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sldIdLst>
    <p:sldId id="567" r:id="rId5"/>
    <p:sldId id="479" r:id="rId6"/>
    <p:sldId id="258" r:id="rId7"/>
    <p:sldId id="544" r:id="rId8"/>
    <p:sldId id="588" r:id="rId9"/>
    <p:sldId id="445" r:id="rId10"/>
    <p:sldId id="568" r:id="rId11"/>
    <p:sldId id="569" r:id="rId12"/>
    <p:sldId id="547" r:id="rId13"/>
    <p:sldId id="521" r:id="rId14"/>
    <p:sldId id="570" r:id="rId15"/>
    <p:sldId id="526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3F737AFF-60FB-414F-B398-2FDA2C04BF0C}">
          <p14:sldIdLst>
            <p14:sldId id="567"/>
            <p14:sldId id="479"/>
            <p14:sldId id="258"/>
            <p14:sldId id="544"/>
            <p14:sldId id="588"/>
            <p14:sldId id="445"/>
            <p14:sldId id="568"/>
            <p14:sldId id="569"/>
            <p14:sldId id="547"/>
            <p14:sldId id="521"/>
            <p14:sldId id="570"/>
            <p14:sldId id="5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ikova Tetiana" initials="GT" lastIdx="1" clrIdx="0">
    <p:extLst>
      <p:ext uri="{19B8F6BF-5375-455C-9EA6-DF929625EA0E}">
        <p15:presenceInfo xmlns:p15="http://schemas.microsoft.com/office/powerpoint/2012/main" userId="S-1-12-1-905799049-1135163635-2619678848-2952107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9A9"/>
    <a:srgbClr val="84C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D830A-DF30-8765-E87C-7B8A99F90AF7}" v="24" dt="2025-03-26T08:27:24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meniak Ksenia" userId="0d68c4fa-1cdc-485a-8da7-52c9159a9679" providerId="ADAL" clId="{3AF10874-6616-440D-BB24-D23B13F3BB7C}"/>
    <pc:docChg chg="undo custSel addSld modSld">
      <pc:chgData name="Semeniak Ksenia" userId="0d68c4fa-1cdc-485a-8da7-52c9159a9679" providerId="ADAL" clId="{3AF10874-6616-440D-BB24-D23B13F3BB7C}" dt="2025-03-26T06:36:27.209" v="362" actId="1076"/>
      <pc:docMkLst>
        <pc:docMk/>
      </pc:docMkLst>
      <pc:sldChg chg="modSp">
        <pc:chgData name="Semeniak Ksenia" userId="0d68c4fa-1cdc-485a-8da7-52c9159a9679" providerId="ADAL" clId="{3AF10874-6616-440D-BB24-D23B13F3BB7C}" dt="2025-03-26T06:22:40.403" v="182" actId="20577"/>
        <pc:sldMkLst>
          <pc:docMk/>
          <pc:sldMk cId="1720578194" sldId="479"/>
        </pc:sldMkLst>
        <pc:spChg chg="mod">
          <ac:chgData name="Semeniak Ksenia" userId="0d68c4fa-1cdc-485a-8da7-52c9159a9679" providerId="ADAL" clId="{3AF10874-6616-440D-BB24-D23B13F3BB7C}" dt="2025-03-26T06:22:40.403" v="182" actId="20577"/>
          <ac:spMkLst>
            <pc:docMk/>
            <pc:sldMk cId="1720578194" sldId="479"/>
            <ac:spMk id="45" creationId="{B3F645D1-C9D8-4801-9F42-8CE05E7FAE73}"/>
          </ac:spMkLst>
        </pc:spChg>
      </pc:sldChg>
      <pc:sldChg chg="modSp">
        <pc:chgData name="Semeniak Ksenia" userId="0d68c4fa-1cdc-485a-8da7-52c9159a9679" providerId="ADAL" clId="{3AF10874-6616-440D-BB24-D23B13F3BB7C}" dt="2025-03-26T06:16:46.771" v="39" actId="20577"/>
        <pc:sldMkLst>
          <pc:docMk/>
          <pc:sldMk cId="2452710097" sldId="544"/>
        </pc:sldMkLst>
        <pc:spChg chg="mod">
          <ac:chgData name="Semeniak Ksenia" userId="0d68c4fa-1cdc-485a-8da7-52c9159a9679" providerId="ADAL" clId="{3AF10874-6616-440D-BB24-D23B13F3BB7C}" dt="2025-03-26T06:16:46.771" v="39" actId="20577"/>
          <ac:spMkLst>
            <pc:docMk/>
            <pc:sldMk cId="2452710097" sldId="544"/>
            <ac:spMk id="5" creationId="{D2750F4F-9830-45F2-BDFB-CC1AE75315B1}"/>
          </ac:spMkLst>
        </pc:spChg>
        <pc:spChg chg="mod">
          <ac:chgData name="Semeniak Ksenia" userId="0d68c4fa-1cdc-485a-8da7-52c9159a9679" providerId="ADAL" clId="{3AF10874-6616-440D-BB24-D23B13F3BB7C}" dt="2025-03-26T06:16:36.049" v="31" actId="1076"/>
          <ac:spMkLst>
            <pc:docMk/>
            <pc:sldMk cId="2452710097" sldId="544"/>
            <ac:spMk id="6" creationId="{D1692024-50DB-44EA-B07B-AFEA8787A6AC}"/>
          </ac:spMkLst>
        </pc:spChg>
      </pc:sldChg>
      <pc:sldChg chg="addSp delSp modSp add">
        <pc:chgData name="Semeniak Ksenia" userId="0d68c4fa-1cdc-485a-8da7-52c9159a9679" providerId="ADAL" clId="{3AF10874-6616-440D-BB24-D23B13F3BB7C}" dt="2025-03-26T06:36:27.209" v="362" actId="1076"/>
        <pc:sldMkLst>
          <pc:docMk/>
          <pc:sldMk cId="1487696177" sldId="588"/>
        </pc:sldMkLst>
        <pc:spChg chg="add mod">
          <ac:chgData name="Semeniak Ksenia" userId="0d68c4fa-1cdc-485a-8da7-52c9159a9679" providerId="ADAL" clId="{3AF10874-6616-440D-BB24-D23B13F3BB7C}" dt="2025-03-26T06:26:52.968" v="206" actId="2085"/>
          <ac:spMkLst>
            <pc:docMk/>
            <pc:sldMk cId="1487696177" sldId="588"/>
            <ac:spMk id="2" creationId="{74615774-DA81-46E1-8529-816CFA1D1424}"/>
          </ac:spMkLst>
        </pc:spChg>
        <pc:spChg chg="del">
          <ac:chgData name="Semeniak Ksenia" userId="0d68c4fa-1cdc-485a-8da7-52c9159a9679" providerId="ADAL" clId="{3AF10874-6616-440D-BB24-D23B13F3BB7C}" dt="2025-03-26T06:17:59.659" v="44" actId="478"/>
          <ac:spMkLst>
            <pc:docMk/>
            <pc:sldMk cId="1487696177" sldId="588"/>
            <ac:spMk id="3" creationId="{F3AE2048-D34A-43CD-8919-8650FC6D1484}"/>
          </ac:spMkLst>
        </pc:spChg>
        <pc:spChg chg="del">
          <ac:chgData name="Semeniak Ksenia" userId="0d68c4fa-1cdc-485a-8da7-52c9159a9679" providerId="ADAL" clId="{3AF10874-6616-440D-BB24-D23B13F3BB7C}" dt="2025-03-26T06:17:55.908" v="43" actId="478"/>
          <ac:spMkLst>
            <pc:docMk/>
            <pc:sldMk cId="1487696177" sldId="588"/>
            <ac:spMk id="4" creationId="{2CCE534F-C44E-4F67-B8ED-71DE107DA074}"/>
          </ac:spMkLst>
        </pc:spChg>
        <pc:spChg chg="del">
          <ac:chgData name="Semeniak Ksenia" userId="0d68c4fa-1cdc-485a-8da7-52c9159a9679" providerId="ADAL" clId="{3AF10874-6616-440D-BB24-D23B13F3BB7C}" dt="2025-03-26T06:18:02.005" v="45" actId="478"/>
          <ac:spMkLst>
            <pc:docMk/>
            <pc:sldMk cId="1487696177" sldId="588"/>
            <ac:spMk id="5" creationId="{B8402F22-0E91-43A0-8901-195FBB8179FE}"/>
          </ac:spMkLst>
        </pc:spChg>
        <pc:spChg chg="del">
          <ac:chgData name="Semeniak Ksenia" userId="0d68c4fa-1cdc-485a-8da7-52c9159a9679" providerId="ADAL" clId="{3AF10874-6616-440D-BB24-D23B13F3BB7C}" dt="2025-03-26T06:17:49.054" v="42" actId="478"/>
          <ac:spMkLst>
            <pc:docMk/>
            <pc:sldMk cId="1487696177" sldId="588"/>
            <ac:spMk id="6" creationId="{455CCE6F-6179-4E0D-90EC-D175D5C45D0E}"/>
          </ac:spMkLst>
        </pc:spChg>
        <pc:spChg chg="del">
          <ac:chgData name="Semeniak Ksenia" userId="0d68c4fa-1cdc-485a-8da7-52c9159a9679" providerId="ADAL" clId="{3AF10874-6616-440D-BB24-D23B13F3BB7C}" dt="2025-03-26T06:18:04.838" v="46" actId="478"/>
          <ac:spMkLst>
            <pc:docMk/>
            <pc:sldMk cId="1487696177" sldId="588"/>
            <ac:spMk id="7" creationId="{AC2279E7-F574-4E9B-B719-1C4E6E18CC74}"/>
          </ac:spMkLst>
        </pc:spChg>
        <pc:spChg chg="del">
          <ac:chgData name="Semeniak Ksenia" userId="0d68c4fa-1cdc-485a-8da7-52c9159a9679" providerId="ADAL" clId="{3AF10874-6616-440D-BB24-D23B13F3BB7C}" dt="2025-03-26T06:18:07.931" v="47" actId="478"/>
          <ac:spMkLst>
            <pc:docMk/>
            <pc:sldMk cId="1487696177" sldId="588"/>
            <ac:spMk id="8" creationId="{F9B1DCE4-3AD7-48B3-8243-AED3DE9C3758}"/>
          </ac:spMkLst>
        </pc:spChg>
        <pc:spChg chg="del">
          <ac:chgData name="Semeniak Ksenia" userId="0d68c4fa-1cdc-485a-8da7-52c9159a9679" providerId="ADAL" clId="{3AF10874-6616-440D-BB24-D23B13F3BB7C}" dt="2025-03-26T06:18:47.375" v="50" actId="478"/>
          <ac:spMkLst>
            <pc:docMk/>
            <pc:sldMk cId="1487696177" sldId="588"/>
            <ac:spMk id="9" creationId="{A279BFB8-94FD-475B-8046-CE01BC153247}"/>
          </ac:spMkLst>
        </pc:spChg>
        <pc:spChg chg="mod">
          <ac:chgData name="Semeniak Ksenia" userId="0d68c4fa-1cdc-485a-8da7-52c9159a9679" providerId="ADAL" clId="{3AF10874-6616-440D-BB24-D23B13F3BB7C}" dt="2025-03-26T06:29:44.756" v="263" actId="1076"/>
          <ac:spMkLst>
            <pc:docMk/>
            <pc:sldMk cId="1487696177" sldId="588"/>
            <ac:spMk id="10" creationId="{33A8A117-88ED-460F-A0BA-B516A88B98C3}"/>
          </ac:spMkLst>
        </pc:spChg>
        <pc:spChg chg="mod">
          <ac:chgData name="Semeniak Ksenia" userId="0d68c4fa-1cdc-485a-8da7-52c9159a9679" providerId="ADAL" clId="{3AF10874-6616-440D-BB24-D23B13F3BB7C}" dt="2025-03-26T06:29:52.458" v="265" actId="1076"/>
          <ac:spMkLst>
            <pc:docMk/>
            <pc:sldMk cId="1487696177" sldId="588"/>
            <ac:spMk id="11" creationId="{19671263-183E-446B-9BAD-FC80ADD060C5}"/>
          </ac:spMkLst>
        </pc:spChg>
        <pc:spChg chg="mod">
          <ac:chgData name="Semeniak Ksenia" userId="0d68c4fa-1cdc-485a-8da7-52c9159a9679" providerId="ADAL" clId="{3AF10874-6616-440D-BB24-D23B13F3BB7C}" dt="2025-03-26T06:29:40.750" v="262" actId="1076"/>
          <ac:spMkLst>
            <pc:docMk/>
            <pc:sldMk cId="1487696177" sldId="588"/>
            <ac:spMk id="12" creationId="{7899DA07-2473-472A-8877-952155266739}"/>
          </ac:spMkLst>
        </pc:spChg>
        <pc:spChg chg="mod">
          <ac:chgData name="Semeniak Ksenia" userId="0d68c4fa-1cdc-485a-8da7-52c9159a9679" providerId="ADAL" clId="{3AF10874-6616-440D-BB24-D23B13F3BB7C}" dt="2025-03-26T06:36:27.209" v="362" actId="1076"/>
          <ac:spMkLst>
            <pc:docMk/>
            <pc:sldMk cId="1487696177" sldId="588"/>
            <ac:spMk id="13" creationId="{BF1AF0FE-EAEF-4E81-A6BF-1FADF8C0F7E4}"/>
          </ac:spMkLst>
        </pc:spChg>
        <pc:spChg chg="mod">
          <ac:chgData name="Semeniak Ksenia" userId="0d68c4fa-1cdc-485a-8da7-52c9159a9679" providerId="ADAL" clId="{3AF10874-6616-440D-BB24-D23B13F3BB7C}" dt="2025-03-26T06:21:34.711" v="179" actId="20577"/>
          <ac:spMkLst>
            <pc:docMk/>
            <pc:sldMk cId="1487696177" sldId="588"/>
            <ac:spMk id="15" creationId="{D7D328C3-E455-47B5-8D30-31EAC7AD3FBC}"/>
          </ac:spMkLst>
        </pc:spChg>
        <pc:spChg chg="add del mod">
          <ac:chgData name="Semeniak Ksenia" userId="0d68c4fa-1cdc-485a-8da7-52c9159a9679" providerId="ADAL" clId="{3AF10874-6616-440D-BB24-D23B13F3BB7C}" dt="2025-03-26T06:25:32.310" v="195"/>
          <ac:spMkLst>
            <pc:docMk/>
            <pc:sldMk cId="1487696177" sldId="588"/>
            <ac:spMk id="16" creationId="{BBF06387-9C7E-4BDB-96A3-83A0AF9B3A2D}"/>
          </ac:spMkLst>
        </pc:spChg>
        <pc:spChg chg="add del mod">
          <ac:chgData name="Semeniak Ksenia" userId="0d68c4fa-1cdc-485a-8da7-52c9159a9679" providerId="ADAL" clId="{3AF10874-6616-440D-BB24-D23B13F3BB7C}" dt="2025-03-26T06:26:55.494" v="208"/>
          <ac:spMkLst>
            <pc:docMk/>
            <pc:sldMk cId="1487696177" sldId="588"/>
            <ac:spMk id="18" creationId="{094A2045-9209-4657-886F-006271CCD5E6}"/>
          </ac:spMkLst>
        </pc:spChg>
        <pc:spChg chg="add mod">
          <ac:chgData name="Semeniak Ksenia" userId="0d68c4fa-1cdc-485a-8da7-52c9159a9679" providerId="ADAL" clId="{3AF10874-6616-440D-BB24-D23B13F3BB7C}" dt="2025-03-26T06:27:55.184" v="248" actId="1076"/>
          <ac:spMkLst>
            <pc:docMk/>
            <pc:sldMk cId="1487696177" sldId="588"/>
            <ac:spMk id="19" creationId="{18F6BC77-AD8B-41EF-AD7B-9391C0684339}"/>
          </ac:spMkLst>
        </pc:spChg>
        <pc:spChg chg="add mod">
          <ac:chgData name="Semeniak Ksenia" userId="0d68c4fa-1cdc-485a-8da7-52c9159a9679" providerId="ADAL" clId="{3AF10874-6616-440D-BB24-D23B13F3BB7C}" dt="2025-03-26T06:28:24.346" v="252" actId="207"/>
          <ac:spMkLst>
            <pc:docMk/>
            <pc:sldMk cId="1487696177" sldId="588"/>
            <ac:spMk id="20" creationId="{610C7714-B9B0-430E-89B0-31E82FBB084D}"/>
          </ac:spMkLst>
        </pc:spChg>
        <pc:spChg chg="add mod">
          <ac:chgData name="Semeniak Ksenia" userId="0d68c4fa-1cdc-485a-8da7-52c9159a9679" providerId="ADAL" clId="{3AF10874-6616-440D-BB24-D23B13F3BB7C}" dt="2025-03-26T06:30:56.694" v="349" actId="14100"/>
          <ac:spMkLst>
            <pc:docMk/>
            <pc:sldMk cId="1487696177" sldId="588"/>
            <ac:spMk id="21" creationId="{5A60B344-43CE-44D1-AC12-1804136C63EB}"/>
          </ac:spMkLst>
        </pc:spChg>
        <pc:graphicFrameChg chg="mod">
          <ac:chgData name="Semeniak Ksenia" userId="0d68c4fa-1cdc-485a-8da7-52c9159a9679" providerId="ADAL" clId="{3AF10874-6616-440D-BB24-D23B13F3BB7C}" dt="2025-03-26T06:32:11.272" v="361" actId="20577"/>
          <ac:graphicFrameMkLst>
            <pc:docMk/>
            <pc:sldMk cId="1487696177" sldId="588"/>
            <ac:graphicFrameMk id="14" creationId="{51591CA6-E607-48FC-ABE8-F4E9C51A2776}"/>
          </ac:graphicFrameMkLst>
        </pc:graphicFrameChg>
        <pc:graphicFrameChg chg="del">
          <ac:chgData name="Semeniak Ksenia" userId="0d68c4fa-1cdc-485a-8da7-52c9159a9679" providerId="ADAL" clId="{3AF10874-6616-440D-BB24-D23B13F3BB7C}" dt="2025-03-26T06:17:45.935" v="41" actId="478"/>
          <ac:graphicFrameMkLst>
            <pc:docMk/>
            <pc:sldMk cId="1487696177" sldId="588"/>
            <ac:graphicFrameMk id="17" creationId="{95DA8A9B-3116-4F79-8630-05702DB1B68F}"/>
          </ac:graphicFrameMkLst>
        </pc:graphicFrameChg>
      </pc:sldChg>
    </pc:docChg>
  </pc:docChgLst>
  <pc:docChgLst>
    <pc:chgData name="Karandashova Anastasiia" userId="S::anastasiia.karandashova@sos-ukraine.org::734ac7d8-f8d1-4103-89e0-daab6fb249ac" providerId="AD" clId="Web-{517D830A-DF30-8765-E87C-7B8A99F90AF7}"/>
    <pc:docChg chg="modSld">
      <pc:chgData name="Karandashova Anastasiia" userId="S::anastasiia.karandashova@sos-ukraine.org::734ac7d8-f8d1-4103-89e0-daab6fb249ac" providerId="AD" clId="Web-{517D830A-DF30-8765-E87C-7B8A99F90AF7}" dt="2025-03-26T08:27:24.536" v="22" actId="1076"/>
      <pc:docMkLst>
        <pc:docMk/>
      </pc:docMkLst>
      <pc:sldChg chg="addSp delSp modSp">
        <pc:chgData name="Karandashova Anastasiia" userId="S::anastasiia.karandashova@sos-ukraine.org::734ac7d8-f8d1-4103-89e0-daab6fb249ac" providerId="AD" clId="Web-{517D830A-DF30-8765-E87C-7B8A99F90AF7}" dt="2025-03-26T08:27:24.536" v="22" actId="1076"/>
        <pc:sldMkLst>
          <pc:docMk/>
          <pc:sldMk cId="1028596445" sldId="569"/>
        </pc:sldMkLst>
        <pc:picChg chg="add mod">
          <ac:chgData name="Karandashova Anastasiia" userId="S::anastasiia.karandashova@sos-ukraine.org::734ac7d8-f8d1-4103-89e0-daab6fb249ac" providerId="AD" clId="Web-{517D830A-DF30-8765-E87C-7B8A99F90AF7}" dt="2025-03-26T08:27:24.536" v="22" actId="1076"/>
          <ac:picMkLst>
            <pc:docMk/>
            <pc:sldMk cId="1028596445" sldId="569"/>
            <ac:picMk id="2" creationId="{376CF63B-6063-425E-8573-D55900C7B40C}"/>
          </ac:picMkLst>
        </pc:picChg>
        <pc:picChg chg="del">
          <ac:chgData name="Karandashova Anastasiia" userId="S::anastasiia.karandashova@sos-ukraine.org::734ac7d8-f8d1-4103-89e0-daab6fb249ac" providerId="AD" clId="Web-{517D830A-DF30-8765-E87C-7B8A99F90AF7}" dt="2025-03-26T08:26:07.643" v="11"/>
          <ac:picMkLst>
            <pc:docMk/>
            <pc:sldMk cId="1028596445" sldId="569"/>
            <ac:picMk id="7" creationId="{AA2CD3B3-0948-47C2-85F6-98FB23AB8F4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scv-my.sharepoint.com/personal/tetiana_golikova_sos-ukraine_org/Documents/Documents/&#1055;&#1088;&#1077;&#1079;&#1077;&#1085;&#1090;&#1072;&#1094;&#1080;&#1080;-&#1073;&#1083;&#1072;&#1085;&#1082;&#1080;-&#1088;&#1077;&#1082;&#1074;&#1080;&#1079;&#1080;&#1090;&#1099;/&#1087;&#1088;&#1077;&#1079;&#1077;&#1085;&#1090;&#1072;&#1094;&#1110;&#1081;&#1085;&#1110;/workingfile%201102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/>
              <a:t>494 957</a:t>
            </a:r>
            <a:r>
              <a:rPr lang="uk-UA" sz="1600" b="1" baseline="0" dirty="0"/>
              <a:t> дітей та батьків отримали різносторонню підтримку</a:t>
            </a:r>
            <a:endParaRPr lang="uk-UA" sz="1600" b="1" dirty="0"/>
          </a:p>
        </c:rich>
      </c:tx>
      <c:layout>
        <c:manualLayout>
          <c:xMode val="edge"/>
          <c:yMode val="edge"/>
          <c:x val="0.10927302669595372"/>
          <c:y val="7.04144918568689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3724587947752624E-2"/>
          <c:y val="0.14096981269745165"/>
          <c:w val="0.88185011891813259"/>
          <c:h val="0.798207590793111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Аркуш1!$B$12</c:f>
              <c:strCache>
                <c:ptCount val="1"/>
                <c:pt idx="0">
                  <c:v>new participants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Аркуш1!$B$13:$B$16</c:f>
              <c:numCache>
                <c:formatCode>General</c:formatCode>
                <c:ptCount val="4"/>
                <c:pt idx="0">
                  <c:v>3495</c:v>
                </c:pt>
                <c:pt idx="1">
                  <c:v>146523</c:v>
                </c:pt>
                <c:pt idx="2">
                  <c:v>272144</c:v>
                </c:pt>
                <c:pt idx="3">
                  <c:v>72795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9-4729-ADAF-8943790A7465}"/>
            </c:ext>
          </c:extLst>
        </c:ser>
        <c:ser>
          <c:idx val="2"/>
          <c:order val="2"/>
          <c:tx>
            <c:strRef>
              <c:f>Аркуш1!$C$12</c:f>
              <c:strCache>
                <c:ptCount val="1"/>
                <c:pt idx="0">
                  <c:v>previous years participants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Аркуш1!$C$13:$C$16</c:f>
              <c:numCache>
                <c:formatCode>General</c:formatCode>
                <c:ptCount val="4"/>
                <c:pt idx="1">
                  <c:v>3495</c:v>
                </c:pt>
                <c:pt idx="2">
                  <c:v>150018</c:v>
                </c:pt>
                <c:pt idx="3">
                  <c:v>422162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9-4729-ADAF-8943790A74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9796928"/>
        <c:axId val="1447373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Аркуш1!$A$12</c15:sqref>
                        </c15:formulaRef>
                      </c:ext>
                    </c:extLst>
                    <c:strCache>
                      <c:ptCount val="1"/>
                      <c:pt idx="0">
                        <c:v>рік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Аркуш1!$A$13:$A$16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Аркуш1!$A$13:$A$16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169-4729-ADAF-8943790A7465}"/>
                  </c:ext>
                </c:extLst>
              </c15:ser>
            </c15:filteredBarSeries>
          </c:ext>
        </c:extLst>
      </c:barChart>
      <c:catAx>
        <c:axId val="153979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47373040"/>
        <c:crosses val="autoZero"/>
        <c:auto val="1"/>
        <c:lblAlgn val="ctr"/>
        <c:lblOffset val="100"/>
        <c:noMultiLvlLbl val="0"/>
      </c:catAx>
      <c:valAx>
        <c:axId val="144737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3979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3D96-9635-4A8D-BE56-73966D2E55B8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166F-414B-4D15-B5EE-29304D365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75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B3B7-01EC-CD43-B8DE-52282F63D2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uk-UA" dirty="0"/>
              <a:t>Пряме фінансування – фінансування з</a:t>
            </a:r>
            <a:r>
              <a:rPr lang="uk-UA" baseline="0" dirty="0"/>
              <a:t> </a:t>
            </a:r>
            <a:r>
              <a:rPr lang="en-US" baseline="0" dirty="0"/>
              <a:t>CSR </a:t>
            </a:r>
            <a:r>
              <a:rPr lang="uk-UA" baseline="0" dirty="0"/>
              <a:t>бюджету організації, коли кошти надаються напряму</a:t>
            </a:r>
          </a:p>
          <a:p>
            <a:pPr marL="228600" indent="-228600">
              <a:buAutoNum type="arabicPeriod"/>
            </a:pPr>
            <a:r>
              <a:rPr lang="uk-UA" baseline="0" dirty="0"/>
              <a:t>Спец. маркетингові проєкти </a:t>
            </a:r>
            <a:br>
              <a:rPr lang="uk-UA" baseline="0" dirty="0"/>
            </a:br>
            <a:r>
              <a:rPr lang="uk-UA" baseline="0" dirty="0"/>
              <a:t>Рекламні кампанії, покликані за збір коштів від прямих клієнтів організації. Вони бувають різної складності</a:t>
            </a:r>
            <a:br>
              <a:rPr lang="uk-UA" baseline="0" dirty="0"/>
            </a:br>
            <a:r>
              <a:rPr lang="uk-UA" baseline="0" dirty="0"/>
              <a:t>Коли з продажу певної продукції у заданий період часу або стала сума, або </a:t>
            </a:r>
            <a:r>
              <a:rPr lang="en-US" baseline="0" dirty="0"/>
              <a:t>%</a:t>
            </a:r>
            <a:r>
              <a:rPr lang="uk-UA" baseline="0" dirty="0"/>
              <a:t> від ціни, або продається спеціальний </a:t>
            </a:r>
            <a:r>
              <a:rPr lang="uk-UA" baseline="0" dirty="0" err="1"/>
              <a:t>мерч</a:t>
            </a:r>
            <a:r>
              <a:rPr lang="uk-UA" baseline="0" dirty="0"/>
              <a:t> (розкажіть про наш приклад з </a:t>
            </a:r>
            <a:r>
              <a:rPr lang="en-US" baseline="0" dirty="0"/>
              <a:t>KFC)</a:t>
            </a:r>
            <a:r>
              <a:rPr lang="uk-UA" baseline="0" dirty="0"/>
              <a:t> буде перераховано по завершенню акції на рахунок благодійної організації.</a:t>
            </a:r>
          </a:p>
          <a:p>
            <a:pPr marL="228600" indent="-228600">
              <a:buAutoNum type="arabicPeriod"/>
            </a:pPr>
            <a:r>
              <a:rPr lang="uk-UA" baseline="0" dirty="0"/>
              <a:t>Допомога в натуральній формі – коли організація самостійно купує щось, що необхідне для нашої роботи. Або надає допомогу своєю продукцією</a:t>
            </a:r>
            <a:br>
              <a:rPr lang="uk-UA" baseline="0" dirty="0"/>
            </a:br>
            <a:r>
              <a:rPr lang="uk-UA" baseline="0" dirty="0"/>
              <a:t>Наприклад, медичне страхування для дітей, ремонт будиночків тощо</a:t>
            </a:r>
            <a:br>
              <a:rPr lang="uk-UA" baseline="0" dirty="0"/>
            </a:br>
            <a:r>
              <a:rPr lang="uk-UA" baseline="0" dirty="0"/>
              <a:t>НЕ ГОВОРИТЕ САМИ о </a:t>
            </a:r>
            <a:r>
              <a:rPr lang="uk-UA" baseline="0" dirty="0" err="1"/>
              <a:t>сборе</a:t>
            </a:r>
            <a:r>
              <a:rPr lang="uk-UA" baseline="0" dirty="0"/>
              <a:t> </a:t>
            </a:r>
            <a:r>
              <a:rPr lang="uk-UA" baseline="0" dirty="0" err="1"/>
              <a:t>вещей</a:t>
            </a:r>
            <a:r>
              <a:rPr lang="ru-RU" baseline="0" dirty="0"/>
              <a:t>, игрушек и пр. Если кто-то спросит, принимаем ли мы такое или нет, тогда скажите, «Да, наши партнеры в рамках долгосрочного сотрудничества иногда собирают вещи, постельное белье и пр. для передачи нашим семьям.</a:t>
            </a:r>
            <a:endParaRPr lang="uk-UA" baseline="0" dirty="0"/>
          </a:p>
          <a:p>
            <a:pPr marL="228600" indent="-228600">
              <a:buAutoNum type="arabicPeriod"/>
            </a:pPr>
            <a:r>
              <a:rPr lang="uk-UA" baseline="0" dirty="0"/>
              <a:t>Інформаційна підтримка</a:t>
            </a:r>
            <a:br>
              <a:rPr lang="uk-UA" baseline="0" dirty="0"/>
            </a:br>
            <a:r>
              <a:rPr lang="uk-UA" baseline="0" dirty="0"/>
              <a:t>Коли партнери знайомлять нас з своїми партнерами, тим самим забезпечуючи наш більш теплим контактом для розвитку можливого партнерства</a:t>
            </a:r>
            <a:br>
              <a:rPr lang="uk-UA" baseline="0" dirty="0"/>
            </a:br>
            <a:r>
              <a:rPr lang="uk-UA" baseline="0" dirty="0"/>
              <a:t>Коли організація всередині своєї компанії закликає співробітників ставати індивідуальними донорами. (РОЗКАЖІТЬ ПРО ЩОМІСЯНУ ПІДТРИМКУ, ПОРІВНЯЙТЕ, ЩО  МИ ЩОДНЯ ВИТРАЧАЄМО ПО 50 ГРН В ДЕНЬ НА ЧАШКУ КАВИ, ЧОМУ БИ НАМ НЕ ВІДМОВИТИСЬ ВІД ОДНІЄЇ ЧАШКИ КАВИ НА КОРИСТЬ ДІТЕЙ)</a:t>
            </a:r>
            <a:br>
              <a:rPr lang="uk-UA" baseline="0" dirty="0"/>
            </a:br>
            <a:br>
              <a:rPr lang="uk-UA" baseline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B3B7-01EC-CD43-B8DE-52282F63D2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7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uk-UA" dirty="0"/>
              <a:t>Пряме фінансування – фінансування з</a:t>
            </a:r>
            <a:r>
              <a:rPr lang="uk-UA" baseline="0" dirty="0"/>
              <a:t> </a:t>
            </a:r>
            <a:r>
              <a:rPr lang="en-US" baseline="0" dirty="0"/>
              <a:t>CSR </a:t>
            </a:r>
            <a:r>
              <a:rPr lang="uk-UA" baseline="0" dirty="0"/>
              <a:t>бюджету організації, коли кошти надаються напряму</a:t>
            </a:r>
          </a:p>
          <a:p>
            <a:pPr marL="228600" indent="-228600">
              <a:buAutoNum type="arabicPeriod"/>
            </a:pPr>
            <a:r>
              <a:rPr lang="uk-UA" baseline="0" dirty="0"/>
              <a:t>Спец. маркетингові проєкти </a:t>
            </a:r>
            <a:br>
              <a:rPr lang="uk-UA" baseline="0" dirty="0"/>
            </a:br>
            <a:r>
              <a:rPr lang="uk-UA" baseline="0" dirty="0"/>
              <a:t>Рекламні кампанії, покликані за збір коштів від прямих клієнтів організації. Вони бувають різної складності</a:t>
            </a:r>
            <a:br>
              <a:rPr lang="uk-UA" baseline="0" dirty="0"/>
            </a:br>
            <a:r>
              <a:rPr lang="uk-UA" baseline="0" dirty="0"/>
              <a:t>Коли з продажу певної продукції у заданий період часу або стала сума, або </a:t>
            </a:r>
            <a:r>
              <a:rPr lang="en-US" baseline="0" dirty="0"/>
              <a:t>%</a:t>
            </a:r>
            <a:r>
              <a:rPr lang="uk-UA" baseline="0" dirty="0"/>
              <a:t> від ціни, або продається спеціальний </a:t>
            </a:r>
            <a:r>
              <a:rPr lang="uk-UA" baseline="0" dirty="0" err="1"/>
              <a:t>мерч</a:t>
            </a:r>
            <a:r>
              <a:rPr lang="uk-UA" baseline="0" dirty="0"/>
              <a:t> (розкажіть про наш приклад з </a:t>
            </a:r>
            <a:r>
              <a:rPr lang="en-US" baseline="0" dirty="0"/>
              <a:t>KFC)</a:t>
            </a:r>
            <a:r>
              <a:rPr lang="uk-UA" baseline="0" dirty="0"/>
              <a:t> буде перераховано по завершенню акції на рахунок благодійної організації.</a:t>
            </a:r>
          </a:p>
          <a:p>
            <a:pPr marL="228600" indent="-228600">
              <a:buAutoNum type="arabicPeriod"/>
            </a:pPr>
            <a:r>
              <a:rPr lang="uk-UA" baseline="0" dirty="0"/>
              <a:t>Допомога в натуральній формі – коли організація самостійно купує щось, що необхідне для нашої роботи. Або надає допомогу своєю продукцією</a:t>
            </a:r>
            <a:br>
              <a:rPr lang="uk-UA" baseline="0" dirty="0"/>
            </a:br>
            <a:r>
              <a:rPr lang="uk-UA" baseline="0" dirty="0"/>
              <a:t>Наприклад, медичне страхування для дітей, ремонт будиночків тощо</a:t>
            </a:r>
            <a:br>
              <a:rPr lang="uk-UA" baseline="0" dirty="0"/>
            </a:br>
            <a:r>
              <a:rPr lang="uk-UA" baseline="0" dirty="0"/>
              <a:t>НЕ ГОВОРИТЕ САМИ о </a:t>
            </a:r>
            <a:r>
              <a:rPr lang="uk-UA" baseline="0" dirty="0" err="1"/>
              <a:t>сборе</a:t>
            </a:r>
            <a:r>
              <a:rPr lang="uk-UA" baseline="0" dirty="0"/>
              <a:t> </a:t>
            </a:r>
            <a:r>
              <a:rPr lang="uk-UA" baseline="0" dirty="0" err="1"/>
              <a:t>вещей</a:t>
            </a:r>
            <a:r>
              <a:rPr lang="ru-RU" baseline="0" dirty="0"/>
              <a:t>, игрушек и пр. Если кто-то спросит, принимаем ли мы такое или нет, тогда скажите, «Да, наши партнеры в рамках долгосрочного сотрудничества иногда собирают вещи, постельное белье и пр. для передачи нашим семьям.</a:t>
            </a:r>
            <a:endParaRPr lang="uk-UA" baseline="0" dirty="0"/>
          </a:p>
          <a:p>
            <a:pPr marL="228600" indent="-228600">
              <a:buAutoNum type="arabicPeriod"/>
            </a:pPr>
            <a:r>
              <a:rPr lang="uk-UA" baseline="0" dirty="0"/>
              <a:t>Інформаційна підтримка</a:t>
            </a:r>
            <a:br>
              <a:rPr lang="uk-UA" baseline="0" dirty="0"/>
            </a:br>
            <a:r>
              <a:rPr lang="uk-UA" baseline="0" dirty="0"/>
              <a:t>Коли партнери знайомлять нас з своїми партнерами, тим самим забезпечуючи наш більш теплим контактом для розвитку можливого партнерства</a:t>
            </a:r>
            <a:br>
              <a:rPr lang="uk-UA" baseline="0" dirty="0"/>
            </a:br>
            <a:r>
              <a:rPr lang="uk-UA" baseline="0" dirty="0"/>
              <a:t>Коли організація всередині своєї компанії закликає співробітників ставати індивідуальними донорами. (РОЗКАЖІТЬ ПРО ЩОМІСЯНУ ПІДТРИМКУ, ПОРІВНЯЙТЕ, ЩО  МИ ЩОДНЯ ВИТРАЧАЄМО ПО 50 ГРН В ДЕНЬ НА ЧАШКУ КАВИ, ЧОМУ БИ НАМ НЕ ВІДМОВИТИСЬ ВІД ОДНІЄЇ ЧАШКИ КАВИ НА КОРИСТЬ ДІТЕЙ)</a:t>
            </a:r>
            <a:br>
              <a:rPr lang="uk-UA" baseline="0" dirty="0"/>
            </a:br>
            <a:br>
              <a:rPr lang="uk-UA" baseline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B3B7-01EC-CD43-B8DE-52282F63D2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4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B3B7-01EC-CD43-B8DE-52282F63D2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4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uk-UA" dirty="0"/>
              <a:t>Пряме фінансування – фінансування з</a:t>
            </a:r>
            <a:r>
              <a:rPr lang="uk-UA" baseline="0" dirty="0"/>
              <a:t> </a:t>
            </a:r>
            <a:r>
              <a:rPr lang="en-US" baseline="0" dirty="0"/>
              <a:t>CSR </a:t>
            </a:r>
            <a:r>
              <a:rPr lang="uk-UA" baseline="0" dirty="0"/>
              <a:t>бюджету організації, коли кошти надаються напряму</a:t>
            </a:r>
          </a:p>
          <a:p>
            <a:pPr marL="228600" indent="-228600">
              <a:buAutoNum type="arabicPeriod"/>
            </a:pPr>
            <a:r>
              <a:rPr lang="uk-UA" baseline="0" dirty="0"/>
              <a:t>Спец. маркетингові проєкти </a:t>
            </a:r>
            <a:br>
              <a:rPr lang="uk-UA" baseline="0" dirty="0"/>
            </a:br>
            <a:r>
              <a:rPr lang="uk-UA" baseline="0" dirty="0"/>
              <a:t>Рекламні кампанії, покликані за збір коштів від прямих клієнтів організації. Вони бувають різної складності</a:t>
            </a:r>
            <a:br>
              <a:rPr lang="uk-UA" baseline="0" dirty="0"/>
            </a:br>
            <a:r>
              <a:rPr lang="uk-UA" baseline="0" dirty="0"/>
              <a:t>Коли з продажу певної продукції у заданий період часу або стала сума, або </a:t>
            </a:r>
            <a:r>
              <a:rPr lang="en-US" baseline="0" dirty="0"/>
              <a:t>%</a:t>
            </a:r>
            <a:r>
              <a:rPr lang="uk-UA" baseline="0" dirty="0"/>
              <a:t> від ціни, або продається спеціальний </a:t>
            </a:r>
            <a:r>
              <a:rPr lang="uk-UA" baseline="0" dirty="0" err="1"/>
              <a:t>мерч</a:t>
            </a:r>
            <a:r>
              <a:rPr lang="uk-UA" baseline="0" dirty="0"/>
              <a:t> (розкажіть про наш приклад з </a:t>
            </a:r>
            <a:r>
              <a:rPr lang="en-US" baseline="0" dirty="0"/>
              <a:t>KFC)</a:t>
            </a:r>
            <a:r>
              <a:rPr lang="uk-UA" baseline="0" dirty="0"/>
              <a:t> буде перераховано по завершенню акції на рахунок благодійної організації.</a:t>
            </a:r>
          </a:p>
          <a:p>
            <a:pPr marL="228600" indent="-228600">
              <a:buAutoNum type="arabicPeriod"/>
            </a:pPr>
            <a:r>
              <a:rPr lang="uk-UA" baseline="0" dirty="0"/>
              <a:t>Допомога в натуральній формі – коли організація самостійно купує щось, що необхідне для нашої роботи. Або надає допомогу своєю продукцією</a:t>
            </a:r>
            <a:br>
              <a:rPr lang="uk-UA" baseline="0" dirty="0"/>
            </a:br>
            <a:r>
              <a:rPr lang="uk-UA" baseline="0" dirty="0"/>
              <a:t>Наприклад, медичне страхування для дітей, ремонт будиночків тощо</a:t>
            </a:r>
            <a:br>
              <a:rPr lang="uk-UA" baseline="0" dirty="0"/>
            </a:br>
            <a:r>
              <a:rPr lang="uk-UA" baseline="0" dirty="0"/>
              <a:t>НЕ ГОВОРИТЕ САМИ о </a:t>
            </a:r>
            <a:r>
              <a:rPr lang="uk-UA" baseline="0" dirty="0" err="1"/>
              <a:t>сборе</a:t>
            </a:r>
            <a:r>
              <a:rPr lang="uk-UA" baseline="0" dirty="0"/>
              <a:t> </a:t>
            </a:r>
            <a:r>
              <a:rPr lang="uk-UA" baseline="0" dirty="0" err="1"/>
              <a:t>вещей</a:t>
            </a:r>
            <a:r>
              <a:rPr lang="ru-RU" baseline="0" dirty="0"/>
              <a:t>, игрушек и пр. Если кто-то спросит, принимаем ли мы такое или нет, тогда скажите, «Да, наши партнеры в рамках долгосрочного сотрудничества иногда собирают вещи, постельное белье и пр. для передачи нашим семьям.</a:t>
            </a:r>
            <a:endParaRPr lang="uk-UA" baseline="0" dirty="0"/>
          </a:p>
          <a:p>
            <a:pPr marL="228600" indent="-228600">
              <a:buAutoNum type="arabicPeriod"/>
            </a:pPr>
            <a:r>
              <a:rPr lang="uk-UA" baseline="0" dirty="0"/>
              <a:t>Інформаційна підтримка</a:t>
            </a:r>
            <a:br>
              <a:rPr lang="uk-UA" baseline="0" dirty="0"/>
            </a:br>
            <a:r>
              <a:rPr lang="uk-UA" baseline="0" dirty="0"/>
              <a:t>Коли партнери знайомлять нас з своїми партнерами, тим самим забезпечуючи наш більш теплим контактом для розвитку можливого партнерства</a:t>
            </a:r>
            <a:br>
              <a:rPr lang="uk-UA" baseline="0" dirty="0"/>
            </a:br>
            <a:r>
              <a:rPr lang="uk-UA" baseline="0" dirty="0"/>
              <a:t>Коли організація всередині своєї компанії закликає співробітників ставати індивідуальними донорами. (РОЗКАЖІТЬ ПРО ЩОМІСЯНУ ПІДТРИМКУ, ПОРІВНЯЙТЕ, ЩО  МИ ЩОДНЯ ВИТРАЧАЄМО ПО 50 ГРН В ДЕНЬ НА ЧАШКУ КАВИ, ЧОМУ БИ НАМ НЕ ВІДМОВИТИСЬ ВІД ОДНІЄЇ ЧАШКИ КАВИ НА КОРИСТЬ ДІТЕЙ)</a:t>
            </a:r>
            <a:br>
              <a:rPr lang="uk-UA" baseline="0" dirty="0"/>
            </a:br>
            <a:br>
              <a:rPr lang="uk-UA" baseline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B3B7-01EC-CD43-B8DE-52282F63D2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2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- Blue Line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6EA17-98EF-4266-A5D9-D08803AF3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5"/>
            <a:ext cx="12181973" cy="68543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7A654-9EBF-D54F-8AA9-B2E69CA06B84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48C8534-C10F-0543-A5A1-8DF1A1C0B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Bubbl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38FA92F-6B70-442C-9DA4-585B274B4E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62825" cy="6858000"/>
          </a:xfrm>
          <a:prstGeom prst="rect">
            <a:avLst/>
          </a:prstGeom>
          <a:pattFill prst="pct90">
            <a:fgClr>
              <a:srgbClr val="00A3E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C0079-0E81-DC43-9294-D20388481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886" y="5799308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D52DAA-6868-499D-AADB-73A9A41FD3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3143" cy="6390005"/>
          </a:xfrm>
          <a:custGeom>
            <a:avLst/>
            <a:gdLst>
              <a:gd name="connsiteX0" fmla="*/ 0 w 12193143"/>
              <a:gd name="connsiteY0" fmla="*/ 0 h 6390005"/>
              <a:gd name="connsiteX1" fmla="*/ 12193143 w 12193143"/>
              <a:gd name="connsiteY1" fmla="*/ 0 h 6390005"/>
              <a:gd name="connsiteX2" fmla="*/ 12193143 w 12193143"/>
              <a:gd name="connsiteY2" fmla="*/ 3527171 h 6390005"/>
              <a:gd name="connsiteX3" fmla="*/ 9341485 w 12193143"/>
              <a:gd name="connsiteY3" fmla="*/ 6390005 h 6390005"/>
              <a:gd name="connsiteX4" fmla="*/ 0 w 12193143"/>
              <a:gd name="connsiteY4" fmla="*/ 6390005 h 63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143" h="6390005">
                <a:moveTo>
                  <a:pt x="0" y="0"/>
                </a:moveTo>
                <a:lnTo>
                  <a:pt x="12193143" y="0"/>
                </a:lnTo>
                <a:lnTo>
                  <a:pt x="12193143" y="3527171"/>
                </a:lnTo>
                <a:cubicBezTo>
                  <a:pt x="12193143" y="5674360"/>
                  <a:pt x="11477498" y="6390005"/>
                  <a:pt x="9341485" y="6390005"/>
                </a:cubicBezTo>
                <a:lnTo>
                  <a:pt x="0" y="6390005"/>
                </a:ln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560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- R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0DE144-2005-0249-B78F-33824937EABB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09331D2-B2AD-314B-A4CB-DC1C3C543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1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-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4CDFC-6A53-B146-B138-62CBFEED7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4"/>
            <a:ext cx="12181973" cy="68543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F6E5B6-939B-B24B-81FE-A93BCCA48878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2A963B-D27A-704C-A223-1D78AE1D5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- Blue Line 2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36723B-2835-5C4D-98E1-6941C694F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5"/>
            <a:ext cx="12181973" cy="68543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C69559-4E44-F342-BD21-88E9F9D481FF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460B418-B117-254E-9157-409D8CF1A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5CFC42-5260-D947-9AF7-02CF449F6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5"/>
            <a:ext cx="12181973" cy="68543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2095F8-2C78-0447-AEE8-F8F9893DF995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E15FF3-BDD6-BA43-A5D7-451125D05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013" y="1368698"/>
            <a:ext cx="10626725" cy="31083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System Font Regular"/>
              <a:buChar char="⎼"/>
              <a:defRPr sz="16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BAE3F9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1200"/>
              </a:spcBef>
              <a:buClr>
                <a:srgbClr val="BAE3F9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70DC3-4F46-C747-AF6E-EDAA075E5F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0%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EF2A1A-C5DD-B043-8DF5-290AB37F9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4"/>
            <a:ext cx="12181973" cy="685439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FA82A4-7B48-4D46-B5E2-A5CF09C80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224" y="1368698"/>
            <a:ext cx="10626725" cy="31083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System Font Regular"/>
              <a:buChar char="⎼"/>
              <a:defRPr sz="16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60AEFB-A833-FC4A-ACDD-48A63A8E203B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9BC691-B8FD-1A4F-B186-0E42B1DEE1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28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- R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206D2-A0F4-924E-91C3-E7D16B897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4"/>
            <a:ext cx="12181991" cy="6854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662E3-06CA-494E-BD2C-F00F86D57FE5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82C03-4442-2240-9522-5D86D75FE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7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2 - Red Line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43A62-60BA-5244-833C-69347AA5C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" y="1805"/>
            <a:ext cx="12181971" cy="68543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FDB34-9354-0942-8AF3-0FBE617AE85A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AEB0F63-6207-0E4F-B572-A26B98BBB2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Red 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F58ECC-C0E9-4101-AF43-504BD4C2B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0100" y="1"/>
            <a:ext cx="5043301" cy="6405887"/>
          </a:xfrm>
          <a:custGeom>
            <a:avLst/>
            <a:gdLst>
              <a:gd name="connsiteX0" fmla="*/ 0 w 5043301"/>
              <a:gd name="connsiteY0" fmla="*/ 0 h 6405887"/>
              <a:gd name="connsiteX1" fmla="*/ 5043301 w 5043301"/>
              <a:gd name="connsiteY1" fmla="*/ 0 h 6405887"/>
              <a:gd name="connsiteX2" fmla="*/ 5043301 w 5043301"/>
              <a:gd name="connsiteY2" fmla="*/ 6405887 h 6405887"/>
              <a:gd name="connsiteX3" fmla="*/ 2009503 w 5043301"/>
              <a:gd name="connsiteY3" fmla="*/ 6405887 h 6405887"/>
              <a:gd name="connsiteX4" fmla="*/ 0 w 5043301"/>
              <a:gd name="connsiteY4" fmla="*/ 4388618 h 64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3301" h="6405887">
                <a:moveTo>
                  <a:pt x="0" y="0"/>
                </a:moveTo>
                <a:lnTo>
                  <a:pt x="5043301" y="0"/>
                </a:lnTo>
                <a:lnTo>
                  <a:pt x="5043301" y="6405887"/>
                </a:lnTo>
                <a:lnTo>
                  <a:pt x="2009503" y="6405887"/>
                </a:lnTo>
                <a:cubicBezTo>
                  <a:pt x="504317" y="6405887"/>
                  <a:pt x="0" y="5901570"/>
                  <a:pt x="0" y="4388618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FC538E-1713-2B48-9F09-9DD1EF426740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Horizontal B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A920F6-374D-4CAB-940C-B425990FD3CF}"/>
              </a:ext>
            </a:extLst>
          </p:cNvPr>
          <p:cNvSpPr/>
          <p:nvPr userDrawn="1"/>
        </p:nvSpPr>
        <p:spPr>
          <a:xfrm>
            <a:off x="0" y="1310600"/>
            <a:ext cx="12192000" cy="487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4FE2F2-82CA-0C4B-80A4-77EAC5F6B57D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F70F89-F4E5-3442-8609-EE8A5A257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886" y="5799308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1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Red Li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F1234-0876-4FEB-AD46-B163D5EF8125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5D3107E-5E40-BC42-A4D2-0C16BDA63C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1"/>
            <a:ext cx="5043301" cy="6405887"/>
          </a:xfrm>
          <a:custGeom>
            <a:avLst/>
            <a:gdLst>
              <a:gd name="connsiteX0" fmla="*/ 0 w 5043301"/>
              <a:gd name="connsiteY0" fmla="*/ 0 h 6405887"/>
              <a:gd name="connsiteX1" fmla="*/ 5043301 w 5043301"/>
              <a:gd name="connsiteY1" fmla="*/ 0 h 6405887"/>
              <a:gd name="connsiteX2" fmla="*/ 5043301 w 5043301"/>
              <a:gd name="connsiteY2" fmla="*/ 6405887 h 6405887"/>
              <a:gd name="connsiteX3" fmla="*/ 2009503 w 5043301"/>
              <a:gd name="connsiteY3" fmla="*/ 6405887 h 6405887"/>
              <a:gd name="connsiteX4" fmla="*/ 0 w 5043301"/>
              <a:gd name="connsiteY4" fmla="*/ 4388618 h 64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3301" h="6405887">
                <a:moveTo>
                  <a:pt x="0" y="0"/>
                </a:moveTo>
                <a:lnTo>
                  <a:pt x="5043301" y="0"/>
                </a:lnTo>
                <a:lnTo>
                  <a:pt x="5043301" y="6405887"/>
                </a:lnTo>
                <a:lnTo>
                  <a:pt x="2009503" y="6405887"/>
                </a:lnTo>
                <a:cubicBezTo>
                  <a:pt x="504317" y="6405887"/>
                  <a:pt x="0" y="5901570"/>
                  <a:pt x="0" y="4388618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525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 Picture - Red Li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F1234-0876-4FEB-AD46-B163D5EF8125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9C6993-412F-443D-8766-D0ED78E55E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6376"/>
            <a:ext cx="5294048" cy="5375787"/>
          </a:xfrm>
          <a:custGeom>
            <a:avLst/>
            <a:gdLst>
              <a:gd name="connsiteX0" fmla="*/ 0 w 5294048"/>
              <a:gd name="connsiteY0" fmla="*/ 0 h 5375787"/>
              <a:gd name="connsiteX1" fmla="*/ 3290788 w 5294048"/>
              <a:gd name="connsiteY1" fmla="*/ 0 h 5375787"/>
              <a:gd name="connsiteX2" fmla="*/ 5294048 w 5294048"/>
              <a:gd name="connsiteY2" fmla="*/ 2011002 h 5375787"/>
              <a:gd name="connsiteX3" fmla="*/ 5294048 w 5294048"/>
              <a:gd name="connsiteY3" fmla="*/ 5375787 h 5375787"/>
              <a:gd name="connsiteX4" fmla="*/ 0 w 5294048"/>
              <a:gd name="connsiteY4" fmla="*/ 5375787 h 537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4048" h="5375787">
                <a:moveTo>
                  <a:pt x="0" y="0"/>
                </a:moveTo>
                <a:lnTo>
                  <a:pt x="3290788" y="0"/>
                </a:lnTo>
                <a:cubicBezTo>
                  <a:pt x="4791297" y="0"/>
                  <a:pt x="5294048" y="502750"/>
                  <a:pt x="5294048" y="2011002"/>
                </a:cubicBezTo>
                <a:lnTo>
                  <a:pt x="5294048" y="5375787"/>
                </a:lnTo>
                <a:lnTo>
                  <a:pt x="0" y="5375787"/>
                </a:ln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1918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 Picture - Red 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952138-E336-4C8E-8B93-5096A905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0370" y="1467756"/>
            <a:ext cx="5770994" cy="5384396"/>
          </a:xfrm>
          <a:custGeom>
            <a:avLst/>
            <a:gdLst>
              <a:gd name="connsiteX0" fmla="*/ 2006467 w 5770994"/>
              <a:gd name="connsiteY0" fmla="*/ 0 h 5384396"/>
              <a:gd name="connsiteX1" fmla="*/ 5770994 w 5770994"/>
              <a:gd name="connsiteY1" fmla="*/ 0 h 5384396"/>
              <a:gd name="connsiteX2" fmla="*/ 5770994 w 5770994"/>
              <a:gd name="connsiteY2" fmla="*/ 5384396 h 5384396"/>
              <a:gd name="connsiteX3" fmla="*/ 0 w 5770994"/>
              <a:gd name="connsiteY3" fmla="*/ 5384396 h 5384396"/>
              <a:gd name="connsiteX4" fmla="*/ 0 w 5770994"/>
              <a:gd name="connsiteY4" fmla="*/ 2014222 h 5384396"/>
              <a:gd name="connsiteX5" fmla="*/ 2006467 w 5770994"/>
              <a:gd name="connsiteY5" fmla="*/ 0 h 538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994" h="5384396">
                <a:moveTo>
                  <a:pt x="2006467" y="0"/>
                </a:moveTo>
                <a:lnTo>
                  <a:pt x="5770994" y="0"/>
                </a:lnTo>
                <a:lnTo>
                  <a:pt x="5770994" y="5384396"/>
                </a:lnTo>
                <a:lnTo>
                  <a:pt x="0" y="5384396"/>
                </a:lnTo>
                <a:lnTo>
                  <a:pt x="0" y="2014222"/>
                </a:lnTo>
                <a:cubicBezTo>
                  <a:pt x="0" y="503556"/>
                  <a:pt x="503556" y="0"/>
                  <a:pt x="2006467" y="0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864571-002F-6A43-AA86-9BA11DA6E659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99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Blu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12073D-DBFF-7442-9F1C-7B7DBB93F881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581A6D7-D28D-0543-B78D-272157BAD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Red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128866-665D-544E-8CFC-E8E282C6F3F5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00B0FD5-4746-C94D-ADFB-4C01A2597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0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896D52-F0D5-4152-88B2-A2350D5ECEEE}"/>
              </a:ext>
            </a:extLst>
          </p:cNvPr>
          <p:cNvSpPr/>
          <p:nvPr userDrawn="1"/>
        </p:nvSpPr>
        <p:spPr>
          <a:xfrm>
            <a:off x="5511800" y="0"/>
            <a:ext cx="668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9A988D-670F-42AA-8297-60A55404C77A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54ED5AB-CC5D-F743-B987-260CAAE59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886" y="5799308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78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7FE141E2-B18A-48A6-84A3-F306A82D8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1" name="Tijdelijke aanduiding voor dianummer 5">
            <a:extLst>
              <a:ext uri="{FF2B5EF4-FFF2-40B4-BE49-F238E27FC236}">
                <a16:creationId xmlns:a16="http://schemas.microsoft.com/office/drawing/2014/main" id="{1750AA03-8DA9-4723-A3BA-7328996BA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16" y="6185300"/>
            <a:ext cx="1801084" cy="6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47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 (2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867AA1AC-5E26-45A2-B59B-E03254848336}"/>
              </a:ext>
            </a:extLst>
          </p:cNvPr>
          <p:cNvSpPr/>
          <p:nvPr/>
        </p:nvSpPr>
        <p:spPr>
          <a:xfrm>
            <a:off x="-1" y="-1"/>
            <a:ext cx="12192000" cy="6118331"/>
          </a:xfrm>
          <a:custGeom>
            <a:avLst/>
            <a:gdLst>
              <a:gd name="connsiteX0" fmla="*/ 0 w 12192000"/>
              <a:gd name="connsiteY0" fmla="*/ 0 h 6123432"/>
              <a:gd name="connsiteX1" fmla="*/ 4506468 w 12192000"/>
              <a:gd name="connsiteY1" fmla="*/ 0 h 6123432"/>
              <a:gd name="connsiteX2" fmla="*/ 7685532 w 12192000"/>
              <a:gd name="connsiteY2" fmla="*/ 0 h 6123432"/>
              <a:gd name="connsiteX3" fmla="*/ 12192000 w 12192000"/>
              <a:gd name="connsiteY3" fmla="*/ 0 h 6123432"/>
              <a:gd name="connsiteX4" fmla="*/ 12192000 w 12192000"/>
              <a:gd name="connsiteY4" fmla="*/ 1725168 h 6123432"/>
              <a:gd name="connsiteX5" fmla="*/ 11429238 w 12192000"/>
              <a:gd name="connsiteY5" fmla="*/ 5548884 h 6123432"/>
              <a:gd name="connsiteX6" fmla="*/ 8371332 w 12192000"/>
              <a:gd name="connsiteY6" fmla="*/ 6123432 h 6123432"/>
              <a:gd name="connsiteX7" fmla="*/ 4506468 w 12192000"/>
              <a:gd name="connsiteY7" fmla="*/ 6123432 h 6123432"/>
              <a:gd name="connsiteX8" fmla="*/ 4506468 w 12192000"/>
              <a:gd name="connsiteY8" fmla="*/ 6117189 h 6123432"/>
              <a:gd name="connsiteX9" fmla="*/ 4242575 w 12192000"/>
              <a:gd name="connsiteY9" fmla="*/ 6121576 h 6123432"/>
              <a:gd name="connsiteX10" fmla="*/ 3864864 w 12192000"/>
              <a:gd name="connsiteY10" fmla="*/ 6123432 h 6123432"/>
              <a:gd name="connsiteX11" fmla="*/ 0 w 12192000"/>
              <a:gd name="connsiteY11" fmla="*/ 6123432 h 612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123432">
                <a:moveTo>
                  <a:pt x="0" y="0"/>
                </a:moveTo>
                <a:lnTo>
                  <a:pt x="4506468" y="0"/>
                </a:lnTo>
                <a:lnTo>
                  <a:pt x="7685532" y="0"/>
                </a:lnTo>
                <a:lnTo>
                  <a:pt x="12192000" y="0"/>
                </a:lnTo>
                <a:lnTo>
                  <a:pt x="12192000" y="1725168"/>
                </a:lnTo>
                <a:cubicBezTo>
                  <a:pt x="12192000" y="3708654"/>
                  <a:pt x="12194286" y="4891278"/>
                  <a:pt x="11429238" y="5548884"/>
                </a:cubicBezTo>
                <a:cubicBezTo>
                  <a:pt x="10942320" y="5967222"/>
                  <a:pt x="10487406" y="6123432"/>
                  <a:pt x="8371332" y="6123432"/>
                </a:cubicBezTo>
                <a:lnTo>
                  <a:pt x="4506468" y="6123432"/>
                </a:lnTo>
                <a:lnTo>
                  <a:pt x="4506468" y="6117189"/>
                </a:lnTo>
                <a:lnTo>
                  <a:pt x="4242575" y="6121576"/>
                </a:lnTo>
                <a:cubicBezTo>
                  <a:pt x="4122884" y="6122822"/>
                  <a:pt x="3997119" y="6123432"/>
                  <a:pt x="3864864" y="6123432"/>
                </a:cubicBezTo>
                <a:lnTo>
                  <a:pt x="0" y="6123432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493699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7FEF119-DD4A-4F58-B1EB-A12A1A8BE8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31115" y="1152714"/>
            <a:ext cx="4936998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94B46B03-720A-4E37-8FF6-6A328020A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37164037-4A84-4F2A-B41F-042A44E7D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16" y="6185300"/>
            <a:ext cx="1801084" cy="6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8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ld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207A001-25B8-46F4-94D0-C7950566D47B}"/>
              </a:ext>
            </a:extLst>
          </p:cNvPr>
          <p:cNvGrpSpPr/>
          <p:nvPr/>
        </p:nvGrpSpPr>
        <p:grpSpPr>
          <a:xfrm>
            <a:off x="1381358" y="1567960"/>
            <a:ext cx="9368209" cy="4300189"/>
            <a:chOff x="1381358" y="1567960"/>
            <a:chExt cx="9368209" cy="4300189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D4F7CF3-8544-49CD-8D5F-281FAA0F2679}"/>
                </a:ext>
              </a:extLst>
            </p:cNvPr>
            <p:cNvSpPr/>
            <p:nvPr/>
          </p:nvSpPr>
          <p:spPr>
            <a:xfrm>
              <a:off x="6666451" y="2812089"/>
              <a:ext cx="220485" cy="187833"/>
            </a:xfrm>
            <a:custGeom>
              <a:avLst/>
              <a:gdLst>
                <a:gd name="connsiteX0" fmla="*/ 2979 w 220485"/>
                <a:gd name="connsiteY0" fmla="*/ 36446 h 187833"/>
                <a:gd name="connsiteX1" fmla="*/ 2214 w 220485"/>
                <a:gd name="connsiteY1" fmla="*/ 61677 h 187833"/>
                <a:gd name="connsiteX2" fmla="*/ 3744 w 220485"/>
                <a:gd name="connsiteY2" fmla="*/ 71617 h 187833"/>
                <a:gd name="connsiteX3" fmla="*/ 9096 w 220485"/>
                <a:gd name="connsiteY3" fmla="*/ 83850 h 187833"/>
                <a:gd name="connsiteX4" fmla="*/ 12154 w 220485"/>
                <a:gd name="connsiteY4" fmla="*/ 96848 h 187833"/>
                <a:gd name="connsiteX5" fmla="*/ 17506 w 220485"/>
                <a:gd name="connsiteY5" fmla="*/ 115963 h 187833"/>
                <a:gd name="connsiteX6" fmla="*/ 18271 w 220485"/>
                <a:gd name="connsiteY6" fmla="*/ 126667 h 187833"/>
                <a:gd name="connsiteX7" fmla="*/ 32033 w 220485"/>
                <a:gd name="connsiteY7" fmla="*/ 135077 h 187833"/>
                <a:gd name="connsiteX8" fmla="*/ 47325 w 220485"/>
                <a:gd name="connsiteY8" fmla="*/ 146546 h 187833"/>
                <a:gd name="connsiteX9" fmla="*/ 59558 w 220485"/>
                <a:gd name="connsiteY9" fmla="*/ 151898 h 187833"/>
                <a:gd name="connsiteX10" fmla="*/ 72556 w 220485"/>
                <a:gd name="connsiteY10" fmla="*/ 149604 h 187833"/>
                <a:gd name="connsiteX11" fmla="*/ 78672 w 220485"/>
                <a:gd name="connsiteY11" fmla="*/ 158779 h 187833"/>
                <a:gd name="connsiteX12" fmla="*/ 93964 w 220485"/>
                <a:gd name="connsiteY12" fmla="*/ 162602 h 187833"/>
                <a:gd name="connsiteX13" fmla="*/ 104668 w 220485"/>
                <a:gd name="connsiteY13" fmla="*/ 177129 h 187833"/>
                <a:gd name="connsiteX14" fmla="*/ 118431 w 220485"/>
                <a:gd name="connsiteY14" fmla="*/ 175600 h 187833"/>
                <a:gd name="connsiteX15" fmla="*/ 138310 w 220485"/>
                <a:gd name="connsiteY15" fmla="*/ 177894 h 187833"/>
                <a:gd name="connsiteX16" fmla="*/ 155895 w 220485"/>
                <a:gd name="connsiteY16" fmla="*/ 179423 h 187833"/>
                <a:gd name="connsiteX17" fmla="*/ 175774 w 220485"/>
                <a:gd name="connsiteY17" fmla="*/ 184010 h 187833"/>
                <a:gd name="connsiteX18" fmla="*/ 189537 w 220485"/>
                <a:gd name="connsiteY18" fmla="*/ 187833 h 187833"/>
                <a:gd name="connsiteX19" fmla="*/ 188772 w 220485"/>
                <a:gd name="connsiteY19" fmla="*/ 171777 h 187833"/>
                <a:gd name="connsiteX20" fmla="*/ 210181 w 220485"/>
                <a:gd name="connsiteY20" fmla="*/ 148840 h 187833"/>
                <a:gd name="connsiteX21" fmla="*/ 220120 w 220485"/>
                <a:gd name="connsiteY21" fmla="*/ 140429 h 187833"/>
                <a:gd name="connsiteX22" fmla="*/ 210945 w 220485"/>
                <a:gd name="connsiteY22" fmla="*/ 116727 h 187833"/>
                <a:gd name="connsiteX23" fmla="*/ 209416 w 220485"/>
                <a:gd name="connsiteY23" fmla="*/ 95319 h 187833"/>
                <a:gd name="connsiteX24" fmla="*/ 201770 w 220485"/>
                <a:gd name="connsiteY24" fmla="*/ 83086 h 187833"/>
                <a:gd name="connsiteX25" fmla="*/ 215533 w 220485"/>
                <a:gd name="connsiteY25" fmla="*/ 70852 h 187833"/>
                <a:gd name="connsiteX26" fmla="*/ 214768 w 220485"/>
                <a:gd name="connsiteY26" fmla="*/ 49444 h 187833"/>
                <a:gd name="connsiteX27" fmla="*/ 210945 w 220485"/>
                <a:gd name="connsiteY27" fmla="*/ 31094 h 187833"/>
                <a:gd name="connsiteX28" fmla="*/ 192595 w 220485"/>
                <a:gd name="connsiteY28" fmla="*/ 17332 h 187833"/>
                <a:gd name="connsiteX29" fmla="*/ 191831 w 220485"/>
                <a:gd name="connsiteY29" fmla="*/ 16567 h 187833"/>
                <a:gd name="connsiteX30" fmla="*/ 131429 w 220485"/>
                <a:gd name="connsiteY30" fmla="*/ 14273 h 187833"/>
                <a:gd name="connsiteX31" fmla="*/ 119960 w 220485"/>
                <a:gd name="connsiteY31" fmla="*/ 9686 h 187833"/>
                <a:gd name="connsiteX32" fmla="*/ 106962 w 220485"/>
                <a:gd name="connsiteY32" fmla="*/ 16567 h 187833"/>
                <a:gd name="connsiteX33" fmla="*/ 96258 w 220485"/>
                <a:gd name="connsiteY33" fmla="*/ 1275 h 187833"/>
                <a:gd name="connsiteX34" fmla="*/ 45796 w 220485"/>
                <a:gd name="connsiteY34" fmla="*/ 16567 h 187833"/>
                <a:gd name="connsiteX35" fmla="*/ 9860 w 220485"/>
                <a:gd name="connsiteY35" fmla="*/ 29565 h 187833"/>
                <a:gd name="connsiteX36" fmla="*/ 2979 w 220485"/>
                <a:gd name="connsiteY36" fmla="*/ 34917 h 187833"/>
                <a:gd name="connsiteX37" fmla="*/ 2979 w 220485"/>
                <a:gd name="connsiteY37" fmla="*/ 36446 h 18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485" h="187833">
                  <a:moveTo>
                    <a:pt x="2979" y="36446"/>
                  </a:moveTo>
                  <a:cubicBezTo>
                    <a:pt x="4508" y="41034"/>
                    <a:pt x="6037" y="55561"/>
                    <a:pt x="2214" y="61677"/>
                  </a:cubicBezTo>
                  <a:cubicBezTo>
                    <a:pt x="-1609" y="67794"/>
                    <a:pt x="-79" y="69323"/>
                    <a:pt x="3744" y="71617"/>
                  </a:cubicBezTo>
                  <a:cubicBezTo>
                    <a:pt x="7567" y="73911"/>
                    <a:pt x="9096" y="79263"/>
                    <a:pt x="9096" y="83850"/>
                  </a:cubicBezTo>
                  <a:cubicBezTo>
                    <a:pt x="9096" y="88438"/>
                    <a:pt x="11389" y="87673"/>
                    <a:pt x="12154" y="96848"/>
                  </a:cubicBezTo>
                  <a:cubicBezTo>
                    <a:pt x="12919" y="106023"/>
                    <a:pt x="14448" y="112140"/>
                    <a:pt x="17506" y="115963"/>
                  </a:cubicBezTo>
                  <a:cubicBezTo>
                    <a:pt x="19800" y="119021"/>
                    <a:pt x="19800" y="123608"/>
                    <a:pt x="18271" y="126667"/>
                  </a:cubicBezTo>
                  <a:cubicBezTo>
                    <a:pt x="22858" y="129725"/>
                    <a:pt x="27446" y="133548"/>
                    <a:pt x="32033" y="135077"/>
                  </a:cubicBezTo>
                  <a:cubicBezTo>
                    <a:pt x="42738" y="138900"/>
                    <a:pt x="46560" y="141958"/>
                    <a:pt x="47325" y="146546"/>
                  </a:cubicBezTo>
                  <a:cubicBezTo>
                    <a:pt x="48089" y="150369"/>
                    <a:pt x="57264" y="158015"/>
                    <a:pt x="59558" y="151898"/>
                  </a:cubicBezTo>
                  <a:cubicBezTo>
                    <a:pt x="61852" y="146546"/>
                    <a:pt x="67969" y="149604"/>
                    <a:pt x="72556" y="149604"/>
                  </a:cubicBezTo>
                  <a:cubicBezTo>
                    <a:pt x="77144" y="149604"/>
                    <a:pt x="77908" y="154956"/>
                    <a:pt x="78672" y="158779"/>
                  </a:cubicBezTo>
                  <a:cubicBezTo>
                    <a:pt x="79437" y="161837"/>
                    <a:pt x="90141" y="160308"/>
                    <a:pt x="93964" y="162602"/>
                  </a:cubicBezTo>
                  <a:cubicBezTo>
                    <a:pt x="97787" y="164896"/>
                    <a:pt x="99316" y="174071"/>
                    <a:pt x="104668" y="177129"/>
                  </a:cubicBezTo>
                  <a:cubicBezTo>
                    <a:pt x="110021" y="180187"/>
                    <a:pt x="114608" y="173306"/>
                    <a:pt x="118431" y="175600"/>
                  </a:cubicBezTo>
                  <a:cubicBezTo>
                    <a:pt x="122254" y="177894"/>
                    <a:pt x="132193" y="180187"/>
                    <a:pt x="138310" y="177894"/>
                  </a:cubicBezTo>
                  <a:cubicBezTo>
                    <a:pt x="144427" y="175600"/>
                    <a:pt x="148250" y="180187"/>
                    <a:pt x="155895" y="179423"/>
                  </a:cubicBezTo>
                  <a:cubicBezTo>
                    <a:pt x="163541" y="178658"/>
                    <a:pt x="173481" y="181717"/>
                    <a:pt x="175774" y="184010"/>
                  </a:cubicBezTo>
                  <a:cubicBezTo>
                    <a:pt x="177304" y="185540"/>
                    <a:pt x="183420" y="186304"/>
                    <a:pt x="189537" y="187833"/>
                  </a:cubicBezTo>
                  <a:cubicBezTo>
                    <a:pt x="191066" y="184775"/>
                    <a:pt x="188008" y="174071"/>
                    <a:pt x="188772" y="171777"/>
                  </a:cubicBezTo>
                  <a:cubicBezTo>
                    <a:pt x="189537" y="168719"/>
                    <a:pt x="207122" y="152663"/>
                    <a:pt x="210181" y="148840"/>
                  </a:cubicBezTo>
                  <a:cubicBezTo>
                    <a:pt x="213239" y="145017"/>
                    <a:pt x="217826" y="145017"/>
                    <a:pt x="220120" y="140429"/>
                  </a:cubicBezTo>
                  <a:cubicBezTo>
                    <a:pt x="222414" y="135842"/>
                    <a:pt x="213239" y="119785"/>
                    <a:pt x="210945" y="116727"/>
                  </a:cubicBezTo>
                  <a:cubicBezTo>
                    <a:pt x="208651" y="113669"/>
                    <a:pt x="207887" y="100671"/>
                    <a:pt x="209416" y="95319"/>
                  </a:cubicBezTo>
                  <a:cubicBezTo>
                    <a:pt x="210945" y="89967"/>
                    <a:pt x="201770" y="86908"/>
                    <a:pt x="201770" y="83086"/>
                  </a:cubicBezTo>
                  <a:cubicBezTo>
                    <a:pt x="201770" y="79263"/>
                    <a:pt x="210181" y="73146"/>
                    <a:pt x="215533" y="70852"/>
                  </a:cubicBezTo>
                  <a:cubicBezTo>
                    <a:pt x="220120" y="68559"/>
                    <a:pt x="218591" y="53267"/>
                    <a:pt x="214768" y="49444"/>
                  </a:cubicBezTo>
                  <a:cubicBezTo>
                    <a:pt x="210945" y="45621"/>
                    <a:pt x="208651" y="38740"/>
                    <a:pt x="210945" y="31094"/>
                  </a:cubicBezTo>
                  <a:cubicBezTo>
                    <a:pt x="213239" y="23448"/>
                    <a:pt x="195654" y="17332"/>
                    <a:pt x="192595" y="17332"/>
                  </a:cubicBezTo>
                  <a:cubicBezTo>
                    <a:pt x="191831" y="17332"/>
                    <a:pt x="191831" y="16567"/>
                    <a:pt x="191831" y="16567"/>
                  </a:cubicBezTo>
                  <a:cubicBezTo>
                    <a:pt x="175774" y="19625"/>
                    <a:pt x="134487" y="15038"/>
                    <a:pt x="131429" y="14273"/>
                  </a:cubicBezTo>
                  <a:cubicBezTo>
                    <a:pt x="129135" y="13509"/>
                    <a:pt x="124547" y="11215"/>
                    <a:pt x="119960" y="9686"/>
                  </a:cubicBezTo>
                  <a:cubicBezTo>
                    <a:pt x="117666" y="13509"/>
                    <a:pt x="113843" y="16567"/>
                    <a:pt x="106962" y="16567"/>
                  </a:cubicBezTo>
                  <a:cubicBezTo>
                    <a:pt x="97023" y="16567"/>
                    <a:pt x="96258" y="5863"/>
                    <a:pt x="96258" y="1275"/>
                  </a:cubicBezTo>
                  <a:cubicBezTo>
                    <a:pt x="96258" y="-3312"/>
                    <a:pt x="55735" y="5098"/>
                    <a:pt x="45796" y="16567"/>
                  </a:cubicBezTo>
                  <a:cubicBezTo>
                    <a:pt x="35092" y="28036"/>
                    <a:pt x="10625" y="23448"/>
                    <a:pt x="9860" y="29565"/>
                  </a:cubicBezTo>
                  <a:cubicBezTo>
                    <a:pt x="9096" y="34152"/>
                    <a:pt x="5273" y="36446"/>
                    <a:pt x="2979" y="34917"/>
                  </a:cubicBezTo>
                  <a:cubicBezTo>
                    <a:pt x="2979" y="34917"/>
                    <a:pt x="2979" y="35682"/>
                    <a:pt x="2979" y="364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03C7022D-50BC-4079-BEFB-0D7A8B2B03F9}"/>
                </a:ext>
              </a:extLst>
            </p:cNvPr>
            <p:cNvSpPr/>
            <p:nvPr/>
          </p:nvSpPr>
          <p:spPr>
            <a:xfrm>
              <a:off x="6666451" y="2812089"/>
              <a:ext cx="220485" cy="187833"/>
            </a:xfrm>
            <a:custGeom>
              <a:avLst/>
              <a:gdLst>
                <a:gd name="connsiteX0" fmla="*/ 2979 w 220485"/>
                <a:gd name="connsiteY0" fmla="*/ 36446 h 187833"/>
                <a:gd name="connsiteX1" fmla="*/ 2214 w 220485"/>
                <a:gd name="connsiteY1" fmla="*/ 61677 h 187833"/>
                <a:gd name="connsiteX2" fmla="*/ 3744 w 220485"/>
                <a:gd name="connsiteY2" fmla="*/ 71617 h 187833"/>
                <a:gd name="connsiteX3" fmla="*/ 9096 w 220485"/>
                <a:gd name="connsiteY3" fmla="*/ 83850 h 187833"/>
                <a:gd name="connsiteX4" fmla="*/ 12154 w 220485"/>
                <a:gd name="connsiteY4" fmla="*/ 96848 h 187833"/>
                <a:gd name="connsiteX5" fmla="*/ 17506 w 220485"/>
                <a:gd name="connsiteY5" fmla="*/ 115963 h 187833"/>
                <a:gd name="connsiteX6" fmla="*/ 18271 w 220485"/>
                <a:gd name="connsiteY6" fmla="*/ 126667 h 187833"/>
                <a:gd name="connsiteX7" fmla="*/ 32033 w 220485"/>
                <a:gd name="connsiteY7" fmla="*/ 135077 h 187833"/>
                <a:gd name="connsiteX8" fmla="*/ 47325 w 220485"/>
                <a:gd name="connsiteY8" fmla="*/ 146546 h 187833"/>
                <a:gd name="connsiteX9" fmla="*/ 59558 w 220485"/>
                <a:gd name="connsiteY9" fmla="*/ 151898 h 187833"/>
                <a:gd name="connsiteX10" fmla="*/ 72556 w 220485"/>
                <a:gd name="connsiteY10" fmla="*/ 149604 h 187833"/>
                <a:gd name="connsiteX11" fmla="*/ 78672 w 220485"/>
                <a:gd name="connsiteY11" fmla="*/ 158779 h 187833"/>
                <a:gd name="connsiteX12" fmla="*/ 93964 w 220485"/>
                <a:gd name="connsiteY12" fmla="*/ 162602 h 187833"/>
                <a:gd name="connsiteX13" fmla="*/ 104668 w 220485"/>
                <a:gd name="connsiteY13" fmla="*/ 177129 h 187833"/>
                <a:gd name="connsiteX14" fmla="*/ 118431 w 220485"/>
                <a:gd name="connsiteY14" fmla="*/ 175600 h 187833"/>
                <a:gd name="connsiteX15" fmla="*/ 138310 w 220485"/>
                <a:gd name="connsiteY15" fmla="*/ 177894 h 187833"/>
                <a:gd name="connsiteX16" fmla="*/ 155895 w 220485"/>
                <a:gd name="connsiteY16" fmla="*/ 179423 h 187833"/>
                <a:gd name="connsiteX17" fmla="*/ 175774 w 220485"/>
                <a:gd name="connsiteY17" fmla="*/ 184010 h 187833"/>
                <a:gd name="connsiteX18" fmla="*/ 189537 w 220485"/>
                <a:gd name="connsiteY18" fmla="*/ 187833 h 187833"/>
                <a:gd name="connsiteX19" fmla="*/ 188772 w 220485"/>
                <a:gd name="connsiteY19" fmla="*/ 171777 h 187833"/>
                <a:gd name="connsiteX20" fmla="*/ 210181 w 220485"/>
                <a:gd name="connsiteY20" fmla="*/ 148840 h 187833"/>
                <a:gd name="connsiteX21" fmla="*/ 220120 w 220485"/>
                <a:gd name="connsiteY21" fmla="*/ 140429 h 187833"/>
                <a:gd name="connsiteX22" fmla="*/ 210945 w 220485"/>
                <a:gd name="connsiteY22" fmla="*/ 116727 h 187833"/>
                <a:gd name="connsiteX23" fmla="*/ 209416 w 220485"/>
                <a:gd name="connsiteY23" fmla="*/ 95319 h 187833"/>
                <a:gd name="connsiteX24" fmla="*/ 201770 w 220485"/>
                <a:gd name="connsiteY24" fmla="*/ 83086 h 187833"/>
                <a:gd name="connsiteX25" fmla="*/ 215533 w 220485"/>
                <a:gd name="connsiteY25" fmla="*/ 70852 h 187833"/>
                <a:gd name="connsiteX26" fmla="*/ 214768 w 220485"/>
                <a:gd name="connsiteY26" fmla="*/ 49444 h 187833"/>
                <a:gd name="connsiteX27" fmla="*/ 210945 w 220485"/>
                <a:gd name="connsiteY27" fmla="*/ 31094 h 187833"/>
                <a:gd name="connsiteX28" fmla="*/ 192595 w 220485"/>
                <a:gd name="connsiteY28" fmla="*/ 17332 h 187833"/>
                <a:gd name="connsiteX29" fmla="*/ 191831 w 220485"/>
                <a:gd name="connsiteY29" fmla="*/ 16567 h 187833"/>
                <a:gd name="connsiteX30" fmla="*/ 131429 w 220485"/>
                <a:gd name="connsiteY30" fmla="*/ 14273 h 187833"/>
                <a:gd name="connsiteX31" fmla="*/ 119960 w 220485"/>
                <a:gd name="connsiteY31" fmla="*/ 9686 h 187833"/>
                <a:gd name="connsiteX32" fmla="*/ 106962 w 220485"/>
                <a:gd name="connsiteY32" fmla="*/ 16567 h 187833"/>
                <a:gd name="connsiteX33" fmla="*/ 96258 w 220485"/>
                <a:gd name="connsiteY33" fmla="*/ 1275 h 187833"/>
                <a:gd name="connsiteX34" fmla="*/ 45796 w 220485"/>
                <a:gd name="connsiteY34" fmla="*/ 16567 h 187833"/>
                <a:gd name="connsiteX35" fmla="*/ 9860 w 220485"/>
                <a:gd name="connsiteY35" fmla="*/ 29565 h 187833"/>
                <a:gd name="connsiteX36" fmla="*/ 2979 w 220485"/>
                <a:gd name="connsiteY36" fmla="*/ 34917 h 187833"/>
                <a:gd name="connsiteX37" fmla="*/ 2979 w 220485"/>
                <a:gd name="connsiteY37" fmla="*/ 36446 h 18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485" h="187833">
                  <a:moveTo>
                    <a:pt x="2979" y="36446"/>
                  </a:moveTo>
                  <a:cubicBezTo>
                    <a:pt x="4508" y="41034"/>
                    <a:pt x="6037" y="55561"/>
                    <a:pt x="2214" y="61677"/>
                  </a:cubicBezTo>
                  <a:cubicBezTo>
                    <a:pt x="-1609" y="67794"/>
                    <a:pt x="-79" y="69323"/>
                    <a:pt x="3744" y="71617"/>
                  </a:cubicBezTo>
                  <a:cubicBezTo>
                    <a:pt x="7567" y="73911"/>
                    <a:pt x="9096" y="79263"/>
                    <a:pt x="9096" y="83850"/>
                  </a:cubicBezTo>
                  <a:cubicBezTo>
                    <a:pt x="9096" y="88438"/>
                    <a:pt x="11389" y="87673"/>
                    <a:pt x="12154" y="96848"/>
                  </a:cubicBezTo>
                  <a:cubicBezTo>
                    <a:pt x="12919" y="106023"/>
                    <a:pt x="14448" y="112140"/>
                    <a:pt x="17506" y="115963"/>
                  </a:cubicBezTo>
                  <a:cubicBezTo>
                    <a:pt x="19800" y="119021"/>
                    <a:pt x="19800" y="123608"/>
                    <a:pt x="18271" y="126667"/>
                  </a:cubicBezTo>
                  <a:cubicBezTo>
                    <a:pt x="22858" y="129725"/>
                    <a:pt x="27446" y="133548"/>
                    <a:pt x="32033" y="135077"/>
                  </a:cubicBezTo>
                  <a:cubicBezTo>
                    <a:pt x="42738" y="138900"/>
                    <a:pt x="46560" y="141958"/>
                    <a:pt x="47325" y="146546"/>
                  </a:cubicBezTo>
                  <a:cubicBezTo>
                    <a:pt x="48089" y="150369"/>
                    <a:pt x="57264" y="158015"/>
                    <a:pt x="59558" y="151898"/>
                  </a:cubicBezTo>
                  <a:cubicBezTo>
                    <a:pt x="61852" y="146546"/>
                    <a:pt x="67969" y="149604"/>
                    <a:pt x="72556" y="149604"/>
                  </a:cubicBezTo>
                  <a:cubicBezTo>
                    <a:pt x="77144" y="149604"/>
                    <a:pt x="77908" y="154956"/>
                    <a:pt x="78672" y="158779"/>
                  </a:cubicBezTo>
                  <a:cubicBezTo>
                    <a:pt x="79437" y="161837"/>
                    <a:pt x="90141" y="160308"/>
                    <a:pt x="93964" y="162602"/>
                  </a:cubicBezTo>
                  <a:cubicBezTo>
                    <a:pt x="97787" y="164896"/>
                    <a:pt x="99316" y="174071"/>
                    <a:pt x="104668" y="177129"/>
                  </a:cubicBezTo>
                  <a:cubicBezTo>
                    <a:pt x="110021" y="180187"/>
                    <a:pt x="114608" y="173306"/>
                    <a:pt x="118431" y="175600"/>
                  </a:cubicBezTo>
                  <a:cubicBezTo>
                    <a:pt x="122254" y="177894"/>
                    <a:pt x="132193" y="180187"/>
                    <a:pt x="138310" y="177894"/>
                  </a:cubicBezTo>
                  <a:cubicBezTo>
                    <a:pt x="144427" y="175600"/>
                    <a:pt x="148250" y="180187"/>
                    <a:pt x="155895" y="179423"/>
                  </a:cubicBezTo>
                  <a:cubicBezTo>
                    <a:pt x="163541" y="178658"/>
                    <a:pt x="173481" y="181717"/>
                    <a:pt x="175774" y="184010"/>
                  </a:cubicBezTo>
                  <a:cubicBezTo>
                    <a:pt x="177304" y="185540"/>
                    <a:pt x="183420" y="186304"/>
                    <a:pt x="189537" y="187833"/>
                  </a:cubicBezTo>
                  <a:cubicBezTo>
                    <a:pt x="191066" y="184775"/>
                    <a:pt x="188008" y="174071"/>
                    <a:pt x="188772" y="171777"/>
                  </a:cubicBezTo>
                  <a:cubicBezTo>
                    <a:pt x="189537" y="168719"/>
                    <a:pt x="207122" y="152663"/>
                    <a:pt x="210181" y="148840"/>
                  </a:cubicBezTo>
                  <a:cubicBezTo>
                    <a:pt x="213239" y="145017"/>
                    <a:pt x="217826" y="145017"/>
                    <a:pt x="220120" y="140429"/>
                  </a:cubicBezTo>
                  <a:cubicBezTo>
                    <a:pt x="222414" y="135842"/>
                    <a:pt x="213239" y="119785"/>
                    <a:pt x="210945" y="116727"/>
                  </a:cubicBezTo>
                  <a:cubicBezTo>
                    <a:pt x="208651" y="113669"/>
                    <a:pt x="207887" y="100671"/>
                    <a:pt x="209416" y="95319"/>
                  </a:cubicBezTo>
                  <a:cubicBezTo>
                    <a:pt x="210945" y="89967"/>
                    <a:pt x="201770" y="86908"/>
                    <a:pt x="201770" y="83086"/>
                  </a:cubicBezTo>
                  <a:cubicBezTo>
                    <a:pt x="201770" y="79263"/>
                    <a:pt x="210181" y="73146"/>
                    <a:pt x="215533" y="70852"/>
                  </a:cubicBezTo>
                  <a:cubicBezTo>
                    <a:pt x="220120" y="68559"/>
                    <a:pt x="218591" y="53267"/>
                    <a:pt x="214768" y="49444"/>
                  </a:cubicBezTo>
                  <a:cubicBezTo>
                    <a:pt x="210945" y="45621"/>
                    <a:pt x="208651" y="38740"/>
                    <a:pt x="210945" y="31094"/>
                  </a:cubicBezTo>
                  <a:cubicBezTo>
                    <a:pt x="213239" y="23448"/>
                    <a:pt x="195654" y="17332"/>
                    <a:pt x="192595" y="17332"/>
                  </a:cubicBezTo>
                  <a:cubicBezTo>
                    <a:pt x="191831" y="17332"/>
                    <a:pt x="191831" y="16567"/>
                    <a:pt x="191831" y="16567"/>
                  </a:cubicBezTo>
                  <a:cubicBezTo>
                    <a:pt x="175774" y="19625"/>
                    <a:pt x="134487" y="15038"/>
                    <a:pt x="131429" y="14273"/>
                  </a:cubicBezTo>
                  <a:cubicBezTo>
                    <a:pt x="129135" y="13509"/>
                    <a:pt x="124547" y="11215"/>
                    <a:pt x="119960" y="9686"/>
                  </a:cubicBezTo>
                  <a:cubicBezTo>
                    <a:pt x="117666" y="13509"/>
                    <a:pt x="113843" y="16567"/>
                    <a:pt x="106962" y="16567"/>
                  </a:cubicBezTo>
                  <a:cubicBezTo>
                    <a:pt x="97023" y="16567"/>
                    <a:pt x="96258" y="5863"/>
                    <a:pt x="96258" y="1275"/>
                  </a:cubicBezTo>
                  <a:cubicBezTo>
                    <a:pt x="96258" y="-3312"/>
                    <a:pt x="55735" y="5098"/>
                    <a:pt x="45796" y="16567"/>
                  </a:cubicBezTo>
                  <a:cubicBezTo>
                    <a:pt x="35092" y="28036"/>
                    <a:pt x="10625" y="23448"/>
                    <a:pt x="9860" y="29565"/>
                  </a:cubicBezTo>
                  <a:cubicBezTo>
                    <a:pt x="9096" y="34152"/>
                    <a:pt x="5273" y="36446"/>
                    <a:pt x="2979" y="34917"/>
                  </a:cubicBezTo>
                  <a:cubicBezTo>
                    <a:pt x="2979" y="34917"/>
                    <a:pt x="2979" y="35682"/>
                    <a:pt x="2979" y="364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CD0997E7-63FC-4101-8B14-F87A35D68D82}"/>
                </a:ext>
              </a:extLst>
            </p:cNvPr>
            <p:cNvSpPr/>
            <p:nvPr/>
          </p:nvSpPr>
          <p:spPr>
            <a:xfrm>
              <a:off x="6699796" y="3120353"/>
              <a:ext cx="81862" cy="82183"/>
            </a:xfrm>
            <a:custGeom>
              <a:avLst/>
              <a:gdLst>
                <a:gd name="connsiteX0" fmla="*/ 60619 w 81862"/>
                <a:gd name="connsiteY0" fmla="*/ 75303 h 82183"/>
                <a:gd name="connsiteX1" fmla="*/ 78205 w 81862"/>
                <a:gd name="connsiteY1" fmla="*/ 48542 h 82183"/>
                <a:gd name="connsiteX2" fmla="*/ 81263 w 81862"/>
                <a:gd name="connsiteY2" fmla="*/ 15665 h 82183"/>
                <a:gd name="connsiteX3" fmla="*/ 60619 w 81862"/>
                <a:gd name="connsiteY3" fmla="*/ 4196 h 82183"/>
                <a:gd name="connsiteX4" fmla="*/ 24684 w 81862"/>
                <a:gd name="connsiteY4" fmla="*/ 374 h 82183"/>
                <a:gd name="connsiteX5" fmla="*/ 10157 w 81862"/>
                <a:gd name="connsiteY5" fmla="*/ 3432 h 82183"/>
                <a:gd name="connsiteX6" fmla="*/ 217 w 81862"/>
                <a:gd name="connsiteY6" fmla="*/ 9549 h 82183"/>
                <a:gd name="connsiteX7" fmla="*/ 10921 w 81862"/>
                <a:gd name="connsiteY7" fmla="*/ 26369 h 82183"/>
                <a:gd name="connsiteX8" fmla="*/ 30036 w 81862"/>
                <a:gd name="connsiteY8" fmla="*/ 50836 h 82183"/>
                <a:gd name="connsiteX9" fmla="*/ 49150 w 81862"/>
                <a:gd name="connsiteY9" fmla="*/ 73009 h 82183"/>
                <a:gd name="connsiteX10" fmla="*/ 61384 w 81862"/>
                <a:gd name="connsiteY10" fmla="*/ 82184 h 82183"/>
                <a:gd name="connsiteX11" fmla="*/ 60619 w 81862"/>
                <a:gd name="connsiteY11" fmla="*/ 75303 h 8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62" h="82183">
                  <a:moveTo>
                    <a:pt x="60619" y="75303"/>
                  </a:moveTo>
                  <a:cubicBezTo>
                    <a:pt x="59855" y="70715"/>
                    <a:pt x="74382" y="48542"/>
                    <a:pt x="78205" y="48542"/>
                  </a:cubicBezTo>
                  <a:cubicBezTo>
                    <a:pt x="81263" y="48542"/>
                    <a:pt x="82792" y="27134"/>
                    <a:pt x="81263" y="15665"/>
                  </a:cubicBezTo>
                  <a:cubicBezTo>
                    <a:pt x="69794" y="7255"/>
                    <a:pt x="60619" y="4196"/>
                    <a:pt x="60619" y="4196"/>
                  </a:cubicBezTo>
                  <a:cubicBezTo>
                    <a:pt x="60619" y="4196"/>
                    <a:pt x="30036" y="2667"/>
                    <a:pt x="24684" y="374"/>
                  </a:cubicBezTo>
                  <a:cubicBezTo>
                    <a:pt x="19332" y="-1920"/>
                    <a:pt x="14744" y="7255"/>
                    <a:pt x="10157" y="3432"/>
                  </a:cubicBezTo>
                  <a:cubicBezTo>
                    <a:pt x="5570" y="-391"/>
                    <a:pt x="-1312" y="4196"/>
                    <a:pt x="217" y="9549"/>
                  </a:cubicBezTo>
                  <a:cubicBezTo>
                    <a:pt x="982" y="14901"/>
                    <a:pt x="10921" y="17959"/>
                    <a:pt x="10921" y="26369"/>
                  </a:cubicBezTo>
                  <a:cubicBezTo>
                    <a:pt x="10921" y="34780"/>
                    <a:pt x="30036" y="46248"/>
                    <a:pt x="30036" y="50836"/>
                  </a:cubicBezTo>
                  <a:cubicBezTo>
                    <a:pt x="30036" y="53894"/>
                    <a:pt x="41504" y="62305"/>
                    <a:pt x="49150" y="73009"/>
                  </a:cubicBezTo>
                  <a:cubicBezTo>
                    <a:pt x="52973" y="75303"/>
                    <a:pt x="56796" y="79125"/>
                    <a:pt x="61384" y="82184"/>
                  </a:cubicBezTo>
                  <a:cubicBezTo>
                    <a:pt x="60619" y="79890"/>
                    <a:pt x="60619" y="76832"/>
                    <a:pt x="60619" y="753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0434D31-E9BA-4CF3-B380-75A965D355C8}"/>
                </a:ext>
              </a:extLst>
            </p:cNvPr>
            <p:cNvSpPr/>
            <p:nvPr/>
          </p:nvSpPr>
          <p:spPr>
            <a:xfrm>
              <a:off x="6699796" y="3120353"/>
              <a:ext cx="81862" cy="82183"/>
            </a:xfrm>
            <a:custGeom>
              <a:avLst/>
              <a:gdLst>
                <a:gd name="connsiteX0" fmla="*/ 60619 w 81862"/>
                <a:gd name="connsiteY0" fmla="*/ 75303 h 82183"/>
                <a:gd name="connsiteX1" fmla="*/ 78205 w 81862"/>
                <a:gd name="connsiteY1" fmla="*/ 48542 h 82183"/>
                <a:gd name="connsiteX2" fmla="*/ 81263 w 81862"/>
                <a:gd name="connsiteY2" fmla="*/ 15665 h 82183"/>
                <a:gd name="connsiteX3" fmla="*/ 60619 w 81862"/>
                <a:gd name="connsiteY3" fmla="*/ 4196 h 82183"/>
                <a:gd name="connsiteX4" fmla="*/ 24684 w 81862"/>
                <a:gd name="connsiteY4" fmla="*/ 374 h 82183"/>
                <a:gd name="connsiteX5" fmla="*/ 10157 w 81862"/>
                <a:gd name="connsiteY5" fmla="*/ 3432 h 82183"/>
                <a:gd name="connsiteX6" fmla="*/ 217 w 81862"/>
                <a:gd name="connsiteY6" fmla="*/ 9549 h 82183"/>
                <a:gd name="connsiteX7" fmla="*/ 10921 w 81862"/>
                <a:gd name="connsiteY7" fmla="*/ 26369 h 82183"/>
                <a:gd name="connsiteX8" fmla="*/ 30036 w 81862"/>
                <a:gd name="connsiteY8" fmla="*/ 50836 h 82183"/>
                <a:gd name="connsiteX9" fmla="*/ 49150 w 81862"/>
                <a:gd name="connsiteY9" fmla="*/ 73009 h 82183"/>
                <a:gd name="connsiteX10" fmla="*/ 61384 w 81862"/>
                <a:gd name="connsiteY10" fmla="*/ 82184 h 82183"/>
                <a:gd name="connsiteX11" fmla="*/ 60619 w 81862"/>
                <a:gd name="connsiteY11" fmla="*/ 75303 h 8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62" h="82183">
                  <a:moveTo>
                    <a:pt x="60619" y="75303"/>
                  </a:moveTo>
                  <a:cubicBezTo>
                    <a:pt x="59855" y="70715"/>
                    <a:pt x="74382" y="48542"/>
                    <a:pt x="78205" y="48542"/>
                  </a:cubicBezTo>
                  <a:cubicBezTo>
                    <a:pt x="81263" y="48542"/>
                    <a:pt x="82792" y="27134"/>
                    <a:pt x="81263" y="15665"/>
                  </a:cubicBezTo>
                  <a:cubicBezTo>
                    <a:pt x="69794" y="7255"/>
                    <a:pt x="60619" y="4196"/>
                    <a:pt x="60619" y="4196"/>
                  </a:cubicBezTo>
                  <a:cubicBezTo>
                    <a:pt x="60619" y="4196"/>
                    <a:pt x="30036" y="2667"/>
                    <a:pt x="24684" y="374"/>
                  </a:cubicBezTo>
                  <a:cubicBezTo>
                    <a:pt x="19332" y="-1920"/>
                    <a:pt x="14744" y="7255"/>
                    <a:pt x="10157" y="3432"/>
                  </a:cubicBezTo>
                  <a:cubicBezTo>
                    <a:pt x="5570" y="-391"/>
                    <a:pt x="-1312" y="4196"/>
                    <a:pt x="217" y="9549"/>
                  </a:cubicBezTo>
                  <a:cubicBezTo>
                    <a:pt x="982" y="14901"/>
                    <a:pt x="10921" y="17959"/>
                    <a:pt x="10921" y="26369"/>
                  </a:cubicBezTo>
                  <a:cubicBezTo>
                    <a:pt x="10921" y="34780"/>
                    <a:pt x="30036" y="46248"/>
                    <a:pt x="30036" y="50836"/>
                  </a:cubicBezTo>
                  <a:cubicBezTo>
                    <a:pt x="30036" y="53894"/>
                    <a:pt x="41504" y="62305"/>
                    <a:pt x="49150" y="73009"/>
                  </a:cubicBezTo>
                  <a:cubicBezTo>
                    <a:pt x="52973" y="75303"/>
                    <a:pt x="56796" y="79125"/>
                    <a:pt x="61384" y="82184"/>
                  </a:cubicBezTo>
                  <a:cubicBezTo>
                    <a:pt x="60619" y="79890"/>
                    <a:pt x="60619" y="76832"/>
                    <a:pt x="60619" y="753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E2FDC57-5704-4B78-8B24-8E4279340A62}"/>
                </a:ext>
              </a:extLst>
            </p:cNvPr>
            <p:cNvSpPr/>
            <p:nvPr/>
          </p:nvSpPr>
          <p:spPr>
            <a:xfrm>
              <a:off x="6656432" y="3080968"/>
              <a:ext cx="123097" cy="114687"/>
            </a:xfrm>
            <a:custGeom>
              <a:avLst/>
              <a:gdLst>
                <a:gd name="connsiteX0" fmla="*/ 71871 w 123097"/>
                <a:gd name="connsiteY0" fmla="*/ 90985 h 114687"/>
                <a:gd name="connsiteX1" fmla="*/ 52756 w 123097"/>
                <a:gd name="connsiteY1" fmla="*/ 66519 h 114687"/>
                <a:gd name="connsiteX2" fmla="*/ 42052 w 123097"/>
                <a:gd name="connsiteY2" fmla="*/ 49698 h 114687"/>
                <a:gd name="connsiteX3" fmla="*/ 51991 w 123097"/>
                <a:gd name="connsiteY3" fmla="*/ 43581 h 114687"/>
                <a:gd name="connsiteX4" fmla="*/ 66519 w 123097"/>
                <a:gd name="connsiteY4" fmla="*/ 40523 h 114687"/>
                <a:gd name="connsiteX5" fmla="*/ 102454 w 123097"/>
                <a:gd name="connsiteY5" fmla="*/ 44346 h 114687"/>
                <a:gd name="connsiteX6" fmla="*/ 123097 w 123097"/>
                <a:gd name="connsiteY6" fmla="*/ 55814 h 114687"/>
                <a:gd name="connsiteX7" fmla="*/ 122333 w 123097"/>
                <a:gd name="connsiteY7" fmla="*/ 50462 h 114687"/>
                <a:gd name="connsiteX8" fmla="*/ 114687 w 123097"/>
                <a:gd name="connsiteY8" fmla="*/ 32877 h 114687"/>
                <a:gd name="connsiteX9" fmla="*/ 108571 w 123097"/>
                <a:gd name="connsiteY9" fmla="*/ 18350 h 114687"/>
                <a:gd name="connsiteX10" fmla="*/ 100925 w 123097"/>
                <a:gd name="connsiteY10" fmla="*/ 20644 h 114687"/>
                <a:gd name="connsiteX11" fmla="*/ 77223 w 123097"/>
                <a:gd name="connsiteY11" fmla="*/ 15292 h 114687"/>
                <a:gd name="connsiteX12" fmla="*/ 58108 w 123097"/>
                <a:gd name="connsiteY12" fmla="*/ 0 h 114687"/>
                <a:gd name="connsiteX13" fmla="*/ 44346 w 123097"/>
                <a:gd name="connsiteY13" fmla="*/ 9940 h 114687"/>
                <a:gd name="connsiteX14" fmla="*/ 38993 w 123097"/>
                <a:gd name="connsiteY14" fmla="*/ 22173 h 114687"/>
                <a:gd name="connsiteX15" fmla="*/ 30583 w 123097"/>
                <a:gd name="connsiteY15" fmla="*/ 32877 h 114687"/>
                <a:gd name="connsiteX16" fmla="*/ 16056 w 123097"/>
                <a:gd name="connsiteY16" fmla="*/ 32112 h 114687"/>
                <a:gd name="connsiteX17" fmla="*/ 0 w 123097"/>
                <a:gd name="connsiteY17" fmla="*/ 35171 h 114687"/>
                <a:gd name="connsiteX18" fmla="*/ 3823 w 123097"/>
                <a:gd name="connsiteY18" fmla="*/ 45875 h 114687"/>
                <a:gd name="connsiteX19" fmla="*/ 21408 w 123097"/>
                <a:gd name="connsiteY19" fmla="*/ 53521 h 114687"/>
                <a:gd name="connsiteX20" fmla="*/ 42052 w 123097"/>
                <a:gd name="connsiteY20" fmla="*/ 87927 h 114687"/>
                <a:gd name="connsiteX21" fmla="*/ 60402 w 123097"/>
                <a:gd name="connsiteY21" fmla="*/ 98631 h 114687"/>
                <a:gd name="connsiteX22" fmla="*/ 80281 w 123097"/>
                <a:gd name="connsiteY22" fmla="*/ 110100 h 114687"/>
                <a:gd name="connsiteX23" fmla="*/ 90220 w 123097"/>
                <a:gd name="connsiteY23" fmla="*/ 114687 h 114687"/>
                <a:gd name="connsiteX24" fmla="*/ 71871 w 123097"/>
                <a:gd name="connsiteY24" fmla="*/ 90985 h 1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97" h="114687">
                  <a:moveTo>
                    <a:pt x="71871" y="90985"/>
                  </a:moveTo>
                  <a:cubicBezTo>
                    <a:pt x="72635" y="86398"/>
                    <a:pt x="52756" y="74929"/>
                    <a:pt x="52756" y="66519"/>
                  </a:cubicBezTo>
                  <a:cubicBezTo>
                    <a:pt x="52756" y="58108"/>
                    <a:pt x="42816" y="55050"/>
                    <a:pt x="42052" y="49698"/>
                  </a:cubicBezTo>
                  <a:cubicBezTo>
                    <a:pt x="41288" y="44346"/>
                    <a:pt x="47404" y="39758"/>
                    <a:pt x="51991" y="43581"/>
                  </a:cubicBezTo>
                  <a:cubicBezTo>
                    <a:pt x="56579" y="47404"/>
                    <a:pt x="61931" y="38229"/>
                    <a:pt x="66519" y="40523"/>
                  </a:cubicBezTo>
                  <a:cubicBezTo>
                    <a:pt x="71871" y="42817"/>
                    <a:pt x="102454" y="44346"/>
                    <a:pt x="102454" y="44346"/>
                  </a:cubicBezTo>
                  <a:cubicBezTo>
                    <a:pt x="102454" y="44346"/>
                    <a:pt x="111629" y="47404"/>
                    <a:pt x="123097" y="55814"/>
                  </a:cubicBezTo>
                  <a:cubicBezTo>
                    <a:pt x="123097" y="53521"/>
                    <a:pt x="122333" y="51992"/>
                    <a:pt x="122333" y="50462"/>
                  </a:cubicBezTo>
                  <a:cubicBezTo>
                    <a:pt x="119274" y="43581"/>
                    <a:pt x="122333" y="35935"/>
                    <a:pt x="114687" y="32877"/>
                  </a:cubicBezTo>
                  <a:cubicBezTo>
                    <a:pt x="110864" y="31348"/>
                    <a:pt x="109335" y="24467"/>
                    <a:pt x="108571" y="18350"/>
                  </a:cubicBezTo>
                  <a:cubicBezTo>
                    <a:pt x="104748" y="19115"/>
                    <a:pt x="102454" y="20644"/>
                    <a:pt x="100925" y="20644"/>
                  </a:cubicBezTo>
                  <a:cubicBezTo>
                    <a:pt x="94808" y="22173"/>
                    <a:pt x="81810" y="21408"/>
                    <a:pt x="77223" y="15292"/>
                  </a:cubicBezTo>
                  <a:cubicBezTo>
                    <a:pt x="74164" y="10704"/>
                    <a:pt x="63460" y="3823"/>
                    <a:pt x="58108" y="0"/>
                  </a:cubicBezTo>
                  <a:cubicBezTo>
                    <a:pt x="55814" y="2294"/>
                    <a:pt x="48169" y="9175"/>
                    <a:pt x="44346" y="9940"/>
                  </a:cubicBezTo>
                  <a:cubicBezTo>
                    <a:pt x="40523" y="10704"/>
                    <a:pt x="42816" y="22173"/>
                    <a:pt x="38993" y="22173"/>
                  </a:cubicBezTo>
                  <a:cubicBezTo>
                    <a:pt x="35171" y="22173"/>
                    <a:pt x="32113" y="29819"/>
                    <a:pt x="30583" y="32877"/>
                  </a:cubicBezTo>
                  <a:cubicBezTo>
                    <a:pt x="29819" y="35935"/>
                    <a:pt x="20644" y="30583"/>
                    <a:pt x="16056" y="32112"/>
                  </a:cubicBezTo>
                  <a:cubicBezTo>
                    <a:pt x="12998" y="33642"/>
                    <a:pt x="4587" y="34406"/>
                    <a:pt x="0" y="35171"/>
                  </a:cubicBezTo>
                  <a:cubicBezTo>
                    <a:pt x="764" y="39758"/>
                    <a:pt x="764" y="45875"/>
                    <a:pt x="3823" y="45875"/>
                  </a:cubicBezTo>
                  <a:cubicBezTo>
                    <a:pt x="9939" y="45875"/>
                    <a:pt x="21408" y="45110"/>
                    <a:pt x="21408" y="53521"/>
                  </a:cubicBezTo>
                  <a:cubicBezTo>
                    <a:pt x="21408" y="61931"/>
                    <a:pt x="36700" y="81046"/>
                    <a:pt x="42052" y="87927"/>
                  </a:cubicBezTo>
                  <a:cubicBezTo>
                    <a:pt x="47404" y="94044"/>
                    <a:pt x="59637" y="93279"/>
                    <a:pt x="60402" y="98631"/>
                  </a:cubicBezTo>
                  <a:cubicBezTo>
                    <a:pt x="61166" y="103983"/>
                    <a:pt x="70342" y="109335"/>
                    <a:pt x="80281" y="110100"/>
                  </a:cubicBezTo>
                  <a:cubicBezTo>
                    <a:pt x="83340" y="110100"/>
                    <a:pt x="86398" y="111629"/>
                    <a:pt x="90220" y="114687"/>
                  </a:cubicBezTo>
                  <a:cubicBezTo>
                    <a:pt x="84104" y="102454"/>
                    <a:pt x="71871" y="94044"/>
                    <a:pt x="71871" y="9098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DA4F3F6-B04D-4299-838C-6DFC3AC246FF}"/>
                </a:ext>
              </a:extLst>
            </p:cNvPr>
            <p:cNvSpPr/>
            <p:nvPr/>
          </p:nvSpPr>
          <p:spPr>
            <a:xfrm>
              <a:off x="6656432" y="3080968"/>
              <a:ext cx="123097" cy="114687"/>
            </a:xfrm>
            <a:custGeom>
              <a:avLst/>
              <a:gdLst>
                <a:gd name="connsiteX0" fmla="*/ 71871 w 123097"/>
                <a:gd name="connsiteY0" fmla="*/ 90985 h 114687"/>
                <a:gd name="connsiteX1" fmla="*/ 52756 w 123097"/>
                <a:gd name="connsiteY1" fmla="*/ 66519 h 114687"/>
                <a:gd name="connsiteX2" fmla="*/ 42052 w 123097"/>
                <a:gd name="connsiteY2" fmla="*/ 49698 h 114687"/>
                <a:gd name="connsiteX3" fmla="*/ 51991 w 123097"/>
                <a:gd name="connsiteY3" fmla="*/ 43581 h 114687"/>
                <a:gd name="connsiteX4" fmla="*/ 66519 w 123097"/>
                <a:gd name="connsiteY4" fmla="*/ 40523 h 114687"/>
                <a:gd name="connsiteX5" fmla="*/ 102454 w 123097"/>
                <a:gd name="connsiteY5" fmla="*/ 44346 h 114687"/>
                <a:gd name="connsiteX6" fmla="*/ 123097 w 123097"/>
                <a:gd name="connsiteY6" fmla="*/ 55814 h 114687"/>
                <a:gd name="connsiteX7" fmla="*/ 122333 w 123097"/>
                <a:gd name="connsiteY7" fmla="*/ 50462 h 114687"/>
                <a:gd name="connsiteX8" fmla="*/ 114687 w 123097"/>
                <a:gd name="connsiteY8" fmla="*/ 32877 h 114687"/>
                <a:gd name="connsiteX9" fmla="*/ 108571 w 123097"/>
                <a:gd name="connsiteY9" fmla="*/ 18350 h 114687"/>
                <a:gd name="connsiteX10" fmla="*/ 100925 w 123097"/>
                <a:gd name="connsiteY10" fmla="*/ 20644 h 114687"/>
                <a:gd name="connsiteX11" fmla="*/ 77223 w 123097"/>
                <a:gd name="connsiteY11" fmla="*/ 15292 h 114687"/>
                <a:gd name="connsiteX12" fmla="*/ 58108 w 123097"/>
                <a:gd name="connsiteY12" fmla="*/ 0 h 114687"/>
                <a:gd name="connsiteX13" fmla="*/ 44346 w 123097"/>
                <a:gd name="connsiteY13" fmla="*/ 9940 h 114687"/>
                <a:gd name="connsiteX14" fmla="*/ 38993 w 123097"/>
                <a:gd name="connsiteY14" fmla="*/ 22173 h 114687"/>
                <a:gd name="connsiteX15" fmla="*/ 30583 w 123097"/>
                <a:gd name="connsiteY15" fmla="*/ 32877 h 114687"/>
                <a:gd name="connsiteX16" fmla="*/ 16056 w 123097"/>
                <a:gd name="connsiteY16" fmla="*/ 32112 h 114687"/>
                <a:gd name="connsiteX17" fmla="*/ 0 w 123097"/>
                <a:gd name="connsiteY17" fmla="*/ 35171 h 114687"/>
                <a:gd name="connsiteX18" fmla="*/ 3823 w 123097"/>
                <a:gd name="connsiteY18" fmla="*/ 45875 h 114687"/>
                <a:gd name="connsiteX19" fmla="*/ 21408 w 123097"/>
                <a:gd name="connsiteY19" fmla="*/ 53521 h 114687"/>
                <a:gd name="connsiteX20" fmla="*/ 42052 w 123097"/>
                <a:gd name="connsiteY20" fmla="*/ 87927 h 114687"/>
                <a:gd name="connsiteX21" fmla="*/ 60402 w 123097"/>
                <a:gd name="connsiteY21" fmla="*/ 98631 h 114687"/>
                <a:gd name="connsiteX22" fmla="*/ 80281 w 123097"/>
                <a:gd name="connsiteY22" fmla="*/ 110100 h 114687"/>
                <a:gd name="connsiteX23" fmla="*/ 90220 w 123097"/>
                <a:gd name="connsiteY23" fmla="*/ 114687 h 114687"/>
                <a:gd name="connsiteX24" fmla="*/ 71871 w 123097"/>
                <a:gd name="connsiteY24" fmla="*/ 90985 h 1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97" h="114687">
                  <a:moveTo>
                    <a:pt x="71871" y="90985"/>
                  </a:moveTo>
                  <a:cubicBezTo>
                    <a:pt x="72635" y="86398"/>
                    <a:pt x="52756" y="74929"/>
                    <a:pt x="52756" y="66519"/>
                  </a:cubicBezTo>
                  <a:cubicBezTo>
                    <a:pt x="52756" y="58108"/>
                    <a:pt x="42816" y="55050"/>
                    <a:pt x="42052" y="49698"/>
                  </a:cubicBezTo>
                  <a:cubicBezTo>
                    <a:pt x="41288" y="44346"/>
                    <a:pt x="47404" y="39758"/>
                    <a:pt x="51991" y="43581"/>
                  </a:cubicBezTo>
                  <a:cubicBezTo>
                    <a:pt x="56579" y="47404"/>
                    <a:pt x="61931" y="38229"/>
                    <a:pt x="66519" y="40523"/>
                  </a:cubicBezTo>
                  <a:cubicBezTo>
                    <a:pt x="71871" y="42817"/>
                    <a:pt x="102454" y="44346"/>
                    <a:pt x="102454" y="44346"/>
                  </a:cubicBezTo>
                  <a:cubicBezTo>
                    <a:pt x="102454" y="44346"/>
                    <a:pt x="111629" y="47404"/>
                    <a:pt x="123097" y="55814"/>
                  </a:cubicBezTo>
                  <a:cubicBezTo>
                    <a:pt x="123097" y="53521"/>
                    <a:pt x="122333" y="51992"/>
                    <a:pt x="122333" y="50462"/>
                  </a:cubicBezTo>
                  <a:cubicBezTo>
                    <a:pt x="119274" y="43581"/>
                    <a:pt x="122333" y="35935"/>
                    <a:pt x="114687" y="32877"/>
                  </a:cubicBezTo>
                  <a:cubicBezTo>
                    <a:pt x="110864" y="31348"/>
                    <a:pt x="109335" y="24467"/>
                    <a:pt x="108571" y="18350"/>
                  </a:cubicBezTo>
                  <a:cubicBezTo>
                    <a:pt x="104748" y="19115"/>
                    <a:pt x="102454" y="20644"/>
                    <a:pt x="100925" y="20644"/>
                  </a:cubicBezTo>
                  <a:cubicBezTo>
                    <a:pt x="94808" y="22173"/>
                    <a:pt x="81810" y="21408"/>
                    <a:pt x="77223" y="15292"/>
                  </a:cubicBezTo>
                  <a:cubicBezTo>
                    <a:pt x="74164" y="10704"/>
                    <a:pt x="63460" y="3823"/>
                    <a:pt x="58108" y="0"/>
                  </a:cubicBezTo>
                  <a:cubicBezTo>
                    <a:pt x="55814" y="2294"/>
                    <a:pt x="48169" y="9175"/>
                    <a:pt x="44346" y="9940"/>
                  </a:cubicBezTo>
                  <a:cubicBezTo>
                    <a:pt x="40523" y="10704"/>
                    <a:pt x="42816" y="22173"/>
                    <a:pt x="38993" y="22173"/>
                  </a:cubicBezTo>
                  <a:cubicBezTo>
                    <a:pt x="35171" y="22173"/>
                    <a:pt x="32113" y="29819"/>
                    <a:pt x="30583" y="32877"/>
                  </a:cubicBezTo>
                  <a:cubicBezTo>
                    <a:pt x="29819" y="35935"/>
                    <a:pt x="20644" y="30583"/>
                    <a:pt x="16056" y="32112"/>
                  </a:cubicBezTo>
                  <a:cubicBezTo>
                    <a:pt x="12998" y="33642"/>
                    <a:pt x="4587" y="34406"/>
                    <a:pt x="0" y="35171"/>
                  </a:cubicBezTo>
                  <a:cubicBezTo>
                    <a:pt x="764" y="39758"/>
                    <a:pt x="764" y="45875"/>
                    <a:pt x="3823" y="45875"/>
                  </a:cubicBezTo>
                  <a:cubicBezTo>
                    <a:pt x="9939" y="45875"/>
                    <a:pt x="21408" y="45110"/>
                    <a:pt x="21408" y="53521"/>
                  </a:cubicBezTo>
                  <a:cubicBezTo>
                    <a:pt x="21408" y="61931"/>
                    <a:pt x="36700" y="81046"/>
                    <a:pt x="42052" y="87927"/>
                  </a:cubicBezTo>
                  <a:cubicBezTo>
                    <a:pt x="47404" y="94044"/>
                    <a:pt x="59637" y="93279"/>
                    <a:pt x="60402" y="98631"/>
                  </a:cubicBezTo>
                  <a:cubicBezTo>
                    <a:pt x="61166" y="103983"/>
                    <a:pt x="70342" y="109335"/>
                    <a:pt x="80281" y="110100"/>
                  </a:cubicBezTo>
                  <a:cubicBezTo>
                    <a:pt x="83340" y="110100"/>
                    <a:pt x="86398" y="111629"/>
                    <a:pt x="90220" y="114687"/>
                  </a:cubicBezTo>
                  <a:cubicBezTo>
                    <a:pt x="84104" y="102454"/>
                    <a:pt x="71871" y="94044"/>
                    <a:pt x="71871" y="9098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19D02300-1260-4DE5-9DF7-541AFA119AE5}"/>
                </a:ext>
              </a:extLst>
            </p:cNvPr>
            <p:cNvSpPr/>
            <p:nvPr/>
          </p:nvSpPr>
          <p:spPr>
            <a:xfrm>
              <a:off x="6776472" y="3199478"/>
              <a:ext cx="42816" cy="89455"/>
            </a:xfrm>
            <a:custGeom>
              <a:avLst/>
              <a:gdLst>
                <a:gd name="connsiteX0" fmla="*/ 28290 w 42816"/>
                <a:gd name="connsiteY0" fmla="*/ 76458 h 89455"/>
                <a:gd name="connsiteX1" fmla="*/ 33641 w 42816"/>
                <a:gd name="connsiteY1" fmla="*/ 67283 h 89455"/>
                <a:gd name="connsiteX2" fmla="*/ 42052 w 42816"/>
                <a:gd name="connsiteY2" fmla="*/ 53521 h 89455"/>
                <a:gd name="connsiteX3" fmla="*/ 42816 w 42816"/>
                <a:gd name="connsiteY3" fmla="*/ 52756 h 89455"/>
                <a:gd name="connsiteX4" fmla="*/ 29054 w 42816"/>
                <a:gd name="connsiteY4" fmla="*/ 37464 h 89455"/>
                <a:gd name="connsiteX5" fmla="*/ 31348 w 42816"/>
                <a:gd name="connsiteY5" fmla="*/ 12233 h 89455"/>
                <a:gd name="connsiteX6" fmla="*/ 11469 w 42816"/>
                <a:gd name="connsiteY6" fmla="*/ 0 h 89455"/>
                <a:gd name="connsiteX7" fmla="*/ 0 w 42816"/>
                <a:gd name="connsiteY7" fmla="*/ 17585 h 89455"/>
                <a:gd name="connsiteX8" fmla="*/ 6117 w 42816"/>
                <a:gd name="connsiteY8" fmla="*/ 32877 h 89455"/>
                <a:gd name="connsiteX9" fmla="*/ 5352 w 42816"/>
                <a:gd name="connsiteY9" fmla="*/ 68812 h 89455"/>
                <a:gd name="connsiteX10" fmla="*/ 20644 w 42816"/>
                <a:gd name="connsiteY10" fmla="*/ 89456 h 89455"/>
                <a:gd name="connsiteX11" fmla="*/ 28290 w 42816"/>
                <a:gd name="connsiteY11" fmla="*/ 76458 h 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16" h="89455">
                  <a:moveTo>
                    <a:pt x="28290" y="76458"/>
                  </a:moveTo>
                  <a:cubicBezTo>
                    <a:pt x="33641" y="75693"/>
                    <a:pt x="30583" y="71106"/>
                    <a:pt x="33641" y="67283"/>
                  </a:cubicBezTo>
                  <a:cubicBezTo>
                    <a:pt x="37464" y="63460"/>
                    <a:pt x="41287" y="55814"/>
                    <a:pt x="42052" y="53521"/>
                  </a:cubicBezTo>
                  <a:cubicBezTo>
                    <a:pt x="42052" y="53521"/>
                    <a:pt x="42052" y="52756"/>
                    <a:pt x="42816" y="52756"/>
                  </a:cubicBezTo>
                  <a:cubicBezTo>
                    <a:pt x="35935" y="47404"/>
                    <a:pt x="30583" y="43581"/>
                    <a:pt x="29054" y="37464"/>
                  </a:cubicBezTo>
                  <a:cubicBezTo>
                    <a:pt x="27525" y="31348"/>
                    <a:pt x="29054" y="20644"/>
                    <a:pt x="31348" y="12233"/>
                  </a:cubicBezTo>
                  <a:cubicBezTo>
                    <a:pt x="27525" y="9175"/>
                    <a:pt x="15292" y="0"/>
                    <a:pt x="11469" y="0"/>
                  </a:cubicBezTo>
                  <a:cubicBezTo>
                    <a:pt x="7646" y="0"/>
                    <a:pt x="1529" y="9175"/>
                    <a:pt x="0" y="17585"/>
                  </a:cubicBezTo>
                  <a:cubicBezTo>
                    <a:pt x="9175" y="22937"/>
                    <a:pt x="12233" y="25996"/>
                    <a:pt x="6117" y="32877"/>
                  </a:cubicBezTo>
                  <a:cubicBezTo>
                    <a:pt x="-765" y="39758"/>
                    <a:pt x="-1529" y="62696"/>
                    <a:pt x="5352" y="68812"/>
                  </a:cubicBezTo>
                  <a:cubicBezTo>
                    <a:pt x="12233" y="74929"/>
                    <a:pt x="14527" y="86398"/>
                    <a:pt x="20644" y="89456"/>
                  </a:cubicBezTo>
                  <a:cubicBezTo>
                    <a:pt x="23702" y="83339"/>
                    <a:pt x="25231" y="76458"/>
                    <a:pt x="28290" y="764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2AC9FD7-DBAF-4F62-A4C7-FB18908517FD}"/>
                </a:ext>
              </a:extLst>
            </p:cNvPr>
            <p:cNvSpPr/>
            <p:nvPr/>
          </p:nvSpPr>
          <p:spPr>
            <a:xfrm>
              <a:off x="6776472" y="3199478"/>
              <a:ext cx="42816" cy="89455"/>
            </a:xfrm>
            <a:custGeom>
              <a:avLst/>
              <a:gdLst>
                <a:gd name="connsiteX0" fmla="*/ 28290 w 42816"/>
                <a:gd name="connsiteY0" fmla="*/ 76458 h 89455"/>
                <a:gd name="connsiteX1" fmla="*/ 33641 w 42816"/>
                <a:gd name="connsiteY1" fmla="*/ 67283 h 89455"/>
                <a:gd name="connsiteX2" fmla="*/ 42052 w 42816"/>
                <a:gd name="connsiteY2" fmla="*/ 53521 h 89455"/>
                <a:gd name="connsiteX3" fmla="*/ 42816 w 42816"/>
                <a:gd name="connsiteY3" fmla="*/ 52756 h 89455"/>
                <a:gd name="connsiteX4" fmla="*/ 29054 w 42816"/>
                <a:gd name="connsiteY4" fmla="*/ 37464 h 89455"/>
                <a:gd name="connsiteX5" fmla="*/ 31348 w 42816"/>
                <a:gd name="connsiteY5" fmla="*/ 12233 h 89455"/>
                <a:gd name="connsiteX6" fmla="*/ 11469 w 42816"/>
                <a:gd name="connsiteY6" fmla="*/ 0 h 89455"/>
                <a:gd name="connsiteX7" fmla="*/ 0 w 42816"/>
                <a:gd name="connsiteY7" fmla="*/ 17585 h 89455"/>
                <a:gd name="connsiteX8" fmla="*/ 6117 w 42816"/>
                <a:gd name="connsiteY8" fmla="*/ 32877 h 89455"/>
                <a:gd name="connsiteX9" fmla="*/ 5352 w 42816"/>
                <a:gd name="connsiteY9" fmla="*/ 68812 h 89455"/>
                <a:gd name="connsiteX10" fmla="*/ 20644 w 42816"/>
                <a:gd name="connsiteY10" fmla="*/ 89456 h 89455"/>
                <a:gd name="connsiteX11" fmla="*/ 28290 w 42816"/>
                <a:gd name="connsiteY11" fmla="*/ 76458 h 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16" h="89455">
                  <a:moveTo>
                    <a:pt x="28290" y="76458"/>
                  </a:moveTo>
                  <a:cubicBezTo>
                    <a:pt x="33641" y="75693"/>
                    <a:pt x="30583" y="71106"/>
                    <a:pt x="33641" y="67283"/>
                  </a:cubicBezTo>
                  <a:cubicBezTo>
                    <a:pt x="37464" y="63460"/>
                    <a:pt x="41287" y="55814"/>
                    <a:pt x="42052" y="53521"/>
                  </a:cubicBezTo>
                  <a:cubicBezTo>
                    <a:pt x="42052" y="53521"/>
                    <a:pt x="42052" y="52756"/>
                    <a:pt x="42816" y="52756"/>
                  </a:cubicBezTo>
                  <a:cubicBezTo>
                    <a:pt x="35935" y="47404"/>
                    <a:pt x="30583" y="43581"/>
                    <a:pt x="29054" y="37464"/>
                  </a:cubicBezTo>
                  <a:cubicBezTo>
                    <a:pt x="27525" y="31348"/>
                    <a:pt x="29054" y="20644"/>
                    <a:pt x="31348" y="12233"/>
                  </a:cubicBezTo>
                  <a:cubicBezTo>
                    <a:pt x="27525" y="9175"/>
                    <a:pt x="15292" y="0"/>
                    <a:pt x="11469" y="0"/>
                  </a:cubicBezTo>
                  <a:cubicBezTo>
                    <a:pt x="7646" y="0"/>
                    <a:pt x="1529" y="9175"/>
                    <a:pt x="0" y="17585"/>
                  </a:cubicBezTo>
                  <a:cubicBezTo>
                    <a:pt x="9175" y="22937"/>
                    <a:pt x="12233" y="25996"/>
                    <a:pt x="6117" y="32877"/>
                  </a:cubicBezTo>
                  <a:cubicBezTo>
                    <a:pt x="-765" y="39758"/>
                    <a:pt x="-1529" y="62696"/>
                    <a:pt x="5352" y="68812"/>
                  </a:cubicBezTo>
                  <a:cubicBezTo>
                    <a:pt x="12233" y="74929"/>
                    <a:pt x="14527" y="86398"/>
                    <a:pt x="20644" y="89456"/>
                  </a:cubicBezTo>
                  <a:cubicBezTo>
                    <a:pt x="23702" y="83339"/>
                    <a:pt x="25231" y="76458"/>
                    <a:pt x="28290" y="764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E025ECEE-ADCD-45F4-AAD2-3880C4ABD7F8}"/>
                </a:ext>
              </a:extLst>
            </p:cNvPr>
            <p:cNvSpPr/>
            <p:nvPr/>
          </p:nvSpPr>
          <p:spPr>
            <a:xfrm>
              <a:off x="6563345" y="3002981"/>
              <a:ext cx="171075" cy="80281"/>
            </a:xfrm>
            <a:custGeom>
              <a:avLst/>
              <a:gdLst>
                <a:gd name="connsiteX0" fmla="*/ 143550 w 171075"/>
                <a:gd name="connsiteY0" fmla="*/ 6881 h 80281"/>
                <a:gd name="connsiteX1" fmla="*/ 122142 w 171075"/>
                <a:gd name="connsiteY1" fmla="*/ 0 h 80281"/>
                <a:gd name="connsiteX2" fmla="*/ 118319 w 171075"/>
                <a:gd name="connsiteY2" fmla="*/ 11469 h 80281"/>
                <a:gd name="connsiteX3" fmla="*/ 98440 w 171075"/>
                <a:gd name="connsiteY3" fmla="*/ 12998 h 80281"/>
                <a:gd name="connsiteX4" fmla="*/ 86206 w 171075"/>
                <a:gd name="connsiteY4" fmla="*/ 22173 h 80281"/>
                <a:gd name="connsiteX5" fmla="*/ 77032 w 171075"/>
                <a:gd name="connsiteY5" fmla="*/ 37464 h 80281"/>
                <a:gd name="connsiteX6" fmla="*/ 67857 w 171075"/>
                <a:gd name="connsiteY6" fmla="*/ 44346 h 80281"/>
                <a:gd name="connsiteX7" fmla="*/ 44154 w 171075"/>
                <a:gd name="connsiteY7" fmla="*/ 48933 h 80281"/>
                <a:gd name="connsiteX8" fmla="*/ 30392 w 171075"/>
                <a:gd name="connsiteY8" fmla="*/ 49698 h 80281"/>
                <a:gd name="connsiteX9" fmla="*/ 16630 w 171075"/>
                <a:gd name="connsiteY9" fmla="*/ 51992 h 80281"/>
                <a:gd name="connsiteX10" fmla="*/ 2867 w 171075"/>
                <a:gd name="connsiteY10" fmla="*/ 48169 h 80281"/>
                <a:gd name="connsiteX11" fmla="*/ 574 w 171075"/>
                <a:gd name="connsiteY11" fmla="*/ 61166 h 80281"/>
                <a:gd name="connsiteX12" fmla="*/ 12042 w 171075"/>
                <a:gd name="connsiteY12" fmla="*/ 67283 h 80281"/>
                <a:gd name="connsiteX13" fmla="*/ 26569 w 171075"/>
                <a:gd name="connsiteY13" fmla="*/ 70341 h 80281"/>
                <a:gd name="connsiteX14" fmla="*/ 41096 w 171075"/>
                <a:gd name="connsiteY14" fmla="*/ 65754 h 80281"/>
                <a:gd name="connsiteX15" fmla="*/ 59446 w 171075"/>
                <a:gd name="connsiteY15" fmla="*/ 62696 h 80281"/>
                <a:gd name="connsiteX16" fmla="*/ 64034 w 171075"/>
                <a:gd name="connsiteY16" fmla="*/ 72635 h 80281"/>
                <a:gd name="connsiteX17" fmla="*/ 85442 w 171075"/>
                <a:gd name="connsiteY17" fmla="*/ 75693 h 80281"/>
                <a:gd name="connsiteX18" fmla="*/ 111438 w 171075"/>
                <a:gd name="connsiteY18" fmla="*/ 80281 h 80281"/>
                <a:gd name="connsiteX19" fmla="*/ 131317 w 171075"/>
                <a:gd name="connsiteY19" fmla="*/ 72635 h 80281"/>
                <a:gd name="connsiteX20" fmla="*/ 147373 w 171075"/>
                <a:gd name="connsiteY20" fmla="*/ 67283 h 80281"/>
                <a:gd name="connsiteX21" fmla="*/ 147373 w 171075"/>
                <a:gd name="connsiteY21" fmla="*/ 67283 h 80281"/>
                <a:gd name="connsiteX22" fmla="*/ 151196 w 171075"/>
                <a:gd name="connsiteY22" fmla="*/ 61166 h 80281"/>
                <a:gd name="connsiteX23" fmla="*/ 155019 w 171075"/>
                <a:gd name="connsiteY23" fmla="*/ 50462 h 80281"/>
                <a:gd name="connsiteX24" fmla="*/ 158077 w 171075"/>
                <a:gd name="connsiteY24" fmla="*/ 40523 h 80281"/>
                <a:gd name="connsiteX25" fmla="*/ 168017 w 171075"/>
                <a:gd name="connsiteY25" fmla="*/ 34406 h 80281"/>
                <a:gd name="connsiteX26" fmla="*/ 171075 w 171075"/>
                <a:gd name="connsiteY26" fmla="*/ 28289 h 80281"/>
                <a:gd name="connsiteX27" fmla="*/ 161900 w 171075"/>
                <a:gd name="connsiteY27" fmla="*/ 7646 h 80281"/>
                <a:gd name="connsiteX28" fmla="*/ 143550 w 171075"/>
                <a:gd name="connsiteY28" fmla="*/ 6881 h 8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75" h="80281">
                  <a:moveTo>
                    <a:pt x="143550" y="6881"/>
                  </a:moveTo>
                  <a:cubicBezTo>
                    <a:pt x="137433" y="0"/>
                    <a:pt x="122142" y="0"/>
                    <a:pt x="122142" y="0"/>
                  </a:cubicBezTo>
                  <a:cubicBezTo>
                    <a:pt x="122142" y="0"/>
                    <a:pt x="120612" y="6881"/>
                    <a:pt x="118319" y="11469"/>
                  </a:cubicBezTo>
                  <a:cubicBezTo>
                    <a:pt x="116025" y="14527"/>
                    <a:pt x="105321" y="14527"/>
                    <a:pt x="98440" y="12998"/>
                  </a:cubicBezTo>
                  <a:cubicBezTo>
                    <a:pt x="96146" y="16056"/>
                    <a:pt x="86971" y="17585"/>
                    <a:pt x="86206" y="22173"/>
                  </a:cubicBezTo>
                  <a:cubicBezTo>
                    <a:pt x="84678" y="26760"/>
                    <a:pt x="73209" y="24467"/>
                    <a:pt x="77032" y="37464"/>
                  </a:cubicBezTo>
                  <a:cubicBezTo>
                    <a:pt x="80855" y="50462"/>
                    <a:pt x="71680" y="45875"/>
                    <a:pt x="67857" y="44346"/>
                  </a:cubicBezTo>
                  <a:cubicBezTo>
                    <a:pt x="64034" y="42816"/>
                    <a:pt x="47977" y="45110"/>
                    <a:pt x="44154" y="48933"/>
                  </a:cubicBezTo>
                  <a:cubicBezTo>
                    <a:pt x="40331" y="53521"/>
                    <a:pt x="34215" y="51992"/>
                    <a:pt x="30392" y="49698"/>
                  </a:cubicBezTo>
                  <a:cubicBezTo>
                    <a:pt x="26569" y="47404"/>
                    <a:pt x="19688" y="46639"/>
                    <a:pt x="16630" y="51992"/>
                  </a:cubicBezTo>
                  <a:cubicBezTo>
                    <a:pt x="13571" y="57344"/>
                    <a:pt x="8219" y="47404"/>
                    <a:pt x="2867" y="48169"/>
                  </a:cubicBezTo>
                  <a:cubicBezTo>
                    <a:pt x="-1721" y="48933"/>
                    <a:pt x="574" y="58873"/>
                    <a:pt x="574" y="61166"/>
                  </a:cubicBezTo>
                  <a:cubicBezTo>
                    <a:pt x="574" y="63460"/>
                    <a:pt x="7455" y="69577"/>
                    <a:pt x="12042" y="67283"/>
                  </a:cubicBezTo>
                  <a:cubicBezTo>
                    <a:pt x="16630" y="64989"/>
                    <a:pt x="21982" y="68048"/>
                    <a:pt x="26569" y="70341"/>
                  </a:cubicBezTo>
                  <a:cubicBezTo>
                    <a:pt x="30392" y="73400"/>
                    <a:pt x="38038" y="68048"/>
                    <a:pt x="41096" y="65754"/>
                  </a:cubicBezTo>
                  <a:cubicBezTo>
                    <a:pt x="43390" y="62696"/>
                    <a:pt x="57917" y="62696"/>
                    <a:pt x="59446" y="62696"/>
                  </a:cubicBezTo>
                  <a:cubicBezTo>
                    <a:pt x="60975" y="62696"/>
                    <a:pt x="61740" y="71106"/>
                    <a:pt x="64034" y="72635"/>
                  </a:cubicBezTo>
                  <a:cubicBezTo>
                    <a:pt x="66327" y="74164"/>
                    <a:pt x="76267" y="75693"/>
                    <a:pt x="85442" y="75693"/>
                  </a:cubicBezTo>
                  <a:cubicBezTo>
                    <a:pt x="93852" y="76458"/>
                    <a:pt x="106850" y="80281"/>
                    <a:pt x="111438" y="80281"/>
                  </a:cubicBezTo>
                  <a:cubicBezTo>
                    <a:pt x="115261" y="80281"/>
                    <a:pt x="122142" y="72635"/>
                    <a:pt x="131317" y="72635"/>
                  </a:cubicBezTo>
                  <a:cubicBezTo>
                    <a:pt x="140492" y="72635"/>
                    <a:pt x="145844" y="66519"/>
                    <a:pt x="147373" y="67283"/>
                  </a:cubicBezTo>
                  <a:cubicBezTo>
                    <a:pt x="147373" y="67283"/>
                    <a:pt x="147373" y="67283"/>
                    <a:pt x="147373" y="67283"/>
                  </a:cubicBezTo>
                  <a:cubicBezTo>
                    <a:pt x="148138" y="64225"/>
                    <a:pt x="148902" y="61931"/>
                    <a:pt x="151196" y="61166"/>
                  </a:cubicBezTo>
                  <a:cubicBezTo>
                    <a:pt x="155019" y="60402"/>
                    <a:pt x="151961" y="53521"/>
                    <a:pt x="155019" y="50462"/>
                  </a:cubicBezTo>
                  <a:cubicBezTo>
                    <a:pt x="158077" y="47404"/>
                    <a:pt x="152725" y="40523"/>
                    <a:pt x="158077" y="40523"/>
                  </a:cubicBezTo>
                  <a:cubicBezTo>
                    <a:pt x="162664" y="41287"/>
                    <a:pt x="168017" y="41287"/>
                    <a:pt x="168017" y="34406"/>
                  </a:cubicBezTo>
                  <a:cubicBezTo>
                    <a:pt x="168017" y="32112"/>
                    <a:pt x="169546" y="29819"/>
                    <a:pt x="171075" y="28289"/>
                  </a:cubicBezTo>
                  <a:cubicBezTo>
                    <a:pt x="165723" y="20644"/>
                    <a:pt x="161900" y="7646"/>
                    <a:pt x="161900" y="7646"/>
                  </a:cubicBezTo>
                  <a:cubicBezTo>
                    <a:pt x="161900" y="7646"/>
                    <a:pt x="149667" y="13762"/>
                    <a:pt x="143550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589B9258-E78A-4173-9467-B93324FCC625}"/>
                </a:ext>
              </a:extLst>
            </p:cNvPr>
            <p:cNvSpPr/>
            <p:nvPr/>
          </p:nvSpPr>
          <p:spPr>
            <a:xfrm>
              <a:off x="6563345" y="3002981"/>
              <a:ext cx="171075" cy="80281"/>
            </a:xfrm>
            <a:custGeom>
              <a:avLst/>
              <a:gdLst>
                <a:gd name="connsiteX0" fmla="*/ 143550 w 171075"/>
                <a:gd name="connsiteY0" fmla="*/ 6881 h 80281"/>
                <a:gd name="connsiteX1" fmla="*/ 122142 w 171075"/>
                <a:gd name="connsiteY1" fmla="*/ 0 h 80281"/>
                <a:gd name="connsiteX2" fmla="*/ 118319 w 171075"/>
                <a:gd name="connsiteY2" fmla="*/ 11469 h 80281"/>
                <a:gd name="connsiteX3" fmla="*/ 98440 w 171075"/>
                <a:gd name="connsiteY3" fmla="*/ 12998 h 80281"/>
                <a:gd name="connsiteX4" fmla="*/ 86206 w 171075"/>
                <a:gd name="connsiteY4" fmla="*/ 22173 h 80281"/>
                <a:gd name="connsiteX5" fmla="*/ 77032 w 171075"/>
                <a:gd name="connsiteY5" fmla="*/ 37464 h 80281"/>
                <a:gd name="connsiteX6" fmla="*/ 67857 w 171075"/>
                <a:gd name="connsiteY6" fmla="*/ 44346 h 80281"/>
                <a:gd name="connsiteX7" fmla="*/ 44154 w 171075"/>
                <a:gd name="connsiteY7" fmla="*/ 48933 h 80281"/>
                <a:gd name="connsiteX8" fmla="*/ 30392 w 171075"/>
                <a:gd name="connsiteY8" fmla="*/ 49698 h 80281"/>
                <a:gd name="connsiteX9" fmla="*/ 16630 w 171075"/>
                <a:gd name="connsiteY9" fmla="*/ 51992 h 80281"/>
                <a:gd name="connsiteX10" fmla="*/ 2867 w 171075"/>
                <a:gd name="connsiteY10" fmla="*/ 48169 h 80281"/>
                <a:gd name="connsiteX11" fmla="*/ 574 w 171075"/>
                <a:gd name="connsiteY11" fmla="*/ 61166 h 80281"/>
                <a:gd name="connsiteX12" fmla="*/ 12042 w 171075"/>
                <a:gd name="connsiteY12" fmla="*/ 67283 h 80281"/>
                <a:gd name="connsiteX13" fmla="*/ 26569 w 171075"/>
                <a:gd name="connsiteY13" fmla="*/ 70341 h 80281"/>
                <a:gd name="connsiteX14" fmla="*/ 41096 w 171075"/>
                <a:gd name="connsiteY14" fmla="*/ 65754 h 80281"/>
                <a:gd name="connsiteX15" fmla="*/ 59446 w 171075"/>
                <a:gd name="connsiteY15" fmla="*/ 62696 h 80281"/>
                <a:gd name="connsiteX16" fmla="*/ 64034 w 171075"/>
                <a:gd name="connsiteY16" fmla="*/ 72635 h 80281"/>
                <a:gd name="connsiteX17" fmla="*/ 85442 w 171075"/>
                <a:gd name="connsiteY17" fmla="*/ 75693 h 80281"/>
                <a:gd name="connsiteX18" fmla="*/ 111438 w 171075"/>
                <a:gd name="connsiteY18" fmla="*/ 80281 h 80281"/>
                <a:gd name="connsiteX19" fmla="*/ 131317 w 171075"/>
                <a:gd name="connsiteY19" fmla="*/ 72635 h 80281"/>
                <a:gd name="connsiteX20" fmla="*/ 147373 w 171075"/>
                <a:gd name="connsiteY20" fmla="*/ 67283 h 80281"/>
                <a:gd name="connsiteX21" fmla="*/ 147373 w 171075"/>
                <a:gd name="connsiteY21" fmla="*/ 67283 h 80281"/>
                <a:gd name="connsiteX22" fmla="*/ 151196 w 171075"/>
                <a:gd name="connsiteY22" fmla="*/ 61166 h 80281"/>
                <a:gd name="connsiteX23" fmla="*/ 155019 w 171075"/>
                <a:gd name="connsiteY23" fmla="*/ 50462 h 80281"/>
                <a:gd name="connsiteX24" fmla="*/ 158077 w 171075"/>
                <a:gd name="connsiteY24" fmla="*/ 40523 h 80281"/>
                <a:gd name="connsiteX25" fmla="*/ 168017 w 171075"/>
                <a:gd name="connsiteY25" fmla="*/ 34406 h 80281"/>
                <a:gd name="connsiteX26" fmla="*/ 171075 w 171075"/>
                <a:gd name="connsiteY26" fmla="*/ 28289 h 80281"/>
                <a:gd name="connsiteX27" fmla="*/ 161900 w 171075"/>
                <a:gd name="connsiteY27" fmla="*/ 7646 h 80281"/>
                <a:gd name="connsiteX28" fmla="*/ 143550 w 171075"/>
                <a:gd name="connsiteY28" fmla="*/ 6881 h 8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75" h="80281">
                  <a:moveTo>
                    <a:pt x="143550" y="6881"/>
                  </a:moveTo>
                  <a:cubicBezTo>
                    <a:pt x="137433" y="0"/>
                    <a:pt x="122142" y="0"/>
                    <a:pt x="122142" y="0"/>
                  </a:cubicBezTo>
                  <a:cubicBezTo>
                    <a:pt x="122142" y="0"/>
                    <a:pt x="120612" y="6881"/>
                    <a:pt x="118319" y="11469"/>
                  </a:cubicBezTo>
                  <a:cubicBezTo>
                    <a:pt x="116025" y="14527"/>
                    <a:pt x="105321" y="14527"/>
                    <a:pt x="98440" y="12998"/>
                  </a:cubicBezTo>
                  <a:cubicBezTo>
                    <a:pt x="96146" y="16056"/>
                    <a:pt x="86971" y="17585"/>
                    <a:pt x="86206" y="22173"/>
                  </a:cubicBezTo>
                  <a:cubicBezTo>
                    <a:pt x="84678" y="26760"/>
                    <a:pt x="73209" y="24467"/>
                    <a:pt x="77032" y="37464"/>
                  </a:cubicBezTo>
                  <a:cubicBezTo>
                    <a:pt x="80855" y="50462"/>
                    <a:pt x="71680" y="45875"/>
                    <a:pt x="67857" y="44346"/>
                  </a:cubicBezTo>
                  <a:cubicBezTo>
                    <a:pt x="64034" y="42816"/>
                    <a:pt x="47977" y="45110"/>
                    <a:pt x="44154" y="48933"/>
                  </a:cubicBezTo>
                  <a:cubicBezTo>
                    <a:pt x="40331" y="53521"/>
                    <a:pt x="34215" y="51992"/>
                    <a:pt x="30392" y="49698"/>
                  </a:cubicBezTo>
                  <a:cubicBezTo>
                    <a:pt x="26569" y="47404"/>
                    <a:pt x="19688" y="46639"/>
                    <a:pt x="16630" y="51992"/>
                  </a:cubicBezTo>
                  <a:cubicBezTo>
                    <a:pt x="13571" y="57344"/>
                    <a:pt x="8219" y="47404"/>
                    <a:pt x="2867" y="48169"/>
                  </a:cubicBezTo>
                  <a:cubicBezTo>
                    <a:pt x="-1721" y="48933"/>
                    <a:pt x="574" y="58873"/>
                    <a:pt x="574" y="61166"/>
                  </a:cubicBezTo>
                  <a:cubicBezTo>
                    <a:pt x="574" y="63460"/>
                    <a:pt x="7455" y="69577"/>
                    <a:pt x="12042" y="67283"/>
                  </a:cubicBezTo>
                  <a:cubicBezTo>
                    <a:pt x="16630" y="64989"/>
                    <a:pt x="21982" y="68048"/>
                    <a:pt x="26569" y="70341"/>
                  </a:cubicBezTo>
                  <a:cubicBezTo>
                    <a:pt x="30392" y="73400"/>
                    <a:pt x="38038" y="68048"/>
                    <a:pt x="41096" y="65754"/>
                  </a:cubicBezTo>
                  <a:cubicBezTo>
                    <a:pt x="43390" y="62696"/>
                    <a:pt x="57917" y="62696"/>
                    <a:pt x="59446" y="62696"/>
                  </a:cubicBezTo>
                  <a:cubicBezTo>
                    <a:pt x="60975" y="62696"/>
                    <a:pt x="61740" y="71106"/>
                    <a:pt x="64034" y="72635"/>
                  </a:cubicBezTo>
                  <a:cubicBezTo>
                    <a:pt x="66327" y="74164"/>
                    <a:pt x="76267" y="75693"/>
                    <a:pt x="85442" y="75693"/>
                  </a:cubicBezTo>
                  <a:cubicBezTo>
                    <a:pt x="93852" y="76458"/>
                    <a:pt x="106850" y="80281"/>
                    <a:pt x="111438" y="80281"/>
                  </a:cubicBezTo>
                  <a:cubicBezTo>
                    <a:pt x="115261" y="80281"/>
                    <a:pt x="122142" y="72635"/>
                    <a:pt x="131317" y="72635"/>
                  </a:cubicBezTo>
                  <a:cubicBezTo>
                    <a:pt x="140492" y="72635"/>
                    <a:pt x="145844" y="66519"/>
                    <a:pt x="147373" y="67283"/>
                  </a:cubicBezTo>
                  <a:cubicBezTo>
                    <a:pt x="147373" y="67283"/>
                    <a:pt x="147373" y="67283"/>
                    <a:pt x="147373" y="67283"/>
                  </a:cubicBezTo>
                  <a:cubicBezTo>
                    <a:pt x="148138" y="64225"/>
                    <a:pt x="148902" y="61931"/>
                    <a:pt x="151196" y="61166"/>
                  </a:cubicBezTo>
                  <a:cubicBezTo>
                    <a:pt x="155019" y="60402"/>
                    <a:pt x="151961" y="53521"/>
                    <a:pt x="155019" y="50462"/>
                  </a:cubicBezTo>
                  <a:cubicBezTo>
                    <a:pt x="158077" y="47404"/>
                    <a:pt x="152725" y="40523"/>
                    <a:pt x="158077" y="40523"/>
                  </a:cubicBezTo>
                  <a:cubicBezTo>
                    <a:pt x="162664" y="41287"/>
                    <a:pt x="168017" y="41287"/>
                    <a:pt x="168017" y="34406"/>
                  </a:cubicBezTo>
                  <a:cubicBezTo>
                    <a:pt x="168017" y="32112"/>
                    <a:pt x="169546" y="29819"/>
                    <a:pt x="171075" y="28289"/>
                  </a:cubicBezTo>
                  <a:cubicBezTo>
                    <a:pt x="165723" y="20644"/>
                    <a:pt x="161900" y="7646"/>
                    <a:pt x="161900" y="7646"/>
                  </a:cubicBezTo>
                  <a:cubicBezTo>
                    <a:pt x="161900" y="7646"/>
                    <a:pt x="149667" y="13762"/>
                    <a:pt x="143550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A7C5840-C03D-40EB-8FAC-EB2035B207FA}"/>
                </a:ext>
              </a:extLst>
            </p:cNvPr>
            <p:cNvSpPr/>
            <p:nvPr/>
          </p:nvSpPr>
          <p:spPr>
            <a:xfrm>
              <a:off x="6710717" y="3013657"/>
              <a:ext cx="149247" cy="89397"/>
            </a:xfrm>
            <a:custGeom>
              <a:avLst/>
              <a:gdLst>
                <a:gd name="connsiteX0" fmla="*/ 145270 w 149247"/>
                <a:gd name="connsiteY0" fmla="*/ 16084 h 89397"/>
                <a:gd name="connsiteX1" fmla="*/ 139919 w 149247"/>
                <a:gd name="connsiteY1" fmla="*/ 12261 h 89397"/>
                <a:gd name="connsiteX2" fmla="*/ 125391 w 149247"/>
                <a:gd name="connsiteY2" fmla="*/ 6909 h 89397"/>
                <a:gd name="connsiteX3" fmla="*/ 103983 w 149247"/>
                <a:gd name="connsiteY3" fmla="*/ 28 h 89397"/>
                <a:gd name="connsiteX4" fmla="*/ 82575 w 149247"/>
                <a:gd name="connsiteY4" fmla="*/ 14555 h 89397"/>
                <a:gd name="connsiteX5" fmla="*/ 58108 w 149247"/>
                <a:gd name="connsiteY5" fmla="*/ 22965 h 89397"/>
                <a:gd name="connsiteX6" fmla="*/ 26760 w 149247"/>
                <a:gd name="connsiteY6" fmla="*/ 22965 h 89397"/>
                <a:gd name="connsiteX7" fmla="*/ 23702 w 149247"/>
                <a:gd name="connsiteY7" fmla="*/ 19142 h 89397"/>
                <a:gd name="connsiteX8" fmla="*/ 20644 w 149247"/>
                <a:gd name="connsiteY8" fmla="*/ 25259 h 89397"/>
                <a:gd name="connsiteX9" fmla="*/ 10704 w 149247"/>
                <a:gd name="connsiteY9" fmla="*/ 31376 h 89397"/>
                <a:gd name="connsiteX10" fmla="*/ 7646 w 149247"/>
                <a:gd name="connsiteY10" fmla="*/ 41315 h 89397"/>
                <a:gd name="connsiteX11" fmla="*/ 3823 w 149247"/>
                <a:gd name="connsiteY11" fmla="*/ 52019 h 89397"/>
                <a:gd name="connsiteX12" fmla="*/ 0 w 149247"/>
                <a:gd name="connsiteY12" fmla="*/ 58136 h 89397"/>
                <a:gd name="connsiteX13" fmla="*/ 5352 w 149247"/>
                <a:gd name="connsiteY13" fmla="*/ 67311 h 89397"/>
                <a:gd name="connsiteX14" fmla="*/ 4588 w 149247"/>
                <a:gd name="connsiteY14" fmla="*/ 68076 h 89397"/>
                <a:gd name="connsiteX15" fmla="*/ 23702 w 149247"/>
                <a:gd name="connsiteY15" fmla="*/ 83367 h 89397"/>
                <a:gd name="connsiteX16" fmla="*/ 47404 w 149247"/>
                <a:gd name="connsiteY16" fmla="*/ 88719 h 89397"/>
                <a:gd name="connsiteX17" fmla="*/ 79517 w 149247"/>
                <a:gd name="connsiteY17" fmla="*/ 78015 h 89397"/>
                <a:gd name="connsiteX18" fmla="*/ 89456 w 149247"/>
                <a:gd name="connsiteY18" fmla="*/ 81073 h 89397"/>
                <a:gd name="connsiteX19" fmla="*/ 96338 w 149247"/>
                <a:gd name="connsiteY19" fmla="*/ 81838 h 89397"/>
                <a:gd name="connsiteX20" fmla="*/ 110100 w 149247"/>
                <a:gd name="connsiteY20" fmla="*/ 71898 h 89397"/>
                <a:gd name="connsiteX21" fmla="*/ 131508 w 149247"/>
                <a:gd name="connsiteY21" fmla="*/ 35199 h 89397"/>
                <a:gd name="connsiteX22" fmla="*/ 146800 w 149247"/>
                <a:gd name="connsiteY22" fmla="*/ 25259 h 89397"/>
                <a:gd name="connsiteX23" fmla="*/ 145270 w 149247"/>
                <a:gd name="connsiteY23" fmla="*/ 16084 h 8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47" h="89397">
                  <a:moveTo>
                    <a:pt x="145270" y="16084"/>
                  </a:moveTo>
                  <a:cubicBezTo>
                    <a:pt x="143742" y="15319"/>
                    <a:pt x="141448" y="14555"/>
                    <a:pt x="139919" y="12261"/>
                  </a:cubicBezTo>
                  <a:cubicBezTo>
                    <a:pt x="133802" y="10732"/>
                    <a:pt x="126921" y="8438"/>
                    <a:pt x="125391" y="6909"/>
                  </a:cubicBezTo>
                  <a:cubicBezTo>
                    <a:pt x="121569" y="3086"/>
                    <a:pt x="106277" y="792"/>
                    <a:pt x="103983" y="28"/>
                  </a:cubicBezTo>
                  <a:cubicBezTo>
                    <a:pt x="101690" y="-737"/>
                    <a:pt x="87162" y="14555"/>
                    <a:pt x="82575" y="14555"/>
                  </a:cubicBezTo>
                  <a:cubicBezTo>
                    <a:pt x="77987" y="14555"/>
                    <a:pt x="58108" y="16849"/>
                    <a:pt x="58108" y="22965"/>
                  </a:cubicBezTo>
                  <a:cubicBezTo>
                    <a:pt x="58108" y="28317"/>
                    <a:pt x="33642" y="29082"/>
                    <a:pt x="26760" y="22965"/>
                  </a:cubicBezTo>
                  <a:cubicBezTo>
                    <a:pt x="25996" y="22201"/>
                    <a:pt x="24467" y="20671"/>
                    <a:pt x="23702" y="19142"/>
                  </a:cubicBezTo>
                  <a:cubicBezTo>
                    <a:pt x="22173" y="20671"/>
                    <a:pt x="20644" y="22965"/>
                    <a:pt x="20644" y="25259"/>
                  </a:cubicBezTo>
                  <a:cubicBezTo>
                    <a:pt x="20644" y="32905"/>
                    <a:pt x="15292" y="32140"/>
                    <a:pt x="10704" y="31376"/>
                  </a:cubicBezTo>
                  <a:cubicBezTo>
                    <a:pt x="6117" y="30611"/>
                    <a:pt x="10704" y="37492"/>
                    <a:pt x="7646" y="41315"/>
                  </a:cubicBezTo>
                  <a:cubicBezTo>
                    <a:pt x="4588" y="44373"/>
                    <a:pt x="7646" y="51255"/>
                    <a:pt x="3823" y="52019"/>
                  </a:cubicBezTo>
                  <a:cubicBezTo>
                    <a:pt x="1529" y="52019"/>
                    <a:pt x="765" y="55078"/>
                    <a:pt x="0" y="58136"/>
                  </a:cubicBezTo>
                  <a:cubicBezTo>
                    <a:pt x="1529" y="58900"/>
                    <a:pt x="5352" y="67311"/>
                    <a:pt x="5352" y="67311"/>
                  </a:cubicBezTo>
                  <a:cubicBezTo>
                    <a:pt x="5352" y="67311"/>
                    <a:pt x="5352" y="67311"/>
                    <a:pt x="4588" y="68076"/>
                  </a:cubicBezTo>
                  <a:cubicBezTo>
                    <a:pt x="9940" y="71134"/>
                    <a:pt x="20644" y="78015"/>
                    <a:pt x="23702" y="83367"/>
                  </a:cubicBezTo>
                  <a:cubicBezTo>
                    <a:pt x="28290" y="89484"/>
                    <a:pt x="41288" y="90248"/>
                    <a:pt x="47404" y="88719"/>
                  </a:cubicBezTo>
                  <a:cubicBezTo>
                    <a:pt x="53521" y="87190"/>
                    <a:pt x="79517" y="78015"/>
                    <a:pt x="79517" y="78015"/>
                  </a:cubicBezTo>
                  <a:cubicBezTo>
                    <a:pt x="79517" y="78015"/>
                    <a:pt x="85633" y="80309"/>
                    <a:pt x="89456" y="81073"/>
                  </a:cubicBezTo>
                  <a:cubicBezTo>
                    <a:pt x="90221" y="81073"/>
                    <a:pt x="92515" y="81838"/>
                    <a:pt x="96338" y="81838"/>
                  </a:cubicBezTo>
                  <a:cubicBezTo>
                    <a:pt x="97867" y="79544"/>
                    <a:pt x="103983" y="78015"/>
                    <a:pt x="110100" y="71898"/>
                  </a:cubicBezTo>
                  <a:cubicBezTo>
                    <a:pt x="116981" y="64253"/>
                    <a:pt x="128450" y="37492"/>
                    <a:pt x="131508" y="35199"/>
                  </a:cubicBezTo>
                  <a:cubicBezTo>
                    <a:pt x="134567" y="32905"/>
                    <a:pt x="142977" y="28317"/>
                    <a:pt x="146800" y="25259"/>
                  </a:cubicBezTo>
                  <a:cubicBezTo>
                    <a:pt x="150623" y="21436"/>
                    <a:pt x="149858" y="17613"/>
                    <a:pt x="145270" y="1608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101DD8E3-034D-418B-BFC6-52357FC52679}"/>
                </a:ext>
              </a:extLst>
            </p:cNvPr>
            <p:cNvSpPr/>
            <p:nvPr/>
          </p:nvSpPr>
          <p:spPr>
            <a:xfrm>
              <a:off x="6710717" y="3013657"/>
              <a:ext cx="149247" cy="89397"/>
            </a:xfrm>
            <a:custGeom>
              <a:avLst/>
              <a:gdLst>
                <a:gd name="connsiteX0" fmla="*/ 145270 w 149247"/>
                <a:gd name="connsiteY0" fmla="*/ 16084 h 89397"/>
                <a:gd name="connsiteX1" fmla="*/ 139919 w 149247"/>
                <a:gd name="connsiteY1" fmla="*/ 12261 h 89397"/>
                <a:gd name="connsiteX2" fmla="*/ 125391 w 149247"/>
                <a:gd name="connsiteY2" fmla="*/ 6909 h 89397"/>
                <a:gd name="connsiteX3" fmla="*/ 103983 w 149247"/>
                <a:gd name="connsiteY3" fmla="*/ 28 h 89397"/>
                <a:gd name="connsiteX4" fmla="*/ 82575 w 149247"/>
                <a:gd name="connsiteY4" fmla="*/ 14555 h 89397"/>
                <a:gd name="connsiteX5" fmla="*/ 58108 w 149247"/>
                <a:gd name="connsiteY5" fmla="*/ 22965 h 89397"/>
                <a:gd name="connsiteX6" fmla="*/ 26760 w 149247"/>
                <a:gd name="connsiteY6" fmla="*/ 22965 h 89397"/>
                <a:gd name="connsiteX7" fmla="*/ 23702 w 149247"/>
                <a:gd name="connsiteY7" fmla="*/ 19142 h 89397"/>
                <a:gd name="connsiteX8" fmla="*/ 20644 w 149247"/>
                <a:gd name="connsiteY8" fmla="*/ 25259 h 89397"/>
                <a:gd name="connsiteX9" fmla="*/ 10704 w 149247"/>
                <a:gd name="connsiteY9" fmla="*/ 31376 h 89397"/>
                <a:gd name="connsiteX10" fmla="*/ 7646 w 149247"/>
                <a:gd name="connsiteY10" fmla="*/ 41315 h 89397"/>
                <a:gd name="connsiteX11" fmla="*/ 3823 w 149247"/>
                <a:gd name="connsiteY11" fmla="*/ 52019 h 89397"/>
                <a:gd name="connsiteX12" fmla="*/ 0 w 149247"/>
                <a:gd name="connsiteY12" fmla="*/ 58136 h 89397"/>
                <a:gd name="connsiteX13" fmla="*/ 5352 w 149247"/>
                <a:gd name="connsiteY13" fmla="*/ 67311 h 89397"/>
                <a:gd name="connsiteX14" fmla="*/ 4588 w 149247"/>
                <a:gd name="connsiteY14" fmla="*/ 68076 h 89397"/>
                <a:gd name="connsiteX15" fmla="*/ 23702 w 149247"/>
                <a:gd name="connsiteY15" fmla="*/ 83367 h 89397"/>
                <a:gd name="connsiteX16" fmla="*/ 47404 w 149247"/>
                <a:gd name="connsiteY16" fmla="*/ 88719 h 89397"/>
                <a:gd name="connsiteX17" fmla="*/ 79517 w 149247"/>
                <a:gd name="connsiteY17" fmla="*/ 78015 h 89397"/>
                <a:gd name="connsiteX18" fmla="*/ 89456 w 149247"/>
                <a:gd name="connsiteY18" fmla="*/ 81073 h 89397"/>
                <a:gd name="connsiteX19" fmla="*/ 96338 w 149247"/>
                <a:gd name="connsiteY19" fmla="*/ 81838 h 89397"/>
                <a:gd name="connsiteX20" fmla="*/ 110100 w 149247"/>
                <a:gd name="connsiteY20" fmla="*/ 71898 h 89397"/>
                <a:gd name="connsiteX21" fmla="*/ 131508 w 149247"/>
                <a:gd name="connsiteY21" fmla="*/ 35199 h 89397"/>
                <a:gd name="connsiteX22" fmla="*/ 146800 w 149247"/>
                <a:gd name="connsiteY22" fmla="*/ 25259 h 89397"/>
                <a:gd name="connsiteX23" fmla="*/ 145270 w 149247"/>
                <a:gd name="connsiteY23" fmla="*/ 16084 h 8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47" h="89397">
                  <a:moveTo>
                    <a:pt x="145270" y="16084"/>
                  </a:moveTo>
                  <a:cubicBezTo>
                    <a:pt x="143742" y="15319"/>
                    <a:pt x="141448" y="14555"/>
                    <a:pt x="139919" y="12261"/>
                  </a:cubicBezTo>
                  <a:cubicBezTo>
                    <a:pt x="133802" y="10732"/>
                    <a:pt x="126921" y="8438"/>
                    <a:pt x="125391" y="6909"/>
                  </a:cubicBezTo>
                  <a:cubicBezTo>
                    <a:pt x="121569" y="3086"/>
                    <a:pt x="106277" y="792"/>
                    <a:pt x="103983" y="28"/>
                  </a:cubicBezTo>
                  <a:cubicBezTo>
                    <a:pt x="101690" y="-737"/>
                    <a:pt x="87162" y="14555"/>
                    <a:pt x="82575" y="14555"/>
                  </a:cubicBezTo>
                  <a:cubicBezTo>
                    <a:pt x="77987" y="14555"/>
                    <a:pt x="58108" y="16849"/>
                    <a:pt x="58108" y="22965"/>
                  </a:cubicBezTo>
                  <a:cubicBezTo>
                    <a:pt x="58108" y="28317"/>
                    <a:pt x="33642" y="29082"/>
                    <a:pt x="26760" y="22965"/>
                  </a:cubicBezTo>
                  <a:cubicBezTo>
                    <a:pt x="25996" y="22201"/>
                    <a:pt x="24467" y="20671"/>
                    <a:pt x="23702" y="19142"/>
                  </a:cubicBezTo>
                  <a:cubicBezTo>
                    <a:pt x="22173" y="20671"/>
                    <a:pt x="20644" y="22965"/>
                    <a:pt x="20644" y="25259"/>
                  </a:cubicBezTo>
                  <a:cubicBezTo>
                    <a:pt x="20644" y="32905"/>
                    <a:pt x="15292" y="32140"/>
                    <a:pt x="10704" y="31376"/>
                  </a:cubicBezTo>
                  <a:cubicBezTo>
                    <a:pt x="6117" y="30611"/>
                    <a:pt x="10704" y="37492"/>
                    <a:pt x="7646" y="41315"/>
                  </a:cubicBezTo>
                  <a:cubicBezTo>
                    <a:pt x="4588" y="44373"/>
                    <a:pt x="7646" y="51255"/>
                    <a:pt x="3823" y="52019"/>
                  </a:cubicBezTo>
                  <a:cubicBezTo>
                    <a:pt x="1529" y="52019"/>
                    <a:pt x="765" y="55078"/>
                    <a:pt x="0" y="58136"/>
                  </a:cubicBezTo>
                  <a:cubicBezTo>
                    <a:pt x="1529" y="58900"/>
                    <a:pt x="5352" y="67311"/>
                    <a:pt x="5352" y="67311"/>
                  </a:cubicBezTo>
                  <a:cubicBezTo>
                    <a:pt x="5352" y="67311"/>
                    <a:pt x="5352" y="67311"/>
                    <a:pt x="4588" y="68076"/>
                  </a:cubicBezTo>
                  <a:cubicBezTo>
                    <a:pt x="9940" y="71134"/>
                    <a:pt x="20644" y="78015"/>
                    <a:pt x="23702" y="83367"/>
                  </a:cubicBezTo>
                  <a:cubicBezTo>
                    <a:pt x="28290" y="89484"/>
                    <a:pt x="41288" y="90248"/>
                    <a:pt x="47404" y="88719"/>
                  </a:cubicBezTo>
                  <a:cubicBezTo>
                    <a:pt x="53521" y="87190"/>
                    <a:pt x="79517" y="78015"/>
                    <a:pt x="79517" y="78015"/>
                  </a:cubicBezTo>
                  <a:cubicBezTo>
                    <a:pt x="79517" y="78015"/>
                    <a:pt x="85633" y="80309"/>
                    <a:pt x="89456" y="81073"/>
                  </a:cubicBezTo>
                  <a:cubicBezTo>
                    <a:pt x="90221" y="81073"/>
                    <a:pt x="92515" y="81838"/>
                    <a:pt x="96338" y="81838"/>
                  </a:cubicBezTo>
                  <a:cubicBezTo>
                    <a:pt x="97867" y="79544"/>
                    <a:pt x="103983" y="78015"/>
                    <a:pt x="110100" y="71898"/>
                  </a:cubicBezTo>
                  <a:cubicBezTo>
                    <a:pt x="116981" y="64253"/>
                    <a:pt x="128450" y="37492"/>
                    <a:pt x="131508" y="35199"/>
                  </a:cubicBezTo>
                  <a:cubicBezTo>
                    <a:pt x="134567" y="32905"/>
                    <a:pt x="142977" y="28317"/>
                    <a:pt x="146800" y="25259"/>
                  </a:cubicBezTo>
                  <a:cubicBezTo>
                    <a:pt x="150623" y="21436"/>
                    <a:pt x="149858" y="17613"/>
                    <a:pt x="145270" y="1608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CC31D6BF-94E7-44AA-B1C2-45469206F830}"/>
                </a:ext>
              </a:extLst>
            </p:cNvPr>
            <p:cNvSpPr/>
            <p:nvPr/>
          </p:nvSpPr>
          <p:spPr>
            <a:xfrm>
              <a:off x="6624206" y="2938756"/>
              <a:ext cx="143090" cy="78023"/>
            </a:xfrm>
            <a:custGeom>
              <a:avLst/>
              <a:gdLst>
                <a:gd name="connsiteX0" fmla="*/ 136209 w 143090"/>
                <a:gd name="connsiteY0" fmla="*/ 35935 h 78023"/>
                <a:gd name="connsiteX1" fmla="*/ 120918 w 143090"/>
                <a:gd name="connsiteY1" fmla="*/ 32113 h 78023"/>
                <a:gd name="connsiteX2" fmla="*/ 114801 w 143090"/>
                <a:gd name="connsiteY2" fmla="*/ 22937 h 78023"/>
                <a:gd name="connsiteX3" fmla="*/ 101803 w 143090"/>
                <a:gd name="connsiteY3" fmla="*/ 25231 h 78023"/>
                <a:gd name="connsiteX4" fmla="*/ 89570 w 143090"/>
                <a:gd name="connsiteY4" fmla="*/ 19879 h 78023"/>
                <a:gd name="connsiteX5" fmla="*/ 74278 w 143090"/>
                <a:gd name="connsiteY5" fmla="*/ 8410 h 78023"/>
                <a:gd name="connsiteX6" fmla="*/ 60516 w 143090"/>
                <a:gd name="connsiteY6" fmla="*/ 0 h 78023"/>
                <a:gd name="connsiteX7" fmla="*/ 58987 w 143090"/>
                <a:gd name="connsiteY7" fmla="*/ 2294 h 78023"/>
                <a:gd name="connsiteX8" fmla="*/ 46754 w 143090"/>
                <a:gd name="connsiteY8" fmla="*/ 3058 h 78023"/>
                <a:gd name="connsiteX9" fmla="*/ 27639 w 143090"/>
                <a:gd name="connsiteY9" fmla="*/ 12233 h 78023"/>
                <a:gd name="connsiteX10" fmla="*/ 3172 w 143090"/>
                <a:gd name="connsiteY10" fmla="*/ 22173 h 78023"/>
                <a:gd name="connsiteX11" fmla="*/ 4702 w 143090"/>
                <a:gd name="connsiteY11" fmla="*/ 35171 h 78023"/>
                <a:gd name="connsiteX12" fmla="*/ 12348 w 143090"/>
                <a:gd name="connsiteY12" fmla="*/ 55814 h 78023"/>
                <a:gd name="connsiteX13" fmla="*/ 36814 w 143090"/>
                <a:gd name="connsiteY13" fmla="*/ 74929 h 78023"/>
                <a:gd name="connsiteX14" fmla="*/ 36814 w 143090"/>
                <a:gd name="connsiteY14" fmla="*/ 76458 h 78023"/>
                <a:gd name="connsiteX15" fmla="*/ 56693 w 143090"/>
                <a:gd name="connsiteY15" fmla="*/ 74929 h 78023"/>
                <a:gd name="connsiteX16" fmla="*/ 60516 w 143090"/>
                <a:gd name="connsiteY16" fmla="*/ 63460 h 78023"/>
                <a:gd name="connsiteX17" fmla="*/ 81924 w 143090"/>
                <a:gd name="connsiteY17" fmla="*/ 70342 h 78023"/>
                <a:gd name="connsiteX18" fmla="*/ 99510 w 143090"/>
                <a:gd name="connsiteY18" fmla="*/ 72635 h 78023"/>
                <a:gd name="connsiteX19" fmla="*/ 101039 w 143090"/>
                <a:gd name="connsiteY19" fmla="*/ 77223 h 78023"/>
                <a:gd name="connsiteX20" fmla="*/ 107155 w 143090"/>
                <a:gd name="connsiteY20" fmla="*/ 69577 h 78023"/>
                <a:gd name="connsiteX21" fmla="*/ 129328 w 143090"/>
                <a:gd name="connsiteY21" fmla="*/ 58108 h 78023"/>
                <a:gd name="connsiteX22" fmla="*/ 143091 w 143090"/>
                <a:gd name="connsiteY22" fmla="*/ 46640 h 78023"/>
                <a:gd name="connsiteX23" fmla="*/ 136209 w 143090"/>
                <a:gd name="connsiteY23" fmla="*/ 35935 h 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090" h="78023">
                  <a:moveTo>
                    <a:pt x="136209" y="35935"/>
                  </a:moveTo>
                  <a:cubicBezTo>
                    <a:pt x="132386" y="33642"/>
                    <a:pt x="121683" y="35171"/>
                    <a:pt x="120918" y="32113"/>
                  </a:cubicBezTo>
                  <a:cubicBezTo>
                    <a:pt x="120153" y="29054"/>
                    <a:pt x="119389" y="22937"/>
                    <a:pt x="114801" y="22937"/>
                  </a:cubicBezTo>
                  <a:cubicBezTo>
                    <a:pt x="110214" y="22937"/>
                    <a:pt x="104097" y="19879"/>
                    <a:pt x="101803" y="25231"/>
                  </a:cubicBezTo>
                  <a:cubicBezTo>
                    <a:pt x="99510" y="30583"/>
                    <a:pt x="90334" y="23702"/>
                    <a:pt x="89570" y="19879"/>
                  </a:cubicBezTo>
                  <a:cubicBezTo>
                    <a:pt x="88806" y="16056"/>
                    <a:pt x="84983" y="12998"/>
                    <a:pt x="74278" y="8410"/>
                  </a:cubicBezTo>
                  <a:cubicBezTo>
                    <a:pt x="69691" y="6881"/>
                    <a:pt x="65103" y="3823"/>
                    <a:pt x="60516" y="0"/>
                  </a:cubicBezTo>
                  <a:cubicBezTo>
                    <a:pt x="60516" y="765"/>
                    <a:pt x="59751" y="1529"/>
                    <a:pt x="58987" y="2294"/>
                  </a:cubicBezTo>
                  <a:cubicBezTo>
                    <a:pt x="56693" y="5352"/>
                    <a:pt x="49812" y="-765"/>
                    <a:pt x="46754" y="3058"/>
                  </a:cubicBezTo>
                  <a:cubicBezTo>
                    <a:pt x="43695" y="6117"/>
                    <a:pt x="32991" y="6881"/>
                    <a:pt x="27639" y="12233"/>
                  </a:cubicBezTo>
                  <a:cubicBezTo>
                    <a:pt x="22287" y="17585"/>
                    <a:pt x="10053" y="20644"/>
                    <a:pt x="3172" y="22173"/>
                  </a:cubicBezTo>
                  <a:cubicBezTo>
                    <a:pt x="-3709" y="23702"/>
                    <a:pt x="2408" y="30583"/>
                    <a:pt x="4702" y="35171"/>
                  </a:cubicBezTo>
                  <a:cubicBezTo>
                    <a:pt x="6995" y="39758"/>
                    <a:pt x="6995" y="51992"/>
                    <a:pt x="12348" y="55814"/>
                  </a:cubicBezTo>
                  <a:cubicBezTo>
                    <a:pt x="17699" y="59637"/>
                    <a:pt x="34520" y="71106"/>
                    <a:pt x="36814" y="74929"/>
                  </a:cubicBezTo>
                  <a:cubicBezTo>
                    <a:pt x="36814" y="75694"/>
                    <a:pt x="36814" y="76458"/>
                    <a:pt x="36814" y="76458"/>
                  </a:cubicBezTo>
                  <a:cubicBezTo>
                    <a:pt x="43695" y="78752"/>
                    <a:pt x="55164" y="78752"/>
                    <a:pt x="56693" y="74929"/>
                  </a:cubicBezTo>
                  <a:cubicBezTo>
                    <a:pt x="58987" y="71106"/>
                    <a:pt x="60516" y="63460"/>
                    <a:pt x="60516" y="63460"/>
                  </a:cubicBezTo>
                  <a:cubicBezTo>
                    <a:pt x="60516" y="63460"/>
                    <a:pt x="75808" y="63460"/>
                    <a:pt x="81924" y="70342"/>
                  </a:cubicBezTo>
                  <a:cubicBezTo>
                    <a:pt x="88041" y="77223"/>
                    <a:pt x="99510" y="72635"/>
                    <a:pt x="99510" y="72635"/>
                  </a:cubicBezTo>
                  <a:cubicBezTo>
                    <a:pt x="99510" y="72635"/>
                    <a:pt x="100274" y="74929"/>
                    <a:pt x="101039" y="77223"/>
                  </a:cubicBezTo>
                  <a:cubicBezTo>
                    <a:pt x="102568" y="73400"/>
                    <a:pt x="104862" y="69577"/>
                    <a:pt x="107155" y="69577"/>
                  </a:cubicBezTo>
                  <a:cubicBezTo>
                    <a:pt x="113272" y="68812"/>
                    <a:pt x="123212" y="67283"/>
                    <a:pt x="129328" y="58108"/>
                  </a:cubicBezTo>
                  <a:cubicBezTo>
                    <a:pt x="132386" y="52756"/>
                    <a:pt x="138503" y="48933"/>
                    <a:pt x="143091" y="46640"/>
                  </a:cubicBezTo>
                  <a:cubicBezTo>
                    <a:pt x="140797" y="43581"/>
                    <a:pt x="139268" y="37465"/>
                    <a:pt x="136209" y="359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21CBFDE5-A445-4A2B-A963-D3690ADB96AA}"/>
                </a:ext>
              </a:extLst>
            </p:cNvPr>
            <p:cNvSpPr/>
            <p:nvPr/>
          </p:nvSpPr>
          <p:spPr>
            <a:xfrm>
              <a:off x="6624206" y="2938756"/>
              <a:ext cx="143090" cy="78023"/>
            </a:xfrm>
            <a:custGeom>
              <a:avLst/>
              <a:gdLst>
                <a:gd name="connsiteX0" fmla="*/ 136209 w 143090"/>
                <a:gd name="connsiteY0" fmla="*/ 35935 h 78023"/>
                <a:gd name="connsiteX1" fmla="*/ 120918 w 143090"/>
                <a:gd name="connsiteY1" fmla="*/ 32113 h 78023"/>
                <a:gd name="connsiteX2" fmla="*/ 114801 w 143090"/>
                <a:gd name="connsiteY2" fmla="*/ 22937 h 78023"/>
                <a:gd name="connsiteX3" fmla="*/ 101803 w 143090"/>
                <a:gd name="connsiteY3" fmla="*/ 25231 h 78023"/>
                <a:gd name="connsiteX4" fmla="*/ 89570 w 143090"/>
                <a:gd name="connsiteY4" fmla="*/ 19879 h 78023"/>
                <a:gd name="connsiteX5" fmla="*/ 74278 w 143090"/>
                <a:gd name="connsiteY5" fmla="*/ 8410 h 78023"/>
                <a:gd name="connsiteX6" fmla="*/ 60516 w 143090"/>
                <a:gd name="connsiteY6" fmla="*/ 0 h 78023"/>
                <a:gd name="connsiteX7" fmla="*/ 58987 w 143090"/>
                <a:gd name="connsiteY7" fmla="*/ 2294 h 78023"/>
                <a:gd name="connsiteX8" fmla="*/ 46754 w 143090"/>
                <a:gd name="connsiteY8" fmla="*/ 3058 h 78023"/>
                <a:gd name="connsiteX9" fmla="*/ 27639 w 143090"/>
                <a:gd name="connsiteY9" fmla="*/ 12233 h 78023"/>
                <a:gd name="connsiteX10" fmla="*/ 3172 w 143090"/>
                <a:gd name="connsiteY10" fmla="*/ 22173 h 78023"/>
                <a:gd name="connsiteX11" fmla="*/ 4702 w 143090"/>
                <a:gd name="connsiteY11" fmla="*/ 35171 h 78023"/>
                <a:gd name="connsiteX12" fmla="*/ 12348 w 143090"/>
                <a:gd name="connsiteY12" fmla="*/ 55814 h 78023"/>
                <a:gd name="connsiteX13" fmla="*/ 36814 w 143090"/>
                <a:gd name="connsiteY13" fmla="*/ 74929 h 78023"/>
                <a:gd name="connsiteX14" fmla="*/ 36814 w 143090"/>
                <a:gd name="connsiteY14" fmla="*/ 76458 h 78023"/>
                <a:gd name="connsiteX15" fmla="*/ 56693 w 143090"/>
                <a:gd name="connsiteY15" fmla="*/ 74929 h 78023"/>
                <a:gd name="connsiteX16" fmla="*/ 60516 w 143090"/>
                <a:gd name="connsiteY16" fmla="*/ 63460 h 78023"/>
                <a:gd name="connsiteX17" fmla="*/ 81924 w 143090"/>
                <a:gd name="connsiteY17" fmla="*/ 70342 h 78023"/>
                <a:gd name="connsiteX18" fmla="*/ 99510 w 143090"/>
                <a:gd name="connsiteY18" fmla="*/ 72635 h 78023"/>
                <a:gd name="connsiteX19" fmla="*/ 101039 w 143090"/>
                <a:gd name="connsiteY19" fmla="*/ 77223 h 78023"/>
                <a:gd name="connsiteX20" fmla="*/ 107155 w 143090"/>
                <a:gd name="connsiteY20" fmla="*/ 69577 h 78023"/>
                <a:gd name="connsiteX21" fmla="*/ 129328 w 143090"/>
                <a:gd name="connsiteY21" fmla="*/ 58108 h 78023"/>
                <a:gd name="connsiteX22" fmla="*/ 143091 w 143090"/>
                <a:gd name="connsiteY22" fmla="*/ 46640 h 78023"/>
                <a:gd name="connsiteX23" fmla="*/ 136209 w 143090"/>
                <a:gd name="connsiteY23" fmla="*/ 35935 h 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090" h="78023">
                  <a:moveTo>
                    <a:pt x="136209" y="35935"/>
                  </a:moveTo>
                  <a:cubicBezTo>
                    <a:pt x="132386" y="33642"/>
                    <a:pt x="121683" y="35171"/>
                    <a:pt x="120918" y="32113"/>
                  </a:cubicBezTo>
                  <a:cubicBezTo>
                    <a:pt x="120153" y="29054"/>
                    <a:pt x="119389" y="22937"/>
                    <a:pt x="114801" y="22937"/>
                  </a:cubicBezTo>
                  <a:cubicBezTo>
                    <a:pt x="110214" y="22937"/>
                    <a:pt x="104097" y="19879"/>
                    <a:pt x="101803" y="25231"/>
                  </a:cubicBezTo>
                  <a:cubicBezTo>
                    <a:pt x="99510" y="30583"/>
                    <a:pt x="90334" y="23702"/>
                    <a:pt x="89570" y="19879"/>
                  </a:cubicBezTo>
                  <a:cubicBezTo>
                    <a:pt x="88806" y="16056"/>
                    <a:pt x="84983" y="12998"/>
                    <a:pt x="74278" y="8410"/>
                  </a:cubicBezTo>
                  <a:cubicBezTo>
                    <a:pt x="69691" y="6881"/>
                    <a:pt x="65103" y="3823"/>
                    <a:pt x="60516" y="0"/>
                  </a:cubicBezTo>
                  <a:cubicBezTo>
                    <a:pt x="60516" y="765"/>
                    <a:pt x="59751" y="1529"/>
                    <a:pt x="58987" y="2294"/>
                  </a:cubicBezTo>
                  <a:cubicBezTo>
                    <a:pt x="56693" y="5352"/>
                    <a:pt x="49812" y="-765"/>
                    <a:pt x="46754" y="3058"/>
                  </a:cubicBezTo>
                  <a:cubicBezTo>
                    <a:pt x="43695" y="6117"/>
                    <a:pt x="32991" y="6881"/>
                    <a:pt x="27639" y="12233"/>
                  </a:cubicBezTo>
                  <a:cubicBezTo>
                    <a:pt x="22287" y="17585"/>
                    <a:pt x="10053" y="20644"/>
                    <a:pt x="3172" y="22173"/>
                  </a:cubicBezTo>
                  <a:cubicBezTo>
                    <a:pt x="-3709" y="23702"/>
                    <a:pt x="2408" y="30583"/>
                    <a:pt x="4702" y="35171"/>
                  </a:cubicBezTo>
                  <a:cubicBezTo>
                    <a:pt x="6995" y="39758"/>
                    <a:pt x="6995" y="51992"/>
                    <a:pt x="12348" y="55814"/>
                  </a:cubicBezTo>
                  <a:cubicBezTo>
                    <a:pt x="17699" y="59637"/>
                    <a:pt x="34520" y="71106"/>
                    <a:pt x="36814" y="74929"/>
                  </a:cubicBezTo>
                  <a:cubicBezTo>
                    <a:pt x="36814" y="75694"/>
                    <a:pt x="36814" y="76458"/>
                    <a:pt x="36814" y="76458"/>
                  </a:cubicBezTo>
                  <a:cubicBezTo>
                    <a:pt x="43695" y="78752"/>
                    <a:pt x="55164" y="78752"/>
                    <a:pt x="56693" y="74929"/>
                  </a:cubicBezTo>
                  <a:cubicBezTo>
                    <a:pt x="58987" y="71106"/>
                    <a:pt x="60516" y="63460"/>
                    <a:pt x="60516" y="63460"/>
                  </a:cubicBezTo>
                  <a:cubicBezTo>
                    <a:pt x="60516" y="63460"/>
                    <a:pt x="75808" y="63460"/>
                    <a:pt x="81924" y="70342"/>
                  </a:cubicBezTo>
                  <a:cubicBezTo>
                    <a:pt x="88041" y="77223"/>
                    <a:pt x="99510" y="72635"/>
                    <a:pt x="99510" y="72635"/>
                  </a:cubicBezTo>
                  <a:cubicBezTo>
                    <a:pt x="99510" y="72635"/>
                    <a:pt x="100274" y="74929"/>
                    <a:pt x="101039" y="77223"/>
                  </a:cubicBezTo>
                  <a:cubicBezTo>
                    <a:pt x="102568" y="73400"/>
                    <a:pt x="104862" y="69577"/>
                    <a:pt x="107155" y="69577"/>
                  </a:cubicBezTo>
                  <a:cubicBezTo>
                    <a:pt x="113272" y="68812"/>
                    <a:pt x="123212" y="67283"/>
                    <a:pt x="129328" y="58108"/>
                  </a:cubicBezTo>
                  <a:cubicBezTo>
                    <a:pt x="132386" y="52756"/>
                    <a:pt x="138503" y="48933"/>
                    <a:pt x="143091" y="46640"/>
                  </a:cubicBezTo>
                  <a:cubicBezTo>
                    <a:pt x="140797" y="43581"/>
                    <a:pt x="139268" y="37465"/>
                    <a:pt x="136209" y="359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04A632FA-8337-455A-9556-35DA461F563B}"/>
                </a:ext>
              </a:extLst>
            </p:cNvPr>
            <p:cNvSpPr/>
            <p:nvPr/>
          </p:nvSpPr>
          <p:spPr>
            <a:xfrm>
              <a:off x="6114367" y="3214176"/>
              <a:ext cx="78445" cy="149092"/>
            </a:xfrm>
            <a:custGeom>
              <a:avLst/>
              <a:gdLst>
                <a:gd name="connsiteX0" fmla="*/ 58850 w 78445"/>
                <a:gd name="connsiteY0" fmla="*/ 122162 h 149092"/>
                <a:gd name="connsiteX1" fmla="*/ 53498 w 78445"/>
                <a:gd name="connsiteY1" fmla="*/ 109929 h 149092"/>
                <a:gd name="connsiteX2" fmla="*/ 59615 w 78445"/>
                <a:gd name="connsiteY2" fmla="*/ 96931 h 149092"/>
                <a:gd name="connsiteX3" fmla="*/ 52734 w 78445"/>
                <a:gd name="connsiteY3" fmla="*/ 83933 h 149092"/>
                <a:gd name="connsiteX4" fmla="*/ 58850 w 78445"/>
                <a:gd name="connsiteY4" fmla="*/ 73994 h 149092"/>
                <a:gd name="connsiteX5" fmla="*/ 62673 w 78445"/>
                <a:gd name="connsiteY5" fmla="*/ 57173 h 149092"/>
                <a:gd name="connsiteX6" fmla="*/ 61144 w 78445"/>
                <a:gd name="connsiteY6" fmla="*/ 34235 h 149092"/>
                <a:gd name="connsiteX7" fmla="*/ 76435 w 78445"/>
                <a:gd name="connsiteY7" fmla="*/ 20473 h 149092"/>
                <a:gd name="connsiteX8" fmla="*/ 70319 w 78445"/>
                <a:gd name="connsiteY8" fmla="*/ 10533 h 149092"/>
                <a:gd name="connsiteX9" fmla="*/ 55792 w 78445"/>
                <a:gd name="connsiteY9" fmla="*/ 8240 h 149092"/>
                <a:gd name="connsiteX10" fmla="*/ 46617 w 78445"/>
                <a:gd name="connsiteY10" fmla="*/ 8240 h 149092"/>
                <a:gd name="connsiteX11" fmla="*/ 32090 w 78445"/>
                <a:gd name="connsiteY11" fmla="*/ 4417 h 149092"/>
                <a:gd name="connsiteX12" fmla="*/ 23680 w 78445"/>
                <a:gd name="connsiteY12" fmla="*/ 3652 h 149092"/>
                <a:gd name="connsiteX13" fmla="*/ 17563 w 78445"/>
                <a:gd name="connsiteY13" fmla="*/ 6711 h 149092"/>
                <a:gd name="connsiteX14" fmla="*/ 18327 w 78445"/>
                <a:gd name="connsiteY14" fmla="*/ 23531 h 149092"/>
                <a:gd name="connsiteX15" fmla="*/ 3800 w 78445"/>
                <a:gd name="connsiteY15" fmla="*/ 81640 h 149092"/>
                <a:gd name="connsiteX16" fmla="*/ 12975 w 78445"/>
                <a:gd name="connsiteY16" fmla="*/ 103048 h 149092"/>
                <a:gd name="connsiteX17" fmla="*/ 16034 w 78445"/>
                <a:gd name="connsiteY17" fmla="*/ 144335 h 149092"/>
                <a:gd name="connsiteX18" fmla="*/ 33619 w 78445"/>
                <a:gd name="connsiteY18" fmla="*/ 148923 h 149092"/>
                <a:gd name="connsiteX19" fmla="*/ 51969 w 78445"/>
                <a:gd name="connsiteY19" fmla="*/ 145100 h 149092"/>
                <a:gd name="connsiteX20" fmla="*/ 48911 w 78445"/>
                <a:gd name="connsiteY20" fmla="*/ 137454 h 149092"/>
                <a:gd name="connsiteX21" fmla="*/ 58850 w 78445"/>
                <a:gd name="connsiteY21" fmla="*/ 122162 h 1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445" h="149092">
                  <a:moveTo>
                    <a:pt x="58850" y="122162"/>
                  </a:moveTo>
                  <a:cubicBezTo>
                    <a:pt x="68025" y="120633"/>
                    <a:pt x="56557" y="112223"/>
                    <a:pt x="53498" y="109929"/>
                  </a:cubicBezTo>
                  <a:cubicBezTo>
                    <a:pt x="51204" y="107635"/>
                    <a:pt x="54263" y="96931"/>
                    <a:pt x="59615" y="96931"/>
                  </a:cubicBezTo>
                  <a:cubicBezTo>
                    <a:pt x="64967" y="96931"/>
                    <a:pt x="59615" y="90814"/>
                    <a:pt x="52734" y="83933"/>
                  </a:cubicBezTo>
                  <a:cubicBezTo>
                    <a:pt x="45852" y="77052"/>
                    <a:pt x="52734" y="73994"/>
                    <a:pt x="58850" y="73994"/>
                  </a:cubicBezTo>
                  <a:cubicBezTo>
                    <a:pt x="64967" y="73994"/>
                    <a:pt x="57321" y="63289"/>
                    <a:pt x="62673" y="57173"/>
                  </a:cubicBezTo>
                  <a:cubicBezTo>
                    <a:pt x="68790" y="51056"/>
                    <a:pt x="61144" y="39588"/>
                    <a:pt x="61144" y="34235"/>
                  </a:cubicBezTo>
                  <a:cubicBezTo>
                    <a:pt x="61144" y="28883"/>
                    <a:pt x="69554" y="27354"/>
                    <a:pt x="76435" y="20473"/>
                  </a:cubicBezTo>
                  <a:cubicBezTo>
                    <a:pt x="83317" y="13592"/>
                    <a:pt x="70319" y="15885"/>
                    <a:pt x="70319" y="10533"/>
                  </a:cubicBezTo>
                  <a:cubicBezTo>
                    <a:pt x="70319" y="5181"/>
                    <a:pt x="61909" y="3652"/>
                    <a:pt x="55792" y="8240"/>
                  </a:cubicBezTo>
                  <a:cubicBezTo>
                    <a:pt x="49675" y="12827"/>
                    <a:pt x="51969" y="8240"/>
                    <a:pt x="46617" y="8240"/>
                  </a:cubicBezTo>
                  <a:cubicBezTo>
                    <a:pt x="41265" y="8240"/>
                    <a:pt x="32090" y="9769"/>
                    <a:pt x="32090" y="4417"/>
                  </a:cubicBezTo>
                  <a:cubicBezTo>
                    <a:pt x="32090" y="-935"/>
                    <a:pt x="28267" y="-1700"/>
                    <a:pt x="23680" y="3652"/>
                  </a:cubicBezTo>
                  <a:cubicBezTo>
                    <a:pt x="22150" y="5181"/>
                    <a:pt x="20621" y="5946"/>
                    <a:pt x="17563" y="6711"/>
                  </a:cubicBezTo>
                  <a:cubicBezTo>
                    <a:pt x="16798" y="13592"/>
                    <a:pt x="16034" y="19708"/>
                    <a:pt x="18327" y="23531"/>
                  </a:cubicBezTo>
                  <a:cubicBezTo>
                    <a:pt x="22915" y="31177"/>
                    <a:pt x="12975" y="70935"/>
                    <a:pt x="3800" y="81640"/>
                  </a:cubicBezTo>
                  <a:cubicBezTo>
                    <a:pt x="-5374" y="92344"/>
                    <a:pt x="3800" y="95402"/>
                    <a:pt x="12975" y="103048"/>
                  </a:cubicBezTo>
                  <a:cubicBezTo>
                    <a:pt x="22150" y="110694"/>
                    <a:pt x="16034" y="138218"/>
                    <a:pt x="16034" y="144335"/>
                  </a:cubicBezTo>
                  <a:cubicBezTo>
                    <a:pt x="16034" y="150452"/>
                    <a:pt x="24444" y="148923"/>
                    <a:pt x="33619" y="148923"/>
                  </a:cubicBezTo>
                  <a:cubicBezTo>
                    <a:pt x="38971" y="148923"/>
                    <a:pt x="45852" y="146629"/>
                    <a:pt x="51969" y="145100"/>
                  </a:cubicBezTo>
                  <a:cubicBezTo>
                    <a:pt x="50440" y="142041"/>
                    <a:pt x="48911" y="138983"/>
                    <a:pt x="48911" y="137454"/>
                  </a:cubicBezTo>
                  <a:cubicBezTo>
                    <a:pt x="49675" y="132102"/>
                    <a:pt x="49675" y="123691"/>
                    <a:pt x="58850" y="1221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E9EA6BEC-B062-4C6E-8EDB-2433D5D1A8A0}"/>
                </a:ext>
              </a:extLst>
            </p:cNvPr>
            <p:cNvSpPr/>
            <p:nvPr/>
          </p:nvSpPr>
          <p:spPr>
            <a:xfrm>
              <a:off x="6114367" y="3214176"/>
              <a:ext cx="78445" cy="149092"/>
            </a:xfrm>
            <a:custGeom>
              <a:avLst/>
              <a:gdLst>
                <a:gd name="connsiteX0" fmla="*/ 58850 w 78445"/>
                <a:gd name="connsiteY0" fmla="*/ 122162 h 149092"/>
                <a:gd name="connsiteX1" fmla="*/ 53498 w 78445"/>
                <a:gd name="connsiteY1" fmla="*/ 109929 h 149092"/>
                <a:gd name="connsiteX2" fmla="*/ 59615 w 78445"/>
                <a:gd name="connsiteY2" fmla="*/ 96931 h 149092"/>
                <a:gd name="connsiteX3" fmla="*/ 52734 w 78445"/>
                <a:gd name="connsiteY3" fmla="*/ 83933 h 149092"/>
                <a:gd name="connsiteX4" fmla="*/ 58850 w 78445"/>
                <a:gd name="connsiteY4" fmla="*/ 73994 h 149092"/>
                <a:gd name="connsiteX5" fmla="*/ 62673 w 78445"/>
                <a:gd name="connsiteY5" fmla="*/ 57173 h 149092"/>
                <a:gd name="connsiteX6" fmla="*/ 61144 w 78445"/>
                <a:gd name="connsiteY6" fmla="*/ 34235 h 149092"/>
                <a:gd name="connsiteX7" fmla="*/ 76435 w 78445"/>
                <a:gd name="connsiteY7" fmla="*/ 20473 h 149092"/>
                <a:gd name="connsiteX8" fmla="*/ 70319 w 78445"/>
                <a:gd name="connsiteY8" fmla="*/ 10533 h 149092"/>
                <a:gd name="connsiteX9" fmla="*/ 55792 w 78445"/>
                <a:gd name="connsiteY9" fmla="*/ 8240 h 149092"/>
                <a:gd name="connsiteX10" fmla="*/ 46617 w 78445"/>
                <a:gd name="connsiteY10" fmla="*/ 8240 h 149092"/>
                <a:gd name="connsiteX11" fmla="*/ 32090 w 78445"/>
                <a:gd name="connsiteY11" fmla="*/ 4417 h 149092"/>
                <a:gd name="connsiteX12" fmla="*/ 23680 w 78445"/>
                <a:gd name="connsiteY12" fmla="*/ 3652 h 149092"/>
                <a:gd name="connsiteX13" fmla="*/ 17563 w 78445"/>
                <a:gd name="connsiteY13" fmla="*/ 6711 h 149092"/>
                <a:gd name="connsiteX14" fmla="*/ 18327 w 78445"/>
                <a:gd name="connsiteY14" fmla="*/ 23531 h 149092"/>
                <a:gd name="connsiteX15" fmla="*/ 3800 w 78445"/>
                <a:gd name="connsiteY15" fmla="*/ 81640 h 149092"/>
                <a:gd name="connsiteX16" fmla="*/ 12975 w 78445"/>
                <a:gd name="connsiteY16" fmla="*/ 103048 h 149092"/>
                <a:gd name="connsiteX17" fmla="*/ 16034 w 78445"/>
                <a:gd name="connsiteY17" fmla="*/ 144335 h 149092"/>
                <a:gd name="connsiteX18" fmla="*/ 33619 w 78445"/>
                <a:gd name="connsiteY18" fmla="*/ 148923 h 149092"/>
                <a:gd name="connsiteX19" fmla="*/ 51969 w 78445"/>
                <a:gd name="connsiteY19" fmla="*/ 145100 h 149092"/>
                <a:gd name="connsiteX20" fmla="*/ 48911 w 78445"/>
                <a:gd name="connsiteY20" fmla="*/ 137454 h 149092"/>
                <a:gd name="connsiteX21" fmla="*/ 58850 w 78445"/>
                <a:gd name="connsiteY21" fmla="*/ 122162 h 1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445" h="149092">
                  <a:moveTo>
                    <a:pt x="58850" y="122162"/>
                  </a:moveTo>
                  <a:cubicBezTo>
                    <a:pt x="68025" y="120633"/>
                    <a:pt x="56557" y="112223"/>
                    <a:pt x="53498" y="109929"/>
                  </a:cubicBezTo>
                  <a:cubicBezTo>
                    <a:pt x="51204" y="107635"/>
                    <a:pt x="54263" y="96931"/>
                    <a:pt x="59615" y="96931"/>
                  </a:cubicBezTo>
                  <a:cubicBezTo>
                    <a:pt x="64967" y="96931"/>
                    <a:pt x="59615" y="90814"/>
                    <a:pt x="52734" y="83933"/>
                  </a:cubicBezTo>
                  <a:cubicBezTo>
                    <a:pt x="45852" y="77052"/>
                    <a:pt x="52734" y="73994"/>
                    <a:pt x="58850" y="73994"/>
                  </a:cubicBezTo>
                  <a:cubicBezTo>
                    <a:pt x="64967" y="73994"/>
                    <a:pt x="57321" y="63289"/>
                    <a:pt x="62673" y="57173"/>
                  </a:cubicBezTo>
                  <a:cubicBezTo>
                    <a:pt x="68790" y="51056"/>
                    <a:pt x="61144" y="39588"/>
                    <a:pt x="61144" y="34235"/>
                  </a:cubicBezTo>
                  <a:cubicBezTo>
                    <a:pt x="61144" y="28883"/>
                    <a:pt x="69554" y="27354"/>
                    <a:pt x="76435" y="20473"/>
                  </a:cubicBezTo>
                  <a:cubicBezTo>
                    <a:pt x="83317" y="13592"/>
                    <a:pt x="70319" y="15885"/>
                    <a:pt x="70319" y="10533"/>
                  </a:cubicBezTo>
                  <a:cubicBezTo>
                    <a:pt x="70319" y="5181"/>
                    <a:pt x="61909" y="3652"/>
                    <a:pt x="55792" y="8240"/>
                  </a:cubicBezTo>
                  <a:cubicBezTo>
                    <a:pt x="49675" y="12827"/>
                    <a:pt x="51969" y="8240"/>
                    <a:pt x="46617" y="8240"/>
                  </a:cubicBezTo>
                  <a:cubicBezTo>
                    <a:pt x="41265" y="8240"/>
                    <a:pt x="32090" y="9769"/>
                    <a:pt x="32090" y="4417"/>
                  </a:cubicBezTo>
                  <a:cubicBezTo>
                    <a:pt x="32090" y="-935"/>
                    <a:pt x="28267" y="-1700"/>
                    <a:pt x="23680" y="3652"/>
                  </a:cubicBezTo>
                  <a:cubicBezTo>
                    <a:pt x="22150" y="5181"/>
                    <a:pt x="20621" y="5946"/>
                    <a:pt x="17563" y="6711"/>
                  </a:cubicBezTo>
                  <a:cubicBezTo>
                    <a:pt x="16798" y="13592"/>
                    <a:pt x="16034" y="19708"/>
                    <a:pt x="18327" y="23531"/>
                  </a:cubicBezTo>
                  <a:cubicBezTo>
                    <a:pt x="22915" y="31177"/>
                    <a:pt x="12975" y="70935"/>
                    <a:pt x="3800" y="81640"/>
                  </a:cubicBezTo>
                  <a:cubicBezTo>
                    <a:pt x="-5374" y="92344"/>
                    <a:pt x="3800" y="95402"/>
                    <a:pt x="12975" y="103048"/>
                  </a:cubicBezTo>
                  <a:cubicBezTo>
                    <a:pt x="22150" y="110694"/>
                    <a:pt x="16034" y="138218"/>
                    <a:pt x="16034" y="144335"/>
                  </a:cubicBezTo>
                  <a:cubicBezTo>
                    <a:pt x="16034" y="150452"/>
                    <a:pt x="24444" y="148923"/>
                    <a:pt x="33619" y="148923"/>
                  </a:cubicBezTo>
                  <a:cubicBezTo>
                    <a:pt x="38971" y="148923"/>
                    <a:pt x="45852" y="146629"/>
                    <a:pt x="51969" y="145100"/>
                  </a:cubicBezTo>
                  <a:cubicBezTo>
                    <a:pt x="50440" y="142041"/>
                    <a:pt x="48911" y="138983"/>
                    <a:pt x="48911" y="137454"/>
                  </a:cubicBezTo>
                  <a:cubicBezTo>
                    <a:pt x="49675" y="132102"/>
                    <a:pt x="49675" y="123691"/>
                    <a:pt x="58850" y="1221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7D967FE8-A16E-44B1-BEA0-A8FB50B4342F}"/>
                </a:ext>
              </a:extLst>
            </p:cNvPr>
            <p:cNvSpPr/>
            <p:nvPr/>
          </p:nvSpPr>
          <p:spPr>
            <a:xfrm>
              <a:off x="6472933" y="2968575"/>
              <a:ext cx="15291" cy="22172"/>
            </a:xfrm>
            <a:custGeom>
              <a:avLst/>
              <a:gdLst>
                <a:gd name="connsiteX0" fmla="*/ 8410 w 15291"/>
                <a:gd name="connsiteY0" fmla="*/ 0 h 22172"/>
                <a:gd name="connsiteX1" fmla="*/ 0 w 15291"/>
                <a:gd name="connsiteY1" fmla="*/ 20644 h 22172"/>
                <a:gd name="connsiteX2" fmla="*/ 15292 w 15291"/>
                <a:gd name="connsiteY2" fmla="*/ 22173 h 22172"/>
                <a:gd name="connsiteX3" fmla="*/ 7646 w 15291"/>
                <a:gd name="connsiteY3" fmla="*/ 1529 h 22172"/>
                <a:gd name="connsiteX4" fmla="*/ 8410 w 15291"/>
                <a:gd name="connsiteY4" fmla="*/ 0 h 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1" h="22172">
                  <a:moveTo>
                    <a:pt x="8410" y="0"/>
                  </a:moveTo>
                  <a:cubicBezTo>
                    <a:pt x="3823" y="3058"/>
                    <a:pt x="0" y="8410"/>
                    <a:pt x="0" y="20644"/>
                  </a:cubicBezTo>
                  <a:cubicBezTo>
                    <a:pt x="4587" y="20644"/>
                    <a:pt x="10704" y="21408"/>
                    <a:pt x="15292" y="22173"/>
                  </a:cubicBezTo>
                  <a:cubicBezTo>
                    <a:pt x="14527" y="8410"/>
                    <a:pt x="9175" y="4587"/>
                    <a:pt x="7646" y="1529"/>
                  </a:cubicBezTo>
                  <a:cubicBezTo>
                    <a:pt x="8410" y="1529"/>
                    <a:pt x="8410" y="765"/>
                    <a:pt x="841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1146F442-221D-409B-B759-45F4A1B5B8A7}"/>
                </a:ext>
              </a:extLst>
            </p:cNvPr>
            <p:cNvSpPr/>
            <p:nvPr/>
          </p:nvSpPr>
          <p:spPr>
            <a:xfrm>
              <a:off x="6472933" y="2968575"/>
              <a:ext cx="15291" cy="22172"/>
            </a:xfrm>
            <a:custGeom>
              <a:avLst/>
              <a:gdLst>
                <a:gd name="connsiteX0" fmla="*/ 8410 w 15291"/>
                <a:gd name="connsiteY0" fmla="*/ 0 h 22172"/>
                <a:gd name="connsiteX1" fmla="*/ 0 w 15291"/>
                <a:gd name="connsiteY1" fmla="*/ 20644 h 22172"/>
                <a:gd name="connsiteX2" fmla="*/ 15292 w 15291"/>
                <a:gd name="connsiteY2" fmla="*/ 22173 h 22172"/>
                <a:gd name="connsiteX3" fmla="*/ 7646 w 15291"/>
                <a:gd name="connsiteY3" fmla="*/ 1529 h 22172"/>
                <a:gd name="connsiteX4" fmla="*/ 8410 w 15291"/>
                <a:gd name="connsiteY4" fmla="*/ 0 h 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1" h="22172">
                  <a:moveTo>
                    <a:pt x="8410" y="0"/>
                  </a:moveTo>
                  <a:cubicBezTo>
                    <a:pt x="3823" y="3058"/>
                    <a:pt x="0" y="8410"/>
                    <a:pt x="0" y="20644"/>
                  </a:cubicBezTo>
                  <a:cubicBezTo>
                    <a:pt x="4587" y="20644"/>
                    <a:pt x="10704" y="21408"/>
                    <a:pt x="15292" y="22173"/>
                  </a:cubicBezTo>
                  <a:cubicBezTo>
                    <a:pt x="14527" y="8410"/>
                    <a:pt x="9175" y="4587"/>
                    <a:pt x="7646" y="1529"/>
                  </a:cubicBezTo>
                  <a:cubicBezTo>
                    <a:pt x="8410" y="1529"/>
                    <a:pt x="8410" y="765"/>
                    <a:pt x="841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D43EABF1-AFE1-41C0-A320-0D888A134F94}"/>
                </a:ext>
              </a:extLst>
            </p:cNvPr>
            <p:cNvSpPr/>
            <p:nvPr/>
          </p:nvSpPr>
          <p:spPr>
            <a:xfrm>
              <a:off x="6806245" y="3022860"/>
              <a:ext cx="208841" cy="142212"/>
            </a:xfrm>
            <a:custGeom>
              <a:avLst/>
              <a:gdLst>
                <a:gd name="connsiteX0" fmla="*/ 188132 w 208841"/>
                <a:gd name="connsiteY0" fmla="*/ 96337 h 142212"/>
                <a:gd name="connsiteX1" fmla="*/ 178957 w 208841"/>
                <a:gd name="connsiteY1" fmla="*/ 90221 h 142212"/>
                <a:gd name="connsiteX2" fmla="*/ 179722 w 208841"/>
                <a:gd name="connsiteY2" fmla="*/ 89456 h 142212"/>
                <a:gd name="connsiteX3" fmla="*/ 175899 w 208841"/>
                <a:gd name="connsiteY3" fmla="*/ 61931 h 142212"/>
                <a:gd name="connsiteX4" fmla="*/ 161372 w 208841"/>
                <a:gd name="connsiteY4" fmla="*/ 27525 h 142212"/>
                <a:gd name="connsiteX5" fmla="*/ 146081 w 208841"/>
                <a:gd name="connsiteY5" fmla="*/ 0 h 142212"/>
                <a:gd name="connsiteX6" fmla="*/ 134612 w 208841"/>
                <a:gd name="connsiteY6" fmla="*/ 5352 h 142212"/>
                <a:gd name="connsiteX7" fmla="*/ 121614 w 208841"/>
                <a:gd name="connsiteY7" fmla="*/ 12233 h 142212"/>
                <a:gd name="connsiteX8" fmla="*/ 110145 w 208841"/>
                <a:gd name="connsiteY8" fmla="*/ 13762 h 142212"/>
                <a:gd name="connsiteX9" fmla="*/ 100206 w 208841"/>
                <a:gd name="connsiteY9" fmla="*/ 16821 h 142212"/>
                <a:gd name="connsiteX10" fmla="*/ 86443 w 208841"/>
                <a:gd name="connsiteY10" fmla="*/ 12233 h 142212"/>
                <a:gd name="connsiteX11" fmla="*/ 62741 w 208841"/>
                <a:gd name="connsiteY11" fmla="*/ 7646 h 142212"/>
                <a:gd name="connsiteX12" fmla="*/ 53566 w 208841"/>
                <a:gd name="connsiteY12" fmla="*/ 8410 h 142212"/>
                <a:gd name="connsiteX13" fmla="*/ 51272 w 208841"/>
                <a:gd name="connsiteY13" fmla="*/ 13762 h 142212"/>
                <a:gd name="connsiteX14" fmla="*/ 35981 w 208841"/>
                <a:gd name="connsiteY14" fmla="*/ 23702 h 142212"/>
                <a:gd name="connsiteX15" fmla="*/ 14572 w 208841"/>
                <a:gd name="connsiteY15" fmla="*/ 60402 h 142212"/>
                <a:gd name="connsiteX16" fmla="*/ 45 w 208841"/>
                <a:gd name="connsiteY16" fmla="*/ 71871 h 142212"/>
                <a:gd name="connsiteX17" fmla="*/ 8456 w 208841"/>
                <a:gd name="connsiteY17" fmla="*/ 85633 h 142212"/>
                <a:gd name="connsiteX18" fmla="*/ 16102 w 208841"/>
                <a:gd name="connsiteY18" fmla="*/ 94044 h 142212"/>
                <a:gd name="connsiteX19" fmla="*/ 19160 w 208841"/>
                <a:gd name="connsiteY19" fmla="*/ 109335 h 142212"/>
                <a:gd name="connsiteX20" fmla="*/ 45156 w 208841"/>
                <a:gd name="connsiteY20" fmla="*/ 117746 h 142212"/>
                <a:gd name="connsiteX21" fmla="*/ 46685 w 208841"/>
                <a:gd name="connsiteY21" fmla="*/ 128450 h 142212"/>
                <a:gd name="connsiteX22" fmla="*/ 59683 w 208841"/>
                <a:gd name="connsiteY22" fmla="*/ 137625 h 142212"/>
                <a:gd name="connsiteX23" fmla="*/ 84149 w 208841"/>
                <a:gd name="connsiteY23" fmla="*/ 140683 h 142212"/>
                <a:gd name="connsiteX24" fmla="*/ 108616 w 208841"/>
                <a:gd name="connsiteY24" fmla="*/ 141448 h 142212"/>
                <a:gd name="connsiteX25" fmla="*/ 125437 w 208841"/>
                <a:gd name="connsiteY25" fmla="*/ 134566 h 142212"/>
                <a:gd name="connsiteX26" fmla="*/ 152961 w 208841"/>
                <a:gd name="connsiteY26" fmla="*/ 129214 h 142212"/>
                <a:gd name="connsiteX27" fmla="*/ 171312 w 208841"/>
                <a:gd name="connsiteY27" fmla="*/ 135331 h 142212"/>
                <a:gd name="connsiteX28" fmla="*/ 185074 w 208841"/>
                <a:gd name="connsiteY28" fmla="*/ 142212 h 142212"/>
                <a:gd name="connsiteX29" fmla="*/ 185074 w 208841"/>
                <a:gd name="connsiteY29" fmla="*/ 129214 h 142212"/>
                <a:gd name="connsiteX30" fmla="*/ 196543 w 208841"/>
                <a:gd name="connsiteY30" fmla="*/ 109335 h 142212"/>
                <a:gd name="connsiteX31" fmla="*/ 208776 w 208841"/>
                <a:gd name="connsiteY31" fmla="*/ 96337 h 142212"/>
                <a:gd name="connsiteX32" fmla="*/ 208776 w 208841"/>
                <a:gd name="connsiteY32" fmla="*/ 94808 h 142212"/>
                <a:gd name="connsiteX33" fmla="*/ 200366 w 208841"/>
                <a:gd name="connsiteY33" fmla="*/ 88691 h 142212"/>
                <a:gd name="connsiteX34" fmla="*/ 188132 w 208841"/>
                <a:gd name="connsiteY34" fmla="*/ 96337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8841" h="142212">
                  <a:moveTo>
                    <a:pt x="188132" y="96337"/>
                  </a:moveTo>
                  <a:cubicBezTo>
                    <a:pt x="183545" y="95573"/>
                    <a:pt x="177428" y="93279"/>
                    <a:pt x="178957" y="90221"/>
                  </a:cubicBezTo>
                  <a:cubicBezTo>
                    <a:pt x="178957" y="90221"/>
                    <a:pt x="179722" y="89456"/>
                    <a:pt x="179722" y="89456"/>
                  </a:cubicBezTo>
                  <a:cubicBezTo>
                    <a:pt x="173605" y="84104"/>
                    <a:pt x="171312" y="66519"/>
                    <a:pt x="175899" y="61931"/>
                  </a:cubicBezTo>
                  <a:cubicBezTo>
                    <a:pt x="181251" y="56579"/>
                    <a:pt x="167489" y="35171"/>
                    <a:pt x="161372" y="27525"/>
                  </a:cubicBezTo>
                  <a:cubicBezTo>
                    <a:pt x="158314" y="23702"/>
                    <a:pt x="152197" y="12233"/>
                    <a:pt x="146081" y="0"/>
                  </a:cubicBezTo>
                  <a:cubicBezTo>
                    <a:pt x="140728" y="1529"/>
                    <a:pt x="136141" y="3823"/>
                    <a:pt x="134612" y="5352"/>
                  </a:cubicBezTo>
                  <a:cubicBezTo>
                    <a:pt x="132318" y="9175"/>
                    <a:pt x="125437" y="12233"/>
                    <a:pt x="121614" y="12233"/>
                  </a:cubicBezTo>
                  <a:cubicBezTo>
                    <a:pt x="117791" y="12233"/>
                    <a:pt x="113204" y="9940"/>
                    <a:pt x="110145" y="13762"/>
                  </a:cubicBezTo>
                  <a:cubicBezTo>
                    <a:pt x="107087" y="17585"/>
                    <a:pt x="101735" y="19115"/>
                    <a:pt x="100206" y="16821"/>
                  </a:cubicBezTo>
                  <a:cubicBezTo>
                    <a:pt x="97912" y="14527"/>
                    <a:pt x="91031" y="12233"/>
                    <a:pt x="86443" y="12233"/>
                  </a:cubicBezTo>
                  <a:cubicBezTo>
                    <a:pt x="81856" y="12233"/>
                    <a:pt x="66564" y="7646"/>
                    <a:pt x="62741" y="7646"/>
                  </a:cubicBezTo>
                  <a:cubicBezTo>
                    <a:pt x="60447" y="7646"/>
                    <a:pt x="57389" y="7646"/>
                    <a:pt x="53566" y="8410"/>
                  </a:cubicBezTo>
                  <a:cubicBezTo>
                    <a:pt x="54331" y="9940"/>
                    <a:pt x="53566" y="11469"/>
                    <a:pt x="51272" y="13762"/>
                  </a:cubicBezTo>
                  <a:cubicBezTo>
                    <a:pt x="47449" y="16821"/>
                    <a:pt x="39039" y="22173"/>
                    <a:pt x="35981" y="23702"/>
                  </a:cubicBezTo>
                  <a:cubicBezTo>
                    <a:pt x="32923" y="25996"/>
                    <a:pt x="22218" y="52756"/>
                    <a:pt x="14572" y="60402"/>
                  </a:cubicBezTo>
                  <a:cubicBezTo>
                    <a:pt x="7691" y="68048"/>
                    <a:pt x="810" y="68812"/>
                    <a:pt x="45" y="71871"/>
                  </a:cubicBezTo>
                  <a:cubicBezTo>
                    <a:pt x="-719" y="74929"/>
                    <a:pt x="8456" y="81810"/>
                    <a:pt x="8456" y="85633"/>
                  </a:cubicBezTo>
                  <a:cubicBezTo>
                    <a:pt x="8456" y="90221"/>
                    <a:pt x="10750" y="94044"/>
                    <a:pt x="16102" y="94044"/>
                  </a:cubicBezTo>
                  <a:cubicBezTo>
                    <a:pt x="21454" y="94044"/>
                    <a:pt x="15337" y="107806"/>
                    <a:pt x="19160" y="109335"/>
                  </a:cubicBezTo>
                  <a:cubicBezTo>
                    <a:pt x="22983" y="110100"/>
                    <a:pt x="45156" y="112394"/>
                    <a:pt x="45156" y="117746"/>
                  </a:cubicBezTo>
                  <a:cubicBezTo>
                    <a:pt x="45156" y="122333"/>
                    <a:pt x="47449" y="125391"/>
                    <a:pt x="46685" y="128450"/>
                  </a:cubicBezTo>
                  <a:cubicBezTo>
                    <a:pt x="52802" y="129214"/>
                    <a:pt x="57389" y="138389"/>
                    <a:pt x="59683" y="137625"/>
                  </a:cubicBezTo>
                  <a:cubicBezTo>
                    <a:pt x="62741" y="136860"/>
                    <a:pt x="81091" y="141448"/>
                    <a:pt x="84149" y="140683"/>
                  </a:cubicBezTo>
                  <a:cubicBezTo>
                    <a:pt x="87208" y="139918"/>
                    <a:pt x="103264" y="140683"/>
                    <a:pt x="108616" y="141448"/>
                  </a:cubicBezTo>
                  <a:cubicBezTo>
                    <a:pt x="113968" y="142212"/>
                    <a:pt x="120085" y="139154"/>
                    <a:pt x="125437" y="134566"/>
                  </a:cubicBezTo>
                  <a:cubicBezTo>
                    <a:pt x="130024" y="129214"/>
                    <a:pt x="147610" y="128450"/>
                    <a:pt x="152961" y="129214"/>
                  </a:cubicBezTo>
                  <a:cubicBezTo>
                    <a:pt x="158314" y="129979"/>
                    <a:pt x="169782" y="131508"/>
                    <a:pt x="171312" y="135331"/>
                  </a:cubicBezTo>
                  <a:cubicBezTo>
                    <a:pt x="172076" y="136860"/>
                    <a:pt x="178957" y="139918"/>
                    <a:pt x="185074" y="142212"/>
                  </a:cubicBezTo>
                  <a:cubicBezTo>
                    <a:pt x="185839" y="138389"/>
                    <a:pt x="185074" y="133802"/>
                    <a:pt x="185074" y="129214"/>
                  </a:cubicBezTo>
                  <a:cubicBezTo>
                    <a:pt x="185074" y="121568"/>
                    <a:pt x="189662" y="110100"/>
                    <a:pt x="196543" y="109335"/>
                  </a:cubicBezTo>
                  <a:cubicBezTo>
                    <a:pt x="203424" y="108571"/>
                    <a:pt x="209541" y="108571"/>
                    <a:pt x="208776" y="96337"/>
                  </a:cubicBezTo>
                  <a:cubicBezTo>
                    <a:pt x="208776" y="95573"/>
                    <a:pt x="208776" y="95573"/>
                    <a:pt x="208776" y="94808"/>
                  </a:cubicBezTo>
                  <a:cubicBezTo>
                    <a:pt x="204953" y="91750"/>
                    <a:pt x="201895" y="88691"/>
                    <a:pt x="200366" y="88691"/>
                  </a:cubicBezTo>
                  <a:cubicBezTo>
                    <a:pt x="198072" y="90221"/>
                    <a:pt x="189662" y="96337"/>
                    <a:pt x="188132" y="963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6D77F86A-D978-4118-AA32-E9A8EDE6C75A}"/>
                </a:ext>
              </a:extLst>
            </p:cNvPr>
            <p:cNvSpPr/>
            <p:nvPr/>
          </p:nvSpPr>
          <p:spPr>
            <a:xfrm>
              <a:off x="6806245" y="3022860"/>
              <a:ext cx="208841" cy="142212"/>
            </a:xfrm>
            <a:custGeom>
              <a:avLst/>
              <a:gdLst>
                <a:gd name="connsiteX0" fmla="*/ 188132 w 208841"/>
                <a:gd name="connsiteY0" fmla="*/ 96337 h 142212"/>
                <a:gd name="connsiteX1" fmla="*/ 178957 w 208841"/>
                <a:gd name="connsiteY1" fmla="*/ 90221 h 142212"/>
                <a:gd name="connsiteX2" fmla="*/ 179722 w 208841"/>
                <a:gd name="connsiteY2" fmla="*/ 89456 h 142212"/>
                <a:gd name="connsiteX3" fmla="*/ 175899 w 208841"/>
                <a:gd name="connsiteY3" fmla="*/ 61931 h 142212"/>
                <a:gd name="connsiteX4" fmla="*/ 161372 w 208841"/>
                <a:gd name="connsiteY4" fmla="*/ 27525 h 142212"/>
                <a:gd name="connsiteX5" fmla="*/ 146081 w 208841"/>
                <a:gd name="connsiteY5" fmla="*/ 0 h 142212"/>
                <a:gd name="connsiteX6" fmla="*/ 134612 w 208841"/>
                <a:gd name="connsiteY6" fmla="*/ 5352 h 142212"/>
                <a:gd name="connsiteX7" fmla="*/ 121614 w 208841"/>
                <a:gd name="connsiteY7" fmla="*/ 12233 h 142212"/>
                <a:gd name="connsiteX8" fmla="*/ 110145 w 208841"/>
                <a:gd name="connsiteY8" fmla="*/ 13762 h 142212"/>
                <a:gd name="connsiteX9" fmla="*/ 100206 w 208841"/>
                <a:gd name="connsiteY9" fmla="*/ 16821 h 142212"/>
                <a:gd name="connsiteX10" fmla="*/ 86443 w 208841"/>
                <a:gd name="connsiteY10" fmla="*/ 12233 h 142212"/>
                <a:gd name="connsiteX11" fmla="*/ 62741 w 208841"/>
                <a:gd name="connsiteY11" fmla="*/ 7646 h 142212"/>
                <a:gd name="connsiteX12" fmla="*/ 53566 w 208841"/>
                <a:gd name="connsiteY12" fmla="*/ 8410 h 142212"/>
                <a:gd name="connsiteX13" fmla="*/ 51272 w 208841"/>
                <a:gd name="connsiteY13" fmla="*/ 13762 h 142212"/>
                <a:gd name="connsiteX14" fmla="*/ 35981 w 208841"/>
                <a:gd name="connsiteY14" fmla="*/ 23702 h 142212"/>
                <a:gd name="connsiteX15" fmla="*/ 14572 w 208841"/>
                <a:gd name="connsiteY15" fmla="*/ 60402 h 142212"/>
                <a:gd name="connsiteX16" fmla="*/ 45 w 208841"/>
                <a:gd name="connsiteY16" fmla="*/ 71871 h 142212"/>
                <a:gd name="connsiteX17" fmla="*/ 8456 w 208841"/>
                <a:gd name="connsiteY17" fmla="*/ 85633 h 142212"/>
                <a:gd name="connsiteX18" fmla="*/ 16102 w 208841"/>
                <a:gd name="connsiteY18" fmla="*/ 94044 h 142212"/>
                <a:gd name="connsiteX19" fmla="*/ 19160 w 208841"/>
                <a:gd name="connsiteY19" fmla="*/ 109335 h 142212"/>
                <a:gd name="connsiteX20" fmla="*/ 45156 w 208841"/>
                <a:gd name="connsiteY20" fmla="*/ 117746 h 142212"/>
                <a:gd name="connsiteX21" fmla="*/ 46685 w 208841"/>
                <a:gd name="connsiteY21" fmla="*/ 128450 h 142212"/>
                <a:gd name="connsiteX22" fmla="*/ 59683 w 208841"/>
                <a:gd name="connsiteY22" fmla="*/ 137625 h 142212"/>
                <a:gd name="connsiteX23" fmla="*/ 84149 w 208841"/>
                <a:gd name="connsiteY23" fmla="*/ 140683 h 142212"/>
                <a:gd name="connsiteX24" fmla="*/ 108616 w 208841"/>
                <a:gd name="connsiteY24" fmla="*/ 141448 h 142212"/>
                <a:gd name="connsiteX25" fmla="*/ 125437 w 208841"/>
                <a:gd name="connsiteY25" fmla="*/ 134566 h 142212"/>
                <a:gd name="connsiteX26" fmla="*/ 152961 w 208841"/>
                <a:gd name="connsiteY26" fmla="*/ 129214 h 142212"/>
                <a:gd name="connsiteX27" fmla="*/ 171312 w 208841"/>
                <a:gd name="connsiteY27" fmla="*/ 135331 h 142212"/>
                <a:gd name="connsiteX28" fmla="*/ 185074 w 208841"/>
                <a:gd name="connsiteY28" fmla="*/ 142212 h 142212"/>
                <a:gd name="connsiteX29" fmla="*/ 185074 w 208841"/>
                <a:gd name="connsiteY29" fmla="*/ 129214 h 142212"/>
                <a:gd name="connsiteX30" fmla="*/ 196543 w 208841"/>
                <a:gd name="connsiteY30" fmla="*/ 109335 h 142212"/>
                <a:gd name="connsiteX31" fmla="*/ 208776 w 208841"/>
                <a:gd name="connsiteY31" fmla="*/ 96337 h 142212"/>
                <a:gd name="connsiteX32" fmla="*/ 208776 w 208841"/>
                <a:gd name="connsiteY32" fmla="*/ 94808 h 142212"/>
                <a:gd name="connsiteX33" fmla="*/ 200366 w 208841"/>
                <a:gd name="connsiteY33" fmla="*/ 88691 h 142212"/>
                <a:gd name="connsiteX34" fmla="*/ 188132 w 208841"/>
                <a:gd name="connsiteY34" fmla="*/ 96337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8841" h="142212">
                  <a:moveTo>
                    <a:pt x="188132" y="96337"/>
                  </a:moveTo>
                  <a:cubicBezTo>
                    <a:pt x="183545" y="95573"/>
                    <a:pt x="177428" y="93279"/>
                    <a:pt x="178957" y="90221"/>
                  </a:cubicBezTo>
                  <a:cubicBezTo>
                    <a:pt x="178957" y="90221"/>
                    <a:pt x="179722" y="89456"/>
                    <a:pt x="179722" y="89456"/>
                  </a:cubicBezTo>
                  <a:cubicBezTo>
                    <a:pt x="173605" y="84104"/>
                    <a:pt x="171312" y="66519"/>
                    <a:pt x="175899" y="61931"/>
                  </a:cubicBezTo>
                  <a:cubicBezTo>
                    <a:pt x="181251" y="56579"/>
                    <a:pt x="167489" y="35171"/>
                    <a:pt x="161372" y="27525"/>
                  </a:cubicBezTo>
                  <a:cubicBezTo>
                    <a:pt x="158314" y="23702"/>
                    <a:pt x="152197" y="12233"/>
                    <a:pt x="146081" y="0"/>
                  </a:cubicBezTo>
                  <a:cubicBezTo>
                    <a:pt x="140728" y="1529"/>
                    <a:pt x="136141" y="3823"/>
                    <a:pt x="134612" y="5352"/>
                  </a:cubicBezTo>
                  <a:cubicBezTo>
                    <a:pt x="132318" y="9175"/>
                    <a:pt x="125437" y="12233"/>
                    <a:pt x="121614" y="12233"/>
                  </a:cubicBezTo>
                  <a:cubicBezTo>
                    <a:pt x="117791" y="12233"/>
                    <a:pt x="113204" y="9940"/>
                    <a:pt x="110145" y="13762"/>
                  </a:cubicBezTo>
                  <a:cubicBezTo>
                    <a:pt x="107087" y="17585"/>
                    <a:pt x="101735" y="19115"/>
                    <a:pt x="100206" y="16821"/>
                  </a:cubicBezTo>
                  <a:cubicBezTo>
                    <a:pt x="97912" y="14527"/>
                    <a:pt x="91031" y="12233"/>
                    <a:pt x="86443" y="12233"/>
                  </a:cubicBezTo>
                  <a:cubicBezTo>
                    <a:pt x="81856" y="12233"/>
                    <a:pt x="66564" y="7646"/>
                    <a:pt x="62741" y="7646"/>
                  </a:cubicBezTo>
                  <a:cubicBezTo>
                    <a:pt x="60447" y="7646"/>
                    <a:pt x="57389" y="7646"/>
                    <a:pt x="53566" y="8410"/>
                  </a:cubicBezTo>
                  <a:cubicBezTo>
                    <a:pt x="54331" y="9940"/>
                    <a:pt x="53566" y="11469"/>
                    <a:pt x="51272" y="13762"/>
                  </a:cubicBezTo>
                  <a:cubicBezTo>
                    <a:pt x="47449" y="16821"/>
                    <a:pt x="39039" y="22173"/>
                    <a:pt x="35981" y="23702"/>
                  </a:cubicBezTo>
                  <a:cubicBezTo>
                    <a:pt x="32923" y="25996"/>
                    <a:pt x="22218" y="52756"/>
                    <a:pt x="14572" y="60402"/>
                  </a:cubicBezTo>
                  <a:cubicBezTo>
                    <a:pt x="7691" y="68048"/>
                    <a:pt x="810" y="68812"/>
                    <a:pt x="45" y="71871"/>
                  </a:cubicBezTo>
                  <a:cubicBezTo>
                    <a:pt x="-719" y="74929"/>
                    <a:pt x="8456" y="81810"/>
                    <a:pt x="8456" y="85633"/>
                  </a:cubicBezTo>
                  <a:cubicBezTo>
                    <a:pt x="8456" y="90221"/>
                    <a:pt x="10750" y="94044"/>
                    <a:pt x="16102" y="94044"/>
                  </a:cubicBezTo>
                  <a:cubicBezTo>
                    <a:pt x="21454" y="94044"/>
                    <a:pt x="15337" y="107806"/>
                    <a:pt x="19160" y="109335"/>
                  </a:cubicBezTo>
                  <a:cubicBezTo>
                    <a:pt x="22983" y="110100"/>
                    <a:pt x="45156" y="112394"/>
                    <a:pt x="45156" y="117746"/>
                  </a:cubicBezTo>
                  <a:cubicBezTo>
                    <a:pt x="45156" y="122333"/>
                    <a:pt x="47449" y="125391"/>
                    <a:pt x="46685" y="128450"/>
                  </a:cubicBezTo>
                  <a:cubicBezTo>
                    <a:pt x="52802" y="129214"/>
                    <a:pt x="57389" y="138389"/>
                    <a:pt x="59683" y="137625"/>
                  </a:cubicBezTo>
                  <a:cubicBezTo>
                    <a:pt x="62741" y="136860"/>
                    <a:pt x="81091" y="141448"/>
                    <a:pt x="84149" y="140683"/>
                  </a:cubicBezTo>
                  <a:cubicBezTo>
                    <a:pt x="87208" y="139918"/>
                    <a:pt x="103264" y="140683"/>
                    <a:pt x="108616" y="141448"/>
                  </a:cubicBezTo>
                  <a:cubicBezTo>
                    <a:pt x="113968" y="142212"/>
                    <a:pt x="120085" y="139154"/>
                    <a:pt x="125437" y="134566"/>
                  </a:cubicBezTo>
                  <a:cubicBezTo>
                    <a:pt x="130024" y="129214"/>
                    <a:pt x="147610" y="128450"/>
                    <a:pt x="152961" y="129214"/>
                  </a:cubicBezTo>
                  <a:cubicBezTo>
                    <a:pt x="158314" y="129979"/>
                    <a:pt x="169782" y="131508"/>
                    <a:pt x="171312" y="135331"/>
                  </a:cubicBezTo>
                  <a:cubicBezTo>
                    <a:pt x="172076" y="136860"/>
                    <a:pt x="178957" y="139918"/>
                    <a:pt x="185074" y="142212"/>
                  </a:cubicBezTo>
                  <a:cubicBezTo>
                    <a:pt x="185839" y="138389"/>
                    <a:pt x="185074" y="133802"/>
                    <a:pt x="185074" y="129214"/>
                  </a:cubicBezTo>
                  <a:cubicBezTo>
                    <a:pt x="185074" y="121568"/>
                    <a:pt x="189662" y="110100"/>
                    <a:pt x="196543" y="109335"/>
                  </a:cubicBezTo>
                  <a:cubicBezTo>
                    <a:pt x="203424" y="108571"/>
                    <a:pt x="209541" y="108571"/>
                    <a:pt x="208776" y="96337"/>
                  </a:cubicBezTo>
                  <a:cubicBezTo>
                    <a:pt x="208776" y="95573"/>
                    <a:pt x="208776" y="95573"/>
                    <a:pt x="208776" y="94808"/>
                  </a:cubicBezTo>
                  <a:cubicBezTo>
                    <a:pt x="204953" y="91750"/>
                    <a:pt x="201895" y="88691"/>
                    <a:pt x="200366" y="88691"/>
                  </a:cubicBezTo>
                  <a:cubicBezTo>
                    <a:pt x="198072" y="90221"/>
                    <a:pt x="189662" y="96337"/>
                    <a:pt x="188132" y="963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80B6D274-A0DF-44B8-B516-4C98B1D07DB0}"/>
                </a:ext>
              </a:extLst>
            </p:cNvPr>
            <p:cNvSpPr/>
            <p:nvPr/>
          </p:nvSpPr>
          <p:spPr>
            <a:xfrm>
              <a:off x="6951560" y="3019001"/>
              <a:ext cx="71870" cy="94080"/>
            </a:xfrm>
            <a:custGeom>
              <a:avLst/>
              <a:gdLst>
                <a:gd name="connsiteX0" fmla="*/ 51992 w 71870"/>
                <a:gd name="connsiteY0" fmla="*/ 23739 h 94080"/>
                <a:gd name="connsiteX1" fmla="*/ 35171 w 71870"/>
                <a:gd name="connsiteY1" fmla="*/ 10741 h 94080"/>
                <a:gd name="connsiteX2" fmla="*/ 16821 w 71870"/>
                <a:gd name="connsiteY2" fmla="*/ 37 h 94080"/>
                <a:gd name="connsiteX3" fmla="*/ 0 w 71870"/>
                <a:gd name="connsiteY3" fmla="*/ 4624 h 94080"/>
                <a:gd name="connsiteX4" fmla="*/ 15292 w 71870"/>
                <a:gd name="connsiteY4" fmla="*/ 32149 h 94080"/>
                <a:gd name="connsiteX5" fmla="*/ 29819 w 71870"/>
                <a:gd name="connsiteY5" fmla="*/ 66555 h 94080"/>
                <a:gd name="connsiteX6" fmla="*/ 33642 w 71870"/>
                <a:gd name="connsiteY6" fmla="*/ 94080 h 94080"/>
                <a:gd name="connsiteX7" fmla="*/ 46640 w 71870"/>
                <a:gd name="connsiteY7" fmla="*/ 72672 h 94080"/>
                <a:gd name="connsiteX8" fmla="*/ 55815 w 71870"/>
                <a:gd name="connsiteY8" fmla="*/ 61968 h 94080"/>
                <a:gd name="connsiteX9" fmla="*/ 71871 w 71870"/>
                <a:gd name="connsiteY9" fmla="*/ 65026 h 94080"/>
                <a:gd name="connsiteX10" fmla="*/ 66519 w 71870"/>
                <a:gd name="connsiteY10" fmla="*/ 48970 h 94080"/>
                <a:gd name="connsiteX11" fmla="*/ 51992 w 71870"/>
                <a:gd name="connsiteY11" fmla="*/ 23739 h 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70" h="94080">
                  <a:moveTo>
                    <a:pt x="51992" y="23739"/>
                  </a:moveTo>
                  <a:cubicBezTo>
                    <a:pt x="48933" y="14564"/>
                    <a:pt x="40523" y="10741"/>
                    <a:pt x="35171" y="10741"/>
                  </a:cubicBezTo>
                  <a:cubicBezTo>
                    <a:pt x="30583" y="10741"/>
                    <a:pt x="22173" y="-728"/>
                    <a:pt x="16821" y="37"/>
                  </a:cubicBezTo>
                  <a:cubicBezTo>
                    <a:pt x="13763" y="801"/>
                    <a:pt x="6117" y="2330"/>
                    <a:pt x="0" y="4624"/>
                  </a:cubicBezTo>
                  <a:cubicBezTo>
                    <a:pt x="6117" y="16093"/>
                    <a:pt x="12234" y="28326"/>
                    <a:pt x="15292" y="32149"/>
                  </a:cubicBezTo>
                  <a:cubicBezTo>
                    <a:pt x="21409" y="39795"/>
                    <a:pt x="35171" y="60439"/>
                    <a:pt x="29819" y="66555"/>
                  </a:cubicBezTo>
                  <a:cubicBezTo>
                    <a:pt x="25996" y="71143"/>
                    <a:pt x="27525" y="88728"/>
                    <a:pt x="33642" y="94080"/>
                  </a:cubicBezTo>
                  <a:cubicBezTo>
                    <a:pt x="36700" y="90257"/>
                    <a:pt x="46640" y="76495"/>
                    <a:pt x="46640" y="72672"/>
                  </a:cubicBezTo>
                  <a:cubicBezTo>
                    <a:pt x="46640" y="68084"/>
                    <a:pt x="47404" y="59674"/>
                    <a:pt x="55815" y="61968"/>
                  </a:cubicBezTo>
                  <a:cubicBezTo>
                    <a:pt x="64225" y="64261"/>
                    <a:pt x="71871" y="68084"/>
                    <a:pt x="71871" y="65026"/>
                  </a:cubicBezTo>
                  <a:cubicBezTo>
                    <a:pt x="71871" y="61968"/>
                    <a:pt x="69577" y="52793"/>
                    <a:pt x="66519" y="48970"/>
                  </a:cubicBezTo>
                  <a:cubicBezTo>
                    <a:pt x="63461" y="44382"/>
                    <a:pt x="55050" y="32914"/>
                    <a:pt x="51992" y="237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7ED42904-5CF6-45F4-8544-795FB013A23D}"/>
                </a:ext>
              </a:extLst>
            </p:cNvPr>
            <p:cNvSpPr/>
            <p:nvPr/>
          </p:nvSpPr>
          <p:spPr>
            <a:xfrm>
              <a:off x="6951560" y="3019001"/>
              <a:ext cx="71870" cy="94080"/>
            </a:xfrm>
            <a:custGeom>
              <a:avLst/>
              <a:gdLst>
                <a:gd name="connsiteX0" fmla="*/ 51992 w 71870"/>
                <a:gd name="connsiteY0" fmla="*/ 23739 h 94080"/>
                <a:gd name="connsiteX1" fmla="*/ 35171 w 71870"/>
                <a:gd name="connsiteY1" fmla="*/ 10741 h 94080"/>
                <a:gd name="connsiteX2" fmla="*/ 16821 w 71870"/>
                <a:gd name="connsiteY2" fmla="*/ 37 h 94080"/>
                <a:gd name="connsiteX3" fmla="*/ 0 w 71870"/>
                <a:gd name="connsiteY3" fmla="*/ 4624 h 94080"/>
                <a:gd name="connsiteX4" fmla="*/ 15292 w 71870"/>
                <a:gd name="connsiteY4" fmla="*/ 32149 h 94080"/>
                <a:gd name="connsiteX5" fmla="*/ 29819 w 71870"/>
                <a:gd name="connsiteY5" fmla="*/ 66555 h 94080"/>
                <a:gd name="connsiteX6" fmla="*/ 33642 w 71870"/>
                <a:gd name="connsiteY6" fmla="*/ 94080 h 94080"/>
                <a:gd name="connsiteX7" fmla="*/ 46640 w 71870"/>
                <a:gd name="connsiteY7" fmla="*/ 72672 h 94080"/>
                <a:gd name="connsiteX8" fmla="*/ 55815 w 71870"/>
                <a:gd name="connsiteY8" fmla="*/ 61968 h 94080"/>
                <a:gd name="connsiteX9" fmla="*/ 71871 w 71870"/>
                <a:gd name="connsiteY9" fmla="*/ 65026 h 94080"/>
                <a:gd name="connsiteX10" fmla="*/ 66519 w 71870"/>
                <a:gd name="connsiteY10" fmla="*/ 48970 h 94080"/>
                <a:gd name="connsiteX11" fmla="*/ 51992 w 71870"/>
                <a:gd name="connsiteY11" fmla="*/ 23739 h 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70" h="94080">
                  <a:moveTo>
                    <a:pt x="51992" y="23739"/>
                  </a:moveTo>
                  <a:cubicBezTo>
                    <a:pt x="48933" y="14564"/>
                    <a:pt x="40523" y="10741"/>
                    <a:pt x="35171" y="10741"/>
                  </a:cubicBezTo>
                  <a:cubicBezTo>
                    <a:pt x="30583" y="10741"/>
                    <a:pt x="22173" y="-728"/>
                    <a:pt x="16821" y="37"/>
                  </a:cubicBezTo>
                  <a:cubicBezTo>
                    <a:pt x="13763" y="801"/>
                    <a:pt x="6117" y="2330"/>
                    <a:pt x="0" y="4624"/>
                  </a:cubicBezTo>
                  <a:cubicBezTo>
                    <a:pt x="6117" y="16093"/>
                    <a:pt x="12234" y="28326"/>
                    <a:pt x="15292" y="32149"/>
                  </a:cubicBezTo>
                  <a:cubicBezTo>
                    <a:pt x="21409" y="39795"/>
                    <a:pt x="35171" y="60439"/>
                    <a:pt x="29819" y="66555"/>
                  </a:cubicBezTo>
                  <a:cubicBezTo>
                    <a:pt x="25996" y="71143"/>
                    <a:pt x="27525" y="88728"/>
                    <a:pt x="33642" y="94080"/>
                  </a:cubicBezTo>
                  <a:cubicBezTo>
                    <a:pt x="36700" y="90257"/>
                    <a:pt x="46640" y="76495"/>
                    <a:pt x="46640" y="72672"/>
                  </a:cubicBezTo>
                  <a:cubicBezTo>
                    <a:pt x="46640" y="68084"/>
                    <a:pt x="47404" y="59674"/>
                    <a:pt x="55815" y="61968"/>
                  </a:cubicBezTo>
                  <a:cubicBezTo>
                    <a:pt x="64225" y="64261"/>
                    <a:pt x="71871" y="68084"/>
                    <a:pt x="71871" y="65026"/>
                  </a:cubicBezTo>
                  <a:cubicBezTo>
                    <a:pt x="71871" y="61968"/>
                    <a:pt x="69577" y="52793"/>
                    <a:pt x="66519" y="48970"/>
                  </a:cubicBezTo>
                  <a:cubicBezTo>
                    <a:pt x="63461" y="44382"/>
                    <a:pt x="55050" y="32914"/>
                    <a:pt x="51992" y="237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36F884B0-6CAB-417B-A1CC-DC8876F6B343}"/>
                </a:ext>
              </a:extLst>
            </p:cNvPr>
            <p:cNvSpPr/>
            <p:nvPr/>
          </p:nvSpPr>
          <p:spPr>
            <a:xfrm>
              <a:off x="6847668" y="3152839"/>
              <a:ext cx="145180" cy="84868"/>
            </a:xfrm>
            <a:custGeom>
              <a:avLst/>
              <a:gdLst>
                <a:gd name="connsiteX0" fmla="*/ 111539 w 145180"/>
                <a:gd name="connsiteY0" fmla="*/ 765 h 84868"/>
                <a:gd name="connsiteX1" fmla="*/ 84014 w 145180"/>
                <a:gd name="connsiteY1" fmla="*/ 6117 h 84868"/>
                <a:gd name="connsiteX2" fmla="*/ 67193 w 145180"/>
                <a:gd name="connsiteY2" fmla="*/ 12998 h 84868"/>
                <a:gd name="connsiteX3" fmla="*/ 42726 w 145180"/>
                <a:gd name="connsiteY3" fmla="*/ 12233 h 84868"/>
                <a:gd name="connsiteX4" fmla="*/ 18260 w 145180"/>
                <a:gd name="connsiteY4" fmla="*/ 9175 h 84868"/>
                <a:gd name="connsiteX5" fmla="*/ 5262 w 145180"/>
                <a:gd name="connsiteY5" fmla="*/ 0 h 84868"/>
                <a:gd name="connsiteX6" fmla="*/ 3733 w 145180"/>
                <a:gd name="connsiteY6" fmla="*/ 2294 h 84868"/>
                <a:gd name="connsiteX7" fmla="*/ 3733 w 145180"/>
                <a:gd name="connsiteY7" fmla="*/ 19115 h 84868"/>
                <a:gd name="connsiteX8" fmla="*/ 10614 w 145180"/>
                <a:gd name="connsiteY8" fmla="*/ 35171 h 84868"/>
                <a:gd name="connsiteX9" fmla="*/ 2968 w 145180"/>
                <a:gd name="connsiteY9" fmla="*/ 45110 h 84868"/>
                <a:gd name="connsiteX10" fmla="*/ 2968 w 145180"/>
                <a:gd name="connsiteY10" fmla="*/ 57344 h 84868"/>
                <a:gd name="connsiteX11" fmla="*/ 15966 w 145180"/>
                <a:gd name="connsiteY11" fmla="*/ 72635 h 84868"/>
                <a:gd name="connsiteX12" fmla="*/ 20554 w 145180"/>
                <a:gd name="connsiteY12" fmla="*/ 79517 h 84868"/>
                <a:gd name="connsiteX13" fmla="*/ 51901 w 145180"/>
                <a:gd name="connsiteY13" fmla="*/ 80281 h 84868"/>
                <a:gd name="connsiteX14" fmla="*/ 76368 w 145180"/>
                <a:gd name="connsiteY14" fmla="*/ 84869 h 84868"/>
                <a:gd name="connsiteX15" fmla="*/ 85543 w 145180"/>
                <a:gd name="connsiteY15" fmla="*/ 78752 h 84868"/>
                <a:gd name="connsiteX16" fmla="*/ 97012 w 145180"/>
                <a:gd name="connsiteY16" fmla="*/ 73400 h 84868"/>
                <a:gd name="connsiteX17" fmla="*/ 97012 w 145180"/>
                <a:gd name="connsiteY17" fmla="*/ 66519 h 84868"/>
                <a:gd name="connsiteX18" fmla="*/ 120714 w 145180"/>
                <a:gd name="connsiteY18" fmla="*/ 66519 h 84868"/>
                <a:gd name="connsiteX19" fmla="*/ 129889 w 145180"/>
                <a:gd name="connsiteY19" fmla="*/ 64989 h 84868"/>
                <a:gd name="connsiteX20" fmla="*/ 126830 w 145180"/>
                <a:gd name="connsiteY20" fmla="*/ 59637 h 84868"/>
                <a:gd name="connsiteX21" fmla="*/ 122243 w 145180"/>
                <a:gd name="connsiteY21" fmla="*/ 41287 h 84868"/>
                <a:gd name="connsiteX22" fmla="*/ 140593 w 145180"/>
                <a:gd name="connsiteY22" fmla="*/ 20644 h 84868"/>
                <a:gd name="connsiteX23" fmla="*/ 145180 w 145180"/>
                <a:gd name="connsiteY23" fmla="*/ 15292 h 84868"/>
                <a:gd name="connsiteX24" fmla="*/ 131418 w 145180"/>
                <a:gd name="connsiteY24" fmla="*/ 8410 h 84868"/>
                <a:gd name="connsiteX25" fmla="*/ 111539 w 145180"/>
                <a:gd name="connsiteY25" fmla="*/ 765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180" h="84868">
                  <a:moveTo>
                    <a:pt x="111539" y="765"/>
                  </a:moveTo>
                  <a:cubicBezTo>
                    <a:pt x="106187" y="0"/>
                    <a:pt x="88601" y="765"/>
                    <a:pt x="84014" y="6117"/>
                  </a:cubicBezTo>
                  <a:cubicBezTo>
                    <a:pt x="79427" y="11469"/>
                    <a:pt x="73309" y="13762"/>
                    <a:pt x="67193" y="12998"/>
                  </a:cubicBezTo>
                  <a:cubicBezTo>
                    <a:pt x="61841" y="12233"/>
                    <a:pt x="45785" y="11469"/>
                    <a:pt x="42726" y="12233"/>
                  </a:cubicBezTo>
                  <a:cubicBezTo>
                    <a:pt x="39668" y="12998"/>
                    <a:pt x="20554" y="8410"/>
                    <a:pt x="18260" y="9175"/>
                  </a:cubicBezTo>
                  <a:cubicBezTo>
                    <a:pt x="15966" y="9940"/>
                    <a:pt x="11379" y="765"/>
                    <a:pt x="5262" y="0"/>
                  </a:cubicBezTo>
                  <a:cubicBezTo>
                    <a:pt x="5262" y="765"/>
                    <a:pt x="4497" y="1529"/>
                    <a:pt x="3733" y="2294"/>
                  </a:cubicBezTo>
                  <a:cubicBezTo>
                    <a:pt x="-855" y="5352"/>
                    <a:pt x="-1619" y="14527"/>
                    <a:pt x="3733" y="19115"/>
                  </a:cubicBezTo>
                  <a:cubicBezTo>
                    <a:pt x="9085" y="23702"/>
                    <a:pt x="15202" y="35171"/>
                    <a:pt x="10614" y="35171"/>
                  </a:cubicBezTo>
                  <a:cubicBezTo>
                    <a:pt x="6026" y="35171"/>
                    <a:pt x="2204" y="41287"/>
                    <a:pt x="2968" y="45110"/>
                  </a:cubicBezTo>
                  <a:cubicBezTo>
                    <a:pt x="3733" y="48169"/>
                    <a:pt x="1439" y="55050"/>
                    <a:pt x="2968" y="57344"/>
                  </a:cubicBezTo>
                  <a:cubicBezTo>
                    <a:pt x="4497" y="58873"/>
                    <a:pt x="15202" y="69577"/>
                    <a:pt x="15966" y="72635"/>
                  </a:cubicBezTo>
                  <a:cubicBezTo>
                    <a:pt x="16731" y="75694"/>
                    <a:pt x="20554" y="77223"/>
                    <a:pt x="20554" y="79517"/>
                  </a:cubicBezTo>
                  <a:cubicBezTo>
                    <a:pt x="28964" y="78752"/>
                    <a:pt x="47314" y="77987"/>
                    <a:pt x="51901" y="80281"/>
                  </a:cubicBezTo>
                  <a:cubicBezTo>
                    <a:pt x="57253" y="83339"/>
                    <a:pt x="76368" y="84869"/>
                    <a:pt x="76368" y="84869"/>
                  </a:cubicBezTo>
                  <a:cubicBezTo>
                    <a:pt x="81720" y="84869"/>
                    <a:pt x="86307" y="82575"/>
                    <a:pt x="85543" y="78752"/>
                  </a:cubicBezTo>
                  <a:cubicBezTo>
                    <a:pt x="84014" y="75694"/>
                    <a:pt x="91660" y="73400"/>
                    <a:pt x="97012" y="73400"/>
                  </a:cubicBezTo>
                  <a:cubicBezTo>
                    <a:pt x="96247" y="70342"/>
                    <a:pt x="95483" y="67283"/>
                    <a:pt x="97012" y="66519"/>
                  </a:cubicBezTo>
                  <a:cubicBezTo>
                    <a:pt x="99305" y="65754"/>
                    <a:pt x="114597" y="63460"/>
                    <a:pt x="120714" y="66519"/>
                  </a:cubicBezTo>
                  <a:cubicBezTo>
                    <a:pt x="123772" y="68048"/>
                    <a:pt x="127595" y="66519"/>
                    <a:pt x="129889" y="64989"/>
                  </a:cubicBezTo>
                  <a:cubicBezTo>
                    <a:pt x="129124" y="61931"/>
                    <a:pt x="128359" y="59637"/>
                    <a:pt x="126830" y="59637"/>
                  </a:cubicBezTo>
                  <a:cubicBezTo>
                    <a:pt x="123007" y="58873"/>
                    <a:pt x="116891" y="42052"/>
                    <a:pt x="122243" y="41287"/>
                  </a:cubicBezTo>
                  <a:cubicBezTo>
                    <a:pt x="126830" y="40523"/>
                    <a:pt x="132947" y="22937"/>
                    <a:pt x="140593" y="20644"/>
                  </a:cubicBezTo>
                  <a:cubicBezTo>
                    <a:pt x="143651" y="19879"/>
                    <a:pt x="145180" y="17585"/>
                    <a:pt x="145180" y="15292"/>
                  </a:cubicBezTo>
                  <a:cubicBezTo>
                    <a:pt x="138299" y="12998"/>
                    <a:pt x="132182" y="9940"/>
                    <a:pt x="131418" y="8410"/>
                  </a:cubicBezTo>
                  <a:cubicBezTo>
                    <a:pt x="127595" y="3058"/>
                    <a:pt x="116891" y="1529"/>
                    <a:pt x="111539" y="76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57A307B0-4546-4C6C-BFB1-972FE6DBEF5B}"/>
                </a:ext>
              </a:extLst>
            </p:cNvPr>
            <p:cNvSpPr/>
            <p:nvPr/>
          </p:nvSpPr>
          <p:spPr>
            <a:xfrm>
              <a:off x="6847668" y="3152839"/>
              <a:ext cx="145180" cy="84868"/>
            </a:xfrm>
            <a:custGeom>
              <a:avLst/>
              <a:gdLst>
                <a:gd name="connsiteX0" fmla="*/ 111539 w 145180"/>
                <a:gd name="connsiteY0" fmla="*/ 765 h 84868"/>
                <a:gd name="connsiteX1" fmla="*/ 84014 w 145180"/>
                <a:gd name="connsiteY1" fmla="*/ 6117 h 84868"/>
                <a:gd name="connsiteX2" fmla="*/ 67193 w 145180"/>
                <a:gd name="connsiteY2" fmla="*/ 12998 h 84868"/>
                <a:gd name="connsiteX3" fmla="*/ 42726 w 145180"/>
                <a:gd name="connsiteY3" fmla="*/ 12233 h 84868"/>
                <a:gd name="connsiteX4" fmla="*/ 18260 w 145180"/>
                <a:gd name="connsiteY4" fmla="*/ 9175 h 84868"/>
                <a:gd name="connsiteX5" fmla="*/ 5262 w 145180"/>
                <a:gd name="connsiteY5" fmla="*/ 0 h 84868"/>
                <a:gd name="connsiteX6" fmla="*/ 3733 w 145180"/>
                <a:gd name="connsiteY6" fmla="*/ 2294 h 84868"/>
                <a:gd name="connsiteX7" fmla="*/ 3733 w 145180"/>
                <a:gd name="connsiteY7" fmla="*/ 19115 h 84868"/>
                <a:gd name="connsiteX8" fmla="*/ 10614 w 145180"/>
                <a:gd name="connsiteY8" fmla="*/ 35171 h 84868"/>
                <a:gd name="connsiteX9" fmla="*/ 2968 w 145180"/>
                <a:gd name="connsiteY9" fmla="*/ 45110 h 84868"/>
                <a:gd name="connsiteX10" fmla="*/ 2968 w 145180"/>
                <a:gd name="connsiteY10" fmla="*/ 57344 h 84868"/>
                <a:gd name="connsiteX11" fmla="*/ 15966 w 145180"/>
                <a:gd name="connsiteY11" fmla="*/ 72635 h 84868"/>
                <a:gd name="connsiteX12" fmla="*/ 20554 w 145180"/>
                <a:gd name="connsiteY12" fmla="*/ 79517 h 84868"/>
                <a:gd name="connsiteX13" fmla="*/ 51901 w 145180"/>
                <a:gd name="connsiteY13" fmla="*/ 80281 h 84868"/>
                <a:gd name="connsiteX14" fmla="*/ 76368 w 145180"/>
                <a:gd name="connsiteY14" fmla="*/ 84869 h 84868"/>
                <a:gd name="connsiteX15" fmla="*/ 85543 w 145180"/>
                <a:gd name="connsiteY15" fmla="*/ 78752 h 84868"/>
                <a:gd name="connsiteX16" fmla="*/ 97012 w 145180"/>
                <a:gd name="connsiteY16" fmla="*/ 73400 h 84868"/>
                <a:gd name="connsiteX17" fmla="*/ 97012 w 145180"/>
                <a:gd name="connsiteY17" fmla="*/ 66519 h 84868"/>
                <a:gd name="connsiteX18" fmla="*/ 120714 w 145180"/>
                <a:gd name="connsiteY18" fmla="*/ 66519 h 84868"/>
                <a:gd name="connsiteX19" fmla="*/ 129889 w 145180"/>
                <a:gd name="connsiteY19" fmla="*/ 64989 h 84868"/>
                <a:gd name="connsiteX20" fmla="*/ 126830 w 145180"/>
                <a:gd name="connsiteY20" fmla="*/ 59637 h 84868"/>
                <a:gd name="connsiteX21" fmla="*/ 122243 w 145180"/>
                <a:gd name="connsiteY21" fmla="*/ 41287 h 84868"/>
                <a:gd name="connsiteX22" fmla="*/ 140593 w 145180"/>
                <a:gd name="connsiteY22" fmla="*/ 20644 h 84868"/>
                <a:gd name="connsiteX23" fmla="*/ 145180 w 145180"/>
                <a:gd name="connsiteY23" fmla="*/ 15292 h 84868"/>
                <a:gd name="connsiteX24" fmla="*/ 131418 w 145180"/>
                <a:gd name="connsiteY24" fmla="*/ 8410 h 84868"/>
                <a:gd name="connsiteX25" fmla="*/ 111539 w 145180"/>
                <a:gd name="connsiteY25" fmla="*/ 765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180" h="84868">
                  <a:moveTo>
                    <a:pt x="111539" y="765"/>
                  </a:moveTo>
                  <a:cubicBezTo>
                    <a:pt x="106187" y="0"/>
                    <a:pt x="88601" y="765"/>
                    <a:pt x="84014" y="6117"/>
                  </a:cubicBezTo>
                  <a:cubicBezTo>
                    <a:pt x="79427" y="11469"/>
                    <a:pt x="73309" y="13762"/>
                    <a:pt x="67193" y="12998"/>
                  </a:cubicBezTo>
                  <a:cubicBezTo>
                    <a:pt x="61841" y="12233"/>
                    <a:pt x="45785" y="11469"/>
                    <a:pt x="42726" y="12233"/>
                  </a:cubicBezTo>
                  <a:cubicBezTo>
                    <a:pt x="39668" y="12998"/>
                    <a:pt x="20554" y="8410"/>
                    <a:pt x="18260" y="9175"/>
                  </a:cubicBezTo>
                  <a:cubicBezTo>
                    <a:pt x="15966" y="9940"/>
                    <a:pt x="11379" y="765"/>
                    <a:pt x="5262" y="0"/>
                  </a:cubicBezTo>
                  <a:cubicBezTo>
                    <a:pt x="5262" y="765"/>
                    <a:pt x="4497" y="1529"/>
                    <a:pt x="3733" y="2294"/>
                  </a:cubicBezTo>
                  <a:cubicBezTo>
                    <a:pt x="-855" y="5352"/>
                    <a:pt x="-1619" y="14527"/>
                    <a:pt x="3733" y="19115"/>
                  </a:cubicBezTo>
                  <a:cubicBezTo>
                    <a:pt x="9085" y="23702"/>
                    <a:pt x="15202" y="35171"/>
                    <a:pt x="10614" y="35171"/>
                  </a:cubicBezTo>
                  <a:cubicBezTo>
                    <a:pt x="6026" y="35171"/>
                    <a:pt x="2204" y="41287"/>
                    <a:pt x="2968" y="45110"/>
                  </a:cubicBezTo>
                  <a:cubicBezTo>
                    <a:pt x="3733" y="48169"/>
                    <a:pt x="1439" y="55050"/>
                    <a:pt x="2968" y="57344"/>
                  </a:cubicBezTo>
                  <a:cubicBezTo>
                    <a:pt x="4497" y="58873"/>
                    <a:pt x="15202" y="69577"/>
                    <a:pt x="15966" y="72635"/>
                  </a:cubicBezTo>
                  <a:cubicBezTo>
                    <a:pt x="16731" y="75694"/>
                    <a:pt x="20554" y="77223"/>
                    <a:pt x="20554" y="79517"/>
                  </a:cubicBezTo>
                  <a:cubicBezTo>
                    <a:pt x="28964" y="78752"/>
                    <a:pt x="47314" y="77987"/>
                    <a:pt x="51901" y="80281"/>
                  </a:cubicBezTo>
                  <a:cubicBezTo>
                    <a:pt x="57253" y="83339"/>
                    <a:pt x="76368" y="84869"/>
                    <a:pt x="76368" y="84869"/>
                  </a:cubicBezTo>
                  <a:cubicBezTo>
                    <a:pt x="81720" y="84869"/>
                    <a:pt x="86307" y="82575"/>
                    <a:pt x="85543" y="78752"/>
                  </a:cubicBezTo>
                  <a:cubicBezTo>
                    <a:pt x="84014" y="75694"/>
                    <a:pt x="91660" y="73400"/>
                    <a:pt x="97012" y="73400"/>
                  </a:cubicBezTo>
                  <a:cubicBezTo>
                    <a:pt x="96247" y="70342"/>
                    <a:pt x="95483" y="67283"/>
                    <a:pt x="97012" y="66519"/>
                  </a:cubicBezTo>
                  <a:cubicBezTo>
                    <a:pt x="99305" y="65754"/>
                    <a:pt x="114597" y="63460"/>
                    <a:pt x="120714" y="66519"/>
                  </a:cubicBezTo>
                  <a:cubicBezTo>
                    <a:pt x="123772" y="68048"/>
                    <a:pt x="127595" y="66519"/>
                    <a:pt x="129889" y="64989"/>
                  </a:cubicBezTo>
                  <a:cubicBezTo>
                    <a:pt x="129124" y="61931"/>
                    <a:pt x="128359" y="59637"/>
                    <a:pt x="126830" y="59637"/>
                  </a:cubicBezTo>
                  <a:cubicBezTo>
                    <a:pt x="123007" y="58873"/>
                    <a:pt x="116891" y="42052"/>
                    <a:pt x="122243" y="41287"/>
                  </a:cubicBezTo>
                  <a:cubicBezTo>
                    <a:pt x="126830" y="40523"/>
                    <a:pt x="132947" y="22937"/>
                    <a:pt x="140593" y="20644"/>
                  </a:cubicBezTo>
                  <a:cubicBezTo>
                    <a:pt x="143651" y="19879"/>
                    <a:pt x="145180" y="17585"/>
                    <a:pt x="145180" y="15292"/>
                  </a:cubicBezTo>
                  <a:cubicBezTo>
                    <a:pt x="138299" y="12998"/>
                    <a:pt x="132182" y="9940"/>
                    <a:pt x="131418" y="8410"/>
                  </a:cubicBezTo>
                  <a:cubicBezTo>
                    <a:pt x="127595" y="3058"/>
                    <a:pt x="116891" y="1529"/>
                    <a:pt x="111539" y="76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0" name="Vrije vorm: vorm 99">
              <a:extLst>
                <a:ext uri="{FF2B5EF4-FFF2-40B4-BE49-F238E27FC236}">
                  <a16:creationId xmlns:a16="http://schemas.microsoft.com/office/drawing/2014/main" id="{EB539198-A3A4-4CA3-A667-B2216194F0C6}"/>
                </a:ext>
              </a:extLst>
            </p:cNvPr>
            <p:cNvSpPr/>
            <p:nvPr/>
          </p:nvSpPr>
          <p:spPr>
            <a:xfrm>
              <a:off x="6804910" y="3204830"/>
              <a:ext cx="62546" cy="46639"/>
            </a:xfrm>
            <a:custGeom>
              <a:avLst/>
              <a:gdLst>
                <a:gd name="connsiteX0" fmla="*/ 14378 w 62546"/>
                <a:gd name="connsiteY0" fmla="*/ 46640 h 46639"/>
                <a:gd name="connsiteX1" fmla="*/ 14378 w 62546"/>
                <a:gd name="connsiteY1" fmla="*/ 46640 h 46639"/>
                <a:gd name="connsiteX2" fmla="*/ 15143 w 62546"/>
                <a:gd name="connsiteY2" fmla="*/ 45875 h 46639"/>
                <a:gd name="connsiteX3" fmla="*/ 15143 w 62546"/>
                <a:gd name="connsiteY3" fmla="*/ 45875 h 46639"/>
                <a:gd name="connsiteX4" fmla="*/ 16672 w 62546"/>
                <a:gd name="connsiteY4" fmla="*/ 45875 h 46639"/>
                <a:gd name="connsiteX5" fmla="*/ 16672 w 62546"/>
                <a:gd name="connsiteY5" fmla="*/ 45875 h 46639"/>
                <a:gd name="connsiteX6" fmla="*/ 24317 w 62546"/>
                <a:gd name="connsiteY6" fmla="*/ 45875 h 46639"/>
                <a:gd name="connsiteX7" fmla="*/ 25082 w 62546"/>
                <a:gd name="connsiteY7" fmla="*/ 45875 h 46639"/>
                <a:gd name="connsiteX8" fmla="*/ 26612 w 62546"/>
                <a:gd name="connsiteY8" fmla="*/ 45875 h 46639"/>
                <a:gd name="connsiteX9" fmla="*/ 27376 w 62546"/>
                <a:gd name="connsiteY9" fmla="*/ 45875 h 46639"/>
                <a:gd name="connsiteX10" fmla="*/ 29670 w 62546"/>
                <a:gd name="connsiteY10" fmla="*/ 45110 h 46639"/>
                <a:gd name="connsiteX11" fmla="*/ 40374 w 62546"/>
                <a:gd name="connsiteY11" fmla="*/ 38229 h 46639"/>
                <a:gd name="connsiteX12" fmla="*/ 61782 w 62546"/>
                <a:gd name="connsiteY12" fmla="*/ 27525 h 46639"/>
                <a:gd name="connsiteX13" fmla="*/ 62546 w 62546"/>
                <a:gd name="connsiteY13" fmla="*/ 26760 h 46639"/>
                <a:gd name="connsiteX14" fmla="*/ 57959 w 62546"/>
                <a:gd name="connsiteY14" fmla="*/ 19879 h 46639"/>
                <a:gd name="connsiteX15" fmla="*/ 44961 w 62546"/>
                <a:gd name="connsiteY15" fmla="*/ 3823 h 46639"/>
                <a:gd name="connsiteX16" fmla="*/ 44197 w 62546"/>
                <a:gd name="connsiteY16" fmla="*/ 2294 h 46639"/>
                <a:gd name="connsiteX17" fmla="*/ 44197 w 62546"/>
                <a:gd name="connsiteY17" fmla="*/ 2294 h 46639"/>
                <a:gd name="connsiteX18" fmla="*/ 44197 w 62546"/>
                <a:gd name="connsiteY18" fmla="*/ 0 h 46639"/>
                <a:gd name="connsiteX19" fmla="*/ 4438 w 62546"/>
                <a:gd name="connsiteY19" fmla="*/ 7646 h 46639"/>
                <a:gd name="connsiteX20" fmla="*/ 2909 w 62546"/>
                <a:gd name="connsiteY20" fmla="*/ 6881 h 46639"/>
                <a:gd name="connsiteX21" fmla="*/ 616 w 62546"/>
                <a:gd name="connsiteY21" fmla="*/ 32112 h 46639"/>
                <a:gd name="connsiteX22" fmla="*/ 14378 w 62546"/>
                <a:gd name="connsiteY22" fmla="*/ 46640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46" h="46639">
                  <a:moveTo>
                    <a:pt x="14378" y="46640"/>
                  </a:moveTo>
                  <a:lnTo>
                    <a:pt x="14378" y="46640"/>
                  </a:lnTo>
                  <a:cubicBezTo>
                    <a:pt x="14378" y="46640"/>
                    <a:pt x="15143" y="46640"/>
                    <a:pt x="15143" y="45875"/>
                  </a:cubicBezTo>
                  <a:cubicBezTo>
                    <a:pt x="15143" y="45875"/>
                    <a:pt x="15143" y="45875"/>
                    <a:pt x="15143" y="45875"/>
                  </a:cubicBezTo>
                  <a:cubicBezTo>
                    <a:pt x="15907" y="45875"/>
                    <a:pt x="15907" y="45875"/>
                    <a:pt x="16672" y="45875"/>
                  </a:cubicBezTo>
                  <a:cubicBezTo>
                    <a:pt x="16672" y="45875"/>
                    <a:pt x="16672" y="45875"/>
                    <a:pt x="16672" y="45875"/>
                  </a:cubicBezTo>
                  <a:cubicBezTo>
                    <a:pt x="18966" y="45875"/>
                    <a:pt x="21259" y="45875"/>
                    <a:pt x="24317" y="45875"/>
                  </a:cubicBezTo>
                  <a:cubicBezTo>
                    <a:pt x="24317" y="45875"/>
                    <a:pt x="25082" y="45875"/>
                    <a:pt x="25082" y="45875"/>
                  </a:cubicBezTo>
                  <a:cubicBezTo>
                    <a:pt x="25847" y="45875"/>
                    <a:pt x="26612" y="45875"/>
                    <a:pt x="26612" y="45875"/>
                  </a:cubicBezTo>
                  <a:cubicBezTo>
                    <a:pt x="26612" y="45875"/>
                    <a:pt x="27376" y="45875"/>
                    <a:pt x="27376" y="45875"/>
                  </a:cubicBezTo>
                  <a:cubicBezTo>
                    <a:pt x="28140" y="45875"/>
                    <a:pt x="28905" y="45875"/>
                    <a:pt x="29670" y="45110"/>
                  </a:cubicBezTo>
                  <a:cubicBezTo>
                    <a:pt x="35786" y="43581"/>
                    <a:pt x="37315" y="36700"/>
                    <a:pt x="40374" y="38229"/>
                  </a:cubicBezTo>
                  <a:cubicBezTo>
                    <a:pt x="43432" y="39758"/>
                    <a:pt x="60253" y="31348"/>
                    <a:pt x="61782" y="27525"/>
                  </a:cubicBezTo>
                  <a:cubicBezTo>
                    <a:pt x="61782" y="26760"/>
                    <a:pt x="61782" y="26760"/>
                    <a:pt x="62546" y="26760"/>
                  </a:cubicBezTo>
                  <a:cubicBezTo>
                    <a:pt x="62546" y="24467"/>
                    <a:pt x="58724" y="22937"/>
                    <a:pt x="57959" y="19879"/>
                  </a:cubicBezTo>
                  <a:cubicBezTo>
                    <a:pt x="57195" y="16821"/>
                    <a:pt x="46490" y="6117"/>
                    <a:pt x="44961" y="3823"/>
                  </a:cubicBezTo>
                  <a:cubicBezTo>
                    <a:pt x="44961" y="3823"/>
                    <a:pt x="44197" y="3058"/>
                    <a:pt x="44197" y="2294"/>
                  </a:cubicBezTo>
                  <a:cubicBezTo>
                    <a:pt x="44197" y="2294"/>
                    <a:pt x="44197" y="2294"/>
                    <a:pt x="44197" y="2294"/>
                  </a:cubicBezTo>
                  <a:cubicBezTo>
                    <a:pt x="44197" y="1529"/>
                    <a:pt x="44197" y="765"/>
                    <a:pt x="44197" y="0"/>
                  </a:cubicBezTo>
                  <a:cubicBezTo>
                    <a:pt x="28140" y="2294"/>
                    <a:pt x="4438" y="7646"/>
                    <a:pt x="4438" y="7646"/>
                  </a:cubicBezTo>
                  <a:cubicBezTo>
                    <a:pt x="4438" y="7646"/>
                    <a:pt x="3674" y="6881"/>
                    <a:pt x="2909" y="6881"/>
                  </a:cubicBezTo>
                  <a:cubicBezTo>
                    <a:pt x="616" y="15292"/>
                    <a:pt x="-914" y="26760"/>
                    <a:pt x="616" y="32112"/>
                  </a:cubicBezTo>
                  <a:cubicBezTo>
                    <a:pt x="2145" y="37465"/>
                    <a:pt x="7497" y="41287"/>
                    <a:pt x="14378" y="4664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A5FC0053-1C40-4B56-91C1-918366B03F94}"/>
                </a:ext>
              </a:extLst>
            </p:cNvPr>
            <p:cNvSpPr/>
            <p:nvPr/>
          </p:nvSpPr>
          <p:spPr>
            <a:xfrm>
              <a:off x="6804910" y="3204830"/>
              <a:ext cx="62546" cy="46639"/>
            </a:xfrm>
            <a:custGeom>
              <a:avLst/>
              <a:gdLst>
                <a:gd name="connsiteX0" fmla="*/ 14378 w 62546"/>
                <a:gd name="connsiteY0" fmla="*/ 46640 h 46639"/>
                <a:gd name="connsiteX1" fmla="*/ 14378 w 62546"/>
                <a:gd name="connsiteY1" fmla="*/ 46640 h 46639"/>
                <a:gd name="connsiteX2" fmla="*/ 15143 w 62546"/>
                <a:gd name="connsiteY2" fmla="*/ 45875 h 46639"/>
                <a:gd name="connsiteX3" fmla="*/ 15143 w 62546"/>
                <a:gd name="connsiteY3" fmla="*/ 45875 h 46639"/>
                <a:gd name="connsiteX4" fmla="*/ 16672 w 62546"/>
                <a:gd name="connsiteY4" fmla="*/ 45875 h 46639"/>
                <a:gd name="connsiteX5" fmla="*/ 16672 w 62546"/>
                <a:gd name="connsiteY5" fmla="*/ 45875 h 46639"/>
                <a:gd name="connsiteX6" fmla="*/ 24317 w 62546"/>
                <a:gd name="connsiteY6" fmla="*/ 45875 h 46639"/>
                <a:gd name="connsiteX7" fmla="*/ 25082 w 62546"/>
                <a:gd name="connsiteY7" fmla="*/ 45875 h 46639"/>
                <a:gd name="connsiteX8" fmla="*/ 26612 w 62546"/>
                <a:gd name="connsiteY8" fmla="*/ 45875 h 46639"/>
                <a:gd name="connsiteX9" fmla="*/ 27376 w 62546"/>
                <a:gd name="connsiteY9" fmla="*/ 45875 h 46639"/>
                <a:gd name="connsiteX10" fmla="*/ 29670 w 62546"/>
                <a:gd name="connsiteY10" fmla="*/ 45110 h 46639"/>
                <a:gd name="connsiteX11" fmla="*/ 40374 w 62546"/>
                <a:gd name="connsiteY11" fmla="*/ 38229 h 46639"/>
                <a:gd name="connsiteX12" fmla="*/ 61782 w 62546"/>
                <a:gd name="connsiteY12" fmla="*/ 27525 h 46639"/>
                <a:gd name="connsiteX13" fmla="*/ 62546 w 62546"/>
                <a:gd name="connsiteY13" fmla="*/ 26760 h 46639"/>
                <a:gd name="connsiteX14" fmla="*/ 57959 w 62546"/>
                <a:gd name="connsiteY14" fmla="*/ 19879 h 46639"/>
                <a:gd name="connsiteX15" fmla="*/ 44961 w 62546"/>
                <a:gd name="connsiteY15" fmla="*/ 3823 h 46639"/>
                <a:gd name="connsiteX16" fmla="*/ 44197 w 62546"/>
                <a:gd name="connsiteY16" fmla="*/ 2294 h 46639"/>
                <a:gd name="connsiteX17" fmla="*/ 44197 w 62546"/>
                <a:gd name="connsiteY17" fmla="*/ 2294 h 46639"/>
                <a:gd name="connsiteX18" fmla="*/ 44197 w 62546"/>
                <a:gd name="connsiteY18" fmla="*/ 0 h 46639"/>
                <a:gd name="connsiteX19" fmla="*/ 4438 w 62546"/>
                <a:gd name="connsiteY19" fmla="*/ 7646 h 46639"/>
                <a:gd name="connsiteX20" fmla="*/ 2909 w 62546"/>
                <a:gd name="connsiteY20" fmla="*/ 6881 h 46639"/>
                <a:gd name="connsiteX21" fmla="*/ 616 w 62546"/>
                <a:gd name="connsiteY21" fmla="*/ 32112 h 46639"/>
                <a:gd name="connsiteX22" fmla="*/ 14378 w 62546"/>
                <a:gd name="connsiteY22" fmla="*/ 46640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46" h="46639">
                  <a:moveTo>
                    <a:pt x="14378" y="46640"/>
                  </a:moveTo>
                  <a:lnTo>
                    <a:pt x="14378" y="46640"/>
                  </a:lnTo>
                  <a:cubicBezTo>
                    <a:pt x="14378" y="46640"/>
                    <a:pt x="15143" y="46640"/>
                    <a:pt x="15143" y="45875"/>
                  </a:cubicBezTo>
                  <a:cubicBezTo>
                    <a:pt x="15143" y="45875"/>
                    <a:pt x="15143" y="45875"/>
                    <a:pt x="15143" y="45875"/>
                  </a:cubicBezTo>
                  <a:cubicBezTo>
                    <a:pt x="15907" y="45875"/>
                    <a:pt x="15907" y="45875"/>
                    <a:pt x="16672" y="45875"/>
                  </a:cubicBezTo>
                  <a:cubicBezTo>
                    <a:pt x="16672" y="45875"/>
                    <a:pt x="16672" y="45875"/>
                    <a:pt x="16672" y="45875"/>
                  </a:cubicBezTo>
                  <a:cubicBezTo>
                    <a:pt x="18966" y="45875"/>
                    <a:pt x="21259" y="45875"/>
                    <a:pt x="24317" y="45875"/>
                  </a:cubicBezTo>
                  <a:cubicBezTo>
                    <a:pt x="24317" y="45875"/>
                    <a:pt x="25082" y="45875"/>
                    <a:pt x="25082" y="45875"/>
                  </a:cubicBezTo>
                  <a:cubicBezTo>
                    <a:pt x="25847" y="45875"/>
                    <a:pt x="26612" y="45875"/>
                    <a:pt x="26612" y="45875"/>
                  </a:cubicBezTo>
                  <a:cubicBezTo>
                    <a:pt x="26612" y="45875"/>
                    <a:pt x="27376" y="45875"/>
                    <a:pt x="27376" y="45875"/>
                  </a:cubicBezTo>
                  <a:cubicBezTo>
                    <a:pt x="28140" y="45875"/>
                    <a:pt x="28905" y="45875"/>
                    <a:pt x="29670" y="45110"/>
                  </a:cubicBezTo>
                  <a:cubicBezTo>
                    <a:pt x="35786" y="43581"/>
                    <a:pt x="37315" y="36700"/>
                    <a:pt x="40374" y="38229"/>
                  </a:cubicBezTo>
                  <a:cubicBezTo>
                    <a:pt x="43432" y="39758"/>
                    <a:pt x="60253" y="31348"/>
                    <a:pt x="61782" y="27525"/>
                  </a:cubicBezTo>
                  <a:cubicBezTo>
                    <a:pt x="61782" y="26760"/>
                    <a:pt x="61782" y="26760"/>
                    <a:pt x="62546" y="26760"/>
                  </a:cubicBezTo>
                  <a:cubicBezTo>
                    <a:pt x="62546" y="24467"/>
                    <a:pt x="58724" y="22937"/>
                    <a:pt x="57959" y="19879"/>
                  </a:cubicBezTo>
                  <a:cubicBezTo>
                    <a:pt x="57195" y="16821"/>
                    <a:pt x="46490" y="6117"/>
                    <a:pt x="44961" y="3823"/>
                  </a:cubicBezTo>
                  <a:cubicBezTo>
                    <a:pt x="44961" y="3823"/>
                    <a:pt x="44197" y="3058"/>
                    <a:pt x="44197" y="2294"/>
                  </a:cubicBezTo>
                  <a:cubicBezTo>
                    <a:pt x="44197" y="2294"/>
                    <a:pt x="44197" y="2294"/>
                    <a:pt x="44197" y="2294"/>
                  </a:cubicBezTo>
                  <a:cubicBezTo>
                    <a:pt x="44197" y="1529"/>
                    <a:pt x="44197" y="765"/>
                    <a:pt x="44197" y="0"/>
                  </a:cubicBezTo>
                  <a:cubicBezTo>
                    <a:pt x="28140" y="2294"/>
                    <a:pt x="4438" y="7646"/>
                    <a:pt x="4438" y="7646"/>
                  </a:cubicBezTo>
                  <a:cubicBezTo>
                    <a:pt x="4438" y="7646"/>
                    <a:pt x="3674" y="6881"/>
                    <a:pt x="2909" y="6881"/>
                  </a:cubicBezTo>
                  <a:cubicBezTo>
                    <a:pt x="616" y="15292"/>
                    <a:pt x="-914" y="26760"/>
                    <a:pt x="616" y="32112"/>
                  </a:cubicBezTo>
                  <a:cubicBezTo>
                    <a:pt x="2145" y="37465"/>
                    <a:pt x="7497" y="41287"/>
                    <a:pt x="14378" y="4664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D60F4B0D-19D6-445B-AEAD-C3F7EECF9137}"/>
                </a:ext>
              </a:extLst>
            </p:cNvPr>
            <p:cNvSpPr/>
            <p:nvPr/>
          </p:nvSpPr>
          <p:spPr>
            <a:xfrm>
              <a:off x="6848342" y="2893991"/>
              <a:ext cx="411345" cy="249851"/>
            </a:xfrm>
            <a:custGeom>
              <a:avLst/>
              <a:gdLst>
                <a:gd name="connsiteX0" fmla="*/ 365470 w 411345"/>
                <a:gd name="connsiteY0" fmla="*/ 156394 h 249851"/>
                <a:gd name="connsiteX1" fmla="*/ 383820 w 411345"/>
                <a:gd name="connsiteY1" fmla="*/ 143396 h 249851"/>
                <a:gd name="connsiteX2" fmla="*/ 402934 w 411345"/>
                <a:gd name="connsiteY2" fmla="*/ 144161 h 249851"/>
                <a:gd name="connsiteX3" fmla="*/ 406757 w 411345"/>
                <a:gd name="connsiteY3" fmla="*/ 129634 h 249851"/>
                <a:gd name="connsiteX4" fmla="*/ 401405 w 411345"/>
                <a:gd name="connsiteY4" fmla="*/ 120459 h 249851"/>
                <a:gd name="connsiteX5" fmla="*/ 409816 w 411345"/>
                <a:gd name="connsiteY5" fmla="*/ 114342 h 249851"/>
                <a:gd name="connsiteX6" fmla="*/ 404464 w 411345"/>
                <a:gd name="connsiteY6" fmla="*/ 107461 h 249851"/>
                <a:gd name="connsiteX7" fmla="*/ 411345 w 411345"/>
                <a:gd name="connsiteY7" fmla="*/ 97521 h 249851"/>
                <a:gd name="connsiteX8" fmla="*/ 398347 w 411345"/>
                <a:gd name="connsiteY8" fmla="*/ 89111 h 249851"/>
                <a:gd name="connsiteX9" fmla="*/ 378468 w 411345"/>
                <a:gd name="connsiteY9" fmla="*/ 83759 h 249851"/>
                <a:gd name="connsiteX10" fmla="*/ 359353 w 411345"/>
                <a:gd name="connsiteY10" fmla="*/ 80700 h 249851"/>
                <a:gd name="connsiteX11" fmla="*/ 349414 w 411345"/>
                <a:gd name="connsiteY11" fmla="*/ 67702 h 249851"/>
                <a:gd name="connsiteX12" fmla="*/ 336416 w 411345"/>
                <a:gd name="connsiteY12" fmla="*/ 68467 h 249851"/>
                <a:gd name="connsiteX13" fmla="*/ 324947 w 411345"/>
                <a:gd name="connsiteY13" fmla="*/ 69232 h 249851"/>
                <a:gd name="connsiteX14" fmla="*/ 313478 w 411345"/>
                <a:gd name="connsiteY14" fmla="*/ 63880 h 249851"/>
                <a:gd name="connsiteX15" fmla="*/ 305068 w 411345"/>
                <a:gd name="connsiteY15" fmla="*/ 59292 h 249851"/>
                <a:gd name="connsiteX16" fmla="*/ 295129 w 411345"/>
                <a:gd name="connsiteY16" fmla="*/ 40178 h 249851"/>
                <a:gd name="connsiteX17" fmla="*/ 278308 w 411345"/>
                <a:gd name="connsiteY17" fmla="*/ 35590 h 249851"/>
                <a:gd name="connsiteX18" fmla="*/ 272956 w 411345"/>
                <a:gd name="connsiteY18" fmla="*/ 21828 h 249851"/>
                <a:gd name="connsiteX19" fmla="*/ 269898 w 411345"/>
                <a:gd name="connsiteY19" fmla="*/ 3478 h 249851"/>
                <a:gd name="connsiteX20" fmla="*/ 250783 w 411345"/>
                <a:gd name="connsiteY20" fmla="*/ 1184 h 249851"/>
                <a:gd name="connsiteX21" fmla="*/ 235491 w 411345"/>
                <a:gd name="connsiteY21" fmla="*/ 1949 h 249851"/>
                <a:gd name="connsiteX22" fmla="*/ 224787 w 411345"/>
                <a:gd name="connsiteY22" fmla="*/ 8065 h 249851"/>
                <a:gd name="connsiteX23" fmla="*/ 218670 w 411345"/>
                <a:gd name="connsiteY23" fmla="*/ 5007 h 249851"/>
                <a:gd name="connsiteX24" fmla="*/ 203379 w 411345"/>
                <a:gd name="connsiteY24" fmla="*/ 8065 h 249851"/>
                <a:gd name="connsiteX25" fmla="*/ 189616 w 411345"/>
                <a:gd name="connsiteY25" fmla="*/ 24121 h 249851"/>
                <a:gd name="connsiteX26" fmla="*/ 185794 w 411345"/>
                <a:gd name="connsiteY26" fmla="*/ 31767 h 249851"/>
                <a:gd name="connsiteX27" fmla="*/ 164385 w 411345"/>
                <a:gd name="connsiteY27" fmla="*/ 30238 h 249851"/>
                <a:gd name="connsiteX28" fmla="*/ 149093 w 411345"/>
                <a:gd name="connsiteY28" fmla="*/ 24886 h 249851"/>
                <a:gd name="connsiteX29" fmla="*/ 133802 w 411345"/>
                <a:gd name="connsiteY29" fmla="*/ 23357 h 249851"/>
                <a:gd name="connsiteX30" fmla="*/ 117746 w 411345"/>
                <a:gd name="connsiteY30" fmla="*/ 21063 h 249851"/>
                <a:gd name="connsiteX31" fmla="*/ 96338 w 411345"/>
                <a:gd name="connsiteY31" fmla="*/ 17240 h 249851"/>
                <a:gd name="connsiteX32" fmla="*/ 56579 w 411345"/>
                <a:gd name="connsiteY32" fmla="*/ 11888 h 249851"/>
                <a:gd name="connsiteX33" fmla="*/ 41288 w 411345"/>
                <a:gd name="connsiteY33" fmla="*/ 21063 h 249851"/>
                <a:gd name="connsiteX34" fmla="*/ 29054 w 411345"/>
                <a:gd name="connsiteY34" fmla="*/ 24121 h 249851"/>
                <a:gd name="connsiteX35" fmla="*/ 31348 w 411345"/>
                <a:gd name="connsiteY35" fmla="*/ 32532 h 249851"/>
                <a:gd name="connsiteX36" fmla="*/ 40523 w 411345"/>
                <a:gd name="connsiteY36" fmla="*/ 56234 h 249851"/>
                <a:gd name="connsiteX37" fmla="*/ 30583 w 411345"/>
                <a:gd name="connsiteY37" fmla="*/ 64644 h 249851"/>
                <a:gd name="connsiteX38" fmla="*/ 9175 w 411345"/>
                <a:gd name="connsiteY38" fmla="*/ 87582 h 249851"/>
                <a:gd name="connsiteX39" fmla="*/ 9940 w 411345"/>
                <a:gd name="connsiteY39" fmla="*/ 104402 h 249851"/>
                <a:gd name="connsiteX40" fmla="*/ 0 w 411345"/>
                <a:gd name="connsiteY40" fmla="*/ 121988 h 249851"/>
                <a:gd name="connsiteX41" fmla="*/ 9940 w 411345"/>
                <a:gd name="connsiteY41" fmla="*/ 134221 h 249851"/>
                <a:gd name="connsiteX42" fmla="*/ 13763 w 411345"/>
                <a:gd name="connsiteY42" fmla="*/ 137279 h 249851"/>
                <a:gd name="connsiteX43" fmla="*/ 22937 w 411345"/>
                <a:gd name="connsiteY43" fmla="*/ 136515 h 249851"/>
                <a:gd name="connsiteX44" fmla="*/ 45875 w 411345"/>
                <a:gd name="connsiteY44" fmla="*/ 141102 h 249851"/>
                <a:gd name="connsiteX45" fmla="*/ 59638 w 411345"/>
                <a:gd name="connsiteY45" fmla="*/ 145690 h 249851"/>
                <a:gd name="connsiteX46" fmla="*/ 69577 w 411345"/>
                <a:gd name="connsiteY46" fmla="*/ 142631 h 249851"/>
                <a:gd name="connsiteX47" fmla="*/ 81046 w 411345"/>
                <a:gd name="connsiteY47" fmla="*/ 141102 h 249851"/>
                <a:gd name="connsiteX48" fmla="*/ 94044 w 411345"/>
                <a:gd name="connsiteY48" fmla="*/ 134221 h 249851"/>
                <a:gd name="connsiteX49" fmla="*/ 122333 w 411345"/>
                <a:gd name="connsiteY49" fmla="*/ 124282 h 249851"/>
                <a:gd name="connsiteX50" fmla="*/ 140683 w 411345"/>
                <a:gd name="connsiteY50" fmla="*/ 134986 h 249851"/>
                <a:gd name="connsiteX51" fmla="*/ 157504 w 411345"/>
                <a:gd name="connsiteY51" fmla="*/ 147983 h 249851"/>
                <a:gd name="connsiteX52" fmla="*/ 172031 w 411345"/>
                <a:gd name="connsiteY52" fmla="*/ 172450 h 249851"/>
                <a:gd name="connsiteX53" fmla="*/ 177383 w 411345"/>
                <a:gd name="connsiteY53" fmla="*/ 188506 h 249851"/>
                <a:gd name="connsiteX54" fmla="*/ 161327 w 411345"/>
                <a:gd name="connsiteY54" fmla="*/ 185448 h 249851"/>
                <a:gd name="connsiteX55" fmla="*/ 152152 w 411345"/>
                <a:gd name="connsiteY55" fmla="*/ 196152 h 249851"/>
                <a:gd name="connsiteX56" fmla="*/ 138389 w 411345"/>
                <a:gd name="connsiteY56" fmla="*/ 218325 h 249851"/>
                <a:gd name="connsiteX57" fmla="*/ 147565 w 411345"/>
                <a:gd name="connsiteY57" fmla="*/ 224442 h 249851"/>
                <a:gd name="connsiteX58" fmla="*/ 160562 w 411345"/>
                <a:gd name="connsiteY58" fmla="*/ 218325 h 249851"/>
                <a:gd name="connsiteX59" fmla="*/ 168973 w 411345"/>
                <a:gd name="connsiteY59" fmla="*/ 224442 h 249851"/>
                <a:gd name="connsiteX60" fmla="*/ 179677 w 411345"/>
                <a:gd name="connsiteY60" fmla="*/ 206092 h 249851"/>
                <a:gd name="connsiteX61" fmla="*/ 199556 w 411345"/>
                <a:gd name="connsiteY61" fmla="*/ 181625 h 249851"/>
                <a:gd name="connsiteX62" fmla="*/ 225551 w 411345"/>
                <a:gd name="connsiteY62" fmla="*/ 177802 h 249851"/>
                <a:gd name="connsiteX63" fmla="*/ 227846 w 411345"/>
                <a:gd name="connsiteY63" fmla="*/ 193858 h 249851"/>
                <a:gd name="connsiteX64" fmla="*/ 265310 w 411345"/>
                <a:gd name="connsiteY64" fmla="*/ 199975 h 249851"/>
                <a:gd name="connsiteX65" fmla="*/ 234726 w 411345"/>
                <a:gd name="connsiteY65" fmla="*/ 218325 h 249851"/>
                <a:gd name="connsiteX66" fmla="*/ 258429 w 411345"/>
                <a:gd name="connsiteY66" fmla="*/ 229794 h 249851"/>
                <a:gd name="connsiteX67" fmla="*/ 259193 w 411345"/>
                <a:gd name="connsiteY67" fmla="*/ 248144 h 249851"/>
                <a:gd name="connsiteX68" fmla="*/ 278308 w 411345"/>
                <a:gd name="connsiteY68" fmla="*/ 243556 h 249851"/>
                <a:gd name="connsiteX69" fmla="*/ 300481 w 411345"/>
                <a:gd name="connsiteY69" fmla="*/ 233617 h 249851"/>
                <a:gd name="connsiteX70" fmla="*/ 331064 w 411345"/>
                <a:gd name="connsiteY70" fmla="*/ 229029 h 249851"/>
                <a:gd name="connsiteX71" fmla="*/ 307362 w 411345"/>
                <a:gd name="connsiteY71" fmla="*/ 222912 h 249851"/>
                <a:gd name="connsiteX72" fmla="*/ 288247 w 411345"/>
                <a:gd name="connsiteY72" fmla="*/ 203033 h 249851"/>
                <a:gd name="connsiteX73" fmla="*/ 317301 w 411345"/>
                <a:gd name="connsiteY73" fmla="*/ 183919 h 249851"/>
                <a:gd name="connsiteX74" fmla="*/ 347120 w 411345"/>
                <a:gd name="connsiteY74" fmla="*/ 174744 h 249851"/>
                <a:gd name="connsiteX75" fmla="*/ 366235 w 411345"/>
                <a:gd name="connsiteY75" fmla="*/ 169392 h 249851"/>
                <a:gd name="connsiteX76" fmla="*/ 365470 w 411345"/>
                <a:gd name="connsiteY76" fmla="*/ 156394 h 24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1345" h="249851">
                  <a:moveTo>
                    <a:pt x="365470" y="156394"/>
                  </a:moveTo>
                  <a:cubicBezTo>
                    <a:pt x="369293" y="155629"/>
                    <a:pt x="379997" y="143396"/>
                    <a:pt x="383820" y="143396"/>
                  </a:cubicBezTo>
                  <a:cubicBezTo>
                    <a:pt x="387643" y="143396"/>
                    <a:pt x="402934" y="146454"/>
                    <a:pt x="402934" y="144161"/>
                  </a:cubicBezTo>
                  <a:cubicBezTo>
                    <a:pt x="402934" y="141102"/>
                    <a:pt x="408287" y="131927"/>
                    <a:pt x="406757" y="129634"/>
                  </a:cubicBezTo>
                  <a:cubicBezTo>
                    <a:pt x="405993" y="126575"/>
                    <a:pt x="400641" y="123517"/>
                    <a:pt x="401405" y="120459"/>
                  </a:cubicBezTo>
                  <a:cubicBezTo>
                    <a:pt x="402170" y="117400"/>
                    <a:pt x="409816" y="117400"/>
                    <a:pt x="409816" y="114342"/>
                  </a:cubicBezTo>
                  <a:cubicBezTo>
                    <a:pt x="409816" y="111284"/>
                    <a:pt x="404464" y="109754"/>
                    <a:pt x="404464" y="107461"/>
                  </a:cubicBezTo>
                  <a:cubicBezTo>
                    <a:pt x="404464" y="105167"/>
                    <a:pt x="411345" y="101344"/>
                    <a:pt x="411345" y="97521"/>
                  </a:cubicBezTo>
                  <a:cubicBezTo>
                    <a:pt x="410580" y="92934"/>
                    <a:pt x="404464" y="92934"/>
                    <a:pt x="398347" y="89111"/>
                  </a:cubicBezTo>
                  <a:cubicBezTo>
                    <a:pt x="391466" y="85288"/>
                    <a:pt x="384585" y="86817"/>
                    <a:pt x="378468" y="83759"/>
                  </a:cubicBezTo>
                  <a:cubicBezTo>
                    <a:pt x="372351" y="80700"/>
                    <a:pt x="359353" y="82994"/>
                    <a:pt x="359353" y="80700"/>
                  </a:cubicBezTo>
                  <a:cubicBezTo>
                    <a:pt x="359353" y="78407"/>
                    <a:pt x="350943" y="71525"/>
                    <a:pt x="349414" y="67702"/>
                  </a:cubicBezTo>
                  <a:cubicBezTo>
                    <a:pt x="347120" y="63880"/>
                    <a:pt x="341003" y="66173"/>
                    <a:pt x="336416" y="68467"/>
                  </a:cubicBezTo>
                  <a:cubicBezTo>
                    <a:pt x="332593" y="71525"/>
                    <a:pt x="328770" y="72290"/>
                    <a:pt x="324947" y="69232"/>
                  </a:cubicBezTo>
                  <a:cubicBezTo>
                    <a:pt x="321124" y="66173"/>
                    <a:pt x="317301" y="62350"/>
                    <a:pt x="313478" y="63880"/>
                  </a:cubicBezTo>
                  <a:cubicBezTo>
                    <a:pt x="309655" y="65409"/>
                    <a:pt x="303539" y="64644"/>
                    <a:pt x="305068" y="59292"/>
                  </a:cubicBezTo>
                  <a:cubicBezTo>
                    <a:pt x="306597" y="53940"/>
                    <a:pt x="298187" y="41707"/>
                    <a:pt x="295129" y="40178"/>
                  </a:cubicBezTo>
                  <a:cubicBezTo>
                    <a:pt x="291306" y="38648"/>
                    <a:pt x="280601" y="40942"/>
                    <a:pt x="278308" y="35590"/>
                  </a:cubicBezTo>
                  <a:cubicBezTo>
                    <a:pt x="276014" y="30238"/>
                    <a:pt x="271426" y="25650"/>
                    <a:pt x="272956" y="21828"/>
                  </a:cubicBezTo>
                  <a:cubicBezTo>
                    <a:pt x="275249" y="18005"/>
                    <a:pt x="272191" y="8065"/>
                    <a:pt x="269898" y="3478"/>
                  </a:cubicBezTo>
                  <a:cubicBezTo>
                    <a:pt x="267603" y="-1110"/>
                    <a:pt x="254606" y="-345"/>
                    <a:pt x="250783" y="1184"/>
                  </a:cubicBezTo>
                  <a:cubicBezTo>
                    <a:pt x="246960" y="2713"/>
                    <a:pt x="239314" y="-345"/>
                    <a:pt x="235491" y="1949"/>
                  </a:cubicBezTo>
                  <a:cubicBezTo>
                    <a:pt x="231668" y="4242"/>
                    <a:pt x="230139" y="8065"/>
                    <a:pt x="224787" y="8065"/>
                  </a:cubicBezTo>
                  <a:cubicBezTo>
                    <a:pt x="221729" y="8065"/>
                    <a:pt x="220200" y="7301"/>
                    <a:pt x="218670" y="5007"/>
                  </a:cubicBezTo>
                  <a:cubicBezTo>
                    <a:pt x="213318" y="7301"/>
                    <a:pt x="203379" y="8065"/>
                    <a:pt x="203379" y="8065"/>
                  </a:cubicBezTo>
                  <a:cubicBezTo>
                    <a:pt x="203379" y="8065"/>
                    <a:pt x="189616" y="19534"/>
                    <a:pt x="189616" y="24121"/>
                  </a:cubicBezTo>
                  <a:cubicBezTo>
                    <a:pt x="189616" y="28709"/>
                    <a:pt x="188852" y="35590"/>
                    <a:pt x="185794" y="31767"/>
                  </a:cubicBezTo>
                  <a:cubicBezTo>
                    <a:pt x="182735" y="27944"/>
                    <a:pt x="168208" y="27944"/>
                    <a:pt x="164385" y="30238"/>
                  </a:cubicBezTo>
                  <a:cubicBezTo>
                    <a:pt x="161327" y="32532"/>
                    <a:pt x="155210" y="21828"/>
                    <a:pt x="149093" y="24886"/>
                  </a:cubicBezTo>
                  <a:cubicBezTo>
                    <a:pt x="142977" y="28709"/>
                    <a:pt x="134567" y="19534"/>
                    <a:pt x="133802" y="23357"/>
                  </a:cubicBezTo>
                  <a:cubicBezTo>
                    <a:pt x="133037" y="27180"/>
                    <a:pt x="123862" y="24121"/>
                    <a:pt x="117746" y="21063"/>
                  </a:cubicBezTo>
                  <a:cubicBezTo>
                    <a:pt x="111629" y="18005"/>
                    <a:pt x="100925" y="22592"/>
                    <a:pt x="96338" y="17240"/>
                  </a:cubicBezTo>
                  <a:cubicBezTo>
                    <a:pt x="92515" y="11888"/>
                    <a:pt x="65754" y="11888"/>
                    <a:pt x="56579" y="11888"/>
                  </a:cubicBezTo>
                  <a:cubicBezTo>
                    <a:pt x="47404" y="11888"/>
                    <a:pt x="45875" y="17240"/>
                    <a:pt x="41288" y="21063"/>
                  </a:cubicBezTo>
                  <a:cubicBezTo>
                    <a:pt x="37465" y="24886"/>
                    <a:pt x="32877" y="24121"/>
                    <a:pt x="29054" y="24121"/>
                  </a:cubicBezTo>
                  <a:cubicBezTo>
                    <a:pt x="29054" y="27944"/>
                    <a:pt x="29819" y="31003"/>
                    <a:pt x="31348" y="32532"/>
                  </a:cubicBezTo>
                  <a:cubicBezTo>
                    <a:pt x="33642" y="35590"/>
                    <a:pt x="42817" y="51646"/>
                    <a:pt x="40523" y="56234"/>
                  </a:cubicBezTo>
                  <a:cubicBezTo>
                    <a:pt x="38229" y="60821"/>
                    <a:pt x="33642" y="60821"/>
                    <a:pt x="30583" y="64644"/>
                  </a:cubicBezTo>
                  <a:cubicBezTo>
                    <a:pt x="27525" y="68467"/>
                    <a:pt x="9175" y="85288"/>
                    <a:pt x="9175" y="87582"/>
                  </a:cubicBezTo>
                  <a:cubicBezTo>
                    <a:pt x="8411" y="90640"/>
                    <a:pt x="12234" y="102109"/>
                    <a:pt x="9940" y="104402"/>
                  </a:cubicBezTo>
                  <a:cubicBezTo>
                    <a:pt x="7646" y="106696"/>
                    <a:pt x="0" y="118165"/>
                    <a:pt x="0" y="121988"/>
                  </a:cubicBezTo>
                  <a:cubicBezTo>
                    <a:pt x="0" y="126575"/>
                    <a:pt x="5352" y="131927"/>
                    <a:pt x="9940" y="134221"/>
                  </a:cubicBezTo>
                  <a:cubicBezTo>
                    <a:pt x="12234" y="134986"/>
                    <a:pt x="12998" y="135750"/>
                    <a:pt x="13763" y="137279"/>
                  </a:cubicBezTo>
                  <a:cubicBezTo>
                    <a:pt x="17586" y="136515"/>
                    <a:pt x="20644" y="136515"/>
                    <a:pt x="22937" y="136515"/>
                  </a:cubicBezTo>
                  <a:cubicBezTo>
                    <a:pt x="25996" y="136515"/>
                    <a:pt x="41288" y="141102"/>
                    <a:pt x="45875" y="141102"/>
                  </a:cubicBezTo>
                  <a:cubicBezTo>
                    <a:pt x="50463" y="141102"/>
                    <a:pt x="57344" y="143396"/>
                    <a:pt x="59638" y="145690"/>
                  </a:cubicBezTo>
                  <a:cubicBezTo>
                    <a:pt x="61931" y="147983"/>
                    <a:pt x="66519" y="146454"/>
                    <a:pt x="69577" y="142631"/>
                  </a:cubicBezTo>
                  <a:cubicBezTo>
                    <a:pt x="72635" y="138809"/>
                    <a:pt x="77223" y="141102"/>
                    <a:pt x="81046" y="141102"/>
                  </a:cubicBezTo>
                  <a:cubicBezTo>
                    <a:pt x="84869" y="141102"/>
                    <a:pt x="91750" y="137279"/>
                    <a:pt x="94044" y="134221"/>
                  </a:cubicBezTo>
                  <a:cubicBezTo>
                    <a:pt x="96338" y="130398"/>
                    <a:pt x="116981" y="125046"/>
                    <a:pt x="122333" y="124282"/>
                  </a:cubicBezTo>
                  <a:cubicBezTo>
                    <a:pt x="127685" y="123517"/>
                    <a:pt x="136096" y="134986"/>
                    <a:pt x="140683" y="134986"/>
                  </a:cubicBezTo>
                  <a:cubicBezTo>
                    <a:pt x="145270" y="134986"/>
                    <a:pt x="154445" y="138809"/>
                    <a:pt x="157504" y="147983"/>
                  </a:cubicBezTo>
                  <a:cubicBezTo>
                    <a:pt x="160562" y="157159"/>
                    <a:pt x="168208" y="168627"/>
                    <a:pt x="172031" y="172450"/>
                  </a:cubicBezTo>
                  <a:cubicBezTo>
                    <a:pt x="175089" y="176273"/>
                    <a:pt x="177383" y="185448"/>
                    <a:pt x="177383" y="188506"/>
                  </a:cubicBezTo>
                  <a:cubicBezTo>
                    <a:pt x="177383" y="191565"/>
                    <a:pt x="169737" y="187742"/>
                    <a:pt x="161327" y="185448"/>
                  </a:cubicBezTo>
                  <a:cubicBezTo>
                    <a:pt x="152916" y="183154"/>
                    <a:pt x="152152" y="191565"/>
                    <a:pt x="152152" y="196152"/>
                  </a:cubicBezTo>
                  <a:cubicBezTo>
                    <a:pt x="152152" y="200740"/>
                    <a:pt x="140683" y="215267"/>
                    <a:pt x="138389" y="218325"/>
                  </a:cubicBezTo>
                  <a:cubicBezTo>
                    <a:pt x="136096" y="221383"/>
                    <a:pt x="142212" y="223677"/>
                    <a:pt x="147565" y="224442"/>
                  </a:cubicBezTo>
                  <a:cubicBezTo>
                    <a:pt x="149858" y="224442"/>
                    <a:pt x="157504" y="218325"/>
                    <a:pt x="160562" y="218325"/>
                  </a:cubicBezTo>
                  <a:cubicBezTo>
                    <a:pt x="161327" y="218325"/>
                    <a:pt x="165150" y="221383"/>
                    <a:pt x="168973" y="224442"/>
                  </a:cubicBezTo>
                  <a:cubicBezTo>
                    <a:pt x="168208" y="212973"/>
                    <a:pt x="170502" y="213738"/>
                    <a:pt x="179677" y="206092"/>
                  </a:cubicBezTo>
                  <a:cubicBezTo>
                    <a:pt x="189616" y="198446"/>
                    <a:pt x="190381" y="183154"/>
                    <a:pt x="199556" y="181625"/>
                  </a:cubicBezTo>
                  <a:cubicBezTo>
                    <a:pt x="208731" y="180096"/>
                    <a:pt x="212554" y="175508"/>
                    <a:pt x="225551" y="177802"/>
                  </a:cubicBezTo>
                  <a:cubicBezTo>
                    <a:pt x="238549" y="180096"/>
                    <a:pt x="218670" y="188506"/>
                    <a:pt x="227846" y="193858"/>
                  </a:cubicBezTo>
                  <a:cubicBezTo>
                    <a:pt x="237020" y="199211"/>
                    <a:pt x="264545" y="192329"/>
                    <a:pt x="265310" y="199975"/>
                  </a:cubicBezTo>
                  <a:cubicBezTo>
                    <a:pt x="266839" y="206856"/>
                    <a:pt x="233962" y="214502"/>
                    <a:pt x="234726" y="218325"/>
                  </a:cubicBezTo>
                  <a:cubicBezTo>
                    <a:pt x="235491" y="222148"/>
                    <a:pt x="252312" y="225206"/>
                    <a:pt x="258429" y="229794"/>
                  </a:cubicBezTo>
                  <a:cubicBezTo>
                    <a:pt x="264545" y="233617"/>
                    <a:pt x="256900" y="245085"/>
                    <a:pt x="259193" y="248144"/>
                  </a:cubicBezTo>
                  <a:cubicBezTo>
                    <a:pt x="262252" y="251967"/>
                    <a:pt x="270662" y="248908"/>
                    <a:pt x="278308" y="243556"/>
                  </a:cubicBezTo>
                  <a:cubicBezTo>
                    <a:pt x="285189" y="238204"/>
                    <a:pt x="291306" y="239733"/>
                    <a:pt x="300481" y="233617"/>
                  </a:cubicBezTo>
                  <a:cubicBezTo>
                    <a:pt x="309655" y="227500"/>
                    <a:pt x="328770" y="232852"/>
                    <a:pt x="331064" y="229029"/>
                  </a:cubicBezTo>
                  <a:cubicBezTo>
                    <a:pt x="333358" y="225206"/>
                    <a:pt x="325712" y="221383"/>
                    <a:pt x="307362" y="222912"/>
                  </a:cubicBezTo>
                  <a:cubicBezTo>
                    <a:pt x="289776" y="224442"/>
                    <a:pt x="288247" y="206856"/>
                    <a:pt x="288247" y="203033"/>
                  </a:cubicBezTo>
                  <a:cubicBezTo>
                    <a:pt x="288247" y="199211"/>
                    <a:pt x="306597" y="184683"/>
                    <a:pt x="317301" y="183919"/>
                  </a:cubicBezTo>
                  <a:cubicBezTo>
                    <a:pt x="328005" y="183154"/>
                    <a:pt x="336416" y="179331"/>
                    <a:pt x="347120" y="174744"/>
                  </a:cubicBezTo>
                  <a:cubicBezTo>
                    <a:pt x="350943" y="172450"/>
                    <a:pt x="358589" y="170921"/>
                    <a:pt x="366235" y="169392"/>
                  </a:cubicBezTo>
                  <a:cubicBezTo>
                    <a:pt x="363176" y="163275"/>
                    <a:pt x="362412" y="157159"/>
                    <a:pt x="365470" y="1563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BB4CC3D8-75CD-4812-B3DE-2786A9DC8775}"/>
                </a:ext>
              </a:extLst>
            </p:cNvPr>
            <p:cNvSpPr/>
            <p:nvPr/>
          </p:nvSpPr>
          <p:spPr>
            <a:xfrm>
              <a:off x="6848342" y="2893991"/>
              <a:ext cx="411345" cy="249851"/>
            </a:xfrm>
            <a:custGeom>
              <a:avLst/>
              <a:gdLst>
                <a:gd name="connsiteX0" fmla="*/ 365470 w 411345"/>
                <a:gd name="connsiteY0" fmla="*/ 156394 h 249851"/>
                <a:gd name="connsiteX1" fmla="*/ 383820 w 411345"/>
                <a:gd name="connsiteY1" fmla="*/ 143396 h 249851"/>
                <a:gd name="connsiteX2" fmla="*/ 402934 w 411345"/>
                <a:gd name="connsiteY2" fmla="*/ 144161 h 249851"/>
                <a:gd name="connsiteX3" fmla="*/ 406757 w 411345"/>
                <a:gd name="connsiteY3" fmla="*/ 129634 h 249851"/>
                <a:gd name="connsiteX4" fmla="*/ 401405 w 411345"/>
                <a:gd name="connsiteY4" fmla="*/ 120459 h 249851"/>
                <a:gd name="connsiteX5" fmla="*/ 409816 w 411345"/>
                <a:gd name="connsiteY5" fmla="*/ 114342 h 249851"/>
                <a:gd name="connsiteX6" fmla="*/ 404464 w 411345"/>
                <a:gd name="connsiteY6" fmla="*/ 107461 h 249851"/>
                <a:gd name="connsiteX7" fmla="*/ 411345 w 411345"/>
                <a:gd name="connsiteY7" fmla="*/ 97521 h 249851"/>
                <a:gd name="connsiteX8" fmla="*/ 398347 w 411345"/>
                <a:gd name="connsiteY8" fmla="*/ 89111 h 249851"/>
                <a:gd name="connsiteX9" fmla="*/ 378468 w 411345"/>
                <a:gd name="connsiteY9" fmla="*/ 83759 h 249851"/>
                <a:gd name="connsiteX10" fmla="*/ 359353 w 411345"/>
                <a:gd name="connsiteY10" fmla="*/ 80700 h 249851"/>
                <a:gd name="connsiteX11" fmla="*/ 349414 w 411345"/>
                <a:gd name="connsiteY11" fmla="*/ 67702 h 249851"/>
                <a:gd name="connsiteX12" fmla="*/ 336416 w 411345"/>
                <a:gd name="connsiteY12" fmla="*/ 68467 h 249851"/>
                <a:gd name="connsiteX13" fmla="*/ 324947 w 411345"/>
                <a:gd name="connsiteY13" fmla="*/ 69232 h 249851"/>
                <a:gd name="connsiteX14" fmla="*/ 313478 w 411345"/>
                <a:gd name="connsiteY14" fmla="*/ 63880 h 249851"/>
                <a:gd name="connsiteX15" fmla="*/ 305068 w 411345"/>
                <a:gd name="connsiteY15" fmla="*/ 59292 h 249851"/>
                <a:gd name="connsiteX16" fmla="*/ 295129 w 411345"/>
                <a:gd name="connsiteY16" fmla="*/ 40178 h 249851"/>
                <a:gd name="connsiteX17" fmla="*/ 278308 w 411345"/>
                <a:gd name="connsiteY17" fmla="*/ 35590 h 249851"/>
                <a:gd name="connsiteX18" fmla="*/ 272956 w 411345"/>
                <a:gd name="connsiteY18" fmla="*/ 21828 h 249851"/>
                <a:gd name="connsiteX19" fmla="*/ 269898 w 411345"/>
                <a:gd name="connsiteY19" fmla="*/ 3478 h 249851"/>
                <a:gd name="connsiteX20" fmla="*/ 250783 w 411345"/>
                <a:gd name="connsiteY20" fmla="*/ 1184 h 249851"/>
                <a:gd name="connsiteX21" fmla="*/ 235491 w 411345"/>
                <a:gd name="connsiteY21" fmla="*/ 1949 h 249851"/>
                <a:gd name="connsiteX22" fmla="*/ 224787 w 411345"/>
                <a:gd name="connsiteY22" fmla="*/ 8065 h 249851"/>
                <a:gd name="connsiteX23" fmla="*/ 218670 w 411345"/>
                <a:gd name="connsiteY23" fmla="*/ 5007 h 249851"/>
                <a:gd name="connsiteX24" fmla="*/ 203379 w 411345"/>
                <a:gd name="connsiteY24" fmla="*/ 8065 h 249851"/>
                <a:gd name="connsiteX25" fmla="*/ 189616 w 411345"/>
                <a:gd name="connsiteY25" fmla="*/ 24121 h 249851"/>
                <a:gd name="connsiteX26" fmla="*/ 185794 w 411345"/>
                <a:gd name="connsiteY26" fmla="*/ 31767 h 249851"/>
                <a:gd name="connsiteX27" fmla="*/ 164385 w 411345"/>
                <a:gd name="connsiteY27" fmla="*/ 30238 h 249851"/>
                <a:gd name="connsiteX28" fmla="*/ 149093 w 411345"/>
                <a:gd name="connsiteY28" fmla="*/ 24886 h 249851"/>
                <a:gd name="connsiteX29" fmla="*/ 133802 w 411345"/>
                <a:gd name="connsiteY29" fmla="*/ 23357 h 249851"/>
                <a:gd name="connsiteX30" fmla="*/ 117746 w 411345"/>
                <a:gd name="connsiteY30" fmla="*/ 21063 h 249851"/>
                <a:gd name="connsiteX31" fmla="*/ 96338 w 411345"/>
                <a:gd name="connsiteY31" fmla="*/ 17240 h 249851"/>
                <a:gd name="connsiteX32" fmla="*/ 56579 w 411345"/>
                <a:gd name="connsiteY32" fmla="*/ 11888 h 249851"/>
                <a:gd name="connsiteX33" fmla="*/ 41288 w 411345"/>
                <a:gd name="connsiteY33" fmla="*/ 21063 h 249851"/>
                <a:gd name="connsiteX34" fmla="*/ 29054 w 411345"/>
                <a:gd name="connsiteY34" fmla="*/ 24121 h 249851"/>
                <a:gd name="connsiteX35" fmla="*/ 31348 w 411345"/>
                <a:gd name="connsiteY35" fmla="*/ 32532 h 249851"/>
                <a:gd name="connsiteX36" fmla="*/ 40523 w 411345"/>
                <a:gd name="connsiteY36" fmla="*/ 56234 h 249851"/>
                <a:gd name="connsiteX37" fmla="*/ 30583 w 411345"/>
                <a:gd name="connsiteY37" fmla="*/ 64644 h 249851"/>
                <a:gd name="connsiteX38" fmla="*/ 9175 w 411345"/>
                <a:gd name="connsiteY38" fmla="*/ 87582 h 249851"/>
                <a:gd name="connsiteX39" fmla="*/ 9940 w 411345"/>
                <a:gd name="connsiteY39" fmla="*/ 104402 h 249851"/>
                <a:gd name="connsiteX40" fmla="*/ 0 w 411345"/>
                <a:gd name="connsiteY40" fmla="*/ 121988 h 249851"/>
                <a:gd name="connsiteX41" fmla="*/ 9940 w 411345"/>
                <a:gd name="connsiteY41" fmla="*/ 134221 h 249851"/>
                <a:gd name="connsiteX42" fmla="*/ 13763 w 411345"/>
                <a:gd name="connsiteY42" fmla="*/ 137279 h 249851"/>
                <a:gd name="connsiteX43" fmla="*/ 22937 w 411345"/>
                <a:gd name="connsiteY43" fmla="*/ 136515 h 249851"/>
                <a:gd name="connsiteX44" fmla="*/ 45875 w 411345"/>
                <a:gd name="connsiteY44" fmla="*/ 141102 h 249851"/>
                <a:gd name="connsiteX45" fmla="*/ 59638 w 411345"/>
                <a:gd name="connsiteY45" fmla="*/ 145690 h 249851"/>
                <a:gd name="connsiteX46" fmla="*/ 69577 w 411345"/>
                <a:gd name="connsiteY46" fmla="*/ 142631 h 249851"/>
                <a:gd name="connsiteX47" fmla="*/ 81046 w 411345"/>
                <a:gd name="connsiteY47" fmla="*/ 141102 h 249851"/>
                <a:gd name="connsiteX48" fmla="*/ 94044 w 411345"/>
                <a:gd name="connsiteY48" fmla="*/ 134221 h 249851"/>
                <a:gd name="connsiteX49" fmla="*/ 122333 w 411345"/>
                <a:gd name="connsiteY49" fmla="*/ 124282 h 249851"/>
                <a:gd name="connsiteX50" fmla="*/ 140683 w 411345"/>
                <a:gd name="connsiteY50" fmla="*/ 134986 h 249851"/>
                <a:gd name="connsiteX51" fmla="*/ 157504 w 411345"/>
                <a:gd name="connsiteY51" fmla="*/ 147983 h 249851"/>
                <a:gd name="connsiteX52" fmla="*/ 172031 w 411345"/>
                <a:gd name="connsiteY52" fmla="*/ 172450 h 249851"/>
                <a:gd name="connsiteX53" fmla="*/ 177383 w 411345"/>
                <a:gd name="connsiteY53" fmla="*/ 188506 h 249851"/>
                <a:gd name="connsiteX54" fmla="*/ 161327 w 411345"/>
                <a:gd name="connsiteY54" fmla="*/ 185448 h 249851"/>
                <a:gd name="connsiteX55" fmla="*/ 152152 w 411345"/>
                <a:gd name="connsiteY55" fmla="*/ 196152 h 249851"/>
                <a:gd name="connsiteX56" fmla="*/ 138389 w 411345"/>
                <a:gd name="connsiteY56" fmla="*/ 218325 h 249851"/>
                <a:gd name="connsiteX57" fmla="*/ 147565 w 411345"/>
                <a:gd name="connsiteY57" fmla="*/ 224442 h 249851"/>
                <a:gd name="connsiteX58" fmla="*/ 160562 w 411345"/>
                <a:gd name="connsiteY58" fmla="*/ 218325 h 249851"/>
                <a:gd name="connsiteX59" fmla="*/ 168973 w 411345"/>
                <a:gd name="connsiteY59" fmla="*/ 224442 h 249851"/>
                <a:gd name="connsiteX60" fmla="*/ 179677 w 411345"/>
                <a:gd name="connsiteY60" fmla="*/ 206092 h 249851"/>
                <a:gd name="connsiteX61" fmla="*/ 199556 w 411345"/>
                <a:gd name="connsiteY61" fmla="*/ 181625 h 249851"/>
                <a:gd name="connsiteX62" fmla="*/ 225551 w 411345"/>
                <a:gd name="connsiteY62" fmla="*/ 177802 h 249851"/>
                <a:gd name="connsiteX63" fmla="*/ 227846 w 411345"/>
                <a:gd name="connsiteY63" fmla="*/ 193858 h 249851"/>
                <a:gd name="connsiteX64" fmla="*/ 265310 w 411345"/>
                <a:gd name="connsiteY64" fmla="*/ 199975 h 249851"/>
                <a:gd name="connsiteX65" fmla="*/ 234726 w 411345"/>
                <a:gd name="connsiteY65" fmla="*/ 218325 h 249851"/>
                <a:gd name="connsiteX66" fmla="*/ 258429 w 411345"/>
                <a:gd name="connsiteY66" fmla="*/ 229794 h 249851"/>
                <a:gd name="connsiteX67" fmla="*/ 259193 w 411345"/>
                <a:gd name="connsiteY67" fmla="*/ 248144 h 249851"/>
                <a:gd name="connsiteX68" fmla="*/ 278308 w 411345"/>
                <a:gd name="connsiteY68" fmla="*/ 243556 h 249851"/>
                <a:gd name="connsiteX69" fmla="*/ 300481 w 411345"/>
                <a:gd name="connsiteY69" fmla="*/ 233617 h 249851"/>
                <a:gd name="connsiteX70" fmla="*/ 331064 w 411345"/>
                <a:gd name="connsiteY70" fmla="*/ 229029 h 249851"/>
                <a:gd name="connsiteX71" fmla="*/ 307362 w 411345"/>
                <a:gd name="connsiteY71" fmla="*/ 222912 h 249851"/>
                <a:gd name="connsiteX72" fmla="*/ 288247 w 411345"/>
                <a:gd name="connsiteY72" fmla="*/ 203033 h 249851"/>
                <a:gd name="connsiteX73" fmla="*/ 317301 w 411345"/>
                <a:gd name="connsiteY73" fmla="*/ 183919 h 249851"/>
                <a:gd name="connsiteX74" fmla="*/ 347120 w 411345"/>
                <a:gd name="connsiteY74" fmla="*/ 174744 h 249851"/>
                <a:gd name="connsiteX75" fmla="*/ 366235 w 411345"/>
                <a:gd name="connsiteY75" fmla="*/ 169392 h 249851"/>
                <a:gd name="connsiteX76" fmla="*/ 365470 w 411345"/>
                <a:gd name="connsiteY76" fmla="*/ 156394 h 24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1345" h="249851">
                  <a:moveTo>
                    <a:pt x="365470" y="156394"/>
                  </a:moveTo>
                  <a:cubicBezTo>
                    <a:pt x="369293" y="155629"/>
                    <a:pt x="379997" y="143396"/>
                    <a:pt x="383820" y="143396"/>
                  </a:cubicBezTo>
                  <a:cubicBezTo>
                    <a:pt x="387643" y="143396"/>
                    <a:pt x="402934" y="146454"/>
                    <a:pt x="402934" y="144161"/>
                  </a:cubicBezTo>
                  <a:cubicBezTo>
                    <a:pt x="402934" y="141102"/>
                    <a:pt x="408287" y="131927"/>
                    <a:pt x="406757" y="129634"/>
                  </a:cubicBezTo>
                  <a:cubicBezTo>
                    <a:pt x="405993" y="126575"/>
                    <a:pt x="400641" y="123517"/>
                    <a:pt x="401405" y="120459"/>
                  </a:cubicBezTo>
                  <a:cubicBezTo>
                    <a:pt x="402170" y="117400"/>
                    <a:pt x="409816" y="117400"/>
                    <a:pt x="409816" y="114342"/>
                  </a:cubicBezTo>
                  <a:cubicBezTo>
                    <a:pt x="409816" y="111284"/>
                    <a:pt x="404464" y="109754"/>
                    <a:pt x="404464" y="107461"/>
                  </a:cubicBezTo>
                  <a:cubicBezTo>
                    <a:pt x="404464" y="105167"/>
                    <a:pt x="411345" y="101344"/>
                    <a:pt x="411345" y="97521"/>
                  </a:cubicBezTo>
                  <a:cubicBezTo>
                    <a:pt x="410580" y="92934"/>
                    <a:pt x="404464" y="92934"/>
                    <a:pt x="398347" y="89111"/>
                  </a:cubicBezTo>
                  <a:cubicBezTo>
                    <a:pt x="391466" y="85288"/>
                    <a:pt x="384585" y="86817"/>
                    <a:pt x="378468" y="83759"/>
                  </a:cubicBezTo>
                  <a:cubicBezTo>
                    <a:pt x="372351" y="80700"/>
                    <a:pt x="359353" y="82994"/>
                    <a:pt x="359353" y="80700"/>
                  </a:cubicBezTo>
                  <a:cubicBezTo>
                    <a:pt x="359353" y="78407"/>
                    <a:pt x="350943" y="71525"/>
                    <a:pt x="349414" y="67702"/>
                  </a:cubicBezTo>
                  <a:cubicBezTo>
                    <a:pt x="347120" y="63880"/>
                    <a:pt x="341003" y="66173"/>
                    <a:pt x="336416" y="68467"/>
                  </a:cubicBezTo>
                  <a:cubicBezTo>
                    <a:pt x="332593" y="71525"/>
                    <a:pt x="328770" y="72290"/>
                    <a:pt x="324947" y="69232"/>
                  </a:cubicBezTo>
                  <a:cubicBezTo>
                    <a:pt x="321124" y="66173"/>
                    <a:pt x="317301" y="62350"/>
                    <a:pt x="313478" y="63880"/>
                  </a:cubicBezTo>
                  <a:cubicBezTo>
                    <a:pt x="309655" y="65409"/>
                    <a:pt x="303539" y="64644"/>
                    <a:pt x="305068" y="59292"/>
                  </a:cubicBezTo>
                  <a:cubicBezTo>
                    <a:pt x="306597" y="53940"/>
                    <a:pt x="298187" y="41707"/>
                    <a:pt x="295129" y="40178"/>
                  </a:cubicBezTo>
                  <a:cubicBezTo>
                    <a:pt x="291306" y="38648"/>
                    <a:pt x="280601" y="40942"/>
                    <a:pt x="278308" y="35590"/>
                  </a:cubicBezTo>
                  <a:cubicBezTo>
                    <a:pt x="276014" y="30238"/>
                    <a:pt x="271426" y="25650"/>
                    <a:pt x="272956" y="21828"/>
                  </a:cubicBezTo>
                  <a:cubicBezTo>
                    <a:pt x="275249" y="18005"/>
                    <a:pt x="272191" y="8065"/>
                    <a:pt x="269898" y="3478"/>
                  </a:cubicBezTo>
                  <a:cubicBezTo>
                    <a:pt x="267603" y="-1110"/>
                    <a:pt x="254606" y="-345"/>
                    <a:pt x="250783" y="1184"/>
                  </a:cubicBezTo>
                  <a:cubicBezTo>
                    <a:pt x="246960" y="2713"/>
                    <a:pt x="239314" y="-345"/>
                    <a:pt x="235491" y="1949"/>
                  </a:cubicBezTo>
                  <a:cubicBezTo>
                    <a:pt x="231668" y="4242"/>
                    <a:pt x="230139" y="8065"/>
                    <a:pt x="224787" y="8065"/>
                  </a:cubicBezTo>
                  <a:cubicBezTo>
                    <a:pt x="221729" y="8065"/>
                    <a:pt x="220200" y="7301"/>
                    <a:pt x="218670" y="5007"/>
                  </a:cubicBezTo>
                  <a:cubicBezTo>
                    <a:pt x="213318" y="7301"/>
                    <a:pt x="203379" y="8065"/>
                    <a:pt x="203379" y="8065"/>
                  </a:cubicBezTo>
                  <a:cubicBezTo>
                    <a:pt x="203379" y="8065"/>
                    <a:pt x="189616" y="19534"/>
                    <a:pt x="189616" y="24121"/>
                  </a:cubicBezTo>
                  <a:cubicBezTo>
                    <a:pt x="189616" y="28709"/>
                    <a:pt x="188852" y="35590"/>
                    <a:pt x="185794" y="31767"/>
                  </a:cubicBezTo>
                  <a:cubicBezTo>
                    <a:pt x="182735" y="27944"/>
                    <a:pt x="168208" y="27944"/>
                    <a:pt x="164385" y="30238"/>
                  </a:cubicBezTo>
                  <a:cubicBezTo>
                    <a:pt x="161327" y="32532"/>
                    <a:pt x="155210" y="21828"/>
                    <a:pt x="149093" y="24886"/>
                  </a:cubicBezTo>
                  <a:cubicBezTo>
                    <a:pt x="142977" y="28709"/>
                    <a:pt x="134567" y="19534"/>
                    <a:pt x="133802" y="23357"/>
                  </a:cubicBezTo>
                  <a:cubicBezTo>
                    <a:pt x="133037" y="27180"/>
                    <a:pt x="123862" y="24121"/>
                    <a:pt x="117746" y="21063"/>
                  </a:cubicBezTo>
                  <a:cubicBezTo>
                    <a:pt x="111629" y="18005"/>
                    <a:pt x="100925" y="22592"/>
                    <a:pt x="96338" y="17240"/>
                  </a:cubicBezTo>
                  <a:cubicBezTo>
                    <a:pt x="92515" y="11888"/>
                    <a:pt x="65754" y="11888"/>
                    <a:pt x="56579" y="11888"/>
                  </a:cubicBezTo>
                  <a:cubicBezTo>
                    <a:pt x="47404" y="11888"/>
                    <a:pt x="45875" y="17240"/>
                    <a:pt x="41288" y="21063"/>
                  </a:cubicBezTo>
                  <a:cubicBezTo>
                    <a:pt x="37465" y="24886"/>
                    <a:pt x="32877" y="24121"/>
                    <a:pt x="29054" y="24121"/>
                  </a:cubicBezTo>
                  <a:cubicBezTo>
                    <a:pt x="29054" y="27944"/>
                    <a:pt x="29819" y="31003"/>
                    <a:pt x="31348" y="32532"/>
                  </a:cubicBezTo>
                  <a:cubicBezTo>
                    <a:pt x="33642" y="35590"/>
                    <a:pt x="42817" y="51646"/>
                    <a:pt x="40523" y="56234"/>
                  </a:cubicBezTo>
                  <a:cubicBezTo>
                    <a:pt x="38229" y="60821"/>
                    <a:pt x="33642" y="60821"/>
                    <a:pt x="30583" y="64644"/>
                  </a:cubicBezTo>
                  <a:cubicBezTo>
                    <a:pt x="27525" y="68467"/>
                    <a:pt x="9175" y="85288"/>
                    <a:pt x="9175" y="87582"/>
                  </a:cubicBezTo>
                  <a:cubicBezTo>
                    <a:pt x="8411" y="90640"/>
                    <a:pt x="12234" y="102109"/>
                    <a:pt x="9940" y="104402"/>
                  </a:cubicBezTo>
                  <a:cubicBezTo>
                    <a:pt x="7646" y="106696"/>
                    <a:pt x="0" y="118165"/>
                    <a:pt x="0" y="121988"/>
                  </a:cubicBezTo>
                  <a:cubicBezTo>
                    <a:pt x="0" y="126575"/>
                    <a:pt x="5352" y="131927"/>
                    <a:pt x="9940" y="134221"/>
                  </a:cubicBezTo>
                  <a:cubicBezTo>
                    <a:pt x="12234" y="134986"/>
                    <a:pt x="12998" y="135750"/>
                    <a:pt x="13763" y="137279"/>
                  </a:cubicBezTo>
                  <a:cubicBezTo>
                    <a:pt x="17586" y="136515"/>
                    <a:pt x="20644" y="136515"/>
                    <a:pt x="22937" y="136515"/>
                  </a:cubicBezTo>
                  <a:cubicBezTo>
                    <a:pt x="25996" y="136515"/>
                    <a:pt x="41288" y="141102"/>
                    <a:pt x="45875" y="141102"/>
                  </a:cubicBezTo>
                  <a:cubicBezTo>
                    <a:pt x="50463" y="141102"/>
                    <a:pt x="57344" y="143396"/>
                    <a:pt x="59638" y="145690"/>
                  </a:cubicBezTo>
                  <a:cubicBezTo>
                    <a:pt x="61931" y="147983"/>
                    <a:pt x="66519" y="146454"/>
                    <a:pt x="69577" y="142631"/>
                  </a:cubicBezTo>
                  <a:cubicBezTo>
                    <a:pt x="72635" y="138809"/>
                    <a:pt x="77223" y="141102"/>
                    <a:pt x="81046" y="141102"/>
                  </a:cubicBezTo>
                  <a:cubicBezTo>
                    <a:pt x="84869" y="141102"/>
                    <a:pt x="91750" y="137279"/>
                    <a:pt x="94044" y="134221"/>
                  </a:cubicBezTo>
                  <a:cubicBezTo>
                    <a:pt x="96338" y="130398"/>
                    <a:pt x="116981" y="125046"/>
                    <a:pt x="122333" y="124282"/>
                  </a:cubicBezTo>
                  <a:cubicBezTo>
                    <a:pt x="127685" y="123517"/>
                    <a:pt x="136096" y="134986"/>
                    <a:pt x="140683" y="134986"/>
                  </a:cubicBezTo>
                  <a:cubicBezTo>
                    <a:pt x="145270" y="134986"/>
                    <a:pt x="154445" y="138809"/>
                    <a:pt x="157504" y="147983"/>
                  </a:cubicBezTo>
                  <a:cubicBezTo>
                    <a:pt x="160562" y="157159"/>
                    <a:pt x="168208" y="168627"/>
                    <a:pt x="172031" y="172450"/>
                  </a:cubicBezTo>
                  <a:cubicBezTo>
                    <a:pt x="175089" y="176273"/>
                    <a:pt x="177383" y="185448"/>
                    <a:pt x="177383" y="188506"/>
                  </a:cubicBezTo>
                  <a:cubicBezTo>
                    <a:pt x="177383" y="191565"/>
                    <a:pt x="169737" y="187742"/>
                    <a:pt x="161327" y="185448"/>
                  </a:cubicBezTo>
                  <a:cubicBezTo>
                    <a:pt x="152916" y="183154"/>
                    <a:pt x="152152" y="191565"/>
                    <a:pt x="152152" y="196152"/>
                  </a:cubicBezTo>
                  <a:cubicBezTo>
                    <a:pt x="152152" y="200740"/>
                    <a:pt x="140683" y="215267"/>
                    <a:pt x="138389" y="218325"/>
                  </a:cubicBezTo>
                  <a:cubicBezTo>
                    <a:pt x="136096" y="221383"/>
                    <a:pt x="142212" y="223677"/>
                    <a:pt x="147565" y="224442"/>
                  </a:cubicBezTo>
                  <a:cubicBezTo>
                    <a:pt x="149858" y="224442"/>
                    <a:pt x="157504" y="218325"/>
                    <a:pt x="160562" y="218325"/>
                  </a:cubicBezTo>
                  <a:cubicBezTo>
                    <a:pt x="161327" y="218325"/>
                    <a:pt x="165150" y="221383"/>
                    <a:pt x="168973" y="224442"/>
                  </a:cubicBezTo>
                  <a:cubicBezTo>
                    <a:pt x="168208" y="212973"/>
                    <a:pt x="170502" y="213738"/>
                    <a:pt x="179677" y="206092"/>
                  </a:cubicBezTo>
                  <a:cubicBezTo>
                    <a:pt x="189616" y="198446"/>
                    <a:pt x="190381" y="183154"/>
                    <a:pt x="199556" y="181625"/>
                  </a:cubicBezTo>
                  <a:cubicBezTo>
                    <a:pt x="208731" y="180096"/>
                    <a:pt x="212554" y="175508"/>
                    <a:pt x="225551" y="177802"/>
                  </a:cubicBezTo>
                  <a:cubicBezTo>
                    <a:pt x="238549" y="180096"/>
                    <a:pt x="218670" y="188506"/>
                    <a:pt x="227846" y="193858"/>
                  </a:cubicBezTo>
                  <a:cubicBezTo>
                    <a:pt x="237020" y="199211"/>
                    <a:pt x="264545" y="192329"/>
                    <a:pt x="265310" y="199975"/>
                  </a:cubicBezTo>
                  <a:cubicBezTo>
                    <a:pt x="266839" y="206856"/>
                    <a:pt x="233962" y="214502"/>
                    <a:pt x="234726" y="218325"/>
                  </a:cubicBezTo>
                  <a:cubicBezTo>
                    <a:pt x="235491" y="222148"/>
                    <a:pt x="252312" y="225206"/>
                    <a:pt x="258429" y="229794"/>
                  </a:cubicBezTo>
                  <a:cubicBezTo>
                    <a:pt x="264545" y="233617"/>
                    <a:pt x="256900" y="245085"/>
                    <a:pt x="259193" y="248144"/>
                  </a:cubicBezTo>
                  <a:cubicBezTo>
                    <a:pt x="262252" y="251967"/>
                    <a:pt x="270662" y="248908"/>
                    <a:pt x="278308" y="243556"/>
                  </a:cubicBezTo>
                  <a:cubicBezTo>
                    <a:pt x="285189" y="238204"/>
                    <a:pt x="291306" y="239733"/>
                    <a:pt x="300481" y="233617"/>
                  </a:cubicBezTo>
                  <a:cubicBezTo>
                    <a:pt x="309655" y="227500"/>
                    <a:pt x="328770" y="232852"/>
                    <a:pt x="331064" y="229029"/>
                  </a:cubicBezTo>
                  <a:cubicBezTo>
                    <a:pt x="333358" y="225206"/>
                    <a:pt x="325712" y="221383"/>
                    <a:pt x="307362" y="222912"/>
                  </a:cubicBezTo>
                  <a:cubicBezTo>
                    <a:pt x="289776" y="224442"/>
                    <a:pt x="288247" y="206856"/>
                    <a:pt x="288247" y="203033"/>
                  </a:cubicBezTo>
                  <a:cubicBezTo>
                    <a:pt x="288247" y="199211"/>
                    <a:pt x="306597" y="184683"/>
                    <a:pt x="317301" y="183919"/>
                  </a:cubicBezTo>
                  <a:cubicBezTo>
                    <a:pt x="328005" y="183154"/>
                    <a:pt x="336416" y="179331"/>
                    <a:pt x="347120" y="174744"/>
                  </a:cubicBezTo>
                  <a:cubicBezTo>
                    <a:pt x="350943" y="172450"/>
                    <a:pt x="358589" y="170921"/>
                    <a:pt x="366235" y="169392"/>
                  </a:cubicBezTo>
                  <a:cubicBezTo>
                    <a:pt x="363176" y="163275"/>
                    <a:pt x="362412" y="157159"/>
                    <a:pt x="365470" y="1563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ACFEA595-1E4B-4D78-9CAD-FBB5C48C5213}"/>
                </a:ext>
              </a:extLst>
            </p:cNvPr>
            <p:cNvSpPr/>
            <p:nvPr/>
          </p:nvSpPr>
          <p:spPr>
            <a:xfrm>
              <a:off x="6869751" y="2764432"/>
              <a:ext cx="218088" cy="163133"/>
            </a:xfrm>
            <a:custGeom>
              <a:avLst/>
              <a:gdLst>
                <a:gd name="connsiteX0" fmla="*/ 203378 w 218088"/>
                <a:gd name="connsiteY0" fmla="*/ 81046 h 163133"/>
                <a:gd name="connsiteX1" fmla="*/ 189616 w 218088"/>
                <a:gd name="connsiteY1" fmla="*/ 67283 h 163133"/>
                <a:gd name="connsiteX2" fmla="*/ 178912 w 218088"/>
                <a:gd name="connsiteY2" fmla="*/ 51991 h 163133"/>
                <a:gd name="connsiteX3" fmla="*/ 176618 w 218088"/>
                <a:gd name="connsiteY3" fmla="*/ 34406 h 163133"/>
                <a:gd name="connsiteX4" fmla="*/ 174324 w 218088"/>
                <a:gd name="connsiteY4" fmla="*/ 17585 h 163133"/>
                <a:gd name="connsiteX5" fmla="*/ 152916 w 218088"/>
                <a:gd name="connsiteY5" fmla="*/ 11469 h 163133"/>
                <a:gd name="connsiteX6" fmla="*/ 140683 w 218088"/>
                <a:gd name="connsiteY6" fmla="*/ 11469 h 163133"/>
                <a:gd name="connsiteX7" fmla="*/ 129214 w 218088"/>
                <a:gd name="connsiteY7" fmla="*/ 5352 h 163133"/>
                <a:gd name="connsiteX8" fmla="*/ 116981 w 218088"/>
                <a:gd name="connsiteY8" fmla="*/ 1529 h 163133"/>
                <a:gd name="connsiteX9" fmla="*/ 115452 w 218088"/>
                <a:gd name="connsiteY9" fmla="*/ 0 h 163133"/>
                <a:gd name="connsiteX10" fmla="*/ 108570 w 218088"/>
                <a:gd name="connsiteY10" fmla="*/ 3058 h 163133"/>
                <a:gd name="connsiteX11" fmla="*/ 99396 w 218088"/>
                <a:gd name="connsiteY11" fmla="*/ 11469 h 163133"/>
                <a:gd name="connsiteX12" fmla="*/ 83339 w 218088"/>
                <a:gd name="connsiteY12" fmla="*/ 13762 h 163133"/>
                <a:gd name="connsiteX13" fmla="*/ 77223 w 218088"/>
                <a:gd name="connsiteY13" fmla="*/ 26760 h 163133"/>
                <a:gd name="connsiteX14" fmla="*/ 74164 w 218088"/>
                <a:gd name="connsiteY14" fmla="*/ 35935 h 163133"/>
                <a:gd name="connsiteX15" fmla="*/ 66518 w 218088"/>
                <a:gd name="connsiteY15" fmla="*/ 42052 h 163133"/>
                <a:gd name="connsiteX16" fmla="*/ 55049 w 218088"/>
                <a:gd name="connsiteY16" fmla="*/ 53521 h 163133"/>
                <a:gd name="connsiteX17" fmla="*/ 51991 w 218088"/>
                <a:gd name="connsiteY17" fmla="*/ 64989 h 163133"/>
                <a:gd name="connsiteX18" fmla="*/ 36700 w 218088"/>
                <a:gd name="connsiteY18" fmla="*/ 70341 h 163133"/>
                <a:gd name="connsiteX19" fmla="*/ 25231 w 218088"/>
                <a:gd name="connsiteY19" fmla="*/ 76458 h 163133"/>
                <a:gd name="connsiteX20" fmla="*/ 8410 w 218088"/>
                <a:gd name="connsiteY20" fmla="*/ 74929 h 163133"/>
                <a:gd name="connsiteX21" fmla="*/ 8410 w 218088"/>
                <a:gd name="connsiteY21" fmla="*/ 77223 h 163133"/>
                <a:gd name="connsiteX22" fmla="*/ 12233 w 218088"/>
                <a:gd name="connsiteY22" fmla="*/ 95573 h 163133"/>
                <a:gd name="connsiteX23" fmla="*/ 12998 w 218088"/>
                <a:gd name="connsiteY23" fmla="*/ 116981 h 163133"/>
                <a:gd name="connsiteX24" fmla="*/ 0 w 218088"/>
                <a:gd name="connsiteY24" fmla="*/ 129214 h 163133"/>
                <a:gd name="connsiteX25" fmla="*/ 7646 w 218088"/>
                <a:gd name="connsiteY25" fmla="*/ 141448 h 163133"/>
                <a:gd name="connsiteX26" fmla="*/ 6881 w 218088"/>
                <a:gd name="connsiteY26" fmla="*/ 154445 h 163133"/>
                <a:gd name="connsiteX27" fmla="*/ 19115 w 218088"/>
                <a:gd name="connsiteY27" fmla="*/ 151387 h 163133"/>
                <a:gd name="connsiteX28" fmla="*/ 34406 w 218088"/>
                <a:gd name="connsiteY28" fmla="*/ 142212 h 163133"/>
                <a:gd name="connsiteX29" fmla="*/ 74164 w 218088"/>
                <a:gd name="connsiteY29" fmla="*/ 147564 h 163133"/>
                <a:gd name="connsiteX30" fmla="*/ 95573 w 218088"/>
                <a:gd name="connsiteY30" fmla="*/ 151387 h 163133"/>
                <a:gd name="connsiteX31" fmla="*/ 111629 w 218088"/>
                <a:gd name="connsiteY31" fmla="*/ 153681 h 163133"/>
                <a:gd name="connsiteX32" fmla="*/ 126920 w 218088"/>
                <a:gd name="connsiteY32" fmla="*/ 155210 h 163133"/>
                <a:gd name="connsiteX33" fmla="*/ 142212 w 218088"/>
                <a:gd name="connsiteY33" fmla="*/ 160562 h 163133"/>
                <a:gd name="connsiteX34" fmla="*/ 163620 w 218088"/>
                <a:gd name="connsiteY34" fmla="*/ 162091 h 163133"/>
                <a:gd name="connsiteX35" fmla="*/ 167443 w 218088"/>
                <a:gd name="connsiteY35" fmla="*/ 154445 h 163133"/>
                <a:gd name="connsiteX36" fmla="*/ 181205 w 218088"/>
                <a:gd name="connsiteY36" fmla="*/ 138389 h 163133"/>
                <a:gd name="connsiteX37" fmla="*/ 196497 w 218088"/>
                <a:gd name="connsiteY37" fmla="*/ 135331 h 163133"/>
                <a:gd name="connsiteX38" fmla="*/ 193439 w 218088"/>
                <a:gd name="connsiteY38" fmla="*/ 125391 h 163133"/>
                <a:gd name="connsiteX39" fmla="*/ 189616 w 218088"/>
                <a:gd name="connsiteY39" fmla="*/ 102454 h 163133"/>
                <a:gd name="connsiteX40" fmla="*/ 206437 w 218088"/>
                <a:gd name="connsiteY40" fmla="*/ 105512 h 163133"/>
                <a:gd name="connsiteX41" fmla="*/ 217906 w 218088"/>
                <a:gd name="connsiteY41" fmla="*/ 94043 h 163133"/>
                <a:gd name="connsiteX42" fmla="*/ 203378 w 218088"/>
                <a:gd name="connsiteY42" fmla="*/ 81046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8088" h="163133">
                  <a:moveTo>
                    <a:pt x="203378" y="81046"/>
                  </a:moveTo>
                  <a:cubicBezTo>
                    <a:pt x="199555" y="80281"/>
                    <a:pt x="196497" y="70341"/>
                    <a:pt x="189616" y="67283"/>
                  </a:cubicBezTo>
                  <a:cubicBezTo>
                    <a:pt x="182735" y="64225"/>
                    <a:pt x="184264" y="55814"/>
                    <a:pt x="178912" y="51991"/>
                  </a:cubicBezTo>
                  <a:cubicBezTo>
                    <a:pt x="173560" y="48169"/>
                    <a:pt x="176618" y="40523"/>
                    <a:pt x="176618" y="34406"/>
                  </a:cubicBezTo>
                  <a:cubicBezTo>
                    <a:pt x="175854" y="28289"/>
                    <a:pt x="177382" y="19115"/>
                    <a:pt x="174324" y="17585"/>
                  </a:cubicBezTo>
                  <a:cubicBezTo>
                    <a:pt x="171266" y="16056"/>
                    <a:pt x="158268" y="8410"/>
                    <a:pt x="152916" y="11469"/>
                  </a:cubicBezTo>
                  <a:cubicBezTo>
                    <a:pt x="147564" y="14527"/>
                    <a:pt x="142976" y="16056"/>
                    <a:pt x="140683" y="11469"/>
                  </a:cubicBezTo>
                  <a:cubicBezTo>
                    <a:pt x="138389" y="6881"/>
                    <a:pt x="134566" y="3823"/>
                    <a:pt x="129214" y="5352"/>
                  </a:cubicBezTo>
                  <a:cubicBezTo>
                    <a:pt x="123862" y="6881"/>
                    <a:pt x="120039" y="4587"/>
                    <a:pt x="116981" y="1529"/>
                  </a:cubicBezTo>
                  <a:cubicBezTo>
                    <a:pt x="116216" y="765"/>
                    <a:pt x="116216" y="765"/>
                    <a:pt x="115452" y="0"/>
                  </a:cubicBezTo>
                  <a:cubicBezTo>
                    <a:pt x="113158" y="765"/>
                    <a:pt x="110099" y="1529"/>
                    <a:pt x="108570" y="3058"/>
                  </a:cubicBezTo>
                  <a:cubicBezTo>
                    <a:pt x="104747" y="6117"/>
                    <a:pt x="104747" y="11469"/>
                    <a:pt x="99396" y="11469"/>
                  </a:cubicBezTo>
                  <a:cubicBezTo>
                    <a:pt x="94808" y="11469"/>
                    <a:pt x="89456" y="9175"/>
                    <a:pt x="83339" y="13762"/>
                  </a:cubicBezTo>
                  <a:cubicBezTo>
                    <a:pt x="77987" y="18350"/>
                    <a:pt x="76458" y="22937"/>
                    <a:pt x="77223" y="26760"/>
                  </a:cubicBezTo>
                  <a:cubicBezTo>
                    <a:pt x="77987" y="30583"/>
                    <a:pt x="78752" y="35935"/>
                    <a:pt x="74164" y="35935"/>
                  </a:cubicBezTo>
                  <a:cubicBezTo>
                    <a:pt x="70341" y="35935"/>
                    <a:pt x="71106" y="41287"/>
                    <a:pt x="66518" y="42052"/>
                  </a:cubicBezTo>
                  <a:cubicBezTo>
                    <a:pt x="62695" y="43581"/>
                    <a:pt x="55814" y="49698"/>
                    <a:pt x="55049" y="53521"/>
                  </a:cubicBezTo>
                  <a:cubicBezTo>
                    <a:pt x="54285" y="57344"/>
                    <a:pt x="54285" y="64989"/>
                    <a:pt x="51991" y="64989"/>
                  </a:cubicBezTo>
                  <a:cubicBezTo>
                    <a:pt x="48933" y="64989"/>
                    <a:pt x="39758" y="66519"/>
                    <a:pt x="36700" y="70341"/>
                  </a:cubicBezTo>
                  <a:cubicBezTo>
                    <a:pt x="33641" y="74164"/>
                    <a:pt x="30583" y="77223"/>
                    <a:pt x="25231" y="76458"/>
                  </a:cubicBezTo>
                  <a:cubicBezTo>
                    <a:pt x="22173" y="75693"/>
                    <a:pt x="14527" y="75693"/>
                    <a:pt x="8410" y="74929"/>
                  </a:cubicBezTo>
                  <a:cubicBezTo>
                    <a:pt x="8410" y="75693"/>
                    <a:pt x="8410" y="76458"/>
                    <a:pt x="8410" y="77223"/>
                  </a:cubicBezTo>
                  <a:cubicBezTo>
                    <a:pt x="6117" y="84868"/>
                    <a:pt x="7646" y="91750"/>
                    <a:pt x="12233" y="95573"/>
                  </a:cubicBezTo>
                  <a:cubicBezTo>
                    <a:pt x="16056" y="99396"/>
                    <a:pt x="17585" y="114687"/>
                    <a:pt x="12998" y="116981"/>
                  </a:cubicBezTo>
                  <a:cubicBezTo>
                    <a:pt x="8410" y="119275"/>
                    <a:pt x="0" y="125391"/>
                    <a:pt x="0" y="129214"/>
                  </a:cubicBezTo>
                  <a:cubicBezTo>
                    <a:pt x="0" y="133037"/>
                    <a:pt x="9175" y="136095"/>
                    <a:pt x="7646" y="141448"/>
                  </a:cubicBezTo>
                  <a:cubicBezTo>
                    <a:pt x="6881" y="144506"/>
                    <a:pt x="6881" y="149858"/>
                    <a:pt x="6881" y="154445"/>
                  </a:cubicBezTo>
                  <a:cubicBezTo>
                    <a:pt x="11469" y="154445"/>
                    <a:pt x="15292" y="155210"/>
                    <a:pt x="19115" y="151387"/>
                  </a:cubicBezTo>
                  <a:cubicBezTo>
                    <a:pt x="22937" y="146800"/>
                    <a:pt x="25231" y="142212"/>
                    <a:pt x="34406" y="142212"/>
                  </a:cubicBezTo>
                  <a:cubicBezTo>
                    <a:pt x="43581" y="142212"/>
                    <a:pt x="70341" y="142212"/>
                    <a:pt x="74164" y="147564"/>
                  </a:cubicBezTo>
                  <a:cubicBezTo>
                    <a:pt x="77987" y="152916"/>
                    <a:pt x="89456" y="148329"/>
                    <a:pt x="95573" y="151387"/>
                  </a:cubicBezTo>
                  <a:cubicBezTo>
                    <a:pt x="101689" y="154445"/>
                    <a:pt x="110864" y="157504"/>
                    <a:pt x="111629" y="153681"/>
                  </a:cubicBezTo>
                  <a:cubicBezTo>
                    <a:pt x="112393" y="149858"/>
                    <a:pt x="120804" y="159033"/>
                    <a:pt x="126920" y="155210"/>
                  </a:cubicBezTo>
                  <a:cubicBezTo>
                    <a:pt x="133037" y="151387"/>
                    <a:pt x="138389" y="162091"/>
                    <a:pt x="142212" y="160562"/>
                  </a:cubicBezTo>
                  <a:cubicBezTo>
                    <a:pt x="145270" y="158268"/>
                    <a:pt x="159797" y="158268"/>
                    <a:pt x="163620" y="162091"/>
                  </a:cubicBezTo>
                  <a:cubicBezTo>
                    <a:pt x="167443" y="165914"/>
                    <a:pt x="167443" y="158268"/>
                    <a:pt x="167443" y="154445"/>
                  </a:cubicBezTo>
                  <a:cubicBezTo>
                    <a:pt x="167443" y="149858"/>
                    <a:pt x="181205" y="138389"/>
                    <a:pt x="181205" y="138389"/>
                  </a:cubicBezTo>
                  <a:cubicBezTo>
                    <a:pt x="181205" y="138389"/>
                    <a:pt x="190380" y="137625"/>
                    <a:pt x="196497" y="135331"/>
                  </a:cubicBezTo>
                  <a:cubicBezTo>
                    <a:pt x="194968" y="133802"/>
                    <a:pt x="194203" y="130743"/>
                    <a:pt x="193439" y="125391"/>
                  </a:cubicBezTo>
                  <a:cubicBezTo>
                    <a:pt x="191145" y="113158"/>
                    <a:pt x="186558" y="106277"/>
                    <a:pt x="189616" y="102454"/>
                  </a:cubicBezTo>
                  <a:cubicBezTo>
                    <a:pt x="192674" y="98631"/>
                    <a:pt x="201085" y="107041"/>
                    <a:pt x="206437" y="105512"/>
                  </a:cubicBezTo>
                  <a:cubicBezTo>
                    <a:pt x="211024" y="103218"/>
                    <a:pt x="219434" y="99396"/>
                    <a:pt x="217906" y="94043"/>
                  </a:cubicBezTo>
                  <a:cubicBezTo>
                    <a:pt x="214847" y="88691"/>
                    <a:pt x="207201" y="82575"/>
                    <a:pt x="203378" y="810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FEF24BE1-C423-4937-8A37-D347BF726B93}"/>
                </a:ext>
              </a:extLst>
            </p:cNvPr>
            <p:cNvSpPr/>
            <p:nvPr/>
          </p:nvSpPr>
          <p:spPr>
            <a:xfrm>
              <a:off x="6869751" y="2764432"/>
              <a:ext cx="218088" cy="163133"/>
            </a:xfrm>
            <a:custGeom>
              <a:avLst/>
              <a:gdLst>
                <a:gd name="connsiteX0" fmla="*/ 203378 w 218088"/>
                <a:gd name="connsiteY0" fmla="*/ 81046 h 163133"/>
                <a:gd name="connsiteX1" fmla="*/ 189616 w 218088"/>
                <a:gd name="connsiteY1" fmla="*/ 67283 h 163133"/>
                <a:gd name="connsiteX2" fmla="*/ 178912 w 218088"/>
                <a:gd name="connsiteY2" fmla="*/ 51991 h 163133"/>
                <a:gd name="connsiteX3" fmla="*/ 176618 w 218088"/>
                <a:gd name="connsiteY3" fmla="*/ 34406 h 163133"/>
                <a:gd name="connsiteX4" fmla="*/ 174324 w 218088"/>
                <a:gd name="connsiteY4" fmla="*/ 17585 h 163133"/>
                <a:gd name="connsiteX5" fmla="*/ 152916 w 218088"/>
                <a:gd name="connsiteY5" fmla="*/ 11469 h 163133"/>
                <a:gd name="connsiteX6" fmla="*/ 140683 w 218088"/>
                <a:gd name="connsiteY6" fmla="*/ 11469 h 163133"/>
                <a:gd name="connsiteX7" fmla="*/ 129214 w 218088"/>
                <a:gd name="connsiteY7" fmla="*/ 5352 h 163133"/>
                <a:gd name="connsiteX8" fmla="*/ 116981 w 218088"/>
                <a:gd name="connsiteY8" fmla="*/ 1529 h 163133"/>
                <a:gd name="connsiteX9" fmla="*/ 115452 w 218088"/>
                <a:gd name="connsiteY9" fmla="*/ 0 h 163133"/>
                <a:gd name="connsiteX10" fmla="*/ 108570 w 218088"/>
                <a:gd name="connsiteY10" fmla="*/ 3058 h 163133"/>
                <a:gd name="connsiteX11" fmla="*/ 99396 w 218088"/>
                <a:gd name="connsiteY11" fmla="*/ 11469 h 163133"/>
                <a:gd name="connsiteX12" fmla="*/ 83339 w 218088"/>
                <a:gd name="connsiteY12" fmla="*/ 13762 h 163133"/>
                <a:gd name="connsiteX13" fmla="*/ 77223 w 218088"/>
                <a:gd name="connsiteY13" fmla="*/ 26760 h 163133"/>
                <a:gd name="connsiteX14" fmla="*/ 74164 w 218088"/>
                <a:gd name="connsiteY14" fmla="*/ 35935 h 163133"/>
                <a:gd name="connsiteX15" fmla="*/ 66518 w 218088"/>
                <a:gd name="connsiteY15" fmla="*/ 42052 h 163133"/>
                <a:gd name="connsiteX16" fmla="*/ 55049 w 218088"/>
                <a:gd name="connsiteY16" fmla="*/ 53521 h 163133"/>
                <a:gd name="connsiteX17" fmla="*/ 51991 w 218088"/>
                <a:gd name="connsiteY17" fmla="*/ 64989 h 163133"/>
                <a:gd name="connsiteX18" fmla="*/ 36700 w 218088"/>
                <a:gd name="connsiteY18" fmla="*/ 70341 h 163133"/>
                <a:gd name="connsiteX19" fmla="*/ 25231 w 218088"/>
                <a:gd name="connsiteY19" fmla="*/ 76458 h 163133"/>
                <a:gd name="connsiteX20" fmla="*/ 8410 w 218088"/>
                <a:gd name="connsiteY20" fmla="*/ 74929 h 163133"/>
                <a:gd name="connsiteX21" fmla="*/ 8410 w 218088"/>
                <a:gd name="connsiteY21" fmla="*/ 77223 h 163133"/>
                <a:gd name="connsiteX22" fmla="*/ 12233 w 218088"/>
                <a:gd name="connsiteY22" fmla="*/ 95573 h 163133"/>
                <a:gd name="connsiteX23" fmla="*/ 12998 w 218088"/>
                <a:gd name="connsiteY23" fmla="*/ 116981 h 163133"/>
                <a:gd name="connsiteX24" fmla="*/ 0 w 218088"/>
                <a:gd name="connsiteY24" fmla="*/ 129214 h 163133"/>
                <a:gd name="connsiteX25" fmla="*/ 7646 w 218088"/>
                <a:gd name="connsiteY25" fmla="*/ 141448 h 163133"/>
                <a:gd name="connsiteX26" fmla="*/ 6881 w 218088"/>
                <a:gd name="connsiteY26" fmla="*/ 154445 h 163133"/>
                <a:gd name="connsiteX27" fmla="*/ 19115 w 218088"/>
                <a:gd name="connsiteY27" fmla="*/ 151387 h 163133"/>
                <a:gd name="connsiteX28" fmla="*/ 34406 w 218088"/>
                <a:gd name="connsiteY28" fmla="*/ 142212 h 163133"/>
                <a:gd name="connsiteX29" fmla="*/ 74164 w 218088"/>
                <a:gd name="connsiteY29" fmla="*/ 147564 h 163133"/>
                <a:gd name="connsiteX30" fmla="*/ 95573 w 218088"/>
                <a:gd name="connsiteY30" fmla="*/ 151387 h 163133"/>
                <a:gd name="connsiteX31" fmla="*/ 111629 w 218088"/>
                <a:gd name="connsiteY31" fmla="*/ 153681 h 163133"/>
                <a:gd name="connsiteX32" fmla="*/ 126920 w 218088"/>
                <a:gd name="connsiteY32" fmla="*/ 155210 h 163133"/>
                <a:gd name="connsiteX33" fmla="*/ 142212 w 218088"/>
                <a:gd name="connsiteY33" fmla="*/ 160562 h 163133"/>
                <a:gd name="connsiteX34" fmla="*/ 163620 w 218088"/>
                <a:gd name="connsiteY34" fmla="*/ 162091 h 163133"/>
                <a:gd name="connsiteX35" fmla="*/ 167443 w 218088"/>
                <a:gd name="connsiteY35" fmla="*/ 154445 h 163133"/>
                <a:gd name="connsiteX36" fmla="*/ 181205 w 218088"/>
                <a:gd name="connsiteY36" fmla="*/ 138389 h 163133"/>
                <a:gd name="connsiteX37" fmla="*/ 196497 w 218088"/>
                <a:gd name="connsiteY37" fmla="*/ 135331 h 163133"/>
                <a:gd name="connsiteX38" fmla="*/ 193439 w 218088"/>
                <a:gd name="connsiteY38" fmla="*/ 125391 h 163133"/>
                <a:gd name="connsiteX39" fmla="*/ 189616 w 218088"/>
                <a:gd name="connsiteY39" fmla="*/ 102454 h 163133"/>
                <a:gd name="connsiteX40" fmla="*/ 206437 w 218088"/>
                <a:gd name="connsiteY40" fmla="*/ 105512 h 163133"/>
                <a:gd name="connsiteX41" fmla="*/ 217906 w 218088"/>
                <a:gd name="connsiteY41" fmla="*/ 94043 h 163133"/>
                <a:gd name="connsiteX42" fmla="*/ 203378 w 218088"/>
                <a:gd name="connsiteY42" fmla="*/ 81046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8088" h="163133">
                  <a:moveTo>
                    <a:pt x="203378" y="81046"/>
                  </a:moveTo>
                  <a:cubicBezTo>
                    <a:pt x="199555" y="80281"/>
                    <a:pt x="196497" y="70341"/>
                    <a:pt x="189616" y="67283"/>
                  </a:cubicBezTo>
                  <a:cubicBezTo>
                    <a:pt x="182735" y="64225"/>
                    <a:pt x="184264" y="55814"/>
                    <a:pt x="178912" y="51991"/>
                  </a:cubicBezTo>
                  <a:cubicBezTo>
                    <a:pt x="173560" y="48169"/>
                    <a:pt x="176618" y="40523"/>
                    <a:pt x="176618" y="34406"/>
                  </a:cubicBezTo>
                  <a:cubicBezTo>
                    <a:pt x="175854" y="28289"/>
                    <a:pt x="177382" y="19115"/>
                    <a:pt x="174324" y="17585"/>
                  </a:cubicBezTo>
                  <a:cubicBezTo>
                    <a:pt x="171266" y="16056"/>
                    <a:pt x="158268" y="8410"/>
                    <a:pt x="152916" y="11469"/>
                  </a:cubicBezTo>
                  <a:cubicBezTo>
                    <a:pt x="147564" y="14527"/>
                    <a:pt x="142976" y="16056"/>
                    <a:pt x="140683" y="11469"/>
                  </a:cubicBezTo>
                  <a:cubicBezTo>
                    <a:pt x="138389" y="6881"/>
                    <a:pt x="134566" y="3823"/>
                    <a:pt x="129214" y="5352"/>
                  </a:cubicBezTo>
                  <a:cubicBezTo>
                    <a:pt x="123862" y="6881"/>
                    <a:pt x="120039" y="4587"/>
                    <a:pt x="116981" y="1529"/>
                  </a:cubicBezTo>
                  <a:cubicBezTo>
                    <a:pt x="116216" y="765"/>
                    <a:pt x="116216" y="765"/>
                    <a:pt x="115452" y="0"/>
                  </a:cubicBezTo>
                  <a:cubicBezTo>
                    <a:pt x="113158" y="765"/>
                    <a:pt x="110099" y="1529"/>
                    <a:pt x="108570" y="3058"/>
                  </a:cubicBezTo>
                  <a:cubicBezTo>
                    <a:pt x="104747" y="6117"/>
                    <a:pt x="104747" y="11469"/>
                    <a:pt x="99396" y="11469"/>
                  </a:cubicBezTo>
                  <a:cubicBezTo>
                    <a:pt x="94808" y="11469"/>
                    <a:pt x="89456" y="9175"/>
                    <a:pt x="83339" y="13762"/>
                  </a:cubicBezTo>
                  <a:cubicBezTo>
                    <a:pt x="77987" y="18350"/>
                    <a:pt x="76458" y="22937"/>
                    <a:pt x="77223" y="26760"/>
                  </a:cubicBezTo>
                  <a:cubicBezTo>
                    <a:pt x="77987" y="30583"/>
                    <a:pt x="78752" y="35935"/>
                    <a:pt x="74164" y="35935"/>
                  </a:cubicBezTo>
                  <a:cubicBezTo>
                    <a:pt x="70341" y="35935"/>
                    <a:pt x="71106" y="41287"/>
                    <a:pt x="66518" y="42052"/>
                  </a:cubicBezTo>
                  <a:cubicBezTo>
                    <a:pt x="62695" y="43581"/>
                    <a:pt x="55814" y="49698"/>
                    <a:pt x="55049" y="53521"/>
                  </a:cubicBezTo>
                  <a:cubicBezTo>
                    <a:pt x="54285" y="57344"/>
                    <a:pt x="54285" y="64989"/>
                    <a:pt x="51991" y="64989"/>
                  </a:cubicBezTo>
                  <a:cubicBezTo>
                    <a:pt x="48933" y="64989"/>
                    <a:pt x="39758" y="66519"/>
                    <a:pt x="36700" y="70341"/>
                  </a:cubicBezTo>
                  <a:cubicBezTo>
                    <a:pt x="33641" y="74164"/>
                    <a:pt x="30583" y="77223"/>
                    <a:pt x="25231" y="76458"/>
                  </a:cubicBezTo>
                  <a:cubicBezTo>
                    <a:pt x="22173" y="75693"/>
                    <a:pt x="14527" y="75693"/>
                    <a:pt x="8410" y="74929"/>
                  </a:cubicBezTo>
                  <a:cubicBezTo>
                    <a:pt x="8410" y="75693"/>
                    <a:pt x="8410" y="76458"/>
                    <a:pt x="8410" y="77223"/>
                  </a:cubicBezTo>
                  <a:cubicBezTo>
                    <a:pt x="6117" y="84868"/>
                    <a:pt x="7646" y="91750"/>
                    <a:pt x="12233" y="95573"/>
                  </a:cubicBezTo>
                  <a:cubicBezTo>
                    <a:pt x="16056" y="99396"/>
                    <a:pt x="17585" y="114687"/>
                    <a:pt x="12998" y="116981"/>
                  </a:cubicBezTo>
                  <a:cubicBezTo>
                    <a:pt x="8410" y="119275"/>
                    <a:pt x="0" y="125391"/>
                    <a:pt x="0" y="129214"/>
                  </a:cubicBezTo>
                  <a:cubicBezTo>
                    <a:pt x="0" y="133037"/>
                    <a:pt x="9175" y="136095"/>
                    <a:pt x="7646" y="141448"/>
                  </a:cubicBezTo>
                  <a:cubicBezTo>
                    <a:pt x="6881" y="144506"/>
                    <a:pt x="6881" y="149858"/>
                    <a:pt x="6881" y="154445"/>
                  </a:cubicBezTo>
                  <a:cubicBezTo>
                    <a:pt x="11469" y="154445"/>
                    <a:pt x="15292" y="155210"/>
                    <a:pt x="19115" y="151387"/>
                  </a:cubicBezTo>
                  <a:cubicBezTo>
                    <a:pt x="22937" y="146800"/>
                    <a:pt x="25231" y="142212"/>
                    <a:pt x="34406" y="142212"/>
                  </a:cubicBezTo>
                  <a:cubicBezTo>
                    <a:pt x="43581" y="142212"/>
                    <a:pt x="70341" y="142212"/>
                    <a:pt x="74164" y="147564"/>
                  </a:cubicBezTo>
                  <a:cubicBezTo>
                    <a:pt x="77987" y="152916"/>
                    <a:pt x="89456" y="148329"/>
                    <a:pt x="95573" y="151387"/>
                  </a:cubicBezTo>
                  <a:cubicBezTo>
                    <a:pt x="101689" y="154445"/>
                    <a:pt x="110864" y="157504"/>
                    <a:pt x="111629" y="153681"/>
                  </a:cubicBezTo>
                  <a:cubicBezTo>
                    <a:pt x="112393" y="149858"/>
                    <a:pt x="120804" y="159033"/>
                    <a:pt x="126920" y="155210"/>
                  </a:cubicBezTo>
                  <a:cubicBezTo>
                    <a:pt x="133037" y="151387"/>
                    <a:pt x="138389" y="162091"/>
                    <a:pt x="142212" y="160562"/>
                  </a:cubicBezTo>
                  <a:cubicBezTo>
                    <a:pt x="145270" y="158268"/>
                    <a:pt x="159797" y="158268"/>
                    <a:pt x="163620" y="162091"/>
                  </a:cubicBezTo>
                  <a:cubicBezTo>
                    <a:pt x="167443" y="165914"/>
                    <a:pt x="167443" y="158268"/>
                    <a:pt x="167443" y="154445"/>
                  </a:cubicBezTo>
                  <a:cubicBezTo>
                    <a:pt x="167443" y="149858"/>
                    <a:pt x="181205" y="138389"/>
                    <a:pt x="181205" y="138389"/>
                  </a:cubicBezTo>
                  <a:cubicBezTo>
                    <a:pt x="181205" y="138389"/>
                    <a:pt x="190380" y="137625"/>
                    <a:pt x="196497" y="135331"/>
                  </a:cubicBezTo>
                  <a:cubicBezTo>
                    <a:pt x="194968" y="133802"/>
                    <a:pt x="194203" y="130743"/>
                    <a:pt x="193439" y="125391"/>
                  </a:cubicBezTo>
                  <a:cubicBezTo>
                    <a:pt x="191145" y="113158"/>
                    <a:pt x="186558" y="106277"/>
                    <a:pt x="189616" y="102454"/>
                  </a:cubicBezTo>
                  <a:cubicBezTo>
                    <a:pt x="192674" y="98631"/>
                    <a:pt x="201085" y="107041"/>
                    <a:pt x="206437" y="105512"/>
                  </a:cubicBezTo>
                  <a:cubicBezTo>
                    <a:pt x="211024" y="103218"/>
                    <a:pt x="219434" y="99396"/>
                    <a:pt x="217906" y="94043"/>
                  </a:cubicBezTo>
                  <a:cubicBezTo>
                    <a:pt x="214847" y="88691"/>
                    <a:pt x="207201" y="82575"/>
                    <a:pt x="203378" y="810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FE7C0152-EA84-47B5-BBDB-CE114B27D2C4}"/>
                </a:ext>
              </a:extLst>
            </p:cNvPr>
            <p:cNvSpPr/>
            <p:nvPr/>
          </p:nvSpPr>
          <p:spPr>
            <a:xfrm>
              <a:off x="6815181" y="2698609"/>
              <a:ext cx="169256" cy="84937"/>
            </a:xfrm>
            <a:custGeom>
              <a:avLst/>
              <a:gdLst>
                <a:gd name="connsiteX0" fmla="*/ 56098 w 169256"/>
                <a:gd name="connsiteY0" fmla="*/ 59706 h 84937"/>
                <a:gd name="connsiteX1" fmla="*/ 85153 w 169256"/>
                <a:gd name="connsiteY1" fmla="*/ 59706 h 84937"/>
                <a:gd name="connsiteX2" fmla="*/ 98915 w 169256"/>
                <a:gd name="connsiteY2" fmla="*/ 65058 h 84937"/>
                <a:gd name="connsiteX3" fmla="*/ 121088 w 169256"/>
                <a:gd name="connsiteY3" fmla="*/ 77292 h 84937"/>
                <a:gd name="connsiteX4" fmla="*/ 132556 w 169256"/>
                <a:gd name="connsiteY4" fmla="*/ 84938 h 84937"/>
                <a:gd name="connsiteX5" fmla="*/ 137144 w 169256"/>
                <a:gd name="connsiteY5" fmla="*/ 79585 h 84937"/>
                <a:gd name="connsiteX6" fmla="*/ 153200 w 169256"/>
                <a:gd name="connsiteY6" fmla="*/ 77292 h 84937"/>
                <a:gd name="connsiteX7" fmla="*/ 162375 w 169256"/>
                <a:gd name="connsiteY7" fmla="*/ 68881 h 84937"/>
                <a:gd name="connsiteX8" fmla="*/ 169257 w 169256"/>
                <a:gd name="connsiteY8" fmla="*/ 65823 h 84937"/>
                <a:gd name="connsiteX9" fmla="*/ 163904 w 169256"/>
                <a:gd name="connsiteY9" fmla="*/ 50531 h 84937"/>
                <a:gd name="connsiteX10" fmla="*/ 157023 w 169256"/>
                <a:gd name="connsiteY10" fmla="*/ 36769 h 84937"/>
                <a:gd name="connsiteX11" fmla="*/ 154729 w 169256"/>
                <a:gd name="connsiteY11" fmla="*/ 23006 h 84937"/>
                <a:gd name="connsiteX12" fmla="*/ 150906 w 169256"/>
                <a:gd name="connsiteY12" fmla="*/ 16890 h 84937"/>
                <a:gd name="connsiteX13" fmla="*/ 128733 w 169256"/>
                <a:gd name="connsiteY13" fmla="*/ 15361 h 84937"/>
                <a:gd name="connsiteX14" fmla="*/ 105032 w 169256"/>
                <a:gd name="connsiteY14" fmla="*/ 834 h 84937"/>
                <a:gd name="connsiteX15" fmla="*/ 79800 w 169256"/>
                <a:gd name="connsiteY15" fmla="*/ 1598 h 84937"/>
                <a:gd name="connsiteX16" fmla="*/ 77507 w 169256"/>
                <a:gd name="connsiteY16" fmla="*/ 26065 h 84937"/>
                <a:gd name="connsiteX17" fmla="*/ 58392 w 169256"/>
                <a:gd name="connsiteY17" fmla="*/ 35240 h 84937"/>
                <a:gd name="connsiteX18" fmla="*/ 37749 w 169256"/>
                <a:gd name="connsiteY18" fmla="*/ 10009 h 84937"/>
                <a:gd name="connsiteX19" fmla="*/ 15575 w 169256"/>
                <a:gd name="connsiteY19" fmla="*/ 20713 h 84937"/>
                <a:gd name="connsiteX20" fmla="*/ 6400 w 169256"/>
                <a:gd name="connsiteY20" fmla="*/ 39827 h 84937"/>
                <a:gd name="connsiteX21" fmla="*/ 2577 w 169256"/>
                <a:gd name="connsiteY21" fmla="*/ 62765 h 84937"/>
                <a:gd name="connsiteX22" fmla="*/ 3342 w 169256"/>
                <a:gd name="connsiteY22" fmla="*/ 64294 h 84937"/>
                <a:gd name="connsiteX23" fmla="*/ 21692 w 169256"/>
                <a:gd name="connsiteY23" fmla="*/ 58942 h 84937"/>
                <a:gd name="connsiteX24" fmla="*/ 56098 w 169256"/>
                <a:gd name="connsiteY24" fmla="*/ 59706 h 8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256" h="84937">
                  <a:moveTo>
                    <a:pt x="56098" y="59706"/>
                  </a:moveTo>
                  <a:cubicBezTo>
                    <a:pt x="62215" y="59706"/>
                    <a:pt x="76742" y="62765"/>
                    <a:pt x="85153" y="59706"/>
                  </a:cubicBezTo>
                  <a:cubicBezTo>
                    <a:pt x="93563" y="56648"/>
                    <a:pt x="93563" y="66587"/>
                    <a:pt x="98915" y="65058"/>
                  </a:cubicBezTo>
                  <a:cubicBezTo>
                    <a:pt x="104267" y="64294"/>
                    <a:pt x="114971" y="71940"/>
                    <a:pt x="121088" y="77292"/>
                  </a:cubicBezTo>
                  <a:cubicBezTo>
                    <a:pt x="124146" y="80350"/>
                    <a:pt x="128733" y="82644"/>
                    <a:pt x="132556" y="84938"/>
                  </a:cubicBezTo>
                  <a:cubicBezTo>
                    <a:pt x="133321" y="83408"/>
                    <a:pt x="134850" y="81115"/>
                    <a:pt x="137144" y="79585"/>
                  </a:cubicBezTo>
                  <a:cubicBezTo>
                    <a:pt x="142496" y="74998"/>
                    <a:pt x="147848" y="77292"/>
                    <a:pt x="153200" y="77292"/>
                  </a:cubicBezTo>
                  <a:cubicBezTo>
                    <a:pt x="157788" y="77292"/>
                    <a:pt x="158552" y="71175"/>
                    <a:pt x="162375" y="68881"/>
                  </a:cubicBezTo>
                  <a:cubicBezTo>
                    <a:pt x="164669" y="67352"/>
                    <a:pt x="166962" y="66587"/>
                    <a:pt x="169257" y="65823"/>
                  </a:cubicBezTo>
                  <a:cubicBezTo>
                    <a:pt x="167727" y="62000"/>
                    <a:pt x="166962" y="54354"/>
                    <a:pt x="163904" y="50531"/>
                  </a:cubicBezTo>
                  <a:cubicBezTo>
                    <a:pt x="160081" y="46708"/>
                    <a:pt x="155494" y="40592"/>
                    <a:pt x="157023" y="36769"/>
                  </a:cubicBezTo>
                  <a:cubicBezTo>
                    <a:pt x="158552" y="32946"/>
                    <a:pt x="158552" y="27594"/>
                    <a:pt x="154729" y="23006"/>
                  </a:cubicBezTo>
                  <a:cubicBezTo>
                    <a:pt x="153200" y="21477"/>
                    <a:pt x="151671" y="19183"/>
                    <a:pt x="150906" y="16890"/>
                  </a:cubicBezTo>
                  <a:cubicBezTo>
                    <a:pt x="142496" y="16125"/>
                    <a:pt x="131027" y="14596"/>
                    <a:pt x="128733" y="15361"/>
                  </a:cubicBezTo>
                  <a:cubicBezTo>
                    <a:pt x="124910" y="16890"/>
                    <a:pt x="108090" y="3127"/>
                    <a:pt x="105032" y="834"/>
                  </a:cubicBezTo>
                  <a:cubicBezTo>
                    <a:pt x="103502" y="-696"/>
                    <a:pt x="91269" y="69"/>
                    <a:pt x="79800" y="1598"/>
                  </a:cubicBezTo>
                  <a:cubicBezTo>
                    <a:pt x="73684" y="9244"/>
                    <a:pt x="78271" y="14596"/>
                    <a:pt x="77507" y="26065"/>
                  </a:cubicBezTo>
                  <a:cubicBezTo>
                    <a:pt x="77507" y="37533"/>
                    <a:pt x="65273" y="35240"/>
                    <a:pt x="58392" y="35240"/>
                  </a:cubicBezTo>
                  <a:cubicBezTo>
                    <a:pt x="51511" y="35240"/>
                    <a:pt x="41571" y="14596"/>
                    <a:pt x="37749" y="10009"/>
                  </a:cubicBezTo>
                  <a:cubicBezTo>
                    <a:pt x="33926" y="5421"/>
                    <a:pt x="23221" y="16125"/>
                    <a:pt x="15575" y="20713"/>
                  </a:cubicBezTo>
                  <a:cubicBezTo>
                    <a:pt x="7930" y="26065"/>
                    <a:pt x="11753" y="35240"/>
                    <a:pt x="6400" y="39827"/>
                  </a:cubicBezTo>
                  <a:cubicBezTo>
                    <a:pt x="1049" y="44415"/>
                    <a:pt x="-2774" y="52825"/>
                    <a:pt x="2577" y="62765"/>
                  </a:cubicBezTo>
                  <a:cubicBezTo>
                    <a:pt x="2577" y="63529"/>
                    <a:pt x="2577" y="63529"/>
                    <a:pt x="3342" y="64294"/>
                  </a:cubicBezTo>
                  <a:cubicBezTo>
                    <a:pt x="10223" y="63529"/>
                    <a:pt x="17869" y="62765"/>
                    <a:pt x="21692" y="58942"/>
                  </a:cubicBezTo>
                  <a:cubicBezTo>
                    <a:pt x="30103" y="54354"/>
                    <a:pt x="49982" y="59706"/>
                    <a:pt x="56098" y="597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799DA6B8-D592-4BFB-BC7C-A340B7242F91}"/>
                </a:ext>
              </a:extLst>
            </p:cNvPr>
            <p:cNvSpPr/>
            <p:nvPr/>
          </p:nvSpPr>
          <p:spPr>
            <a:xfrm>
              <a:off x="6815181" y="2698609"/>
              <a:ext cx="169256" cy="84937"/>
            </a:xfrm>
            <a:custGeom>
              <a:avLst/>
              <a:gdLst>
                <a:gd name="connsiteX0" fmla="*/ 56098 w 169256"/>
                <a:gd name="connsiteY0" fmla="*/ 59706 h 84937"/>
                <a:gd name="connsiteX1" fmla="*/ 85153 w 169256"/>
                <a:gd name="connsiteY1" fmla="*/ 59706 h 84937"/>
                <a:gd name="connsiteX2" fmla="*/ 98915 w 169256"/>
                <a:gd name="connsiteY2" fmla="*/ 65058 h 84937"/>
                <a:gd name="connsiteX3" fmla="*/ 121088 w 169256"/>
                <a:gd name="connsiteY3" fmla="*/ 77292 h 84937"/>
                <a:gd name="connsiteX4" fmla="*/ 132556 w 169256"/>
                <a:gd name="connsiteY4" fmla="*/ 84938 h 84937"/>
                <a:gd name="connsiteX5" fmla="*/ 137144 w 169256"/>
                <a:gd name="connsiteY5" fmla="*/ 79585 h 84937"/>
                <a:gd name="connsiteX6" fmla="*/ 153200 w 169256"/>
                <a:gd name="connsiteY6" fmla="*/ 77292 h 84937"/>
                <a:gd name="connsiteX7" fmla="*/ 162375 w 169256"/>
                <a:gd name="connsiteY7" fmla="*/ 68881 h 84937"/>
                <a:gd name="connsiteX8" fmla="*/ 169257 w 169256"/>
                <a:gd name="connsiteY8" fmla="*/ 65823 h 84937"/>
                <a:gd name="connsiteX9" fmla="*/ 163904 w 169256"/>
                <a:gd name="connsiteY9" fmla="*/ 50531 h 84937"/>
                <a:gd name="connsiteX10" fmla="*/ 157023 w 169256"/>
                <a:gd name="connsiteY10" fmla="*/ 36769 h 84937"/>
                <a:gd name="connsiteX11" fmla="*/ 154729 w 169256"/>
                <a:gd name="connsiteY11" fmla="*/ 23006 h 84937"/>
                <a:gd name="connsiteX12" fmla="*/ 150906 w 169256"/>
                <a:gd name="connsiteY12" fmla="*/ 16890 h 84937"/>
                <a:gd name="connsiteX13" fmla="*/ 128733 w 169256"/>
                <a:gd name="connsiteY13" fmla="*/ 15361 h 84937"/>
                <a:gd name="connsiteX14" fmla="*/ 105032 w 169256"/>
                <a:gd name="connsiteY14" fmla="*/ 834 h 84937"/>
                <a:gd name="connsiteX15" fmla="*/ 79800 w 169256"/>
                <a:gd name="connsiteY15" fmla="*/ 1598 h 84937"/>
                <a:gd name="connsiteX16" fmla="*/ 77507 w 169256"/>
                <a:gd name="connsiteY16" fmla="*/ 26065 h 84937"/>
                <a:gd name="connsiteX17" fmla="*/ 58392 w 169256"/>
                <a:gd name="connsiteY17" fmla="*/ 35240 h 84937"/>
                <a:gd name="connsiteX18" fmla="*/ 37749 w 169256"/>
                <a:gd name="connsiteY18" fmla="*/ 10009 h 84937"/>
                <a:gd name="connsiteX19" fmla="*/ 15575 w 169256"/>
                <a:gd name="connsiteY19" fmla="*/ 20713 h 84937"/>
                <a:gd name="connsiteX20" fmla="*/ 6400 w 169256"/>
                <a:gd name="connsiteY20" fmla="*/ 39827 h 84937"/>
                <a:gd name="connsiteX21" fmla="*/ 2577 w 169256"/>
                <a:gd name="connsiteY21" fmla="*/ 62765 h 84937"/>
                <a:gd name="connsiteX22" fmla="*/ 3342 w 169256"/>
                <a:gd name="connsiteY22" fmla="*/ 64294 h 84937"/>
                <a:gd name="connsiteX23" fmla="*/ 21692 w 169256"/>
                <a:gd name="connsiteY23" fmla="*/ 58942 h 84937"/>
                <a:gd name="connsiteX24" fmla="*/ 56098 w 169256"/>
                <a:gd name="connsiteY24" fmla="*/ 59706 h 8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256" h="84937">
                  <a:moveTo>
                    <a:pt x="56098" y="59706"/>
                  </a:moveTo>
                  <a:cubicBezTo>
                    <a:pt x="62215" y="59706"/>
                    <a:pt x="76742" y="62765"/>
                    <a:pt x="85153" y="59706"/>
                  </a:cubicBezTo>
                  <a:cubicBezTo>
                    <a:pt x="93563" y="56648"/>
                    <a:pt x="93563" y="66587"/>
                    <a:pt x="98915" y="65058"/>
                  </a:cubicBezTo>
                  <a:cubicBezTo>
                    <a:pt x="104267" y="64294"/>
                    <a:pt x="114971" y="71940"/>
                    <a:pt x="121088" y="77292"/>
                  </a:cubicBezTo>
                  <a:cubicBezTo>
                    <a:pt x="124146" y="80350"/>
                    <a:pt x="128733" y="82644"/>
                    <a:pt x="132556" y="84938"/>
                  </a:cubicBezTo>
                  <a:cubicBezTo>
                    <a:pt x="133321" y="83408"/>
                    <a:pt x="134850" y="81115"/>
                    <a:pt x="137144" y="79585"/>
                  </a:cubicBezTo>
                  <a:cubicBezTo>
                    <a:pt x="142496" y="74998"/>
                    <a:pt x="147848" y="77292"/>
                    <a:pt x="153200" y="77292"/>
                  </a:cubicBezTo>
                  <a:cubicBezTo>
                    <a:pt x="157788" y="77292"/>
                    <a:pt x="158552" y="71175"/>
                    <a:pt x="162375" y="68881"/>
                  </a:cubicBezTo>
                  <a:cubicBezTo>
                    <a:pt x="164669" y="67352"/>
                    <a:pt x="166962" y="66587"/>
                    <a:pt x="169257" y="65823"/>
                  </a:cubicBezTo>
                  <a:cubicBezTo>
                    <a:pt x="167727" y="62000"/>
                    <a:pt x="166962" y="54354"/>
                    <a:pt x="163904" y="50531"/>
                  </a:cubicBezTo>
                  <a:cubicBezTo>
                    <a:pt x="160081" y="46708"/>
                    <a:pt x="155494" y="40592"/>
                    <a:pt x="157023" y="36769"/>
                  </a:cubicBezTo>
                  <a:cubicBezTo>
                    <a:pt x="158552" y="32946"/>
                    <a:pt x="158552" y="27594"/>
                    <a:pt x="154729" y="23006"/>
                  </a:cubicBezTo>
                  <a:cubicBezTo>
                    <a:pt x="153200" y="21477"/>
                    <a:pt x="151671" y="19183"/>
                    <a:pt x="150906" y="16890"/>
                  </a:cubicBezTo>
                  <a:cubicBezTo>
                    <a:pt x="142496" y="16125"/>
                    <a:pt x="131027" y="14596"/>
                    <a:pt x="128733" y="15361"/>
                  </a:cubicBezTo>
                  <a:cubicBezTo>
                    <a:pt x="124910" y="16890"/>
                    <a:pt x="108090" y="3127"/>
                    <a:pt x="105032" y="834"/>
                  </a:cubicBezTo>
                  <a:cubicBezTo>
                    <a:pt x="103502" y="-696"/>
                    <a:pt x="91269" y="69"/>
                    <a:pt x="79800" y="1598"/>
                  </a:cubicBezTo>
                  <a:cubicBezTo>
                    <a:pt x="73684" y="9244"/>
                    <a:pt x="78271" y="14596"/>
                    <a:pt x="77507" y="26065"/>
                  </a:cubicBezTo>
                  <a:cubicBezTo>
                    <a:pt x="77507" y="37533"/>
                    <a:pt x="65273" y="35240"/>
                    <a:pt x="58392" y="35240"/>
                  </a:cubicBezTo>
                  <a:cubicBezTo>
                    <a:pt x="51511" y="35240"/>
                    <a:pt x="41571" y="14596"/>
                    <a:pt x="37749" y="10009"/>
                  </a:cubicBezTo>
                  <a:cubicBezTo>
                    <a:pt x="33926" y="5421"/>
                    <a:pt x="23221" y="16125"/>
                    <a:pt x="15575" y="20713"/>
                  </a:cubicBezTo>
                  <a:cubicBezTo>
                    <a:pt x="7930" y="26065"/>
                    <a:pt x="11753" y="35240"/>
                    <a:pt x="6400" y="39827"/>
                  </a:cubicBezTo>
                  <a:cubicBezTo>
                    <a:pt x="1049" y="44415"/>
                    <a:pt x="-2774" y="52825"/>
                    <a:pt x="2577" y="62765"/>
                  </a:cubicBezTo>
                  <a:cubicBezTo>
                    <a:pt x="2577" y="63529"/>
                    <a:pt x="2577" y="63529"/>
                    <a:pt x="3342" y="64294"/>
                  </a:cubicBezTo>
                  <a:cubicBezTo>
                    <a:pt x="10223" y="63529"/>
                    <a:pt x="17869" y="62765"/>
                    <a:pt x="21692" y="58942"/>
                  </a:cubicBezTo>
                  <a:cubicBezTo>
                    <a:pt x="30103" y="54354"/>
                    <a:pt x="49982" y="59706"/>
                    <a:pt x="56098" y="597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436DBF53-E831-42DA-B160-137F3382E969}"/>
                </a:ext>
              </a:extLst>
            </p:cNvPr>
            <p:cNvSpPr/>
            <p:nvPr/>
          </p:nvSpPr>
          <p:spPr>
            <a:xfrm>
              <a:off x="6814992" y="2756701"/>
              <a:ext cx="132745" cy="86063"/>
            </a:xfrm>
            <a:custGeom>
              <a:avLst/>
              <a:gdLst>
                <a:gd name="connsiteX0" fmla="*/ 17294 w 132745"/>
                <a:gd name="connsiteY0" fmla="*/ 41372 h 86063"/>
                <a:gd name="connsiteX1" fmla="*/ 31057 w 132745"/>
                <a:gd name="connsiteY1" fmla="*/ 46724 h 86063"/>
                <a:gd name="connsiteX2" fmla="*/ 44055 w 132745"/>
                <a:gd name="connsiteY2" fmla="*/ 55135 h 86063"/>
                <a:gd name="connsiteX3" fmla="*/ 44055 w 132745"/>
                <a:gd name="connsiteY3" fmla="*/ 72720 h 86063"/>
                <a:gd name="connsiteX4" fmla="*/ 62405 w 132745"/>
                <a:gd name="connsiteY4" fmla="*/ 84189 h 86063"/>
                <a:gd name="connsiteX5" fmla="*/ 79225 w 132745"/>
                <a:gd name="connsiteY5" fmla="*/ 85718 h 86063"/>
                <a:gd name="connsiteX6" fmla="*/ 90694 w 132745"/>
                <a:gd name="connsiteY6" fmla="*/ 79601 h 86063"/>
                <a:gd name="connsiteX7" fmla="*/ 105985 w 132745"/>
                <a:gd name="connsiteY7" fmla="*/ 74249 h 86063"/>
                <a:gd name="connsiteX8" fmla="*/ 109044 w 132745"/>
                <a:gd name="connsiteY8" fmla="*/ 62781 h 86063"/>
                <a:gd name="connsiteX9" fmla="*/ 120513 w 132745"/>
                <a:gd name="connsiteY9" fmla="*/ 51312 h 86063"/>
                <a:gd name="connsiteX10" fmla="*/ 128158 w 132745"/>
                <a:gd name="connsiteY10" fmla="*/ 44431 h 86063"/>
                <a:gd name="connsiteX11" fmla="*/ 131217 w 132745"/>
                <a:gd name="connsiteY11" fmla="*/ 35256 h 86063"/>
                <a:gd name="connsiteX12" fmla="*/ 132746 w 132745"/>
                <a:gd name="connsiteY12" fmla="*/ 27610 h 86063"/>
                <a:gd name="connsiteX13" fmla="*/ 121277 w 132745"/>
                <a:gd name="connsiteY13" fmla="*/ 19964 h 86063"/>
                <a:gd name="connsiteX14" fmla="*/ 99104 w 132745"/>
                <a:gd name="connsiteY14" fmla="*/ 7731 h 86063"/>
                <a:gd name="connsiteX15" fmla="*/ 85342 w 132745"/>
                <a:gd name="connsiteY15" fmla="*/ 2379 h 86063"/>
                <a:gd name="connsiteX16" fmla="*/ 56288 w 132745"/>
                <a:gd name="connsiteY16" fmla="*/ 2379 h 86063"/>
                <a:gd name="connsiteX17" fmla="*/ 22646 w 132745"/>
                <a:gd name="connsiteY17" fmla="*/ 2379 h 86063"/>
                <a:gd name="connsiteX18" fmla="*/ 4296 w 132745"/>
                <a:gd name="connsiteY18" fmla="*/ 7731 h 86063"/>
                <a:gd name="connsiteX19" fmla="*/ 2003 w 132745"/>
                <a:gd name="connsiteY19" fmla="*/ 34491 h 86063"/>
                <a:gd name="connsiteX20" fmla="*/ 3532 w 132745"/>
                <a:gd name="connsiteY20" fmla="*/ 41372 h 86063"/>
                <a:gd name="connsiteX21" fmla="*/ 17294 w 132745"/>
                <a:gd name="connsiteY21" fmla="*/ 41372 h 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745" h="86063">
                  <a:moveTo>
                    <a:pt x="17294" y="41372"/>
                  </a:moveTo>
                  <a:cubicBezTo>
                    <a:pt x="19588" y="45195"/>
                    <a:pt x="27999" y="48254"/>
                    <a:pt x="31057" y="46724"/>
                  </a:cubicBezTo>
                  <a:cubicBezTo>
                    <a:pt x="34115" y="45195"/>
                    <a:pt x="44055" y="50547"/>
                    <a:pt x="44055" y="55135"/>
                  </a:cubicBezTo>
                  <a:cubicBezTo>
                    <a:pt x="44055" y="59722"/>
                    <a:pt x="41761" y="72720"/>
                    <a:pt x="44055" y="72720"/>
                  </a:cubicBezTo>
                  <a:cubicBezTo>
                    <a:pt x="46348" y="72720"/>
                    <a:pt x="60875" y="77308"/>
                    <a:pt x="62405" y="84189"/>
                  </a:cubicBezTo>
                  <a:cubicBezTo>
                    <a:pt x="69286" y="84189"/>
                    <a:pt x="76931" y="84953"/>
                    <a:pt x="79225" y="85718"/>
                  </a:cubicBezTo>
                  <a:cubicBezTo>
                    <a:pt x="84577" y="87247"/>
                    <a:pt x="88400" y="83424"/>
                    <a:pt x="90694" y="79601"/>
                  </a:cubicBezTo>
                  <a:cubicBezTo>
                    <a:pt x="93752" y="75779"/>
                    <a:pt x="102927" y="74249"/>
                    <a:pt x="105985" y="74249"/>
                  </a:cubicBezTo>
                  <a:cubicBezTo>
                    <a:pt x="109044" y="74249"/>
                    <a:pt x="109044" y="66604"/>
                    <a:pt x="109044" y="62781"/>
                  </a:cubicBezTo>
                  <a:cubicBezTo>
                    <a:pt x="109808" y="58958"/>
                    <a:pt x="116690" y="52841"/>
                    <a:pt x="120513" y="51312"/>
                  </a:cubicBezTo>
                  <a:cubicBezTo>
                    <a:pt x="124336" y="49783"/>
                    <a:pt x="123571" y="44431"/>
                    <a:pt x="128158" y="44431"/>
                  </a:cubicBezTo>
                  <a:cubicBezTo>
                    <a:pt x="131981" y="44431"/>
                    <a:pt x="131217" y="38314"/>
                    <a:pt x="131217" y="35256"/>
                  </a:cubicBezTo>
                  <a:cubicBezTo>
                    <a:pt x="130452" y="32962"/>
                    <a:pt x="131217" y="30668"/>
                    <a:pt x="132746" y="27610"/>
                  </a:cubicBezTo>
                  <a:cubicBezTo>
                    <a:pt x="128158" y="24552"/>
                    <a:pt x="124336" y="22258"/>
                    <a:pt x="121277" y="19964"/>
                  </a:cubicBezTo>
                  <a:cubicBezTo>
                    <a:pt x="115161" y="14612"/>
                    <a:pt x="104457" y="6966"/>
                    <a:pt x="99104" y="7731"/>
                  </a:cubicBezTo>
                  <a:cubicBezTo>
                    <a:pt x="93752" y="8495"/>
                    <a:pt x="93752" y="-1444"/>
                    <a:pt x="85342" y="2379"/>
                  </a:cubicBezTo>
                  <a:cubicBezTo>
                    <a:pt x="76931" y="5437"/>
                    <a:pt x="62405" y="2379"/>
                    <a:pt x="56288" y="2379"/>
                  </a:cubicBezTo>
                  <a:cubicBezTo>
                    <a:pt x="50171" y="2379"/>
                    <a:pt x="30292" y="-2973"/>
                    <a:pt x="22646" y="2379"/>
                  </a:cubicBezTo>
                  <a:cubicBezTo>
                    <a:pt x="18059" y="5437"/>
                    <a:pt x="11178" y="6966"/>
                    <a:pt x="4296" y="7731"/>
                  </a:cubicBezTo>
                  <a:cubicBezTo>
                    <a:pt x="8884" y="17670"/>
                    <a:pt x="7355" y="27610"/>
                    <a:pt x="2003" y="34491"/>
                  </a:cubicBezTo>
                  <a:cubicBezTo>
                    <a:pt x="-1820" y="39079"/>
                    <a:pt x="473" y="39843"/>
                    <a:pt x="3532" y="41372"/>
                  </a:cubicBezTo>
                  <a:cubicBezTo>
                    <a:pt x="8884" y="39843"/>
                    <a:pt x="15765" y="38314"/>
                    <a:pt x="17294" y="4137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81564A89-9436-4871-B2F8-36DC439C9252}"/>
                </a:ext>
              </a:extLst>
            </p:cNvPr>
            <p:cNvSpPr/>
            <p:nvPr/>
          </p:nvSpPr>
          <p:spPr>
            <a:xfrm>
              <a:off x="6814992" y="2756701"/>
              <a:ext cx="132745" cy="86063"/>
            </a:xfrm>
            <a:custGeom>
              <a:avLst/>
              <a:gdLst>
                <a:gd name="connsiteX0" fmla="*/ 17294 w 132745"/>
                <a:gd name="connsiteY0" fmla="*/ 41372 h 86063"/>
                <a:gd name="connsiteX1" fmla="*/ 31057 w 132745"/>
                <a:gd name="connsiteY1" fmla="*/ 46724 h 86063"/>
                <a:gd name="connsiteX2" fmla="*/ 44055 w 132745"/>
                <a:gd name="connsiteY2" fmla="*/ 55135 h 86063"/>
                <a:gd name="connsiteX3" fmla="*/ 44055 w 132745"/>
                <a:gd name="connsiteY3" fmla="*/ 72720 h 86063"/>
                <a:gd name="connsiteX4" fmla="*/ 62405 w 132745"/>
                <a:gd name="connsiteY4" fmla="*/ 84189 h 86063"/>
                <a:gd name="connsiteX5" fmla="*/ 79225 w 132745"/>
                <a:gd name="connsiteY5" fmla="*/ 85718 h 86063"/>
                <a:gd name="connsiteX6" fmla="*/ 90694 w 132745"/>
                <a:gd name="connsiteY6" fmla="*/ 79601 h 86063"/>
                <a:gd name="connsiteX7" fmla="*/ 105985 w 132745"/>
                <a:gd name="connsiteY7" fmla="*/ 74249 h 86063"/>
                <a:gd name="connsiteX8" fmla="*/ 109044 w 132745"/>
                <a:gd name="connsiteY8" fmla="*/ 62781 h 86063"/>
                <a:gd name="connsiteX9" fmla="*/ 120513 w 132745"/>
                <a:gd name="connsiteY9" fmla="*/ 51312 h 86063"/>
                <a:gd name="connsiteX10" fmla="*/ 128158 w 132745"/>
                <a:gd name="connsiteY10" fmla="*/ 44431 h 86063"/>
                <a:gd name="connsiteX11" fmla="*/ 131217 w 132745"/>
                <a:gd name="connsiteY11" fmla="*/ 35256 h 86063"/>
                <a:gd name="connsiteX12" fmla="*/ 132746 w 132745"/>
                <a:gd name="connsiteY12" fmla="*/ 27610 h 86063"/>
                <a:gd name="connsiteX13" fmla="*/ 121277 w 132745"/>
                <a:gd name="connsiteY13" fmla="*/ 19964 h 86063"/>
                <a:gd name="connsiteX14" fmla="*/ 99104 w 132745"/>
                <a:gd name="connsiteY14" fmla="*/ 7731 h 86063"/>
                <a:gd name="connsiteX15" fmla="*/ 85342 w 132745"/>
                <a:gd name="connsiteY15" fmla="*/ 2379 h 86063"/>
                <a:gd name="connsiteX16" fmla="*/ 56288 w 132745"/>
                <a:gd name="connsiteY16" fmla="*/ 2379 h 86063"/>
                <a:gd name="connsiteX17" fmla="*/ 22646 w 132745"/>
                <a:gd name="connsiteY17" fmla="*/ 2379 h 86063"/>
                <a:gd name="connsiteX18" fmla="*/ 4296 w 132745"/>
                <a:gd name="connsiteY18" fmla="*/ 7731 h 86063"/>
                <a:gd name="connsiteX19" fmla="*/ 2003 w 132745"/>
                <a:gd name="connsiteY19" fmla="*/ 34491 h 86063"/>
                <a:gd name="connsiteX20" fmla="*/ 3532 w 132745"/>
                <a:gd name="connsiteY20" fmla="*/ 41372 h 86063"/>
                <a:gd name="connsiteX21" fmla="*/ 17294 w 132745"/>
                <a:gd name="connsiteY21" fmla="*/ 41372 h 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745" h="86063">
                  <a:moveTo>
                    <a:pt x="17294" y="41372"/>
                  </a:moveTo>
                  <a:cubicBezTo>
                    <a:pt x="19588" y="45195"/>
                    <a:pt x="27999" y="48254"/>
                    <a:pt x="31057" y="46724"/>
                  </a:cubicBezTo>
                  <a:cubicBezTo>
                    <a:pt x="34115" y="45195"/>
                    <a:pt x="44055" y="50547"/>
                    <a:pt x="44055" y="55135"/>
                  </a:cubicBezTo>
                  <a:cubicBezTo>
                    <a:pt x="44055" y="59722"/>
                    <a:pt x="41761" y="72720"/>
                    <a:pt x="44055" y="72720"/>
                  </a:cubicBezTo>
                  <a:cubicBezTo>
                    <a:pt x="46348" y="72720"/>
                    <a:pt x="60875" y="77308"/>
                    <a:pt x="62405" y="84189"/>
                  </a:cubicBezTo>
                  <a:cubicBezTo>
                    <a:pt x="69286" y="84189"/>
                    <a:pt x="76931" y="84953"/>
                    <a:pt x="79225" y="85718"/>
                  </a:cubicBezTo>
                  <a:cubicBezTo>
                    <a:pt x="84577" y="87247"/>
                    <a:pt x="88400" y="83424"/>
                    <a:pt x="90694" y="79601"/>
                  </a:cubicBezTo>
                  <a:cubicBezTo>
                    <a:pt x="93752" y="75779"/>
                    <a:pt x="102927" y="74249"/>
                    <a:pt x="105985" y="74249"/>
                  </a:cubicBezTo>
                  <a:cubicBezTo>
                    <a:pt x="109044" y="74249"/>
                    <a:pt x="109044" y="66604"/>
                    <a:pt x="109044" y="62781"/>
                  </a:cubicBezTo>
                  <a:cubicBezTo>
                    <a:pt x="109808" y="58958"/>
                    <a:pt x="116690" y="52841"/>
                    <a:pt x="120513" y="51312"/>
                  </a:cubicBezTo>
                  <a:cubicBezTo>
                    <a:pt x="124336" y="49783"/>
                    <a:pt x="123571" y="44431"/>
                    <a:pt x="128158" y="44431"/>
                  </a:cubicBezTo>
                  <a:cubicBezTo>
                    <a:pt x="131981" y="44431"/>
                    <a:pt x="131217" y="38314"/>
                    <a:pt x="131217" y="35256"/>
                  </a:cubicBezTo>
                  <a:cubicBezTo>
                    <a:pt x="130452" y="32962"/>
                    <a:pt x="131217" y="30668"/>
                    <a:pt x="132746" y="27610"/>
                  </a:cubicBezTo>
                  <a:cubicBezTo>
                    <a:pt x="128158" y="24552"/>
                    <a:pt x="124336" y="22258"/>
                    <a:pt x="121277" y="19964"/>
                  </a:cubicBezTo>
                  <a:cubicBezTo>
                    <a:pt x="115161" y="14612"/>
                    <a:pt x="104457" y="6966"/>
                    <a:pt x="99104" y="7731"/>
                  </a:cubicBezTo>
                  <a:cubicBezTo>
                    <a:pt x="93752" y="8495"/>
                    <a:pt x="93752" y="-1444"/>
                    <a:pt x="85342" y="2379"/>
                  </a:cubicBezTo>
                  <a:cubicBezTo>
                    <a:pt x="76931" y="5437"/>
                    <a:pt x="62405" y="2379"/>
                    <a:pt x="56288" y="2379"/>
                  </a:cubicBezTo>
                  <a:cubicBezTo>
                    <a:pt x="50171" y="2379"/>
                    <a:pt x="30292" y="-2973"/>
                    <a:pt x="22646" y="2379"/>
                  </a:cubicBezTo>
                  <a:cubicBezTo>
                    <a:pt x="18059" y="5437"/>
                    <a:pt x="11178" y="6966"/>
                    <a:pt x="4296" y="7731"/>
                  </a:cubicBezTo>
                  <a:cubicBezTo>
                    <a:pt x="8884" y="17670"/>
                    <a:pt x="7355" y="27610"/>
                    <a:pt x="2003" y="34491"/>
                  </a:cubicBezTo>
                  <a:cubicBezTo>
                    <a:pt x="-1820" y="39079"/>
                    <a:pt x="473" y="39843"/>
                    <a:pt x="3532" y="41372"/>
                  </a:cubicBezTo>
                  <a:cubicBezTo>
                    <a:pt x="8884" y="39843"/>
                    <a:pt x="15765" y="38314"/>
                    <a:pt x="17294" y="4137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5B6FBEE3-BC13-44F2-9D46-D6A29B98AA8F}"/>
                </a:ext>
              </a:extLst>
            </p:cNvPr>
            <p:cNvSpPr/>
            <p:nvPr/>
          </p:nvSpPr>
          <p:spPr>
            <a:xfrm>
              <a:off x="6482810" y="3046456"/>
              <a:ext cx="103280" cy="58214"/>
            </a:xfrm>
            <a:custGeom>
              <a:avLst/>
              <a:gdLst>
                <a:gd name="connsiteX0" fmla="*/ 92577 w 103280"/>
                <a:gd name="connsiteY0" fmla="*/ 23808 h 58214"/>
                <a:gd name="connsiteX1" fmla="*/ 81108 w 103280"/>
                <a:gd name="connsiteY1" fmla="*/ 17691 h 58214"/>
                <a:gd name="connsiteX2" fmla="*/ 81108 w 103280"/>
                <a:gd name="connsiteY2" fmla="*/ 7752 h 58214"/>
                <a:gd name="connsiteX3" fmla="*/ 67345 w 103280"/>
                <a:gd name="connsiteY3" fmla="*/ 1635 h 58214"/>
                <a:gd name="connsiteX4" fmla="*/ 51289 w 103280"/>
                <a:gd name="connsiteY4" fmla="*/ 2400 h 58214"/>
                <a:gd name="connsiteX5" fmla="*/ 31410 w 103280"/>
                <a:gd name="connsiteY5" fmla="*/ 3164 h 58214"/>
                <a:gd name="connsiteX6" fmla="*/ 28352 w 103280"/>
                <a:gd name="connsiteY6" fmla="*/ 6987 h 58214"/>
                <a:gd name="connsiteX7" fmla="*/ 16883 w 103280"/>
                <a:gd name="connsiteY7" fmla="*/ 16927 h 58214"/>
                <a:gd name="connsiteX8" fmla="*/ 1591 w 103280"/>
                <a:gd name="connsiteY8" fmla="*/ 36041 h 58214"/>
                <a:gd name="connsiteX9" fmla="*/ 4650 w 103280"/>
                <a:gd name="connsiteY9" fmla="*/ 44452 h 58214"/>
                <a:gd name="connsiteX10" fmla="*/ 14589 w 103280"/>
                <a:gd name="connsiteY10" fmla="*/ 45216 h 58214"/>
                <a:gd name="connsiteX11" fmla="*/ 18412 w 103280"/>
                <a:gd name="connsiteY11" fmla="*/ 57449 h 58214"/>
                <a:gd name="connsiteX12" fmla="*/ 18412 w 103280"/>
                <a:gd name="connsiteY12" fmla="*/ 58214 h 58214"/>
                <a:gd name="connsiteX13" fmla="*/ 38291 w 103280"/>
                <a:gd name="connsiteY13" fmla="*/ 56685 h 58214"/>
                <a:gd name="connsiteX14" fmla="*/ 49760 w 103280"/>
                <a:gd name="connsiteY14" fmla="*/ 39100 h 58214"/>
                <a:gd name="connsiteX15" fmla="*/ 62758 w 103280"/>
                <a:gd name="connsiteY15" fmla="*/ 55920 h 58214"/>
                <a:gd name="connsiteX16" fmla="*/ 68874 w 103280"/>
                <a:gd name="connsiteY16" fmla="*/ 47510 h 58214"/>
                <a:gd name="connsiteX17" fmla="*/ 77285 w 103280"/>
                <a:gd name="connsiteY17" fmla="*/ 42158 h 58214"/>
                <a:gd name="connsiteX18" fmla="*/ 87989 w 103280"/>
                <a:gd name="connsiteY18" fmla="*/ 39100 h 58214"/>
                <a:gd name="connsiteX19" fmla="*/ 94870 w 103280"/>
                <a:gd name="connsiteY19" fmla="*/ 36041 h 58214"/>
                <a:gd name="connsiteX20" fmla="*/ 98693 w 103280"/>
                <a:gd name="connsiteY20" fmla="*/ 29925 h 58214"/>
                <a:gd name="connsiteX21" fmla="*/ 103280 w 103280"/>
                <a:gd name="connsiteY21" fmla="*/ 25337 h 58214"/>
                <a:gd name="connsiteX22" fmla="*/ 92577 w 103280"/>
                <a:gd name="connsiteY22" fmla="*/ 23808 h 5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280" h="58214">
                  <a:moveTo>
                    <a:pt x="92577" y="23808"/>
                  </a:moveTo>
                  <a:cubicBezTo>
                    <a:pt x="87989" y="26102"/>
                    <a:pt x="81108" y="19220"/>
                    <a:pt x="81108" y="17691"/>
                  </a:cubicBezTo>
                  <a:cubicBezTo>
                    <a:pt x="81108" y="16162"/>
                    <a:pt x="80343" y="10810"/>
                    <a:pt x="81108" y="7752"/>
                  </a:cubicBezTo>
                  <a:cubicBezTo>
                    <a:pt x="77285" y="5458"/>
                    <a:pt x="71933" y="3164"/>
                    <a:pt x="67345" y="1635"/>
                  </a:cubicBezTo>
                  <a:cubicBezTo>
                    <a:pt x="60464" y="-659"/>
                    <a:pt x="57406" y="-659"/>
                    <a:pt x="51289" y="2400"/>
                  </a:cubicBezTo>
                  <a:cubicBezTo>
                    <a:pt x="47466" y="3929"/>
                    <a:pt x="38291" y="3929"/>
                    <a:pt x="31410" y="3164"/>
                  </a:cubicBezTo>
                  <a:cubicBezTo>
                    <a:pt x="30645" y="5458"/>
                    <a:pt x="29881" y="6987"/>
                    <a:pt x="28352" y="6987"/>
                  </a:cubicBezTo>
                  <a:cubicBezTo>
                    <a:pt x="23764" y="6987"/>
                    <a:pt x="17647" y="11575"/>
                    <a:pt x="16883" y="16927"/>
                  </a:cubicBezTo>
                  <a:cubicBezTo>
                    <a:pt x="16118" y="22279"/>
                    <a:pt x="4650" y="26866"/>
                    <a:pt x="1591" y="36041"/>
                  </a:cubicBezTo>
                  <a:cubicBezTo>
                    <a:pt x="-1467" y="45981"/>
                    <a:pt x="62" y="49804"/>
                    <a:pt x="4650" y="44452"/>
                  </a:cubicBezTo>
                  <a:cubicBezTo>
                    <a:pt x="9237" y="38335"/>
                    <a:pt x="14589" y="40629"/>
                    <a:pt x="14589" y="45216"/>
                  </a:cubicBezTo>
                  <a:cubicBezTo>
                    <a:pt x="14589" y="49804"/>
                    <a:pt x="20706" y="50568"/>
                    <a:pt x="18412" y="57449"/>
                  </a:cubicBezTo>
                  <a:cubicBezTo>
                    <a:pt x="18412" y="57449"/>
                    <a:pt x="18412" y="57449"/>
                    <a:pt x="18412" y="58214"/>
                  </a:cubicBezTo>
                  <a:cubicBezTo>
                    <a:pt x="25293" y="57449"/>
                    <a:pt x="35233" y="56685"/>
                    <a:pt x="38291" y="56685"/>
                  </a:cubicBezTo>
                  <a:cubicBezTo>
                    <a:pt x="42879" y="56685"/>
                    <a:pt x="48230" y="40629"/>
                    <a:pt x="49760" y="39100"/>
                  </a:cubicBezTo>
                  <a:cubicBezTo>
                    <a:pt x="52053" y="37570"/>
                    <a:pt x="57406" y="50568"/>
                    <a:pt x="62758" y="55920"/>
                  </a:cubicBezTo>
                  <a:cubicBezTo>
                    <a:pt x="68110" y="61272"/>
                    <a:pt x="68874" y="51333"/>
                    <a:pt x="68874" y="47510"/>
                  </a:cubicBezTo>
                  <a:cubicBezTo>
                    <a:pt x="68874" y="42922"/>
                    <a:pt x="73462" y="41393"/>
                    <a:pt x="77285" y="42158"/>
                  </a:cubicBezTo>
                  <a:cubicBezTo>
                    <a:pt x="80343" y="42922"/>
                    <a:pt x="87989" y="44452"/>
                    <a:pt x="87989" y="39100"/>
                  </a:cubicBezTo>
                  <a:cubicBezTo>
                    <a:pt x="87989" y="33747"/>
                    <a:pt x="91812" y="36041"/>
                    <a:pt x="94870" y="36041"/>
                  </a:cubicBezTo>
                  <a:cubicBezTo>
                    <a:pt x="97928" y="36041"/>
                    <a:pt x="98693" y="29925"/>
                    <a:pt x="98693" y="29925"/>
                  </a:cubicBezTo>
                  <a:lnTo>
                    <a:pt x="103280" y="25337"/>
                  </a:lnTo>
                  <a:cubicBezTo>
                    <a:pt x="100222" y="23043"/>
                    <a:pt x="96399" y="21514"/>
                    <a:pt x="92577" y="23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7615D4D0-3496-4856-9782-AF9A65E29187}"/>
                </a:ext>
              </a:extLst>
            </p:cNvPr>
            <p:cNvSpPr/>
            <p:nvPr/>
          </p:nvSpPr>
          <p:spPr>
            <a:xfrm>
              <a:off x="6482810" y="3046456"/>
              <a:ext cx="103280" cy="58214"/>
            </a:xfrm>
            <a:custGeom>
              <a:avLst/>
              <a:gdLst>
                <a:gd name="connsiteX0" fmla="*/ 92577 w 103280"/>
                <a:gd name="connsiteY0" fmla="*/ 23808 h 58214"/>
                <a:gd name="connsiteX1" fmla="*/ 81108 w 103280"/>
                <a:gd name="connsiteY1" fmla="*/ 17691 h 58214"/>
                <a:gd name="connsiteX2" fmla="*/ 81108 w 103280"/>
                <a:gd name="connsiteY2" fmla="*/ 7752 h 58214"/>
                <a:gd name="connsiteX3" fmla="*/ 67345 w 103280"/>
                <a:gd name="connsiteY3" fmla="*/ 1635 h 58214"/>
                <a:gd name="connsiteX4" fmla="*/ 51289 w 103280"/>
                <a:gd name="connsiteY4" fmla="*/ 2400 h 58214"/>
                <a:gd name="connsiteX5" fmla="*/ 31410 w 103280"/>
                <a:gd name="connsiteY5" fmla="*/ 3164 h 58214"/>
                <a:gd name="connsiteX6" fmla="*/ 28352 w 103280"/>
                <a:gd name="connsiteY6" fmla="*/ 6987 h 58214"/>
                <a:gd name="connsiteX7" fmla="*/ 16883 w 103280"/>
                <a:gd name="connsiteY7" fmla="*/ 16927 h 58214"/>
                <a:gd name="connsiteX8" fmla="*/ 1591 w 103280"/>
                <a:gd name="connsiteY8" fmla="*/ 36041 h 58214"/>
                <a:gd name="connsiteX9" fmla="*/ 4650 w 103280"/>
                <a:gd name="connsiteY9" fmla="*/ 44452 h 58214"/>
                <a:gd name="connsiteX10" fmla="*/ 14589 w 103280"/>
                <a:gd name="connsiteY10" fmla="*/ 45216 h 58214"/>
                <a:gd name="connsiteX11" fmla="*/ 18412 w 103280"/>
                <a:gd name="connsiteY11" fmla="*/ 57449 h 58214"/>
                <a:gd name="connsiteX12" fmla="*/ 18412 w 103280"/>
                <a:gd name="connsiteY12" fmla="*/ 58214 h 58214"/>
                <a:gd name="connsiteX13" fmla="*/ 38291 w 103280"/>
                <a:gd name="connsiteY13" fmla="*/ 56685 h 58214"/>
                <a:gd name="connsiteX14" fmla="*/ 49760 w 103280"/>
                <a:gd name="connsiteY14" fmla="*/ 39100 h 58214"/>
                <a:gd name="connsiteX15" fmla="*/ 62758 w 103280"/>
                <a:gd name="connsiteY15" fmla="*/ 55920 h 58214"/>
                <a:gd name="connsiteX16" fmla="*/ 68874 w 103280"/>
                <a:gd name="connsiteY16" fmla="*/ 47510 h 58214"/>
                <a:gd name="connsiteX17" fmla="*/ 77285 w 103280"/>
                <a:gd name="connsiteY17" fmla="*/ 42158 h 58214"/>
                <a:gd name="connsiteX18" fmla="*/ 87989 w 103280"/>
                <a:gd name="connsiteY18" fmla="*/ 39100 h 58214"/>
                <a:gd name="connsiteX19" fmla="*/ 94870 w 103280"/>
                <a:gd name="connsiteY19" fmla="*/ 36041 h 58214"/>
                <a:gd name="connsiteX20" fmla="*/ 98693 w 103280"/>
                <a:gd name="connsiteY20" fmla="*/ 29925 h 58214"/>
                <a:gd name="connsiteX21" fmla="*/ 103280 w 103280"/>
                <a:gd name="connsiteY21" fmla="*/ 25337 h 58214"/>
                <a:gd name="connsiteX22" fmla="*/ 92577 w 103280"/>
                <a:gd name="connsiteY22" fmla="*/ 23808 h 5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280" h="58214">
                  <a:moveTo>
                    <a:pt x="92577" y="23808"/>
                  </a:moveTo>
                  <a:cubicBezTo>
                    <a:pt x="87989" y="26102"/>
                    <a:pt x="81108" y="19220"/>
                    <a:pt x="81108" y="17691"/>
                  </a:cubicBezTo>
                  <a:cubicBezTo>
                    <a:pt x="81108" y="16162"/>
                    <a:pt x="80343" y="10810"/>
                    <a:pt x="81108" y="7752"/>
                  </a:cubicBezTo>
                  <a:cubicBezTo>
                    <a:pt x="77285" y="5458"/>
                    <a:pt x="71933" y="3164"/>
                    <a:pt x="67345" y="1635"/>
                  </a:cubicBezTo>
                  <a:cubicBezTo>
                    <a:pt x="60464" y="-659"/>
                    <a:pt x="57406" y="-659"/>
                    <a:pt x="51289" y="2400"/>
                  </a:cubicBezTo>
                  <a:cubicBezTo>
                    <a:pt x="47466" y="3929"/>
                    <a:pt x="38291" y="3929"/>
                    <a:pt x="31410" y="3164"/>
                  </a:cubicBezTo>
                  <a:cubicBezTo>
                    <a:pt x="30645" y="5458"/>
                    <a:pt x="29881" y="6987"/>
                    <a:pt x="28352" y="6987"/>
                  </a:cubicBezTo>
                  <a:cubicBezTo>
                    <a:pt x="23764" y="6987"/>
                    <a:pt x="17647" y="11575"/>
                    <a:pt x="16883" y="16927"/>
                  </a:cubicBezTo>
                  <a:cubicBezTo>
                    <a:pt x="16118" y="22279"/>
                    <a:pt x="4650" y="26866"/>
                    <a:pt x="1591" y="36041"/>
                  </a:cubicBezTo>
                  <a:cubicBezTo>
                    <a:pt x="-1467" y="45981"/>
                    <a:pt x="62" y="49804"/>
                    <a:pt x="4650" y="44452"/>
                  </a:cubicBezTo>
                  <a:cubicBezTo>
                    <a:pt x="9237" y="38335"/>
                    <a:pt x="14589" y="40629"/>
                    <a:pt x="14589" y="45216"/>
                  </a:cubicBezTo>
                  <a:cubicBezTo>
                    <a:pt x="14589" y="49804"/>
                    <a:pt x="20706" y="50568"/>
                    <a:pt x="18412" y="57449"/>
                  </a:cubicBezTo>
                  <a:cubicBezTo>
                    <a:pt x="18412" y="57449"/>
                    <a:pt x="18412" y="57449"/>
                    <a:pt x="18412" y="58214"/>
                  </a:cubicBezTo>
                  <a:cubicBezTo>
                    <a:pt x="25293" y="57449"/>
                    <a:pt x="35233" y="56685"/>
                    <a:pt x="38291" y="56685"/>
                  </a:cubicBezTo>
                  <a:cubicBezTo>
                    <a:pt x="42879" y="56685"/>
                    <a:pt x="48230" y="40629"/>
                    <a:pt x="49760" y="39100"/>
                  </a:cubicBezTo>
                  <a:cubicBezTo>
                    <a:pt x="52053" y="37570"/>
                    <a:pt x="57406" y="50568"/>
                    <a:pt x="62758" y="55920"/>
                  </a:cubicBezTo>
                  <a:cubicBezTo>
                    <a:pt x="68110" y="61272"/>
                    <a:pt x="68874" y="51333"/>
                    <a:pt x="68874" y="47510"/>
                  </a:cubicBezTo>
                  <a:cubicBezTo>
                    <a:pt x="68874" y="42922"/>
                    <a:pt x="73462" y="41393"/>
                    <a:pt x="77285" y="42158"/>
                  </a:cubicBezTo>
                  <a:cubicBezTo>
                    <a:pt x="80343" y="42922"/>
                    <a:pt x="87989" y="44452"/>
                    <a:pt x="87989" y="39100"/>
                  </a:cubicBezTo>
                  <a:cubicBezTo>
                    <a:pt x="87989" y="33747"/>
                    <a:pt x="91812" y="36041"/>
                    <a:pt x="94870" y="36041"/>
                  </a:cubicBezTo>
                  <a:cubicBezTo>
                    <a:pt x="97928" y="36041"/>
                    <a:pt x="98693" y="29925"/>
                    <a:pt x="98693" y="29925"/>
                  </a:cubicBezTo>
                  <a:lnTo>
                    <a:pt x="103280" y="25337"/>
                  </a:lnTo>
                  <a:cubicBezTo>
                    <a:pt x="100222" y="23043"/>
                    <a:pt x="96399" y="21514"/>
                    <a:pt x="92577" y="23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10E667A2-089A-46CC-B679-448CA13275CD}"/>
                </a:ext>
              </a:extLst>
            </p:cNvPr>
            <p:cNvSpPr/>
            <p:nvPr/>
          </p:nvSpPr>
          <p:spPr>
            <a:xfrm>
              <a:off x="6479760" y="2811836"/>
              <a:ext cx="208203" cy="243197"/>
            </a:xfrm>
            <a:custGeom>
              <a:avLst/>
              <a:gdLst>
                <a:gd name="connsiteX0" fmla="*/ 26049 w 208203"/>
                <a:gd name="connsiteY0" fmla="*/ 64989 h 243197"/>
                <a:gd name="connsiteX1" fmla="*/ 14581 w 208203"/>
                <a:gd name="connsiteY1" fmla="*/ 76458 h 243197"/>
                <a:gd name="connsiteX2" fmla="*/ 22226 w 208203"/>
                <a:gd name="connsiteY2" fmla="*/ 89456 h 243197"/>
                <a:gd name="connsiteX3" fmla="*/ 17639 w 208203"/>
                <a:gd name="connsiteY3" fmla="*/ 97102 h 243197"/>
                <a:gd name="connsiteX4" fmla="*/ 4641 w 208203"/>
                <a:gd name="connsiteY4" fmla="*/ 103218 h 243197"/>
                <a:gd name="connsiteX5" fmla="*/ 3112 w 208203"/>
                <a:gd name="connsiteY5" fmla="*/ 114687 h 243197"/>
                <a:gd name="connsiteX6" fmla="*/ 54 w 208203"/>
                <a:gd name="connsiteY6" fmla="*/ 133802 h 243197"/>
                <a:gd name="connsiteX7" fmla="*/ 6170 w 208203"/>
                <a:gd name="connsiteY7" fmla="*/ 149093 h 243197"/>
                <a:gd name="connsiteX8" fmla="*/ 1583 w 208203"/>
                <a:gd name="connsiteY8" fmla="*/ 158268 h 243197"/>
                <a:gd name="connsiteX9" fmla="*/ 9228 w 208203"/>
                <a:gd name="connsiteY9" fmla="*/ 178147 h 243197"/>
                <a:gd name="connsiteX10" fmla="*/ 14581 w 208203"/>
                <a:gd name="connsiteY10" fmla="*/ 181206 h 243197"/>
                <a:gd name="connsiteX11" fmla="*/ 29872 w 208203"/>
                <a:gd name="connsiteY11" fmla="*/ 188852 h 243197"/>
                <a:gd name="connsiteX12" fmla="*/ 42106 w 208203"/>
                <a:gd name="connsiteY12" fmla="*/ 193439 h 243197"/>
                <a:gd name="connsiteX13" fmla="*/ 46693 w 208203"/>
                <a:gd name="connsiteY13" fmla="*/ 201849 h 243197"/>
                <a:gd name="connsiteX14" fmla="*/ 37518 w 208203"/>
                <a:gd name="connsiteY14" fmla="*/ 221729 h 243197"/>
                <a:gd name="connsiteX15" fmla="*/ 35224 w 208203"/>
                <a:gd name="connsiteY15" fmla="*/ 236256 h 243197"/>
                <a:gd name="connsiteX16" fmla="*/ 55103 w 208203"/>
                <a:gd name="connsiteY16" fmla="*/ 235491 h 243197"/>
                <a:gd name="connsiteX17" fmla="*/ 71160 w 208203"/>
                <a:gd name="connsiteY17" fmla="*/ 234726 h 243197"/>
                <a:gd name="connsiteX18" fmla="*/ 84922 w 208203"/>
                <a:gd name="connsiteY18" fmla="*/ 240843 h 243197"/>
                <a:gd name="connsiteX19" fmla="*/ 87216 w 208203"/>
                <a:gd name="connsiteY19" fmla="*/ 237785 h 243197"/>
                <a:gd name="connsiteX20" fmla="*/ 100978 w 208203"/>
                <a:gd name="connsiteY20" fmla="*/ 241608 h 243197"/>
                <a:gd name="connsiteX21" fmla="*/ 114741 w 208203"/>
                <a:gd name="connsiteY21" fmla="*/ 239314 h 243197"/>
                <a:gd name="connsiteX22" fmla="*/ 128503 w 208203"/>
                <a:gd name="connsiteY22" fmla="*/ 238549 h 243197"/>
                <a:gd name="connsiteX23" fmla="*/ 152205 w 208203"/>
                <a:gd name="connsiteY23" fmla="*/ 233962 h 243197"/>
                <a:gd name="connsiteX24" fmla="*/ 161380 w 208203"/>
                <a:gd name="connsiteY24" fmla="*/ 227081 h 243197"/>
                <a:gd name="connsiteX25" fmla="*/ 170555 w 208203"/>
                <a:gd name="connsiteY25" fmla="*/ 211789 h 243197"/>
                <a:gd name="connsiteX26" fmla="*/ 183553 w 208203"/>
                <a:gd name="connsiteY26" fmla="*/ 201085 h 243197"/>
                <a:gd name="connsiteX27" fmla="*/ 159087 w 208203"/>
                <a:gd name="connsiteY27" fmla="*/ 181970 h 243197"/>
                <a:gd name="connsiteX28" fmla="*/ 151441 w 208203"/>
                <a:gd name="connsiteY28" fmla="*/ 161327 h 243197"/>
                <a:gd name="connsiteX29" fmla="*/ 149912 w 208203"/>
                <a:gd name="connsiteY29" fmla="*/ 148329 h 243197"/>
                <a:gd name="connsiteX30" fmla="*/ 174378 w 208203"/>
                <a:gd name="connsiteY30" fmla="*/ 138389 h 243197"/>
                <a:gd name="connsiteX31" fmla="*/ 193493 w 208203"/>
                <a:gd name="connsiteY31" fmla="*/ 129214 h 243197"/>
                <a:gd name="connsiteX32" fmla="*/ 205726 w 208203"/>
                <a:gd name="connsiteY32" fmla="*/ 128450 h 243197"/>
                <a:gd name="connsiteX33" fmla="*/ 206491 w 208203"/>
                <a:gd name="connsiteY33" fmla="*/ 114687 h 243197"/>
                <a:gd name="connsiteX34" fmla="*/ 201139 w 208203"/>
                <a:gd name="connsiteY34" fmla="*/ 95573 h 243197"/>
                <a:gd name="connsiteX35" fmla="*/ 198080 w 208203"/>
                <a:gd name="connsiteY35" fmla="*/ 82575 h 243197"/>
                <a:gd name="connsiteX36" fmla="*/ 192728 w 208203"/>
                <a:gd name="connsiteY36" fmla="*/ 70341 h 243197"/>
                <a:gd name="connsiteX37" fmla="*/ 191199 w 208203"/>
                <a:gd name="connsiteY37" fmla="*/ 60402 h 243197"/>
                <a:gd name="connsiteX38" fmla="*/ 191964 w 208203"/>
                <a:gd name="connsiteY38" fmla="*/ 35171 h 243197"/>
                <a:gd name="connsiteX39" fmla="*/ 191964 w 208203"/>
                <a:gd name="connsiteY39" fmla="*/ 32112 h 243197"/>
                <a:gd name="connsiteX40" fmla="*/ 189670 w 208203"/>
                <a:gd name="connsiteY40" fmla="*/ 29054 h 243197"/>
                <a:gd name="connsiteX41" fmla="*/ 175908 w 208203"/>
                <a:gd name="connsiteY41" fmla="*/ 21408 h 243197"/>
                <a:gd name="connsiteX42" fmla="*/ 178201 w 208203"/>
                <a:gd name="connsiteY42" fmla="*/ 7646 h 243197"/>
                <a:gd name="connsiteX43" fmla="*/ 157557 w 208203"/>
                <a:gd name="connsiteY43" fmla="*/ 13762 h 243197"/>
                <a:gd name="connsiteX44" fmla="*/ 131561 w 208203"/>
                <a:gd name="connsiteY44" fmla="*/ 29819 h 243197"/>
                <a:gd name="connsiteX45" fmla="*/ 119328 w 208203"/>
                <a:gd name="connsiteY45" fmla="*/ 20644 h 243197"/>
                <a:gd name="connsiteX46" fmla="*/ 110918 w 208203"/>
                <a:gd name="connsiteY46" fmla="*/ 16056 h 243197"/>
                <a:gd name="connsiteX47" fmla="*/ 94097 w 208203"/>
                <a:gd name="connsiteY47" fmla="*/ 7646 h 243197"/>
                <a:gd name="connsiteX48" fmla="*/ 92568 w 208203"/>
                <a:gd name="connsiteY48" fmla="*/ 2294 h 243197"/>
                <a:gd name="connsiteX49" fmla="*/ 84158 w 208203"/>
                <a:gd name="connsiteY49" fmla="*/ 2294 h 243197"/>
                <a:gd name="connsiteX50" fmla="*/ 62749 w 208203"/>
                <a:gd name="connsiteY50" fmla="*/ 0 h 243197"/>
                <a:gd name="connsiteX51" fmla="*/ 66572 w 208203"/>
                <a:gd name="connsiteY51" fmla="*/ 11469 h 243197"/>
                <a:gd name="connsiteX52" fmla="*/ 72689 w 208203"/>
                <a:gd name="connsiteY52" fmla="*/ 32112 h 243197"/>
                <a:gd name="connsiteX53" fmla="*/ 62749 w 208203"/>
                <a:gd name="connsiteY53" fmla="*/ 42052 h 243197"/>
                <a:gd name="connsiteX54" fmla="*/ 45929 w 208203"/>
                <a:gd name="connsiteY54" fmla="*/ 39758 h 243197"/>
                <a:gd name="connsiteX55" fmla="*/ 28343 w 208203"/>
                <a:gd name="connsiteY55" fmla="*/ 42816 h 243197"/>
                <a:gd name="connsiteX56" fmla="*/ 27579 w 208203"/>
                <a:gd name="connsiteY56" fmla="*/ 48169 h 243197"/>
                <a:gd name="connsiteX57" fmla="*/ 26049 w 208203"/>
                <a:gd name="connsiteY57" fmla="*/ 64989 h 24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8203" h="243197">
                  <a:moveTo>
                    <a:pt x="26049" y="64989"/>
                  </a:moveTo>
                  <a:cubicBezTo>
                    <a:pt x="20697" y="73400"/>
                    <a:pt x="13051" y="74164"/>
                    <a:pt x="14581" y="76458"/>
                  </a:cubicBezTo>
                  <a:cubicBezTo>
                    <a:pt x="16110" y="78752"/>
                    <a:pt x="24520" y="85633"/>
                    <a:pt x="22226" y="89456"/>
                  </a:cubicBezTo>
                  <a:cubicBezTo>
                    <a:pt x="19933" y="93279"/>
                    <a:pt x="17639" y="90985"/>
                    <a:pt x="17639" y="97102"/>
                  </a:cubicBezTo>
                  <a:cubicBezTo>
                    <a:pt x="17639" y="103218"/>
                    <a:pt x="7700" y="103218"/>
                    <a:pt x="4641" y="103218"/>
                  </a:cubicBezTo>
                  <a:cubicBezTo>
                    <a:pt x="1583" y="103218"/>
                    <a:pt x="5406" y="109335"/>
                    <a:pt x="3112" y="114687"/>
                  </a:cubicBezTo>
                  <a:cubicBezTo>
                    <a:pt x="818" y="120039"/>
                    <a:pt x="818" y="129979"/>
                    <a:pt x="54" y="133802"/>
                  </a:cubicBezTo>
                  <a:cubicBezTo>
                    <a:pt x="-711" y="138389"/>
                    <a:pt x="6935" y="145270"/>
                    <a:pt x="6170" y="149093"/>
                  </a:cubicBezTo>
                  <a:cubicBezTo>
                    <a:pt x="5406" y="152916"/>
                    <a:pt x="54" y="155210"/>
                    <a:pt x="1583" y="158268"/>
                  </a:cubicBezTo>
                  <a:cubicBezTo>
                    <a:pt x="3112" y="161327"/>
                    <a:pt x="7700" y="165149"/>
                    <a:pt x="9228" y="178147"/>
                  </a:cubicBezTo>
                  <a:cubicBezTo>
                    <a:pt x="11523" y="178912"/>
                    <a:pt x="13816" y="179677"/>
                    <a:pt x="14581" y="181206"/>
                  </a:cubicBezTo>
                  <a:cubicBezTo>
                    <a:pt x="17639" y="185793"/>
                    <a:pt x="22991" y="188852"/>
                    <a:pt x="29872" y="188852"/>
                  </a:cubicBezTo>
                  <a:cubicBezTo>
                    <a:pt x="36754" y="188852"/>
                    <a:pt x="39047" y="193439"/>
                    <a:pt x="42106" y="193439"/>
                  </a:cubicBezTo>
                  <a:cubicBezTo>
                    <a:pt x="45164" y="192674"/>
                    <a:pt x="53575" y="195733"/>
                    <a:pt x="46693" y="201849"/>
                  </a:cubicBezTo>
                  <a:cubicBezTo>
                    <a:pt x="39812" y="207966"/>
                    <a:pt x="39047" y="214847"/>
                    <a:pt x="37518" y="221729"/>
                  </a:cubicBezTo>
                  <a:cubicBezTo>
                    <a:pt x="36754" y="226316"/>
                    <a:pt x="36754" y="232433"/>
                    <a:pt x="35224" y="236256"/>
                  </a:cubicBezTo>
                  <a:cubicBezTo>
                    <a:pt x="42106" y="237020"/>
                    <a:pt x="51280" y="237020"/>
                    <a:pt x="55103" y="235491"/>
                  </a:cubicBezTo>
                  <a:cubicBezTo>
                    <a:pt x="60455" y="232433"/>
                    <a:pt x="64278" y="232433"/>
                    <a:pt x="71160" y="234726"/>
                  </a:cubicBezTo>
                  <a:cubicBezTo>
                    <a:pt x="74983" y="236256"/>
                    <a:pt x="81099" y="238549"/>
                    <a:pt x="84922" y="240843"/>
                  </a:cubicBezTo>
                  <a:cubicBezTo>
                    <a:pt x="85687" y="239314"/>
                    <a:pt x="86451" y="238549"/>
                    <a:pt x="87216" y="237785"/>
                  </a:cubicBezTo>
                  <a:cubicBezTo>
                    <a:pt x="91804" y="237020"/>
                    <a:pt x="97155" y="246960"/>
                    <a:pt x="100978" y="241608"/>
                  </a:cubicBezTo>
                  <a:cubicBezTo>
                    <a:pt x="104037" y="236256"/>
                    <a:pt x="110918" y="237020"/>
                    <a:pt x="114741" y="239314"/>
                  </a:cubicBezTo>
                  <a:cubicBezTo>
                    <a:pt x="118564" y="241608"/>
                    <a:pt x="123916" y="242372"/>
                    <a:pt x="128503" y="238549"/>
                  </a:cubicBezTo>
                  <a:cubicBezTo>
                    <a:pt x="132326" y="233962"/>
                    <a:pt x="148382" y="232433"/>
                    <a:pt x="152205" y="233962"/>
                  </a:cubicBezTo>
                  <a:cubicBezTo>
                    <a:pt x="156028" y="235491"/>
                    <a:pt x="165203" y="240078"/>
                    <a:pt x="161380" y="227081"/>
                  </a:cubicBezTo>
                  <a:cubicBezTo>
                    <a:pt x="157557" y="214083"/>
                    <a:pt x="169026" y="217141"/>
                    <a:pt x="170555" y="211789"/>
                  </a:cubicBezTo>
                  <a:cubicBezTo>
                    <a:pt x="172085" y="207201"/>
                    <a:pt x="185847" y="204908"/>
                    <a:pt x="183553" y="201085"/>
                  </a:cubicBezTo>
                  <a:cubicBezTo>
                    <a:pt x="181259" y="197262"/>
                    <a:pt x="164439" y="185793"/>
                    <a:pt x="159087" y="181970"/>
                  </a:cubicBezTo>
                  <a:cubicBezTo>
                    <a:pt x="153734" y="178147"/>
                    <a:pt x="153734" y="166679"/>
                    <a:pt x="151441" y="161327"/>
                  </a:cubicBezTo>
                  <a:cubicBezTo>
                    <a:pt x="149147" y="156739"/>
                    <a:pt x="143030" y="149858"/>
                    <a:pt x="149912" y="148329"/>
                  </a:cubicBezTo>
                  <a:cubicBezTo>
                    <a:pt x="156793" y="146800"/>
                    <a:pt x="168262" y="143741"/>
                    <a:pt x="174378" y="138389"/>
                  </a:cubicBezTo>
                  <a:cubicBezTo>
                    <a:pt x="179730" y="133037"/>
                    <a:pt x="190434" y="132273"/>
                    <a:pt x="193493" y="129214"/>
                  </a:cubicBezTo>
                  <a:cubicBezTo>
                    <a:pt x="196551" y="126156"/>
                    <a:pt x="203432" y="132273"/>
                    <a:pt x="205726" y="128450"/>
                  </a:cubicBezTo>
                  <a:cubicBezTo>
                    <a:pt x="208020" y="125391"/>
                    <a:pt x="209549" y="118510"/>
                    <a:pt x="206491" y="114687"/>
                  </a:cubicBezTo>
                  <a:cubicBezTo>
                    <a:pt x="203432" y="110864"/>
                    <a:pt x="201139" y="104748"/>
                    <a:pt x="201139" y="95573"/>
                  </a:cubicBezTo>
                  <a:cubicBezTo>
                    <a:pt x="200374" y="86398"/>
                    <a:pt x="198080" y="87162"/>
                    <a:pt x="198080" y="82575"/>
                  </a:cubicBezTo>
                  <a:cubicBezTo>
                    <a:pt x="198080" y="77987"/>
                    <a:pt x="196551" y="72635"/>
                    <a:pt x="192728" y="70341"/>
                  </a:cubicBezTo>
                  <a:cubicBezTo>
                    <a:pt x="188905" y="68048"/>
                    <a:pt x="187376" y="66519"/>
                    <a:pt x="191199" y="60402"/>
                  </a:cubicBezTo>
                  <a:cubicBezTo>
                    <a:pt x="195022" y="54285"/>
                    <a:pt x="193493" y="38994"/>
                    <a:pt x="191964" y="35171"/>
                  </a:cubicBezTo>
                  <a:cubicBezTo>
                    <a:pt x="191964" y="34406"/>
                    <a:pt x="191964" y="33642"/>
                    <a:pt x="191964" y="32112"/>
                  </a:cubicBezTo>
                  <a:cubicBezTo>
                    <a:pt x="191199" y="31348"/>
                    <a:pt x="190434" y="30583"/>
                    <a:pt x="189670" y="29054"/>
                  </a:cubicBezTo>
                  <a:cubicBezTo>
                    <a:pt x="188905" y="22937"/>
                    <a:pt x="185082" y="21408"/>
                    <a:pt x="175908" y="21408"/>
                  </a:cubicBezTo>
                  <a:cubicBezTo>
                    <a:pt x="166732" y="21408"/>
                    <a:pt x="181259" y="12233"/>
                    <a:pt x="178201" y="7646"/>
                  </a:cubicBezTo>
                  <a:cubicBezTo>
                    <a:pt x="175143" y="3058"/>
                    <a:pt x="165968" y="16056"/>
                    <a:pt x="157557" y="13762"/>
                  </a:cubicBezTo>
                  <a:cubicBezTo>
                    <a:pt x="149147" y="10704"/>
                    <a:pt x="138443" y="23702"/>
                    <a:pt x="131561" y="29819"/>
                  </a:cubicBezTo>
                  <a:cubicBezTo>
                    <a:pt x="124680" y="35935"/>
                    <a:pt x="113976" y="29054"/>
                    <a:pt x="119328" y="20644"/>
                  </a:cubicBezTo>
                  <a:cubicBezTo>
                    <a:pt x="124680" y="12233"/>
                    <a:pt x="119328" y="12998"/>
                    <a:pt x="110918" y="16056"/>
                  </a:cubicBezTo>
                  <a:cubicBezTo>
                    <a:pt x="102507" y="19115"/>
                    <a:pt x="92568" y="15292"/>
                    <a:pt x="94097" y="7646"/>
                  </a:cubicBezTo>
                  <a:cubicBezTo>
                    <a:pt x="94097" y="5352"/>
                    <a:pt x="94097" y="3823"/>
                    <a:pt x="92568" y="2294"/>
                  </a:cubicBezTo>
                  <a:cubicBezTo>
                    <a:pt x="88745" y="3058"/>
                    <a:pt x="85687" y="3058"/>
                    <a:pt x="84158" y="2294"/>
                  </a:cubicBezTo>
                  <a:cubicBezTo>
                    <a:pt x="80335" y="765"/>
                    <a:pt x="71924" y="0"/>
                    <a:pt x="62749" y="0"/>
                  </a:cubicBezTo>
                  <a:cubicBezTo>
                    <a:pt x="65808" y="3823"/>
                    <a:pt x="68101" y="8410"/>
                    <a:pt x="66572" y="11469"/>
                  </a:cubicBezTo>
                  <a:cubicBezTo>
                    <a:pt x="63514" y="17585"/>
                    <a:pt x="68101" y="23702"/>
                    <a:pt x="72689" y="32112"/>
                  </a:cubicBezTo>
                  <a:cubicBezTo>
                    <a:pt x="77276" y="41287"/>
                    <a:pt x="62749" y="35935"/>
                    <a:pt x="62749" y="42052"/>
                  </a:cubicBezTo>
                  <a:cubicBezTo>
                    <a:pt x="62749" y="48169"/>
                    <a:pt x="49752" y="42052"/>
                    <a:pt x="45929" y="39758"/>
                  </a:cubicBezTo>
                  <a:cubicBezTo>
                    <a:pt x="42106" y="37464"/>
                    <a:pt x="28343" y="38994"/>
                    <a:pt x="28343" y="42816"/>
                  </a:cubicBezTo>
                  <a:cubicBezTo>
                    <a:pt x="28343" y="44346"/>
                    <a:pt x="28343" y="45875"/>
                    <a:pt x="27579" y="48169"/>
                  </a:cubicBezTo>
                  <a:cubicBezTo>
                    <a:pt x="27579" y="55050"/>
                    <a:pt x="28343" y="61931"/>
                    <a:pt x="26049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A12C561C-D261-4DDC-9699-A34A30AB14DC}"/>
                </a:ext>
              </a:extLst>
            </p:cNvPr>
            <p:cNvSpPr/>
            <p:nvPr/>
          </p:nvSpPr>
          <p:spPr>
            <a:xfrm>
              <a:off x="6479760" y="2811836"/>
              <a:ext cx="208203" cy="243197"/>
            </a:xfrm>
            <a:custGeom>
              <a:avLst/>
              <a:gdLst>
                <a:gd name="connsiteX0" fmla="*/ 26049 w 208203"/>
                <a:gd name="connsiteY0" fmla="*/ 64989 h 243197"/>
                <a:gd name="connsiteX1" fmla="*/ 14581 w 208203"/>
                <a:gd name="connsiteY1" fmla="*/ 76458 h 243197"/>
                <a:gd name="connsiteX2" fmla="*/ 22226 w 208203"/>
                <a:gd name="connsiteY2" fmla="*/ 89456 h 243197"/>
                <a:gd name="connsiteX3" fmla="*/ 17639 w 208203"/>
                <a:gd name="connsiteY3" fmla="*/ 97102 h 243197"/>
                <a:gd name="connsiteX4" fmla="*/ 4641 w 208203"/>
                <a:gd name="connsiteY4" fmla="*/ 103218 h 243197"/>
                <a:gd name="connsiteX5" fmla="*/ 3112 w 208203"/>
                <a:gd name="connsiteY5" fmla="*/ 114687 h 243197"/>
                <a:gd name="connsiteX6" fmla="*/ 54 w 208203"/>
                <a:gd name="connsiteY6" fmla="*/ 133802 h 243197"/>
                <a:gd name="connsiteX7" fmla="*/ 6170 w 208203"/>
                <a:gd name="connsiteY7" fmla="*/ 149093 h 243197"/>
                <a:gd name="connsiteX8" fmla="*/ 1583 w 208203"/>
                <a:gd name="connsiteY8" fmla="*/ 158268 h 243197"/>
                <a:gd name="connsiteX9" fmla="*/ 9228 w 208203"/>
                <a:gd name="connsiteY9" fmla="*/ 178147 h 243197"/>
                <a:gd name="connsiteX10" fmla="*/ 14581 w 208203"/>
                <a:gd name="connsiteY10" fmla="*/ 181206 h 243197"/>
                <a:gd name="connsiteX11" fmla="*/ 29872 w 208203"/>
                <a:gd name="connsiteY11" fmla="*/ 188852 h 243197"/>
                <a:gd name="connsiteX12" fmla="*/ 42106 w 208203"/>
                <a:gd name="connsiteY12" fmla="*/ 193439 h 243197"/>
                <a:gd name="connsiteX13" fmla="*/ 46693 w 208203"/>
                <a:gd name="connsiteY13" fmla="*/ 201849 h 243197"/>
                <a:gd name="connsiteX14" fmla="*/ 37518 w 208203"/>
                <a:gd name="connsiteY14" fmla="*/ 221729 h 243197"/>
                <a:gd name="connsiteX15" fmla="*/ 35224 w 208203"/>
                <a:gd name="connsiteY15" fmla="*/ 236256 h 243197"/>
                <a:gd name="connsiteX16" fmla="*/ 55103 w 208203"/>
                <a:gd name="connsiteY16" fmla="*/ 235491 h 243197"/>
                <a:gd name="connsiteX17" fmla="*/ 71160 w 208203"/>
                <a:gd name="connsiteY17" fmla="*/ 234726 h 243197"/>
                <a:gd name="connsiteX18" fmla="*/ 84922 w 208203"/>
                <a:gd name="connsiteY18" fmla="*/ 240843 h 243197"/>
                <a:gd name="connsiteX19" fmla="*/ 87216 w 208203"/>
                <a:gd name="connsiteY19" fmla="*/ 237785 h 243197"/>
                <a:gd name="connsiteX20" fmla="*/ 100978 w 208203"/>
                <a:gd name="connsiteY20" fmla="*/ 241608 h 243197"/>
                <a:gd name="connsiteX21" fmla="*/ 114741 w 208203"/>
                <a:gd name="connsiteY21" fmla="*/ 239314 h 243197"/>
                <a:gd name="connsiteX22" fmla="*/ 128503 w 208203"/>
                <a:gd name="connsiteY22" fmla="*/ 238549 h 243197"/>
                <a:gd name="connsiteX23" fmla="*/ 152205 w 208203"/>
                <a:gd name="connsiteY23" fmla="*/ 233962 h 243197"/>
                <a:gd name="connsiteX24" fmla="*/ 161380 w 208203"/>
                <a:gd name="connsiteY24" fmla="*/ 227081 h 243197"/>
                <a:gd name="connsiteX25" fmla="*/ 170555 w 208203"/>
                <a:gd name="connsiteY25" fmla="*/ 211789 h 243197"/>
                <a:gd name="connsiteX26" fmla="*/ 183553 w 208203"/>
                <a:gd name="connsiteY26" fmla="*/ 201085 h 243197"/>
                <a:gd name="connsiteX27" fmla="*/ 159087 w 208203"/>
                <a:gd name="connsiteY27" fmla="*/ 181970 h 243197"/>
                <a:gd name="connsiteX28" fmla="*/ 151441 w 208203"/>
                <a:gd name="connsiteY28" fmla="*/ 161327 h 243197"/>
                <a:gd name="connsiteX29" fmla="*/ 149912 w 208203"/>
                <a:gd name="connsiteY29" fmla="*/ 148329 h 243197"/>
                <a:gd name="connsiteX30" fmla="*/ 174378 w 208203"/>
                <a:gd name="connsiteY30" fmla="*/ 138389 h 243197"/>
                <a:gd name="connsiteX31" fmla="*/ 193493 w 208203"/>
                <a:gd name="connsiteY31" fmla="*/ 129214 h 243197"/>
                <a:gd name="connsiteX32" fmla="*/ 205726 w 208203"/>
                <a:gd name="connsiteY32" fmla="*/ 128450 h 243197"/>
                <a:gd name="connsiteX33" fmla="*/ 206491 w 208203"/>
                <a:gd name="connsiteY33" fmla="*/ 114687 h 243197"/>
                <a:gd name="connsiteX34" fmla="*/ 201139 w 208203"/>
                <a:gd name="connsiteY34" fmla="*/ 95573 h 243197"/>
                <a:gd name="connsiteX35" fmla="*/ 198080 w 208203"/>
                <a:gd name="connsiteY35" fmla="*/ 82575 h 243197"/>
                <a:gd name="connsiteX36" fmla="*/ 192728 w 208203"/>
                <a:gd name="connsiteY36" fmla="*/ 70341 h 243197"/>
                <a:gd name="connsiteX37" fmla="*/ 191199 w 208203"/>
                <a:gd name="connsiteY37" fmla="*/ 60402 h 243197"/>
                <a:gd name="connsiteX38" fmla="*/ 191964 w 208203"/>
                <a:gd name="connsiteY38" fmla="*/ 35171 h 243197"/>
                <a:gd name="connsiteX39" fmla="*/ 191964 w 208203"/>
                <a:gd name="connsiteY39" fmla="*/ 32112 h 243197"/>
                <a:gd name="connsiteX40" fmla="*/ 189670 w 208203"/>
                <a:gd name="connsiteY40" fmla="*/ 29054 h 243197"/>
                <a:gd name="connsiteX41" fmla="*/ 175908 w 208203"/>
                <a:gd name="connsiteY41" fmla="*/ 21408 h 243197"/>
                <a:gd name="connsiteX42" fmla="*/ 178201 w 208203"/>
                <a:gd name="connsiteY42" fmla="*/ 7646 h 243197"/>
                <a:gd name="connsiteX43" fmla="*/ 157557 w 208203"/>
                <a:gd name="connsiteY43" fmla="*/ 13762 h 243197"/>
                <a:gd name="connsiteX44" fmla="*/ 131561 w 208203"/>
                <a:gd name="connsiteY44" fmla="*/ 29819 h 243197"/>
                <a:gd name="connsiteX45" fmla="*/ 119328 w 208203"/>
                <a:gd name="connsiteY45" fmla="*/ 20644 h 243197"/>
                <a:gd name="connsiteX46" fmla="*/ 110918 w 208203"/>
                <a:gd name="connsiteY46" fmla="*/ 16056 h 243197"/>
                <a:gd name="connsiteX47" fmla="*/ 94097 w 208203"/>
                <a:gd name="connsiteY47" fmla="*/ 7646 h 243197"/>
                <a:gd name="connsiteX48" fmla="*/ 92568 w 208203"/>
                <a:gd name="connsiteY48" fmla="*/ 2294 h 243197"/>
                <a:gd name="connsiteX49" fmla="*/ 84158 w 208203"/>
                <a:gd name="connsiteY49" fmla="*/ 2294 h 243197"/>
                <a:gd name="connsiteX50" fmla="*/ 62749 w 208203"/>
                <a:gd name="connsiteY50" fmla="*/ 0 h 243197"/>
                <a:gd name="connsiteX51" fmla="*/ 66572 w 208203"/>
                <a:gd name="connsiteY51" fmla="*/ 11469 h 243197"/>
                <a:gd name="connsiteX52" fmla="*/ 72689 w 208203"/>
                <a:gd name="connsiteY52" fmla="*/ 32112 h 243197"/>
                <a:gd name="connsiteX53" fmla="*/ 62749 w 208203"/>
                <a:gd name="connsiteY53" fmla="*/ 42052 h 243197"/>
                <a:gd name="connsiteX54" fmla="*/ 45929 w 208203"/>
                <a:gd name="connsiteY54" fmla="*/ 39758 h 243197"/>
                <a:gd name="connsiteX55" fmla="*/ 28343 w 208203"/>
                <a:gd name="connsiteY55" fmla="*/ 42816 h 243197"/>
                <a:gd name="connsiteX56" fmla="*/ 27579 w 208203"/>
                <a:gd name="connsiteY56" fmla="*/ 48169 h 243197"/>
                <a:gd name="connsiteX57" fmla="*/ 26049 w 208203"/>
                <a:gd name="connsiteY57" fmla="*/ 64989 h 24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8203" h="243197">
                  <a:moveTo>
                    <a:pt x="26049" y="64989"/>
                  </a:moveTo>
                  <a:cubicBezTo>
                    <a:pt x="20697" y="73400"/>
                    <a:pt x="13051" y="74164"/>
                    <a:pt x="14581" y="76458"/>
                  </a:cubicBezTo>
                  <a:cubicBezTo>
                    <a:pt x="16110" y="78752"/>
                    <a:pt x="24520" y="85633"/>
                    <a:pt x="22226" y="89456"/>
                  </a:cubicBezTo>
                  <a:cubicBezTo>
                    <a:pt x="19933" y="93279"/>
                    <a:pt x="17639" y="90985"/>
                    <a:pt x="17639" y="97102"/>
                  </a:cubicBezTo>
                  <a:cubicBezTo>
                    <a:pt x="17639" y="103218"/>
                    <a:pt x="7700" y="103218"/>
                    <a:pt x="4641" y="103218"/>
                  </a:cubicBezTo>
                  <a:cubicBezTo>
                    <a:pt x="1583" y="103218"/>
                    <a:pt x="5406" y="109335"/>
                    <a:pt x="3112" y="114687"/>
                  </a:cubicBezTo>
                  <a:cubicBezTo>
                    <a:pt x="818" y="120039"/>
                    <a:pt x="818" y="129979"/>
                    <a:pt x="54" y="133802"/>
                  </a:cubicBezTo>
                  <a:cubicBezTo>
                    <a:pt x="-711" y="138389"/>
                    <a:pt x="6935" y="145270"/>
                    <a:pt x="6170" y="149093"/>
                  </a:cubicBezTo>
                  <a:cubicBezTo>
                    <a:pt x="5406" y="152916"/>
                    <a:pt x="54" y="155210"/>
                    <a:pt x="1583" y="158268"/>
                  </a:cubicBezTo>
                  <a:cubicBezTo>
                    <a:pt x="3112" y="161327"/>
                    <a:pt x="7700" y="165149"/>
                    <a:pt x="9228" y="178147"/>
                  </a:cubicBezTo>
                  <a:cubicBezTo>
                    <a:pt x="11523" y="178912"/>
                    <a:pt x="13816" y="179677"/>
                    <a:pt x="14581" y="181206"/>
                  </a:cubicBezTo>
                  <a:cubicBezTo>
                    <a:pt x="17639" y="185793"/>
                    <a:pt x="22991" y="188852"/>
                    <a:pt x="29872" y="188852"/>
                  </a:cubicBezTo>
                  <a:cubicBezTo>
                    <a:pt x="36754" y="188852"/>
                    <a:pt x="39047" y="193439"/>
                    <a:pt x="42106" y="193439"/>
                  </a:cubicBezTo>
                  <a:cubicBezTo>
                    <a:pt x="45164" y="192674"/>
                    <a:pt x="53575" y="195733"/>
                    <a:pt x="46693" y="201849"/>
                  </a:cubicBezTo>
                  <a:cubicBezTo>
                    <a:pt x="39812" y="207966"/>
                    <a:pt x="39047" y="214847"/>
                    <a:pt x="37518" y="221729"/>
                  </a:cubicBezTo>
                  <a:cubicBezTo>
                    <a:pt x="36754" y="226316"/>
                    <a:pt x="36754" y="232433"/>
                    <a:pt x="35224" y="236256"/>
                  </a:cubicBezTo>
                  <a:cubicBezTo>
                    <a:pt x="42106" y="237020"/>
                    <a:pt x="51280" y="237020"/>
                    <a:pt x="55103" y="235491"/>
                  </a:cubicBezTo>
                  <a:cubicBezTo>
                    <a:pt x="60455" y="232433"/>
                    <a:pt x="64278" y="232433"/>
                    <a:pt x="71160" y="234726"/>
                  </a:cubicBezTo>
                  <a:cubicBezTo>
                    <a:pt x="74983" y="236256"/>
                    <a:pt x="81099" y="238549"/>
                    <a:pt x="84922" y="240843"/>
                  </a:cubicBezTo>
                  <a:cubicBezTo>
                    <a:pt x="85687" y="239314"/>
                    <a:pt x="86451" y="238549"/>
                    <a:pt x="87216" y="237785"/>
                  </a:cubicBezTo>
                  <a:cubicBezTo>
                    <a:pt x="91804" y="237020"/>
                    <a:pt x="97155" y="246960"/>
                    <a:pt x="100978" y="241608"/>
                  </a:cubicBezTo>
                  <a:cubicBezTo>
                    <a:pt x="104037" y="236256"/>
                    <a:pt x="110918" y="237020"/>
                    <a:pt x="114741" y="239314"/>
                  </a:cubicBezTo>
                  <a:cubicBezTo>
                    <a:pt x="118564" y="241608"/>
                    <a:pt x="123916" y="242372"/>
                    <a:pt x="128503" y="238549"/>
                  </a:cubicBezTo>
                  <a:cubicBezTo>
                    <a:pt x="132326" y="233962"/>
                    <a:pt x="148382" y="232433"/>
                    <a:pt x="152205" y="233962"/>
                  </a:cubicBezTo>
                  <a:cubicBezTo>
                    <a:pt x="156028" y="235491"/>
                    <a:pt x="165203" y="240078"/>
                    <a:pt x="161380" y="227081"/>
                  </a:cubicBezTo>
                  <a:cubicBezTo>
                    <a:pt x="157557" y="214083"/>
                    <a:pt x="169026" y="217141"/>
                    <a:pt x="170555" y="211789"/>
                  </a:cubicBezTo>
                  <a:cubicBezTo>
                    <a:pt x="172085" y="207201"/>
                    <a:pt x="185847" y="204908"/>
                    <a:pt x="183553" y="201085"/>
                  </a:cubicBezTo>
                  <a:cubicBezTo>
                    <a:pt x="181259" y="197262"/>
                    <a:pt x="164439" y="185793"/>
                    <a:pt x="159087" y="181970"/>
                  </a:cubicBezTo>
                  <a:cubicBezTo>
                    <a:pt x="153734" y="178147"/>
                    <a:pt x="153734" y="166679"/>
                    <a:pt x="151441" y="161327"/>
                  </a:cubicBezTo>
                  <a:cubicBezTo>
                    <a:pt x="149147" y="156739"/>
                    <a:pt x="143030" y="149858"/>
                    <a:pt x="149912" y="148329"/>
                  </a:cubicBezTo>
                  <a:cubicBezTo>
                    <a:pt x="156793" y="146800"/>
                    <a:pt x="168262" y="143741"/>
                    <a:pt x="174378" y="138389"/>
                  </a:cubicBezTo>
                  <a:cubicBezTo>
                    <a:pt x="179730" y="133037"/>
                    <a:pt x="190434" y="132273"/>
                    <a:pt x="193493" y="129214"/>
                  </a:cubicBezTo>
                  <a:cubicBezTo>
                    <a:pt x="196551" y="126156"/>
                    <a:pt x="203432" y="132273"/>
                    <a:pt x="205726" y="128450"/>
                  </a:cubicBezTo>
                  <a:cubicBezTo>
                    <a:pt x="208020" y="125391"/>
                    <a:pt x="209549" y="118510"/>
                    <a:pt x="206491" y="114687"/>
                  </a:cubicBezTo>
                  <a:cubicBezTo>
                    <a:pt x="203432" y="110864"/>
                    <a:pt x="201139" y="104748"/>
                    <a:pt x="201139" y="95573"/>
                  </a:cubicBezTo>
                  <a:cubicBezTo>
                    <a:pt x="200374" y="86398"/>
                    <a:pt x="198080" y="87162"/>
                    <a:pt x="198080" y="82575"/>
                  </a:cubicBezTo>
                  <a:cubicBezTo>
                    <a:pt x="198080" y="77987"/>
                    <a:pt x="196551" y="72635"/>
                    <a:pt x="192728" y="70341"/>
                  </a:cubicBezTo>
                  <a:cubicBezTo>
                    <a:pt x="188905" y="68048"/>
                    <a:pt x="187376" y="66519"/>
                    <a:pt x="191199" y="60402"/>
                  </a:cubicBezTo>
                  <a:cubicBezTo>
                    <a:pt x="195022" y="54285"/>
                    <a:pt x="193493" y="38994"/>
                    <a:pt x="191964" y="35171"/>
                  </a:cubicBezTo>
                  <a:cubicBezTo>
                    <a:pt x="191964" y="34406"/>
                    <a:pt x="191964" y="33642"/>
                    <a:pt x="191964" y="32112"/>
                  </a:cubicBezTo>
                  <a:cubicBezTo>
                    <a:pt x="191199" y="31348"/>
                    <a:pt x="190434" y="30583"/>
                    <a:pt x="189670" y="29054"/>
                  </a:cubicBezTo>
                  <a:cubicBezTo>
                    <a:pt x="188905" y="22937"/>
                    <a:pt x="185082" y="21408"/>
                    <a:pt x="175908" y="21408"/>
                  </a:cubicBezTo>
                  <a:cubicBezTo>
                    <a:pt x="166732" y="21408"/>
                    <a:pt x="181259" y="12233"/>
                    <a:pt x="178201" y="7646"/>
                  </a:cubicBezTo>
                  <a:cubicBezTo>
                    <a:pt x="175143" y="3058"/>
                    <a:pt x="165968" y="16056"/>
                    <a:pt x="157557" y="13762"/>
                  </a:cubicBezTo>
                  <a:cubicBezTo>
                    <a:pt x="149147" y="10704"/>
                    <a:pt x="138443" y="23702"/>
                    <a:pt x="131561" y="29819"/>
                  </a:cubicBezTo>
                  <a:cubicBezTo>
                    <a:pt x="124680" y="35935"/>
                    <a:pt x="113976" y="29054"/>
                    <a:pt x="119328" y="20644"/>
                  </a:cubicBezTo>
                  <a:cubicBezTo>
                    <a:pt x="124680" y="12233"/>
                    <a:pt x="119328" y="12998"/>
                    <a:pt x="110918" y="16056"/>
                  </a:cubicBezTo>
                  <a:cubicBezTo>
                    <a:pt x="102507" y="19115"/>
                    <a:pt x="92568" y="15292"/>
                    <a:pt x="94097" y="7646"/>
                  </a:cubicBezTo>
                  <a:cubicBezTo>
                    <a:pt x="94097" y="5352"/>
                    <a:pt x="94097" y="3823"/>
                    <a:pt x="92568" y="2294"/>
                  </a:cubicBezTo>
                  <a:cubicBezTo>
                    <a:pt x="88745" y="3058"/>
                    <a:pt x="85687" y="3058"/>
                    <a:pt x="84158" y="2294"/>
                  </a:cubicBezTo>
                  <a:cubicBezTo>
                    <a:pt x="80335" y="765"/>
                    <a:pt x="71924" y="0"/>
                    <a:pt x="62749" y="0"/>
                  </a:cubicBezTo>
                  <a:cubicBezTo>
                    <a:pt x="65808" y="3823"/>
                    <a:pt x="68101" y="8410"/>
                    <a:pt x="66572" y="11469"/>
                  </a:cubicBezTo>
                  <a:cubicBezTo>
                    <a:pt x="63514" y="17585"/>
                    <a:pt x="68101" y="23702"/>
                    <a:pt x="72689" y="32112"/>
                  </a:cubicBezTo>
                  <a:cubicBezTo>
                    <a:pt x="77276" y="41287"/>
                    <a:pt x="62749" y="35935"/>
                    <a:pt x="62749" y="42052"/>
                  </a:cubicBezTo>
                  <a:cubicBezTo>
                    <a:pt x="62749" y="48169"/>
                    <a:pt x="49752" y="42052"/>
                    <a:pt x="45929" y="39758"/>
                  </a:cubicBezTo>
                  <a:cubicBezTo>
                    <a:pt x="42106" y="37464"/>
                    <a:pt x="28343" y="38994"/>
                    <a:pt x="28343" y="42816"/>
                  </a:cubicBezTo>
                  <a:cubicBezTo>
                    <a:pt x="28343" y="44346"/>
                    <a:pt x="28343" y="45875"/>
                    <a:pt x="27579" y="48169"/>
                  </a:cubicBezTo>
                  <a:cubicBezTo>
                    <a:pt x="27579" y="55050"/>
                    <a:pt x="28343" y="61931"/>
                    <a:pt x="26049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35721250-91D9-47E2-8FBC-6A5DDA15415E}"/>
                </a:ext>
              </a:extLst>
            </p:cNvPr>
            <p:cNvSpPr/>
            <p:nvPr/>
          </p:nvSpPr>
          <p:spPr>
            <a:xfrm>
              <a:off x="6818524" y="2225014"/>
              <a:ext cx="243099" cy="402557"/>
            </a:xfrm>
            <a:custGeom>
              <a:avLst/>
              <a:gdLst>
                <a:gd name="connsiteX0" fmla="*/ 207201 w 243099"/>
                <a:gd name="connsiteY0" fmla="*/ 339097 h 402557"/>
                <a:gd name="connsiteX1" fmla="*/ 241607 w 243099"/>
                <a:gd name="connsiteY1" fmla="*/ 304691 h 402557"/>
                <a:gd name="connsiteX2" fmla="*/ 235491 w 243099"/>
                <a:gd name="connsiteY2" fmla="*/ 285577 h 402557"/>
                <a:gd name="connsiteX3" fmla="*/ 205672 w 243099"/>
                <a:gd name="connsiteY3" fmla="*/ 261875 h 402557"/>
                <a:gd name="connsiteX4" fmla="*/ 220199 w 243099"/>
                <a:gd name="connsiteY4" fmla="*/ 248112 h 402557"/>
                <a:gd name="connsiteX5" fmla="*/ 207966 w 243099"/>
                <a:gd name="connsiteY5" fmla="*/ 235114 h 402557"/>
                <a:gd name="connsiteX6" fmla="*/ 211024 w 243099"/>
                <a:gd name="connsiteY6" fmla="*/ 222881 h 402557"/>
                <a:gd name="connsiteX7" fmla="*/ 199555 w 243099"/>
                <a:gd name="connsiteY7" fmla="*/ 215235 h 402557"/>
                <a:gd name="connsiteX8" fmla="*/ 204908 w 243099"/>
                <a:gd name="connsiteY8" fmla="*/ 208354 h 402557"/>
                <a:gd name="connsiteX9" fmla="*/ 201849 w 243099"/>
                <a:gd name="connsiteY9" fmla="*/ 190004 h 402557"/>
                <a:gd name="connsiteX10" fmla="*/ 209495 w 243099"/>
                <a:gd name="connsiteY10" fmla="*/ 175477 h 402557"/>
                <a:gd name="connsiteX11" fmla="*/ 187322 w 243099"/>
                <a:gd name="connsiteY11" fmla="*/ 138777 h 402557"/>
                <a:gd name="connsiteX12" fmla="*/ 194203 w 243099"/>
                <a:gd name="connsiteY12" fmla="*/ 124250 h 402557"/>
                <a:gd name="connsiteX13" fmla="*/ 208731 w 243099"/>
                <a:gd name="connsiteY13" fmla="*/ 105900 h 402557"/>
                <a:gd name="connsiteX14" fmla="*/ 191910 w 243099"/>
                <a:gd name="connsiteY14" fmla="*/ 87550 h 402557"/>
                <a:gd name="connsiteX15" fmla="*/ 177383 w 243099"/>
                <a:gd name="connsiteY15" fmla="*/ 79140 h 402557"/>
                <a:gd name="connsiteX16" fmla="*/ 173560 w 243099"/>
                <a:gd name="connsiteY16" fmla="*/ 65377 h 402557"/>
                <a:gd name="connsiteX17" fmla="*/ 177383 w 243099"/>
                <a:gd name="connsiteY17" fmla="*/ 52380 h 402557"/>
                <a:gd name="connsiteX18" fmla="*/ 186558 w 243099"/>
                <a:gd name="connsiteY18" fmla="*/ 45498 h 402557"/>
                <a:gd name="connsiteX19" fmla="*/ 191910 w 243099"/>
                <a:gd name="connsiteY19" fmla="*/ 36323 h 402557"/>
                <a:gd name="connsiteX20" fmla="*/ 191910 w 243099"/>
                <a:gd name="connsiteY20" fmla="*/ 22561 h 402557"/>
                <a:gd name="connsiteX21" fmla="*/ 167443 w 243099"/>
                <a:gd name="connsiteY21" fmla="*/ 4975 h 402557"/>
                <a:gd name="connsiteX22" fmla="*/ 148328 w 243099"/>
                <a:gd name="connsiteY22" fmla="*/ 4975 h 402557"/>
                <a:gd name="connsiteX23" fmla="*/ 125391 w 243099"/>
                <a:gd name="connsiteY23" fmla="*/ 11092 h 402557"/>
                <a:gd name="connsiteX24" fmla="*/ 110864 w 243099"/>
                <a:gd name="connsiteY24" fmla="*/ 27148 h 402557"/>
                <a:gd name="connsiteX25" fmla="*/ 106276 w 243099"/>
                <a:gd name="connsiteY25" fmla="*/ 47792 h 402557"/>
                <a:gd name="connsiteX26" fmla="*/ 96337 w 243099"/>
                <a:gd name="connsiteY26" fmla="*/ 61554 h 402557"/>
                <a:gd name="connsiteX27" fmla="*/ 83339 w 243099"/>
                <a:gd name="connsiteY27" fmla="*/ 57732 h 402557"/>
                <a:gd name="connsiteX28" fmla="*/ 65754 w 243099"/>
                <a:gd name="connsiteY28" fmla="*/ 56202 h 402557"/>
                <a:gd name="connsiteX29" fmla="*/ 40523 w 243099"/>
                <a:gd name="connsiteY29" fmla="*/ 54673 h 402557"/>
                <a:gd name="connsiteX30" fmla="*/ 15292 w 243099"/>
                <a:gd name="connsiteY30" fmla="*/ 34794 h 402557"/>
                <a:gd name="connsiteX31" fmla="*/ 0 w 243099"/>
                <a:gd name="connsiteY31" fmla="*/ 47027 h 402557"/>
                <a:gd name="connsiteX32" fmla="*/ 25231 w 243099"/>
                <a:gd name="connsiteY32" fmla="*/ 66142 h 402557"/>
                <a:gd name="connsiteX33" fmla="*/ 58108 w 243099"/>
                <a:gd name="connsiteY33" fmla="*/ 86786 h 402557"/>
                <a:gd name="connsiteX34" fmla="*/ 58873 w 243099"/>
                <a:gd name="connsiteY34" fmla="*/ 109723 h 402557"/>
                <a:gd name="connsiteX35" fmla="*/ 64225 w 243099"/>
                <a:gd name="connsiteY35" fmla="*/ 131896 h 402557"/>
                <a:gd name="connsiteX36" fmla="*/ 63460 w 243099"/>
                <a:gd name="connsiteY36" fmla="*/ 152540 h 402557"/>
                <a:gd name="connsiteX37" fmla="*/ 68047 w 243099"/>
                <a:gd name="connsiteY37" fmla="*/ 165538 h 402557"/>
                <a:gd name="connsiteX38" fmla="*/ 71106 w 243099"/>
                <a:gd name="connsiteY38" fmla="*/ 177771 h 402557"/>
                <a:gd name="connsiteX39" fmla="*/ 89456 w 243099"/>
                <a:gd name="connsiteY39" fmla="*/ 186181 h 402557"/>
                <a:gd name="connsiteX40" fmla="*/ 97866 w 243099"/>
                <a:gd name="connsiteY40" fmla="*/ 204531 h 402557"/>
                <a:gd name="connsiteX41" fmla="*/ 94043 w 243099"/>
                <a:gd name="connsiteY41" fmla="*/ 212942 h 402557"/>
                <a:gd name="connsiteX42" fmla="*/ 81045 w 243099"/>
                <a:gd name="connsiteY42" fmla="*/ 223646 h 402557"/>
                <a:gd name="connsiteX43" fmla="*/ 57344 w 243099"/>
                <a:gd name="connsiteY43" fmla="*/ 248112 h 402557"/>
                <a:gd name="connsiteX44" fmla="*/ 43581 w 243099"/>
                <a:gd name="connsiteY44" fmla="*/ 259581 h 402557"/>
                <a:gd name="connsiteX45" fmla="*/ 31348 w 243099"/>
                <a:gd name="connsiteY45" fmla="*/ 272579 h 402557"/>
                <a:gd name="connsiteX46" fmla="*/ 15292 w 243099"/>
                <a:gd name="connsiteY46" fmla="*/ 280989 h 402557"/>
                <a:gd name="connsiteX47" fmla="*/ 5352 w 243099"/>
                <a:gd name="connsiteY47" fmla="*/ 296281 h 402557"/>
                <a:gd name="connsiteX48" fmla="*/ 6117 w 243099"/>
                <a:gd name="connsiteY48" fmla="*/ 310043 h 402557"/>
                <a:gd name="connsiteX49" fmla="*/ 8410 w 243099"/>
                <a:gd name="connsiteY49" fmla="*/ 326864 h 402557"/>
                <a:gd name="connsiteX50" fmla="*/ 12233 w 243099"/>
                <a:gd name="connsiteY50" fmla="*/ 354389 h 402557"/>
                <a:gd name="connsiteX51" fmla="*/ 6117 w 243099"/>
                <a:gd name="connsiteY51" fmla="*/ 379620 h 402557"/>
                <a:gd name="connsiteX52" fmla="*/ 27525 w 243099"/>
                <a:gd name="connsiteY52" fmla="*/ 388795 h 402557"/>
                <a:gd name="connsiteX53" fmla="*/ 41287 w 243099"/>
                <a:gd name="connsiteY53" fmla="*/ 396441 h 402557"/>
                <a:gd name="connsiteX54" fmla="*/ 66519 w 243099"/>
                <a:gd name="connsiteY54" fmla="*/ 402558 h 402557"/>
                <a:gd name="connsiteX55" fmla="*/ 138389 w 243099"/>
                <a:gd name="connsiteY55" fmla="*/ 384972 h 402557"/>
                <a:gd name="connsiteX56" fmla="*/ 159033 w 243099"/>
                <a:gd name="connsiteY56" fmla="*/ 382679 h 402557"/>
                <a:gd name="connsiteX57" fmla="*/ 170501 w 243099"/>
                <a:gd name="connsiteY57" fmla="*/ 368152 h 402557"/>
                <a:gd name="connsiteX58" fmla="*/ 207201 w 243099"/>
                <a:gd name="connsiteY58" fmla="*/ 339097 h 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099" h="402557">
                  <a:moveTo>
                    <a:pt x="207201" y="339097"/>
                  </a:moveTo>
                  <a:cubicBezTo>
                    <a:pt x="212553" y="326100"/>
                    <a:pt x="237020" y="316160"/>
                    <a:pt x="241607" y="304691"/>
                  </a:cubicBezTo>
                  <a:cubicBezTo>
                    <a:pt x="243901" y="298575"/>
                    <a:pt x="244666" y="296281"/>
                    <a:pt x="235491" y="285577"/>
                  </a:cubicBezTo>
                  <a:cubicBezTo>
                    <a:pt x="226316" y="274873"/>
                    <a:pt x="206437" y="267227"/>
                    <a:pt x="205672" y="261875"/>
                  </a:cubicBezTo>
                  <a:cubicBezTo>
                    <a:pt x="204908" y="255758"/>
                    <a:pt x="220964" y="254994"/>
                    <a:pt x="220199" y="248112"/>
                  </a:cubicBezTo>
                  <a:cubicBezTo>
                    <a:pt x="219435" y="241231"/>
                    <a:pt x="211024" y="241231"/>
                    <a:pt x="207966" y="235114"/>
                  </a:cubicBezTo>
                  <a:cubicBezTo>
                    <a:pt x="204908" y="228998"/>
                    <a:pt x="211789" y="225939"/>
                    <a:pt x="211024" y="222881"/>
                  </a:cubicBezTo>
                  <a:cubicBezTo>
                    <a:pt x="210260" y="219823"/>
                    <a:pt x="200320" y="218294"/>
                    <a:pt x="199555" y="215235"/>
                  </a:cubicBezTo>
                  <a:cubicBezTo>
                    <a:pt x="198791" y="211412"/>
                    <a:pt x="206437" y="212177"/>
                    <a:pt x="204908" y="208354"/>
                  </a:cubicBezTo>
                  <a:cubicBezTo>
                    <a:pt x="203378" y="203767"/>
                    <a:pt x="196497" y="196121"/>
                    <a:pt x="201849" y="190004"/>
                  </a:cubicBezTo>
                  <a:cubicBezTo>
                    <a:pt x="206437" y="183887"/>
                    <a:pt x="217141" y="190004"/>
                    <a:pt x="209495" y="175477"/>
                  </a:cubicBezTo>
                  <a:cubicBezTo>
                    <a:pt x="201849" y="160950"/>
                    <a:pt x="190380" y="143365"/>
                    <a:pt x="187322" y="138777"/>
                  </a:cubicBezTo>
                  <a:cubicBezTo>
                    <a:pt x="184264" y="134190"/>
                    <a:pt x="190380" y="127308"/>
                    <a:pt x="194203" y="124250"/>
                  </a:cubicBezTo>
                  <a:cubicBezTo>
                    <a:pt x="198026" y="121192"/>
                    <a:pt x="208731" y="110488"/>
                    <a:pt x="208731" y="105900"/>
                  </a:cubicBezTo>
                  <a:cubicBezTo>
                    <a:pt x="208731" y="101313"/>
                    <a:pt x="195733" y="89844"/>
                    <a:pt x="191910" y="87550"/>
                  </a:cubicBezTo>
                  <a:cubicBezTo>
                    <a:pt x="188852" y="85256"/>
                    <a:pt x="181206" y="86021"/>
                    <a:pt x="177383" y="79140"/>
                  </a:cubicBezTo>
                  <a:cubicBezTo>
                    <a:pt x="173560" y="72259"/>
                    <a:pt x="170501" y="69965"/>
                    <a:pt x="173560" y="65377"/>
                  </a:cubicBezTo>
                  <a:cubicBezTo>
                    <a:pt x="177383" y="60790"/>
                    <a:pt x="177383" y="56967"/>
                    <a:pt x="177383" y="52380"/>
                  </a:cubicBezTo>
                  <a:cubicBezTo>
                    <a:pt x="177383" y="47792"/>
                    <a:pt x="185029" y="51615"/>
                    <a:pt x="186558" y="45498"/>
                  </a:cubicBezTo>
                  <a:cubicBezTo>
                    <a:pt x="187322" y="42440"/>
                    <a:pt x="188852" y="39382"/>
                    <a:pt x="191910" y="36323"/>
                  </a:cubicBezTo>
                  <a:cubicBezTo>
                    <a:pt x="191910" y="31736"/>
                    <a:pt x="192675" y="26384"/>
                    <a:pt x="191910" y="22561"/>
                  </a:cubicBezTo>
                  <a:cubicBezTo>
                    <a:pt x="191145" y="15680"/>
                    <a:pt x="172031" y="13386"/>
                    <a:pt x="167443" y="4975"/>
                  </a:cubicBezTo>
                  <a:cubicBezTo>
                    <a:pt x="162856" y="-3435"/>
                    <a:pt x="152151" y="388"/>
                    <a:pt x="148328" y="4975"/>
                  </a:cubicBezTo>
                  <a:cubicBezTo>
                    <a:pt x="145270" y="9563"/>
                    <a:pt x="125391" y="3446"/>
                    <a:pt x="125391" y="11092"/>
                  </a:cubicBezTo>
                  <a:cubicBezTo>
                    <a:pt x="125391" y="17973"/>
                    <a:pt x="110864" y="19502"/>
                    <a:pt x="110864" y="27148"/>
                  </a:cubicBezTo>
                  <a:cubicBezTo>
                    <a:pt x="110864" y="35559"/>
                    <a:pt x="117745" y="49321"/>
                    <a:pt x="106276" y="47792"/>
                  </a:cubicBezTo>
                  <a:cubicBezTo>
                    <a:pt x="95573" y="46263"/>
                    <a:pt x="103218" y="52380"/>
                    <a:pt x="96337" y="61554"/>
                  </a:cubicBezTo>
                  <a:cubicBezTo>
                    <a:pt x="89456" y="70729"/>
                    <a:pt x="89456" y="55438"/>
                    <a:pt x="83339" y="57732"/>
                  </a:cubicBezTo>
                  <a:cubicBezTo>
                    <a:pt x="76458" y="60025"/>
                    <a:pt x="68812" y="50850"/>
                    <a:pt x="65754" y="56202"/>
                  </a:cubicBezTo>
                  <a:cubicBezTo>
                    <a:pt x="62696" y="62319"/>
                    <a:pt x="51227" y="57732"/>
                    <a:pt x="40523" y="54673"/>
                  </a:cubicBezTo>
                  <a:cubicBezTo>
                    <a:pt x="29818" y="52380"/>
                    <a:pt x="23702" y="36323"/>
                    <a:pt x="15292" y="34794"/>
                  </a:cubicBezTo>
                  <a:cubicBezTo>
                    <a:pt x="9175" y="34030"/>
                    <a:pt x="3058" y="38617"/>
                    <a:pt x="0" y="47027"/>
                  </a:cubicBezTo>
                  <a:cubicBezTo>
                    <a:pt x="8410" y="53144"/>
                    <a:pt x="14527" y="60790"/>
                    <a:pt x="25231" y="66142"/>
                  </a:cubicBezTo>
                  <a:cubicBezTo>
                    <a:pt x="37464" y="72259"/>
                    <a:pt x="59637" y="79140"/>
                    <a:pt x="58108" y="86786"/>
                  </a:cubicBezTo>
                  <a:cubicBezTo>
                    <a:pt x="57344" y="95196"/>
                    <a:pt x="53521" y="106665"/>
                    <a:pt x="58873" y="109723"/>
                  </a:cubicBezTo>
                  <a:cubicBezTo>
                    <a:pt x="64225" y="112781"/>
                    <a:pt x="58108" y="128073"/>
                    <a:pt x="64225" y="131896"/>
                  </a:cubicBezTo>
                  <a:cubicBezTo>
                    <a:pt x="71106" y="135719"/>
                    <a:pt x="68812" y="152540"/>
                    <a:pt x="63460" y="152540"/>
                  </a:cubicBezTo>
                  <a:cubicBezTo>
                    <a:pt x="58108" y="152540"/>
                    <a:pt x="64225" y="161715"/>
                    <a:pt x="68047" y="165538"/>
                  </a:cubicBezTo>
                  <a:cubicBezTo>
                    <a:pt x="69577" y="167067"/>
                    <a:pt x="71106" y="171654"/>
                    <a:pt x="71106" y="177771"/>
                  </a:cubicBezTo>
                  <a:cubicBezTo>
                    <a:pt x="77987" y="179300"/>
                    <a:pt x="84104" y="183123"/>
                    <a:pt x="89456" y="186181"/>
                  </a:cubicBezTo>
                  <a:cubicBezTo>
                    <a:pt x="98631" y="190769"/>
                    <a:pt x="97102" y="197650"/>
                    <a:pt x="97866" y="204531"/>
                  </a:cubicBezTo>
                  <a:cubicBezTo>
                    <a:pt x="97866" y="212177"/>
                    <a:pt x="98631" y="216764"/>
                    <a:pt x="94043" y="212942"/>
                  </a:cubicBezTo>
                  <a:cubicBezTo>
                    <a:pt x="89456" y="209883"/>
                    <a:pt x="84104" y="212942"/>
                    <a:pt x="81045" y="223646"/>
                  </a:cubicBezTo>
                  <a:cubicBezTo>
                    <a:pt x="77987" y="234350"/>
                    <a:pt x="64989" y="247348"/>
                    <a:pt x="57344" y="248112"/>
                  </a:cubicBezTo>
                  <a:cubicBezTo>
                    <a:pt x="49698" y="248877"/>
                    <a:pt x="50462" y="257287"/>
                    <a:pt x="43581" y="259581"/>
                  </a:cubicBezTo>
                  <a:cubicBezTo>
                    <a:pt x="37464" y="261110"/>
                    <a:pt x="30583" y="265698"/>
                    <a:pt x="31348" y="272579"/>
                  </a:cubicBezTo>
                  <a:cubicBezTo>
                    <a:pt x="31348" y="280225"/>
                    <a:pt x="21408" y="280989"/>
                    <a:pt x="15292" y="280989"/>
                  </a:cubicBezTo>
                  <a:cubicBezTo>
                    <a:pt x="8410" y="280989"/>
                    <a:pt x="9939" y="293223"/>
                    <a:pt x="5352" y="296281"/>
                  </a:cubicBezTo>
                  <a:cubicBezTo>
                    <a:pt x="0" y="299339"/>
                    <a:pt x="1529" y="303927"/>
                    <a:pt x="6117" y="310043"/>
                  </a:cubicBezTo>
                  <a:cubicBezTo>
                    <a:pt x="10704" y="316160"/>
                    <a:pt x="6881" y="322277"/>
                    <a:pt x="8410" y="326864"/>
                  </a:cubicBezTo>
                  <a:cubicBezTo>
                    <a:pt x="9939" y="331452"/>
                    <a:pt x="17585" y="342156"/>
                    <a:pt x="12233" y="354389"/>
                  </a:cubicBezTo>
                  <a:cubicBezTo>
                    <a:pt x="6881" y="366622"/>
                    <a:pt x="1529" y="381149"/>
                    <a:pt x="6117" y="379620"/>
                  </a:cubicBezTo>
                  <a:cubicBezTo>
                    <a:pt x="10704" y="378091"/>
                    <a:pt x="20644" y="389560"/>
                    <a:pt x="27525" y="388795"/>
                  </a:cubicBezTo>
                  <a:cubicBezTo>
                    <a:pt x="34406" y="388031"/>
                    <a:pt x="35171" y="398735"/>
                    <a:pt x="41287" y="396441"/>
                  </a:cubicBezTo>
                  <a:cubicBezTo>
                    <a:pt x="48169" y="394147"/>
                    <a:pt x="48169" y="402558"/>
                    <a:pt x="66519" y="402558"/>
                  </a:cubicBezTo>
                  <a:cubicBezTo>
                    <a:pt x="85633" y="401793"/>
                    <a:pt x="123862" y="384972"/>
                    <a:pt x="138389" y="384972"/>
                  </a:cubicBezTo>
                  <a:cubicBezTo>
                    <a:pt x="146800" y="384972"/>
                    <a:pt x="153681" y="384208"/>
                    <a:pt x="159033" y="382679"/>
                  </a:cubicBezTo>
                  <a:cubicBezTo>
                    <a:pt x="162091" y="377326"/>
                    <a:pt x="165914" y="371974"/>
                    <a:pt x="170501" y="368152"/>
                  </a:cubicBezTo>
                  <a:cubicBezTo>
                    <a:pt x="181206" y="358977"/>
                    <a:pt x="201849" y="352095"/>
                    <a:pt x="207201" y="3390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DC7058A0-1557-4743-92C5-077D73A6EBED}"/>
                </a:ext>
              </a:extLst>
            </p:cNvPr>
            <p:cNvSpPr/>
            <p:nvPr/>
          </p:nvSpPr>
          <p:spPr>
            <a:xfrm>
              <a:off x="6818524" y="2225014"/>
              <a:ext cx="243099" cy="402557"/>
            </a:xfrm>
            <a:custGeom>
              <a:avLst/>
              <a:gdLst>
                <a:gd name="connsiteX0" fmla="*/ 207201 w 243099"/>
                <a:gd name="connsiteY0" fmla="*/ 339097 h 402557"/>
                <a:gd name="connsiteX1" fmla="*/ 241607 w 243099"/>
                <a:gd name="connsiteY1" fmla="*/ 304691 h 402557"/>
                <a:gd name="connsiteX2" fmla="*/ 235491 w 243099"/>
                <a:gd name="connsiteY2" fmla="*/ 285577 h 402557"/>
                <a:gd name="connsiteX3" fmla="*/ 205672 w 243099"/>
                <a:gd name="connsiteY3" fmla="*/ 261875 h 402557"/>
                <a:gd name="connsiteX4" fmla="*/ 220199 w 243099"/>
                <a:gd name="connsiteY4" fmla="*/ 248112 h 402557"/>
                <a:gd name="connsiteX5" fmla="*/ 207966 w 243099"/>
                <a:gd name="connsiteY5" fmla="*/ 235114 h 402557"/>
                <a:gd name="connsiteX6" fmla="*/ 211024 w 243099"/>
                <a:gd name="connsiteY6" fmla="*/ 222881 h 402557"/>
                <a:gd name="connsiteX7" fmla="*/ 199555 w 243099"/>
                <a:gd name="connsiteY7" fmla="*/ 215235 h 402557"/>
                <a:gd name="connsiteX8" fmla="*/ 204908 w 243099"/>
                <a:gd name="connsiteY8" fmla="*/ 208354 h 402557"/>
                <a:gd name="connsiteX9" fmla="*/ 201849 w 243099"/>
                <a:gd name="connsiteY9" fmla="*/ 190004 h 402557"/>
                <a:gd name="connsiteX10" fmla="*/ 209495 w 243099"/>
                <a:gd name="connsiteY10" fmla="*/ 175477 h 402557"/>
                <a:gd name="connsiteX11" fmla="*/ 187322 w 243099"/>
                <a:gd name="connsiteY11" fmla="*/ 138777 h 402557"/>
                <a:gd name="connsiteX12" fmla="*/ 194203 w 243099"/>
                <a:gd name="connsiteY12" fmla="*/ 124250 h 402557"/>
                <a:gd name="connsiteX13" fmla="*/ 208731 w 243099"/>
                <a:gd name="connsiteY13" fmla="*/ 105900 h 402557"/>
                <a:gd name="connsiteX14" fmla="*/ 191910 w 243099"/>
                <a:gd name="connsiteY14" fmla="*/ 87550 h 402557"/>
                <a:gd name="connsiteX15" fmla="*/ 177383 w 243099"/>
                <a:gd name="connsiteY15" fmla="*/ 79140 h 402557"/>
                <a:gd name="connsiteX16" fmla="*/ 173560 w 243099"/>
                <a:gd name="connsiteY16" fmla="*/ 65377 h 402557"/>
                <a:gd name="connsiteX17" fmla="*/ 177383 w 243099"/>
                <a:gd name="connsiteY17" fmla="*/ 52380 h 402557"/>
                <a:gd name="connsiteX18" fmla="*/ 186558 w 243099"/>
                <a:gd name="connsiteY18" fmla="*/ 45498 h 402557"/>
                <a:gd name="connsiteX19" fmla="*/ 191910 w 243099"/>
                <a:gd name="connsiteY19" fmla="*/ 36323 h 402557"/>
                <a:gd name="connsiteX20" fmla="*/ 191910 w 243099"/>
                <a:gd name="connsiteY20" fmla="*/ 22561 h 402557"/>
                <a:gd name="connsiteX21" fmla="*/ 167443 w 243099"/>
                <a:gd name="connsiteY21" fmla="*/ 4975 h 402557"/>
                <a:gd name="connsiteX22" fmla="*/ 148328 w 243099"/>
                <a:gd name="connsiteY22" fmla="*/ 4975 h 402557"/>
                <a:gd name="connsiteX23" fmla="*/ 125391 w 243099"/>
                <a:gd name="connsiteY23" fmla="*/ 11092 h 402557"/>
                <a:gd name="connsiteX24" fmla="*/ 110864 w 243099"/>
                <a:gd name="connsiteY24" fmla="*/ 27148 h 402557"/>
                <a:gd name="connsiteX25" fmla="*/ 106276 w 243099"/>
                <a:gd name="connsiteY25" fmla="*/ 47792 h 402557"/>
                <a:gd name="connsiteX26" fmla="*/ 96337 w 243099"/>
                <a:gd name="connsiteY26" fmla="*/ 61554 h 402557"/>
                <a:gd name="connsiteX27" fmla="*/ 83339 w 243099"/>
                <a:gd name="connsiteY27" fmla="*/ 57732 h 402557"/>
                <a:gd name="connsiteX28" fmla="*/ 65754 w 243099"/>
                <a:gd name="connsiteY28" fmla="*/ 56202 h 402557"/>
                <a:gd name="connsiteX29" fmla="*/ 40523 w 243099"/>
                <a:gd name="connsiteY29" fmla="*/ 54673 h 402557"/>
                <a:gd name="connsiteX30" fmla="*/ 15292 w 243099"/>
                <a:gd name="connsiteY30" fmla="*/ 34794 h 402557"/>
                <a:gd name="connsiteX31" fmla="*/ 0 w 243099"/>
                <a:gd name="connsiteY31" fmla="*/ 47027 h 402557"/>
                <a:gd name="connsiteX32" fmla="*/ 25231 w 243099"/>
                <a:gd name="connsiteY32" fmla="*/ 66142 h 402557"/>
                <a:gd name="connsiteX33" fmla="*/ 58108 w 243099"/>
                <a:gd name="connsiteY33" fmla="*/ 86786 h 402557"/>
                <a:gd name="connsiteX34" fmla="*/ 58873 w 243099"/>
                <a:gd name="connsiteY34" fmla="*/ 109723 h 402557"/>
                <a:gd name="connsiteX35" fmla="*/ 64225 w 243099"/>
                <a:gd name="connsiteY35" fmla="*/ 131896 h 402557"/>
                <a:gd name="connsiteX36" fmla="*/ 63460 w 243099"/>
                <a:gd name="connsiteY36" fmla="*/ 152540 h 402557"/>
                <a:gd name="connsiteX37" fmla="*/ 68047 w 243099"/>
                <a:gd name="connsiteY37" fmla="*/ 165538 h 402557"/>
                <a:gd name="connsiteX38" fmla="*/ 71106 w 243099"/>
                <a:gd name="connsiteY38" fmla="*/ 177771 h 402557"/>
                <a:gd name="connsiteX39" fmla="*/ 89456 w 243099"/>
                <a:gd name="connsiteY39" fmla="*/ 186181 h 402557"/>
                <a:gd name="connsiteX40" fmla="*/ 97866 w 243099"/>
                <a:gd name="connsiteY40" fmla="*/ 204531 h 402557"/>
                <a:gd name="connsiteX41" fmla="*/ 94043 w 243099"/>
                <a:gd name="connsiteY41" fmla="*/ 212942 h 402557"/>
                <a:gd name="connsiteX42" fmla="*/ 81045 w 243099"/>
                <a:gd name="connsiteY42" fmla="*/ 223646 h 402557"/>
                <a:gd name="connsiteX43" fmla="*/ 57344 w 243099"/>
                <a:gd name="connsiteY43" fmla="*/ 248112 h 402557"/>
                <a:gd name="connsiteX44" fmla="*/ 43581 w 243099"/>
                <a:gd name="connsiteY44" fmla="*/ 259581 h 402557"/>
                <a:gd name="connsiteX45" fmla="*/ 31348 w 243099"/>
                <a:gd name="connsiteY45" fmla="*/ 272579 h 402557"/>
                <a:gd name="connsiteX46" fmla="*/ 15292 w 243099"/>
                <a:gd name="connsiteY46" fmla="*/ 280989 h 402557"/>
                <a:gd name="connsiteX47" fmla="*/ 5352 w 243099"/>
                <a:gd name="connsiteY47" fmla="*/ 296281 h 402557"/>
                <a:gd name="connsiteX48" fmla="*/ 6117 w 243099"/>
                <a:gd name="connsiteY48" fmla="*/ 310043 h 402557"/>
                <a:gd name="connsiteX49" fmla="*/ 8410 w 243099"/>
                <a:gd name="connsiteY49" fmla="*/ 326864 h 402557"/>
                <a:gd name="connsiteX50" fmla="*/ 12233 w 243099"/>
                <a:gd name="connsiteY50" fmla="*/ 354389 h 402557"/>
                <a:gd name="connsiteX51" fmla="*/ 6117 w 243099"/>
                <a:gd name="connsiteY51" fmla="*/ 379620 h 402557"/>
                <a:gd name="connsiteX52" fmla="*/ 27525 w 243099"/>
                <a:gd name="connsiteY52" fmla="*/ 388795 h 402557"/>
                <a:gd name="connsiteX53" fmla="*/ 41287 w 243099"/>
                <a:gd name="connsiteY53" fmla="*/ 396441 h 402557"/>
                <a:gd name="connsiteX54" fmla="*/ 66519 w 243099"/>
                <a:gd name="connsiteY54" fmla="*/ 402558 h 402557"/>
                <a:gd name="connsiteX55" fmla="*/ 138389 w 243099"/>
                <a:gd name="connsiteY55" fmla="*/ 384972 h 402557"/>
                <a:gd name="connsiteX56" fmla="*/ 159033 w 243099"/>
                <a:gd name="connsiteY56" fmla="*/ 382679 h 402557"/>
                <a:gd name="connsiteX57" fmla="*/ 170501 w 243099"/>
                <a:gd name="connsiteY57" fmla="*/ 368152 h 402557"/>
                <a:gd name="connsiteX58" fmla="*/ 207201 w 243099"/>
                <a:gd name="connsiteY58" fmla="*/ 339097 h 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099" h="402557">
                  <a:moveTo>
                    <a:pt x="207201" y="339097"/>
                  </a:moveTo>
                  <a:cubicBezTo>
                    <a:pt x="212553" y="326100"/>
                    <a:pt x="237020" y="316160"/>
                    <a:pt x="241607" y="304691"/>
                  </a:cubicBezTo>
                  <a:cubicBezTo>
                    <a:pt x="243901" y="298575"/>
                    <a:pt x="244666" y="296281"/>
                    <a:pt x="235491" y="285577"/>
                  </a:cubicBezTo>
                  <a:cubicBezTo>
                    <a:pt x="226316" y="274873"/>
                    <a:pt x="206437" y="267227"/>
                    <a:pt x="205672" y="261875"/>
                  </a:cubicBezTo>
                  <a:cubicBezTo>
                    <a:pt x="204908" y="255758"/>
                    <a:pt x="220964" y="254994"/>
                    <a:pt x="220199" y="248112"/>
                  </a:cubicBezTo>
                  <a:cubicBezTo>
                    <a:pt x="219435" y="241231"/>
                    <a:pt x="211024" y="241231"/>
                    <a:pt x="207966" y="235114"/>
                  </a:cubicBezTo>
                  <a:cubicBezTo>
                    <a:pt x="204908" y="228998"/>
                    <a:pt x="211789" y="225939"/>
                    <a:pt x="211024" y="222881"/>
                  </a:cubicBezTo>
                  <a:cubicBezTo>
                    <a:pt x="210260" y="219823"/>
                    <a:pt x="200320" y="218294"/>
                    <a:pt x="199555" y="215235"/>
                  </a:cubicBezTo>
                  <a:cubicBezTo>
                    <a:pt x="198791" y="211412"/>
                    <a:pt x="206437" y="212177"/>
                    <a:pt x="204908" y="208354"/>
                  </a:cubicBezTo>
                  <a:cubicBezTo>
                    <a:pt x="203378" y="203767"/>
                    <a:pt x="196497" y="196121"/>
                    <a:pt x="201849" y="190004"/>
                  </a:cubicBezTo>
                  <a:cubicBezTo>
                    <a:pt x="206437" y="183887"/>
                    <a:pt x="217141" y="190004"/>
                    <a:pt x="209495" y="175477"/>
                  </a:cubicBezTo>
                  <a:cubicBezTo>
                    <a:pt x="201849" y="160950"/>
                    <a:pt x="190380" y="143365"/>
                    <a:pt x="187322" y="138777"/>
                  </a:cubicBezTo>
                  <a:cubicBezTo>
                    <a:pt x="184264" y="134190"/>
                    <a:pt x="190380" y="127308"/>
                    <a:pt x="194203" y="124250"/>
                  </a:cubicBezTo>
                  <a:cubicBezTo>
                    <a:pt x="198026" y="121192"/>
                    <a:pt x="208731" y="110488"/>
                    <a:pt x="208731" y="105900"/>
                  </a:cubicBezTo>
                  <a:cubicBezTo>
                    <a:pt x="208731" y="101313"/>
                    <a:pt x="195733" y="89844"/>
                    <a:pt x="191910" y="87550"/>
                  </a:cubicBezTo>
                  <a:cubicBezTo>
                    <a:pt x="188852" y="85256"/>
                    <a:pt x="181206" y="86021"/>
                    <a:pt x="177383" y="79140"/>
                  </a:cubicBezTo>
                  <a:cubicBezTo>
                    <a:pt x="173560" y="72259"/>
                    <a:pt x="170501" y="69965"/>
                    <a:pt x="173560" y="65377"/>
                  </a:cubicBezTo>
                  <a:cubicBezTo>
                    <a:pt x="177383" y="60790"/>
                    <a:pt x="177383" y="56967"/>
                    <a:pt x="177383" y="52380"/>
                  </a:cubicBezTo>
                  <a:cubicBezTo>
                    <a:pt x="177383" y="47792"/>
                    <a:pt x="185029" y="51615"/>
                    <a:pt x="186558" y="45498"/>
                  </a:cubicBezTo>
                  <a:cubicBezTo>
                    <a:pt x="187322" y="42440"/>
                    <a:pt x="188852" y="39382"/>
                    <a:pt x="191910" y="36323"/>
                  </a:cubicBezTo>
                  <a:cubicBezTo>
                    <a:pt x="191910" y="31736"/>
                    <a:pt x="192675" y="26384"/>
                    <a:pt x="191910" y="22561"/>
                  </a:cubicBezTo>
                  <a:cubicBezTo>
                    <a:pt x="191145" y="15680"/>
                    <a:pt x="172031" y="13386"/>
                    <a:pt x="167443" y="4975"/>
                  </a:cubicBezTo>
                  <a:cubicBezTo>
                    <a:pt x="162856" y="-3435"/>
                    <a:pt x="152151" y="388"/>
                    <a:pt x="148328" y="4975"/>
                  </a:cubicBezTo>
                  <a:cubicBezTo>
                    <a:pt x="145270" y="9563"/>
                    <a:pt x="125391" y="3446"/>
                    <a:pt x="125391" y="11092"/>
                  </a:cubicBezTo>
                  <a:cubicBezTo>
                    <a:pt x="125391" y="17973"/>
                    <a:pt x="110864" y="19502"/>
                    <a:pt x="110864" y="27148"/>
                  </a:cubicBezTo>
                  <a:cubicBezTo>
                    <a:pt x="110864" y="35559"/>
                    <a:pt x="117745" y="49321"/>
                    <a:pt x="106276" y="47792"/>
                  </a:cubicBezTo>
                  <a:cubicBezTo>
                    <a:pt x="95573" y="46263"/>
                    <a:pt x="103218" y="52380"/>
                    <a:pt x="96337" y="61554"/>
                  </a:cubicBezTo>
                  <a:cubicBezTo>
                    <a:pt x="89456" y="70729"/>
                    <a:pt x="89456" y="55438"/>
                    <a:pt x="83339" y="57732"/>
                  </a:cubicBezTo>
                  <a:cubicBezTo>
                    <a:pt x="76458" y="60025"/>
                    <a:pt x="68812" y="50850"/>
                    <a:pt x="65754" y="56202"/>
                  </a:cubicBezTo>
                  <a:cubicBezTo>
                    <a:pt x="62696" y="62319"/>
                    <a:pt x="51227" y="57732"/>
                    <a:pt x="40523" y="54673"/>
                  </a:cubicBezTo>
                  <a:cubicBezTo>
                    <a:pt x="29818" y="52380"/>
                    <a:pt x="23702" y="36323"/>
                    <a:pt x="15292" y="34794"/>
                  </a:cubicBezTo>
                  <a:cubicBezTo>
                    <a:pt x="9175" y="34030"/>
                    <a:pt x="3058" y="38617"/>
                    <a:pt x="0" y="47027"/>
                  </a:cubicBezTo>
                  <a:cubicBezTo>
                    <a:pt x="8410" y="53144"/>
                    <a:pt x="14527" y="60790"/>
                    <a:pt x="25231" y="66142"/>
                  </a:cubicBezTo>
                  <a:cubicBezTo>
                    <a:pt x="37464" y="72259"/>
                    <a:pt x="59637" y="79140"/>
                    <a:pt x="58108" y="86786"/>
                  </a:cubicBezTo>
                  <a:cubicBezTo>
                    <a:pt x="57344" y="95196"/>
                    <a:pt x="53521" y="106665"/>
                    <a:pt x="58873" y="109723"/>
                  </a:cubicBezTo>
                  <a:cubicBezTo>
                    <a:pt x="64225" y="112781"/>
                    <a:pt x="58108" y="128073"/>
                    <a:pt x="64225" y="131896"/>
                  </a:cubicBezTo>
                  <a:cubicBezTo>
                    <a:pt x="71106" y="135719"/>
                    <a:pt x="68812" y="152540"/>
                    <a:pt x="63460" y="152540"/>
                  </a:cubicBezTo>
                  <a:cubicBezTo>
                    <a:pt x="58108" y="152540"/>
                    <a:pt x="64225" y="161715"/>
                    <a:pt x="68047" y="165538"/>
                  </a:cubicBezTo>
                  <a:cubicBezTo>
                    <a:pt x="69577" y="167067"/>
                    <a:pt x="71106" y="171654"/>
                    <a:pt x="71106" y="177771"/>
                  </a:cubicBezTo>
                  <a:cubicBezTo>
                    <a:pt x="77987" y="179300"/>
                    <a:pt x="84104" y="183123"/>
                    <a:pt x="89456" y="186181"/>
                  </a:cubicBezTo>
                  <a:cubicBezTo>
                    <a:pt x="98631" y="190769"/>
                    <a:pt x="97102" y="197650"/>
                    <a:pt x="97866" y="204531"/>
                  </a:cubicBezTo>
                  <a:cubicBezTo>
                    <a:pt x="97866" y="212177"/>
                    <a:pt x="98631" y="216764"/>
                    <a:pt x="94043" y="212942"/>
                  </a:cubicBezTo>
                  <a:cubicBezTo>
                    <a:pt x="89456" y="209883"/>
                    <a:pt x="84104" y="212942"/>
                    <a:pt x="81045" y="223646"/>
                  </a:cubicBezTo>
                  <a:cubicBezTo>
                    <a:pt x="77987" y="234350"/>
                    <a:pt x="64989" y="247348"/>
                    <a:pt x="57344" y="248112"/>
                  </a:cubicBezTo>
                  <a:cubicBezTo>
                    <a:pt x="49698" y="248877"/>
                    <a:pt x="50462" y="257287"/>
                    <a:pt x="43581" y="259581"/>
                  </a:cubicBezTo>
                  <a:cubicBezTo>
                    <a:pt x="37464" y="261110"/>
                    <a:pt x="30583" y="265698"/>
                    <a:pt x="31348" y="272579"/>
                  </a:cubicBezTo>
                  <a:cubicBezTo>
                    <a:pt x="31348" y="280225"/>
                    <a:pt x="21408" y="280989"/>
                    <a:pt x="15292" y="280989"/>
                  </a:cubicBezTo>
                  <a:cubicBezTo>
                    <a:pt x="8410" y="280989"/>
                    <a:pt x="9939" y="293223"/>
                    <a:pt x="5352" y="296281"/>
                  </a:cubicBezTo>
                  <a:cubicBezTo>
                    <a:pt x="0" y="299339"/>
                    <a:pt x="1529" y="303927"/>
                    <a:pt x="6117" y="310043"/>
                  </a:cubicBezTo>
                  <a:cubicBezTo>
                    <a:pt x="10704" y="316160"/>
                    <a:pt x="6881" y="322277"/>
                    <a:pt x="8410" y="326864"/>
                  </a:cubicBezTo>
                  <a:cubicBezTo>
                    <a:pt x="9939" y="331452"/>
                    <a:pt x="17585" y="342156"/>
                    <a:pt x="12233" y="354389"/>
                  </a:cubicBezTo>
                  <a:cubicBezTo>
                    <a:pt x="6881" y="366622"/>
                    <a:pt x="1529" y="381149"/>
                    <a:pt x="6117" y="379620"/>
                  </a:cubicBezTo>
                  <a:cubicBezTo>
                    <a:pt x="10704" y="378091"/>
                    <a:pt x="20644" y="389560"/>
                    <a:pt x="27525" y="388795"/>
                  </a:cubicBezTo>
                  <a:cubicBezTo>
                    <a:pt x="34406" y="388031"/>
                    <a:pt x="35171" y="398735"/>
                    <a:pt x="41287" y="396441"/>
                  </a:cubicBezTo>
                  <a:cubicBezTo>
                    <a:pt x="48169" y="394147"/>
                    <a:pt x="48169" y="402558"/>
                    <a:pt x="66519" y="402558"/>
                  </a:cubicBezTo>
                  <a:cubicBezTo>
                    <a:pt x="85633" y="401793"/>
                    <a:pt x="123862" y="384972"/>
                    <a:pt x="138389" y="384972"/>
                  </a:cubicBezTo>
                  <a:cubicBezTo>
                    <a:pt x="146800" y="384972"/>
                    <a:pt x="153681" y="384208"/>
                    <a:pt x="159033" y="382679"/>
                  </a:cubicBezTo>
                  <a:cubicBezTo>
                    <a:pt x="162091" y="377326"/>
                    <a:pt x="165914" y="371974"/>
                    <a:pt x="170501" y="368152"/>
                  </a:cubicBezTo>
                  <a:cubicBezTo>
                    <a:pt x="181206" y="358977"/>
                    <a:pt x="201849" y="352095"/>
                    <a:pt x="207201" y="3390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EDAAE6A9-7D26-4B80-BA93-84A49B925A99}"/>
                </a:ext>
              </a:extLst>
            </p:cNvPr>
            <p:cNvSpPr/>
            <p:nvPr/>
          </p:nvSpPr>
          <p:spPr>
            <a:xfrm>
              <a:off x="6226073" y="2937227"/>
              <a:ext cx="334660" cy="296718"/>
            </a:xfrm>
            <a:custGeom>
              <a:avLst/>
              <a:gdLst>
                <a:gd name="connsiteX0" fmla="*/ 331728 w 334660"/>
                <a:gd name="connsiteY0" fmla="*/ 251547 h 296718"/>
                <a:gd name="connsiteX1" fmla="*/ 317202 w 334660"/>
                <a:gd name="connsiteY1" fmla="*/ 264545 h 296718"/>
                <a:gd name="connsiteX2" fmla="*/ 327141 w 334660"/>
                <a:gd name="connsiteY2" fmla="*/ 296658 h 296718"/>
                <a:gd name="connsiteX3" fmla="*/ 331728 w 334660"/>
                <a:gd name="connsiteY3" fmla="*/ 251547 h 296718"/>
                <a:gd name="connsiteX4" fmla="*/ 295029 w 334660"/>
                <a:gd name="connsiteY4" fmla="*/ 68812 h 296718"/>
                <a:gd name="connsiteX5" fmla="*/ 282795 w 334660"/>
                <a:gd name="connsiteY5" fmla="*/ 64225 h 296718"/>
                <a:gd name="connsiteX6" fmla="*/ 267504 w 334660"/>
                <a:gd name="connsiteY6" fmla="*/ 56579 h 296718"/>
                <a:gd name="connsiteX7" fmla="*/ 243037 w 334660"/>
                <a:gd name="connsiteY7" fmla="*/ 51992 h 296718"/>
                <a:gd name="connsiteX8" fmla="*/ 231568 w 334660"/>
                <a:gd name="connsiteY8" fmla="*/ 43581 h 296718"/>
                <a:gd name="connsiteX9" fmla="*/ 224687 w 334660"/>
                <a:gd name="connsiteY9" fmla="*/ 32112 h 296718"/>
                <a:gd name="connsiteX10" fmla="*/ 214748 w 334660"/>
                <a:gd name="connsiteY10" fmla="*/ 37465 h 296718"/>
                <a:gd name="connsiteX11" fmla="*/ 207867 w 334660"/>
                <a:gd name="connsiteY11" fmla="*/ 29054 h 296718"/>
                <a:gd name="connsiteX12" fmla="*/ 193339 w 334660"/>
                <a:gd name="connsiteY12" fmla="*/ 19879 h 296718"/>
                <a:gd name="connsiteX13" fmla="*/ 181871 w 334660"/>
                <a:gd name="connsiteY13" fmla="*/ 12233 h 296718"/>
                <a:gd name="connsiteX14" fmla="*/ 173460 w 334660"/>
                <a:gd name="connsiteY14" fmla="*/ 3058 h 296718"/>
                <a:gd name="connsiteX15" fmla="*/ 170402 w 334660"/>
                <a:gd name="connsiteY15" fmla="*/ 0 h 296718"/>
                <a:gd name="connsiteX16" fmla="*/ 165050 w 334660"/>
                <a:gd name="connsiteY16" fmla="*/ 765 h 296718"/>
                <a:gd name="connsiteX17" fmla="*/ 151287 w 334660"/>
                <a:gd name="connsiteY17" fmla="*/ 21408 h 296718"/>
                <a:gd name="connsiteX18" fmla="*/ 127586 w 334660"/>
                <a:gd name="connsiteY18" fmla="*/ 38229 h 296718"/>
                <a:gd name="connsiteX19" fmla="*/ 112294 w 334660"/>
                <a:gd name="connsiteY19" fmla="*/ 55814 h 296718"/>
                <a:gd name="connsiteX20" fmla="*/ 83240 w 334660"/>
                <a:gd name="connsiteY20" fmla="*/ 45110 h 296718"/>
                <a:gd name="connsiteX21" fmla="*/ 69477 w 334660"/>
                <a:gd name="connsiteY21" fmla="*/ 54285 h 296718"/>
                <a:gd name="connsiteX22" fmla="*/ 72536 w 334660"/>
                <a:gd name="connsiteY22" fmla="*/ 80281 h 296718"/>
                <a:gd name="connsiteX23" fmla="*/ 52656 w 334660"/>
                <a:gd name="connsiteY23" fmla="*/ 79517 h 296718"/>
                <a:gd name="connsiteX24" fmla="*/ 38894 w 334660"/>
                <a:gd name="connsiteY24" fmla="*/ 72635 h 296718"/>
                <a:gd name="connsiteX25" fmla="*/ 15956 w 334660"/>
                <a:gd name="connsiteY25" fmla="*/ 74929 h 296718"/>
                <a:gd name="connsiteX26" fmla="*/ 1430 w 334660"/>
                <a:gd name="connsiteY26" fmla="*/ 86398 h 296718"/>
                <a:gd name="connsiteX27" fmla="*/ 4488 w 334660"/>
                <a:gd name="connsiteY27" fmla="*/ 101689 h 296718"/>
                <a:gd name="connsiteX28" fmla="*/ 35071 w 334660"/>
                <a:gd name="connsiteY28" fmla="*/ 112393 h 296718"/>
                <a:gd name="connsiteX29" fmla="*/ 54950 w 334660"/>
                <a:gd name="connsiteY29" fmla="*/ 118510 h 296718"/>
                <a:gd name="connsiteX30" fmla="*/ 62596 w 334660"/>
                <a:gd name="connsiteY30" fmla="*/ 129214 h 296718"/>
                <a:gd name="connsiteX31" fmla="*/ 80946 w 334660"/>
                <a:gd name="connsiteY31" fmla="*/ 149858 h 296718"/>
                <a:gd name="connsiteX32" fmla="*/ 87062 w 334660"/>
                <a:gd name="connsiteY32" fmla="*/ 168973 h 296718"/>
                <a:gd name="connsiteX33" fmla="*/ 84004 w 334660"/>
                <a:gd name="connsiteY33" fmla="*/ 198027 h 296718"/>
                <a:gd name="connsiteX34" fmla="*/ 73300 w 334660"/>
                <a:gd name="connsiteY34" fmla="*/ 241608 h 296718"/>
                <a:gd name="connsiteX35" fmla="*/ 71771 w 334660"/>
                <a:gd name="connsiteY35" fmla="*/ 241608 h 296718"/>
                <a:gd name="connsiteX36" fmla="*/ 84769 w 334660"/>
                <a:gd name="connsiteY36" fmla="*/ 248489 h 296718"/>
                <a:gd name="connsiteX37" fmla="*/ 106942 w 334660"/>
                <a:gd name="connsiteY37" fmla="*/ 259958 h 296718"/>
                <a:gd name="connsiteX38" fmla="*/ 125291 w 334660"/>
                <a:gd name="connsiteY38" fmla="*/ 258428 h 296718"/>
                <a:gd name="connsiteX39" fmla="*/ 135996 w 334660"/>
                <a:gd name="connsiteY39" fmla="*/ 260722 h 296718"/>
                <a:gd name="connsiteX40" fmla="*/ 163521 w 334660"/>
                <a:gd name="connsiteY40" fmla="*/ 267603 h 296718"/>
                <a:gd name="connsiteX41" fmla="*/ 187223 w 334660"/>
                <a:gd name="connsiteY41" fmla="*/ 268368 h 296718"/>
                <a:gd name="connsiteX42" fmla="*/ 185694 w 334660"/>
                <a:gd name="connsiteY42" fmla="*/ 262251 h 296718"/>
                <a:gd name="connsiteX43" fmla="*/ 204808 w 334660"/>
                <a:gd name="connsiteY43" fmla="*/ 237785 h 296718"/>
                <a:gd name="connsiteX44" fmla="*/ 247624 w 334660"/>
                <a:gd name="connsiteY44" fmla="*/ 247724 h 296718"/>
                <a:gd name="connsiteX45" fmla="*/ 274385 w 334660"/>
                <a:gd name="connsiteY45" fmla="*/ 238549 h 296718"/>
                <a:gd name="connsiteX46" fmla="*/ 288912 w 334660"/>
                <a:gd name="connsiteY46" fmla="*/ 228610 h 296718"/>
                <a:gd name="connsiteX47" fmla="*/ 291206 w 334660"/>
                <a:gd name="connsiteY47" fmla="*/ 220199 h 296718"/>
                <a:gd name="connsiteX48" fmla="*/ 280502 w 334660"/>
                <a:gd name="connsiteY48" fmla="*/ 216377 h 296718"/>
                <a:gd name="connsiteX49" fmla="*/ 275150 w 334660"/>
                <a:gd name="connsiteY49" fmla="*/ 204143 h 296718"/>
                <a:gd name="connsiteX50" fmla="*/ 268268 w 334660"/>
                <a:gd name="connsiteY50" fmla="*/ 191910 h 296718"/>
                <a:gd name="connsiteX51" fmla="*/ 272856 w 334660"/>
                <a:gd name="connsiteY51" fmla="*/ 185793 h 296718"/>
                <a:gd name="connsiteX52" fmla="*/ 277443 w 334660"/>
                <a:gd name="connsiteY52" fmla="*/ 175854 h 296718"/>
                <a:gd name="connsiteX53" fmla="*/ 275150 w 334660"/>
                <a:gd name="connsiteY53" fmla="*/ 163620 h 296718"/>
                <a:gd name="connsiteX54" fmla="*/ 271327 w 334660"/>
                <a:gd name="connsiteY54" fmla="*/ 151387 h 296718"/>
                <a:gd name="connsiteX55" fmla="*/ 261387 w 334660"/>
                <a:gd name="connsiteY55" fmla="*/ 150622 h 296718"/>
                <a:gd name="connsiteX56" fmla="*/ 258329 w 334660"/>
                <a:gd name="connsiteY56" fmla="*/ 142212 h 296718"/>
                <a:gd name="connsiteX57" fmla="*/ 273620 w 334660"/>
                <a:gd name="connsiteY57" fmla="*/ 123098 h 296718"/>
                <a:gd name="connsiteX58" fmla="*/ 285089 w 334660"/>
                <a:gd name="connsiteY58" fmla="*/ 113158 h 296718"/>
                <a:gd name="connsiteX59" fmla="*/ 290441 w 334660"/>
                <a:gd name="connsiteY59" fmla="*/ 94808 h 296718"/>
                <a:gd name="connsiteX60" fmla="*/ 299616 w 334660"/>
                <a:gd name="connsiteY60" fmla="*/ 74929 h 296718"/>
                <a:gd name="connsiteX61" fmla="*/ 295029 w 334660"/>
                <a:gd name="connsiteY61" fmla="*/ 68812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4660" h="296718">
                  <a:moveTo>
                    <a:pt x="331728" y="251547"/>
                  </a:moveTo>
                  <a:cubicBezTo>
                    <a:pt x="327905" y="251547"/>
                    <a:pt x="327141" y="258428"/>
                    <a:pt x="317202" y="264545"/>
                  </a:cubicBezTo>
                  <a:cubicBezTo>
                    <a:pt x="307262" y="270662"/>
                    <a:pt x="317202" y="298187"/>
                    <a:pt x="327141" y="296658"/>
                  </a:cubicBezTo>
                  <a:cubicBezTo>
                    <a:pt x="337081" y="295893"/>
                    <a:pt x="335551" y="252312"/>
                    <a:pt x="331728" y="251547"/>
                  </a:cubicBezTo>
                  <a:moveTo>
                    <a:pt x="295029" y="68812"/>
                  </a:moveTo>
                  <a:cubicBezTo>
                    <a:pt x="291971" y="69577"/>
                    <a:pt x="289676" y="64225"/>
                    <a:pt x="282795" y="64225"/>
                  </a:cubicBezTo>
                  <a:cubicBezTo>
                    <a:pt x="275914" y="64225"/>
                    <a:pt x="271327" y="61166"/>
                    <a:pt x="267504" y="56579"/>
                  </a:cubicBezTo>
                  <a:cubicBezTo>
                    <a:pt x="264445" y="51992"/>
                    <a:pt x="248389" y="51227"/>
                    <a:pt x="243037" y="51992"/>
                  </a:cubicBezTo>
                  <a:cubicBezTo>
                    <a:pt x="237685" y="52756"/>
                    <a:pt x="236156" y="42817"/>
                    <a:pt x="231568" y="43581"/>
                  </a:cubicBezTo>
                  <a:cubicBezTo>
                    <a:pt x="226216" y="44346"/>
                    <a:pt x="224687" y="36700"/>
                    <a:pt x="224687" y="32112"/>
                  </a:cubicBezTo>
                  <a:cubicBezTo>
                    <a:pt x="224687" y="27525"/>
                    <a:pt x="219335" y="35171"/>
                    <a:pt x="214748" y="37465"/>
                  </a:cubicBezTo>
                  <a:cubicBezTo>
                    <a:pt x="210160" y="39758"/>
                    <a:pt x="208631" y="32877"/>
                    <a:pt x="207867" y="29054"/>
                  </a:cubicBezTo>
                  <a:cubicBezTo>
                    <a:pt x="207102" y="25996"/>
                    <a:pt x="197927" y="22937"/>
                    <a:pt x="193339" y="19879"/>
                  </a:cubicBezTo>
                  <a:cubicBezTo>
                    <a:pt x="188752" y="16821"/>
                    <a:pt x="183400" y="8410"/>
                    <a:pt x="181871" y="12233"/>
                  </a:cubicBezTo>
                  <a:cubicBezTo>
                    <a:pt x="179577" y="16056"/>
                    <a:pt x="174225" y="6881"/>
                    <a:pt x="173460" y="3058"/>
                  </a:cubicBezTo>
                  <a:cubicBezTo>
                    <a:pt x="173460" y="765"/>
                    <a:pt x="171166" y="1529"/>
                    <a:pt x="170402" y="0"/>
                  </a:cubicBezTo>
                  <a:cubicBezTo>
                    <a:pt x="168873" y="765"/>
                    <a:pt x="166579" y="765"/>
                    <a:pt x="165050" y="765"/>
                  </a:cubicBezTo>
                  <a:cubicBezTo>
                    <a:pt x="156640" y="765"/>
                    <a:pt x="149758" y="6881"/>
                    <a:pt x="151287" y="21408"/>
                  </a:cubicBezTo>
                  <a:cubicBezTo>
                    <a:pt x="152817" y="35935"/>
                    <a:pt x="141348" y="37465"/>
                    <a:pt x="127586" y="38229"/>
                  </a:cubicBezTo>
                  <a:cubicBezTo>
                    <a:pt x="113823" y="38994"/>
                    <a:pt x="118411" y="50462"/>
                    <a:pt x="112294" y="55814"/>
                  </a:cubicBezTo>
                  <a:cubicBezTo>
                    <a:pt x="106177" y="60402"/>
                    <a:pt x="85534" y="53521"/>
                    <a:pt x="83240" y="45110"/>
                  </a:cubicBezTo>
                  <a:cubicBezTo>
                    <a:pt x="80181" y="37465"/>
                    <a:pt x="61831" y="45110"/>
                    <a:pt x="69477" y="54285"/>
                  </a:cubicBezTo>
                  <a:cubicBezTo>
                    <a:pt x="77123" y="63460"/>
                    <a:pt x="77123" y="76458"/>
                    <a:pt x="72536" y="80281"/>
                  </a:cubicBezTo>
                  <a:cubicBezTo>
                    <a:pt x="67948" y="84104"/>
                    <a:pt x="58773" y="74164"/>
                    <a:pt x="52656" y="79517"/>
                  </a:cubicBezTo>
                  <a:cubicBezTo>
                    <a:pt x="46540" y="84104"/>
                    <a:pt x="45775" y="74929"/>
                    <a:pt x="38894" y="72635"/>
                  </a:cubicBezTo>
                  <a:cubicBezTo>
                    <a:pt x="31248" y="69577"/>
                    <a:pt x="28190" y="76458"/>
                    <a:pt x="15956" y="74929"/>
                  </a:cubicBezTo>
                  <a:cubicBezTo>
                    <a:pt x="3723" y="74164"/>
                    <a:pt x="-3158" y="81046"/>
                    <a:pt x="1430" y="86398"/>
                  </a:cubicBezTo>
                  <a:cubicBezTo>
                    <a:pt x="6017" y="91750"/>
                    <a:pt x="665" y="97102"/>
                    <a:pt x="4488" y="101689"/>
                  </a:cubicBezTo>
                  <a:cubicBezTo>
                    <a:pt x="8311" y="106277"/>
                    <a:pt x="23602" y="105512"/>
                    <a:pt x="35071" y="112393"/>
                  </a:cubicBezTo>
                  <a:cubicBezTo>
                    <a:pt x="46540" y="118510"/>
                    <a:pt x="49598" y="113158"/>
                    <a:pt x="54950" y="118510"/>
                  </a:cubicBezTo>
                  <a:cubicBezTo>
                    <a:pt x="61067" y="123098"/>
                    <a:pt x="61831" y="120039"/>
                    <a:pt x="62596" y="129214"/>
                  </a:cubicBezTo>
                  <a:cubicBezTo>
                    <a:pt x="62596" y="138389"/>
                    <a:pt x="69477" y="146800"/>
                    <a:pt x="80946" y="149858"/>
                  </a:cubicBezTo>
                  <a:cubicBezTo>
                    <a:pt x="92415" y="152916"/>
                    <a:pt x="84004" y="161327"/>
                    <a:pt x="87062" y="168973"/>
                  </a:cubicBezTo>
                  <a:cubicBezTo>
                    <a:pt x="90121" y="176618"/>
                    <a:pt x="81711" y="188087"/>
                    <a:pt x="84004" y="198027"/>
                  </a:cubicBezTo>
                  <a:cubicBezTo>
                    <a:pt x="85534" y="207966"/>
                    <a:pt x="78652" y="239314"/>
                    <a:pt x="73300" y="241608"/>
                  </a:cubicBezTo>
                  <a:cubicBezTo>
                    <a:pt x="73300" y="241608"/>
                    <a:pt x="72536" y="241608"/>
                    <a:pt x="71771" y="241608"/>
                  </a:cubicBezTo>
                  <a:cubicBezTo>
                    <a:pt x="77123" y="244666"/>
                    <a:pt x="82475" y="246960"/>
                    <a:pt x="84769" y="248489"/>
                  </a:cubicBezTo>
                  <a:cubicBezTo>
                    <a:pt x="90121" y="252312"/>
                    <a:pt x="100825" y="255370"/>
                    <a:pt x="106942" y="259958"/>
                  </a:cubicBezTo>
                  <a:cubicBezTo>
                    <a:pt x="113823" y="264545"/>
                    <a:pt x="125291" y="263781"/>
                    <a:pt x="125291" y="258428"/>
                  </a:cubicBezTo>
                  <a:cubicBezTo>
                    <a:pt x="125291" y="253076"/>
                    <a:pt x="132173" y="256899"/>
                    <a:pt x="135996" y="260722"/>
                  </a:cubicBezTo>
                  <a:cubicBezTo>
                    <a:pt x="139819" y="265310"/>
                    <a:pt x="155875" y="266074"/>
                    <a:pt x="163521" y="267603"/>
                  </a:cubicBezTo>
                  <a:cubicBezTo>
                    <a:pt x="169638" y="269133"/>
                    <a:pt x="178812" y="268368"/>
                    <a:pt x="187223" y="268368"/>
                  </a:cubicBezTo>
                  <a:cubicBezTo>
                    <a:pt x="187223" y="266074"/>
                    <a:pt x="186458" y="264545"/>
                    <a:pt x="185694" y="262251"/>
                  </a:cubicBezTo>
                  <a:cubicBezTo>
                    <a:pt x="181871" y="248489"/>
                    <a:pt x="193339" y="240079"/>
                    <a:pt x="204808" y="237785"/>
                  </a:cubicBezTo>
                  <a:cubicBezTo>
                    <a:pt x="216277" y="236256"/>
                    <a:pt x="240743" y="243137"/>
                    <a:pt x="247624" y="247724"/>
                  </a:cubicBezTo>
                  <a:cubicBezTo>
                    <a:pt x="254506" y="252312"/>
                    <a:pt x="262916" y="250783"/>
                    <a:pt x="274385" y="238549"/>
                  </a:cubicBezTo>
                  <a:cubicBezTo>
                    <a:pt x="279737" y="232433"/>
                    <a:pt x="285089" y="230139"/>
                    <a:pt x="288912" y="228610"/>
                  </a:cubicBezTo>
                  <a:cubicBezTo>
                    <a:pt x="288912" y="225551"/>
                    <a:pt x="290441" y="223258"/>
                    <a:pt x="291206" y="220199"/>
                  </a:cubicBezTo>
                  <a:cubicBezTo>
                    <a:pt x="292735" y="215612"/>
                    <a:pt x="285854" y="217141"/>
                    <a:pt x="280502" y="216377"/>
                  </a:cubicBezTo>
                  <a:cubicBezTo>
                    <a:pt x="275150" y="215612"/>
                    <a:pt x="272091" y="210260"/>
                    <a:pt x="275150" y="204143"/>
                  </a:cubicBezTo>
                  <a:cubicBezTo>
                    <a:pt x="278973" y="198027"/>
                    <a:pt x="272091" y="198027"/>
                    <a:pt x="268268" y="191910"/>
                  </a:cubicBezTo>
                  <a:cubicBezTo>
                    <a:pt x="264445" y="185793"/>
                    <a:pt x="269797" y="187322"/>
                    <a:pt x="272856" y="185793"/>
                  </a:cubicBezTo>
                  <a:cubicBezTo>
                    <a:pt x="275914" y="184264"/>
                    <a:pt x="279737" y="177383"/>
                    <a:pt x="277443" y="175854"/>
                  </a:cubicBezTo>
                  <a:cubicBezTo>
                    <a:pt x="275150" y="174325"/>
                    <a:pt x="272856" y="170502"/>
                    <a:pt x="275150" y="163620"/>
                  </a:cubicBezTo>
                  <a:cubicBezTo>
                    <a:pt x="277443" y="157504"/>
                    <a:pt x="271327" y="156739"/>
                    <a:pt x="271327" y="151387"/>
                  </a:cubicBezTo>
                  <a:cubicBezTo>
                    <a:pt x="271327" y="146800"/>
                    <a:pt x="265975" y="144506"/>
                    <a:pt x="261387" y="150622"/>
                  </a:cubicBezTo>
                  <a:cubicBezTo>
                    <a:pt x="256800" y="156739"/>
                    <a:pt x="255270" y="152152"/>
                    <a:pt x="258329" y="142212"/>
                  </a:cubicBezTo>
                  <a:cubicBezTo>
                    <a:pt x="261387" y="132273"/>
                    <a:pt x="272091" y="128450"/>
                    <a:pt x="273620" y="123098"/>
                  </a:cubicBezTo>
                  <a:cubicBezTo>
                    <a:pt x="274385" y="117746"/>
                    <a:pt x="280502" y="113158"/>
                    <a:pt x="285089" y="113158"/>
                  </a:cubicBezTo>
                  <a:cubicBezTo>
                    <a:pt x="289676" y="113158"/>
                    <a:pt x="288912" y="101689"/>
                    <a:pt x="290441" y="94808"/>
                  </a:cubicBezTo>
                  <a:cubicBezTo>
                    <a:pt x="291971" y="87927"/>
                    <a:pt x="292735" y="81046"/>
                    <a:pt x="299616" y="74929"/>
                  </a:cubicBezTo>
                  <a:cubicBezTo>
                    <a:pt x="306497" y="70341"/>
                    <a:pt x="298087" y="68048"/>
                    <a:pt x="295029" y="688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5C4B36F-E367-4B52-B965-5953FB7F986C}"/>
                </a:ext>
              </a:extLst>
            </p:cNvPr>
            <p:cNvSpPr/>
            <p:nvPr/>
          </p:nvSpPr>
          <p:spPr>
            <a:xfrm>
              <a:off x="6226073" y="2937227"/>
              <a:ext cx="334660" cy="296718"/>
            </a:xfrm>
            <a:custGeom>
              <a:avLst/>
              <a:gdLst>
                <a:gd name="connsiteX0" fmla="*/ 331728 w 334660"/>
                <a:gd name="connsiteY0" fmla="*/ 251547 h 296718"/>
                <a:gd name="connsiteX1" fmla="*/ 317202 w 334660"/>
                <a:gd name="connsiteY1" fmla="*/ 264545 h 296718"/>
                <a:gd name="connsiteX2" fmla="*/ 327141 w 334660"/>
                <a:gd name="connsiteY2" fmla="*/ 296658 h 296718"/>
                <a:gd name="connsiteX3" fmla="*/ 331728 w 334660"/>
                <a:gd name="connsiteY3" fmla="*/ 251547 h 296718"/>
                <a:gd name="connsiteX4" fmla="*/ 295029 w 334660"/>
                <a:gd name="connsiteY4" fmla="*/ 68812 h 296718"/>
                <a:gd name="connsiteX5" fmla="*/ 282795 w 334660"/>
                <a:gd name="connsiteY5" fmla="*/ 64225 h 296718"/>
                <a:gd name="connsiteX6" fmla="*/ 267504 w 334660"/>
                <a:gd name="connsiteY6" fmla="*/ 56579 h 296718"/>
                <a:gd name="connsiteX7" fmla="*/ 243037 w 334660"/>
                <a:gd name="connsiteY7" fmla="*/ 51992 h 296718"/>
                <a:gd name="connsiteX8" fmla="*/ 231568 w 334660"/>
                <a:gd name="connsiteY8" fmla="*/ 43581 h 296718"/>
                <a:gd name="connsiteX9" fmla="*/ 224687 w 334660"/>
                <a:gd name="connsiteY9" fmla="*/ 32112 h 296718"/>
                <a:gd name="connsiteX10" fmla="*/ 214748 w 334660"/>
                <a:gd name="connsiteY10" fmla="*/ 37465 h 296718"/>
                <a:gd name="connsiteX11" fmla="*/ 207867 w 334660"/>
                <a:gd name="connsiteY11" fmla="*/ 29054 h 296718"/>
                <a:gd name="connsiteX12" fmla="*/ 193339 w 334660"/>
                <a:gd name="connsiteY12" fmla="*/ 19879 h 296718"/>
                <a:gd name="connsiteX13" fmla="*/ 181871 w 334660"/>
                <a:gd name="connsiteY13" fmla="*/ 12233 h 296718"/>
                <a:gd name="connsiteX14" fmla="*/ 173460 w 334660"/>
                <a:gd name="connsiteY14" fmla="*/ 3058 h 296718"/>
                <a:gd name="connsiteX15" fmla="*/ 170402 w 334660"/>
                <a:gd name="connsiteY15" fmla="*/ 0 h 296718"/>
                <a:gd name="connsiteX16" fmla="*/ 165050 w 334660"/>
                <a:gd name="connsiteY16" fmla="*/ 765 h 296718"/>
                <a:gd name="connsiteX17" fmla="*/ 151287 w 334660"/>
                <a:gd name="connsiteY17" fmla="*/ 21408 h 296718"/>
                <a:gd name="connsiteX18" fmla="*/ 127586 w 334660"/>
                <a:gd name="connsiteY18" fmla="*/ 38229 h 296718"/>
                <a:gd name="connsiteX19" fmla="*/ 112294 w 334660"/>
                <a:gd name="connsiteY19" fmla="*/ 55814 h 296718"/>
                <a:gd name="connsiteX20" fmla="*/ 83240 w 334660"/>
                <a:gd name="connsiteY20" fmla="*/ 45110 h 296718"/>
                <a:gd name="connsiteX21" fmla="*/ 69477 w 334660"/>
                <a:gd name="connsiteY21" fmla="*/ 54285 h 296718"/>
                <a:gd name="connsiteX22" fmla="*/ 72536 w 334660"/>
                <a:gd name="connsiteY22" fmla="*/ 80281 h 296718"/>
                <a:gd name="connsiteX23" fmla="*/ 52656 w 334660"/>
                <a:gd name="connsiteY23" fmla="*/ 79517 h 296718"/>
                <a:gd name="connsiteX24" fmla="*/ 38894 w 334660"/>
                <a:gd name="connsiteY24" fmla="*/ 72635 h 296718"/>
                <a:gd name="connsiteX25" fmla="*/ 15956 w 334660"/>
                <a:gd name="connsiteY25" fmla="*/ 74929 h 296718"/>
                <a:gd name="connsiteX26" fmla="*/ 1430 w 334660"/>
                <a:gd name="connsiteY26" fmla="*/ 86398 h 296718"/>
                <a:gd name="connsiteX27" fmla="*/ 4488 w 334660"/>
                <a:gd name="connsiteY27" fmla="*/ 101689 h 296718"/>
                <a:gd name="connsiteX28" fmla="*/ 35071 w 334660"/>
                <a:gd name="connsiteY28" fmla="*/ 112393 h 296718"/>
                <a:gd name="connsiteX29" fmla="*/ 54950 w 334660"/>
                <a:gd name="connsiteY29" fmla="*/ 118510 h 296718"/>
                <a:gd name="connsiteX30" fmla="*/ 62596 w 334660"/>
                <a:gd name="connsiteY30" fmla="*/ 129214 h 296718"/>
                <a:gd name="connsiteX31" fmla="*/ 80946 w 334660"/>
                <a:gd name="connsiteY31" fmla="*/ 149858 h 296718"/>
                <a:gd name="connsiteX32" fmla="*/ 87062 w 334660"/>
                <a:gd name="connsiteY32" fmla="*/ 168973 h 296718"/>
                <a:gd name="connsiteX33" fmla="*/ 84004 w 334660"/>
                <a:gd name="connsiteY33" fmla="*/ 198027 h 296718"/>
                <a:gd name="connsiteX34" fmla="*/ 73300 w 334660"/>
                <a:gd name="connsiteY34" fmla="*/ 241608 h 296718"/>
                <a:gd name="connsiteX35" fmla="*/ 71771 w 334660"/>
                <a:gd name="connsiteY35" fmla="*/ 241608 h 296718"/>
                <a:gd name="connsiteX36" fmla="*/ 84769 w 334660"/>
                <a:gd name="connsiteY36" fmla="*/ 248489 h 296718"/>
                <a:gd name="connsiteX37" fmla="*/ 106942 w 334660"/>
                <a:gd name="connsiteY37" fmla="*/ 259958 h 296718"/>
                <a:gd name="connsiteX38" fmla="*/ 125291 w 334660"/>
                <a:gd name="connsiteY38" fmla="*/ 258428 h 296718"/>
                <a:gd name="connsiteX39" fmla="*/ 135996 w 334660"/>
                <a:gd name="connsiteY39" fmla="*/ 260722 h 296718"/>
                <a:gd name="connsiteX40" fmla="*/ 163521 w 334660"/>
                <a:gd name="connsiteY40" fmla="*/ 267603 h 296718"/>
                <a:gd name="connsiteX41" fmla="*/ 187223 w 334660"/>
                <a:gd name="connsiteY41" fmla="*/ 268368 h 296718"/>
                <a:gd name="connsiteX42" fmla="*/ 185694 w 334660"/>
                <a:gd name="connsiteY42" fmla="*/ 262251 h 296718"/>
                <a:gd name="connsiteX43" fmla="*/ 204808 w 334660"/>
                <a:gd name="connsiteY43" fmla="*/ 237785 h 296718"/>
                <a:gd name="connsiteX44" fmla="*/ 247624 w 334660"/>
                <a:gd name="connsiteY44" fmla="*/ 247724 h 296718"/>
                <a:gd name="connsiteX45" fmla="*/ 274385 w 334660"/>
                <a:gd name="connsiteY45" fmla="*/ 238549 h 296718"/>
                <a:gd name="connsiteX46" fmla="*/ 288912 w 334660"/>
                <a:gd name="connsiteY46" fmla="*/ 228610 h 296718"/>
                <a:gd name="connsiteX47" fmla="*/ 291206 w 334660"/>
                <a:gd name="connsiteY47" fmla="*/ 220199 h 296718"/>
                <a:gd name="connsiteX48" fmla="*/ 280502 w 334660"/>
                <a:gd name="connsiteY48" fmla="*/ 216377 h 296718"/>
                <a:gd name="connsiteX49" fmla="*/ 275150 w 334660"/>
                <a:gd name="connsiteY49" fmla="*/ 204143 h 296718"/>
                <a:gd name="connsiteX50" fmla="*/ 268268 w 334660"/>
                <a:gd name="connsiteY50" fmla="*/ 191910 h 296718"/>
                <a:gd name="connsiteX51" fmla="*/ 272856 w 334660"/>
                <a:gd name="connsiteY51" fmla="*/ 185793 h 296718"/>
                <a:gd name="connsiteX52" fmla="*/ 277443 w 334660"/>
                <a:gd name="connsiteY52" fmla="*/ 175854 h 296718"/>
                <a:gd name="connsiteX53" fmla="*/ 275150 w 334660"/>
                <a:gd name="connsiteY53" fmla="*/ 163620 h 296718"/>
                <a:gd name="connsiteX54" fmla="*/ 271327 w 334660"/>
                <a:gd name="connsiteY54" fmla="*/ 151387 h 296718"/>
                <a:gd name="connsiteX55" fmla="*/ 261387 w 334660"/>
                <a:gd name="connsiteY55" fmla="*/ 150622 h 296718"/>
                <a:gd name="connsiteX56" fmla="*/ 258329 w 334660"/>
                <a:gd name="connsiteY56" fmla="*/ 142212 h 296718"/>
                <a:gd name="connsiteX57" fmla="*/ 273620 w 334660"/>
                <a:gd name="connsiteY57" fmla="*/ 123098 h 296718"/>
                <a:gd name="connsiteX58" fmla="*/ 285089 w 334660"/>
                <a:gd name="connsiteY58" fmla="*/ 113158 h 296718"/>
                <a:gd name="connsiteX59" fmla="*/ 290441 w 334660"/>
                <a:gd name="connsiteY59" fmla="*/ 94808 h 296718"/>
                <a:gd name="connsiteX60" fmla="*/ 299616 w 334660"/>
                <a:gd name="connsiteY60" fmla="*/ 74929 h 296718"/>
                <a:gd name="connsiteX61" fmla="*/ 295029 w 334660"/>
                <a:gd name="connsiteY61" fmla="*/ 68812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4660" h="296718">
                  <a:moveTo>
                    <a:pt x="331728" y="251547"/>
                  </a:moveTo>
                  <a:cubicBezTo>
                    <a:pt x="327905" y="251547"/>
                    <a:pt x="327141" y="258428"/>
                    <a:pt x="317202" y="264545"/>
                  </a:cubicBezTo>
                  <a:cubicBezTo>
                    <a:pt x="307262" y="270662"/>
                    <a:pt x="317202" y="298187"/>
                    <a:pt x="327141" y="296658"/>
                  </a:cubicBezTo>
                  <a:cubicBezTo>
                    <a:pt x="337081" y="295893"/>
                    <a:pt x="335551" y="252312"/>
                    <a:pt x="331728" y="251547"/>
                  </a:cubicBezTo>
                  <a:moveTo>
                    <a:pt x="295029" y="68812"/>
                  </a:moveTo>
                  <a:cubicBezTo>
                    <a:pt x="291971" y="69577"/>
                    <a:pt x="289676" y="64225"/>
                    <a:pt x="282795" y="64225"/>
                  </a:cubicBezTo>
                  <a:cubicBezTo>
                    <a:pt x="275914" y="64225"/>
                    <a:pt x="271327" y="61166"/>
                    <a:pt x="267504" y="56579"/>
                  </a:cubicBezTo>
                  <a:cubicBezTo>
                    <a:pt x="264445" y="51992"/>
                    <a:pt x="248389" y="51227"/>
                    <a:pt x="243037" y="51992"/>
                  </a:cubicBezTo>
                  <a:cubicBezTo>
                    <a:pt x="237685" y="52756"/>
                    <a:pt x="236156" y="42817"/>
                    <a:pt x="231568" y="43581"/>
                  </a:cubicBezTo>
                  <a:cubicBezTo>
                    <a:pt x="226216" y="44346"/>
                    <a:pt x="224687" y="36700"/>
                    <a:pt x="224687" y="32112"/>
                  </a:cubicBezTo>
                  <a:cubicBezTo>
                    <a:pt x="224687" y="27525"/>
                    <a:pt x="219335" y="35171"/>
                    <a:pt x="214748" y="37465"/>
                  </a:cubicBezTo>
                  <a:cubicBezTo>
                    <a:pt x="210160" y="39758"/>
                    <a:pt x="208631" y="32877"/>
                    <a:pt x="207867" y="29054"/>
                  </a:cubicBezTo>
                  <a:cubicBezTo>
                    <a:pt x="207102" y="25996"/>
                    <a:pt x="197927" y="22937"/>
                    <a:pt x="193339" y="19879"/>
                  </a:cubicBezTo>
                  <a:cubicBezTo>
                    <a:pt x="188752" y="16821"/>
                    <a:pt x="183400" y="8410"/>
                    <a:pt x="181871" y="12233"/>
                  </a:cubicBezTo>
                  <a:cubicBezTo>
                    <a:pt x="179577" y="16056"/>
                    <a:pt x="174225" y="6881"/>
                    <a:pt x="173460" y="3058"/>
                  </a:cubicBezTo>
                  <a:cubicBezTo>
                    <a:pt x="173460" y="765"/>
                    <a:pt x="171166" y="1529"/>
                    <a:pt x="170402" y="0"/>
                  </a:cubicBezTo>
                  <a:cubicBezTo>
                    <a:pt x="168873" y="765"/>
                    <a:pt x="166579" y="765"/>
                    <a:pt x="165050" y="765"/>
                  </a:cubicBezTo>
                  <a:cubicBezTo>
                    <a:pt x="156640" y="765"/>
                    <a:pt x="149758" y="6881"/>
                    <a:pt x="151287" y="21408"/>
                  </a:cubicBezTo>
                  <a:cubicBezTo>
                    <a:pt x="152817" y="35935"/>
                    <a:pt x="141348" y="37465"/>
                    <a:pt x="127586" y="38229"/>
                  </a:cubicBezTo>
                  <a:cubicBezTo>
                    <a:pt x="113823" y="38994"/>
                    <a:pt x="118411" y="50462"/>
                    <a:pt x="112294" y="55814"/>
                  </a:cubicBezTo>
                  <a:cubicBezTo>
                    <a:pt x="106177" y="60402"/>
                    <a:pt x="85534" y="53521"/>
                    <a:pt x="83240" y="45110"/>
                  </a:cubicBezTo>
                  <a:cubicBezTo>
                    <a:pt x="80181" y="37465"/>
                    <a:pt x="61831" y="45110"/>
                    <a:pt x="69477" y="54285"/>
                  </a:cubicBezTo>
                  <a:cubicBezTo>
                    <a:pt x="77123" y="63460"/>
                    <a:pt x="77123" y="76458"/>
                    <a:pt x="72536" y="80281"/>
                  </a:cubicBezTo>
                  <a:cubicBezTo>
                    <a:pt x="67948" y="84104"/>
                    <a:pt x="58773" y="74164"/>
                    <a:pt x="52656" y="79517"/>
                  </a:cubicBezTo>
                  <a:cubicBezTo>
                    <a:pt x="46540" y="84104"/>
                    <a:pt x="45775" y="74929"/>
                    <a:pt x="38894" y="72635"/>
                  </a:cubicBezTo>
                  <a:cubicBezTo>
                    <a:pt x="31248" y="69577"/>
                    <a:pt x="28190" y="76458"/>
                    <a:pt x="15956" y="74929"/>
                  </a:cubicBezTo>
                  <a:cubicBezTo>
                    <a:pt x="3723" y="74164"/>
                    <a:pt x="-3158" y="81046"/>
                    <a:pt x="1430" y="86398"/>
                  </a:cubicBezTo>
                  <a:cubicBezTo>
                    <a:pt x="6017" y="91750"/>
                    <a:pt x="665" y="97102"/>
                    <a:pt x="4488" y="101689"/>
                  </a:cubicBezTo>
                  <a:cubicBezTo>
                    <a:pt x="8311" y="106277"/>
                    <a:pt x="23602" y="105512"/>
                    <a:pt x="35071" y="112393"/>
                  </a:cubicBezTo>
                  <a:cubicBezTo>
                    <a:pt x="46540" y="118510"/>
                    <a:pt x="49598" y="113158"/>
                    <a:pt x="54950" y="118510"/>
                  </a:cubicBezTo>
                  <a:cubicBezTo>
                    <a:pt x="61067" y="123098"/>
                    <a:pt x="61831" y="120039"/>
                    <a:pt x="62596" y="129214"/>
                  </a:cubicBezTo>
                  <a:cubicBezTo>
                    <a:pt x="62596" y="138389"/>
                    <a:pt x="69477" y="146800"/>
                    <a:pt x="80946" y="149858"/>
                  </a:cubicBezTo>
                  <a:cubicBezTo>
                    <a:pt x="92415" y="152916"/>
                    <a:pt x="84004" y="161327"/>
                    <a:pt x="87062" y="168973"/>
                  </a:cubicBezTo>
                  <a:cubicBezTo>
                    <a:pt x="90121" y="176618"/>
                    <a:pt x="81711" y="188087"/>
                    <a:pt x="84004" y="198027"/>
                  </a:cubicBezTo>
                  <a:cubicBezTo>
                    <a:pt x="85534" y="207966"/>
                    <a:pt x="78652" y="239314"/>
                    <a:pt x="73300" y="241608"/>
                  </a:cubicBezTo>
                  <a:cubicBezTo>
                    <a:pt x="73300" y="241608"/>
                    <a:pt x="72536" y="241608"/>
                    <a:pt x="71771" y="241608"/>
                  </a:cubicBezTo>
                  <a:cubicBezTo>
                    <a:pt x="77123" y="244666"/>
                    <a:pt x="82475" y="246960"/>
                    <a:pt x="84769" y="248489"/>
                  </a:cubicBezTo>
                  <a:cubicBezTo>
                    <a:pt x="90121" y="252312"/>
                    <a:pt x="100825" y="255370"/>
                    <a:pt x="106942" y="259958"/>
                  </a:cubicBezTo>
                  <a:cubicBezTo>
                    <a:pt x="113823" y="264545"/>
                    <a:pt x="125291" y="263781"/>
                    <a:pt x="125291" y="258428"/>
                  </a:cubicBezTo>
                  <a:cubicBezTo>
                    <a:pt x="125291" y="253076"/>
                    <a:pt x="132173" y="256899"/>
                    <a:pt x="135996" y="260722"/>
                  </a:cubicBezTo>
                  <a:cubicBezTo>
                    <a:pt x="139819" y="265310"/>
                    <a:pt x="155875" y="266074"/>
                    <a:pt x="163521" y="267603"/>
                  </a:cubicBezTo>
                  <a:cubicBezTo>
                    <a:pt x="169638" y="269133"/>
                    <a:pt x="178812" y="268368"/>
                    <a:pt x="187223" y="268368"/>
                  </a:cubicBezTo>
                  <a:cubicBezTo>
                    <a:pt x="187223" y="266074"/>
                    <a:pt x="186458" y="264545"/>
                    <a:pt x="185694" y="262251"/>
                  </a:cubicBezTo>
                  <a:cubicBezTo>
                    <a:pt x="181871" y="248489"/>
                    <a:pt x="193339" y="240079"/>
                    <a:pt x="204808" y="237785"/>
                  </a:cubicBezTo>
                  <a:cubicBezTo>
                    <a:pt x="216277" y="236256"/>
                    <a:pt x="240743" y="243137"/>
                    <a:pt x="247624" y="247724"/>
                  </a:cubicBezTo>
                  <a:cubicBezTo>
                    <a:pt x="254506" y="252312"/>
                    <a:pt x="262916" y="250783"/>
                    <a:pt x="274385" y="238549"/>
                  </a:cubicBezTo>
                  <a:cubicBezTo>
                    <a:pt x="279737" y="232433"/>
                    <a:pt x="285089" y="230139"/>
                    <a:pt x="288912" y="228610"/>
                  </a:cubicBezTo>
                  <a:cubicBezTo>
                    <a:pt x="288912" y="225551"/>
                    <a:pt x="290441" y="223258"/>
                    <a:pt x="291206" y="220199"/>
                  </a:cubicBezTo>
                  <a:cubicBezTo>
                    <a:pt x="292735" y="215612"/>
                    <a:pt x="285854" y="217141"/>
                    <a:pt x="280502" y="216377"/>
                  </a:cubicBezTo>
                  <a:cubicBezTo>
                    <a:pt x="275150" y="215612"/>
                    <a:pt x="272091" y="210260"/>
                    <a:pt x="275150" y="204143"/>
                  </a:cubicBezTo>
                  <a:cubicBezTo>
                    <a:pt x="278973" y="198027"/>
                    <a:pt x="272091" y="198027"/>
                    <a:pt x="268268" y="191910"/>
                  </a:cubicBezTo>
                  <a:cubicBezTo>
                    <a:pt x="264445" y="185793"/>
                    <a:pt x="269797" y="187322"/>
                    <a:pt x="272856" y="185793"/>
                  </a:cubicBezTo>
                  <a:cubicBezTo>
                    <a:pt x="275914" y="184264"/>
                    <a:pt x="279737" y="177383"/>
                    <a:pt x="277443" y="175854"/>
                  </a:cubicBezTo>
                  <a:cubicBezTo>
                    <a:pt x="275150" y="174325"/>
                    <a:pt x="272856" y="170502"/>
                    <a:pt x="275150" y="163620"/>
                  </a:cubicBezTo>
                  <a:cubicBezTo>
                    <a:pt x="277443" y="157504"/>
                    <a:pt x="271327" y="156739"/>
                    <a:pt x="271327" y="151387"/>
                  </a:cubicBezTo>
                  <a:cubicBezTo>
                    <a:pt x="271327" y="146800"/>
                    <a:pt x="265975" y="144506"/>
                    <a:pt x="261387" y="150622"/>
                  </a:cubicBezTo>
                  <a:cubicBezTo>
                    <a:pt x="256800" y="156739"/>
                    <a:pt x="255270" y="152152"/>
                    <a:pt x="258329" y="142212"/>
                  </a:cubicBezTo>
                  <a:cubicBezTo>
                    <a:pt x="261387" y="132273"/>
                    <a:pt x="272091" y="128450"/>
                    <a:pt x="273620" y="123098"/>
                  </a:cubicBezTo>
                  <a:cubicBezTo>
                    <a:pt x="274385" y="117746"/>
                    <a:pt x="280502" y="113158"/>
                    <a:pt x="285089" y="113158"/>
                  </a:cubicBezTo>
                  <a:cubicBezTo>
                    <a:pt x="289676" y="113158"/>
                    <a:pt x="288912" y="101689"/>
                    <a:pt x="290441" y="94808"/>
                  </a:cubicBezTo>
                  <a:cubicBezTo>
                    <a:pt x="291971" y="87927"/>
                    <a:pt x="292735" y="81046"/>
                    <a:pt x="299616" y="74929"/>
                  </a:cubicBezTo>
                  <a:cubicBezTo>
                    <a:pt x="306497" y="70341"/>
                    <a:pt x="298087" y="68048"/>
                    <a:pt x="295029" y="688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C18271DD-1491-402A-A705-ABC4A4B17837}"/>
                </a:ext>
              </a:extLst>
            </p:cNvPr>
            <p:cNvSpPr/>
            <p:nvPr/>
          </p:nvSpPr>
          <p:spPr>
            <a:xfrm>
              <a:off x="6121707" y="3166601"/>
              <a:ext cx="294162" cy="220266"/>
            </a:xfrm>
            <a:custGeom>
              <a:avLst/>
              <a:gdLst>
                <a:gd name="connsiteX0" fmla="*/ 293882 w 294162"/>
                <a:gd name="connsiteY0" fmla="*/ 118510 h 220266"/>
                <a:gd name="connsiteX1" fmla="*/ 274003 w 294162"/>
                <a:gd name="connsiteY1" fmla="*/ 125391 h 220266"/>
                <a:gd name="connsiteX2" fmla="*/ 293882 w 294162"/>
                <a:gd name="connsiteY2" fmla="*/ 118510 h 220266"/>
                <a:gd name="connsiteX3" fmla="*/ 292353 w 294162"/>
                <a:gd name="connsiteY3" fmla="*/ 39758 h 220266"/>
                <a:gd name="connsiteX4" fmla="*/ 268651 w 294162"/>
                <a:gd name="connsiteY4" fmla="*/ 38994 h 220266"/>
                <a:gd name="connsiteX5" fmla="*/ 241126 w 294162"/>
                <a:gd name="connsiteY5" fmla="*/ 32112 h 220266"/>
                <a:gd name="connsiteX6" fmla="*/ 230422 w 294162"/>
                <a:gd name="connsiteY6" fmla="*/ 29819 h 220266"/>
                <a:gd name="connsiteX7" fmla="*/ 212072 w 294162"/>
                <a:gd name="connsiteY7" fmla="*/ 31348 h 220266"/>
                <a:gd name="connsiteX8" fmla="*/ 189135 w 294162"/>
                <a:gd name="connsiteY8" fmla="*/ 19879 h 220266"/>
                <a:gd name="connsiteX9" fmla="*/ 176137 w 294162"/>
                <a:gd name="connsiteY9" fmla="*/ 12998 h 220266"/>
                <a:gd name="connsiteX10" fmla="*/ 135614 w 294162"/>
                <a:gd name="connsiteY10" fmla="*/ 8410 h 220266"/>
                <a:gd name="connsiteX11" fmla="*/ 59156 w 294162"/>
                <a:gd name="connsiteY11" fmla="*/ 7646 h 220266"/>
                <a:gd name="connsiteX12" fmla="*/ 30866 w 294162"/>
                <a:gd name="connsiteY12" fmla="*/ 0 h 220266"/>
                <a:gd name="connsiteX13" fmla="*/ 11752 w 294162"/>
                <a:gd name="connsiteY13" fmla="*/ 12233 h 220266"/>
                <a:gd name="connsiteX14" fmla="*/ 6400 w 294162"/>
                <a:gd name="connsiteY14" fmla="*/ 29819 h 220266"/>
                <a:gd name="connsiteX15" fmla="*/ 10223 w 294162"/>
                <a:gd name="connsiteY15" fmla="*/ 53521 h 220266"/>
                <a:gd name="connsiteX16" fmla="*/ 16340 w 294162"/>
                <a:gd name="connsiteY16" fmla="*/ 50462 h 220266"/>
                <a:gd name="connsiteX17" fmla="*/ 24750 w 294162"/>
                <a:gd name="connsiteY17" fmla="*/ 51227 h 220266"/>
                <a:gd name="connsiteX18" fmla="*/ 39277 w 294162"/>
                <a:gd name="connsiteY18" fmla="*/ 55050 h 220266"/>
                <a:gd name="connsiteX19" fmla="*/ 48452 w 294162"/>
                <a:gd name="connsiteY19" fmla="*/ 55050 h 220266"/>
                <a:gd name="connsiteX20" fmla="*/ 62979 w 294162"/>
                <a:gd name="connsiteY20" fmla="*/ 57344 h 220266"/>
                <a:gd name="connsiteX21" fmla="*/ 69095 w 294162"/>
                <a:gd name="connsiteY21" fmla="*/ 67283 h 220266"/>
                <a:gd name="connsiteX22" fmla="*/ 53804 w 294162"/>
                <a:gd name="connsiteY22" fmla="*/ 81046 h 220266"/>
                <a:gd name="connsiteX23" fmla="*/ 55333 w 294162"/>
                <a:gd name="connsiteY23" fmla="*/ 103983 h 220266"/>
                <a:gd name="connsiteX24" fmla="*/ 51510 w 294162"/>
                <a:gd name="connsiteY24" fmla="*/ 120804 h 220266"/>
                <a:gd name="connsiteX25" fmla="*/ 45394 w 294162"/>
                <a:gd name="connsiteY25" fmla="*/ 130743 h 220266"/>
                <a:gd name="connsiteX26" fmla="*/ 52275 w 294162"/>
                <a:gd name="connsiteY26" fmla="*/ 143741 h 220266"/>
                <a:gd name="connsiteX27" fmla="*/ 46158 w 294162"/>
                <a:gd name="connsiteY27" fmla="*/ 156739 h 220266"/>
                <a:gd name="connsiteX28" fmla="*/ 51510 w 294162"/>
                <a:gd name="connsiteY28" fmla="*/ 168973 h 220266"/>
                <a:gd name="connsiteX29" fmla="*/ 42335 w 294162"/>
                <a:gd name="connsiteY29" fmla="*/ 183499 h 220266"/>
                <a:gd name="connsiteX30" fmla="*/ 45394 w 294162"/>
                <a:gd name="connsiteY30" fmla="*/ 191145 h 220266"/>
                <a:gd name="connsiteX31" fmla="*/ 57627 w 294162"/>
                <a:gd name="connsiteY31" fmla="*/ 191910 h 220266"/>
                <a:gd name="connsiteX32" fmla="*/ 85916 w 294162"/>
                <a:gd name="connsiteY32" fmla="*/ 220199 h 220266"/>
                <a:gd name="connsiteX33" fmla="*/ 91268 w 294162"/>
                <a:gd name="connsiteY33" fmla="*/ 212554 h 220266"/>
                <a:gd name="connsiteX34" fmla="*/ 105031 w 294162"/>
                <a:gd name="connsiteY34" fmla="*/ 211789 h 220266"/>
                <a:gd name="connsiteX35" fmla="*/ 126439 w 294162"/>
                <a:gd name="connsiteY35" fmla="*/ 203379 h 220266"/>
                <a:gd name="connsiteX36" fmla="*/ 156258 w 294162"/>
                <a:gd name="connsiteY36" fmla="*/ 202614 h 220266"/>
                <a:gd name="connsiteX37" fmla="*/ 173079 w 294162"/>
                <a:gd name="connsiteY37" fmla="*/ 194204 h 220266"/>
                <a:gd name="connsiteX38" fmla="*/ 191428 w 294162"/>
                <a:gd name="connsiteY38" fmla="*/ 181206 h 220266"/>
                <a:gd name="connsiteX39" fmla="*/ 199839 w 294162"/>
                <a:gd name="connsiteY39" fmla="*/ 163620 h 220266"/>
                <a:gd name="connsiteX40" fmla="*/ 216660 w 294162"/>
                <a:gd name="connsiteY40" fmla="*/ 145270 h 220266"/>
                <a:gd name="connsiteX41" fmla="*/ 216660 w 294162"/>
                <a:gd name="connsiteY41" fmla="*/ 109335 h 220266"/>
                <a:gd name="connsiteX42" fmla="*/ 235774 w 294162"/>
                <a:gd name="connsiteY42" fmla="*/ 85633 h 220266"/>
                <a:gd name="connsiteX43" fmla="*/ 257183 w 294162"/>
                <a:gd name="connsiteY43" fmla="*/ 73400 h 220266"/>
                <a:gd name="connsiteX44" fmla="*/ 282414 w 294162"/>
                <a:gd name="connsiteY44" fmla="*/ 59637 h 220266"/>
                <a:gd name="connsiteX45" fmla="*/ 292353 w 294162"/>
                <a:gd name="connsiteY45" fmla="*/ 39758 h 22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4162" h="220266">
                  <a:moveTo>
                    <a:pt x="293882" y="118510"/>
                  </a:moveTo>
                  <a:cubicBezTo>
                    <a:pt x="292353" y="106277"/>
                    <a:pt x="268651" y="122333"/>
                    <a:pt x="274003" y="125391"/>
                  </a:cubicBezTo>
                  <a:cubicBezTo>
                    <a:pt x="283943" y="133037"/>
                    <a:pt x="296176" y="130743"/>
                    <a:pt x="293882" y="118510"/>
                  </a:cubicBezTo>
                  <a:moveTo>
                    <a:pt x="292353" y="39758"/>
                  </a:moveTo>
                  <a:cubicBezTo>
                    <a:pt x="283943" y="39758"/>
                    <a:pt x="274768" y="40523"/>
                    <a:pt x="268651" y="38994"/>
                  </a:cubicBezTo>
                  <a:cubicBezTo>
                    <a:pt x="261006" y="37465"/>
                    <a:pt x="244949" y="36700"/>
                    <a:pt x="241126" y="32112"/>
                  </a:cubicBezTo>
                  <a:cubicBezTo>
                    <a:pt x="237303" y="27525"/>
                    <a:pt x="230422" y="24467"/>
                    <a:pt x="230422" y="29819"/>
                  </a:cubicBezTo>
                  <a:cubicBezTo>
                    <a:pt x="230422" y="35171"/>
                    <a:pt x="218954" y="35935"/>
                    <a:pt x="212072" y="31348"/>
                  </a:cubicBezTo>
                  <a:cubicBezTo>
                    <a:pt x="205191" y="26760"/>
                    <a:pt x="194487" y="23702"/>
                    <a:pt x="189135" y="19879"/>
                  </a:cubicBezTo>
                  <a:cubicBezTo>
                    <a:pt x="186841" y="18350"/>
                    <a:pt x="180724" y="16056"/>
                    <a:pt x="176137" y="12998"/>
                  </a:cubicBezTo>
                  <a:cubicBezTo>
                    <a:pt x="169256" y="14527"/>
                    <a:pt x="149376" y="6881"/>
                    <a:pt x="135614" y="8410"/>
                  </a:cubicBezTo>
                  <a:cubicBezTo>
                    <a:pt x="121852" y="9940"/>
                    <a:pt x="76741" y="6117"/>
                    <a:pt x="59156" y="7646"/>
                  </a:cubicBezTo>
                  <a:cubicBezTo>
                    <a:pt x="41571" y="9175"/>
                    <a:pt x="40806" y="0"/>
                    <a:pt x="30866" y="0"/>
                  </a:cubicBezTo>
                  <a:cubicBezTo>
                    <a:pt x="20927" y="0"/>
                    <a:pt x="25515" y="12233"/>
                    <a:pt x="11752" y="12233"/>
                  </a:cubicBezTo>
                  <a:cubicBezTo>
                    <a:pt x="-2011" y="12233"/>
                    <a:pt x="-3540" y="21408"/>
                    <a:pt x="6400" y="29819"/>
                  </a:cubicBezTo>
                  <a:cubicBezTo>
                    <a:pt x="11752" y="34406"/>
                    <a:pt x="11752" y="44346"/>
                    <a:pt x="10223" y="53521"/>
                  </a:cubicBezTo>
                  <a:cubicBezTo>
                    <a:pt x="13281" y="53521"/>
                    <a:pt x="14810" y="51992"/>
                    <a:pt x="16340" y="50462"/>
                  </a:cubicBezTo>
                  <a:cubicBezTo>
                    <a:pt x="20162" y="45110"/>
                    <a:pt x="24750" y="45875"/>
                    <a:pt x="24750" y="51227"/>
                  </a:cubicBezTo>
                  <a:cubicBezTo>
                    <a:pt x="24750" y="56579"/>
                    <a:pt x="33925" y="55050"/>
                    <a:pt x="39277" y="55050"/>
                  </a:cubicBezTo>
                  <a:cubicBezTo>
                    <a:pt x="44629" y="55050"/>
                    <a:pt x="42335" y="59637"/>
                    <a:pt x="48452" y="55050"/>
                  </a:cubicBezTo>
                  <a:cubicBezTo>
                    <a:pt x="54569" y="50462"/>
                    <a:pt x="62979" y="52756"/>
                    <a:pt x="62979" y="57344"/>
                  </a:cubicBezTo>
                  <a:cubicBezTo>
                    <a:pt x="62979" y="62696"/>
                    <a:pt x="75212" y="59637"/>
                    <a:pt x="69095" y="67283"/>
                  </a:cubicBezTo>
                  <a:cubicBezTo>
                    <a:pt x="62214" y="74164"/>
                    <a:pt x="53804" y="75694"/>
                    <a:pt x="53804" y="81046"/>
                  </a:cubicBezTo>
                  <a:cubicBezTo>
                    <a:pt x="53804" y="86398"/>
                    <a:pt x="61450" y="97866"/>
                    <a:pt x="55333" y="103983"/>
                  </a:cubicBezTo>
                  <a:cubicBezTo>
                    <a:pt x="49216" y="110100"/>
                    <a:pt x="56862" y="120804"/>
                    <a:pt x="51510" y="120804"/>
                  </a:cubicBezTo>
                  <a:cubicBezTo>
                    <a:pt x="45394" y="120804"/>
                    <a:pt x="39277" y="123098"/>
                    <a:pt x="45394" y="130743"/>
                  </a:cubicBezTo>
                  <a:cubicBezTo>
                    <a:pt x="52275" y="137625"/>
                    <a:pt x="56862" y="143741"/>
                    <a:pt x="52275" y="143741"/>
                  </a:cubicBezTo>
                  <a:cubicBezTo>
                    <a:pt x="46923" y="143741"/>
                    <a:pt x="43864" y="154445"/>
                    <a:pt x="46158" y="156739"/>
                  </a:cubicBezTo>
                  <a:cubicBezTo>
                    <a:pt x="48452" y="159033"/>
                    <a:pt x="60685" y="167443"/>
                    <a:pt x="51510" y="168973"/>
                  </a:cubicBezTo>
                  <a:cubicBezTo>
                    <a:pt x="42335" y="170502"/>
                    <a:pt x="42335" y="178912"/>
                    <a:pt x="42335" y="183499"/>
                  </a:cubicBezTo>
                  <a:cubicBezTo>
                    <a:pt x="42335" y="185793"/>
                    <a:pt x="43864" y="188087"/>
                    <a:pt x="45394" y="191145"/>
                  </a:cubicBezTo>
                  <a:cubicBezTo>
                    <a:pt x="49981" y="190381"/>
                    <a:pt x="53804" y="190381"/>
                    <a:pt x="57627" y="191910"/>
                  </a:cubicBezTo>
                  <a:cubicBezTo>
                    <a:pt x="67567" y="196497"/>
                    <a:pt x="72918" y="221729"/>
                    <a:pt x="85916" y="220199"/>
                  </a:cubicBezTo>
                  <a:cubicBezTo>
                    <a:pt x="91268" y="219435"/>
                    <a:pt x="88975" y="214847"/>
                    <a:pt x="91268" y="212554"/>
                  </a:cubicBezTo>
                  <a:cubicBezTo>
                    <a:pt x="94327" y="209495"/>
                    <a:pt x="98914" y="211789"/>
                    <a:pt x="105031" y="211789"/>
                  </a:cubicBezTo>
                  <a:cubicBezTo>
                    <a:pt x="110383" y="211789"/>
                    <a:pt x="113441" y="203379"/>
                    <a:pt x="126439" y="203379"/>
                  </a:cubicBezTo>
                  <a:cubicBezTo>
                    <a:pt x="139437" y="203379"/>
                    <a:pt x="147848" y="201850"/>
                    <a:pt x="156258" y="202614"/>
                  </a:cubicBezTo>
                  <a:cubicBezTo>
                    <a:pt x="164668" y="202614"/>
                    <a:pt x="170785" y="200320"/>
                    <a:pt x="173079" y="194204"/>
                  </a:cubicBezTo>
                  <a:cubicBezTo>
                    <a:pt x="175372" y="188087"/>
                    <a:pt x="182254" y="182735"/>
                    <a:pt x="191428" y="181206"/>
                  </a:cubicBezTo>
                  <a:cubicBezTo>
                    <a:pt x="200603" y="179677"/>
                    <a:pt x="199074" y="169737"/>
                    <a:pt x="199839" y="163620"/>
                  </a:cubicBezTo>
                  <a:cubicBezTo>
                    <a:pt x="200603" y="157504"/>
                    <a:pt x="215895" y="149093"/>
                    <a:pt x="216660" y="145270"/>
                  </a:cubicBezTo>
                  <a:cubicBezTo>
                    <a:pt x="217424" y="140683"/>
                    <a:pt x="207485" y="124627"/>
                    <a:pt x="216660" y="109335"/>
                  </a:cubicBezTo>
                  <a:cubicBezTo>
                    <a:pt x="225834" y="94808"/>
                    <a:pt x="235774" y="94044"/>
                    <a:pt x="235774" y="85633"/>
                  </a:cubicBezTo>
                  <a:cubicBezTo>
                    <a:pt x="235774" y="77987"/>
                    <a:pt x="245714" y="74929"/>
                    <a:pt x="257183" y="73400"/>
                  </a:cubicBezTo>
                  <a:cubicBezTo>
                    <a:pt x="268651" y="71871"/>
                    <a:pt x="272474" y="63460"/>
                    <a:pt x="282414" y="59637"/>
                  </a:cubicBezTo>
                  <a:cubicBezTo>
                    <a:pt x="290824" y="56579"/>
                    <a:pt x="293882" y="50462"/>
                    <a:pt x="292353" y="397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A2CDE13B-B951-45B4-8530-BE22A1974DE3}"/>
                </a:ext>
              </a:extLst>
            </p:cNvPr>
            <p:cNvSpPr/>
            <p:nvPr/>
          </p:nvSpPr>
          <p:spPr>
            <a:xfrm>
              <a:off x="6121707" y="3166601"/>
              <a:ext cx="294162" cy="220266"/>
            </a:xfrm>
            <a:custGeom>
              <a:avLst/>
              <a:gdLst>
                <a:gd name="connsiteX0" fmla="*/ 293882 w 294162"/>
                <a:gd name="connsiteY0" fmla="*/ 118510 h 220266"/>
                <a:gd name="connsiteX1" fmla="*/ 274003 w 294162"/>
                <a:gd name="connsiteY1" fmla="*/ 125391 h 220266"/>
                <a:gd name="connsiteX2" fmla="*/ 293882 w 294162"/>
                <a:gd name="connsiteY2" fmla="*/ 118510 h 220266"/>
                <a:gd name="connsiteX3" fmla="*/ 292353 w 294162"/>
                <a:gd name="connsiteY3" fmla="*/ 39758 h 220266"/>
                <a:gd name="connsiteX4" fmla="*/ 268651 w 294162"/>
                <a:gd name="connsiteY4" fmla="*/ 38994 h 220266"/>
                <a:gd name="connsiteX5" fmla="*/ 241126 w 294162"/>
                <a:gd name="connsiteY5" fmla="*/ 32112 h 220266"/>
                <a:gd name="connsiteX6" fmla="*/ 230422 w 294162"/>
                <a:gd name="connsiteY6" fmla="*/ 29819 h 220266"/>
                <a:gd name="connsiteX7" fmla="*/ 212072 w 294162"/>
                <a:gd name="connsiteY7" fmla="*/ 31348 h 220266"/>
                <a:gd name="connsiteX8" fmla="*/ 189135 w 294162"/>
                <a:gd name="connsiteY8" fmla="*/ 19879 h 220266"/>
                <a:gd name="connsiteX9" fmla="*/ 176137 w 294162"/>
                <a:gd name="connsiteY9" fmla="*/ 12998 h 220266"/>
                <a:gd name="connsiteX10" fmla="*/ 135614 w 294162"/>
                <a:gd name="connsiteY10" fmla="*/ 8410 h 220266"/>
                <a:gd name="connsiteX11" fmla="*/ 59156 w 294162"/>
                <a:gd name="connsiteY11" fmla="*/ 7646 h 220266"/>
                <a:gd name="connsiteX12" fmla="*/ 30866 w 294162"/>
                <a:gd name="connsiteY12" fmla="*/ 0 h 220266"/>
                <a:gd name="connsiteX13" fmla="*/ 11752 w 294162"/>
                <a:gd name="connsiteY13" fmla="*/ 12233 h 220266"/>
                <a:gd name="connsiteX14" fmla="*/ 6400 w 294162"/>
                <a:gd name="connsiteY14" fmla="*/ 29819 h 220266"/>
                <a:gd name="connsiteX15" fmla="*/ 10223 w 294162"/>
                <a:gd name="connsiteY15" fmla="*/ 53521 h 220266"/>
                <a:gd name="connsiteX16" fmla="*/ 16340 w 294162"/>
                <a:gd name="connsiteY16" fmla="*/ 50462 h 220266"/>
                <a:gd name="connsiteX17" fmla="*/ 24750 w 294162"/>
                <a:gd name="connsiteY17" fmla="*/ 51227 h 220266"/>
                <a:gd name="connsiteX18" fmla="*/ 39277 w 294162"/>
                <a:gd name="connsiteY18" fmla="*/ 55050 h 220266"/>
                <a:gd name="connsiteX19" fmla="*/ 48452 w 294162"/>
                <a:gd name="connsiteY19" fmla="*/ 55050 h 220266"/>
                <a:gd name="connsiteX20" fmla="*/ 62979 w 294162"/>
                <a:gd name="connsiteY20" fmla="*/ 57344 h 220266"/>
                <a:gd name="connsiteX21" fmla="*/ 69095 w 294162"/>
                <a:gd name="connsiteY21" fmla="*/ 67283 h 220266"/>
                <a:gd name="connsiteX22" fmla="*/ 53804 w 294162"/>
                <a:gd name="connsiteY22" fmla="*/ 81046 h 220266"/>
                <a:gd name="connsiteX23" fmla="*/ 55333 w 294162"/>
                <a:gd name="connsiteY23" fmla="*/ 103983 h 220266"/>
                <a:gd name="connsiteX24" fmla="*/ 51510 w 294162"/>
                <a:gd name="connsiteY24" fmla="*/ 120804 h 220266"/>
                <a:gd name="connsiteX25" fmla="*/ 45394 w 294162"/>
                <a:gd name="connsiteY25" fmla="*/ 130743 h 220266"/>
                <a:gd name="connsiteX26" fmla="*/ 52275 w 294162"/>
                <a:gd name="connsiteY26" fmla="*/ 143741 h 220266"/>
                <a:gd name="connsiteX27" fmla="*/ 46158 w 294162"/>
                <a:gd name="connsiteY27" fmla="*/ 156739 h 220266"/>
                <a:gd name="connsiteX28" fmla="*/ 51510 w 294162"/>
                <a:gd name="connsiteY28" fmla="*/ 168973 h 220266"/>
                <a:gd name="connsiteX29" fmla="*/ 42335 w 294162"/>
                <a:gd name="connsiteY29" fmla="*/ 183499 h 220266"/>
                <a:gd name="connsiteX30" fmla="*/ 45394 w 294162"/>
                <a:gd name="connsiteY30" fmla="*/ 191145 h 220266"/>
                <a:gd name="connsiteX31" fmla="*/ 57627 w 294162"/>
                <a:gd name="connsiteY31" fmla="*/ 191910 h 220266"/>
                <a:gd name="connsiteX32" fmla="*/ 85916 w 294162"/>
                <a:gd name="connsiteY32" fmla="*/ 220199 h 220266"/>
                <a:gd name="connsiteX33" fmla="*/ 91268 w 294162"/>
                <a:gd name="connsiteY33" fmla="*/ 212554 h 220266"/>
                <a:gd name="connsiteX34" fmla="*/ 105031 w 294162"/>
                <a:gd name="connsiteY34" fmla="*/ 211789 h 220266"/>
                <a:gd name="connsiteX35" fmla="*/ 126439 w 294162"/>
                <a:gd name="connsiteY35" fmla="*/ 203379 h 220266"/>
                <a:gd name="connsiteX36" fmla="*/ 156258 w 294162"/>
                <a:gd name="connsiteY36" fmla="*/ 202614 h 220266"/>
                <a:gd name="connsiteX37" fmla="*/ 173079 w 294162"/>
                <a:gd name="connsiteY37" fmla="*/ 194204 h 220266"/>
                <a:gd name="connsiteX38" fmla="*/ 191428 w 294162"/>
                <a:gd name="connsiteY38" fmla="*/ 181206 h 220266"/>
                <a:gd name="connsiteX39" fmla="*/ 199839 w 294162"/>
                <a:gd name="connsiteY39" fmla="*/ 163620 h 220266"/>
                <a:gd name="connsiteX40" fmla="*/ 216660 w 294162"/>
                <a:gd name="connsiteY40" fmla="*/ 145270 h 220266"/>
                <a:gd name="connsiteX41" fmla="*/ 216660 w 294162"/>
                <a:gd name="connsiteY41" fmla="*/ 109335 h 220266"/>
                <a:gd name="connsiteX42" fmla="*/ 235774 w 294162"/>
                <a:gd name="connsiteY42" fmla="*/ 85633 h 220266"/>
                <a:gd name="connsiteX43" fmla="*/ 257183 w 294162"/>
                <a:gd name="connsiteY43" fmla="*/ 73400 h 220266"/>
                <a:gd name="connsiteX44" fmla="*/ 282414 w 294162"/>
                <a:gd name="connsiteY44" fmla="*/ 59637 h 220266"/>
                <a:gd name="connsiteX45" fmla="*/ 292353 w 294162"/>
                <a:gd name="connsiteY45" fmla="*/ 39758 h 22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4162" h="220266">
                  <a:moveTo>
                    <a:pt x="293882" y="118510"/>
                  </a:moveTo>
                  <a:cubicBezTo>
                    <a:pt x="292353" y="106277"/>
                    <a:pt x="268651" y="122333"/>
                    <a:pt x="274003" y="125391"/>
                  </a:cubicBezTo>
                  <a:cubicBezTo>
                    <a:pt x="283943" y="133037"/>
                    <a:pt x="296176" y="130743"/>
                    <a:pt x="293882" y="118510"/>
                  </a:cubicBezTo>
                  <a:moveTo>
                    <a:pt x="292353" y="39758"/>
                  </a:moveTo>
                  <a:cubicBezTo>
                    <a:pt x="283943" y="39758"/>
                    <a:pt x="274768" y="40523"/>
                    <a:pt x="268651" y="38994"/>
                  </a:cubicBezTo>
                  <a:cubicBezTo>
                    <a:pt x="261006" y="37465"/>
                    <a:pt x="244949" y="36700"/>
                    <a:pt x="241126" y="32112"/>
                  </a:cubicBezTo>
                  <a:cubicBezTo>
                    <a:pt x="237303" y="27525"/>
                    <a:pt x="230422" y="24467"/>
                    <a:pt x="230422" y="29819"/>
                  </a:cubicBezTo>
                  <a:cubicBezTo>
                    <a:pt x="230422" y="35171"/>
                    <a:pt x="218954" y="35935"/>
                    <a:pt x="212072" y="31348"/>
                  </a:cubicBezTo>
                  <a:cubicBezTo>
                    <a:pt x="205191" y="26760"/>
                    <a:pt x="194487" y="23702"/>
                    <a:pt x="189135" y="19879"/>
                  </a:cubicBezTo>
                  <a:cubicBezTo>
                    <a:pt x="186841" y="18350"/>
                    <a:pt x="180724" y="16056"/>
                    <a:pt x="176137" y="12998"/>
                  </a:cubicBezTo>
                  <a:cubicBezTo>
                    <a:pt x="169256" y="14527"/>
                    <a:pt x="149376" y="6881"/>
                    <a:pt x="135614" y="8410"/>
                  </a:cubicBezTo>
                  <a:cubicBezTo>
                    <a:pt x="121852" y="9940"/>
                    <a:pt x="76741" y="6117"/>
                    <a:pt x="59156" y="7646"/>
                  </a:cubicBezTo>
                  <a:cubicBezTo>
                    <a:pt x="41571" y="9175"/>
                    <a:pt x="40806" y="0"/>
                    <a:pt x="30866" y="0"/>
                  </a:cubicBezTo>
                  <a:cubicBezTo>
                    <a:pt x="20927" y="0"/>
                    <a:pt x="25515" y="12233"/>
                    <a:pt x="11752" y="12233"/>
                  </a:cubicBezTo>
                  <a:cubicBezTo>
                    <a:pt x="-2011" y="12233"/>
                    <a:pt x="-3540" y="21408"/>
                    <a:pt x="6400" y="29819"/>
                  </a:cubicBezTo>
                  <a:cubicBezTo>
                    <a:pt x="11752" y="34406"/>
                    <a:pt x="11752" y="44346"/>
                    <a:pt x="10223" y="53521"/>
                  </a:cubicBezTo>
                  <a:cubicBezTo>
                    <a:pt x="13281" y="53521"/>
                    <a:pt x="14810" y="51992"/>
                    <a:pt x="16340" y="50462"/>
                  </a:cubicBezTo>
                  <a:cubicBezTo>
                    <a:pt x="20162" y="45110"/>
                    <a:pt x="24750" y="45875"/>
                    <a:pt x="24750" y="51227"/>
                  </a:cubicBezTo>
                  <a:cubicBezTo>
                    <a:pt x="24750" y="56579"/>
                    <a:pt x="33925" y="55050"/>
                    <a:pt x="39277" y="55050"/>
                  </a:cubicBezTo>
                  <a:cubicBezTo>
                    <a:pt x="44629" y="55050"/>
                    <a:pt x="42335" y="59637"/>
                    <a:pt x="48452" y="55050"/>
                  </a:cubicBezTo>
                  <a:cubicBezTo>
                    <a:pt x="54569" y="50462"/>
                    <a:pt x="62979" y="52756"/>
                    <a:pt x="62979" y="57344"/>
                  </a:cubicBezTo>
                  <a:cubicBezTo>
                    <a:pt x="62979" y="62696"/>
                    <a:pt x="75212" y="59637"/>
                    <a:pt x="69095" y="67283"/>
                  </a:cubicBezTo>
                  <a:cubicBezTo>
                    <a:pt x="62214" y="74164"/>
                    <a:pt x="53804" y="75694"/>
                    <a:pt x="53804" y="81046"/>
                  </a:cubicBezTo>
                  <a:cubicBezTo>
                    <a:pt x="53804" y="86398"/>
                    <a:pt x="61450" y="97866"/>
                    <a:pt x="55333" y="103983"/>
                  </a:cubicBezTo>
                  <a:cubicBezTo>
                    <a:pt x="49216" y="110100"/>
                    <a:pt x="56862" y="120804"/>
                    <a:pt x="51510" y="120804"/>
                  </a:cubicBezTo>
                  <a:cubicBezTo>
                    <a:pt x="45394" y="120804"/>
                    <a:pt x="39277" y="123098"/>
                    <a:pt x="45394" y="130743"/>
                  </a:cubicBezTo>
                  <a:cubicBezTo>
                    <a:pt x="52275" y="137625"/>
                    <a:pt x="56862" y="143741"/>
                    <a:pt x="52275" y="143741"/>
                  </a:cubicBezTo>
                  <a:cubicBezTo>
                    <a:pt x="46923" y="143741"/>
                    <a:pt x="43864" y="154445"/>
                    <a:pt x="46158" y="156739"/>
                  </a:cubicBezTo>
                  <a:cubicBezTo>
                    <a:pt x="48452" y="159033"/>
                    <a:pt x="60685" y="167443"/>
                    <a:pt x="51510" y="168973"/>
                  </a:cubicBezTo>
                  <a:cubicBezTo>
                    <a:pt x="42335" y="170502"/>
                    <a:pt x="42335" y="178912"/>
                    <a:pt x="42335" y="183499"/>
                  </a:cubicBezTo>
                  <a:cubicBezTo>
                    <a:pt x="42335" y="185793"/>
                    <a:pt x="43864" y="188087"/>
                    <a:pt x="45394" y="191145"/>
                  </a:cubicBezTo>
                  <a:cubicBezTo>
                    <a:pt x="49981" y="190381"/>
                    <a:pt x="53804" y="190381"/>
                    <a:pt x="57627" y="191910"/>
                  </a:cubicBezTo>
                  <a:cubicBezTo>
                    <a:pt x="67567" y="196497"/>
                    <a:pt x="72918" y="221729"/>
                    <a:pt x="85916" y="220199"/>
                  </a:cubicBezTo>
                  <a:cubicBezTo>
                    <a:pt x="91268" y="219435"/>
                    <a:pt x="88975" y="214847"/>
                    <a:pt x="91268" y="212554"/>
                  </a:cubicBezTo>
                  <a:cubicBezTo>
                    <a:pt x="94327" y="209495"/>
                    <a:pt x="98914" y="211789"/>
                    <a:pt x="105031" y="211789"/>
                  </a:cubicBezTo>
                  <a:cubicBezTo>
                    <a:pt x="110383" y="211789"/>
                    <a:pt x="113441" y="203379"/>
                    <a:pt x="126439" y="203379"/>
                  </a:cubicBezTo>
                  <a:cubicBezTo>
                    <a:pt x="139437" y="203379"/>
                    <a:pt x="147848" y="201850"/>
                    <a:pt x="156258" y="202614"/>
                  </a:cubicBezTo>
                  <a:cubicBezTo>
                    <a:pt x="164668" y="202614"/>
                    <a:pt x="170785" y="200320"/>
                    <a:pt x="173079" y="194204"/>
                  </a:cubicBezTo>
                  <a:cubicBezTo>
                    <a:pt x="175372" y="188087"/>
                    <a:pt x="182254" y="182735"/>
                    <a:pt x="191428" y="181206"/>
                  </a:cubicBezTo>
                  <a:cubicBezTo>
                    <a:pt x="200603" y="179677"/>
                    <a:pt x="199074" y="169737"/>
                    <a:pt x="199839" y="163620"/>
                  </a:cubicBezTo>
                  <a:cubicBezTo>
                    <a:pt x="200603" y="157504"/>
                    <a:pt x="215895" y="149093"/>
                    <a:pt x="216660" y="145270"/>
                  </a:cubicBezTo>
                  <a:cubicBezTo>
                    <a:pt x="217424" y="140683"/>
                    <a:pt x="207485" y="124627"/>
                    <a:pt x="216660" y="109335"/>
                  </a:cubicBezTo>
                  <a:cubicBezTo>
                    <a:pt x="225834" y="94808"/>
                    <a:pt x="235774" y="94044"/>
                    <a:pt x="235774" y="85633"/>
                  </a:cubicBezTo>
                  <a:cubicBezTo>
                    <a:pt x="235774" y="77987"/>
                    <a:pt x="245714" y="74929"/>
                    <a:pt x="257183" y="73400"/>
                  </a:cubicBezTo>
                  <a:cubicBezTo>
                    <a:pt x="268651" y="71871"/>
                    <a:pt x="272474" y="63460"/>
                    <a:pt x="282414" y="59637"/>
                  </a:cubicBezTo>
                  <a:cubicBezTo>
                    <a:pt x="290824" y="56579"/>
                    <a:pt x="293882" y="50462"/>
                    <a:pt x="292353" y="397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8823F8AA-5C63-416E-8BBC-979E5207C662}"/>
                </a:ext>
              </a:extLst>
            </p:cNvPr>
            <p:cNvSpPr/>
            <p:nvPr/>
          </p:nvSpPr>
          <p:spPr>
            <a:xfrm>
              <a:off x="6637766" y="3071727"/>
              <a:ext cx="77539" cy="44411"/>
            </a:xfrm>
            <a:custGeom>
              <a:avLst/>
              <a:gdLst>
                <a:gd name="connsiteX0" fmla="*/ 317 w 77539"/>
                <a:gd name="connsiteY0" fmla="*/ 39060 h 44411"/>
                <a:gd name="connsiteX1" fmla="*/ 14844 w 77539"/>
                <a:gd name="connsiteY1" fmla="*/ 36766 h 44411"/>
                <a:gd name="connsiteX2" fmla="*/ 18667 w 77539"/>
                <a:gd name="connsiteY2" fmla="*/ 44412 h 44411"/>
                <a:gd name="connsiteX3" fmla="*/ 34723 w 77539"/>
                <a:gd name="connsiteY3" fmla="*/ 41353 h 44411"/>
                <a:gd name="connsiteX4" fmla="*/ 49250 w 77539"/>
                <a:gd name="connsiteY4" fmla="*/ 42118 h 44411"/>
                <a:gd name="connsiteX5" fmla="*/ 57660 w 77539"/>
                <a:gd name="connsiteY5" fmla="*/ 31414 h 44411"/>
                <a:gd name="connsiteX6" fmla="*/ 63012 w 77539"/>
                <a:gd name="connsiteY6" fmla="*/ 19181 h 44411"/>
                <a:gd name="connsiteX7" fmla="*/ 77540 w 77539"/>
                <a:gd name="connsiteY7" fmla="*/ 9241 h 44411"/>
                <a:gd name="connsiteX8" fmla="*/ 72187 w 77539"/>
                <a:gd name="connsiteY8" fmla="*/ 66 h 44411"/>
                <a:gd name="connsiteX9" fmla="*/ 56131 w 77539"/>
                <a:gd name="connsiteY9" fmla="*/ 5418 h 44411"/>
                <a:gd name="connsiteX10" fmla="*/ 36252 w 77539"/>
                <a:gd name="connsiteY10" fmla="*/ 13064 h 44411"/>
                <a:gd name="connsiteX11" fmla="*/ 10257 w 77539"/>
                <a:gd name="connsiteY11" fmla="*/ 8476 h 44411"/>
                <a:gd name="connsiteX12" fmla="*/ 1081 w 77539"/>
                <a:gd name="connsiteY12" fmla="*/ 7712 h 44411"/>
                <a:gd name="connsiteX13" fmla="*/ 317 w 77539"/>
                <a:gd name="connsiteY13" fmla="*/ 39060 h 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39" h="44411">
                  <a:moveTo>
                    <a:pt x="317" y="39060"/>
                  </a:moveTo>
                  <a:cubicBezTo>
                    <a:pt x="5669" y="36766"/>
                    <a:pt x="11785" y="36001"/>
                    <a:pt x="14844" y="36766"/>
                  </a:cubicBezTo>
                  <a:cubicBezTo>
                    <a:pt x="17902" y="37531"/>
                    <a:pt x="18667" y="40589"/>
                    <a:pt x="18667" y="44412"/>
                  </a:cubicBezTo>
                  <a:cubicBezTo>
                    <a:pt x="23254" y="43647"/>
                    <a:pt x="32429" y="42118"/>
                    <a:pt x="34723" y="41353"/>
                  </a:cubicBezTo>
                  <a:cubicBezTo>
                    <a:pt x="38546" y="39824"/>
                    <a:pt x="48486" y="45176"/>
                    <a:pt x="49250" y="42118"/>
                  </a:cubicBezTo>
                  <a:cubicBezTo>
                    <a:pt x="50014" y="39060"/>
                    <a:pt x="53073" y="31414"/>
                    <a:pt x="57660" y="31414"/>
                  </a:cubicBezTo>
                  <a:cubicBezTo>
                    <a:pt x="61483" y="31414"/>
                    <a:pt x="59189" y="19945"/>
                    <a:pt x="63012" y="19181"/>
                  </a:cubicBezTo>
                  <a:cubicBezTo>
                    <a:pt x="66835" y="18416"/>
                    <a:pt x="77540" y="9241"/>
                    <a:pt x="77540" y="9241"/>
                  </a:cubicBezTo>
                  <a:cubicBezTo>
                    <a:pt x="77540" y="9241"/>
                    <a:pt x="73717" y="831"/>
                    <a:pt x="72187" y="66"/>
                  </a:cubicBezTo>
                  <a:cubicBezTo>
                    <a:pt x="70658" y="-698"/>
                    <a:pt x="65306" y="5418"/>
                    <a:pt x="56131" y="5418"/>
                  </a:cubicBezTo>
                  <a:cubicBezTo>
                    <a:pt x="46956" y="5418"/>
                    <a:pt x="40075" y="13064"/>
                    <a:pt x="36252" y="13064"/>
                  </a:cubicBezTo>
                  <a:cubicBezTo>
                    <a:pt x="32429" y="13064"/>
                    <a:pt x="19431" y="8476"/>
                    <a:pt x="10257" y="8476"/>
                  </a:cubicBezTo>
                  <a:cubicBezTo>
                    <a:pt x="7198" y="8476"/>
                    <a:pt x="4140" y="7712"/>
                    <a:pt x="1081" y="7712"/>
                  </a:cubicBezTo>
                  <a:cubicBezTo>
                    <a:pt x="317" y="14593"/>
                    <a:pt x="-448" y="27591"/>
                    <a:pt x="317" y="3906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D93C2972-172B-494B-A9A9-23FB81399D3A}"/>
                </a:ext>
              </a:extLst>
            </p:cNvPr>
            <p:cNvSpPr/>
            <p:nvPr/>
          </p:nvSpPr>
          <p:spPr>
            <a:xfrm>
              <a:off x="6637766" y="3071727"/>
              <a:ext cx="77539" cy="44411"/>
            </a:xfrm>
            <a:custGeom>
              <a:avLst/>
              <a:gdLst>
                <a:gd name="connsiteX0" fmla="*/ 317 w 77539"/>
                <a:gd name="connsiteY0" fmla="*/ 39060 h 44411"/>
                <a:gd name="connsiteX1" fmla="*/ 14844 w 77539"/>
                <a:gd name="connsiteY1" fmla="*/ 36766 h 44411"/>
                <a:gd name="connsiteX2" fmla="*/ 18667 w 77539"/>
                <a:gd name="connsiteY2" fmla="*/ 44412 h 44411"/>
                <a:gd name="connsiteX3" fmla="*/ 34723 w 77539"/>
                <a:gd name="connsiteY3" fmla="*/ 41353 h 44411"/>
                <a:gd name="connsiteX4" fmla="*/ 49250 w 77539"/>
                <a:gd name="connsiteY4" fmla="*/ 42118 h 44411"/>
                <a:gd name="connsiteX5" fmla="*/ 57660 w 77539"/>
                <a:gd name="connsiteY5" fmla="*/ 31414 h 44411"/>
                <a:gd name="connsiteX6" fmla="*/ 63012 w 77539"/>
                <a:gd name="connsiteY6" fmla="*/ 19181 h 44411"/>
                <a:gd name="connsiteX7" fmla="*/ 77540 w 77539"/>
                <a:gd name="connsiteY7" fmla="*/ 9241 h 44411"/>
                <a:gd name="connsiteX8" fmla="*/ 72187 w 77539"/>
                <a:gd name="connsiteY8" fmla="*/ 66 h 44411"/>
                <a:gd name="connsiteX9" fmla="*/ 56131 w 77539"/>
                <a:gd name="connsiteY9" fmla="*/ 5418 h 44411"/>
                <a:gd name="connsiteX10" fmla="*/ 36252 w 77539"/>
                <a:gd name="connsiteY10" fmla="*/ 13064 h 44411"/>
                <a:gd name="connsiteX11" fmla="*/ 10257 w 77539"/>
                <a:gd name="connsiteY11" fmla="*/ 8476 h 44411"/>
                <a:gd name="connsiteX12" fmla="*/ 1081 w 77539"/>
                <a:gd name="connsiteY12" fmla="*/ 7712 h 44411"/>
                <a:gd name="connsiteX13" fmla="*/ 317 w 77539"/>
                <a:gd name="connsiteY13" fmla="*/ 39060 h 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39" h="44411">
                  <a:moveTo>
                    <a:pt x="317" y="39060"/>
                  </a:moveTo>
                  <a:cubicBezTo>
                    <a:pt x="5669" y="36766"/>
                    <a:pt x="11785" y="36001"/>
                    <a:pt x="14844" y="36766"/>
                  </a:cubicBezTo>
                  <a:cubicBezTo>
                    <a:pt x="17902" y="37531"/>
                    <a:pt x="18667" y="40589"/>
                    <a:pt x="18667" y="44412"/>
                  </a:cubicBezTo>
                  <a:cubicBezTo>
                    <a:pt x="23254" y="43647"/>
                    <a:pt x="32429" y="42118"/>
                    <a:pt x="34723" y="41353"/>
                  </a:cubicBezTo>
                  <a:cubicBezTo>
                    <a:pt x="38546" y="39824"/>
                    <a:pt x="48486" y="45176"/>
                    <a:pt x="49250" y="42118"/>
                  </a:cubicBezTo>
                  <a:cubicBezTo>
                    <a:pt x="50014" y="39060"/>
                    <a:pt x="53073" y="31414"/>
                    <a:pt x="57660" y="31414"/>
                  </a:cubicBezTo>
                  <a:cubicBezTo>
                    <a:pt x="61483" y="31414"/>
                    <a:pt x="59189" y="19945"/>
                    <a:pt x="63012" y="19181"/>
                  </a:cubicBezTo>
                  <a:cubicBezTo>
                    <a:pt x="66835" y="18416"/>
                    <a:pt x="77540" y="9241"/>
                    <a:pt x="77540" y="9241"/>
                  </a:cubicBezTo>
                  <a:cubicBezTo>
                    <a:pt x="77540" y="9241"/>
                    <a:pt x="73717" y="831"/>
                    <a:pt x="72187" y="66"/>
                  </a:cubicBezTo>
                  <a:cubicBezTo>
                    <a:pt x="70658" y="-698"/>
                    <a:pt x="65306" y="5418"/>
                    <a:pt x="56131" y="5418"/>
                  </a:cubicBezTo>
                  <a:cubicBezTo>
                    <a:pt x="46956" y="5418"/>
                    <a:pt x="40075" y="13064"/>
                    <a:pt x="36252" y="13064"/>
                  </a:cubicBezTo>
                  <a:cubicBezTo>
                    <a:pt x="32429" y="13064"/>
                    <a:pt x="19431" y="8476"/>
                    <a:pt x="10257" y="8476"/>
                  </a:cubicBezTo>
                  <a:cubicBezTo>
                    <a:pt x="7198" y="8476"/>
                    <a:pt x="4140" y="7712"/>
                    <a:pt x="1081" y="7712"/>
                  </a:cubicBezTo>
                  <a:cubicBezTo>
                    <a:pt x="317" y="14593"/>
                    <a:pt x="-448" y="27591"/>
                    <a:pt x="317" y="3906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58863995-0BE9-44A0-96C0-E2D90A144D24}"/>
                </a:ext>
              </a:extLst>
            </p:cNvPr>
            <p:cNvSpPr/>
            <p:nvPr/>
          </p:nvSpPr>
          <p:spPr>
            <a:xfrm>
              <a:off x="6601382" y="2269872"/>
              <a:ext cx="288247" cy="528285"/>
            </a:xfrm>
            <a:custGeom>
              <a:avLst/>
              <a:gdLst>
                <a:gd name="connsiteX0" fmla="*/ 168973 w 288247"/>
                <a:gd name="connsiteY0" fmla="*/ 437980 h 528285"/>
                <a:gd name="connsiteX1" fmla="*/ 152916 w 288247"/>
                <a:gd name="connsiteY1" fmla="*/ 469328 h 528285"/>
                <a:gd name="connsiteX2" fmla="*/ 168973 w 288247"/>
                <a:gd name="connsiteY2" fmla="*/ 437980 h 528285"/>
                <a:gd name="connsiteX3" fmla="*/ 285189 w 288247"/>
                <a:gd name="connsiteY3" fmla="*/ 121444 h 528285"/>
                <a:gd name="connsiteX4" fmla="*/ 280601 w 288247"/>
                <a:gd name="connsiteY4" fmla="*/ 108446 h 528285"/>
                <a:gd name="connsiteX5" fmla="*/ 281366 w 288247"/>
                <a:gd name="connsiteY5" fmla="*/ 87802 h 528285"/>
                <a:gd name="connsiteX6" fmla="*/ 276014 w 288247"/>
                <a:gd name="connsiteY6" fmla="*/ 65629 h 528285"/>
                <a:gd name="connsiteX7" fmla="*/ 275249 w 288247"/>
                <a:gd name="connsiteY7" fmla="*/ 42692 h 528285"/>
                <a:gd name="connsiteX8" fmla="*/ 242372 w 288247"/>
                <a:gd name="connsiteY8" fmla="*/ 22048 h 528285"/>
                <a:gd name="connsiteX9" fmla="*/ 214848 w 288247"/>
                <a:gd name="connsiteY9" fmla="*/ 1405 h 528285"/>
                <a:gd name="connsiteX10" fmla="*/ 201850 w 288247"/>
                <a:gd name="connsiteY10" fmla="*/ 19755 h 528285"/>
                <a:gd name="connsiteX11" fmla="*/ 186558 w 288247"/>
                <a:gd name="connsiteY11" fmla="*/ 24342 h 528285"/>
                <a:gd name="connsiteX12" fmla="*/ 162091 w 288247"/>
                <a:gd name="connsiteY12" fmla="*/ 19755 h 528285"/>
                <a:gd name="connsiteX13" fmla="*/ 156739 w 288247"/>
                <a:gd name="connsiteY13" fmla="*/ 37340 h 528285"/>
                <a:gd name="connsiteX14" fmla="*/ 139154 w 288247"/>
                <a:gd name="connsiteY14" fmla="*/ 44221 h 528285"/>
                <a:gd name="connsiteX15" fmla="*/ 121569 w 288247"/>
                <a:gd name="connsiteY15" fmla="*/ 57984 h 528285"/>
                <a:gd name="connsiteX16" fmla="*/ 114687 w 288247"/>
                <a:gd name="connsiteY16" fmla="*/ 75569 h 528285"/>
                <a:gd name="connsiteX17" fmla="*/ 109335 w 288247"/>
                <a:gd name="connsiteY17" fmla="*/ 88567 h 528285"/>
                <a:gd name="connsiteX18" fmla="*/ 97102 w 288247"/>
                <a:gd name="connsiteY18" fmla="*/ 106917 h 528285"/>
                <a:gd name="connsiteX19" fmla="*/ 92515 w 288247"/>
                <a:gd name="connsiteY19" fmla="*/ 120679 h 528285"/>
                <a:gd name="connsiteX20" fmla="*/ 74929 w 288247"/>
                <a:gd name="connsiteY20" fmla="*/ 125267 h 528285"/>
                <a:gd name="connsiteX21" fmla="*/ 74164 w 288247"/>
                <a:gd name="connsiteY21" fmla="*/ 147440 h 528285"/>
                <a:gd name="connsiteX22" fmla="*/ 58873 w 288247"/>
                <a:gd name="connsiteY22" fmla="*/ 178787 h 528285"/>
                <a:gd name="connsiteX23" fmla="*/ 64225 w 288247"/>
                <a:gd name="connsiteY23" fmla="*/ 191785 h 528285"/>
                <a:gd name="connsiteX24" fmla="*/ 64225 w 288247"/>
                <a:gd name="connsiteY24" fmla="*/ 205548 h 528285"/>
                <a:gd name="connsiteX25" fmla="*/ 48933 w 288247"/>
                <a:gd name="connsiteY25" fmla="*/ 207077 h 528285"/>
                <a:gd name="connsiteX26" fmla="*/ 25996 w 288247"/>
                <a:gd name="connsiteY26" fmla="*/ 223133 h 528285"/>
                <a:gd name="connsiteX27" fmla="*/ 23702 w 288247"/>
                <a:gd name="connsiteY27" fmla="*/ 247600 h 528285"/>
                <a:gd name="connsiteX28" fmla="*/ 23702 w 288247"/>
                <a:gd name="connsiteY28" fmla="*/ 272066 h 528285"/>
                <a:gd name="connsiteX29" fmla="*/ 22937 w 288247"/>
                <a:gd name="connsiteY29" fmla="*/ 295004 h 528285"/>
                <a:gd name="connsiteX30" fmla="*/ 38229 w 288247"/>
                <a:gd name="connsiteY30" fmla="*/ 312589 h 528285"/>
                <a:gd name="connsiteX31" fmla="*/ 29054 w 288247"/>
                <a:gd name="connsiteY31" fmla="*/ 325587 h 528285"/>
                <a:gd name="connsiteX32" fmla="*/ 29819 w 288247"/>
                <a:gd name="connsiteY32" fmla="*/ 337056 h 528285"/>
                <a:gd name="connsiteX33" fmla="*/ 30583 w 288247"/>
                <a:gd name="connsiteY33" fmla="*/ 359993 h 528285"/>
                <a:gd name="connsiteX34" fmla="*/ 15292 w 288247"/>
                <a:gd name="connsiteY34" fmla="*/ 366110 h 528285"/>
                <a:gd name="connsiteX35" fmla="*/ 12234 w 288247"/>
                <a:gd name="connsiteY35" fmla="*/ 385989 h 528285"/>
                <a:gd name="connsiteX36" fmla="*/ 6881 w 288247"/>
                <a:gd name="connsiteY36" fmla="*/ 402045 h 528285"/>
                <a:gd name="connsiteX37" fmla="*/ 0 w 288247"/>
                <a:gd name="connsiteY37" fmla="*/ 401281 h 528285"/>
                <a:gd name="connsiteX38" fmla="*/ 0 w 288247"/>
                <a:gd name="connsiteY38" fmla="*/ 403574 h 528285"/>
                <a:gd name="connsiteX39" fmla="*/ 9939 w 288247"/>
                <a:gd name="connsiteY39" fmla="*/ 428041 h 528285"/>
                <a:gd name="connsiteX40" fmla="*/ 18350 w 288247"/>
                <a:gd name="connsiteY40" fmla="*/ 453272 h 528285"/>
                <a:gd name="connsiteX41" fmla="*/ 29819 w 288247"/>
                <a:gd name="connsiteY41" fmla="*/ 475445 h 528285"/>
                <a:gd name="connsiteX42" fmla="*/ 34406 w 288247"/>
                <a:gd name="connsiteY42" fmla="*/ 493795 h 528285"/>
                <a:gd name="connsiteX43" fmla="*/ 41288 w 288247"/>
                <a:gd name="connsiteY43" fmla="*/ 505264 h 528285"/>
                <a:gd name="connsiteX44" fmla="*/ 41288 w 288247"/>
                <a:gd name="connsiteY44" fmla="*/ 525907 h 528285"/>
                <a:gd name="connsiteX45" fmla="*/ 59637 w 288247"/>
                <a:gd name="connsiteY45" fmla="*/ 525907 h 528285"/>
                <a:gd name="connsiteX46" fmla="*/ 68048 w 288247"/>
                <a:gd name="connsiteY46" fmla="*/ 511380 h 528285"/>
                <a:gd name="connsiteX47" fmla="*/ 74929 w 288247"/>
                <a:gd name="connsiteY47" fmla="*/ 503735 h 528285"/>
                <a:gd name="connsiteX48" fmla="*/ 94043 w 288247"/>
                <a:gd name="connsiteY48" fmla="*/ 502205 h 528285"/>
                <a:gd name="connsiteX49" fmla="*/ 107806 w 288247"/>
                <a:gd name="connsiteY49" fmla="*/ 490737 h 528285"/>
                <a:gd name="connsiteX50" fmla="*/ 116216 w 288247"/>
                <a:gd name="connsiteY50" fmla="*/ 494560 h 528285"/>
                <a:gd name="connsiteX51" fmla="*/ 129214 w 288247"/>
                <a:gd name="connsiteY51" fmla="*/ 471622 h 528285"/>
                <a:gd name="connsiteX52" fmla="*/ 120804 w 288247"/>
                <a:gd name="connsiteY52" fmla="*/ 473151 h 528285"/>
                <a:gd name="connsiteX53" fmla="*/ 120804 w 288247"/>
                <a:gd name="connsiteY53" fmla="*/ 456330 h 528285"/>
                <a:gd name="connsiteX54" fmla="*/ 124627 w 288247"/>
                <a:gd name="connsiteY54" fmla="*/ 421924 h 528285"/>
                <a:gd name="connsiteX55" fmla="*/ 137625 w 288247"/>
                <a:gd name="connsiteY55" fmla="*/ 407397 h 528285"/>
                <a:gd name="connsiteX56" fmla="*/ 158268 w 288247"/>
                <a:gd name="connsiteY56" fmla="*/ 386754 h 528285"/>
                <a:gd name="connsiteX57" fmla="*/ 172031 w 288247"/>
                <a:gd name="connsiteY57" fmla="*/ 366874 h 528285"/>
                <a:gd name="connsiteX58" fmla="*/ 149858 w 288247"/>
                <a:gd name="connsiteY58" fmla="*/ 341643 h 528285"/>
                <a:gd name="connsiteX59" fmla="*/ 133037 w 288247"/>
                <a:gd name="connsiteY59" fmla="*/ 337056 h 528285"/>
                <a:gd name="connsiteX60" fmla="*/ 129979 w 288247"/>
                <a:gd name="connsiteY60" fmla="*/ 309531 h 528285"/>
                <a:gd name="connsiteX61" fmla="*/ 138389 w 288247"/>
                <a:gd name="connsiteY61" fmla="*/ 285829 h 528285"/>
                <a:gd name="connsiteX62" fmla="*/ 144506 w 288247"/>
                <a:gd name="connsiteY62" fmla="*/ 267479 h 528285"/>
                <a:gd name="connsiteX63" fmla="*/ 155210 w 288247"/>
                <a:gd name="connsiteY63" fmla="*/ 256010 h 528285"/>
                <a:gd name="connsiteX64" fmla="*/ 171266 w 288247"/>
                <a:gd name="connsiteY64" fmla="*/ 236896 h 528285"/>
                <a:gd name="connsiteX65" fmla="*/ 193439 w 288247"/>
                <a:gd name="connsiteY65" fmla="*/ 223898 h 528285"/>
                <a:gd name="connsiteX66" fmla="*/ 229374 w 288247"/>
                <a:gd name="connsiteY66" fmla="*/ 195608 h 528285"/>
                <a:gd name="connsiteX67" fmla="*/ 227081 w 288247"/>
                <a:gd name="connsiteY67" fmla="*/ 171906 h 528285"/>
                <a:gd name="connsiteX68" fmla="*/ 236256 w 288247"/>
                <a:gd name="connsiteY68" fmla="*/ 152027 h 528285"/>
                <a:gd name="connsiteX69" fmla="*/ 251547 w 288247"/>
                <a:gd name="connsiteY69" fmla="*/ 139794 h 528285"/>
                <a:gd name="connsiteX70" fmla="*/ 276014 w 288247"/>
                <a:gd name="connsiteY70" fmla="*/ 137500 h 528285"/>
                <a:gd name="connsiteX71" fmla="*/ 288247 w 288247"/>
                <a:gd name="connsiteY71" fmla="*/ 138265 h 528285"/>
                <a:gd name="connsiteX72" fmla="*/ 285189 w 288247"/>
                <a:gd name="connsiteY72" fmla="*/ 121444 h 52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88247" h="528285">
                  <a:moveTo>
                    <a:pt x="168973" y="437980"/>
                  </a:moveTo>
                  <a:cubicBezTo>
                    <a:pt x="155975" y="437980"/>
                    <a:pt x="149858" y="465505"/>
                    <a:pt x="152916" y="469328"/>
                  </a:cubicBezTo>
                  <a:cubicBezTo>
                    <a:pt x="155975" y="473151"/>
                    <a:pt x="181970" y="437980"/>
                    <a:pt x="168973" y="437980"/>
                  </a:cubicBezTo>
                  <a:moveTo>
                    <a:pt x="285189" y="121444"/>
                  </a:moveTo>
                  <a:cubicBezTo>
                    <a:pt x="282131" y="117621"/>
                    <a:pt x="275249" y="108446"/>
                    <a:pt x="280601" y="108446"/>
                  </a:cubicBezTo>
                  <a:cubicBezTo>
                    <a:pt x="285954" y="108446"/>
                    <a:pt x="288247" y="90861"/>
                    <a:pt x="281366" y="87802"/>
                  </a:cubicBezTo>
                  <a:cubicBezTo>
                    <a:pt x="274485" y="83979"/>
                    <a:pt x="281366" y="69452"/>
                    <a:pt x="276014" y="65629"/>
                  </a:cubicBezTo>
                  <a:cubicBezTo>
                    <a:pt x="270662" y="61807"/>
                    <a:pt x="273720" y="50338"/>
                    <a:pt x="275249" y="42692"/>
                  </a:cubicBezTo>
                  <a:cubicBezTo>
                    <a:pt x="276014" y="34282"/>
                    <a:pt x="254605" y="27400"/>
                    <a:pt x="242372" y="22048"/>
                  </a:cubicBezTo>
                  <a:cubicBezTo>
                    <a:pt x="230139" y="15932"/>
                    <a:pt x="224787" y="6757"/>
                    <a:pt x="214848" y="1405"/>
                  </a:cubicBezTo>
                  <a:cubicBezTo>
                    <a:pt x="204908" y="-4712"/>
                    <a:pt x="201850" y="10580"/>
                    <a:pt x="201850" y="19755"/>
                  </a:cubicBezTo>
                  <a:cubicBezTo>
                    <a:pt x="201850" y="28930"/>
                    <a:pt x="192675" y="30459"/>
                    <a:pt x="186558" y="24342"/>
                  </a:cubicBezTo>
                  <a:cubicBezTo>
                    <a:pt x="179677" y="18225"/>
                    <a:pt x="172031" y="24342"/>
                    <a:pt x="162091" y="19755"/>
                  </a:cubicBezTo>
                  <a:cubicBezTo>
                    <a:pt x="152152" y="15167"/>
                    <a:pt x="156739" y="30459"/>
                    <a:pt x="156739" y="37340"/>
                  </a:cubicBezTo>
                  <a:cubicBezTo>
                    <a:pt x="156739" y="44221"/>
                    <a:pt x="146035" y="44221"/>
                    <a:pt x="139154" y="44221"/>
                  </a:cubicBezTo>
                  <a:cubicBezTo>
                    <a:pt x="132272" y="44221"/>
                    <a:pt x="121569" y="50338"/>
                    <a:pt x="121569" y="57984"/>
                  </a:cubicBezTo>
                  <a:cubicBezTo>
                    <a:pt x="121569" y="66394"/>
                    <a:pt x="111629" y="70981"/>
                    <a:pt x="114687" y="75569"/>
                  </a:cubicBezTo>
                  <a:cubicBezTo>
                    <a:pt x="117746" y="80156"/>
                    <a:pt x="113923" y="84744"/>
                    <a:pt x="109335" y="88567"/>
                  </a:cubicBezTo>
                  <a:cubicBezTo>
                    <a:pt x="104748" y="91625"/>
                    <a:pt x="100160" y="103859"/>
                    <a:pt x="97102" y="106917"/>
                  </a:cubicBezTo>
                  <a:cubicBezTo>
                    <a:pt x="94043" y="110740"/>
                    <a:pt x="99396" y="116092"/>
                    <a:pt x="92515" y="120679"/>
                  </a:cubicBezTo>
                  <a:cubicBezTo>
                    <a:pt x="85633" y="125267"/>
                    <a:pt x="77987" y="121444"/>
                    <a:pt x="74929" y="125267"/>
                  </a:cubicBezTo>
                  <a:cubicBezTo>
                    <a:pt x="71871" y="129090"/>
                    <a:pt x="74929" y="136736"/>
                    <a:pt x="74164" y="147440"/>
                  </a:cubicBezTo>
                  <a:cubicBezTo>
                    <a:pt x="73400" y="158144"/>
                    <a:pt x="64989" y="169612"/>
                    <a:pt x="58873" y="178787"/>
                  </a:cubicBezTo>
                  <a:cubicBezTo>
                    <a:pt x="51991" y="187962"/>
                    <a:pt x="61166" y="190256"/>
                    <a:pt x="64225" y="191785"/>
                  </a:cubicBezTo>
                  <a:cubicBezTo>
                    <a:pt x="67283" y="193314"/>
                    <a:pt x="67283" y="198667"/>
                    <a:pt x="64225" y="205548"/>
                  </a:cubicBezTo>
                  <a:cubicBezTo>
                    <a:pt x="61166" y="212429"/>
                    <a:pt x="53521" y="207842"/>
                    <a:pt x="48933" y="207077"/>
                  </a:cubicBezTo>
                  <a:cubicBezTo>
                    <a:pt x="44346" y="205548"/>
                    <a:pt x="32113" y="211664"/>
                    <a:pt x="25996" y="223133"/>
                  </a:cubicBezTo>
                  <a:cubicBezTo>
                    <a:pt x="19115" y="234602"/>
                    <a:pt x="21408" y="241483"/>
                    <a:pt x="23702" y="247600"/>
                  </a:cubicBezTo>
                  <a:cubicBezTo>
                    <a:pt x="25996" y="253716"/>
                    <a:pt x="18350" y="260598"/>
                    <a:pt x="23702" y="272066"/>
                  </a:cubicBezTo>
                  <a:cubicBezTo>
                    <a:pt x="29054" y="283535"/>
                    <a:pt x="21408" y="285829"/>
                    <a:pt x="22937" y="295004"/>
                  </a:cubicBezTo>
                  <a:cubicBezTo>
                    <a:pt x="23702" y="304179"/>
                    <a:pt x="37465" y="303414"/>
                    <a:pt x="38229" y="312589"/>
                  </a:cubicBezTo>
                  <a:cubicBezTo>
                    <a:pt x="38994" y="321764"/>
                    <a:pt x="33642" y="325587"/>
                    <a:pt x="29054" y="325587"/>
                  </a:cubicBezTo>
                  <a:cubicBezTo>
                    <a:pt x="24467" y="325587"/>
                    <a:pt x="25996" y="334762"/>
                    <a:pt x="29819" y="337056"/>
                  </a:cubicBezTo>
                  <a:cubicBezTo>
                    <a:pt x="34406" y="339350"/>
                    <a:pt x="32877" y="355406"/>
                    <a:pt x="30583" y="359993"/>
                  </a:cubicBezTo>
                  <a:cubicBezTo>
                    <a:pt x="28290" y="364581"/>
                    <a:pt x="13762" y="359993"/>
                    <a:pt x="15292" y="366110"/>
                  </a:cubicBezTo>
                  <a:cubicBezTo>
                    <a:pt x="16056" y="372227"/>
                    <a:pt x="12234" y="381402"/>
                    <a:pt x="12234" y="385989"/>
                  </a:cubicBezTo>
                  <a:cubicBezTo>
                    <a:pt x="12234" y="390576"/>
                    <a:pt x="11469" y="405868"/>
                    <a:pt x="6881" y="402045"/>
                  </a:cubicBezTo>
                  <a:cubicBezTo>
                    <a:pt x="5352" y="400516"/>
                    <a:pt x="2294" y="400516"/>
                    <a:pt x="0" y="401281"/>
                  </a:cubicBezTo>
                  <a:cubicBezTo>
                    <a:pt x="0" y="402045"/>
                    <a:pt x="0" y="402810"/>
                    <a:pt x="0" y="403574"/>
                  </a:cubicBezTo>
                  <a:cubicBezTo>
                    <a:pt x="0" y="412749"/>
                    <a:pt x="3059" y="421924"/>
                    <a:pt x="9939" y="428041"/>
                  </a:cubicBezTo>
                  <a:cubicBezTo>
                    <a:pt x="17585" y="434158"/>
                    <a:pt x="11469" y="444097"/>
                    <a:pt x="18350" y="453272"/>
                  </a:cubicBezTo>
                  <a:cubicBezTo>
                    <a:pt x="25231" y="462447"/>
                    <a:pt x="22937" y="468564"/>
                    <a:pt x="29819" y="475445"/>
                  </a:cubicBezTo>
                  <a:cubicBezTo>
                    <a:pt x="36700" y="481562"/>
                    <a:pt x="37465" y="485384"/>
                    <a:pt x="34406" y="493795"/>
                  </a:cubicBezTo>
                  <a:cubicBezTo>
                    <a:pt x="31348" y="502205"/>
                    <a:pt x="40523" y="499912"/>
                    <a:pt x="41288" y="505264"/>
                  </a:cubicBezTo>
                  <a:cubicBezTo>
                    <a:pt x="41288" y="510616"/>
                    <a:pt x="38994" y="520555"/>
                    <a:pt x="41288" y="525907"/>
                  </a:cubicBezTo>
                  <a:cubicBezTo>
                    <a:pt x="43581" y="531259"/>
                    <a:pt x="48169" y="525907"/>
                    <a:pt x="59637" y="525907"/>
                  </a:cubicBezTo>
                  <a:cubicBezTo>
                    <a:pt x="70342" y="525907"/>
                    <a:pt x="68048" y="518262"/>
                    <a:pt x="68048" y="511380"/>
                  </a:cubicBezTo>
                  <a:cubicBezTo>
                    <a:pt x="68048" y="504499"/>
                    <a:pt x="74164" y="507557"/>
                    <a:pt x="74929" y="503735"/>
                  </a:cubicBezTo>
                  <a:cubicBezTo>
                    <a:pt x="76458" y="499147"/>
                    <a:pt x="86398" y="498382"/>
                    <a:pt x="94043" y="502205"/>
                  </a:cubicBezTo>
                  <a:cubicBezTo>
                    <a:pt x="101689" y="506028"/>
                    <a:pt x="106277" y="499912"/>
                    <a:pt x="107806" y="490737"/>
                  </a:cubicBezTo>
                  <a:cubicBezTo>
                    <a:pt x="109335" y="482326"/>
                    <a:pt x="113923" y="492266"/>
                    <a:pt x="116216" y="494560"/>
                  </a:cubicBezTo>
                  <a:cubicBezTo>
                    <a:pt x="118510" y="496089"/>
                    <a:pt x="126156" y="481562"/>
                    <a:pt x="129214" y="471622"/>
                  </a:cubicBezTo>
                  <a:cubicBezTo>
                    <a:pt x="132272" y="461683"/>
                    <a:pt x="129214" y="463976"/>
                    <a:pt x="120804" y="473151"/>
                  </a:cubicBezTo>
                  <a:cubicBezTo>
                    <a:pt x="113158" y="482326"/>
                    <a:pt x="117746" y="463976"/>
                    <a:pt x="120804" y="456330"/>
                  </a:cubicBezTo>
                  <a:cubicBezTo>
                    <a:pt x="123862" y="448685"/>
                    <a:pt x="123862" y="426512"/>
                    <a:pt x="124627" y="421924"/>
                  </a:cubicBezTo>
                  <a:cubicBezTo>
                    <a:pt x="125391" y="416572"/>
                    <a:pt x="127685" y="409691"/>
                    <a:pt x="137625" y="407397"/>
                  </a:cubicBezTo>
                  <a:cubicBezTo>
                    <a:pt x="147564" y="405103"/>
                    <a:pt x="160562" y="392106"/>
                    <a:pt x="158268" y="386754"/>
                  </a:cubicBezTo>
                  <a:cubicBezTo>
                    <a:pt x="155975" y="381402"/>
                    <a:pt x="172031" y="372227"/>
                    <a:pt x="172031" y="366874"/>
                  </a:cubicBezTo>
                  <a:cubicBezTo>
                    <a:pt x="172031" y="361522"/>
                    <a:pt x="155210" y="344702"/>
                    <a:pt x="149858" y="341643"/>
                  </a:cubicBezTo>
                  <a:cubicBezTo>
                    <a:pt x="144506" y="337820"/>
                    <a:pt x="132272" y="340879"/>
                    <a:pt x="133037" y="337056"/>
                  </a:cubicBezTo>
                  <a:cubicBezTo>
                    <a:pt x="133802" y="333233"/>
                    <a:pt x="131508" y="317941"/>
                    <a:pt x="129979" y="309531"/>
                  </a:cubicBezTo>
                  <a:cubicBezTo>
                    <a:pt x="128450" y="301885"/>
                    <a:pt x="138389" y="293475"/>
                    <a:pt x="138389" y="285829"/>
                  </a:cubicBezTo>
                  <a:cubicBezTo>
                    <a:pt x="138389" y="278183"/>
                    <a:pt x="138389" y="269773"/>
                    <a:pt x="144506" y="267479"/>
                  </a:cubicBezTo>
                  <a:cubicBezTo>
                    <a:pt x="151387" y="265185"/>
                    <a:pt x="146800" y="258304"/>
                    <a:pt x="155210" y="256010"/>
                  </a:cubicBezTo>
                  <a:cubicBezTo>
                    <a:pt x="163621" y="253716"/>
                    <a:pt x="162091" y="240719"/>
                    <a:pt x="171266" y="236896"/>
                  </a:cubicBezTo>
                  <a:cubicBezTo>
                    <a:pt x="180441" y="233073"/>
                    <a:pt x="181206" y="230014"/>
                    <a:pt x="193439" y="223898"/>
                  </a:cubicBezTo>
                  <a:cubicBezTo>
                    <a:pt x="205673" y="217781"/>
                    <a:pt x="225551" y="203254"/>
                    <a:pt x="229374" y="195608"/>
                  </a:cubicBezTo>
                  <a:cubicBezTo>
                    <a:pt x="232433" y="187962"/>
                    <a:pt x="217141" y="180317"/>
                    <a:pt x="227081" y="171906"/>
                  </a:cubicBezTo>
                  <a:cubicBezTo>
                    <a:pt x="237020" y="164260"/>
                    <a:pt x="228610" y="155085"/>
                    <a:pt x="236256" y="152027"/>
                  </a:cubicBezTo>
                  <a:cubicBezTo>
                    <a:pt x="243137" y="148969"/>
                    <a:pt x="246195" y="145146"/>
                    <a:pt x="251547" y="139794"/>
                  </a:cubicBezTo>
                  <a:cubicBezTo>
                    <a:pt x="256900" y="133677"/>
                    <a:pt x="263780" y="139794"/>
                    <a:pt x="276014" y="137500"/>
                  </a:cubicBezTo>
                  <a:cubicBezTo>
                    <a:pt x="280601" y="136736"/>
                    <a:pt x="284424" y="136736"/>
                    <a:pt x="288247" y="138265"/>
                  </a:cubicBezTo>
                  <a:cubicBezTo>
                    <a:pt x="288247" y="128325"/>
                    <a:pt x="286718" y="122973"/>
                    <a:pt x="285189" y="1214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EAC374DD-0ED6-40DC-B5F9-82F72DE9786A}"/>
                </a:ext>
              </a:extLst>
            </p:cNvPr>
            <p:cNvSpPr/>
            <p:nvPr/>
          </p:nvSpPr>
          <p:spPr>
            <a:xfrm>
              <a:off x="6601382" y="2269872"/>
              <a:ext cx="288247" cy="528285"/>
            </a:xfrm>
            <a:custGeom>
              <a:avLst/>
              <a:gdLst>
                <a:gd name="connsiteX0" fmla="*/ 168973 w 288247"/>
                <a:gd name="connsiteY0" fmla="*/ 437980 h 528285"/>
                <a:gd name="connsiteX1" fmla="*/ 152916 w 288247"/>
                <a:gd name="connsiteY1" fmla="*/ 469328 h 528285"/>
                <a:gd name="connsiteX2" fmla="*/ 168973 w 288247"/>
                <a:gd name="connsiteY2" fmla="*/ 437980 h 528285"/>
                <a:gd name="connsiteX3" fmla="*/ 285189 w 288247"/>
                <a:gd name="connsiteY3" fmla="*/ 121444 h 528285"/>
                <a:gd name="connsiteX4" fmla="*/ 280601 w 288247"/>
                <a:gd name="connsiteY4" fmla="*/ 108446 h 528285"/>
                <a:gd name="connsiteX5" fmla="*/ 281366 w 288247"/>
                <a:gd name="connsiteY5" fmla="*/ 87802 h 528285"/>
                <a:gd name="connsiteX6" fmla="*/ 276014 w 288247"/>
                <a:gd name="connsiteY6" fmla="*/ 65629 h 528285"/>
                <a:gd name="connsiteX7" fmla="*/ 275249 w 288247"/>
                <a:gd name="connsiteY7" fmla="*/ 42692 h 528285"/>
                <a:gd name="connsiteX8" fmla="*/ 242372 w 288247"/>
                <a:gd name="connsiteY8" fmla="*/ 22048 h 528285"/>
                <a:gd name="connsiteX9" fmla="*/ 214848 w 288247"/>
                <a:gd name="connsiteY9" fmla="*/ 1405 h 528285"/>
                <a:gd name="connsiteX10" fmla="*/ 201850 w 288247"/>
                <a:gd name="connsiteY10" fmla="*/ 19755 h 528285"/>
                <a:gd name="connsiteX11" fmla="*/ 186558 w 288247"/>
                <a:gd name="connsiteY11" fmla="*/ 24342 h 528285"/>
                <a:gd name="connsiteX12" fmla="*/ 162091 w 288247"/>
                <a:gd name="connsiteY12" fmla="*/ 19755 h 528285"/>
                <a:gd name="connsiteX13" fmla="*/ 156739 w 288247"/>
                <a:gd name="connsiteY13" fmla="*/ 37340 h 528285"/>
                <a:gd name="connsiteX14" fmla="*/ 139154 w 288247"/>
                <a:gd name="connsiteY14" fmla="*/ 44221 h 528285"/>
                <a:gd name="connsiteX15" fmla="*/ 121569 w 288247"/>
                <a:gd name="connsiteY15" fmla="*/ 57984 h 528285"/>
                <a:gd name="connsiteX16" fmla="*/ 114687 w 288247"/>
                <a:gd name="connsiteY16" fmla="*/ 75569 h 528285"/>
                <a:gd name="connsiteX17" fmla="*/ 109335 w 288247"/>
                <a:gd name="connsiteY17" fmla="*/ 88567 h 528285"/>
                <a:gd name="connsiteX18" fmla="*/ 97102 w 288247"/>
                <a:gd name="connsiteY18" fmla="*/ 106917 h 528285"/>
                <a:gd name="connsiteX19" fmla="*/ 92515 w 288247"/>
                <a:gd name="connsiteY19" fmla="*/ 120679 h 528285"/>
                <a:gd name="connsiteX20" fmla="*/ 74929 w 288247"/>
                <a:gd name="connsiteY20" fmla="*/ 125267 h 528285"/>
                <a:gd name="connsiteX21" fmla="*/ 74164 w 288247"/>
                <a:gd name="connsiteY21" fmla="*/ 147440 h 528285"/>
                <a:gd name="connsiteX22" fmla="*/ 58873 w 288247"/>
                <a:gd name="connsiteY22" fmla="*/ 178787 h 528285"/>
                <a:gd name="connsiteX23" fmla="*/ 64225 w 288247"/>
                <a:gd name="connsiteY23" fmla="*/ 191785 h 528285"/>
                <a:gd name="connsiteX24" fmla="*/ 64225 w 288247"/>
                <a:gd name="connsiteY24" fmla="*/ 205548 h 528285"/>
                <a:gd name="connsiteX25" fmla="*/ 48933 w 288247"/>
                <a:gd name="connsiteY25" fmla="*/ 207077 h 528285"/>
                <a:gd name="connsiteX26" fmla="*/ 25996 w 288247"/>
                <a:gd name="connsiteY26" fmla="*/ 223133 h 528285"/>
                <a:gd name="connsiteX27" fmla="*/ 23702 w 288247"/>
                <a:gd name="connsiteY27" fmla="*/ 247600 h 528285"/>
                <a:gd name="connsiteX28" fmla="*/ 23702 w 288247"/>
                <a:gd name="connsiteY28" fmla="*/ 272066 h 528285"/>
                <a:gd name="connsiteX29" fmla="*/ 22937 w 288247"/>
                <a:gd name="connsiteY29" fmla="*/ 295004 h 528285"/>
                <a:gd name="connsiteX30" fmla="*/ 38229 w 288247"/>
                <a:gd name="connsiteY30" fmla="*/ 312589 h 528285"/>
                <a:gd name="connsiteX31" fmla="*/ 29054 w 288247"/>
                <a:gd name="connsiteY31" fmla="*/ 325587 h 528285"/>
                <a:gd name="connsiteX32" fmla="*/ 29819 w 288247"/>
                <a:gd name="connsiteY32" fmla="*/ 337056 h 528285"/>
                <a:gd name="connsiteX33" fmla="*/ 30583 w 288247"/>
                <a:gd name="connsiteY33" fmla="*/ 359993 h 528285"/>
                <a:gd name="connsiteX34" fmla="*/ 15292 w 288247"/>
                <a:gd name="connsiteY34" fmla="*/ 366110 h 528285"/>
                <a:gd name="connsiteX35" fmla="*/ 12234 w 288247"/>
                <a:gd name="connsiteY35" fmla="*/ 385989 h 528285"/>
                <a:gd name="connsiteX36" fmla="*/ 6881 w 288247"/>
                <a:gd name="connsiteY36" fmla="*/ 402045 h 528285"/>
                <a:gd name="connsiteX37" fmla="*/ 0 w 288247"/>
                <a:gd name="connsiteY37" fmla="*/ 401281 h 528285"/>
                <a:gd name="connsiteX38" fmla="*/ 0 w 288247"/>
                <a:gd name="connsiteY38" fmla="*/ 403574 h 528285"/>
                <a:gd name="connsiteX39" fmla="*/ 9939 w 288247"/>
                <a:gd name="connsiteY39" fmla="*/ 428041 h 528285"/>
                <a:gd name="connsiteX40" fmla="*/ 18350 w 288247"/>
                <a:gd name="connsiteY40" fmla="*/ 453272 h 528285"/>
                <a:gd name="connsiteX41" fmla="*/ 29819 w 288247"/>
                <a:gd name="connsiteY41" fmla="*/ 475445 h 528285"/>
                <a:gd name="connsiteX42" fmla="*/ 34406 w 288247"/>
                <a:gd name="connsiteY42" fmla="*/ 493795 h 528285"/>
                <a:gd name="connsiteX43" fmla="*/ 41288 w 288247"/>
                <a:gd name="connsiteY43" fmla="*/ 505264 h 528285"/>
                <a:gd name="connsiteX44" fmla="*/ 41288 w 288247"/>
                <a:gd name="connsiteY44" fmla="*/ 525907 h 528285"/>
                <a:gd name="connsiteX45" fmla="*/ 59637 w 288247"/>
                <a:gd name="connsiteY45" fmla="*/ 525907 h 528285"/>
                <a:gd name="connsiteX46" fmla="*/ 68048 w 288247"/>
                <a:gd name="connsiteY46" fmla="*/ 511380 h 528285"/>
                <a:gd name="connsiteX47" fmla="*/ 74929 w 288247"/>
                <a:gd name="connsiteY47" fmla="*/ 503735 h 528285"/>
                <a:gd name="connsiteX48" fmla="*/ 94043 w 288247"/>
                <a:gd name="connsiteY48" fmla="*/ 502205 h 528285"/>
                <a:gd name="connsiteX49" fmla="*/ 107806 w 288247"/>
                <a:gd name="connsiteY49" fmla="*/ 490737 h 528285"/>
                <a:gd name="connsiteX50" fmla="*/ 116216 w 288247"/>
                <a:gd name="connsiteY50" fmla="*/ 494560 h 528285"/>
                <a:gd name="connsiteX51" fmla="*/ 129214 w 288247"/>
                <a:gd name="connsiteY51" fmla="*/ 471622 h 528285"/>
                <a:gd name="connsiteX52" fmla="*/ 120804 w 288247"/>
                <a:gd name="connsiteY52" fmla="*/ 473151 h 528285"/>
                <a:gd name="connsiteX53" fmla="*/ 120804 w 288247"/>
                <a:gd name="connsiteY53" fmla="*/ 456330 h 528285"/>
                <a:gd name="connsiteX54" fmla="*/ 124627 w 288247"/>
                <a:gd name="connsiteY54" fmla="*/ 421924 h 528285"/>
                <a:gd name="connsiteX55" fmla="*/ 137625 w 288247"/>
                <a:gd name="connsiteY55" fmla="*/ 407397 h 528285"/>
                <a:gd name="connsiteX56" fmla="*/ 158268 w 288247"/>
                <a:gd name="connsiteY56" fmla="*/ 386754 h 528285"/>
                <a:gd name="connsiteX57" fmla="*/ 172031 w 288247"/>
                <a:gd name="connsiteY57" fmla="*/ 366874 h 528285"/>
                <a:gd name="connsiteX58" fmla="*/ 149858 w 288247"/>
                <a:gd name="connsiteY58" fmla="*/ 341643 h 528285"/>
                <a:gd name="connsiteX59" fmla="*/ 133037 w 288247"/>
                <a:gd name="connsiteY59" fmla="*/ 337056 h 528285"/>
                <a:gd name="connsiteX60" fmla="*/ 129979 w 288247"/>
                <a:gd name="connsiteY60" fmla="*/ 309531 h 528285"/>
                <a:gd name="connsiteX61" fmla="*/ 138389 w 288247"/>
                <a:gd name="connsiteY61" fmla="*/ 285829 h 528285"/>
                <a:gd name="connsiteX62" fmla="*/ 144506 w 288247"/>
                <a:gd name="connsiteY62" fmla="*/ 267479 h 528285"/>
                <a:gd name="connsiteX63" fmla="*/ 155210 w 288247"/>
                <a:gd name="connsiteY63" fmla="*/ 256010 h 528285"/>
                <a:gd name="connsiteX64" fmla="*/ 171266 w 288247"/>
                <a:gd name="connsiteY64" fmla="*/ 236896 h 528285"/>
                <a:gd name="connsiteX65" fmla="*/ 193439 w 288247"/>
                <a:gd name="connsiteY65" fmla="*/ 223898 h 528285"/>
                <a:gd name="connsiteX66" fmla="*/ 229374 w 288247"/>
                <a:gd name="connsiteY66" fmla="*/ 195608 h 528285"/>
                <a:gd name="connsiteX67" fmla="*/ 227081 w 288247"/>
                <a:gd name="connsiteY67" fmla="*/ 171906 h 528285"/>
                <a:gd name="connsiteX68" fmla="*/ 236256 w 288247"/>
                <a:gd name="connsiteY68" fmla="*/ 152027 h 528285"/>
                <a:gd name="connsiteX69" fmla="*/ 251547 w 288247"/>
                <a:gd name="connsiteY69" fmla="*/ 139794 h 528285"/>
                <a:gd name="connsiteX70" fmla="*/ 276014 w 288247"/>
                <a:gd name="connsiteY70" fmla="*/ 137500 h 528285"/>
                <a:gd name="connsiteX71" fmla="*/ 288247 w 288247"/>
                <a:gd name="connsiteY71" fmla="*/ 138265 h 528285"/>
                <a:gd name="connsiteX72" fmla="*/ 285189 w 288247"/>
                <a:gd name="connsiteY72" fmla="*/ 121444 h 52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88247" h="528285">
                  <a:moveTo>
                    <a:pt x="168973" y="437980"/>
                  </a:moveTo>
                  <a:cubicBezTo>
                    <a:pt x="155975" y="437980"/>
                    <a:pt x="149858" y="465505"/>
                    <a:pt x="152916" y="469328"/>
                  </a:cubicBezTo>
                  <a:cubicBezTo>
                    <a:pt x="155975" y="473151"/>
                    <a:pt x="181970" y="437980"/>
                    <a:pt x="168973" y="437980"/>
                  </a:cubicBezTo>
                  <a:moveTo>
                    <a:pt x="285189" y="121444"/>
                  </a:moveTo>
                  <a:cubicBezTo>
                    <a:pt x="282131" y="117621"/>
                    <a:pt x="275249" y="108446"/>
                    <a:pt x="280601" y="108446"/>
                  </a:cubicBezTo>
                  <a:cubicBezTo>
                    <a:pt x="285954" y="108446"/>
                    <a:pt x="288247" y="90861"/>
                    <a:pt x="281366" y="87802"/>
                  </a:cubicBezTo>
                  <a:cubicBezTo>
                    <a:pt x="274485" y="83979"/>
                    <a:pt x="281366" y="69452"/>
                    <a:pt x="276014" y="65629"/>
                  </a:cubicBezTo>
                  <a:cubicBezTo>
                    <a:pt x="270662" y="61807"/>
                    <a:pt x="273720" y="50338"/>
                    <a:pt x="275249" y="42692"/>
                  </a:cubicBezTo>
                  <a:cubicBezTo>
                    <a:pt x="276014" y="34282"/>
                    <a:pt x="254605" y="27400"/>
                    <a:pt x="242372" y="22048"/>
                  </a:cubicBezTo>
                  <a:cubicBezTo>
                    <a:pt x="230139" y="15932"/>
                    <a:pt x="224787" y="6757"/>
                    <a:pt x="214848" y="1405"/>
                  </a:cubicBezTo>
                  <a:cubicBezTo>
                    <a:pt x="204908" y="-4712"/>
                    <a:pt x="201850" y="10580"/>
                    <a:pt x="201850" y="19755"/>
                  </a:cubicBezTo>
                  <a:cubicBezTo>
                    <a:pt x="201850" y="28930"/>
                    <a:pt x="192675" y="30459"/>
                    <a:pt x="186558" y="24342"/>
                  </a:cubicBezTo>
                  <a:cubicBezTo>
                    <a:pt x="179677" y="18225"/>
                    <a:pt x="172031" y="24342"/>
                    <a:pt x="162091" y="19755"/>
                  </a:cubicBezTo>
                  <a:cubicBezTo>
                    <a:pt x="152152" y="15167"/>
                    <a:pt x="156739" y="30459"/>
                    <a:pt x="156739" y="37340"/>
                  </a:cubicBezTo>
                  <a:cubicBezTo>
                    <a:pt x="156739" y="44221"/>
                    <a:pt x="146035" y="44221"/>
                    <a:pt x="139154" y="44221"/>
                  </a:cubicBezTo>
                  <a:cubicBezTo>
                    <a:pt x="132272" y="44221"/>
                    <a:pt x="121569" y="50338"/>
                    <a:pt x="121569" y="57984"/>
                  </a:cubicBezTo>
                  <a:cubicBezTo>
                    <a:pt x="121569" y="66394"/>
                    <a:pt x="111629" y="70981"/>
                    <a:pt x="114687" y="75569"/>
                  </a:cubicBezTo>
                  <a:cubicBezTo>
                    <a:pt x="117746" y="80156"/>
                    <a:pt x="113923" y="84744"/>
                    <a:pt x="109335" y="88567"/>
                  </a:cubicBezTo>
                  <a:cubicBezTo>
                    <a:pt x="104748" y="91625"/>
                    <a:pt x="100160" y="103859"/>
                    <a:pt x="97102" y="106917"/>
                  </a:cubicBezTo>
                  <a:cubicBezTo>
                    <a:pt x="94043" y="110740"/>
                    <a:pt x="99396" y="116092"/>
                    <a:pt x="92515" y="120679"/>
                  </a:cubicBezTo>
                  <a:cubicBezTo>
                    <a:pt x="85633" y="125267"/>
                    <a:pt x="77987" y="121444"/>
                    <a:pt x="74929" y="125267"/>
                  </a:cubicBezTo>
                  <a:cubicBezTo>
                    <a:pt x="71871" y="129090"/>
                    <a:pt x="74929" y="136736"/>
                    <a:pt x="74164" y="147440"/>
                  </a:cubicBezTo>
                  <a:cubicBezTo>
                    <a:pt x="73400" y="158144"/>
                    <a:pt x="64989" y="169612"/>
                    <a:pt x="58873" y="178787"/>
                  </a:cubicBezTo>
                  <a:cubicBezTo>
                    <a:pt x="51991" y="187962"/>
                    <a:pt x="61166" y="190256"/>
                    <a:pt x="64225" y="191785"/>
                  </a:cubicBezTo>
                  <a:cubicBezTo>
                    <a:pt x="67283" y="193314"/>
                    <a:pt x="67283" y="198667"/>
                    <a:pt x="64225" y="205548"/>
                  </a:cubicBezTo>
                  <a:cubicBezTo>
                    <a:pt x="61166" y="212429"/>
                    <a:pt x="53521" y="207842"/>
                    <a:pt x="48933" y="207077"/>
                  </a:cubicBezTo>
                  <a:cubicBezTo>
                    <a:pt x="44346" y="205548"/>
                    <a:pt x="32113" y="211664"/>
                    <a:pt x="25996" y="223133"/>
                  </a:cubicBezTo>
                  <a:cubicBezTo>
                    <a:pt x="19115" y="234602"/>
                    <a:pt x="21408" y="241483"/>
                    <a:pt x="23702" y="247600"/>
                  </a:cubicBezTo>
                  <a:cubicBezTo>
                    <a:pt x="25996" y="253716"/>
                    <a:pt x="18350" y="260598"/>
                    <a:pt x="23702" y="272066"/>
                  </a:cubicBezTo>
                  <a:cubicBezTo>
                    <a:pt x="29054" y="283535"/>
                    <a:pt x="21408" y="285829"/>
                    <a:pt x="22937" y="295004"/>
                  </a:cubicBezTo>
                  <a:cubicBezTo>
                    <a:pt x="23702" y="304179"/>
                    <a:pt x="37465" y="303414"/>
                    <a:pt x="38229" y="312589"/>
                  </a:cubicBezTo>
                  <a:cubicBezTo>
                    <a:pt x="38994" y="321764"/>
                    <a:pt x="33642" y="325587"/>
                    <a:pt x="29054" y="325587"/>
                  </a:cubicBezTo>
                  <a:cubicBezTo>
                    <a:pt x="24467" y="325587"/>
                    <a:pt x="25996" y="334762"/>
                    <a:pt x="29819" y="337056"/>
                  </a:cubicBezTo>
                  <a:cubicBezTo>
                    <a:pt x="34406" y="339350"/>
                    <a:pt x="32877" y="355406"/>
                    <a:pt x="30583" y="359993"/>
                  </a:cubicBezTo>
                  <a:cubicBezTo>
                    <a:pt x="28290" y="364581"/>
                    <a:pt x="13762" y="359993"/>
                    <a:pt x="15292" y="366110"/>
                  </a:cubicBezTo>
                  <a:cubicBezTo>
                    <a:pt x="16056" y="372227"/>
                    <a:pt x="12234" y="381402"/>
                    <a:pt x="12234" y="385989"/>
                  </a:cubicBezTo>
                  <a:cubicBezTo>
                    <a:pt x="12234" y="390576"/>
                    <a:pt x="11469" y="405868"/>
                    <a:pt x="6881" y="402045"/>
                  </a:cubicBezTo>
                  <a:cubicBezTo>
                    <a:pt x="5352" y="400516"/>
                    <a:pt x="2294" y="400516"/>
                    <a:pt x="0" y="401281"/>
                  </a:cubicBezTo>
                  <a:cubicBezTo>
                    <a:pt x="0" y="402045"/>
                    <a:pt x="0" y="402810"/>
                    <a:pt x="0" y="403574"/>
                  </a:cubicBezTo>
                  <a:cubicBezTo>
                    <a:pt x="0" y="412749"/>
                    <a:pt x="3059" y="421924"/>
                    <a:pt x="9939" y="428041"/>
                  </a:cubicBezTo>
                  <a:cubicBezTo>
                    <a:pt x="17585" y="434158"/>
                    <a:pt x="11469" y="444097"/>
                    <a:pt x="18350" y="453272"/>
                  </a:cubicBezTo>
                  <a:cubicBezTo>
                    <a:pt x="25231" y="462447"/>
                    <a:pt x="22937" y="468564"/>
                    <a:pt x="29819" y="475445"/>
                  </a:cubicBezTo>
                  <a:cubicBezTo>
                    <a:pt x="36700" y="481562"/>
                    <a:pt x="37465" y="485384"/>
                    <a:pt x="34406" y="493795"/>
                  </a:cubicBezTo>
                  <a:cubicBezTo>
                    <a:pt x="31348" y="502205"/>
                    <a:pt x="40523" y="499912"/>
                    <a:pt x="41288" y="505264"/>
                  </a:cubicBezTo>
                  <a:cubicBezTo>
                    <a:pt x="41288" y="510616"/>
                    <a:pt x="38994" y="520555"/>
                    <a:pt x="41288" y="525907"/>
                  </a:cubicBezTo>
                  <a:cubicBezTo>
                    <a:pt x="43581" y="531259"/>
                    <a:pt x="48169" y="525907"/>
                    <a:pt x="59637" y="525907"/>
                  </a:cubicBezTo>
                  <a:cubicBezTo>
                    <a:pt x="70342" y="525907"/>
                    <a:pt x="68048" y="518262"/>
                    <a:pt x="68048" y="511380"/>
                  </a:cubicBezTo>
                  <a:cubicBezTo>
                    <a:pt x="68048" y="504499"/>
                    <a:pt x="74164" y="507557"/>
                    <a:pt x="74929" y="503735"/>
                  </a:cubicBezTo>
                  <a:cubicBezTo>
                    <a:pt x="76458" y="499147"/>
                    <a:pt x="86398" y="498382"/>
                    <a:pt x="94043" y="502205"/>
                  </a:cubicBezTo>
                  <a:cubicBezTo>
                    <a:pt x="101689" y="506028"/>
                    <a:pt x="106277" y="499912"/>
                    <a:pt x="107806" y="490737"/>
                  </a:cubicBezTo>
                  <a:cubicBezTo>
                    <a:pt x="109335" y="482326"/>
                    <a:pt x="113923" y="492266"/>
                    <a:pt x="116216" y="494560"/>
                  </a:cubicBezTo>
                  <a:cubicBezTo>
                    <a:pt x="118510" y="496089"/>
                    <a:pt x="126156" y="481562"/>
                    <a:pt x="129214" y="471622"/>
                  </a:cubicBezTo>
                  <a:cubicBezTo>
                    <a:pt x="132272" y="461683"/>
                    <a:pt x="129214" y="463976"/>
                    <a:pt x="120804" y="473151"/>
                  </a:cubicBezTo>
                  <a:cubicBezTo>
                    <a:pt x="113158" y="482326"/>
                    <a:pt x="117746" y="463976"/>
                    <a:pt x="120804" y="456330"/>
                  </a:cubicBezTo>
                  <a:cubicBezTo>
                    <a:pt x="123862" y="448685"/>
                    <a:pt x="123862" y="426512"/>
                    <a:pt x="124627" y="421924"/>
                  </a:cubicBezTo>
                  <a:cubicBezTo>
                    <a:pt x="125391" y="416572"/>
                    <a:pt x="127685" y="409691"/>
                    <a:pt x="137625" y="407397"/>
                  </a:cubicBezTo>
                  <a:cubicBezTo>
                    <a:pt x="147564" y="405103"/>
                    <a:pt x="160562" y="392106"/>
                    <a:pt x="158268" y="386754"/>
                  </a:cubicBezTo>
                  <a:cubicBezTo>
                    <a:pt x="155975" y="381402"/>
                    <a:pt x="172031" y="372227"/>
                    <a:pt x="172031" y="366874"/>
                  </a:cubicBezTo>
                  <a:cubicBezTo>
                    <a:pt x="172031" y="361522"/>
                    <a:pt x="155210" y="344702"/>
                    <a:pt x="149858" y="341643"/>
                  </a:cubicBezTo>
                  <a:cubicBezTo>
                    <a:pt x="144506" y="337820"/>
                    <a:pt x="132272" y="340879"/>
                    <a:pt x="133037" y="337056"/>
                  </a:cubicBezTo>
                  <a:cubicBezTo>
                    <a:pt x="133802" y="333233"/>
                    <a:pt x="131508" y="317941"/>
                    <a:pt x="129979" y="309531"/>
                  </a:cubicBezTo>
                  <a:cubicBezTo>
                    <a:pt x="128450" y="301885"/>
                    <a:pt x="138389" y="293475"/>
                    <a:pt x="138389" y="285829"/>
                  </a:cubicBezTo>
                  <a:cubicBezTo>
                    <a:pt x="138389" y="278183"/>
                    <a:pt x="138389" y="269773"/>
                    <a:pt x="144506" y="267479"/>
                  </a:cubicBezTo>
                  <a:cubicBezTo>
                    <a:pt x="151387" y="265185"/>
                    <a:pt x="146800" y="258304"/>
                    <a:pt x="155210" y="256010"/>
                  </a:cubicBezTo>
                  <a:cubicBezTo>
                    <a:pt x="163621" y="253716"/>
                    <a:pt x="162091" y="240719"/>
                    <a:pt x="171266" y="236896"/>
                  </a:cubicBezTo>
                  <a:cubicBezTo>
                    <a:pt x="180441" y="233073"/>
                    <a:pt x="181206" y="230014"/>
                    <a:pt x="193439" y="223898"/>
                  </a:cubicBezTo>
                  <a:cubicBezTo>
                    <a:pt x="205673" y="217781"/>
                    <a:pt x="225551" y="203254"/>
                    <a:pt x="229374" y="195608"/>
                  </a:cubicBezTo>
                  <a:cubicBezTo>
                    <a:pt x="232433" y="187962"/>
                    <a:pt x="217141" y="180317"/>
                    <a:pt x="227081" y="171906"/>
                  </a:cubicBezTo>
                  <a:cubicBezTo>
                    <a:pt x="237020" y="164260"/>
                    <a:pt x="228610" y="155085"/>
                    <a:pt x="236256" y="152027"/>
                  </a:cubicBezTo>
                  <a:cubicBezTo>
                    <a:pt x="243137" y="148969"/>
                    <a:pt x="246195" y="145146"/>
                    <a:pt x="251547" y="139794"/>
                  </a:cubicBezTo>
                  <a:cubicBezTo>
                    <a:pt x="256900" y="133677"/>
                    <a:pt x="263780" y="139794"/>
                    <a:pt x="276014" y="137500"/>
                  </a:cubicBezTo>
                  <a:cubicBezTo>
                    <a:pt x="280601" y="136736"/>
                    <a:pt x="284424" y="136736"/>
                    <a:pt x="288247" y="138265"/>
                  </a:cubicBezTo>
                  <a:cubicBezTo>
                    <a:pt x="288247" y="128325"/>
                    <a:pt x="286718" y="122973"/>
                    <a:pt x="285189" y="1214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3901CB95-9544-4FA3-BEBC-4EEDD831F085}"/>
                </a:ext>
              </a:extLst>
            </p:cNvPr>
            <p:cNvSpPr/>
            <p:nvPr/>
          </p:nvSpPr>
          <p:spPr>
            <a:xfrm>
              <a:off x="6841036" y="2643281"/>
              <a:ext cx="140026" cy="72982"/>
            </a:xfrm>
            <a:custGeom>
              <a:avLst/>
              <a:gdLst>
                <a:gd name="connsiteX0" fmla="*/ 21833 w 140026"/>
                <a:gd name="connsiteY0" fmla="*/ 25578 h 72982"/>
                <a:gd name="connsiteX1" fmla="*/ 7306 w 140026"/>
                <a:gd name="connsiteY1" fmla="*/ 27107 h 72982"/>
                <a:gd name="connsiteX2" fmla="*/ 21833 w 140026"/>
                <a:gd name="connsiteY2" fmla="*/ 25578 h 72982"/>
                <a:gd name="connsiteX3" fmla="*/ 11894 w 140026"/>
                <a:gd name="connsiteY3" fmla="*/ 36282 h 72982"/>
                <a:gd name="connsiteX4" fmla="*/ 2719 w 140026"/>
                <a:gd name="connsiteY4" fmla="*/ 57691 h 72982"/>
                <a:gd name="connsiteX5" fmla="*/ 26420 w 140026"/>
                <a:gd name="connsiteY5" fmla="*/ 40870 h 72982"/>
                <a:gd name="connsiteX6" fmla="*/ 11894 w 140026"/>
                <a:gd name="connsiteY6" fmla="*/ 36282 h 72982"/>
                <a:gd name="connsiteX7" fmla="*/ 133462 w 140026"/>
                <a:gd name="connsiteY7" fmla="*/ 18697 h 72982"/>
                <a:gd name="connsiteX8" fmla="*/ 138050 w 140026"/>
                <a:gd name="connsiteY8" fmla="*/ 2641 h 72982"/>
                <a:gd name="connsiteX9" fmla="*/ 132697 w 140026"/>
                <a:gd name="connsiteY9" fmla="*/ 4935 h 72982"/>
                <a:gd name="connsiteX10" fmla="*/ 89116 w 140026"/>
                <a:gd name="connsiteY10" fmla="*/ 347 h 72982"/>
                <a:gd name="connsiteX11" fmla="*/ 45535 w 140026"/>
                <a:gd name="connsiteY11" fmla="*/ 9522 h 72982"/>
                <a:gd name="connsiteX12" fmla="*/ 31773 w 140026"/>
                <a:gd name="connsiteY12" fmla="*/ 23285 h 72982"/>
                <a:gd name="connsiteX13" fmla="*/ 36360 w 140026"/>
                <a:gd name="connsiteY13" fmla="*/ 38576 h 72982"/>
                <a:gd name="connsiteX14" fmla="*/ 50123 w 140026"/>
                <a:gd name="connsiteY14" fmla="*/ 46987 h 72982"/>
                <a:gd name="connsiteX15" fmla="*/ 54710 w 140026"/>
                <a:gd name="connsiteY15" fmla="*/ 56926 h 72982"/>
                <a:gd name="connsiteX16" fmla="*/ 54710 w 140026"/>
                <a:gd name="connsiteY16" fmla="*/ 57691 h 72982"/>
                <a:gd name="connsiteX17" fmla="*/ 79941 w 140026"/>
                <a:gd name="connsiteY17" fmla="*/ 56926 h 72982"/>
                <a:gd name="connsiteX18" fmla="*/ 103643 w 140026"/>
                <a:gd name="connsiteY18" fmla="*/ 71453 h 72982"/>
                <a:gd name="connsiteX19" fmla="*/ 125816 w 140026"/>
                <a:gd name="connsiteY19" fmla="*/ 72982 h 72982"/>
                <a:gd name="connsiteX20" fmla="*/ 126581 w 140026"/>
                <a:gd name="connsiteY20" fmla="*/ 66101 h 72982"/>
                <a:gd name="connsiteX21" fmla="*/ 132697 w 140026"/>
                <a:gd name="connsiteY21" fmla="*/ 57691 h 72982"/>
                <a:gd name="connsiteX22" fmla="*/ 127345 w 140026"/>
                <a:gd name="connsiteY22" fmla="*/ 44693 h 72982"/>
                <a:gd name="connsiteX23" fmla="*/ 125816 w 140026"/>
                <a:gd name="connsiteY23" fmla="*/ 30930 h 72982"/>
                <a:gd name="connsiteX24" fmla="*/ 133462 w 140026"/>
                <a:gd name="connsiteY24" fmla="*/ 18697 h 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26" h="72982">
                  <a:moveTo>
                    <a:pt x="21833" y="25578"/>
                  </a:moveTo>
                  <a:cubicBezTo>
                    <a:pt x="24892" y="20226"/>
                    <a:pt x="1954" y="22520"/>
                    <a:pt x="7306" y="27107"/>
                  </a:cubicBezTo>
                  <a:cubicBezTo>
                    <a:pt x="11129" y="30930"/>
                    <a:pt x="19539" y="30930"/>
                    <a:pt x="21833" y="25578"/>
                  </a:cubicBezTo>
                  <a:moveTo>
                    <a:pt x="11894" y="36282"/>
                  </a:moveTo>
                  <a:cubicBezTo>
                    <a:pt x="-340" y="40105"/>
                    <a:pt x="-2634" y="57691"/>
                    <a:pt x="2719" y="57691"/>
                  </a:cubicBezTo>
                  <a:cubicBezTo>
                    <a:pt x="8835" y="56926"/>
                    <a:pt x="22598" y="44693"/>
                    <a:pt x="26420" y="40870"/>
                  </a:cubicBezTo>
                  <a:cubicBezTo>
                    <a:pt x="30243" y="37047"/>
                    <a:pt x="24127" y="32460"/>
                    <a:pt x="11894" y="36282"/>
                  </a:cubicBezTo>
                  <a:moveTo>
                    <a:pt x="133462" y="18697"/>
                  </a:moveTo>
                  <a:cubicBezTo>
                    <a:pt x="136520" y="12580"/>
                    <a:pt x="143402" y="11051"/>
                    <a:pt x="138050" y="2641"/>
                  </a:cubicBezTo>
                  <a:cubicBezTo>
                    <a:pt x="137285" y="3405"/>
                    <a:pt x="135756" y="4170"/>
                    <a:pt x="132697" y="4935"/>
                  </a:cubicBezTo>
                  <a:cubicBezTo>
                    <a:pt x="122758" y="7993"/>
                    <a:pt x="101350" y="-1947"/>
                    <a:pt x="89116" y="347"/>
                  </a:cubicBezTo>
                  <a:cubicBezTo>
                    <a:pt x="76883" y="2641"/>
                    <a:pt x="51652" y="2641"/>
                    <a:pt x="45535" y="9522"/>
                  </a:cubicBezTo>
                  <a:cubicBezTo>
                    <a:pt x="39418" y="15639"/>
                    <a:pt x="24892" y="17933"/>
                    <a:pt x="31773" y="23285"/>
                  </a:cubicBezTo>
                  <a:cubicBezTo>
                    <a:pt x="38654" y="29401"/>
                    <a:pt x="31773" y="31695"/>
                    <a:pt x="36360" y="38576"/>
                  </a:cubicBezTo>
                  <a:cubicBezTo>
                    <a:pt x="40948" y="45457"/>
                    <a:pt x="43241" y="48516"/>
                    <a:pt x="50123" y="46987"/>
                  </a:cubicBezTo>
                  <a:cubicBezTo>
                    <a:pt x="57004" y="45457"/>
                    <a:pt x="61591" y="49280"/>
                    <a:pt x="54710" y="56926"/>
                  </a:cubicBezTo>
                  <a:cubicBezTo>
                    <a:pt x="54710" y="56926"/>
                    <a:pt x="54710" y="56926"/>
                    <a:pt x="54710" y="57691"/>
                  </a:cubicBezTo>
                  <a:cubicBezTo>
                    <a:pt x="65414" y="56926"/>
                    <a:pt x="77647" y="56162"/>
                    <a:pt x="79941" y="56926"/>
                  </a:cubicBezTo>
                  <a:cubicBezTo>
                    <a:pt x="83000" y="59220"/>
                    <a:pt x="99056" y="72982"/>
                    <a:pt x="103643" y="71453"/>
                  </a:cubicBezTo>
                  <a:cubicBezTo>
                    <a:pt x="105937" y="70689"/>
                    <a:pt x="117406" y="72218"/>
                    <a:pt x="125816" y="72982"/>
                  </a:cubicBezTo>
                  <a:cubicBezTo>
                    <a:pt x="125052" y="69924"/>
                    <a:pt x="125052" y="67630"/>
                    <a:pt x="126581" y="66101"/>
                  </a:cubicBezTo>
                  <a:cubicBezTo>
                    <a:pt x="129639" y="63043"/>
                    <a:pt x="136520" y="63043"/>
                    <a:pt x="132697" y="57691"/>
                  </a:cubicBezTo>
                  <a:cubicBezTo>
                    <a:pt x="128874" y="52339"/>
                    <a:pt x="128110" y="51574"/>
                    <a:pt x="127345" y="44693"/>
                  </a:cubicBezTo>
                  <a:cubicBezTo>
                    <a:pt x="126581" y="38576"/>
                    <a:pt x="125052" y="34753"/>
                    <a:pt x="125816" y="30930"/>
                  </a:cubicBezTo>
                  <a:cubicBezTo>
                    <a:pt x="125816" y="27107"/>
                    <a:pt x="130404" y="25578"/>
                    <a:pt x="133462" y="186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375A83A3-29AC-4004-9C65-E67912AA4368}"/>
                </a:ext>
              </a:extLst>
            </p:cNvPr>
            <p:cNvSpPr/>
            <p:nvPr/>
          </p:nvSpPr>
          <p:spPr>
            <a:xfrm>
              <a:off x="6841036" y="2643281"/>
              <a:ext cx="140026" cy="72982"/>
            </a:xfrm>
            <a:custGeom>
              <a:avLst/>
              <a:gdLst>
                <a:gd name="connsiteX0" fmla="*/ 21833 w 140026"/>
                <a:gd name="connsiteY0" fmla="*/ 25578 h 72982"/>
                <a:gd name="connsiteX1" fmla="*/ 7306 w 140026"/>
                <a:gd name="connsiteY1" fmla="*/ 27107 h 72982"/>
                <a:gd name="connsiteX2" fmla="*/ 21833 w 140026"/>
                <a:gd name="connsiteY2" fmla="*/ 25578 h 72982"/>
                <a:gd name="connsiteX3" fmla="*/ 11894 w 140026"/>
                <a:gd name="connsiteY3" fmla="*/ 36282 h 72982"/>
                <a:gd name="connsiteX4" fmla="*/ 2719 w 140026"/>
                <a:gd name="connsiteY4" fmla="*/ 57691 h 72982"/>
                <a:gd name="connsiteX5" fmla="*/ 26420 w 140026"/>
                <a:gd name="connsiteY5" fmla="*/ 40870 h 72982"/>
                <a:gd name="connsiteX6" fmla="*/ 11894 w 140026"/>
                <a:gd name="connsiteY6" fmla="*/ 36282 h 72982"/>
                <a:gd name="connsiteX7" fmla="*/ 133462 w 140026"/>
                <a:gd name="connsiteY7" fmla="*/ 18697 h 72982"/>
                <a:gd name="connsiteX8" fmla="*/ 138050 w 140026"/>
                <a:gd name="connsiteY8" fmla="*/ 2641 h 72982"/>
                <a:gd name="connsiteX9" fmla="*/ 132697 w 140026"/>
                <a:gd name="connsiteY9" fmla="*/ 4935 h 72982"/>
                <a:gd name="connsiteX10" fmla="*/ 89116 w 140026"/>
                <a:gd name="connsiteY10" fmla="*/ 347 h 72982"/>
                <a:gd name="connsiteX11" fmla="*/ 45535 w 140026"/>
                <a:gd name="connsiteY11" fmla="*/ 9522 h 72982"/>
                <a:gd name="connsiteX12" fmla="*/ 31773 w 140026"/>
                <a:gd name="connsiteY12" fmla="*/ 23285 h 72982"/>
                <a:gd name="connsiteX13" fmla="*/ 36360 w 140026"/>
                <a:gd name="connsiteY13" fmla="*/ 38576 h 72982"/>
                <a:gd name="connsiteX14" fmla="*/ 50123 w 140026"/>
                <a:gd name="connsiteY14" fmla="*/ 46987 h 72982"/>
                <a:gd name="connsiteX15" fmla="*/ 54710 w 140026"/>
                <a:gd name="connsiteY15" fmla="*/ 56926 h 72982"/>
                <a:gd name="connsiteX16" fmla="*/ 54710 w 140026"/>
                <a:gd name="connsiteY16" fmla="*/ 57691 h 72982"/>
                <a:gd name="connsiteX17" fmla="*/ 79941 w 140026"/>
                <a:gd name="connsiteY17" fmla="*/ 56926 h 72982"/>
                <a:gd name="connsiteX18" fmla="*/ 103643 w 140026"/>
                <a:gd name="connsiteY18" fmla="*/ 71453 h 72982"/>
                <a:gd name="connsiteX19" fmla="*/ 125816 w 140026"/>
                <a:gd name="connsiteY19" fmla="*/ 72982 h 72982"/>
                <a:gd name="connsiteX20" fmla="*/ 126581 w 140026"/>
                <a:gd name="connsiteY20" fmla="*/ 66101 h 72982"/>
                <a:gd name="connsiteX21" fmla="*/ 132697 w 140026"/>
                <a:gd name="connsiteY21" fmla="*/ 57691 h 72982"/>
                <a:gd name="connsiteX22" fmla="*/ 127345 w 140026"/>
                <a:gd name="connsiteY22" fmla="*/ 44693 h 72982"/>
                <a:gd name="connsiteX23" fmla="*/ 125816 w 140026"/>
                <a:gd name="connsiteY23" fmla="*/ 30930 h 72982"/>
                <a:gd name="connsiteX24" fmla="*/ 133462 w 140026"/>
                <a:gd name="connsiteY24" fmla="*/ 18697 h 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26" h="72982">
                  <a:moveTo>
                    <a:pt x="21833" y="25578"/>
                  </a:moveTo>
                  <a:cubicBezTo>
                    <a:pt x="24892" y="20226"/>
                    <a:pt x="1954" y="22520"/>
                    <a:pt x="7306" y="27107"/>
                  </a:cubicBezTo>
                  <a:cubicBezTo>
                    <a:pt x="11129" y="30930"/>
                    <a:pt x="19539" y="30930"/>
                    <a:pt x="21833" y="25578"/>
                  </a:cubicBezTo>
                  <a:moveTo>
                    <a:pt x="11894" y="36282"/>
                  </a:moveTo>
                  <a:cubicBezTo>
                    <a:pt x="-340" y="40105"/>
                    <a:pt x="-2634" y="57691"/>
                    <a:pt x="2719" y="57691"/>
                  </a:cubicBezTo>
                  <a:cubicBezTo>
                    <a:pt x="8835" y="56926"/>
                    <a:pt x="22598" y="44693"/>
                    <a:pt x="26420" y="40870"/>
                  </a:cubicBezTo>
                  <a:cubicBezTo>
                    <a:pt x="30243" y="37047"/>
                    <a:pt x="24127" y="32460"/>
                    <a:pt x="11894" y="36282"/>
                  </a:cubicBezTo>
                  <a:moveTo>
                    <a:pt x="133462" y="18697"/>
                  </a:moveTo>
                  <a:cubicBezTo>
                    <a:pt x="136520" y="12580"/>
                    <a:pt x="143402" y="11051"/>
                    <a:pt x="138050" y="2641"/>
                  </a:cubicBezTo>
                  <a:cubicBezTo>
                    <a:pt x="137285" y="3405"/>
                    <a:pt x="135756" y="4170"/>
                    <a:pt x="132697" y="4935"/>
                  </a:cubicBezTo>
                  <a:cubicBezTo>
                    <a:pt x="122758" y="7993"/>
                    <a:pt x="101350" y="-1947"/>
                    <a:pt x="89116" y="347"/>
                  </a:cubicBezTo>
                  <a:cubicBezTo>
                    <a:pt x="76883" y="2641"/>
                    <a:pt x="51652" y="2641"/>
                    <a:pt x="45535" y="9522"/>
                  </a:cubicBezTo>
                  <a:cubicBezTo>
                    <a:pt x="39418" y="15639"/>
                    <a:pt x="24892" y="17933"/>
                    <a:pt x="31773" y="23285"/>
                  </a:cubicBezTo>
                  <a:cubicBezTo>
                    <a:pt x="38654" y="29401"/>
                    <a:pt x="31773" y="31695"/>
                    <a:pt x="36360" y="38576"/>
                  </a:cubicBezTo>
                  <a:cubicBezTo>
                    <a:pt x="40948" y="45457"/>
                    <a:pt x="43241" y="48516"/>
                    <a:pt x="50123" y="46987"/>
                  </a:cubicBezTo>
                  <a:cubicBezTo>
                    <a:pt x="57004" y="45457"/>
                    <a:pt x="61591" y="49280"/>
                    <a:pt x="54710" y="56926"/>
                  </a:cubicBezTo>
                  <a:cubicBezTo>
                    <a:pt x="54710" y="56926"/>
                    <a:pt x="54710" y="56926"/>
                    <a:pt x="54710" y="57691"/>
                  </a:cubicBezTo>
                  <a:cubicBezTo>
                    <a:pt x="65414" y="56926"/>
                    <a:pt x="77647" y="56162"/>
                    <a:pt x="79941" y="56926"/>
                  </a:cubicBezTo>
                  <a:cubicBezTo>
                    <a:pt x="83000" y="59220"/>
                    <a:pt x="99056" y="72982"/>
                    <a:pt x="103643" y="71453"/>
                  </a:cubicBezTo>
                  <a:cubicBezTo>
                    <a:pt x="105937" y="70689"/>
                    <a:pt x="117406" y="72218"/>
                    <a:pt x="125816" y="72982"/>
                  </a:cubicBezTo>
                  <a:cubicBezTo>
                    <a:pt x="125052" y="69924"/>
                    <a:pt x="125052" y="67630"/>
                    <a:pt x="126581" y="66101"/>
                  </a:cubicBezTo>
                  <a:cubicBezTo>
                    <a:pt x="129639" y="63043"/>
                    <a:pt x="136520" y="63043"/>
                    <a:pt x="132697" y="57691"/>
                  </a:cubicBezTo>
                  <a:cubicBezTo>
                    <a:pt x="128874" y="52339"/>
                    <a:pt x="128110" y="51574"/>
                    <a:pt x="127345" y="44693"/>
                  </a:cubicBezTo>
                  <a:cubicBezTo>
                    <a:pt x="126581" y="38576"/>
                    <a:pt x="125052" y="34753"/>
                    <a:pt x="125816" y="30930"/>
                  </a:cubicBezTo>
                  <a:cubicBezTo>
                    <a:pt x="125816" y="27107"/>
                    <a:pt x="130404" y="25578"/>
                    <a:pt x="133462" y="186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09382EA0-9251-486C-88DF-60E28B11276E}"/>
                </a:ext>
              </a:extLst>
            </p:cNvPr>
            <p:cNvSpPr/>
            <p:nvPr/>
          </p:nvSpPr>
          <p:spPr>
            <a:xfrm>
              <a:off x="6451375" y="1707780"/>
              <a:ext cx="601149" cy="995113"/>
            </a:xfrm>
            <a:custGeom>
              <a:avLst/>
              <a:gdLst>
                <a:gd name="connsiteX0" fmla="*/ 310569 w 601149"/>
                <a:gd name="connsiteY0" fmla="*/ 25231 h 995113"/>
                <a:gd name="connsiteX1" fmla="*/ 308276 w 601149"/>
                <a:gd name="connsiteY1" fmla="*/ 34406 h 995113"/>
                <a:gd name="connsiteX2" fmla="*/ 392380 w 601149"/>
                <a:gd name="connsiteY2" fmla="*/ 37464 h 995113"/>
                <a:gd name="connsiteX3" fmla="*/ 344211 w 601149"/>
                <a:gd name="connsiteY3" fmla="*/ 55050 h 995113"/>
                <a:gd name="connsiteX4" fmla="*/ 398496 w 601149"/>
                <a:gd name="connsiteY4" fmla="*/ 62696 h 995113"/>
                <a:gd name="connsiteX5" fmla="*/ 426021 w 601149"/>
                <a:gd name="connsiteY5" fmla="*/ 72635 h 995113"/>
                <a:gd name="connsiteX6" fmla="*/ 452017 w 601149"/>
                <a:gd name="connsiteY6" fmla="*/ 65754 h 995113"/>
                <a:gd name="connsiteX7" fmla="*/ 481836 w 601149"/>
                <a:gd name="connsiteY7" fmla="*/ 51992 h 995113"/>
                <a:gd name="connsiteX8" fmla="*/ 513948 w 601149"/>
                <a:gd name="connsiteY8" fmla="*/ 24467 h 995113"/>
                <a:gd name="connsiteX9" fmla="*/ 468073 w 601149"/>
                <a:gd name="connsiteY9" fmla="*/ 16056 h 995113"/>
                <a:gd name="connsiteX10" fmla="*/ 433667 w 601149"/>
                <a:gd name="connsiteY10" fmla="*/ 12233 h 995113"/>
                <a:gd name="connsiteX11" fmla="*/ 420669 w 601149"/>
                <a:gd name="connsiteY11" fmla="*/ 18350 h 995113"/>
                <a:gd name="connsiteX12" fmla="*/ 406907 w 601149"/>
                <a:gd name="connsiteY12" fmla="*/ 3058 h 995113"/>
                <a:gd name="connsiteX13" fmla="*/ 403084 w 601149"/>
                <a:gd name="connsiteY13" fmla="*/ 26760 h 995113"/>
                <a:gd name="connsiteX14" fmla="*/ 384734 w 601149"/>
                <a:gd name="connsiteY14" fmla="*/ 16056 h 995113"/>
                <a:gd name="connsiteX15" fmla="*/ 365619 w 601149"/>
                <a:gd name="connsiteY15" fmla="*/ 15292 h 995113"/>
                <a:gd name="connsiteX16" fmla="*/ 340388 w 601149"/>
                <a:gd name="connsiteY16" fmla="*/ 0 h 995113"/>
                <a:gd name="connsiteX17" fmla="*/ 341917 w 601149"/>
                <a:gd name="connsiteY17" fmla="*/ 10704 h 995113"/>
                <a:gd name="connsiteX18" fmla="*/ 325097 w 601149"/>
                <a:gd name="connsiteY18" fmla="*/ 6117 h 995113"/>
                <a:gd name="connsiteX19" fmla="*/ 325861 w 601149"/>
                <a:gd name="connsiteY19" fmla="*/ 19879 h 995113"/>
                <a:gd name="connsiteX20" fmla="*/ 308276 w 601149"/>
                <a:gd name="connsiteY20" fmla="*/ 6881 h 995113"/>
                <a:gd name="connsiteX21" fmla="*/ 298336 w 601149"/>
                <a:gd name="connsiteY21" fmla="*/ 16056 h 995113"/>
                <a:gd name="connsiteX22" fmla="*/ 310569 w 601149"/>
                <a:gd name="connsiteY22" fmla="*/ 25231 h 995113"/>
                <a:gd name="connsiteX23" fmla="*/ 146949 w 601149"/>
                <a:gd name="connsiteY23" fmla="*/ 112393 h 995113"/>
                <a:gd name="connsiteX24" fmla="*/ 163770 w 601149"/>
                <a:gd name="connsiteY24" fmla="*/ 124627 h 995113"/>
                <a:gd name="connsiteX25" fmla="*/ 148478 w 601149"/>
                <a:gd name="connsiteY25" fmla="*/ 103218 h 995113"/>
                <a:gd name="connsiteX26" fmla="*/ 133186 w 601149"/>
                <a:gd name="connsiteY26" fmla="*/ 90985 h 995113"/>
                <a:gd name="connsiteX27" fmla="*/ 146949 w 601149"/>
                <a:gd name="connsiteY27" fmla="*/ 112393 h 995113"/>
                <a:gd name="connsiteX28" fmla="*/ 168357 w 601149"/>
                <a:gd name="connsiteY28" fmla="*/ 68812 h 995113"/>
                <a:gd name="connsiteX29" fmla="*/ 154595 w 601149"/>
                <a:gd name="connsiteY29" fmla="*/ 92514 h 995113"/>
                <a:gd name="connsiteX30" fmla="*/ 177532 w 601149"/>
                <a:gd name="connsiteY30" fmla="*/ 119275 h 995113"/>
                <a:gd name="connsiteX31" fmla="*/ 210409 w 601149"/>
                <a:gd name="connsiteY31" fmla="*/ 121568 h 995113"/>
                <a:gd name="connsiteX32" fmla="*/ 224172 w 601149"/>
                <a:gd name="connsiteY32" fmla="*/ 102454 h 995113"/>
                <a:gd name="connsiteX33" fmla="*/ 235640 w 601149"/>
                <a:gd name="connsiteY33" fmla="*/ 91750 h 995113"/>
                <a:gd name="connsiteX34" fmla="*/ 237934 w 601149"/>
                <a:gd name="connsiteY34" fmla="*/ 106277 h 995113"/>
                <a:gd name="connsiteX35" fmla="*/ 257813 w 601149"/>
                <a:gd name="connsiteY35" fmla="*/ 103983 h 995113"/>
                <a:gd name="connsiteX36" fmla="*/ 266988 w 601149"/>
                <a:gd name="connsiteY36" fmla="*/ 112393 h 995113"/>
                <a:gd name="connsiteX37" fmla="*/ 239463 w 601149"/>
                <a:gd name="connsiteY37" fmla="*/ 126156 h 995113"/>
                <a:gd name="connsiteX38" fmla="*/ 202764 w 601149"/>
                <a:gd name="connsiteY38" fmla="*/ 139154 h 995113"/>
                <a:gd name="connsiteX39" fmla="*/ 224172 w 601149"/>
                <a:gd name="connsiteY39" fmla="*/ 147564 h 995113"/>
                <a:gd name="connsiteX40" fmla="*/ 270811 w 601149"/>
                <a:gd name="connsiteY40" fmla="*/ 145270 h 995113"/>
                <a:gd name="connsiteX41" fmla="*/ 249403 w 601149"/>
                <a:gd name="connsiteY41" fmla="*/ 150622 h 995113"/>
                <a:gd name="connsiteX42" fmla="*/ 229524 w 601149"/>
                <a:gd name="connsiteY42" fmla="*/ 159797 h 995113"/>
                <a:gd name="connsiteX43" fmla="*/ 206586 w 601149"/>
                <a:gd name="connsiteY43" fmla="*/ 164385 h 995113"/>
                <a:gd name="connsiteX44" fmla="*/ 229524 w 601149"/>
                <a:gd name="connsiteY44" fmla="*/ 183500 h 995113"/>
                <a:gd name="connsiteX45" fmla="*/ 252461 w 601149"/>
                <a:gd name="connsiteY45" fmla="*/ 186558 h 995113"/>
                <a:gd name="connsiteX46" fmla="*/ 240993 w 601149"/>
                <a:gd name="connsiteY46" fmla="*/ 195733 h 995113"/>
                <a:gd name="connsiteX47" fmla="*/ 260107 w 601149"/>
                <a:gd name="connsiteY47" fmla="*/ 207966 h 995113"/>
                <a:gd name="connsiteX48" fmla="*/ 275399 w 601149"/>
                <a:gd name="connsiteY48" fmla="*/ 203379 h 995113"/>
                <a:gd name="connsiteX49" fmla="*/ 302159 w 601149"/>
                <a:gd name="connsiteY49" fmla="*/ 159797 h 995113"/>
                <a:gd name="connsiteX50" fmla="*/ 310569 w 601149"/>
                <a:gd name="connsiteY50" fmla="*/ 139154 h 995113"/>
                <a:gd name="connsiteX51" fmla="*/ 321274 w 601149"/>
                <a:gd name="connsiteY51" fmla="*/ 129979 h 995113"/>
                <a:gd name="connsiteX52" fmla="*/ 329684 w 601149"/>
                <a:gd name="connsiteY52" fmla="*/ 109335 h 995113"/>
                <a:gd name="connsiteX53" fmla="*/ 357209 w 601149"/>
                <a:gd name="connsiteY53" fmla="*/ 100925 h 995113"/>
                <a:gd name="connsiteX54" fmla="*/ 361796 w 601149"/>
                <a:gd name="connsiteY54" fmla="*/ 106277 h 995113"/>
                <a:gd name="connsiteX55" fmla="*/ 365619 w 601149"/>
                <a:gd name="connsiteY55" fmla="*/ 124627 h 995113"/>
                <a:gd name="connsiteX56" fmla="*/ 374029 w 601149"/>
                <a:gd name="connsiteY56" fmla="*/ 133037 h 995113"/>
                <a:gd name="connsiteX57" fmla="*/ 370207 w 601149"/>
                <a:gd name="connsiteY57" fmla="*/ 155975 h 995113"/>
                <a:gd name="connsiteX58" fmla="*/ 392380 w 601149"/>
                <a:gd name="connsiteY58" fmla="*/ 160562 h 995113"/>
                <a:gd name="connsiteX59" fmla="*/ 405378 w 601149"/>
                <a:gd name="connsiteY59" fmla="*/ 172795 h 995113"/>
                <a:gd name="connsiteX60" fmla="*/ 434432 w 601149"/>
                <a:gd name="connsiteY60" fmla="*/ 158268 h 995113"/>
                <a:gd name="connsiteX61" fmla="*/ 454310 w 601149"/>
                <a:gd name="connsiteY61" fmla="*/ 144506 h 995113"/>
                <a:gd name="connsiteX62" fmla="*/ 437490 w 601149"/>
                <a:gd name="connsiteY62" fmla="*/ 139918 h 995113"/>
                <a:gd name="connsiteX63" fmla="*/ 418376 w 601149"/>
                <a:gd name="connsiteY63" fmla="*/ 135331 h 995113"/>
                <a:gd name="connsiteX64" fmla="*/ 414553 w 601149"/>
                <a:gd name="connsiteY64" fmla="*/ 125391 h 995113"/>
                <a:gd name="connsiteX65" fmla="*/ 396202 w 601149"/>
                <a:gd name="connsiteY65" fmla="*/ 118510 h 995113"/>
                <a:gd name="connsiteX66" fmla="*/ 383204 w 601149"/>
                <a:gd name="connsiteY66" fmla="*/ 104748 h 995113"/>
                <a:gd name="connsiteX67" fmla="*/ 378617 w 601149"/>
                <a:gd name="connsiteY67" fmla="*/ 90985 h 995113"/>
                <a:gd name="connsiteX68" fmla="*/ 361796 w 601149"/>
                <a:gd name="connsiteY68" fmla="*/ 80281 h 995113"/>
                <a:gd name="connsiteX69" fmla="*/ 350328 w 601149"/>
                <a:gd name="connsiteY69" fmla="*/ 77223 h 995113"/>
                <a:gd name="connsiteX70" fmla="*/ 341153 w 601149"/>
                <a:gd name="connsiteY70" fmla="*/ 74164 h 995113"/>
                <a:gd name="connsiteX71" fmla="*/ 319744 w 601149"/>
                <a:gd name="connsiteY71" fmla="*/ 69577 h 995113"/>
                <a:gd name="connsiteX72" fmla="*/ 310569 w 601149"/>
                <a:gd name="connsiteY72" fmla="*/ 50462 h 995113"/>
                <a:gd name="connsiteX73" fmla="*/ 291455 w 601149"/>
                <a:gd name="connsiteY73" fmla="*/ 58873 h 995113"/>
                <a:gd name="connsiteX74" fmla="*/ 297571 w 601149"/>
                <a:gd name="connsiteY74" fmla="*/ 41287 h 995113"/>
                <a:gd name="connsiteX75" fmla="*/ 273105 w 601149"/>
                <a:gd name="connsiteY75" fmla="*/ 32877 h 995113"/>
                <a:gd name="connsiteX76" fmla="*/ 260872 w 601149"/>
                <a:gd name="connsiteY76" fmla="*/ 21408 h 995113"/>
                <a:gd name="connsiteX77" fmla="*/ 255519 w 601149"/>
                <a:gd name="connsiteY77" fmla="*/ 33642 h 995113"/>
                <a:gd name="connsiteX78" fmla="*/ 252461 w 601149"/>
                <a:gd name="connsiteY78" fmla="*/ 45110 h 995113"/>
                <a:gd name="connsiteX79" fmla="*/ 266988 w 601149"/>
                <a:gd name="connsiteY79" fmla="*/ 81810 h 995113"/>
                <a:gd name="connsiteX80" fmla="*/ 240993 w 601149"/>
                <a:gd name="connsiteY80" fmla="*/ 51227 h 995113"/>
                <a:gd name="connsiteX81" fmla="*/ 224936 w 601149"/>
                <a:gd name="connsiteY81" fmla="*/ 38994 h 995113"/>
                <a:gd name="connsiteX82" fmla="*/ 215762 w 601149"/>
                <a:gd name="connsiteY82" fmla="*/ 58108 h 995113"/>
                <a:gd name="connsiteX83" fmla="*/ 209644 w 601149"/>
                <a:gd name="connsiteY83" fmla="*/ 62696 h 995113"/>
                <a:gd name="connsiteX84" fmla="*/ 192059 w 601149"/>
                <a:gd name="connsiteY84" fmla="*/ 48169 h 995113"/>
                <a:gd name="connsiteX85" fmla="*/ 211939 w 601149"/>
                <a:gd name="connsiteY85" fmla="*/ 40523 h 995113"/>
                <a:gd name="connsiteX86" fmla="*/ 198176 w 601149"/>
                <a:gd name="connsiteY86" fmla="*/ 35935 h 995113"/>
                <a:gd name="connsiteX87" fmla="*/ 178297 w 601149"/>
                <a:gd name="connsiteY87" fmla="*/ 38994 h 995113"/>
                <a:gd name="connsiteX88" fmla="*/ 161476 w 601149"/>
                <a:gd name="connsiteY88" fmla="*/ 37464 h 995113"/>
                <a:gd name="connsiteX89" fmla="*/ 143126 w 601149"/>
                <a:gd name="connsiteY89" fmla="*/ 45875 h 995113"/>
                <a:gd name="connsiteX90" fmla="*/ 143126 w 601149"/>
                <a:gd name="connsiteY90" fmla="*/ 70341 h 995113"/>
                <a:gd name="connsiteX91" fmla="*/ 168357 w 601149"/>
                <a:gd name="connsiteY91" fmla="*/ 68812 h 995113"/>
                <a:gd name="connsiteX92" fmla="*/ 583525 w 601149"/>
                <a:gd name="connsiteY92" fmla="*/ 529855 h 995113"/>
                <a:gd name="connsiteX93" fmla="*/ 573585 w 601149"/>
                <a:gd name="connsiteY93" fmla="*/ 529090 h 995113"/>
                <a:gd name="connsiteX94" fmla="*/ 558294 w 601149"/>
                <a:gd name="connsiteY94" fmla="*/ 516857 h 995113"/>
                <a:gd name="connsiteX95" fmla="*/ 569762 w 601149"/>
                <a:gd name="connsiteY95" fmla="*/ 517621 h 995113"/>
                <a:gd name="connsiteX96" fmla="*/ 585054 w 601149"/>
                <a:gd name="connsiteY96" fmla="*/ 512269 h 995113"/>
                <a:gd name="connsiteX97" fmla="*/ 601110 w 601149"/>
                <a:gd name="connsiteY97" fmla="*/ 506153 h 995113"/>
                <a:gd name="connsiteX98" fmla="*/ 588877 w 601149"/>
                <a:gd name="connsiteY98" fmla="*/ 493919 h 995113"/>
                <a:gd name="connsiteX99" fmla="*/ 571292 w 601149"/>
                <a:gd name="connsiteY99" fmla="*/ 487803 h 995113"/>
                <a:gd name="connsiteX100" fmla="*/ 559058 w 601149"/>
                <a:gd name="connsiteY100" fmla="*/ 481686 h 995113"/>
                <a:gd name="connsiteX101" fmla="*/ 540708 w 601149"/>
                <a:gd name="connsiteY101" fmla="*/ 494684 h 995113"/>
                <a:gd name="connsiteX102" fmla="*/ 535356 w 601149"/>
                <a:gd name="connsiteY102" fmla="*/ 496978 h 995113"/>
                <a:gd name="connsiteX103" fmla="*/ 538414 w 601149"/>
                <a:gd name="connsiteY103" fmla="*/ 483215 h 995113"/>
                <a:gd name="connsiteX104" fmla="*/ 528475 w 601149"/>
                <a:gd name="connsiteY104" fmla="*/ 469453 h 995113"/>
                <a:gd name="connsiteX105" fmla="*/ 513948 w 601149"/>
                <a:gd name="connsiteY105" fmla="*/ 483215 h 995113"/>
                <a:gd name="connsiteX106" fmla="*/ 500185 w 601149"/>
                <a:gd name="connsiteY106" fmla="*/ 502330 h 995113"/>
                <a:gd name="connsiteX107" fmla="*/ 500185 w 601149"/>
                <a:gd name="connsiteY107" fmla="*/ 481686 h 995113"/>
                <a:gd name="connsiteX108" fmla="*/ 485659 w 601149"/>
                <a:gd name="connsiteY108" fmla="*/ 490097 h 995113"/>
                <a:gd name="connsiteX109" fmla="*/ 463486 w 601149"/>
                <a:gd name="connsiteY109" fmla="*/ 513034 h 995113"/>
                <a:gd name="connsiteX110" fmla="*/ 467308 w 601149"/>
                <a:gd name="connsiteY110" fmla="*/ 497742 h 995113"/>
                <a:gd name="connsiteX111" fmla="*/ 482600 w 601149"/>
                <a:gd name="connsiteY111" fmla="*/ 479392 h 995113"/>
                <a:gd name="connsiteX112" fmla="*/ 479542 w 601149"/>
                <a:gd name="connsiteY112" fmla="*/ 470217 h 995113"/>
                <a:gd name="connsiteX113" fmla="*/ 466544 w 601149"/>
                <a:gd name="connsiteY113" fmla="*/ 480922 h 995113"/>
                <a:gd name="connsiteX114" fmla="*/ 449723 w 601149"/>
                <a:gd name="connsiteY114" fmla="*/ 478628 h 995113"/>
                <a:gd name="connsiteX115" fmla="*/ 445900 w 601149"/>
                <a:gd name="connsiteY115" fmla="*/ 487803 h 995113"/>
                <a:gd name="connsiteX116" fmla="*/ 440548 w 601149"/>
                <a:gd name="connsiteY116" fmla="*/ 491626 h 995113"/>
                <a:gd name="connsiteX117" fmla="*/ 424492 w 601149"/>
                <a:gd name="connsiteY117" fmla="*/ 497742 h 995113"/>
                <a:gd name="connsiteX118" fmla="*/ 419140 w 601149"/>
                <a:gd name="connsiteY118" fmla="*/ 506917 h 995113"/>
                <a:gd name="connsiteX119" fmla="*/ 416846 w 601149"/>
                <a:gd name="connsiteY119" fmla="*/ 520680 h 995113"/>
                <a:gd name="connsiteX120" fmla="*/ 408436 w 601149"/>
                <a:gd name="connsiteY120" fmla="*/ 504624 h 995113"/>
                <a:gd name="connsiteX121" fmla="*/ 413023 w 601149"/>
                <a:gd name="connsiteY121" fmla="*/ 495449 h 995113"/>
                <a:gd name="connsiteX122" fmla="*/ 425256 w 601149"/>
                <a:gd name="connsiteY122" fmla="*/ 483215 h 995113"/>
                <a:gd name="connsiteX123" fmla="*/ 416846 w 601149"/>
                <a:gd name="connsiteY123" fmla="*/ 485509 h 995113"/>
                <a:gd name="connsiteX124" fmla="*/ 397732 w 601149"/>
                <a:gd name="connsiteY124" fmla="*/ 489332 h 995113"/>
                <a:gd name="connsiteX125" fmla="*/ 399261 w 601149"/>
                <a:gd name="connsiteY125" fmla="*/ 505388 h 995113"/>
                <a:gd name="connsiteX126" fmla="*/ 392380 w 601149"/>
                <a:gd name="connsiteY126" fmla="*/ 510740 h 995113"/>
                <a:gd name="connsiteX127" fmla="*/ 374794 w 601149"/>
                <a:gd name="connsiteY127" fmla="*/ 510740 h 995113"/>
                <a:gd name="connsiteX128" fmla="*/ 387792 w 601149"/>
                <a:gd name="connsiteY128" fmla="*/ 522974 h 995113"/>
                <a:gd name="connsiteX129" fmla="*/ 377088 w 601149"/>
                <a:gd name="connsiteY129" fmla="*/ 521444 h 995113"/>
                <a:gd name="connsiteX130" fmla="*/ 364855 w 601149"/>
                <a:gd name="connsiteY130" fmla="*/ 513799 h 995113"/>
                <a:gd name="connsiteX131" fmla="*/ 357209 w 601149"/>
                <a:gd name="connsiteY131" fmla="*/ 518386 h 995113"/>
                <a:gd name="connsiteX132" fmla="*/ 362561 w 601149"/>
                <a:gd name="connsiteY132" fmla="*/ 534442 h 995113"/>
                <a:gd name="connsiteX133" fmla="*/ 354915 w 601149"/>
                <a:gd name="connsiteY133" fmla="*/ 529090 h 995113"/>
                <a:gd name="connsiteX134" fmla="*/ 341917 w 601149"/>
                <a:gd name="connsiteY134" fmla="*/ 528326 h 995113"/>
                <a:gd name="connsiteX135" fmla="*/ 340388 w 601149"/>
                <a:gd name="connsiteY135" fmla="*/ 514563 h 995113"/>
                <a:gd name="connsiteX136" fmla="*/ 324332 w 601149"/>
                <a:gd name="connsiteY136" fmla="*/ 516092 h 995113"/>
                <a:gd name="connsiteX137" fmla="*/ 317451 w 601149"/>
                <a:gd name="connsiteY137" fmla="*/ 522974 h 995113"/>
                <a:gd name="connsiteX138" fmla="*/ 315157 w 601149"/>
                <a:gd name="connsiteY138" fmla="*/ 534442 h 995113"/>
                <a:gd name="connsiteX139" fmla="*/ 307511 w 601149"/>
                <a:gd name="connsiteY139" fmla="*/ 540559 h 995113"/>
                <a:gd name="connsiteX140" fmla="*/ 299101 w 601149"/>
                <a:gd name="connsiteY140" fmla="*/ 541324 h 995113"/>
                <a:gd name="connsiteX141" fmla="*/ 283045 w 601149"/>
                <a:gd name="connsiteY141" fmla="*/ 543617 h 995113"/>
                <a:gd name="connsiteX142" fmla="*/ 270811 w 601149"/>
                <a:gd name="connsiteY142" fmla="*/ 560438 h 995113"/>
                <a:gd name="connsiteX143" fmla="*/ 285338 w 601149"/>
                <a:gd name="connsiteY143" fmla="*/ 559673 h 995113"/>
                <a:gd name="connsiteX144" fmla="*/ 288397 w 601149"/>
                <a:gd name="connsiteY144" fmla="*/ 568084 h 995113"/>
                <a:gd name="connsiteX145" fmla="*/ 286103 w 601149"/>
                <a:gd name="connsiteY145" fmla="*/ 574201 h 995113"/>
                <a:gd name="connsiteX146" fmla="*/ 273869 w 601149"/>
                <a:gd name="connsiteY146" fmla="*/ 575730 h 995113"/>
                <a:gd name="connsiteX147" fmla="*/ 263930 w 601149"/>
                <a:gd name="connsiteY147" fmla="*/ 569613 h 995113"/>
                <a:gd name="connsiteX148" fmla="*/ 250932 w 601149"/>
                <a:gd name="connsiteY148" fmla="*/ 575730 h 995113"/>
                <a:gd name="connsiteX149" fmla="*/ 256284 w 601149"/>
                <a:gd name="connsiteY149" fmla="*/ 555851 h 995113"/>
                <a:gd name="connsiteX150" fmla="*/ 242522 w 601149"/>
                <a:gd name="connsiteY150" fmla="*/ 567319 h 995113"/>
                <a:gd name="connsiteX151" fmla="*/ 227995 w 601149"/>
                <a:gd name="connsiteY151" fmla="*/ 579553 h 995113"/>
                <a:gd name="connsiteX152" fmla="*/ 218055 w 601149"/>
                <a:gd name="connsiteY152" fmla="*/ 592550 h 995113"/>
                <a:gd name="connsiteX153" fmla="*/ 189766 w 601149"/>
                <a:gd name="connsiteY153" fmla="*/ 609371 h 995113"/>
                <a:gd name="connsiteX154" fmla="*/ 197411 w 601149"/>
                <a:gd name="connsiteY154" fmla="*/ 610136 h 995113"/>
                <a:gd name="connsiteX155" fmla="*/ 214232 w 601149"/>
                <a:gd name="connsiteY155" fmla="*/ 600961 h 995113"/>
                <a:gd name="connsiteX156" fmla="*/ 237170 w 601149"/>
                <a:gd name="connsiteY156" fmla="*/ 592550 h 995113"/>
                <a:gd name="connsiteX157" fmla="*/ 250932 w 601149"/>
                <a:gd name="connsiteY157" fmla="*/ 590257 h 995113"/>
                <a:gd name="connsiteX158" fmla="*/ 265459 w 601149"/>
                <a:gd name="connsiteY158" fmla="*/ 589492 h 995113"/>
                <a:gd name="connsiteX159" fmla="*/ 263165 w 601149"/>
                <a:gd name="connsiteY159" fmla="*/ 602490 h 995113"/>
                <a:gd name="connsiteX160" fmla="*/ 256284 w 601149"/>
                <a:gd name="connsiteY160" fmla="*/ 606313 h 995113"/>
                <a:gd name="connsiteX161" fmla="*/ 247109 w 601149"/>
                <a:gd name="connsiteY161" fmla="*/ 601725 h 995113"/>
                <a:gd name="connsiteX162" fmla="*/ 236405 w 601149"/>
                <a:gd name="connsiteY162" fmla="*/ 611665 h 995113"/>
                <a:gd name="connsiteX163" fmla="*/ 227230 w 601149"/>
                <a:gd name="connsiteY163" fmla="*/ 629250 h 995113"/>
                <a:gd name="connsiteX164" fmla="*/ 218820 w 601149"/>
                <a:gd name="connsiteY164" fmla="*/ 636896 h 995113"/>
                <a:gd name="connsiteX165" fmla="*/ 197411 w 601149"/>
                <a:gd name="connsiteY165" fmla="*/ 667479 h 995113"/>
                <a:gd name="connsiteX166" fmla="*/ 193588 w 601149"/>
                <a:gd name="connsiteY166" fmla="*/ 685829 h 995113"/>
                <a:gd name="connsiteX167" fmla="*/ 175238 w 601149"/>
                <a:gd name="connsiteY167" fmla="*/ 688888 h 995113"/>
                <a:gd name="connsiteX168" fmla="*/ 172180 w 601149"/>
                <a:gd name="connsiteY168" fmla="*/ 711061 h 995113"/>
                <a:gd name="connsiteX169" fmla="*/ 172180 w 601149"/>
                <a:gd name="connsiteY169" fmla="*/ 727881 h 995113"/>
                <a:gd name="connsiteX170" fmla="*/ 157653 w 601149"/>
                <a:gd name="connsiteY170" fmla="*/ 730175 h 995113"/>
                <a:gd name="connsiteX171" fmla="*/ 141597 w 601149"/>
                <a:gd name="connsiteY171" fmla="*/ 735527 h 995113"/>
                <a:gd name="connsiteX172" fmla="*/ 154595 w 601149"/>
                <a:gd name="connsiteY172" fmla="*/ 750819 h 995113"/>
                <a:gd name="connsiteX173" fmla="*/ 147714 w 601149"/>
                <a:gd name="connsiteY173" fmla="*/ 753877 h 995113"/>
                <a:gd name="connsiteX174" fmla="*/ 127070 w 601149"/>
                <a:gd name="connsiteY174" fmla="*/ 762287 h 995113"/>
                <a:gd name="connsiteX175" fmla="*/ 112543 w 601149"/>
                <a:gd name="connsiteY175" fmla="*/ 777579 h 995113"/>
                <a:gd name="connsiteX176" fmla="*/ 101074 w 601149"/>
                <a:gd name="connsiteY176" fmla="*/ 795929 h 995113"/>
                <a:gd name="connsiteX177" fmla="*/ 88076 w 601149"/>
                <a:gd name="connsiteY177" fmla="*/ 785225 h 995113"/>
                <a:gd name="connsiteX178" fmla="*/ 85018 w 601149"/>
                <a:gd name="connsiteY178" fmla="*/ 798987 h 995113"/>
                <a:gd name="connsiteX179" fmla="*/ 72020 w 601149"/>
                <a:gd name="connsiteY179" fmla="*/ 807398 h 995113"/>
                <a:gd name="connsiteX180" fmla="*/ 49847 w 601149"/>
                <a:gd name="connsiteY180" fmla="*/ 815808 h 995113"/>
                <a:gd name="connsiteX181" fmla="*/ 62080 w 601149"/>
                <a:gd name="connsiteY181" fmla="*/ 825748 h 995113"/>
                <a:gd name="connsiteX182" fmla="*/ 42201 w 601149"/>
                <a:gd name="connsiteY182" fmla="*/ 825748 h 995113"/>
                <a:gd name="connsiteX183" fmla="*/ 29968 w 601149"/>
                <a:gd name="connsiteY183" fmla="*/ 834158 h 995113"/>
                <a:gd name="connsiteX184" fmla="*/ 19264 w 601149"/>
                <a:gd name="connsiteY184" fmla="*/ 845627 h 995113"/>
                <a:gd name="connsiteX185" fmla="*/ 10853 w 601149"/>
                <a:gd name="connsiteY185" fmla="*/ 847921 h 995113"/>
                <a:gd name="connsiteX186" fmla="*/ 150 w 601149"/>
                <a:gd name="connsiteY186" fmla="*/ 858625 h 995113"/>
                <a:gd name="connsiteX187" fmla="*/ 9325 w 601149"/>
                <a:gd name="connsiteY187" fmla="*/ 870858 h 995113"/>
                <a:gd name="connsiteX188" fmla="*/ 6266 w 601149"/>
                <a:gd name="connsiteY188" fmla="*/ 880033 h 995113"/>
                <a:gd name="connsiteX189" fmla="*/ 3972 w 601149"/>
                <a:gd name="connsiteY189" fmla="*/ 889208 h 995113"/>
                <a:gd name="connsiteX190" fmla="*/ 3972 w 601149"/>
                <a:gd name="connsiteY190" fmla="*/ 900677 h 995113"/>
                <a:gd name="connsiteX191" fmla="*/ 2443 w 601149"/>
                <a:gd name="connsiteY191" fmla="*/ 915204 h 995113"/>
                <a:gd name="connsiteX192" fmla="*/ 14676 w 601149"/>
                <a:gd name="connsiteY192" fmla="*/ 919027 h 995113"/>
                <a:gd name="connsiteX193" fmla="*/ 31497 w 601149"/>
                <a:gd name="connsiteY193" fmla="*/ 912910 h 995113"/>
                <a:gd name="connsiteX194" fmla="*/ 35320 w 601149"/>
                <a:gd name="connsiteY194" fmla="*/ 920556 h 995113"/>
                <a:gd name="connsiteX195" fmla="*/ 23087 w 601149"/>
                <a:gd name="connsiteY195" fmla="*/ 930495 h 995113"/>
                <a:gd name="connsiteX196" fmla="*/ 13912 w 601149"/>
                <a:gd name="connsiteY196" fmla="*/ 928202 h 995113"/>
                <a:gd name="connsiteX197" fmla="*/ 6266 w 601149"/>
                <a:gd name="connsiteY197" fmla="*/ 935083 h 995113"/>
                <a:gd name="connsiteX198" fmla="*/ 4737 w 601149"/>
                <a:gd name="connsiteY198" fmla="*/ 949610 h 995113"/>
                <a:gd name="connsiteX199" fmla="*/ 17735 w 601149"/>
                <a:gd name="connsiteY199" fmla="*/ 948081 h 995113"/>
                <a:gd name="connsiteX200" fmla="*/ 29968 w 601149"/>
                <a:gd name="connsiteY200" fmla="*/ 949610 h 995113"/>
                <a:gd name="connsiteX201" fmla="*/ 23851 w 601149"/>
                <a:gd name="connsiteY201" fmla="*/ 959549 h 995113"/>
                <a:gd name="connsiteX202" fmla="*/ 13912 w 601149"/>
                <a:gd name="connsiteY202" fmla="*/ 967195 h 995113"/>
                <a:gd name="connsiteX203" fmla="*/ 38379 w 601149"/>
                <a:gd name="connsiteY203" fmla="*/ 987074 h 995113"/>
                <a:gd name="connsiteX204" fmla="*/ 65139 w 601149"/>
                <a:gd name="connsiteY204" fmla="*/ 994720 h 995113"/>
                <a:gd name="connsiteX205" fmla="*/ 108720 w 601149"/>
                <a:gd name="connsiteY205" fmla="*/ 961079 h 995113"/>
                <a:gd name="connsiteX206" fmla="*/ 124776 w 601149"/>
                <a:gd name="connsiteY206" fmla="*/ 957256 h 995113"/>
                <a:gd name="connsiteX207" fmla="*/ 130893 w 601149"/>
                <a:gd name="connsiteY207" fmla="*/ 939670 h 995113"/>
                <a:gd name="connsiteX208" fmla="*/ 140068 w 601149"/>
                <a:gd name="connsiteY208" fmla="*/ 952668 h 995113"/>
                <a:gd name="connsiteX209" fmla="*/ 145420 w 601149"/>
                <a:gd name="connsiteY209" fmla="*/ 963372 h 995113"/>
                <a:gd name="connsiteX210" fmla="*/ 152301 w 601149"/>
                <a:gd name="connsiteY210" fmla="*/ 964137 h 995113"/>
                <a:gd name="connsiteX211" fmla="*/ 157653 w 601149"/>
                <a:gd name="connsiteY211" fmla="*/ 948081 h 995113"/>
                <a:gd name="connsiteX212" fmla="*/ 160712 w 601149"/>
                <a:gd name="connsiteY212" fmla="*/ 928202 h 995113"/>
                <a:gd name="connsiteX213" fmla="*/ 176003 w 601149"/>
                <a:gd name="connsiteY213" fmla="*/ 922085 h 995113"/>
                <a:gd name="connsiteX214" fmla="*/ 175238 w 601149"/>
                <a:gd name="connsiteY214" fmla="*/ 899148 h 995113"/>
                <a:gd name="connsiteX215" fmla="*/ 174474 w 601149"/>
                <a:gd name="connsiteY215" fmla="*/ 887679 h 995113"/>
                <a:gd name="connsiteX216" fmla="*/ 183649 w 601149"/>
                <a:gd name="connsiteY216" fmla="*/ 874681 h 995113"/>
                <a:gd name="connsiteX217" fmla="*/ 168357 w 601149"/>
                <a:gd name="connsiteY217" fmla="*/ 857096 h 995113"/>
                <a:gd name="connsiteX218" fmla="*/ 169122 w 601149"/>
                <a:gd name="connsiteY218" fmla="*/ 834158 h 995113"/>
                <a:gd name="connsiteX219" fmla="*/ 169122 w 601149"/>
                <a:gd name="connsiteY219" fmla="*/ 809692 h 995113"/>
                <a:gd name="connsiteX220" fmla="*/ 171415 w 601149"/>
                <a:gd name="connsiteY220" fmla="*/ 785225 h 995113"/>
                <a:gd name="connsiteX221" fmla="*/ 194353 w 601149"/>
                <a:gd name="connsiteY221" fmla="*/ 769169 h 995113"/>
                <a:gd name="connsiteX222" fmla="*/ 209644 w 601149"/>
                <a:gd name="connsiteY222" fmla="*/ 767640 h 995113"/>
                <a:gd name="connsiteX223" fmla="*/ 209644 w 601149"/>
                <a:gd name="connsiteY223" fmla="*/ 753877 h 995113"/>
                <a:gd name="connsiteX224" fmla="*/ 204293 w 601149"/>
                <a:gd name="connsiteY224" fmla="*/ 740879 h 995113"/>
                <a:gd name="connsiteX225" fmla="*/ 219584 w 601149"/>
                <a:gd name="connsiteY225" fmla="*/ 709531 h 995113"/>
                <a:gd name="connsiteX226" fmla="*/ 220349 w 601149"/>
                <a:gd name="connsiteY226" fmla="*/ 687359 h 995113"/>
                <a:gd name="connsiteX227" fmla="*/ 237934 w 601149"/>
                <a:gd name="connsiteY227" fmla="*/ 682771 h 995113"/>
                <a:gd name="connsiteX228" fmla="*/ 242522 w 601149"/>
                <a:gd name="connsiteY228" fmla="*/ 669009 h 995113"/>
                <a:gd name="connsiteX229" fmla="*/ 254755 w 601149"/>
                <a:gd name="connsiteY229" fmla="*/ 650659 h 995113"/>
                <a:gd name="connsiteX230" fmla="*/ 260107 w 601149"/>
                <a:gd name="connsiteY230" fmla="*/ 637661 h 995113"/>
                <a:gd name="connsiteX231" fmla="*/ 266988 w 601149"/>
                <a:gd name="connsiteY231" fmla="*/ 620075 h 995113"/>
                <a:gd name="connsiteX232" fmla="*/ 284574 w 601149"/>
                <a:gd name="connsiteY232" fmla="*/ 606313 h 995113"/>
                <a:gd name="connsiteX233" fmla="*/ 302159 w 601149"/>
                <a:gd name="connsiteY233" fmla="*/ 599432 h 995113"/>
                <a:gd name="connsiteX234" fmla="*/ 307511 w 601149"/>
                <a:gd name="connsiteY234" fmla="*/ 581846 h 995113"/>
                <a:gd name="connsiteX235" fmla="*/ 331977 w 601149"/>
                <a:gd name="connsiteY235" fmla="*/ 586434 h 995113"/>
                <a:gd name="connsiteX236" fmla="*/ 347269 w 601149"/>
                <a:gd name="connsiteY236" fmla="*/ 581846 h 995113"/>
                <a:gd name="connsiteX237" fmla="*/ 360267 w 601149"/>
                <a:gd name="connsiteY237" fmla="*/ 563496 h 995113"/>
                <a:gd name="connsiteX238" fmla="*/ 362561 w 601149"/>
                <a:gd name="connsiteY238" fmla="*/ 565026 h 995113"/>
                <a:gd name="connsiteX239" fmla="*/ 377852 w 601149"/>
                <a:gd name="connsiteY239" fmla="*/ 552792 h 995113"/>
                <a:gd name="connsiteX240" fmla="*/ 403084 w 601149"/>
                <a:gd name="connsiteY240" fmla="*/ 572671 h 995113"/>
                <a:gd name="connsiteX241" fmla="*/ 428315 w 601149"/>
                <a:gd name="connsiteY241" fmla="*/ 574201 h 995113"/>
                <a:gd name="connsiteX242" fmla="*/ 445900 w 601149"/>
                <a:gd name="connsiteY242" fmla="*/ 575730 h 995113"/>
                <a:gd name="connsiteX243" fmla="*/ 458898 w 601149"/>
                <a:gd name="connsiteY243" fmla="*/ 579553 h 995113"/>
                <a:gd name="connsiteX244" fmla="*/ 468838 w 601149"/>
                <a:gd name="connsiteY244" fmla="*/ 565790 h 995113"/>
                <a:gd name="connsiteX245" fmla="*/ 473425 w 601149"/>
                <a:gd name="connsiteY245" fmla="*/ 545146 h 995113"/>
                <a:gd name="connsiteX246" fmla="*/ 487952 w 601149"/>
                <a:gd name="connsiteY246" fmla="*/ 529090 h 995113"/>
                <a:gd name="connsiteX247" fmla="*/ 510890 w 601149"/>
                <a:gd name="connsiteY247" fmla="*/ 522974 h 995113"/>
                <a:gd name="connsiteX248" fmla="*/ 530004 w 601149"/>
                <a:gd name="connsiteY248" fmla="*/ 522974 h 995113"/>
                <a:gd name="connsiteX249" fmla="*/ 554471 w 601149"/>
                <a:gd name="connsiteY249" fmla="*/ 540559 h 995113"/>
                <a:gd name="connsiteX250" fmla="*/ 554471 w 601149"/>
                <a:gd name="connsiteY250" fmla="*/ 554321 h 995113"/>
                <a:gd name="connsiteX251" fmla="*/ 565175 w 601149"/>
                <a:gd name="connsiteY251" fmla="*/ 548969 h 995113"/>
                <a:gd name="connsiteX252" fmla="*/ 584289 w 601149"/>
                <a:gd name="connsiteY252" fmla="*/ 539794 h 995113"/>
                <a:gd name="connsiteX253" fmla="*/ 595758 w 601149"/>
                <a:gd name="connsiteY253" fmla="*/ 531384 h 995113"/>
                <a:gd name="connsiteX254" fmla="*/ 583525 w 601149"/>
                <a:gd name="connsiteY254" fmla="*/ 529855 h 9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01149" h="995113">
                  <a:moveTo>
                    <a:pt x="310569" y="25231"/>
                  </a:moveTo>
                  <a:cubicBezTo>
                    <a:pt x="315157" y="29054"/>
                    <a:pt x="302923" y="29054"/>
                    <a:pt x="308276" y="34406"/>
                  </a:cubicBezTo>
                  <a:cubicBezTo>
                    <a:pt x="323567" y="50462"/>
                    <a:pt x="384734" y="32112"/>
                    <a:pt x="392380" y="37464"/>
                  </a:cubicBezTo>
                  <a:cubicBezTo>
                    <a:pt x="400790" y="42052"/>
                    <a:pt x="341153" y="48169"/>
                    <a:pt x="344211" y="55050"/>
                  </a:cubicBezTo>
                  <a:cubicBezTo>
                    <a:pt x="346505" y="61166"/>
                    <a:pt x="395438" y="67283"/>
                    <a:pt x="398496" y="62696"/>
                  </a:cubicBezTo>
                  <a:cubicBezTo>
                    <a:pt x="402319" y="58108"/>
                    <a:pt x="409965" y="71106"/>
                    <a:pt x="426021" y="72635"/>
                  </a:cubicBezTo>
                  <a:cubicBezTo>
                    <a:pt x="442077" y="73400"/>
                    <a:pt x="440548" y="66519"/>
                    <a:pt x="452017" y="65754"/>
                  </a:cubicBezTo>
                  <a:cubicBezTo>
                    <a:pt x="463486" y="64989"/>
                    <a:pt x="481071" y="59637"/>
                    <a:pt x="481836" y="51992"/>
                  </a:cubicBezTo>
                  <a:cubicBezTo>
                    <a:pt x="482600" y="45110"/>
                    <a:pt x="517006" y="36700"/>
                    <a:pt x="513948" y="24467"/>
                  </a:cubicBezTo>
                  <a:cubicBezTo>
                    <a:pt x="510890" y="12233"/>
                    <a:pt x="477248" y="20644"/>
                    <a:pt x="468073" y="16056"/>
                  </a:cubicBezTo>
                  <a:cubicBezTo>
                    <a:pt x="458898" y="11469"/>
                    <a:pt x="437490" y="4587"/>
                    <a:pt x="433667" y="12233"/>
                  </a:cubicBezTo>
                  <a:cubicBezTo>
                    <a:pt x="429844" y="19879"/>
                    <a:pt x="423727" y="22173"/>
                    <a:pt x="420669" y="18350"/>
                  </a:cubicBezTo>
                  <a:cubicBezTo>
                    <a:pt x="417611" y="15292"/>
                    <a:pt x="422198" y="-2294"/>
                    <a:pt x="406907" y="3058"/>
                  </a:cubicBezTo>
                  <a:cubicBezTo>
                    <a:pt x="391615" y="7646"/>
                    <a:pt x="406142" y="24467"/>
                    <a:pt x="403084" y="26760"/>
                  </a:cubicBezTo>
                  <a:cubicBezTo>
                    <a:pt x="400025" y="29054"/>
                    <a:pt x="385498" y="23702"/>
                    <a:pt x="384734" y="16056"/>
                  </a:cubicBezTo>
                  <a:cubicBezTo>
                    <a:pt x="383969" y="8410"/>
                    <a:pt x="367913" y="24467"/>
                    <a:pt x="365619" y="15292"/>
                  </a:cubicBezTo>
                  <a:cubicBezTo>
                    <a:pt x="363326" y="6117"/>
                    <a:pt x="344211" y="0"/>
                    <a:pt x="340388" y="0"/>
                  </a:cubicBezTo>
                  <a:cubicBezTo>
                    <a:pt x="336565" y="765"/>
                    <a:pt x="344211" y="6117"/>
                    <a:pt x="341917" y="10704"/>
                  </a:cubicBezTo>
                  <a:cubicBezTo>
                    <a:pt x="339623" y="15292"/>
                    <a:pt x="328919" y="6117"/>
                    <a:pt x="325097" y="6117"/>
                  </a:cubicBezTo>
                  <a:cubicBezTo>
                    <a:pt x="321274" y="5352"/>
                    <a:pt x="327390" y="15292"/>
                    <a:pt x="325861" y="19879"/>
                  </a:cubicBezTo>
                  <a:cubicBezTo>
                    <a:pt x="324332" y="24467"/>
                    <a:pt x="315921" y="6881"/>
                    <a:pt x="308276" y="6881"/>
                  </a:cubicBezTo>
                  <a:cubicBezTo>
                    <a:pt x="301394" y="6881"/>
                    <a:pt x="303688" y="15292"/>
                    <a:pt x="298336" y="16056"/>
                  </a:cubicBezTo>
                  <a:cubicBezTo>
                    <a:pt x="293748" y="15292"/>
                    <a:pt x="305982" y="21408"/>
                    <a:pt x="310569" y="25231"/>
                  </a:cubicBezTo>
                  <a:moveTo>
                    <a:pt x="146949" y="112393"/>
                  </a:moveTo>
                  <a:cubicBezTo>
                    <a:pt x="153066" y="113923"/>
                    <a:pt x="157653" y="124627"/>
                    <a:pt x="163770" y="124627"/>
                  </a:cubicBezTo>
                  <a:cubicBezTo>
                    <a:pt x="166064" y="124627"/>
                    <a:pt x="155359" y="110864"/>
                    <a:pt x="148478" y="103218"/>
                  </a:cubicBezTo>
                  <a:cubicBezTo>
                    <a:pt x="141597" y="95573"/>
                    <a:pt x="142361" y="87927"/>
                    <a:pt x="133186" y="90985"/>
                  </a:cubicBezTo>
                  <a:cubicBezTo>
                    <a:pt x="123247" y="94044"/>
                    <a:pt x="140832" y="110864"/>
                    <a:pt x="146949" y="112393"/>
                  </a:cubicBezTo>
                  <a:moveTo>
                    <a:pt x="168357" y="68812"/>
                  </a:moveTo>
                  <a:cubicBezTo>
                    <a:pt x="178297" y="71106"/>
                    <a:pt x="158418" y="82575"/>
                    <a:pt x="154595" y="92514"/>
                  </a:cubicBezTo>
                  <a:cubicBezTo>
                    <a:pt x="151537" y="102454"/>
                    <a:pt x="169887" y="111629"/>
                    <a:pt x="177532" y="119275"/>
                  </a:cubicBezTo>
                  <a:cubicBezTo>
                    <a:pt x="185178" y="126920"/>
                    <a:pt x="203528" y="125391"/>
                    <a:pt x="210409" y="121568"/>
                  </a:cubicBezTo>
                  <a:cubicBezTo>
                    <a:pt x="217290" y="117746"/>
                    <a:pt x="214997" y="102454"/>
                    <a:pt x="224172" y="102454"/>
                  </a:cubicBezTo>
                  <a:cubicBezTo>
                    <a:pt x="232582" y="103218"/>
                    <a:pt x="227995" y="94044"/>
                    <a:pt x="235640" y="91750"/>
                  </a:cubicBezTo>
                  <a:cubicBezTo>
                    <a:pt x="242522" y="88691"/>
                    <a:pt x="244051" y="98631"/>
                    <a:pt x="237934" y="106277"/>
                  </a:cubicBezTo>
                  <a:cubicBezTo>
                    <a:pt x="231818" y="113923"/>
                    <a:pt x="248638" y="113158"/>
                    <a:pt x="257813" y="103983"/>
                  </a:cubicBezTo>
                  <a:cubicBezTo>
                    <a:pt x="266988" y="94808"/>
                    <a:pt x="269282" y="103218"/>
                    <a:pt x="266988" y="112393"/>
                  </a:cubicBezTo>
                  <a:cubicBezTo>
                    <a:pt x="264694" y="120804"/>
                    <a:pt x="245580" y="116216"/>
                    <a:pt x="239463" y="126156"/>
                  </a:cubicBezTo>
                  <a:cubicBezTo>
                    <a:pt x="232582" y="136095"/>
                    <a:pt x="211939" y="128450"/>
                    <a:pt x="202764" y="139154"/>
                  </a:cubicBezTo>
                  <a:cubicBezTo>
                    <a:pt x="193588" y="149858"/>
                    <a:pt x="211174" y="150622"/>
                    <a:pt x="224172" y="147564"/>
                  </a:cubicBezTo>
                  <a:cubicBezTo>
                    <a:pt x="237170" y="144506"/>
                    <a:pt x="260872" y="142977"/>
                    <a:pt x="270811" y="145270"/>
                  </a:cubicBezTo>
                  <a:cubicBezTo>
                    <a:pt x="279986" y="147564"/>
                    <a:pt x="265459" y="150622"/>
                    <a:pt x="249403" y="150622"/>
                  </a:cubicBezTo>
                  <a:cubicBezTo>
                    <a:pt x="234111" y="150622"/>
                    <a:pt x="228759" y="155210"/>
                    <a:pt x="229524" y="159797"/>
                  </a:cubicBezTo>
                  <a:cubicBezTo>
                    <a:pt x="230288" y="164385"/>
                    <a:pt x="208116" y="155210"/>
                    <a:pt x="206586" y="164385"/>
                  </a:cubicBezTo>
                  <a:cubicBezTo>
                    <a:pt x="205822" y="174325"/>
                    <a:pt x="227230" y="178147"/>
                    <a:pt x="229524" y="183500"/>
                  </a:cubicBezTo>
                  <a:cubicBezTo>
                    <a:pt x="231818" y="189616"/>
                    <a:pt x="246345" y="184264"/>
                    <a:pt x="252461" y="186558"/>
                  </a:cubicBezTo>
                  <a:cubicBezTo>
                    <a:pt x="257813" y="188852"/>
                    <a:pt x="243286" y="192674"/>
                    <a:pt x="240993" y="195733"/>
                  </a:cubicBezTo>
                  <a:cubicBezTo>
                    <a:pt x="238699" y="198791"/>
                    <a:pt x="257049" y="201849"/>
                    <a:pt x="260107" y="207966"/>
                  </a:cubicBezTo>
                  <a:cubicBezTo>
                    <a:pt x="263165" y="213318"/>
                    <a:pt x="276163" y="211024"/>
                    <a:pt x="275399" y="203379"/>
                  </a:cubicBezTo>
                  <a:cubicBezTo>
                    <a:pt x="274634" y="194204"/>
                    <a:pt x="286867" y="165914"/>
                    <a:pt x="302159" y="159797"/>
                  </a:cubicBezTo>
                  <a:cubicBezTo>
                    <a:pt x="317451" y="153681"/>
                    <a:pt x="309040" y="148329"/>
                    <a:pt x="310569" y="139154"/>
                  </a:cubicBezTo>
                  <a:cubicBezTo>
                    <a:pt x="312863" y="129979"/>
                    <a:pt x="325097" y="137625"/>
                    <a:pt x="321274" y="129979"/>
                  </a:cubicBezTo>
                  <a:cubicBezTo>
                    <a:pt x="317451" y="122333"/>
                    <a:pt x="319744" y="119275"/>
                    <a:pt x="329684" y="109335"/>
                  </a:cubicBezTo>
                  <a:cubicBezTo>
                    <a:pt x="339623" y="99396"/>
                    <a:pt x="345740" y="106277"/>
                    <a:pt x="357209" y="100925"/>
                  </a:cubicBezTo>
                  <a:cubicBezTo>
                    <a:pt x="368678" y="94808"/>
                    <a:pt x="374794" y="105512"/>
                    <a:pt x="361796" y="106277"/>
                  </a:cubicBezTo>
                  <a:cubicBezTo>
                    <a:pt x="350328" y="107041"/>
                    <a:pt x="356444" y="120804"/>
                    <a:pt x="365619" y="124627"/>
                  </a:cubicBezTo>
                  <a:cubicBezTo>
                    <a:pt x="374794" y="128450"/>
                    <a:pt x="366384" y="131508"/>
                    <a:pt x="374029" y="133037"/>
                  </a:cubicBezTo>
                  <a:cubicBezTo>
                    <a:pt x="380911" y="134566"/>
                    <a:pt x="379382" y="146035"/>
                    <a:pt x="370207" y="155975"/>
                  </a:cubicBezTo>
                  <a:cubicBezTo>
                    <a:pt x="361032" y="165914"/>
                    <a:pt x="372501" y="168208"/>
                    <a:pt x="392380" y="160562"/>
                  </a:cubicBezTo>
                  <a:cubicBezTo>
                    <a:pt x="412258" y="152916"/>
                    <a:pt x="399261" y="166679"/>
                    <a:pt x="405378" y="172795"/>
                  </a:cubicBezTo>
                  <a:cubicBezTo>
                    <a:pt x="410730" y="178912"/>
                    <a:pt x="426786" y="168208"/>
                    <a:pt x="434432" y="158268"/>
                  </a:cubicBezTo>
                  <a:cubicBezTo>
                    <a:pt x="442842" y="148329"/>
                    <a:pt x="455075" y="149858"/>
                    <a:pt x="454310" y="144506"/>
                  </a:cubicBezTo>
                  <a:cubicBezTo>
                    <a:pt x="453546" y="138389"/>
                    <a:pt x="445136" y="136860"/>
                    <a:pt x="437490" y="139918"/>
                  </a:cubicBezTo>
                  <a:cubicBezTo>
                    <a:pt x="430609" y="142977"/>
                    <a:pt x="412258" y="140683"/>
                    <a:pt x="418376" y="135331"/>
                  </a:cubicBezTo>
                  <a:cubicBezTo>
                    <a:pt x="424492" y="129214"/>
                    <a:pt x="423727" y="124627"/>
                    <a:pt x="414553" y="125391"/>
                  </a:cubicBezTo>
                  <a:cubicBezTo>
                    <a:pt x="405378" y="126156"/>
                    <a:pt x="388557" y="121568"/>
                    <a:pt x="396202" y="118510"/>
                  </a:cubicBezTo>
                  <a:cubicBezTo>
                    <a:pt x="403848" y="115452"/>
                    <a:pt x="390850" y="104748"/>
                    <a:pt x="383204" y="104748"/>
                  </a:cubicBezTo>
                  <a:cubicBezTo>
                    <a:pt x="376324" y="105512"/>
                    <a:pt x="377852" y="96337"/>
                    <a:pt x="378617" y="90985"/>
                  </a:cubicBezTo>
                  <a:cubicBezTo>
                    <a:pt x="379382" y="84869"/>
                    <a:pt x="357973" y="82575"/>
                    <a:pt x="361796" y="80281"/>
                  </a:cubicBezTo>
                  <a:cubicBezTo>
                    <a:pt x="365619" y="77987"/>
                    <a:pt x="353386" y="73400"/>
                    <a:pt x="350328" y="77223"/>
                  </a:cubicBezTo>
                  <a:cubicBezTo>
                    <a:pt x="347269" y="81810"/>
                    <a:pt x="341153" y="80281"/>
                    <a:pt x="341153" y="74164"/>
                  </a:cubicBezTo>
                  <a:cubicBezTo>
                    <a:pt x="341153" y="68048"/>
                    <a:pt x="325861" y="69577"/>
                    <a:pt x="319744" y="69577"/>
                  </a:cubicBezTo>
                  <a:cubicBezTo>
                    <a:pt x="313628" y="70341"/>
                    <a:pt x="316686" y="55814"/>
                    <a:pt x="310569" y="50462"/>
                  </a:cubicBezTo>
                  <a:cubicBezTo>
                    <a:pt x="304453" y="45875"/>
                    <a:pt x="296043" y="60402"/>
                    <a:pt x="291455" y="58873"/>
                  </a:cubicBezTo>
                  <a:cubicBezTo>
                    <a:pt x="286867" y="58108"/>
                    <a:pt x="295278" y="48169"/>
                    <a:pt x="297571" y="41287"/>
                  </a:cubicBezTo>
                  <a:cubicBezTo>
                    <a:pt x="299865" y="35171"/>
                    <a:pt x="276163" y="25996"/>
                    <a:pt x="273105" y="32877"/>
                  </a:cubicBezTo>
                  <a:cubicBezTo>
                    <a:pt x="270811" y="38994"/>
                    <a:pt x="266224" y="22937"/>
                    <a:pt x="260872" y="21408"/>
                  </a:cubicBezTo>
                  <a:cubicBezTo>
                    <a:pt x="255519" y="19879"/>
                    <a:pt x="260107" y="32112"/>
                    <a:pt x="255519" y="33642"/>
                  </a:cubicBezTo>
                  <a:cubicBezTo>
                    <a:pt x="250932" y="34406"/>
                    <a:pt x="244815" y="39758"/>
                    <a:pt x="252461" y="45110"/>
                  </a:cubicBezTo>
                  <a:cubicBezTo>
                    <a:pt x="260107" y="50462"/>
                    <a:pt x="267753" y="77223"/>
                    <a:pt x="266988" y="81810"/>
                  </a:cubicBezTo>
                  <a:cubicBezTo>
                    <a:pt x="266224" y="86398"/>
                    <a:pt x="242522" y="62696"/>
                    <a:pt x="240993" y="51227"/>
                  </a:cubicBezTo>
                  <a:cubicBezTo>
                    <a:pt x="240228" y="39758"/>
                    <a:pt x="227995" y="30583"/>
                    <a:pt x="224936" y="38994"/>
                  </a:cubicBezTo>
                  <a:cubicBezTo>
                    <a:pt x="221878" y="47404"/>
                    <a:pt x="213467" y="50462"/>
                    <a:pt x="215762" y="58108"/>
                  </a:cubicBezTo>
                  <a:cubicBezTo>
                    <a:pt x="218055" y="66519"/>
                    <a:pt x="209644" y="68812"/>
                    <a:pt x="209644" y="62696"/>
                  </a:cubicBezTo>
                  <a:cubicBezTo>
                    <a:pt x="209644" y="56579"/>
                    <a:pt x="196647" y="48933"/>
                    <a:pt x="192059" y="48169"/>
                  </a:cubicBezTo>
                  <a:cubicBezTo>
                    <a:pt x="187472" y="47404"/>
                    <a:pt x="203528" y="44346"/>
                    <a:pt x="211939" y="40523"/>
                  </a:cubicBezTo>
                  <a:cubicBezTo>
                    <a:pt x="219584" y="36700"/>
                    <a:pt x="205057" y="31348"/>
                    <a:pt x="198176" y="35935"/>
                  </a:cubicBezTo>
                  <a:cubicBezTo>
                    <a:pt x="191295" y="40523"/>
                    <a:pt x="182884" y="32877"/>
                    <a:pt x="178297" y="38994"/>
                  </a:cubicBezTo>
                  <a:cubicBezTo>
                    <a:pt x="174474" y="45110"/>
                    <a:pt x="169122" y="38994"/>
                    <a:pt x="161476" y="37464"/>
                  </a:cubicBezTo>
                  <a:cubicBezTo>
                    <a:pt x="154595" y="35935"/>
                    <a:pt x="147714" y="48169"/>
                    <a:pt x="143126" y="45875"/>
                  </a:cubicBezTo>
                  <a:cubicBezTo>
                    <a:pt x="137774" y="43581"/>
                    <a:pt x="134716" y="56579"/>
                    <a:pt x="143126" y="70341"/>
                  </a:cubicBezTo>
                  <a:cubicBezTo>
                    <a:pt x="152301" y="84869"/>
                    <a:pt x="158418" y="66519"/>
                    <a:pt x="168357" y="68812"/>
                  </a:cubicBezTo>
                  <a:moveTo>
                    <a:pt x="583525" y="529855"/>
                  </a:moveTo>
                  <a:cubicBezTo>
                    <a:pt x="581996" y="535207"/>
                    <a:pt x="572821" y="534442"/>
                    <a:pt x="573585" y="529090"/>
                  </a:cubicBezTo>
                  <a:cubicBezTo>
                    <a:pt x="573585" y="523738"/>
                    <a:pt x="559058" y="519151"/>
                    <a:pt x="558294" y="516857"/>
                  </a:cubicBezTo>
                  <a:cubicBezTo>
                    <a:pt x="557529" y="514563"/>
                    <a:pt x="564410" y="514563"/>
                    <a:pt x="569762" y="517621"/>
                  </a:cubicBezTo>
                  <a:cubicBezTo>
                    <a:pt x="575115" y="520680"/>
                    <a:pt x="578938" y="518386"/>
                    <a:pt x="585054" y="512269"/>
                  </a:cubicBezTo>
                  <a:cubicBezTo>
                    <a:pt x="591171" y="506153"/>
                    <a:pt x="599581" y="511505"/>
                    <a:pt x="601110" y="506153"/>
                  </a:cubicBezTo>
                  <a:cubicBezTo>
                    <a:pt x="601875" y="500801"/>
                    <a:pt x="591171" y="496978"/>
                    <a:pt x="588877" y="493919"/>
                  </a:cubicBezTo>
                  <a:cubicBezTo>
                    <a:pt x="586583" y="490861"/>
                    <a:pt x="578938" y="486274"/>
                    <a:pt x="571292" y="487803"/>
                  </a:cubicBezTo>
                  <a:cubicBezTo>
                    <a:pt x="563646" y="489332"/>
                    <a:pt x="563646" y="486274"/>
                    <a:pt x="559058" y="481686"/>
                  </a:cubicBezTo>
                  <a:cubicBezTo>
                    <a:pt x="554471" y="477099"/>
                    <a:pt x="540708" y="484745"/>
                    <a:pt x="540708" y="494684"/>
                  </a:cubicBezTo>
                  <a:cubicBezTo>
                    <a:pt x="540708" y="504624"/>
                    <a:pt x="532298" y="502330"/>
                    <a:pt x="535356" y="496978"/>
                  </a:cubicBezTo>
                  <a:cubicBezTo>
                    <a:pt x="538414" y="491626"/>
                    <a:pt x="531533" y="484745"/>
                    <a:pt x="538414" y="483215"/>
                  </a:cubicBezTo>
                  <a:cubicBezTo>
                    <a:pt x="545296" y="481686"/>
                    <a:pt x="541473" y="470982"/>
                    <a:pt x="528475" y="469453"/>
                  </a:cubicBezTo>
                  <a:cubicBezTo>
                    <a:pt x="515477" y="468688"/>
                    <a:pt x="510890" y="479392"/>
                    <a:pt x="513948" y="483215"/>
                  </a:cubicBezTo>
                  <a:cubicBezTo>
                    <a:pt x="517006" y="487038"/>
                    <a:pt x="505537" y="502330"/>
                    <a:pt x="500185" y="502330"/>
                  </a:cubicBezTo>
                  <a:cubicBezTo>
                    <a:pt x="494834" y="502330"/>
                    <a:pt x="500950" y="489332"/>
                    <a:pt x="500185" y="481686"/>
                  </a:cubicBezTo>
                  <a:cubicBezTo>
                    <a:pt x="500185" y="474805"/>
                    <a:pt x="494834" y="478628"/>
                    <a:pt x="485659" y="490097"/>
                  </a:cubicBezTo>
                  <a:cubicBezTo>
                    <a:pt x="475719" y="501565"/>
                    <a:pt x="468838" y="512269"/>
                    <a:pt x="463486" y="513034"/>
                  </a:cubicBezTo>
                  <a:cubicBezTo>
                    <a:pt x="458133" y="513799"/>
                    <a:pt x="458898" y="502330"/>
                    <a:pt x="467308" y="497742"/>
                  </a:cubicBezTo>
                  <a:cubicBezTo>
                    <a:pt x="476483" y="492390"/>
                    <a:pt x="476483" y="479392"/>
                    <a:pt x="482600" y="479392"/>
                  </a:cubicBezTo>
                  <a:cubicBezTo>
                    <a:pt x="488717" y="479392"/>
                    <a:pt x="488717" y="472511"/>
                    <a:pt x="479542" y="470217"/>
                  </a:cubicBezTo>
                  <a:cubicBezTo>
                    <a:pt x="471131" y="467924"/>
                    <a:pt x="469602" y="477863"/>
                    <a:pt x="466544" y="480922"/>
                  </a:cubicBezTo>
                  <a:cubicBezTo>
                    <a:pt x="463486" y="483980"/>
                    <a:pt x="449723" y="475570"/>
                    <a:pt x="449723" y="478628"/>
                  </a:cubicBezTo>
                  <a:cubicBezTo>
                    <a:pt x="449723" y="481686"/>
                    <a:pt x="442077" y="482451"/>
                    <a:pt x="445900" y="487803"/>
                  </a:cubicBezTo>
                  <a:cubicBezTo>
                    <a:pt x="448959" y="493155"/>
                    <a:pt x="444371" y="497742"/>
                    <a:pt x="440548" y="491626"/>
                  </a:cubicBezTo>
                  <a:cubicBezTo>
                    <a:pt x="437490" y="485509"/>
                    <a:pt x="428315" y="490097"/>
                    <a:pt x="424492" y="497742"/>
                  </a:cubicBezTo>
                  <a:cubicBezTo>
                    <a:pt x="420669" y="504624"/>
                    <a:pt x="414553" y="504624"/>
                    <a:pt x="419140" y="506917"/>
                  </a:cubicBezTo>
                  <a:cubicBezTo>
                    <a:pt x="422963" y="509211"/>
                    <a:pt x="422963" y="519151"/>
                    <a:pt x="416846" y="520680"/>
                  </a:cubicBezTo>
                  <a:cubicBezTo>
                    <a:pt x="410730" y="522209"/>
                    <a:pt x="413023" y="503094"/>
                    <a:pt x="408436" y="504624"/>
                  </a:cubicBezTo>
                  <a:cubicBezTo>
                    <a:pt x="403848" y="506153"/>
                    <a:pt x="406907" y="495449"/>
                    <a:pt x="413023" y="495449"/>
                  </a:cubicBezTo>
                  <a:cubicBezTo>
                    <a:pt x="419904" y="495449"/>
                    <a:pt x="426021" y="485509"/>
                    <a:pt x="425256" y="483215"/>
                  </a:cubicBezTo>
                  <a:cubicBezTo>
                    <a:pt x="423727" y="478628"/>
                    <a:pt x="416846" y="480157"/>
                    <a:pt x="416846" y="485509"/>
                  </a:cubicBezTo>
                  <a:cubicBezTo>
                    <a:pt x="416846" y="490861"/>
                    <a:pt x="406907" y="490097"/>
                    <a:pt x="397732" y="489332"/>
                  </a:cubicBezTo>
                  <a:cubicBezTo>
                    <a:pt x="389321" y="489332"/>
                    <a:pt x="389321" y="500036"/>
                    <a:pt x="399261" y="505388"/>
                  </a:cubicBezTo>
                  <a:cubicBezTo>
                    <a:pt x="409200" y="511505"/>
                    <a:pt x="397732" y="514563"/>
                    <a:pt x="392380" y="510740"/>
                  </a:cubicBezTo>
                  <a:cubicBezTo>
                    <a:pt x="387792" y="506153"/>
                    <a:pt x="380146" y="508447"/>
                    <a:pt x="374794" y="510740"/>
                  </a:cubicBezTo>
                  <a:cubicBezTo>
                    <a:pt x="369442" y="513034"/>
                    <a:pt x="387027" y="519915"/>
                    <a:pt x="387792" y="522974"/>
                  </a:cubicBezTo>
                  <a:cubicBezTo>
                    <a:pt x="388557" y="526032"/>
                    <a:pt x="378617" y="519151"/>
                    <a:pt x="377088" y="521444"/>
                  </a:cubicBezTo>
                  <a:cubicBezTo>
                    <a:pt x="374794" y="523738"/>
                    <a:pt x="365619" y="519915"/>
                    <a:pt x="364855" y="513799"/>
                  </a:cubicBezTo>
                  <a:cubicBezTo>
                    <a:pt x="364090" y="507682"/>
                    <a:pt x="348798" y="516092"/>
                    <a:pt x="357209" y="518386"/>
                  </a:cubicBezTo>
                  <a:cubicBezTo>
                    <a:pt x="365619" y="520680"/>
                    <a:pt x="362561" y="526032"/>
                    <a:pt x="362561" y="534442"/>
                  </a:cubicBezTo>
                  <a:cubicBezTo>
                    <a:pt x="362561" y="542088"/>
                    <a:pt x="352621" y="535971"/>
                    <a:pt x="354915" y="529090"/>
                  </a:cubicBezTo>
                  <a:cubicBezTo>
                    <a:pt x="357209" y="522209"/>
                    <a:pt x="348798" y="523738"/>
                    <a:pt x="341917" y="528326"/>
                  </a:cubicBezTo>
                  <a:cubicBezTo>
                    <a:pt x="335036" y="532913"/>
                    <a:pt x="342682" y="520680"/>
                    <a:pt x="340388" y="514563"/>
                  </a:cubicBezTo>
                  <a:cubicBezTo>
                    <a:pt x="337330" y="508447"/>
                    <a:pt x="331213" y="514563"/>
                    <a:pt x="324332" y="516092"/>
                  </a:cubicBezTo>
                  <a:cubicBezTo>
                    <a:pt x="317451" y="517621"/>
                    <a:pt x="313628" y="517621"/>
                    <a:pt x="317451" y="522974"/>
                  </a:cubicBezTo>
                  <a:cubicBezTo>
                    <a:pt x="322038" y="528326"/>
                    <a:pt x="321274" y="535207"/>
                    <a:pt x="315157" y="534442"/>
                  </a:cubicBezTo>
                  <a:cubicBezTo>
                    <a:pt x="309040" y="533678"/>
                    <a:pt x="306746" y="534442"/>
                    <a:pt x="307511" y="540559"/>
                  </a:cubicBezTo>
                  <a:cubicBezTo>
                    <a:pt x="308276" y="546676"/>
                    <a:pt x="299865" y="546676"/>
                    <a:pt x="299101" y="541324"/>
                  </a:cubicBezTo>
                  <a:cubicBezTo>
                    <a:pt x="298336" y="535971"/>
                    <a:pt x="286867" y="537501"/>
                    <a:pt x="283045" y="543617"/>
                  </a:cubicBezTo>
                  <a:cubicBezTo>
                    <a:pt x="279986" y="549734"/>
                    <a:pt x="270047" y="553557"/>
                    <a:pt x="270811" y="560438"/>
                  </a:cubicBezTo>
                  <a:cubicBezTo>
                    <a:pt x="271576" y="566555"/>
                    <a:pt x="279222" y="557380"/>
                    <a:pt x="285338" y="559673"/>
                  </a:cubicBezTo>
                  <a:cubicBezTo>
                    <a:pt x="291455" y="561967"/>
                    <a:pt x="285338" y="565026"/>
                    <a:pt x="288397" y="568084"/>
                  </a:cubicBezTo>
                  <a:cubicBezTo>
                    <a:pt x="291455" y="571142"/>
                    <a:pt x="291455" y="579553"/>
                    <a:pt x="286103" y="574201"/>
                  </a:cubicBezTo>
                  <a:cubicBezTo>
                    <a:pt x="281515" y="569613"/>
                    <a:pt x="275399" y="568084"/>
                    <a:pt x="273869" y="575730"/>
                  </a:cubicBezTo>
                  <a:cubicBezTo>
                    <a:pt x="273105" y="583375"/>
                    <a:pt x="267753" y="574965"/>
                    <a:pt x="263930" y="569613"/>
                  </a:cubicBezTo>
                  <a:cubicBezTo>
                    <a:pt x="260107" y="564261"/>
                    <a:pt x="255519" y="579553"/>
                    <a:pt x="250932" y="575730"/>
                  </a:cubicBezTo>
                  <a:cubicBezTo>
                    <a:pt x="246345" y="571907"/>
                    <a:pt x="260107" y="561203"/>
                    <a:pt x="256284" y="555851"/>
                  </a:cubicBezTo>
                  <a:cubicBezTo>
                    <a:pt x="253226" y="550499"/>
                    <a:pt x="250168" y="558909"/>
                    <a:pt x="242522" y="567319"/>
                  </a:cubicBezTo>
                  <a:cubicBezTo>
                    <a:pt x="234876" y="575730"/>
                    <a:pt x="224172" y="574965"/>
                    <a:pt x="227995" y="579553"/>
                  </a:cubicBezTo>
                  <a:cubicBezTo>
                    <a:pt x="231818" y="583375"/>
                    <a:pt x="220349" y="585669"/>
                    <a:pt x="218055" y="592550"/>
                  </a:cubicBezTo>
                  <a:cubicBezTo>
                    <a:pt x="215762" y="599432"/>
                    <a:pt x="199705" y="601725"/>
                    <a:pt x="189766" y="609371"/>
                  </a:cubicBezTo>
                  <a:cubicBezTo>
                    <a:pt x="179826" y="616252"/>
                    <a:pt x="192059" y="617017"/>
                    <a:pt x="197411" y="610136"/>
                  </a:cubicBezTo>
                  <a:cubicBezTo>
                    <a:pt x="203528" y="603255"/>
                    <a:pt x="205057" y="607078"/>
                    <a:pt x="214232" y="600961"/>
                  </a:cubicBezTo>
                  <a:cubicBezTo>
                    <a:pt x="223407" y="594844"/>
                    <a:pt x="233347" y="589492"/>
                    <a:pt x="237170" y="592550"/>
                  </a:cubicBezTo>
                  <a:cubicBezTo>
                    <a:pt x="240228" y="594844"/>
                    <a:pt x="246345" y="597138"/>
                    <a:pt x="250932" y="590257"/>
                  </a:cubicBezTo>
                  <a:cubicBezTo>
                    <a:pt x="255519" y="584140"/>
                    <a:pt x="260872" y="584905"/>
                    <a:pt x="265459" y="589492"/>
                  </a:cubicBezTo>
                  <a:cubicBezTo>
                    <a:pt x="270047" y="593315"/>
                    <a:pt x="257813" y="596373"/>
                    <a:pt x="263165" y="602490"/>
                  </a:cubicBezTo>
                  <a:cubicBezTo>
                    <a:pt x="268517" y="608607"/>
                    <a:pt x="256284" y="611665"/>
                    <a:pt x="256284" y="606313"/>
                  </a:cubicBezTo>
                  <a:cubicBezTo>
                    <a:pt x="256284" y="600961"/>
                    <a:pt x="249403" y="597138"/>
                    <a:pt x="247109" y="601725"/>
                  </a:cubicBezTo>
                  <a:cubicBezTo>
                    <a:pt x="244815" y="606313"/>
                    <a:pt x="240228" y="611665"/>
                    <a:pt x="236405" y="611665"/>
                  </a:cubicBezTo>
                  <a:cubicBezTo>
                    <a:pt x="231818" y="611665"/>
                    <a:pt x="227230" y="620840"/>
                    <a:pt x="227230" y="629250"/>
                  </a:cubicBezTo>
                  <a:cubicBezTo>
                    <a:pt x="227230" y="637661"/>
                    <a:pt x="219584" y="629250"/>
                    <a:pt x="218820" y="636896"/>
                  </a:cubicBezTo>
                  <a:cubicBezTo>
                    <a:pt x="218055" y="644542"/>
                    <a:pt x="207351" y="657540"/>
                    <a:pt x="197411" y="667479"/>
                  </a:cubicBezTo>
                  <a:cubicBezTo>
                    <a:pt x="187472" y="677419"/>
                    <a:pt x="196647" y="679713"/>
                    <a:pt x="193588" y="685829"/>
                  </a:cubicBezTo>
                  <a:cubicBezTo>
                    <a:pt x="190530" y="691946"/>
                    <a:pt x="179061" y="686594"/>
                    <a:pt x="175238" y="688888"/>
                  </a:cubicBezTo>
                  <a:cubicBezTo>
                    <a:pt x="171415" y="691181"/>
                    <a:pt x="177532" y="706473"/>
                    <a:pt x="172180" y="711061"/>
                  </a:cubicBezTo>
                  <a:cubicBezTo>
                    <a:pt x="166828" y="715648"/>
                    <a:pt x="172180" y="722529"/>
                    <a:pt x="172180" y="727881"/>
                  </a:cubicBezTo>
                  <a:cubicBezTo>
                    <a:pt x="172180" y="733233"/>
                    <a:pt x="158418" y="724823"/>
                    <a:pt x="157653" y="730175"/>
                  </a:cubicBezTo>
                  <a:cubicBezTo>
                    <a:pt x="156889" y="735527"/>
                    <a:pt x="144655" y="733998"/>
                    <a:pt x="141597" y="735527"/>
                  </a:cubicBezTo>
                  <a:cubicBezTo>
                    <a:pt x="138539" y="737056"/>
                    <a:pt x="148478" y="745467"/>
                    <a:pt x="154595" y="750819"/>
                  </a:cubicBezTo>
                  <a:cubicBezTo>
                    <a:pt x="160712" y="756171"/>
                    <a:pt x="148478" y="759994"/>
                    <a:pt x="147714" y="753877"/>
                  </a:cubicBezTo>
                  <a:cubicBezTo>
                    <a:pt x="146184" y="747760"/>
                    <a:pt x="137774" y="757700"/>
                    <a:pt x="127070" y="762287"/>
                  </a:cubicBezTo>
                  <a:cubicBezTo>
                    <a:pt x="116366" y="767640"/>
                    <a:pt x="120953" y="777579"/>
                    <a:pt x="112543" y="777579"/>
                  </a:cubicBezTo>
                  <a:cubicBezTo>
                    <a:pt x="104132" y="777579"/>
                    <a:pt x="106426" y="791342"/>
                    <a:pt x="101074" y="795929"/>
                  </a:cubicBezTo>
                  <a:cubicBezTo>
                    <a:pt x="95722" y="800517"/>
                    <a:pt x="97251" y="785989"/>
                    <a:pt x="88076" y="785225"/>
                  </a:cubicBezTo>
                  <a:cubicBezTo>
                    <a:pt x="79666" y="785225"/>
                    <a:pt x="80431" y="791342"/>
                    <a:pt x="85018" y="798987"/>
                  </a:cubicBezTo>
                  <a:cubicBezTo>
                    <a:pt x="90370" y="806633"/>
                    <a:pt x="77372" y="800517"/>
                    <a:pt x="72020" y="807398"/>
                  </a:cubicBezTo>
                  <a:cubicBezTo>
                    <a:pt x="67433" y="813514"/>
                    <a:pt x="53670" y="810456"/>
                    <a:pt x="49847" y="815808"/>
                  </a:cubicBezTo>
                  <a:cubicBezTo>
                    <a:pt x="46024" y="821160"/>
                    <a:pt x="59787" y="821160"/>
                    <a:pt x="62080" y="825748"/>
                  </a:cubicBezTo>
                  <a:cubicBezTo>
                    <a:pt x="64374" y="830335"/>
                    <a:pt x="49847" y="828041"/>
                    <a:pt x="42201" y="825748"/>
                  </a:cubicBezTo>
                  <a:cubicBezTo>
                    <a:pt x="34556" y="824219"/>
                    <a:pt x="36849" y="835687"/>
                    <a:pt x="29968" y="834158"/>
                  </a:cubicBezTo>
                  <a:cubicBezTo>
                    <a:pt x="23087" y="832629"/>
                    <a:pt x="14676" y="840275"/>
                    <a:pt x="19264" y="845627"/>
                  </a:cubicBezTo>
                  <a:cubicBezTo>
                    <a:pt x="23851" y="850979"/>
                    <a:pt x="15441" y="851744"/>
                    <a:pt x="10853" y="847921"/>
                  </a:cubicBezTo>
                  <a:cubicBezTo>
                    <a:pt x="6266" y="844862"/>
                    <a:pt x="1679" y="852508"/>
                    <a:pt x="150" y="858625"/>
                  </a:cubicBezTo>
                  <a:cubicBezTo>
                    <a:pt x="-1380" y="864741"/>
                    <a:pt x="9325" y="867800"/>
                    <a:pt x="9325" y="870858"/>
                  </a:cubicBezTo>
                  <a:cubicBezTo>
                    <a:pt x="9325" y="873916"/>
                    <a:pt x="150" y="878504"/>
                    <a:pt x="6266" y="880033"/>
                  </a:cubicBezTo>
                  <a:cubicBezTo>
                    <a:pt x="12383" y="881562"/>
                    <a:pt x="7795" y="886914"/>
                    <a:pt x="3972" y="889208"/>
                  </a:cubicBezTo>
                  <a:cubicBezTo>
                    <a:pt x="150" y="890737"/>
                    <a:pt x="150" y="895325"/>
                    <a:pt x="3972" y="900677"/>
                  </a:cubicBezTo>
                  <a:cubicBezTo>
                    <a:pt x="7795" y="906029"/>
                    <a:pt x="-2909" y="906793"/>
                    <a:pt x="2443" y="915204"/>
                  </a:cubicBezTo>
                  <a:cubicBezTo>
                    <a:pt x="7795" y="923614"/>
                    <a:pt x="12383" y="912910"/>
                    <a:pt x="14676" y="919027"/>
                  </a:cubicBezTo>
                  <a:cubicBezTo>
                    <a:pt x="16970" y="925143"/>
                    <a:pt x="23851" y="919791"/>
                    <a:pt x="31497" y="912910"/>
                  </a:cubicBezTo>
                  <a:cubicBezTo>
                    <a:pt x="39143" y="906029"/>
                    <a:pt x="41437" y="920556"/>
                    <a:pt x="35320" y="920556"/>
                  </a:cubicBezTo>
                  <a:cubicBezTo>
                    <a:pt x="29204" y="920556"/>
                    <a:pt x="21558" y="924379"/>
                    <a:pt x="23087" y="930495"/>
                  </a:cubicBezTo>
                  <a:cubicBezTo>
                    <a:pt x="24616" y="936612"/>
                    <a:pt x="13148" y="935847"/>
                    <a:pt x="13912" y="928202"/>
                  </a:cubicBezTo>
                  <a:cubicBezTo>
                    <a:pt x="13912" y="920556"/>
                    <a:pt x="914" y="929731"/>
                    <a:pt x="6266" y="935083"/>
                  </a:cubicBezTo>
                  <a:cubicBezTo>
                    <a:pt x="10853" y="941200"/>
                    <a:pt x="4737" y="944258"/>
                    <a:pt x="4737" y="949610"/>
                  </a:cubicBezTo>
                  <a:cubicBezTo>
                    <a:pt x="4737" y="954962"/>
                    <a:pt x="13912" y="954197"/>
                    <a:pt x="17735" y="948081"/>
                  </a:cubicBezTo>
                  <a:cubicBezTo>
                    <a:pt x="21558" y="941964"/>
                    <a:pt x="27674" y="943493"/>
                    <a:pt x="29968" y="949610"/>
                  </a:cubicBezTo>
                  <a:cubicBezTo>
                    <a:pt x="32262" y="955727"/>
                    <a:pt x="23851" y="951139"/>
                    <a:pt x="23851" y="959549"/>
                  </a:cubicBezTo>
                  <a:cubicBezTo>
                    <a:pt x="23851" y="967960"/>
                    <a:pt x="18499" y="960314"/>
                    <a:pt x="13912" y="967195"/>
                  </a:cubicBezTo>
                  <a:cubicBezTo>
                    <a:pt x="9325" y="973312"/>
                    <a:pt x="31497" y="985545"/>
                    <a:pt x="38379" y="987074"/>
                  </a:cubicBezTo>
                  <a:cubicBezTo>
                    <a:pt x="45260" y="988604"/>
                    <a:pt x="52141" y="997014"/>
                    <a:pt x="65139" y="994720"/>
                  </a:cubicBezTo>
                  <a:cubicBezTo>
                    <a:pt x="78901" y="992426"/>
                    <a:pt x="104897" y="965666"/>
                    <a:pt x="108720" y="961079"/>
                  </a:cubicBezTo>
                  <a:cubicBezTo>
                    <a:pt x="112543" y="956491"/>
                    <a:pt x="119424" y="961843"/>
                    <a:pt x="124776" y="957256"/>
                  </a:cubicBezTo>
                  <a:cubicBezTo>
                    <a:pt x="130128" y="952668"/>
                    <a:pt x="127070" y="941964"/>
                    <a:pt x="130893" y="939670"/>
                  </a:cubicBezTo>
                  <a:cubicBezTo>
                    <a:pt x="134716" y="937377"/>
                    <a:pt x="137009" y="951139"/>
                    <a:pt x="140068" y="952668"/>
                  </a:cubicBezTo>
                  <a:cubicBezTo>
                    <a:pt x="143126" y="954197"/>
                    <a:pt x="145420" y="956491"/>
                    <a:pt x="145420" y="963372"/>
                  </a:cubicBezTo>
                  <a:cubicBezTo>
                    <a:pt x="148478" y="962608"/>
                    <a:pt x="150772" y="963372"/>
                    <a:pt x="152301" y="964137"/>
                  </a:cubicBezTo>
                  <a:cubicBezTo>
                    <a:pt x="156889" y="967960"/>
                    <a:pt x="157653" y="952668"/>
                    <a:pt x="157653" y="948081"/>
                  </a:cubicBezTo>
                  <a:cubicBezTo>
                    <a:pt x="157653" y="943493"/>
                    <a:pt x="162241" y="934318"/>
                    <a:pt x="160712" y="928202"/>
                  </a:cubicBezTo>
                  <a:cubicBezTo>
                    <a:pt x="159947" y="922085"/>
                    <a:pt x="173710" y="927437"/>
                    <a:pt x="176003" y="922085"/>
                  </a:cubicBezTo>
                  <a:cubicBezTo>
                    <a:pt x="178297" y="917497"/>
                    <a:pt x="179061" y="901441"/>
                    <a:pt x="175238" y="899148"/>
                  </a:cubicBezTo>
                  <a:cubicBezTo>
                    <a:pt x="170651" y="896854"/>
                    <a:pt x="169887" y="887679"/>
                    <a:pt x="174474" y="887679"/>
                  </a:cubicBezTo>
                  <a:cubicBezTo>
                    <a:pt x="179061" y="887679"/>
                    <a:pt x="184413" y="883856"/>
                    <a:pt x="183649" y="874681"/>
                  </a:cubicBezTo>
                  <a:cubicBezTo>
                    <a:pt x="182884" y="865506"/>
                    <a:pt x="169122" y="866271"/>
                    <a:pt x="168357" y="857096"/>
                  </a:cubicBezTo>
                  <a:cubicBezTo>
                    <a:pt x="167593" y="847921"/>
                    <a:pt x="175238" y="845627"/>
                    <a:pt x="169122" y="834158"/>
                  </a:cubicBezTo>
                  <a:cubicBezTo>
                    <a:pt x="163770" y="822689"/>
                    <a:pt x="171415" y="815808"/>
                    <a:pt x="169122" y="809692"/>
                  </a:cubicBezTo>
                  <a:cubicBezTo>
                    <a:pt x="166828" y="803575"/>
                    <a:pt x="164534" y="796694"/>
                    <a:pt x="171415" y="785225"/>
                  </a:cubicBezTo>
                  <a:cubicBezTo>
                    <a:pt x="178297" y="773756"/>
                    <a:pt x="190530" y="767640"/>
                    <a:pt x="194353" y="769169"/>
                  </a:cubicBezTo>
                  <a:cubicBezTo>
                    <a:pt x="198941" y="769933"/>
                    <a:pt x="206586" y="775285"/>
                    <a:pt x="209644" y="767640"/>
                  </a:cubicBezTo>
                  <a:cubicBezTo>
                    <a:pt x="212703" y="760758"/>
                    <a:pt x="212703" y="754642"/>
                    <a:pt x="209644" y="753877"/>
                  </a:cubicBezTo>
                  <a:cubicBezTo>
                    <a:pt x="206586" y="753113"/>
                    <a:pt x="197411" y="750819"/>
                    <a:pt x="204293" y="740879"/>
                  </a:cubicBezTo>
                  <a:cubicBezTo>
                    <a:pt x="211174" y="731704"/>
                    <a:pt x="218820" y="720236"/>
                    <a:pt x="219584" y="709531"/>
                  </a:cubicBezTo>
                  <a:cubicBezTo>
                    <a:pt x="220349" y="698827"/>
                    <a:pt x="217290" y="691181"/>
                    <a:pt x="220349" y="687359"/>
                  </a:cubicBezTo>
                  <a:cubicBezTo>
                    <a:pt x="223407" y="683536"/>
                    <a:pt x="231053" y="687359"/>
                    <a:pt x="237934" y="682771"/>
                  </a:cubicBezTo>
                  <a:cubicBezTo>
                    <a:pt x="244815" y="678184"/>
                    <a:pt x="238699" y="672067"/>
                    <a:pt x="242522" y="669009"/>
                  </a:cubicBezTo>
                  <a:cubicBezTo>
                    <a:pt x="245580" y="665186"/>
                    <a:pt x="250168" y="653717"/>
                    <a:pt x="254755" y="650659"/>
                  </a:cubicBezTo>
                  <a:cubicBezTo>
                    <a:pt x="259342" y="646836"/>
                    <a:pt x="263930" y="642248"/>
                    <a:pt x="260107" y="637661"/>
                  </a:cubicBezTo>
                  <a:cubicBezTo>
                    <a:pt x="257049" y="633073"/>
                    <a:pt x="266988" y="628486"/>
                    <a:pt x="266988" y="620075"/>
                  </a:cubicBezTo>
                  <a:cubicBezTo>
                    <a:pt x="266988" y="611665"/>
                    <a:pt x="277692" y="606313"/>
                    <a:pt x="284574" y="606313"/>
                  </a:cubicBezTo>
                  <a:cubicBezTo>
                    <a:pt x="291455" y="606313"/>
                    <a:pt x="302159" y="606313"/>
                    <a:pt x="302159" y="599432"/>
                  </a:cubicBezTo>
                  <a:cubicBezTo>
                    <a:pt x="302159" y="592550"/>
                    <a:pt x="297571" y="577259"/>
                    <a:pt x="307511" y="581846"/>
                  </a:cubicBezTo>
                  <a:cubicBezTo>
                    <a:pt x="317451" y="586434"/>
                    <a:pt x="325097" y="580317"/>
                    <a:pt x="331977" y="586434"/>
                  </a:cubicBezTo>
                  <a:cubicBezTo>
                    <a:pt x="338859" y="592550"/>
                    <a:pt x="347269" y="591021"/>
                    <a:pt x="347269" y="581846"/>
                  </a:cubicBezTo>
                  <a:cubicBezTo>
                    <a:pt x="347269" y="572671"/>
                    <a:pt x="350328" y="557380"/>
                    <a:pt x="360267" y="563496"/>
                  </a:cubicBezTo>
                  <a:cubicBezTo>
                    <a:pt x="361032" y="564261"/>
                    <a:pt x="361796" y="564261"/>
                    <a:pt x="362561" y="565026"/>
                  </a:cubicBezTo>
                  <a:cubicBezTo>
                    <a:pt x="365619" y="557380"/>
                    <a:pt x="371736" y="552028"/>
                    <a:pt x="377852" y="552792"/>
                  </a:cubicBezTo>
                  <a:cubicBezTo>
                    <a:pt x="387027" y="554321"/>
                    <a:pt x="392380" y="570378"/>
                    <a:pt x="403084" y="572671"/>
                  </a:cubicBezTo>
                  <a:cubicBezTo>
                    <a:pt x="413788" y="574965"/>
                    <a:pt x="425256" y="579553"/>
                    <a:pt x="428315" y="574201"/>
                  </a:cubicBezTo>
                  <a:cubicBezTo>
                    <a:pt x="431373" y="568084"/>
                    <a:pt x="439019" y="578023"/>
                    <a:pt x="445900" y="575730"/>
                  </a:cubicBezTo>
                  <a:cubicBezTo>
                    <a:pt x="452782" y="573436"/>
                    <a:pt x="452782" y="588728"/>
                    <a:pt x="458898" y="579553"/>
                  </a:cubicBezTo>
                  <a:cubicBezTo>
                    <a:pt x="465779" y="570378"/>
                    <a:pt x="458133" y="564261"/>
                    <a:pt x="468838" y="565790"/>
                  </a:cubicBezTo>
                  <a:cubicBezTo>
                    <a:pt x="479542" y="566555"/>
                    <a:pt x="473425" y="552792"/>
                    <a:pt x="473425" y="545146"/>
                  </a:cubicBezTo>
                  <a:cubicBezTo>
                    <a:pt x="473425" y="536736"/>
                    <a:pt x="487952" y="535971"/>
                    <a:pt x="487952" y="529090"/>
                  </a:cubicBezTo>
                  <a:cubicBezTo>
                    <a:pt x="487952" y="522209"/>
                    <a:pt x="507831" y="527561"/>
                    <a:pt x="510890" y="522974"/>
                  </a:cubicBezTo>
                  <a:cubicBezTo>
                    <a:pt x="513948" y="518386"/>
                    <a:pt x="525417" y="514563"/>
                    <a:pt x="530004" y="522974"/>
                  </a:cubicBezTo>
                  <a:cubicBezTo>
                    <a:pt x="534591" y="531384"/>
                    <a:pt x="552942" y="533678"/>
                    <a:pt x="554471" y="540559"/>
                  </a:cubicBezTo>
                  <a:cubicBezTo>
                    <a:pt x="555235" y="543617"/>
                    <a:pt x="554471" y="548969"/>
                    <a:pt x="554471" y="554321"/>
                  </a:cubicBezTo>
                  <a:cubicBezTo>
                    <a:pt x="557529" y="551263"/>
                    <a:pt x="561352" y="548969"/>
                    <a:pt x="565175" y="548969"/>
                  </a:cubicBezTo>
                  <a:cubicBezTo>
                    <a:pt x="572056" y="548969"/>
                    <a:pt x="578173" y="538265"/>
                    <a:pt x="584289" y="539794"/>
                  </a:cubicBezTo>
                  <a:cubicBezTo>
                    <a:pt x="589641" y="541324"/>
                    <a:pt x="594229" y="539794"/>
                    <a:pt x="595758" y="531384"/>
                  </a:cubicBezTo>
                  <a:cubicBezTo>
                    <a:pt x="594994" y="526032"/>
                    <a:pt x="584289" y="525267"/>
                    <a:pt x="583525" y="52985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AF257396-D599-4785-9339-5D76B691617B}"/>
                </a:ext>
              </a:extLst>
            </p:cNvPr>
            <p:cNvSpPr/>
            <p:nvPr/>
          </p:nvSpPr>
          <p:spPr>
            <a:xfrm>
              <a:off x="6451375" y="1707780"/>
              <a:ext cx="601149" cy="995113"/>
            </a:xfrm>
            <a:custGeom>
              <a:avLst/>
              <a:gdLst>
                <a:gd name="connsiteX0" fmla="*/ 310569 w 601149"/>
                <a:gd name="connsiteY0" fmla="*/ 25231 h 995113"/>
                <a:gd name="connsiteX1" fmla="*/ 308276 w 601149"/>
                <a:gd name="connsiteY1" fmla="*/ 34406 h 995113"/>
                <a:gd name="connsiteX2" fmla="*/ 392380 w 601149"/>
                <a:gd name="connsiteY2" fmla="*/ 37464 h 995113"/>
                <a:gd name="connsiteX3" fmla="*/ 344211 w 601149"/>
                <a:gd name="connsiteY3" fmla="*/ 55050 h 995113"/>
                <a:gd name="connsiteX4" fmla="*/ 398496 w 601149"/>
                <a:gd name="connsiteY4" fmla="*/ 62696 h 995113"/>
                <a:gd name="connsiteX5" fmla="*/ 426021 w 601149"/>
                <a:gd name="connsiteY5" fmla="*/ 72635 h 995113"/>
                <a:gd name="connsiteX6" fmla="*/ 452017 w 601149"/>
                <a:gd name="connsiteY6" fmla="*/ 65754 h 995113"/>
                <a:gd name="connsiteX7" fmla="*/ 481836 w 601149"/>
                <a:gd name="connsiteY7" fmla="*/ 51992 h 995113"/>
                <a:gd name="connsiteX8" fmla="*/ 513948 w 601149"/>
                <a:gd name="connsiteY8" fmla="*/ 24467 h 995113"/>
                <a:gd name="connsiteX9" fmla="*/ 468073 w 601149"/>
                <a:gd name="connsiteY9" fmla="*/ 16056 h 995113"/>
                <a:gd name="connsiteX10" fmla="*/ 433667 w 601149"/>
                <a:gd name="connsiteY10" fmla="*/ 12233 h 995113"/>
                <a:gd name="connsiteX11" fmla="*/ 420669 w 601149"/>
                <a:gd name="connsiteY11" fmla="*/ 18350 h 995113"/>
                <a:gd name="connsiteX12" fmla="*/ 406907 w 601149"/>
                <a:gd name="connsiteY12" fmla="*/ 3058 h 995113"/>
                <a:gd name="connsiteX13" fmla="*/ 403084 w 601149"/>
                <a:gd name="connsiteY13" fmla="*/ 26760 h 995113"/>
                <a:gd name="connsiteX14" fmla="*/ 384734 w 601149"/>
                <a:gd name="connsiteY14" fmla="*/ 16056 h 995113"/>
                <a:gd name="connsiteX15" fmla="*/ 365619 w 601149"/>
                <a:gd name="connsiteY15" fmla="*/ 15292 h 995113"/>
                <a:gd name="connsiteX16" fmla="*/ 340388 w 601149"/>
                <a:gd name="connsiteY16" fmla="*/ 0 h 995113"/>
                <a:gd name="connsiteX17" fmla="*/ 341917 w 601149"/>
                <a:gd name="connsiteY17" fmla="*/ 10704 h 995113"/>
                <a:gd name="connsiteX18" fmla="*/ 325097 w 601149"/>
                <a:gd name="connsiteY18" fmla="*/ 6117 h 995113"/>
                <a:gd name="connsiteX19" fmla="*/ 325861 w 601149"/>
                <a:gd name="connsiteY19" fmla="*/ 19879 h 995113"/>
                <a:gd name="connsiteX20" fmla="*/ 308276 w 601149"/>
                <a:gd name="connsiteY20" fmla="*/ 6881 h 995113"/>
                <a:gd name="connsiteX21" fmla="*/ 298336 w 601149"/>
                <a:gd name="connsiteY21" fmla="*/ 16056 h 995113"/>
                <a:gd name="connsiteX22" fmla="*/ 310569 w 601149"/>
                <a:gd name="connsiteY22" fmla="*/ 25231 h 995113"/>
                <a:gd name="connsiteX23" fmla="*/ 146949 w 601149"/>
                <a:gd name="connsiteY23" fmla="*/ 112393 h 995113"/>
                <a:gd name="connsiteX24" fmla="*/ 163770 w 601149"/>
                <a:gd name="connsiteY24" fmla="*/ 124627 h 995113"/>
                <a:gd name="connsiteX25" fmla="*/ 148478 w 601149"/>
                <a:gd name="connsiteY25" fmla="*/ 103218 h 995113"/>
                <a:gd name="connsiteX26" fmla="*/ 133186 w 601149"/>
                <a:gd name="connsiteY26" fmla="*/ 90985 h 995113"/>
                <a:gd name="connsiteX27" fmla="*/ 146949 w 601149"/>
                <a:gd name="connsiteY27" fmla="*/ 112393 h 995113"/>
                <a:gd name="connsiteX28" fmla="*/ 168357 w 601149"/>
                <a:gd name="connsiteY28" fmla="*/ 68812 h 995113"/>
                <a:gd name="connsiteX29" fmla="*/ 154595 w 601149"/>
                <a:gd name="connsiteY29" fmla="*/ 92514 h 995113"/>
                <a:gd name="connsiteX30" fmla="*/ 177532 w 601149"/>
                <a:gd name="connsiteY30" fmla="*/ 119275 h 995113"/>
                <a:gd name="connsiteX31" fmla="*/ 210409 w 601149"/>
                <a:gd name="connsiteY31" fmla="*/ 121568 h 995113"/>
                <a:gd name="connsiteX32" fmla="*/ 224172 w 601149"/>
                <a:gd name="connsiteY32" fmla="*/ 102454 h 995113"/>
                <a:gd name="connsiteX33" fmla="*/ 235640 w 601149"/>
                <a:gd name="connsiteY33" fmla="*/ 91750 h 995113"/>
                <a:gd name="connsiteX34" fmla="*/ 237934 w 601149"/>
                <a:gd name="connsiteY34" fmla="*/ 106277 h 995113"/>
                <a:gd name="connsiteX35" fmla="*/ 257813 w 601149"/>
                <a:gd name="connsiteY35" fmla="*/ 103983 h 995113"/>
                <a:gd name="connsiteX36" fmla="*/ 266988 w 601149"/>
                <a:gd name="connsiteY36" fmla="*/ 112393 h 995113"/>
                <a:gd name="connsiteX37" fmla="*/ 239463 w 601149"/>
                <a:gd name="connsiteY37" fmla="*/ 126156 h 995113"/>
                <a:gd name="connsiteX38" fmla="*/ 202764 w 601149"/>
                <a:gd name="connsiteY38" fmla="*/ 139154 h 995113"/>
                <a:gd name="connsiteX39" fmla="*/ 224172 w 601149"/>
                <a:gd name="connsiteY39" fmla="*/ 147564 h 995113"/>
                <a:gd name="connsiteX40" fmla="*/ 270811 w 601149"/>
                <a:gd name="connsiteY40" fmla="*/ 145270 h 995113"/>
                <a:gd name="connsiteX41" fmla="*/ 249403 w 601149"/>
                <a:gd name="connsiteY41" fmla="*/ 150622 h 995113"/>
                <a:gd name="connsiteX42" fmla="*/ 229524 w 601149"/>
                <a:gd name="connsiteY42" fmla="*/ 159797 h 995113"/>
                <a:gd name="connsiteX43" fmla="*/ 206586 w 601149"/>
                <a:gd name="connsiteY43" fmla="*/ 164385 h 995113"/>
                <a:gd name="connsiteX44" fmla="*/ 229524 w 601149"/>
                <a:gd name="connsiteY44" fmla="*/ 183500 h 995113"/>
                <a:gd name="connsiteX45" fmla="*/ 252461 w 601149"/>
                <a:gd name="connsiteY45" fmla="*/ 186558 h 995113"/>
                <a:gd name="connsiteX46" fmla="*/ 240993 w 601149"/>
                <a:gd name="connsiteY46" fmla="*/ 195733 h 995113"/>
                <a:gd name="connsiteX47" fmla="*/ 260107 w 601149"/>
                <a:gd name="connsiteY47" fmla="*/ 207966 h 995113"/>
                <a:gd name="connsiteX48" fmla="*/ 275399 w 601149"/>
                <a:gd name="connsiteY48" fmla="*/ 203379 h 995113"/>
                <a:gd name="connsiteX49" fmla="*/ 302159 w 601149"/>
                <a:gd name="connsiteY49" fmla="*/ 159797 h 995113"/>
                <a:gd name="connsiteX50" fmla="*/ 310569 w 601149"/>
                <a:gd name="connsiteY50" fmla="*/ 139154 h 995113"/>
                <a:gd name="connsiteX51" fmla="*/ 321274 w 601149"/>
                <a:gd name="connsiteY51" fmla="*/ 129979 h 995113"/>
                <a:gd name="connsiteX52" fmla="*/ 329684 w 601149"/>
                <a:gd name="connsiteY52" fmla="*/ 109335 h 995113"/>
                <a:gd name="connsiteX53" fmla="*/ 357209 w 601149"/>
                <a:gd name="connsiteY53" fmla="*/ 100925 h 995113"/>
                <a:gd name="connsiteX54" fmla="*/ 361796 w 601149"/>
                <a:gd name="connsiteY54" fmla="*/ 106277 h 995113"/>
                <a:gd name="connsiteX55" fmla="*/ 365619 w 601149"/>
                <a:gd name="connsiteY55" fmla="*/ 124627 h 995113"/>
                <a:gd name="connsiteX56" fmla="*/ 374029 w 601149"/>
                <a:gd name="connsiteY56" fmla="*/ 133037 h 995113"/>
                <a:gd name="connsiteX57" fmla="*/ 370207 w 601149"/>
                <a:gd name="connsiteY57" fmla="*/ 155975 h 995113"/>
                <a:gd name="connsiteX58" fmla="*/ 392380 w 601149"/>
                <a:gd name="connsiteY58" fmla="*/ 160562 h 995113"/>
                <a:gd name="connsiteX59" fmla="*/ 405378 w 601149"/>
                <a:gd name="connsiteY59" fmla="*/ 172795 h 995113"/>
                <a:gd name="connsiteX60" fmla="*/ 434432 w 601149"/>
                <a:gd name="connsiteY60" fmla="*/ 158268 h 995113"/>
                <a:gd name="connsiteX61" fmla="*/ 454310 w 601149"/>
                <a:gd name="connsiteY61" fmla="*/ 144506 h 995113"/>
                <a:gd name="connsiteX62" fmla="*/ 437490 w 601149"/>
                <a:gd name="connsiteY62" fmla="*/ 139918 h 995113"/>
                <a:gd name="connsiteX63" fmla="*/ 418376 w 601149"/>
                <a:gd name="connsiteY63" fmla="*/ 135331 h 995113"/>
                <a:gd name="connsiteX64" fmla="*/ 414553 w 601149"/>
                <a:gd name="connsiteY64" fmla="*/ 125391 h 995113"/>
                <a:gd name="connsiteX65" fmla="*/ 396202 w 601149"/>
                <a:gd name="connsiteY65" fmla="*/ 118510 h 995113"/>
                <a:gd name="connsiteX66" fmla="*/ 383204 w 601149"/>
                <a:gd name="connsiteY66" fmla="*/ 104748 h 995113"/>
                <a:gd name="connsiteX67" fmla="*/ 378617 w 601149"/>
                <a:gd name="connsiteY67" fmla="*/ 90985 h 995113"/>
                <a:gd name="connsiteX68" fmla="*/ 361796 w 601149"/>
                <a:gd name="connsiteY68" fmla="*/ 80281 h 995113"/>
                <a:gd name="connsiteX69" fmla="*/ 350328 w 601149"/>
                <a:gd name="connsiteY69" fmla="*/ 77223 h 995113"/>
                <a:gd name="connsiteX70" fmla="*/ 341153 w 601149"/>
                <a:gd name="connsiteY70" fmla="*/ 74164 h 995113"/>
                <a:gd name="connsiteX71" fmla="*/ 319744 w 601149"/>
                <a:gd name="connsiteY71" fmla="*/ 69577 h 995113"/>
                <a:gd name="connsiteX72" fmla="*/ 310569 w 601149"/>
                <a:gd name="connsiteY72" fmla="*/ 50462 h 995113"/>
                <a:gd name="connsiteX73" fmla="*/ 291455 w 601149"/>
                <a:gd name="connsiteY73" fmla="*/ 58873 h 995113"/>
                <a:gd name="connsiteX74" fmla="*/ 297571 w 601149"/>
                <a:gd name="connsiteY74" fmla="*/ 41287 h 995113"/>
                <a:gd name="connsiteX75" fmla="*/ 273105 w 601149"/>
                <a:gd name="connsiteY75" fmla="*/ 32877 h 995113"/>
                <a:gd name="connsiteX76" fmla="*/ 260872 w 601149"/>
                <a:gd name="connsiteY76" fmla="*/ 21408 h 995113"/>
                <a:gd name="connsiteX77" fmla="*/ 255519 w 601149"/>
                <a:gd name="connsiteY77" fmla="*/ 33642 h 995113"/>
                <a:gd name="connsiteX78" fmla="*/ 252461 w 601149"/>
                <a:gd name="connsiteY78" fmla="*/ 45110 h 995113"/>
                <a:gd name="connsiteX79" fmla="*/ 266988 w 601149"/>
                <a:gd name="connsiteY79" fmla="*/ 81810 h 995113"/>
                <a:gd name="connsiteX80" fmla="*/ 240993 w 601149"/>
                <a:gd name="connsiteY80" fmla="*/ 51227 h 995113"/>
                <a:gd name="connsiteX81" fmla="*/ 224936 w 601149"/>
                <a:gd name="connsiteY81" fmla="*/ 38994 h 995113"/>
                <a:gd name="connsiteX82" fmla="*/ 215762 w 601149"/>
                <a:gd name="connsiteY82" fmla="*/ 58108 h 995113"/>
                <a:gd name="connsiteX83" fmla="*/ 209644 w 601149"/>
                <a:gd name="connsiteY83" fmla="*/ 62696 h 995113"/>
                <a:gd name="connsiteX84" fmla="*/ 192059 w 601149"/>
                <a:gd name="connsiteY84" fmla="*/ 48169 h 995113"/>
                <a:gd name="connsiteX85" fmla="*/ 211939 w 601149"/>
                <a:gd name="connsiteY85" fmla="*/ 40523 h 995113"/>
                <a:gd name="connsiteX86" fmla="*/ 198176 w 601149"/>
                <a:gd name="connsiteY86" fmla="*/ 35935 h 995113"/>
                <a:gd name="connsiteX87" fmla="*/ 178297 w 601149"/>
                <a:gd name="connsiteY87" fmla="*/ 38994 h 995113"/>
                <a:gd name="connsiteX88" fmla="*/ 161476 w 601149"/>
                <a:gd name="connsiteY88" fmla="*/ 37464 h 995113"/>
                <a:gd name="connsiteX89" fmla="*/ 143126 w 601149"/>
                <a:gd name="connsiteY89" fmla="*/ 45875 h 995113"/>
                <a:gd name="connsiteX90" fmla="*/ 143126 w 601149"/>
                <a:gd name="connsiteY90" fmla="*/ 70341 h 995113"/>
                <a:gd name="connsiteX91" fmla="*/ 168357 w 601149"/>
                <a:gd name="connsiteY91" fmla="*/ 68812 h 995113"/>
                <a:gd name="connsiteX92" fmla="*/ 583525 w 601149"/>
                <a:gd name="connsiteY92" fmla="*/ 529855 h 995113"/>
                <a:gd name="connsiteX93" fmla="*/ 573585 w 601149"/>
                <a:gd name="connsiteY93" fmla="*/ 529090 h 995113"/>
                <a:gd name="connsiteX94" fmla="*/ 558294 w 601149"/>
                <a:gd name="connsiteY94" fmla="*/ 516857 h 995113"/>
                <a:gd name="connsiteX95" fmla="*/ 569762 w 601149"/>
                <a:gd name="connsiteY95" fmla="*/ 517621 h 995113"/>
                <a:gd name="connsiteX96" fmla="*/ 585054 w 601149"/>
                <a:gd name="connsiteY96" fmla="*/ 512269 h 995113"/>
                <a:gd name="connsiteX97" fmla="*/ 601110 w 601149"/>
                <a:gd name="connsiteY97" fmla="*/ 506153 h 995113"/>
                <a:gd name="connsiteX98" fmla="*/ 588877 w 601149"/>
                <a:gd name="connsiteY98" fmla="*/ 493919 h 995113"/>
                <a:gd name="connsiteX99" fmla="*/ 571292 w 601149"/>
                <a:gd name="connsiteY99" fmla="*/ 487803 h 995113"/>
                <a:gd name="connsiteX100" fmla="*/ 559058 w 601149"/>
                <a:gd name="connsiteY100" fmla="*/ 481686 h 995113"/>
                <a:gd name="connsiteX101" fmla="*/ 540708 w 601149"/>
                <a:gd name="connsiteY101" fmla="*/ 494684 h 995113"/>
                <a:gd name="connsiteX102" fmla="*/ 535356 w 601149"/>
                <a:gd name="connsiteY102" fmla="*/ 496978 h 995113"/>
                <a:gd name="connsiteX103" fmla="*/ 538414 w 601149"/>
                <a:gd name="connsiteY103" fmla="*/ 483215 h 995113"/>
                <a:gd name="connsiteX104" fmla="*/ 528475 w 601149"/>
                <a:gd name="connsiteY104" fmla="*/ 469453 h 995113"/>
                <a:gd name="connsiteX105" fmla="*/ 513948 w 601149"/>
                <a:gd name="connsiteY105" fmla="*/ 483215 h 995113"/>
                <a:gd name="connsiteX106" fmla="*/ 500185 w 601149"/>
                <a:gd name="connsiteY106" fmla="*/ 502330 h 995113"/>
                <a:gd name="connsiteX107" fmla="*/ 500185 w 601149"/>
                <a:gd name="connsiteY107" fmla="*/ 481686 h 995113"/>
                <a:gd name="connsiteX108" fmla="*/ 485659 w 601149"/>
                <a:gd name="connsiteY108" fmla="*/ 490097 h 995113"/>
                <a:gd name="connsiteX109" fmla="*/ 463486 w 601149"/>
                <a:gd name="connsiteY109" fmla="*/ 513034 h 995113"/>
                <a:gd name="connsiteX110" fmla="*/ 467308 w 601149"/>
                <a:gd name="connsiteY110" fmla="*/ 497742 h 995113"/>
                <a:gd name="connsiteX111" fmla="*/ 482600 w 601149"/>
                <a:gd name="connsiteY111" fmla="*/ 479392 h 995113"/>
                <a:gd name="connsiteX112" fmla="*/ 479542 w 601149"/>
                <a:gd name="connsiteY112" fmla="*/ 470217 h 995113"/>
                <a:gd name="connsiteX113" fmla="*/ 466544 w 601149"/>
                <a:gd name="connsiteY113" fmla="*/ 480922 h 995113"/>
                <a:gd name="connsiteX114" fmla="*/ 449723 w 601149"/>
                <a:gd name="connsiteY114" fmla="*/ 478628 h 995113"/>
                <a:gd name="connsiteX115" fmla="*/ 445900 w 601149"/>
                <a:gd name="connsiteY115" fmla="*/ 487803 h 995113"/>
                <a:gd name="connsiteX116" fmla="*/ 440548 w 601149"/>
                <a:gd name="connsiteY116" fmla="*/ 491626 h 995113"/>
                <a:gd name="connsiteX117" fmla="*/ 424492 w 601149"/>
                <a:gd name="connsiteY117" fmla="*/ 497742 h 995113"/>
                <a:gd name="connsiteX118" fmla="*/ 419140 w 601149"/>
                <a:gd name="connsiteY118" fmla="*/ 506917 h 995113"/>
                <a:gd name="connsiteX119" fmla="*/ 416846 w 601149"/>
                <a:gd name="connsiteY119" fmla="*/ 520680 h 995113"/>
                <a:gd name="connsiteX120" fmla="*/ 408436 w 601149"/>
                <a:gd name="connsiteY120" fmla="*/ 504624 h 995113"/>
                <a:gd name="connsiteX121" fmla="*/ 413023 w 601149"/>
                <a:gd name="connsiteY121" fmla="*/ 495449 h 995113"/>
                <a:gd name="connsiteX122" fmla="*/ 425256 w 601149"/>
                <a:gd name="connsiteY122" fmla="*/ 483215 h 995113"/>
                <a:gd name="connsiteX123" fmla="*/ 416846 w 601149"/>
                <a:gd name="connsiteY123" fmla="*/ 485509 h 995113"/>
                <a:gd name="connsiteX124" fmla="*/ 397732 w 601149"/>
                <a:gd name="connsiteY124" fmla="*/ 489332 h 995113"/>
                <a:gd name="connsiteX125" fmla="*/ 399261 w 601149"/>
                <a:gd name="connsiteY125" fmla="*/ 505388 h 995113"/>
                <a:gd name="connsiteX126" fmla="*/ 392380 w 601149"/>
                <a:gd name="connsiteY126" fmla="*/ 510740 h 995113"/>
                <a:gd name="connsiteX127" fmla="*/ 374794 w 601149"/>
                <a:gd name="connsiteY127" fmla="*/ 510740 h 995113"/>
                <a:gd name="connsiteX128" fmla="*/ 387792 w 601149"/>
                <a:gd name="connsiteY128" fmla="*/ 522974 h 995113"/>
                <a:gd name="connsiteX129" fmla="*/ 377088 w 601149"/>
                <a:gd name="connsiteY129" fmla="*/ 521444 h 995113"/>
                <a:gd name="connsiteX130" fmla="*/ 364855 w 601149"/>
                <a:gd name="connsiteY130" fmla="*/ 513799 h 995113"/>
                <a:gd name="connsiteX131" fmla="*/ 357209 w 601149"/>
                <a:gd name="connsiteY131" fmla="*/ 518386 h 995113"/>
                <a:gd name="connsiteX132" fmla="*/ 362561 w 601149"/>
                <a:gd name="connsiteY132" fmla="*/ 534442 h 995113"/>
                <a:gd name="connsiteX133" fmla="*/ 354915 w 601149"/>
                <a:gd name="connsiteY133" fmla="*/ 529090 h 995113"/>
                <a:gd name="connsiteX134" fmla="*/ 341917 w 601149"/>
                <a:gd name="connsiteY134" fmla="*/ 528326 h 995113"/>
                <a:gd name="connsiteX135" fmla="*/ 340388 w 601149"/>
                <a:gd name="connsiteY135" fmla="*/ 514563 h 995113"/>
                <a:gd name="connsiteX136" fmla="*/ 324332 w 601149"/>
                <a:gd name="connsiteY136" fmla="*/ 516092 h 995113"/>
                <a:gd name="connsiteX137" fmla="*/ 317451 w 601149"/>
                <a:gd name="connsiteY137" fmla="*/ 522974 h 995113"/>
                <a:gd name="connsiteX138" fmla="*/ 315157 w 601149"/>
                <a:gd name="connsiteY138" fmla="*/ 534442 h 995113"/>
                <a:gd name="connsiteX139" fmla="*/ 307511 w 601149"/>
                <a:gd name="connsiteY139" fmla="*/ 540559 h 995113"/>
                <a:gd name="connsiteX140" fmla="*/ 299101 w 601149"/>
                <a:gd name="connsiteY140" fmla="*/ 541324 h 995113"/>
                <a:gd name="connsiteX141" fmla="*/ 283045 w 601149"/>
                <a:gd name="connsiteY141" fmla="*/ 543617 h 995113"/>
                <a:gd name="connsiteX142" fmla="*/ 270811 w 601149"/>
                <a:gd name="connsiteY142" fmla="*/ 560438 h 995113"/>
                <a:gd name="connsiteX143" fmla="*/ 285338 w 601149"/>
                <a:gd name="connsiteY143" fmla="*/ 559673 h 995113"/>
                <a:gd name="connsiteX144" fmla="*/ 288397 w 601149"/>
                <a:gd name="connsiteY144" fmla="*/ 568084 h 995113"/>
                <a:gd name="connsiteX145" fmla="*/ 286103 w 601149"/>
                <a:gd name="connsiteY145" fmla="*/ 574201 h 995113"/>
                <a:gd name="connsiteX146" fmla="*/ 273869 w 601149"/>
                <a:gd name="connsiteY146" fmla="*/ 575730 h 995113"/>
                <a:gd name="connsiteX147" fmla="*/ 263930 w 601149"/>
                <a:gd name="connsiteY147" fmla="*/ 569613 h 995113"/>
                <a:gd name="connsiteX148" fmla="*/ 250932 w 601149"/>
                <a:gd name="connsiteY148" fmla="*/ 575730 h 995113"/>
                <a:gd name="connsiteX149" fmla="*/ 256284 w 601149"/>
                <a:gd name="connsiteY149" fmla="*/ 555851 h 995113"/>
                <a:gd name="connsiteX150" fmla="*/ 242522 w 601149"/>
                <a:gd name="connsiteY150" fmla="*/ 567319 h 995113"/>
                <a:gd name="connsiteX151" fmla="*/ 227995 w 601149"/>
                <a:gd name="connsiteY151" fmla="*/ 579553 h 995113"/>
                <a:gd name="connsiteX152" fmla="*/ 218055 w 601149"/>
                <a:gd name="connsiteY152" fmla="*/ 592550 h 995113"/>
                <a:gd name="connsiteX153" fmla="*/ 189766 w 601149"/>
                <a:gd name="connsiteY153" fmla="*/ 609371 h 995113"/>
                <a:gd name="connsiteX154" fmla="*/ 197411 w 601149"/>
                <a:gd name="connsiteY154" fmla="*/ 610136 h 995113"/>
                <a:gd name="connsiteX155" fmla="*/ 214232 w 601149"/>
                <a:gd name="connsiteY155" fmla="*/ 600961 h 995113"/>
                <a:gd name="connsiteX156" fmla="*/ 237170 w 601149"/>
                <a:gd name="connsiteY156" fmla="*/ 592550 h 995113"/>
                <a:gd name="connsiteX157" fmla="*/ 250932 w 601149"/>
                <a:gd name="connsiteY157" fmla="*/ 590257 h 995113"/>
                <a:gd name="connsiteX158" fmla="*/ 265459 w 601149"/>
                <a:gd name="connsiteY158" fmla="*/ 589492 h 995113"/>
                <a:gd name="connsiteX159" fmla="*/ 263165 w 601149"/>
                <a:gd name="connsiteY159" fmla="*/ 602490 h 995113"/>
                <a:gd name="connsiteX160" fmla="*/ 256284 w 601149"/>
                <a:gd name="connsiteY160" fmla="*/ 606313 h 995113"/>
                <a:gd name="connsiteX161" fmla="*/ 247109 w 601149"/>
                <a:gd name="connsiteY161" fmla="*/ 601725 h 995113"/>
                <a:gd name="connsiteX162" fmla="*/ 236405 w 601149"/>
                <a:gd name="connsiteY162" fmla="*/ 611665 h 995113"/>
                <a:gd name="connsiteX163" fmla="*/ 227230 w 601149"/>
                <a:gd name="connsiteY163" fmla="*/ 629250 h 995113"/>
                <a:gd name="connsiteX164" fmla="*/ 218820 w 601149"/>
                <a:gd name="connsiteY164" fmla="*/ 636896 h 995113"/>
                <a:gd name="connsiteX165" fmla="*/ 197411 w 601149"/>
                <a:gd name="connsiteY165" fmla="*/ 667479 h 995113"/>
                <a:gd name="connsiteX166" fmla="*/ 193588 w 601149"/>
                <a:gd name="connsiteY166" fmla="*/ 685829 h 995113"/>
                <a:gd name="connsiteX167" fmla="*/ 175238 w 601149"/>
                <a:gd name="connsiteY167" fmla="*/ 688888 h 995113"/>
                <a:gd name="connsiteX168" fmla="*/ 172180 w 601149"/>
                <a:gd name="connsiteY168" fmla="*/ 711061 h 995113"/>
                <a:gd name="connsiteX169" fmla="*/ 172180 w 601149"/>
                <a:gd name="connsiteY169" fmla="*/ 727881 h 995113"/>
                <a:gd name="connsiteX170" fmla="*/ 157653 w 601149"/>
                <a:gd name="connsiteY170" fmla="*/ 730175 h 995113"/>
                <a:gd name="connsiteX171" fmla="*/ 141597 w 601149"/>
                <a:gd name="connsiteY171" fmla="*/ 735527 h 995113"/>
                <a:gd name="connsiteX172" fmla="*/ 154595 w 601149"/>
                <a:gd name="connsiteY172" fmla="*/ 750819 h 995113"/>
                <a:gd name="connsiteX173" fmla="*/ 147714 w 601149"/>
                <a:gd name="connsiteY173" fmla="*/ 753877 h 995113"/>
                <a:gd name="connsiteX174" fmla="*/ 127070 w 601149"/>
                <a:gd name="connsiteY174" fmla="*/ 762287 h 995113"/>
                <a:gd name="connsiteX175" fmla="*/ 112543 w 601149"/>
                <a:gd name="connsiteY175" fmla="*/ 777579 h 995113"/>
                <a:gd name="connsiteX176" fmla="*/ 101074 w 601149"/>
                <a:gd name="connsiteY176" fmla="*/ 795929 h 995113"/>
                <a:gd name="connsiteX177" fmla="*/ 88076 w 601149"/>
                <a:gd name="connsiteY177" fmla="*/ 785225 h 995113"/>
                <a:gd name="connsiteX178" fmla="*/ 85018 w 601149"/>
                <a:gd name="connsiteY178" fmla="*/ 798987 h 995113"/>
                <a:gd name="connsiteX179" fmla="*/ 72020 w 601149"/>
                <a:gd name="connsiteY179" fmla="*/ 807398 h 995113"/>
                <a:gd name="connsiteX180" fmla="*/ 49847 w 601149"/>
                <a:gd name="connsiteY180" fmla="*/ 815808 h 995113"/>
                <a:gd name="connsiteX181" fmla="*/ 62080 w 601149"/>
                <a:gd name="connsiteY181" fmla="*/ 825748 h 995113"/>
                <a:gd name="connsiteX182" fmla="*/ 42201 w 601149"/>
                <a:gd name="connsiteY182" fmla="*/ 825748 h 995113"/>
                <a:gd name="connsiteX183" fmla="*/ 29968 w 601149"/>
                <a:gd name="connsiteY183" fmla="*/ 834158 h 995113"/>
                <a:gd name="connsiteX184" fmla="*/ 19264 w 601149"/>
                <a:gd name="connsiteY184" fmla="*/ 845627 h 995113"/>
                <a:gd name="connsiteX185" fmla="*/ 10853 w 601149"/>
                <a:gd name="connsiteY185" fmla="*/ 847921 h 995113"/>
                <a:gd name="connsiteX186" fmla="*/ 150 w 601149"/>
                <a:gd name="connsiteY186" fmla="*/ 858625 h 995113"/>
                <a:gd name="connsiteX187" fmla="*/ 9325 w 601149"/>
                <a:gd name="connsiteY187" fmla="*/ 870858 h 995113"/>
                <a:gd name="connsiteX188" fmla="*/ 6266 w 601149"/>
                <a:gd name="connsiteY188" fmla="*/ 880033 h 995113"/>
                <a:gd name="connsiteX189" fmla="*/ 3972 w 601149"/>
                <a:gd name="connsiteY189" fmla="*/ 889208 h 995113"/>
                <a:gd name="connsiteX190" fmla="*/ 3972 w 601149"/>
                <a:gd name="connsiteY190" fmla="*/ 900677 h 995113"/>
                <a:gd name="connsiteX191" fmla="*/ 2443 w 601149"/>
                <a:gd name="connsiteY191" fmla="*/ 915204 h 995113"/>
                <a:gd name="connsiteX192" fmla="*/ 14676 w 601149"/>
                <a:gd name="connsiteY192" fmla="*/ 919027 h 995113"/>
                <a:gd name="connsiteX193" fmla="*/ 31497 w 601149"/>
                <a:gd name="connsiteY193" fmla="*/ 912910 h 995113"/>
                <a:gd name="connsiteX194" fmla="*/ 35320 w 601149"/>
                <a:gd name="connsiteY194" fmla="*/ 920556 h 995113"/>
                <a:gd name="connsiteX195" fmla="*/ 23087 w 601149"/>
                <a:gd name="connsiteY195" fmla="*/ 930495 h 995113"/>
                <a:gd name="connsiteX196" fmla="*/ 13912 w 601149"/>
                <a:gd name="connsiteY196" fmla="*/ 928202 h 995113"/>
                <a:gd name="connsiteX197" fmla="*/ 6266 w 601149"/>
                <a:gd name="connsiteY197" fmla="*/ 935083 h 995113"/>
                <a:gd name="connsiteX198" fmla="*/ 4737 w 601149"/>
                <a:gd name="connsiteY198" fmla="*/ 949610 h 995113"/>
                <a:gd name="connsiteX199" fmla="*/ 17735 w 601149"/>
                <a:gd name="connsiteY199" fmla="*/ 948081 h 995113"/>
                <a:gd name="connsiteX200" fmla="*/ 29968 w 601149"/>
                <a:gd name="connsiteY200" fmla="*/ 949610 h 995113"/>
                <a:gd name="connsiteX201" fmla="*/ 23851 w 601149"/>
                <a:gd name="connsiteY201" fmla="*/ 959549 h 995113"/>
                <a:gd name="connsiteX202" fmla="*/ 13912 w 601149"/>
                <a:gd name="connsiteY202" fmla="*/ 967195 h 995113"/>
                <a:gd name="connsiteX203" fmla="*/ 38379 w 601149"/>
                <a:gd name="connsiteY203" fmla="*/ 987074 h 995113"/>
                <a:gd name="connsiteX204" fmla="*/ 65139 w 601149"/>
                <a:gd name="connsiteY204" fmla="*/ 994720 h 995113"/>
                <a:gd name="connsiteX205" fmla="*/ 108720 w 601149"/>
                <a:gd name="connsiteY205" fmla="*/ 961079 h 995113"/>
                <a:gd name="connsiteX206" fmla="*/ 124776 w 601149"/>
                <a:gd name="connsiteY206" fmla="*/ 957256 h 995113"/>
                <a:gd name="connsiteX207" fmla="*/ 130893 w 601149"/>
                <a:gd name="connsiteY207" fmla="*/ 939670 h 995113"/>
                <a:gd name="connsiteX208" fmla="*/ 140068 w 601149"/>
                <a:gd name="connsiteY208" fmla="*/ 952668 h 995113"/>
                <a:gd name="connsiteX209" fmla="*/ 145420 w 601149"/>
                <a:gd name="connsiteY209" fmla="*/ 963372 h 995113"/>
                <a:gd name="connsiteX210" fmla="*/ 152301 w 601149"/>
                <a:gd name="connsiteY210" fmla="*/ 964137 h 995113"/>
                <a:gd name="connsiteX211" fmla="*/ 157653 w 601149"/>
                <a:gd name="connsiteY211" fmla="*/ 948081 h 995113"/>
                <a:gd name="connsiteX212" fmla="*/ 160712 w 601149"/>
                <a:gd name="connsiteY212" fmla="*/ 928202 h 995113"/>
                <a:gd name="connsiteX213" fmla="*/ 176003 w 601149"/>
                <a:gd name="connsiteY213" fmla="*/ 922085 h 995113"/>
                <a:gd name="connsiteX214" fmla="*/ 175238 w 601149"/>
                <a:gd name="connsiteY214" fmla="*/ 899148 h 995113"/>
                <a:gd name="connsiteX215" fmla="*/ 174474 w 601149"/>
                <a:gd name="connsiteY215" fmla="*/ 887679 h 995113"/>
                <a:gd name="connsiteX216" fmla="*/ 183649 w 601149"/>
                <a:gd name="connsiteY216" fmla="*/ 874681 h 995113"/>
                <a:gd name="connsiteX217" fmla="*/ 168357 w 601149"/>
                <a:gd name="connsiteY217" fmla="*/ 857096 h 995113"/>
                <a:gd name="connsiteX218" fmla="*/ 169122 w 601149"/>
                <a:gd name="connsiteY218" fmla="*/ 834158 h 995113"/>
                <a:gd name="connsiteX219" fmla="*/ 169122 w 601149"/>
                <a:gd name="connsiteY219" fmla="*/ 809692 h 995113"/>
                <a:gd name="connsiteX220" fmla="*/ 171415 w 601149"/>
                <a:gd name="connsiteY220" fmla="*/ 785225 h 995113"/>
                <a:gd name="connsiteX221" fmla="*/ 194353 w 601149"/>
                <a:gd name="connsiteY221" fmla="*/ 769169 h 995113"/>
                <a:gd name="connsiteX222" fmla="*/ 209644 w 601149"/>
                <a:gd name="connsiteY222" fmla="*/ 767640 h 995113"/>
                <a:gd name="connsiteX223" fmla="*/ 209644 w 601149"/>
                <a:gd name="connsiteY223" fmla="*/ 753877 h 995113"/>
                <a:gd name="connsiteX224" fmla="*/ 204293 w 601149"/>
                <a:gd name="connsiteY224" fmla="*/ 740879 h 995113"/>
                <a:gd name="connsiteX225" fmla="*/ 219584 w 601149"/>
                <a:gd name="connsiteY225" fmla="*/ 709531 h 995113"/>
                <a:gd name="connsiteX226" fmla="*/ 220349 w 601149"/>
                <a:gd name="connsiteY226" fmla="*/ 687359 h 995113"/>
                <a:gd name="connsiteX227" fmla="*/ 237934 w 601149"/>
                <a:gd name="connsiteY227" fmla="*/ 682771 h 995113"/>
                <a:gd name="connsiteX228" fmla="*/ 242522 w 601149"/>
                <a:gd name="connsiteY228" fmla="*/ 669009 h 995113"/>
                <a:gd name="connsiteX229" fmla="*/ 254755 w 601149"/>
                <a:gd name="connsiteY229" fmla="*/ 650659 h 995113"/>
                <a:gd name="connsiteX230" fmla="*/ 260107 w 601149"/>
                <a:gd name="connsiteY230" fmla="*/ 637661 h 995113"/>
                <a:gd name="connsiteX231" fmla="*/ 266988 w 601149"/>
                <a:gd name="connsiteY231" fmla="*/ 620075 h 995113"/>
                <a:gd name="connsiteX232" fmla="*/ 284574 w 601149"/>
                <a:gd name="connsiteY232" fmla="*/ 606313 h 995113"/>
                <a:gd name="connsiteX233" fmla="*/ 302159 w 601149"/>
                <a:gd name="connsiteY233" fmla="*/ 599432 h 995113"/>
                <a:gd name="connsiteX234" fmla="*/ 307511 w 601149"/>
                <a:gd name="connsiteY234" fmla="*/ 581846 h 995113"/>
                <a:gd name="connsiteX235" fmla="*/ 331977 w 601149"/>
                <a:gd name="connsiteY235" fmla="*/ 586434 h 995113"/>
                <a:gd name="connsiteX236" fmla="*/ 347269 w 601149"/>
                <a:gd name="connsiteY236" fmla="*/ 581846 h 995113"/>
                <a:gd name="connsiteX237" fmla="*/ 360267 w 601149"/>
                <a:gd name="connsiteY237" fmla="*/ 563496 h 995113"/>
                <a:gd name="connsiteX238" fmla="*/ 362561 w 601149"/>
                <a:gd name="connsiteY238" fmla="*/ 565026 h 995113"/>
                <a:gd name="connsiteX239" fmla="*/ 377852 w 601149"/>
                <a:gd name="connsiteY239" fmla="*/ 552792 h 995113"/>
                <a:gd name="connsiteX240" fmla="*/ 403084 w 601149"/>
                <a:gd name="connsiteY240" fmla="*/ 572671 h 995113"/>
                <a:gd name="connsiteX241" fmla="*/ 428315 w 601149"/>
                <a:gd name="connsiteY241" fmla="*/ 574201 h 995113"/>
                <a:gd name="connsiteX242" fmla="*/ 445900 w 601149"/>
                <a:gd name="connsiteY242" fmla="*/ 575730 h 995113"/>
                <a:gd name="connsiteX243" fmla="*/ 458898 w 601149"/>
                <a:gd name="connsiteY243" fmla="*/ 579553 h 995113"/>
                <a:gd name="connsiteX244" fmla="*/ 468838 w 601149"/>
                <a:gd name="connsiteY244" fmla="*/ 565790 h 995113"/>
                <a:gd name="connsiteX245" fmla="*/ 473425 w 601149"/>
                <a:gd name="connsiteY245" fmla="*/ 545146 h 995113"/>
                <a:gd name="connsiteX246" fmla="*/ 487952 w 601149"/>
                <a:gd name="connsiteY246" fmla="*/ 529090 h 995113"/>
                <a:gd name="connsiteX247" fmla="*/ 510890 w 601149"/>
                <a:gd name="connsiteY247" fmla="*/ 522974 h 995113"/>
                <a:gd name="connsiteX248" fmla="*/ 530004 w 601149"/>
                <a:gd name="connsiteY248" fmla="*/ 522974 h 995113"/>
                <a:gd name="connsiteX249" fmla="*/ 554471 w 601149"/>
                <a:gd name="connsiteY249" fmla="*/ 540559 h 995113"/>
                <a:gd name="connsiteX250" fmla="*/ 554471 w 601149"/>
                <a:gd name="connsiteY250" fmla="*/ 554321 h 995113"/>
                <a:gd name="connsiteX251" fmla="*/ 565175 w 601149"/>
                <a:gd name="connsiteY251" fmla="*/ 548969 h 995113"/>
                <a:gd name="connsiteX252" fmla="*/ 584289 w 601149"/>
                <a:gd name="connsiteY252" fmla="*/ 539794 h 995113"/>
                <a:gd name="connsiteX253" fmla="*/ 595758 w 601149"/>
                <a:gd name="connsiteY253" fmla="*/ 531384 h 995113"/>
                <a:gd name="connsiteX254" fmla="*/ 583525 w 601149"/>
                <a:gd name="connsiteY254" fmla="*/ 529855 h 9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01149" h="995113">
                  <a:moveTo>
                    <a:pt x="310569" y="25231"/>
                  </a:moveTo>
                  <a:cubicBezTo>
                    <a:pt x="315157" y="29054"/>
                    <a:pt x="302923" y="29054"/>
                    <a:pt x="308276" y="34406"/>
                  </a:cubicBezTo>
                  <a:cubicBezTo>
                    <a:pt x="323567" y="50462"/>
                    <a:pt x="384734" y="32112"/>
                    <a:pt x="392380" y="37464"/>
                  </a:cubicBezTo>
                  <a:cubicBezTo>
                    <a:pt x="400790" y="42052"/>
                    <a:pt x="341153" y="48169"/>
                    <a:pt x="344211" y="55050"/>
                  </a:cubicBezTo>
                  <a:cubicBezTo>
                    <a:pt x="346505" y="61166"/>
                    <a:pt x="395438" y="67283"/>
                    <a:pt x="398496" y="62696"/>
                  </a:cubicBezTo>
                  <a:cubicBezTo>
                    <a:pt x="402319" y="58108"/>
                    <a:pt x="409965" y="71106"/>
                    <a:pt x="426021" y="72635"/>
                  </a:cubicBezTo>
                  <a:cubicBezTo>
                    <a:pt x="442077" y="73400"/>
                    <a:pt x="440548" y="66519"/>
                    <a:pt x="452017" y="65754"/>
                  </a:cubicBezTo>
                  <a:cubicBezTo>
                    <a:pt x="463486" y="64989"/>
                    <a:pt x="481071" y="59637"/>
                    <a:pt x="481836" y="51992"/>
                  </a:cubicBezTo>
                  <a:cubicBezTo>
                    <a:pt x="482600" y="45110"/>
                    <a:pt x="517006" y="36700"/>
                    <a:pt x="513948" y="24467"/>
                  </a:cubicBezTo>
                  <a:cubicBezTo>
                    <a:pt x="510890" y="12233"/>
                    <a:pt x="477248" y="20644"/>
                    <a:pt x="468073" y="16056"/>
                  </a:cubicBezTo>
                  <a:cubicBezTo>
                    <a:pt x="458898" y="11469"/>
                    <a:pt x="437490" y="4587"/>
                    <a:pt x="433667" y="12233"/>
                  </a:cubicBezTo>
                  <a:cubicBezTo>
                    <a:pt x="429844" y="19879"/>
                    <a:pt x="423727" y="22173"/>
                    <a:pt x="420669" y="18350"/>
                  </a:cubicBezTo>
                  <a:cubicBezTo>
                    <a:pt x="417611" y="15292"/>
                    <a:pt x="422198" y="-2294"/>
                    <a:pt x="406907" y="3058"/>
                  </a:cubicBezTo>
                  <a:cubicBezTo>
                    <a:pt x="391615" y="7646"/>
                    <a:pt x="406142" y="24467"/>
                    <a:pt x="403084" y="26760"/>
                  </a:cubicBezTo>
                  <a:cubicBezTo>
                    <a:pt x="400025" y="29054"/>
                    <a:pt x="385498" y="23702"/>
                    <a:pt x="384734" y="16056"/>
                  </a:cubicBezTo>
                  <a:cubicBezTo>
                    <a:pt x="383969" y="8410"/>
                    <a:pt x="367913" y="24467"/>
                    <a:pt x="365619" y="15292"/>
                  </a:cubicBezTo>
                  <a:cubicBezTo>
                    <a:pt x="363326" y="6117"/>
                    <a:pt x="344211" y="0"/>
                    <a:pt x="340388" y="0"/>
                  </a:cubicBezTo>
                  <a:cubicBezTo>
                    <a:pt x="336565" y="765"/>
                    <a:pt x="344211" y="6117"/>
                    <a:pt x="341917" y="10704"/>
                  </a:cubicBezTo>
                  <a:cubicBezTo>
                    <a:pt x="339623" y="15292"/>
                    <a:pt x="328919" y="6117"/>
                    <a:pt x="325097" y="6117"/>
                  </a:cubicBezTo>
                  <a:cubicBezTo>
                    <a:pt x="321274" y="5352"/>
                    <a:pt x="327390" y="15292"/>
                    <a:pt x="325861" y="19879"/>
                  </a:cubicBezTo>
                  <a:cubicBezTo>
                    <a:pt x="324332" y="24467"/>
                    <a:pt x="315921" y="6881"/>
                    <a:pt x="308276" y="6881"/>
                  </a:cubicBezTo>
                  <a:cubicBezTo>
                    <a:pt x="301394" y="6881"/>
                    <a:pt x="303688" y="15292"/>
                    <a:pt x="298336" y="16056"/>
                  </a:cubicBezTo>
                  <a:cubicBezTo>
                    <a:pt x="293748" y="15292"/>
                    <a:pt x="305982" y="21408"/>
                    <a:pt x="310569" y="25231"/>
                  </a:cubicBezTo>
                  <a:moveTo>
                    <a:pt x="146949" y="112393"/>
                  </a:moveTo>
                  <a:cubicBezTo>
                    <a:pt x="153066" y="113923"/>
                    <a:pt x="157653" y="124627"/>
                    <a:pt x="163770" y="124627"/>
                  </a:cubicBezTo>
                  <a:cubicBezTo>
                    <a:pt x="166064" y="124627"/>
                    <a:pt x="155359" y="110864"/>
                    <a:pt x="148478" y="103218"/>
                  </a:cubicBezTo>
                  <a:cubicBezTo>
                    <a:pt x="141597" y="95573"/>
                    <a:pt x="142361" y="87927"/>
                    <a:pt x="133186" y="90985"/>
                  </a:cubicBezTo>
                  <a:cubicBezTo>
                    <a:pt x="123247" y="94044"/>
                    <a:pt x="140832" y="110864"/>
                    <a:pt x="146949" y="112393"/>
                  </a:cubicBezTo>
                  <a:moveTo>
                    <a:pt x="168357" y="68812"/>
                  </a:moveTo>
                  <a:cubicBezTo>
                    <a:pt x="178297" y="71106"/>
                    <a:pt x="158418" y="82575"/>
                    <a:pt x="154595" y="92514"/>
                  </a:cubicBezTo>
                  <a:cubicBezTo>
                    <a:pt x="151537" y="102454"/>
                    <a:pt x="169887" y="111629"/>
                    <a:pt x="177532" y="119275"/>
                  </a:cubicBezTo>
                  <a:cubicBezTo>
                    <a:pt x="185178" y="126920"/>
                    <a:pt x="203528" y="125391"/>
                    <a:pt x="210409" y="121568"/>
                  </a:cubicBezTo>
                  <a:cubicBezTo>
                    <a:pt x="217290" y="117746"/>
                    <a:pt x="214997" y="102454"/>
                    <a:pt x="224172" y="102454"/>
                  </a:cubicBezTo>
                  <a:cubicBezTo>
                    <a:pt x="232582" y="103218"/>
                    <a:pt x="227995" y="94044"/>
                    <a:pt x="235640" y="91750"/>
                  </a:cubicBezTo>
                  <a:cubicBezTo>
                    <a:pt x="242522" y="88691"/>
                    <a:pt x="244051" y="98631"/>
                    <a:pt x="237934" y="106277"/>
                  </a:cubicBezTo>
                  <a:cubicBezTo>
                    <a:pt x="231818" y="113923"/>
                    <a:pt x="248638" y="113158"/>
                    <a:pt x="257813" y="103983"/>
                  </a:cubicBezTo>
                  <a:cubicBezTo>
                    <a:pt x="266988" y="94808"/>
                    <a:pt x="269282" y="103218"/>
                    <a:pt x="266988" y="112393"/>
                  </a:cubicBezTo>
                  <a:cubicBezTo>
                    <a:pt x="264694" y="120804"/>
                    <a:pt x="245580" y="116216"/>
                    <a:pt x="239463" y="126156"/>
                  </a:cubicBezTo>
                  <a:cubicBezTo>
                    <a:pt x="232582" y="136095"/>
                    <a:pt x="211939" y="128450"/>
                    <a:pt x="202764" y="139154"/>
                  </a:cubicBezTo>
                  <a:cubicBezTo>
                    <a:pt x="193588" y="149858"/>
                    <a:pt x="211174" y="150622"/>
                    <a:pt x="224172" y="147564"/>
                  </a:cubicBezTo>
                  <a:cubicBezTo>
                    <a:pt x="237170" y="144506"/>
                    <a:pt x="260872" y="142977"/>
                    <a:pt x="270811" y="145270"/>
                  </a:cubicBezTo>
                  <a:cubicBezTo>
                    <a:pt x="279986" y="147564"/>
                    <a:pt x="265459" y="150622"/>
                    <a:pt x="249403" y="150622"/>
                  </a:cubicBezTo>
                  <a:cubicBezTo>
                    <a:pt x="234111" y="150622"/>
                    <a:pt x="228759" y="155210"/>
                    <a:pt x="229524" y="159797"/>
                  </a:cubicBezTo>
                  <a:cubicBezTo>
                    <a:pt x="230288" y="164385"/>
                    <a:pt x="208116" y="155210"/>
                    <a:pt x="206586" y="164385"/>
                  </a:cubicBezTo>
                  <a:cubicBezTo>
                    <a:pt x="205822" y="174325"/>
                    <a:pt x="227230" y="178147"/>
                    <a:pt x="229524" y="183500"/>
                  </a:cubicBezTo>
                  <a:cubicBezTo>
                    <a:pt x="231818" y="189616"/>
                    <a:pt x="246345" y="184264"/>
                    <a:pt x="252461" y="186558"/>
                  </a:cubicBezTo>
                  <a:cubicBezTo>
                    <a:pt x="257813" y="188852"/>
                    <a:pt x="243286" y="192674"/>
                    <a:pt x="240993" y="195733"/>
                  </a:cubicBezTo>
                  <a:cubicBezTo>
                    <a:pt x="238699" y="198791"/>
                    <a:pt x="257049" y="201849"/>
                    <a:pt x="260107" y="207966"/>
                  </a:cubicBezTo>
                  <a:cubicBezTo>
                    <a:pt x="263165" y="213318"/>
                    <a:pt x="276163" y="211024"/>
                    <a:pt x="275399" y="203379"/>
                  </a:cubicBezTo>
                  <a:cubicBezTo>
                    <a:pt x="274634" y="194204"/>
                    <a:pt x="286867" y="165914"/>
                    <a:pt x="302159" y="159797"/>
                  </a:cubicBezTo>
                  <a:cubicBezTo>
                    <a:pt x="317451" y="153681"/>
                    <a:pt x="309040" y="148329"/>
                    <a:pt x="310569" y="139154"/>
                  </a:cubicBezTo>
                  <a:cubicBezTo>
                    <a:pt x="312863" y="129979"/>
                    <a:pt x="325097" y="137625"/>
                    <a:pt x="321274" y="129979"/>
                  </a:cubicBezTo>
                  <a:cubicBezTo>
                    <a:pt x="317451" y="122333"/>
                    <a:pt x="319744" y="119275"/>
                    <a:pt x="329684" y="109335"/>
                  </a:cubicBezTo>
                  <a:cubicBezTo>
                    <a:pt x="339623" y="99396"/>
                    <a:pt x="345740" y="106277"/>
                    <a:pt x="357209" y="100925"/>
                  </a:cubicBezTo>
                  <a:cubicBezTo>
                    <a:pt x="368678" y="94808"/>
                    <a:pt x="374794" y="105512"/>
                    <a:pt x="361796" y="106277"/>
                  </a:cubicBezTo>
                  <a:cubicBezTo>
                    <a:pt x="350328" y="107041"/>
                    <a:pt x="356444" y="120804"/>
                    <a:pt x="365619" y="124627"/>
                  </a:cubicBezTo>
                  <a:cubicBezTo>
                    <a:pt x="374794" y="128450"/>
                    <a:pt x="366384" y="131508"/>
                    <a:pt x="374029" y="133037"/>
                  </a:cubicBezTo>
                  <a:cubicBezTo>
                    <a:pt x="380911" y="134566"/>
                    <a:pt x="379382" y="146035"/>
                    <a:pt x="370207" y="155975"/>
                  </a:cubicBezTo>
                  <a:cubicBezTo>
                    <a:pt x="361032" y="165914"/>
                    <a:pt x="372501" y="168208"/>
                    <a:pt x="392380" y="160562"/>
                  </a:cubicBezTo>
                  <a:cubicBezTo>
                    <a:pt x="412258" y="152916"/>
                    <a:pt x="399261" y="166679"/>
                    <a:pt x="405378" y="172795"/>
                  </a:cubicBezTo>
                  <a:cubicBezTo>
                    <a:pt x="410730" y="178912"/>
                    <a:pt x="426786" y="168208"/>
                    <a:pt x="434432" y="158268"/>
                  </a:cubicBezTo>
                  <a:cubicBezTo>
                    <a:pt x="442842" y="148329"/>
                    <a:pt x="455075" y="149858"/>
                    <a:pt x="454310" y="144506"/>
                  </a:cubicBezTo>
                  <a:cubicBezTo>
                    <a:pt x="453546" y="138389"/>
                    <a:pt x="445136" y="136860"/>
                    <a:pt x="437490" y="139918"/>
                  </a:cubicBezTo>
                  <a:cubicBezTo>
                    <a:pt x="430609" y="142977"/>
                    <a:pt x="412258" y="140683"/>
                    <a:pt x="418376" y="135331"/>
                  </a:cubicBezTo>
                  <a:cubicBezTo>
                    <a:pt x="424492" y="129214"/>
                    <a:pt x="423727" y="124627"/>
                    <a:pt x="414553" y="125391"/>
                  </a:cubicBezTo>
                  <a:cubicBezTo>
                    <a:pt x="405378" y="126156"/>
                    <a:pt x="388557" y="121568"/>
                    <a:pt x="396202" y="118510"/>
                  </a:cubicBezTo>
                  <a:cubicBezTo>
                    <a:pt x="403848" y="115452"/>
                    <a:pt x="390850" y="104748"/>
                    <a:pt x="383204" y="104748"/>
                  </a:cubicBezTo>
                  <a:cubicBezTo>
                    <a:pt x="376324" y="105512"/>
                    <a:pt x="377852" y="96337"/>
                    <a:pt x="378617" y="90985"/>
                  </a:cubicBezTo>
                  <a:cubicBezTo>
                    <a:pt x="379382" y="84869"/>
                    <a:pt x="357973" y="82575"/>
                    <a:pt x="361796" y="80281"/>
                  </a:cubicBezTo>
                  <a:cubicBezTo>
                    <a:pt x="365619" y="77987"/>
                    <a:pt x="353386" y="73400"/>
                    <a:pt x="350328" y="77223"/>
                  </a:cubicBezTo>
                  <a:cubicBezTo>
                    <a:pt x="347269" y="81810"/>
                    <a:pt x="341153" y="80281"/>
                    <a:pt x="341153" y="74164"/>
                  </a:cubicBezTo>
                  <a:cubicBezTo>
                    <a:pt x="341153" y="68048"/>
                    <a:pt x="325861" y="69577"/>
                    <a:pt x="319744" y="69577"/>
                  </a:cubicBezTo>
                  <a:cubicBezTo>
                    <a:pt x="313628" y="70341"/>
                    <a:pt x="316686" y="55814"/>
                    <a:pt x="310569" y="50462"/>
                  </a:cubicBezTo>
                  <a:cubicBezTo>
                    <a:pt x="304453" y="45875"/>
                    <a:pt x="296043" y="60402"/>
                    <a:pt x="291455" y="58873"/>
                  </a:cubicBezTo>
                  <a:cubicBezTo>
                    <a:pt x="286867" y="58108"/>
                    <a:pt x="295278" y="48169"/>
                    <a:pt x="297571" y="41287"/>
                  </a:cubicBezTo>
                  <a:cubicBezTo>
                    <a:pt x="299865" y="35171"/>
                    <a:pt x="276163" y="25996"/>
                    <a:pt x="273105" y="32877"/>
                  </a:cubicBezTo>
                  <a:cubicBezTo>
                    <a:pt x="270811" y="38994"/>
                    <a:pt x="266224" y="22937"/>
                    <a:pt x="260872" y="21408"/>
                  </a:cubicBezTo>
                  <a:cubicBezTo>
                    <a:pt x="255519" y="19879"/>
                    <a:pt x="260107" y="32112"/>
                    <a:pt x="255519" y="33642"/>
                  </a:cubicBezTo>
                  <a:cubicBezTo>
                    <a:pt x="250932" y="34406"/>
                    <a:pt x="244815" y="39758"/>
                    <a:pt x="252461" y="45110"/>
                  </a:cubicBezTo>
                  <a:cubicBezTo>
                    <a:pt x="260107" y="50462"/>
                    <a:pt x="267753" y="77223"/>
                    <a:pt x="266988" y="81810"/>
                  </a:cubicBezTo>
                  <a:cubicBezTo>
                    <a:pt x="266224" y="86398"/>
                    <a:pt x="242522" y="62696"/>
                    <a:pt x="240993" y="51227"/>
                  </a:cubicBezTo>
                  <a:cubicBezTo>
                    <a:pt x="240228" y="39758"/>
                    <a:pt x="227995" y="30583"/>
                    <a:pt x="224936" y="38994"/>
                  </a:cubicBezTo>
                  <a:cubicBezTo>
                    <a:pt x="221878" y="47404"/>
                    <a:pt x="213467" y="50462"/>
                    <a:pt x="215762" y="58108"/>
                  </a:cubicBezTo>
                  <a:cubicBezTo>
                    <a:pt x="218055" y="66519"/>
                    <a:pt x="209644" y="68812"/>
                    <a:pt x="209644" y="62696"/>
                  </a:cubicBezTo>
                  <a:cubicBezTo>
                    <a:pt x="209644" y="56579"/>
                    <a:pt x="196647" y="48933"/>
                    <a:pt x="192059" y="48169"/>
                  </a:cubicBezTo>
                  <a:cubicBezTo>
                    <a:pt x="187472" y="47404"/>
                    <a:pt x="203528" y="44346"/>
                    <a:pt x="211939" y="40523"/>
                  </a:cubicBezTo>
                  <a:cubicBezTo>
                    <a:pt x="219584" y="36700"/>
                    <a:pt x="205057" y="31348"/>
                    <a:pt x="198176" y="35935"/>
                  </a:cubicBezTo>
                  <a:cubicBezTo>
                    <a:pt x="191295" y="40523"/>
                    <a:pt x="182884" y="32877"/>
                    <a:pt x="178297" y="38994"/>
                  </a:cubicBezTo>
                  <a:cubicBezTo>
                    <a:pt x="174474" y="45110"/>
                    <a:pt x="169122" y="38994"/>
                    <a:pt x="161476" y="37464"/>
                  </a:cubicBezTo>
                  <a:cubicBezTo>
                    <a:pt x="154595" y="35935"/>
                    <a:pt x="147714" y="48169"/>
                    <a:pt x="143126" y="45875"/>
                  </a:cubicBezTo>
                  <a:cubicBezTo>
                    <a:pt x="137774" y="43581"/>
                    <a:pt x="134716" y="56579"/>
                    <a:pt x="143126" y="70341"/>
                  </a:cubicBezTo>
                  <a:cubicBezTo>
                    <a:pt x="152301" y="84869"/>
                    <a:pt x="158418" y="66519"/>
                    <a:pt x="168357" y="68812"/>
                  </a:cubicBezTo>
                  <a:moveTo>
                    <a:pt x="583525" y="529855"/>
                  </a:moveTo>
                  <a:cubicBezTo>
                    <a:pt x="581996" y="535207"/>
                    <a:pt x="572821" y="534442"/>
                    <a:pt x="573585" y="529090"/>
                  </a:cubicBezTo>
                  <a:cubicBezTo>
                    <a:pt x="573585" y="523738"/>
                    <a:pt x="559058" y="519151"/>
                    <a:pt x="558294" y="516857"/>
                  </a:cubicBezTo>
                  <a:cubicBezTo>
                    <a:pt x="557529" y="514563"/>
                    <a:pt x="564410" y="514563"/>
                    <a:pt x="569762" y="517621"/>
                  </a:cubicBezTo>
                  <a:cubicBezTo>
                    <a:pt x="575115" y="520680"/>
                    <a:pt x="578938" y="518386"/>
                    <a:pt x="585054" y="512269"/>
                  </a:cubicBezTo>
                  <a:cubicBezTo>
                    <a:pt x="591171" y="506153"/>
                    <a:pt x="599581" y="511505"/>
                    <a:pt x="601110" y="506153"/>
                  </a:cubicBezTo>
                  <a:cubicBezTo>
                    <a:pt x="601875" y="500801"/>
                    <a:pt x="591171" y="496978"/>
                    <a:pt x="588877" y="493919"/>
                  </a:cubicBezTo>
                  <a:cubicBezTo>
                    <a:pt x="586583" y="490861"/>
                    <a:pt x="578938" y="486274"/>
                    <a:pt x="571292" y="487803"/>
                  </a:cubicBezTo>
                  <a:cubicBezTo>
                    <a:pt x="563646" y="489332"/>
                    <a:pt x="563646" y="486274"/>
                    <a:pt x="559058" y="481686"/>
                  </a:cubicBezTo>
                  <a:cubicBezTo>
                    <a:pt x="554471" y="477099"/>
                    <a:pt x="540708" y="484745"/>
                    <a:pt x="540708" y="494684"/>
                  </a:cubicBezTo>
                  <a:cubicBezTo>
                    <a:pt x="540708" y="504624"/>
                    <a:pt x="532298" y="502330"/>
                    <a:pt x="535356" y="496978"/>
                  </a:cubicBezTo>
                  <a:cubicBezTo>
                    <a:pt x="538414" y="491626"/>
                    <a:pt x="531533" y="484745"/>
                    <a:pt x="538414" y="483215"/>
                  </a:cubicBezTo>
                  <a:cubicBezTo>
                    <a:pt x="545296" y="481686"/>
                    <a:pt x="541473" y="470982"/>
                    <a:pt x="528475" y="469453"/>
                  </a:cubicBezTo>
                  <a:cubicBezTo>
                    <a:pt x="515477" y="468688"/>
                    <a:pt x="510890" y="479392"/>
                    <a:pt x="513948" y="483215"/>
                  </a:cubicBezTo>
                  <a:cubicBezTo>
                    <a:pt x="517006" y="487038"/>
                    <a:pt x="505537" y="502330"/>
                    <a:pt x="500185" y="502330"/>
                  </a:cubicBezTo>
                  <a:cubicBezTo>
                    <a:pt x="494834" y="502330"/>
                    <a:pt x="500950" y="489332"/>
                    <a:pt x="500185" y="481686"/>
                  </a:cubicBezTo>
                  <a:cubicBezTo>
                    <a:pt x="500185" y="474805"/>
                    <a:pt x="494834" y="478628"/>
                    <a:pt x="485659" y="490097"/>
                  </a:cubicBezTo>
                  <a:cubicBezTo>
                    <a:pt x="475719" y="501565"/>
                    <a:pt x="468838" y="512269"/>
                    <a:pt x="463486" y="513034"/>
                  </a:cubicBezTo>
                  <a:cubicBezTo>
                    <a:pt x="458133" y="513799"/>
                    <a:pt x="458898" y="502330"/>
                    <a:pt x="467308" y="497742"/>
                  </a:cubicBezTo>
                  <a:cubicBezTo>
                    <a:pt x="476483" y="492390"/>
                    <a:pt x="476483" y="479392"/>
                    <a:pt x="482600" y="479392"/>
                  </a:cubicBezTo>
                  <a:cubicBezTo>
                    <a:pt x="488717" y="479392"/>
                    <a:pt x="488717" y="472511"/>
                    <a:pt x="479542" y="470217"/>
                  </a:cubicBezTo>
                  <a:cubicBezTo>
                    <a:pt x="471131" y="467924"/>
                    <a:pt x="469602" y="477863"/>
                    <a:pt x="466544" y="480922"/>
                  </a:cubicBezTo>
                  <a:cubicBezTo>
                    <a:pt x="463486" y="483980"/>
                    <a:pt x="449723" y="475570"/>
                    <a:pt x="449723" y="478628"/>
                  </a:cubicBezTo>
                  <a:cubicBezTo>
                    <a:pt x="449723" y="481686"/>
                    <a:pt x="442077" y="482451"/>
                    <a:pt x="445900" y="487803"/>
                  </a:cubicBezTo>
                  <a:cubicBezTo>
                    <a:pt x="448959" y="493155"/>
                    <a:pt x="444371" y="497742"/>
                    <a:pt x="440548" y="491626"/>
                  </a:cubicBezTo>
                  <a:cubicBezTo>
                    <a:pt x="437490" y="485509"/>
                    <a:pt x="428315" y="490097"/>
                    <a:pt x="424492" y="497742"/>
                  </a:cubicBezTo>
                  <a:cubicBezTo>
                    <a:pt x="420669" y="504624"/>
                    <a:pt x="414553" y="504624"/>
                    <a:pt x="419140" y="506917"/>
                  </a:cubicBezTo>
                  <a:cubicBezTo>
                    <a:pt x="422963" y="509211"/>
                    <a:pt x="422963" y="519151"/>
                    <a:pt x="416846" y="520680"/>
                  </a:cubicBezTo>
                  <a:cubicBezTo>
                    <a:pt x="410730" y="522209"/>
                    <a:pt x="413023" y="503094"/>
                    <a:pt x="408436" y="504624"/>
                  </a:cubicBezTo>
                  <a:cubicBezTo>
                    <a:pt x="403848" y="506153"/>
                    <a:pt x="406907" y="495449"/>
                    <a:pt x="413023" y="495449"/>
                  </a:cubicBezTo>
                  <a:cubicBezTo>
                    <a:pt x="419904" y="495449"/>
                    <a:pt x="426021" y="485509"/>
                    <a:pt x="425256" y="483215"/>
                  </a:cubicBezTo>
                  <a:cubicBezTo>
                    <a:pt x="423727" y="478628"/>
                    <a:pt x="416846" y="480157"/>
                    <a:pt x="416846" y="485509"/>
                  </a:cubicBezTo>
                  <a:cubicBezTo>
                    <a:pt x="416846" y="490861"/>
                    <a:pt x="406907" y="490097"/>
                    <a:pt x="397732" y="489332"/>
                  </a:cubicBezTo>
                  <a:cubicBezTo>
                    <a:pt x="389321" y="489332"/>
                    <a:pt x="389321" y="500036"/>
                    <a:pt x="399261" y="505388"/>
                  </a:cubicBezTo>
                  <a:cubicBezTo>
                    <a:pt x="409200" y="511505"/>
                    <a:pt x="397732" y="514563"/>
                    <a:pt x="392380" y="510740"/>
                  </a:cubicBezTo>
                  <a:cubicBezTo>
                    <a:pt x="387792" y="506153"/>
                    <a:pt x="380146" y="508447"/>
                    <a:pt x="374794" y="510740"/>
                  </a:cubicBezTo>
                  <a:cubicBezTo>
                    <a:pt x="369442" y="513034"/>
                    <a:pt x="387027" y="519915"/>
                    <a:pt x="387792" y="522974"/>
                  </a:cubicBezTo>
                  <a:cubicBezTo>
                    <a:pt x="388557" y="526032"/>
                    <a:pt x="378617" y="519151"/>
                    <a:pt x="377088" y="521444"/>
                  </a:cubicBezTo>
                  <a:cubicBezTo>
                    <a:pt x="374794" y="523738"/>
                    <a:pt x="365619" y="519915"/>
                    <a:pt x="364855" y="513799"/>
                  </a:cubicBezTo>
                  <a:cubicBezTo>
                    <a:pt x="364090" y="507682"/>
                    <a:pt x="348798" y="516092"/>
                    <a:pt x="357209" y="518386"/>
                  </a:cubicBezTo>
                  <a:cubicBezTo>
                    <a:pt x="365619" y="520680"/>
                    <a:pt x="362561" y="526032"/>
                    <a:pt x="362561" y="534442"/>
                  </a:cubicBezTo>
                  <a:cubicBezTo>
                    <a:pt x="362561" y="542088"/>
                    <a:pt x="352621" y="535971"/>
                    <a:pt x="354915" y="529090"/>
                  </a:cubicBezTo>
                  <a:cubicBezTo>
                    <a:pt x="357209" y="522209"/>
                    <a:pt x="348798" y="523738"/>
                    <a:pt x="341917" y="528326"/>
                  </a:cubicBezTo>
                  <a:cubicBezTo>
                    <a:pt x="335036" y="532913"/>
                    <a:pt x="342682" y="520680"/>
                    <a:pt x="340388" y="514563"/>
                  </a:cubicBezTo>
                  <a:cubicBezTo>
                    <a:pt x="337330" y="508447"/>
                    <a:pt x="331213" y="514563"/>
                    <a:pt x="324332" y="516092"/>
                  </a:cubicBezTo>
                  <a:cubicBezTo>
                    <a:pt x="317451" y="517621"/>
                    <a:pt x="313628" y="517621"/>
                    <a:pt x="317451" y="522974"/>
                  </a:cubicBezTo>
                  <a:cubicBezTo>
                    <a:pt x="322038" y="528326"/>
                    <a:pt x="321274" y="535207"/>
                    <a:pt x="315157" y="534442"/>
                  </a:cubicBezTo>
                  <a:cubicBezTo>
                    <a:pt x="309040" y="533678"/>
                    <a:pt x="306746" y="534442"/>
                    <a:pt x="307511" y="540559"/>
                  </a:cubicBezTo>
                  <a:cubicBezTo>
                    <a:pt x="308276" y="546676"/>
                    <a:pt x="299865" y="546676"/>
                    <a:pt x="299101" y="541324"/>
                  </a:cubicBezTo>
                  <a:cubicBezTo>
                    <a:pt x="298336" y="535971"/>
                    <a:pt x="286867" y="537501"/>
                    <a:pt x="283045" y="543617"/>
                  </a:cubicBezTo>
                  <a:cubicBezTo>
                    <a:pt x="279986" y="549734"/>
                    <a:pt x="270047" y="553557"/>
                    <a:pt x="270811" y="560438"/>
                  </a:cubicBezTo>
                  <a:cubicBezTo>
                    <a:pt x="271576" y="566555"/>
                    <a:pt x="279222" y="557380"/>
                    <a:pt x="285338" y="559673"/>
                  </a:cubicBezTo>
                  <a:cubicBezTo>
                    <a:pt x="291455" y="561967"/>
                    <a:pt x="285338" y="565026"/>
                    <a:pt x="288397" y="568084"/>
                  </a:cubicBezTo>
                  <a:cubicBezTo>
                    <a:pt x="291455" y="571142"/>
                    <a:pt x="291455" y="579553"/>
                    <a:pt x="286103" y="574201"/>
                  </a:cubicBezTo>
                  <a:cubicBezTo>
                    <a:pt x="281515" y="569613"/>
                    <a:pt x="275399" y="568084"/>
                    <a:pt x="273869" y="575730"/>
                  </a:cubicBezTo>
                  <a:cubicBezTo>
                    <a:pt x="273105" y="583375"/>
                    <a:pt x="267753" y="574965"/>
                    <a:pt x="263930" y="569613"/>
                  </a:cubicBezTo>
                  <a:cubicBezTo>
                    <a:pt x="260107" y="564261"/>
                    <a:pt x="255519" y="579553"/>
                    <a:pt x="250932" y="575730"/>
                  </a:cubicBezTo>
                  <a:cubicBezTo>
                    <a:pt x="246345" y="571907"/>
                    <a:pt x="260107" y="561203"/>
                    <a:pt x="256284" y="555851"/>
                  </a:cubicBezTo>
                  <a:cubicBezTo>
                    <a:pt x="253226" y="550499"/>
                    <a:pt x="250168" y="558909"/>
                    <a:pt x="242522" y="567319"/>
                  </a:cubicBezTo>
                  <a:cubicBezTo>
                    <a:pt x="234876" y="575730"/>
                    <a:pt x="224172" y="574965"/>
                    <a:pt x="227995" y="579553"/>
                  </a:cubicBezTo>
                  <a:cubicBezTo>
                    <a:pt x="231818" y="583375"/>
                    <a:pt x="220349" y="585669"/>
                    <a:pt x="218055" y="592550"/>
                  </a:cubicBezTo>
                  <a:cubicBezTo>
                    <a:pt x="215762" y="599432"/>
                    <a:pt x="199705" y="601725"/>
                    <a:pt x="189766" y="609371"/>
                  </a:cubicBezTo>
                  <a:cubicBezTo>
                    <a:pt x="179826" y="616252"/>
                    <a:pt x="192059" y="617017"/>
                    <a:pt x="197411" y="610136"/>
                  </a:cubicBezTo>
                  <a:cubicBezTo>
                    <a:pt x="203528" y="603255"/>
                    <a:pt x="205057" y="607078"/>
                    <a:pt x="214232" y="600961"/>
                  </a:cubicBezTo>
                  <a:cubicBezTo>
                    <a:pt x="223407" y="594844"/>
                    <a:pt x="233347" y="589492"/>
                    <a:pt x="237170" y="592550"/>
                  </a:cubicBezTo>
                  <a:cubicBezTo>
                    <a:pt x="240228" y="594844"/>
                    <a:pt x="246345" y="597138"/>
                    <a:pt x="250932" y="590257"/>
                  </a:cubicBezTo>
                  <a:cubicBezTo>
                    <a:pt x="255519" y="584140"/>
                    <a:pt x="260872" y="584905"/>
                    <a:pt x="265459" y="589492"/>
                  </a:cubicBezTo>
                  <a:cubicBezTo>
                    <a:pt x="270047" y="593315"/>
                    <a:pt x="257813" y="596373"/>
                    <a:pt x="263165" y="602490"/>
                  </a:cubicBezTo>
                  <a:cubicBezTo>
                    <a:pt x="268517" y="608607"/>
                    <a:pt x="256284" y="611665"/>
                    <a:pt x="256284" y="606313"/>
                  </a:cubicBezTo>
                  <a:cubicBezTo>
                    <a:pt x="256284" y="600961"/>
                    <a:pt x="249403" y="597138"/>
                    <a:pt x="247109" y="601725"/>
                  </a:cubicBezTo>
                  <a:cubicBezTo>
                    <a:pt x="244815" y="606313"/>
                    <a:pt x="240228" y="611665"/>
                    <a:pt x="236405" y="611665"/>
                  </a:cubicBezTo>
                  <a:cubicBezTo>
                    <a:pt x="231818" y="611665"/>
                    <a:pt x="227230" y="620840"/>
                    <a:pt x="227230" y="629250"/>
                  </a:cubicBezTo>
                  <a:cubicBezTo>
                    <a:pt x="227230" y="637661"/>
                    <a:pt x="219584" y="629250"/>
                    <a:pt x="218820" y="636896"/>
                  </a:cubicBezTo>
                  <a:cubicBezTo>
                    <a:pt x="218055" y="644542"/>
                    <a:pt x="207351" y="657540"/>
                    <a:pt x="197411" y="667479"/>
                  </a:cubicBezTo>
                  <a:cubicBezTo>
                    <a:pt x="187472" y="677419"/>
                    <a:pt x="196647" y="679713"/>
                    <a:pt x="193588" y="685829"/>
                  </a:cubicBezTo>
                  <a:cubicBezTo>
                    <a:pt x="190530" y="691946"/>
                    <a:pt x="179061" y="686594"/>
                    <a:pt x="175238" y="688888"/>
                  </a:cubicBezTo>
                  <a:cubicBezTo>
                    <a:pt x="171415" y="691181"/>
                    <a:pt x="177532" y="706473"/>
                    <a:pt x="172180" y="711061"/>
                  </a:cubicBezTo>
                  <a:cubicBezTo>
                    <a:pt x="166828" y="715648"/>
                    <a:pt x="172180" y="722529"/>
                    <a:pt x="172180" y="727881"/>
                  </a:cubicBezTo>
                  <a:cubicBezTo>
                    <a:pt x="172180" y="733233"/>
                    <a:pt x="158418" y="724823"/>
                    <a:pt x="157653" y="730175"/>
                  </a:cubicBezTo>
                  <a:cubicBezTo>
                    <a:pt x="156889" y="735527"/>
                    <a:pt x="144655" y="733998"/>
                    <a:pt x="141597" y="735527"/>
                  </a:cubicBezTo>
                  <a:cubicBezTo>
                    <a:pt x="138539" y="737056"/>
                    <a:pt x="148478" y="745467"/>
                    <a:pt x="154595" y="750819"/>
                  </a:cubicBezTo>
                  <a:cubicBezTo>
                    <a:pt x="160712" y="756171"/>
                    <a:pt x="148478" y="759994"/>
                    <a:pt x="147714" y="753877"/>
                  </a:cubicBezTo>
                  <a:cubicBezTo>
                    <a:pt x="146184" y="747760"/>
                    <a:pt x="137774" y="757700"/>
                    <a:pt x="127070" y="762287"/>
                  </a:cubicBezTo>
                  <a:cubicBezTo>
                    <a:pt x="116366" y="767640"/>
                    <a:pt x="120953" y="777579"/>
                    <a:pt x="112543" y="777579"/>
                  </a:cubicBezTo>
                  <a:cubicBezTo>
                    <a:pt x="104132" y="777579"/>
                    <a:pt x="106426" y="791342"/>
                    <a:pt x="101074" y="795929"/>
                  </a:cubicBezTo>
                  <a:cubicBezTo>
                    <a:pt x="95722" y="800517"/>
                    <a:pt x="97251" y="785989"/>
                    <a:pt x="88076" y="785225"/>
                  </a:cubicBezTo>
                  <a:cubicBezTo>
                    <a:pt x="79666" y="785225"/>
                    <a:pt x="80431" y="791342"/>
                    <a:pt x="85018" y="798987"/>
                  </a:cubicBezTo>
                  <a:cubicBezTo>
                    <a:pt x="90370" y="806633"/>
                    <a:pt x="77372" y="800517"/>
                    <a:pt x="72020" y="807398"/>
                  </a:cubicBezTo>
                  <a:cubicBezTo>
                    <a:pt x="67433" y="813514"/>
                    <a:pt x="53670" y="810456"/>
                    <a:pt x="49847" y="815808"/>
                  </a:cubicBezTo>
                  <a:cubicBezTo>
                    <a:pt x="46024" y="821160"/>
                    <a:pt x="59787" y="821160"/>
                    <a:pt x="62080" y="825748"/>
                  </a:cubicBezTo>
                  <a:cubicBezTo>
                    <a:pt x="64374" y="830335"/>
                    <a:pt x="49847" y="828041"/>
                    <a:pt x="42201" y="825748"/>
                  </a:cubicBezTo>
                  <a:cubicBezTo>
                    <a:pt x="34556" y="824219"/>
                    <a:pt x="36849" y="835687"/>
                    <a:pt x="29968" y="834158"/>
                  </a:cubicBezTo>
                  <a:cubicBezTo>
                    <a:pt x="23087" y="832629"/>
                    <a:pt x="14676" y="840275"/>
                    <a:pt x="19264" y="845627"/>
                  </a:cubicBezTo>
                  <a:cubicBezTo>
                    <a:pt x="23851" y="850979"/>
                    <a:pt x="15441" y="851744"/>
                    <a:pt x="10853" y="847921"/>
                  </a:cubicBezTo>
                  <a:cubicBezTo>
                    <a:pt x="6266" y="844862"/>
                    <a:pt x="1679" y="852508"/>
                    <a:pt x="150" y="858625"/>
                  </a:cubicBezTo>
                  <a:cubicBezTo>
                    <a:pt x="-1380" y="864741"/>
                    <a:pt x="9325" y="867800"/>
                    <a:pt x="9325" y="870858"/>
                  </a:cubicBezTo>
                  <a:cubicBezTo>
                    <a:pt x="9325" y="873916"/>
                    <a:pt x="150" y="878504"/>
                    <a:pt x="6266" y="880033"/>
                  </a:cubicBezTo>
                  <a:cubicBezTo>
                    <a:pt x="12383" y="881562"/>
                    <a:pt x="7795" y="886914"/>
                    <a:pt x="3972" y="889208"/>
                  </a:cubicBezTo>
                  <a:cubicBezTo>
                    <a:pt x="150" y="890737"/>
                    <a:pt x="150" y="895325"/>
                    <a:pt x="3972" y="900677"/>
                  </a:cubicBezTo>
                  <a:cubicBezTo>
                    <a:pt x="7795" y="906029"/>
                    <a:pt x="-2909" y="906793"/>
                    <a:pt x="2443" y="915204"/>
                  </a:cubicBezTo>
                  <a:cubicBezTo>
                    <a:pt x="7795" y="923614"/>
                    <a:pt x="12383" y="912910"/>
                    <a:pt x="14676" y="919027"/>
                  </a:cubicBezTo>
                  <a:cubicBezTo>
                    <a:pt x="16970" y="925143"/>
                    <a:pt x="23851" y="919791"/>
                    <a:pt x="31497" y="912910"/>
                  </a:cubicBezTo>
                  <a:cubicBezTo>
                    <a:pt x="39143" y="906029"/>
                    <a:pt x="41437" y="920556"/>
                    <a:pt x="35320" y="920556"/>
                  </a:cubicBezTo>
                  <a:cubicBezTo>
                    <a:pt x="29204" y="920556"/>
                    <a:pt x="21558" y="924379"/>
                    <a:pt x="23087" y="930495"/>
                  </a:cubicBezTo>
                  <a:cubicBezTo>
                    <a:pt x="24616" y="936612"/>
                    <a:pt x="13148" y="935847"/>
                    <a:pt x="13912" y="928202"/>
                  </a:cubicBezTo>
                  <a:cubicBezTo>
                    <a:pt x="13912" y="920556"/>
                    <a:pt x="914" y="929731"/>
                    <a:pt x="6266" y="935083"/>
                  </a:cubicBezTo>
                  <a:cubicBezTo>
                    <a:pt x="10853" y="941200"/>
                    <a:pt x="4737" y="944258"/>
                    <a:pt x="4737" y="949610"/>
                  </a:cubicBezTo>
                  <a:cubicBezTo>
                    <a:pt x="4737" y="954962"/>
                    <a:pt x="13912" y="954197"/>
                    <a:pt x="17735" y="948081"/>
                  </a:cubicBezTo>
                  <a:cubicBezTo>
                    <a:pt x="21558" y="941964"/>
                    <a:pt x="27674" y="943493"/>
                    <a:pt x="29968" y="949610"/>
                  </a:cubicBezTo>
                  <a:cubicBezTo>
                    <a:pt x="32262" y="955727"/>
                    <a:pt x="23851" y="951139"/>
                    <a:pt x="23851" y="959549"/>
                  </a:cubicBezTo>
                  <a:cubicBezTo>
                    <a:pt x="23851" y="967960"/>
                    <a:pt x="18499" y="960314"/>
                    <a:pt x="13912" y="967195"/>
                  </a:cubicBezTo>
                  <a:cubicBezTo>
                    <a:pt x="9325" y="973312"/>
                    <a:pt x="31497" y="985545"/>
                    <a:pt x="38379" y="987074"/>
                  </a:cubicBezTo>
                  <a:cubicBezTo>
                    <a:pt x="45260" y="988604"/>
                    <a:pt x="52141" y="997014"/>
                    <a:pt x="65139" y="994720"/>
                  </a:cubicBezTo>
                  <a:cubicBezTo>
                    <a:pt x="78901" y="992426"/>
                    <a:pt x="104897" y="965666"/>
                    <a:pt x="108720" y="961079"/>
                  </a:cubicBezTo>
                  <a:cubicBezTo>
                    <a:pt x="112543" y="956491"/>
                    <a:pt x="119424" y="961843"/>
                    <a:pt x="124776" y="957256"/>
                  </a:cubicBezTo>
                  <a:cubicBezTo>
                    <a:pt x="130128" y="952668"/>
                    <a:pt x="127070" y="941964"/>
                    <a:pt x="130893" y="939670"/>
                  </a:cubicBezTo>
                  <a:cubicBezTo>
                    <a:pt x="134716" y="937377"/>
                    <a:pt x="137009" y="951139"/>
                    <a:pt x="140068" y="952668"/>
                  </a:cubicBezTo>
                  <a:cubicBezTo>
                    <a:pt x="143126" y="954197"/>
                    <a:pt x="145420" y="956491"/>
                    <a:pt x="145420" y="963372"/>
                  </a:cubicBezTo>
                  <a:cubicBezTo>
                    <a:pt x="148478" y="962608"/>
                    <a:pt x="150772" y="963372"/>
                    <a:pt x="152301" y="964137"/>
                  </a:cubicBezTo>
                  <a:cubicBezTo>
                    <a:pt x="156889" y="967960"/>
                    <a:pt x="157653" y="952668"/>
                    <a:pt x="157653" y="948081"/>
                  </a:cubicBezTo>
                  <a:cubicBezTo>
                    <a:pt x="157653" y="943493"/>
                    <a:pt x="162241" y="934318"/>
                    <a:pt x="160712" y="928202"/>
                  </a:cubicBezTo>
                  <a:cubicBezTo>
                    <a:pt x="159947" y="922085"/>
                    <a:pt x="173710" y="927437"/>
                    <a:pt x="176003" y="922085"/>
                  </a:cubicBezTo>
                  <a:cubicBezTo>
                    <a:pt x="178297" y="917497"/>
                    <a:pt x="179061" y="901441"/>
                    <a:pt x="175238" y="899148"/>
                  </a:cubicBezTo>
                  <a:cubicBezTo>
                    <a:pt x="170651" y="896854"/>
                    <a:pt x="169887" y="887679"/>
                    <a:pt x="174474" y="887679"/>
                  </a:cubicBezTo>
                  <a:cubicBezTo>
                    <a:pt x="179061" y="887679"/>
                    <a:pt x="184413" y="883856"/>
                    <a:pt x="183649" y="874681"/>
                  </a:cubicBezTo>
                  <a:cubicBezTo>
                    <a:pt x="182884" y="865506"/>
                    <a:pt x="169122" y="866271"/>
                    <a:pt x="168357" y="857096"/>
                  </a:cubicBezTo>
                  <a:cubicBezTo>
                    <a:pt x="167593" y="847921"/>
                    <a:pt x="175238" y="845627"/>
                    <a:pt x="169122" y="834158"/>
                  </a:cubicBezTo>
                  <a:cubicBezTo>
                    <a:pt x="163770" y="822689"/>
                    <a:pt x="171415" y="815808"/>
                    <a:pt x="169122" y="809692"/>
                  </a:cubicBezTo>
                  <a:cubicBezTo>
                    <a:pt x="166828" y="803575"/>
                    <a:pt x="164534" y="796694"/>
                    <a:pt x="171415" y="785225"/>
                  </a:cubicBezTo>
                  <a:cubicBezTo>
                    <a:pt x="178297" y="773756"/>
                    <a:pt x="190530" y="767640"/>
                    <a:pt x="194353" y="769169"/>
                  </a:cubicBezTo>
                  <a:cubicBezTo>
                    <a:pt x="198941" y="769933"/>
                    <a:pt x="206586" y="775285"/>
                    <a:pt x="209644" y="767640"/>
                  </a:cubicBezTo>
                  <a:cubicBezTo>
                    <a:pt x="212703" y="760758"/>
                    <a:pt x="212703" y="754642"/>
                    <a:pt x="209644" y="753877"/>
                  </a:cubicBezTo>
                  <a:cubicBezTo>
                    <a:pt x="206586" y="753113"/>
                    <a:pt x="197411" y="750819"/>
                    <a:pt x="204293" y="740879"/>
                  </a:cubicBezTo>
                  <a:cubicBezTo>
                    <a:pt x="211174" y="731704"/>
                    <a:pt x="218820" y="720236"/>
                    <a:pt x="219584" y="709531"/>
                  </a:cubicBezTo>
                  <a:cubicBezTo>
                    <a:pt x="220349" y="698827"/>
                    <a:pt x="217290" y="691181"/>
                    <a:pt x="220349" y="687359"/>
                  </a:cubicBezTo>
                  <a:cubicBezTo>
                    <a:pt x="223407" y="683536"/>
                    <a:pt x="231053" y="687359"/>
                    <a:pt x="237934" y="682771"/>
                  </a:cubicBezTo>
                  <a:cubicBezTo>
                    <a:pt x="244815" y="678184"/>
                    <a:pt x="238699" y="672067"/>
                    <a:pt x="242522" y="669009"/>
                  </a:cubicBezTo>
                  <a:cubicBezTo>
                    <a:pt x="245580" y="665186"/>
                    <a:pt x="250168" y="653717"/>
                    <a:pt x="254755" y="650659"/>
                  </a:cubicBezTo>
                  <a:cubicBezTo>
                    <a:pt x="259342" y="646836"/>
                    <a:pt x="263930" y="642248"/>
                    <a:pt x="260107" y="637661"/>
                  </a:cubicBezTo>
                  <a:cubicBezTo>
                    <a:pt x="257049" y="633073"/>
                    <a:pt x="266988" y="628486"/>
                    <a:pt x="266988" y="620075"/>
                  </a:cubicBezTo>
                  <a:cubicBezTo>
                    <a:pt x="266988" y="611665"/>
                    <a:pt x="277692" y="606313"/>
                    <a:pt x="284574" y="606313"/>
                  </a:cubicBezTo>
                  <a:cubicBezTo>
                    <a:pt x="291455" y="606313"/>
                    <a:pt x="302159" y="606313"/>
                    <a:pt x="302159" y="599432"/>
                  </a:cubicBezTo>
                  <a:cubicBezTo>
                    <a:pt x="302159" y="592550"/>
                    <a:pt x="297571" y="577259"/>
                    <a:pt x="307511" y="581846"/>
                  </a:cubicBezTo>
                  <a:cubicBezTo>
                    <a:pt x="317451" y="586434"/>
                    <a:pt x="325097" y="580317"/>
                    <a:pt x="331977" y="586434"/>
                  </a:cubicBezTo>
                  <a:cubicBezTo>
                    <a:pt x="338859" y="592550"/>
                    <a:pt x="347269" y="591021"/>
                    <a:pt x="347269" y="581846"/>
                  </a:cubicBezTo>
                  <a:cubicBezTo>
                    <a:pt x="347269" y="572671"/>
                    <a:pt x="350328" y="557380"/>
                    <a:pt x="360267" y="563496"/>
                  </a:cubicBezTo>
                  <a:cubicBezTo>
                    <a:pt x="361032" y="564261"/>
                    <a:pt x="361796" y="564261"/>
                    <a:pt x="362561" y="565026"/>
                  </a:cubicBezTo>
                  <a:cubicBezTo>
                    <a:pt x="365619" y="557380"/>
                    <a:pt x="371736" y="552028"/>
                    <a:pt x="377852" y="552792"/>
                  </a:cubicBezTo>
                  <a:cubicBezTo>
                    <a:pt x="387027" y="554321"/>
                    <a:pt x="392380" y="570378"/>
                    <a:pt x="403084" y="572671"/>
                  </a:cubicBezTo>
                  <a:cubicBezTo>
                    <a:pt x="413788" y="574965"/>
                    <a:pt x="425256" y="579553"/>
                    <a:pt x="428315" y="574201"/>
                  </a:cubicBezTo>
                  <a:cubicBezTo>
                    <a:pt x="431373" y="568084"/>
                    <a:pt x="439019" y="578023"/>
                    <a:pt x="445900" y="575730"/>
                  </a:cubicBezTo>
                  <a:cubicBezTo>
                    <a:pt x="452782" y="573436"/>
                    <a:pt x="452782" y="588728"/>
                    <a:pt x="458898" y="579553"/>
                  </a:cubicBezTo>
                  <a:cubicBezTo>
                    <a:pt x="465779" y="570378"/>
                    <a:pt x="458133" y="564261"/>
                    <a:pt x="468838" y="565790"/>
                  </a:cubicBezTo>
                  <a:cubicBezTo>
                    <a:pt x="479542" y="566555"/>
                    <a:pt x="473425" y="552792"/>
                    <a:pt x="473425" y="545146"/>
                  </a:cubicBezTo>
                  <a:cubicBezTo>
                    <a:pt x="473425" y="536736"/>
                    <a:pt x="487952" y="535971"/>
                    <a:pt x="487952" y="529090"/>
                  </a:cubicBezTo>
                  <a:cubicBezTo>
                    <a:pt x="487952" y="522209"/>
                    <a:pt x="507831" y="527561"/>
                    <a:pt x="510890" y="522974"/>
                  </a:cubicBezTo>
                  <a:cubicBezTo>
                    <a:pt x="513948" y="518386"/>
                    <a:pt x="525417" y="514563"/>
                    <a:pt x="530004" y="522974"/>
                  </a:cubicBezTo>
                  <a:cubicBezTo>
                    <a:pt x="534591" y="531384"/>
                    <a:pt x="552942" y="533678"/>
                    <a:pt x="554471" y="540559"/>
                  </a:cubicBezTo>
                  <a:cubicBezTo>
                    <a:pt x="555235" y="543617"/>
                    <a:pt x="554471" y="548969"/>
                    <a:pt x="554471" y="554321"/>
                  </a:cubicBezTo>
                  <a:cubicBezTo>
                    <a:pt x="557529" y="551263"/>
                    <a:pt x="561352" y="548969"/>
                    <a:pt x="565175" y="548969"/>
                  </a:cubicBezTo>
                  <a:cubicBezTo>
                    <a:pt x="572056" y="548969"/>
                    <a:pt x="578173" y="538265"/>
                    <a:pt x="584289" y="539794"/>
                  </a:cubicBezTo>
                  <a:cubicBezTo>
                    <a:pt x="589641" y="541324"/>
                    <a:pt x="594229" y="539794"/>
                    <a:pt x="595758" y="531384"/>
                  </a:cubicBezTo>
                  <a:cubicBezTo>
                    <a:pt x="594994" y="526032"/>
                    <a:pt x="584289" y="525267"/>
                    <a:pt x="583525" y="52985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5C337362-EA78-4860-A113-87F456763C4E}"/>
                </a:ext>
              </a:extLst>
            </p:cNvPr>
            <p:cNvSpPr/>
            <p:nvPr/>
          </p:nvSpPr>
          <p:spPr>
            <a:xfrm>
              <a:off x="7368257" y="3223945"/>
              <a:ext cx="111705" cy="98631"/>
            </a:xfrm>
            <a:custGeom>
              <a:avLst/>
              <a:gdLst>
                <a:gd name="connsiteX0" fmla="*/ 11469 w 111705"/>
                <a:gd name="connsiteY0" fmla="*/ 68048 h 98631"/>
                <a:gd name="connsiteX1" fmla="*/ 0 w 111705"/>
                <a:gd name="connsiteY1" fmla="*/ 62696 h 98631"/>
                <a:gd name="connsiteX2" fmla="*/ 7646 w 111705"/>
                <a:gd name="connsiteY2" fmla="*/ 75694 h 98631"/>
                <a:gd name="connsiteX3" fmla="*/ 22937 w 111705"/>
                <a:gd name="connsiteY3" fmla="*/ 85633 h 98631"/>
                <a:gd name="connsiteX4" fmla="*/ 26760 w 111705"/>
                <a:gd name="connsiteY4" fmla="*/ 85633 h 98631"/>
                <a:gd name="connsiteX5" fmla="*/ 22173 w 111705"/>
                <a:gd name="connsiteY5" fmla="*/ 72635 h 98631"/>
                <a:gd name="connsiteX6" fmla="*/ 11469 w 111705"/>
                <a:gd name="connsiteY6" fmla="*/ 68048 h 98631"/>
                <a:gd name="connsiteX7" fmla="*/ 109335 w 111705"/>
                <a:gd name="connsiteY7" fmla="*/ 32877 h 98631"/>
                <a:gd name="connsiteX8" fmla="*/ 88692 w 111705"/>
                <a:gd name="connsiteY8" fmla="*/ 4588 h 98631"/>
                <a:gd name="connsiteX9" fmla="*/ 73400 w 111705"/>
                <a:gd name="connsiteY9" fmla="*/ 16056 h 98631"/>
                <a:gd name="connsiteX10" fmla="*/ 63461 w 111705"/>
                <a:gd name="connsiteY10" fmla="*/ 16056 h 98631"/>
                <a:gd name="connsiteX11" fmla="*/ 45875 w 111705"/>
                <a:gd name="connsiteY11" fmla="*/ 3058 h 98631"/>
                <a:gd name="connsiteX12" fmla="*/ 38229 w 111705"/>
                <a:gd name="connsiteY12" fmla="*/ 0 h 98631"/>
                <a:gd name="connsiteX13" fmla="*/ 33642 w 111705"/>
                <a:gd name="connsiteY13" fmla="*/ 9175 h 98631"/>
                <a:gd name="connsiteX14" fmla="*/ 41288 w 111705"/>
                <a:gd name="connsiteY14" fmla="*/ 19879 h 98631"/>
                <a:gd name="connsiteX15" fmla="*/ 23702 w 111705"/>
                <a:gd name="connsiteY15" fmla="*/ 18350 h 98631"/>
                <a:gd name="connsiteX16" fmla="*/ 7646 w 111705"/>
                <a:gd name="connsiteY16" fmla="*/ 12998 h 98631"/>
                <a:gd name="connsiteX17" fmla="*/ 15292 w 111705"/>
                <a:gd name="connsiteY17" fmla="*/ 32112 h 98631"/>
                <a:gd name="connsiteX18" fmla="*/ 23702 w 111705"/>
                <a:gd name="connsiteY18" fmla="*/ 51227 h 98631"/>
                <a:gd name="connsiteX19" fmla="*/ 38229 w 111705"/>
                <a:gd name="connsiteY19" fmla="*/ 69577 h 98631"/>
                <a:gd name="connsiteX20" fmla="*/ 42817 w 111705"/>
                <a:gd name="connsiteY20" fmla="*/ 81810 h 98631"/>
                <a:gd name="connsiteX21" fmla="*/ 70342 w 111705"/>
                <a:gd name="connsiteY21" fmla="*/ 63460 h 98631"/>
                <a:gd name="connsiteX22" fmla="*/ 74929 w 111705"/>
                <a:gd name="connsiteY22" fmla="*/ 85633 h 98631"/>
                <a:gd name="connsiteX23" fmla="*/ 91750 w 111705"/>
                <a:gd name="connsiteY23" fmla="*/ 98631 h 98631"/>
                <a:gd name="connsiteX24" fmla="*/ 95573 w 111705"/>
                <a:gd name="connsiteY24" fmla="*/ 84104 h 98631"/>
                <a:gd name="connsiteX25" fmla="*/ 109335 w 111705"/>
                <a:gd name="connsiteY25" fmla="*/ 32877 h 9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705" h="98631">
                  <a:moveTo>
                    <a:pt x="11469" y="68048"/>
                  </a:moveTo>
                  <a:cubicBezTo>
                    <a:pt x="9175" y="67283"/>
                    <a:pt x="4588" y="63460"/>
                    <a:pt x="0" y="62696"/>
                  </a:cubicBezTo>
                  <a:cubicBezTo>
                    <a:pt x="1529" y="67283"/>
                    <a:pt x="1529" y="72635"/>
                    <a:pt x="7646" y="75694"/>
                  </a:cubicBezTo>
                  <a:cubicBezTo>
                    <a:pt x="17586" y="80281"/>
                    <a:pt x="3059" y="82575"/>
                    <a:pt x="22937" y="85633"/>
                  </a:cubicBezTo>
                  <a:cubicBezTo>
                    <a:pt x="24467" y="85633"/>
                    <a:pt x="25232" y="85633"/>
                    <a:pt x="26760" y="85633"/>
                  </a:cubicBezTo>
                  <a:cubicBezTo>
                    <a:pt x="27525" y="80281"/>
                    <a:pt x="26760" y="78752"/>
                    <a:pt x="22173" y="72635"/>
                  </a:cubicBezTo>
                  <a:cubicBezTo>
                    <a:pt x="16056" y="65754"/>
                    <a:pt x="14527" y="69577"/>
                    <a:pt x="11469" y="68048"/>
                  </a:cubicBezTo>
                  <a:moveTo>
                    <a:pt x="109335" y="32877"/>
                  </a:moveTo>
                  <a:cubicBezTo>
                    <a:pt x="106277" y="27525"/>
                    <a:pt x="97867" y="16821"/>
                    <a:pt x="88692" y="4588"/>
                  </a:cubicBezTo>
                  <a:cubicBezTo>
                    <a:pt x="85633" y="13762"/>
                    <a:pt x="75694" y="10704"/>
                    <a:pt x="73400" y="16056"/>
                  </a:cubicBezTo>
                  <a:cubicBezTo>
                    <a:pt x="71106" y="21408"/>
                    <a:pt x="66519" y="15292"/>
                    <a:pt x="63461" y="16056"/>
                  </a:cubicBezTo>
                  <a:cubicBezTo>
                    <a:pt x="60402" y="16821"/>
                    <a:pt x="53521" y="3823"/>
                    <a:pt x="45875" y="3058"/>
                  </a:cubicBezTo>
                  <a:cubicBezTo>
                    <a:pt x="43581" y="3058"/>
                    <a:pt x="41288" y="1529"/>
                    <a:pt x="38229" y="0"/>
                  </a:cubicBezTo>
                  <a:cubicBezTo>
                    <a:pt x="35171" y="3058"/>
                    <a:pt x="32877" y="6881"/>
                    <a:pt x="33642" y="9175"/>
                  </a:cubicBezTo>
                  <a:cubicBezTo>
                    <a:pt x="35935" y="12998"/>
                    <a:pt x="44346" y="16056"/>
                    <a:pt x="41288" y="19879"/>
                  </a:cubicBezTo>
                  <a:cubicBezTo>
                    <a:pt x="38229" y="23702"/>
                    <a:pt x="26760" y="22173"/>
                    <a:pt x="23702" y="18350"/>
                  </a:cubicBezTo>
                  <a:cubicBezTo>
                    <a:pt x="20644" y="14527"/>
                    <a:pt x="9940" y="9175"/>
                    <a:pt x="7646" y="12998"/>
                  </a:cubicBezTo>
                  <a:cubicBezTo>
                    <a:pt x="5352" y="17585"/>
                    <a:pt x="16821" y="26760"/>
                    <a:pt x="15292" y="32112"/>
                  </a:cubicBezTo>
                  <a:cubicBezTo>
                    <a:pt x="13763" y="38229"/>
                    <a:pt x="23702" y="44346"/>
                    <a:pt x="23702" y="51227"/>
                  </a:cubicBezTo>
                  <a:cubicBezTo>
                    <a:pt x="23702" y="58108"/>
                    <a:pt x="38229" y="63460"/>
                    <a:pt x="38229" y="69577"/>
                  </a:cubicBezTo>
                  <a:cubicBezTo>
                    <a:pt x="38229" y="72635"/>
                    <a:pt x="40523" y="77223"/>
                    <a:pt x="42817" y="81810"/>
                  </a:cubicBezTo>
                  <a:cubicBezTo>
                    <a:pt x="54286" y="76458"/>
                    <a:pt x="63461" y="67283"/>
                    <a:pt x="70342" y="63460"/>
                  </a:cubicBezTo>
                  <a:cubicBezTo>
                    <a:pt x="81046" y="57344"/>
                    <a:pt x="76458" y="81810"/>
                    <a:pt x="74929" y="85633"/>
                  </a:cubicBezTo>
                  <a:cubicBezTo>
                    <a:pt x="73400" y="87927"/>
                    <a:pt x="82575" y="94808"/>
                    <a:pt x="91750" y="98631"/>
                  </a:cubicBezTo>
                  <a:cubicBezTo>
                    <a:pt x="91750" y="93279"/>
                    <a:pt x="92515" y="87927"/>
                    <a:pt x="95573" y="84104"/>
                  </a:cubicBezTo>
                  <a:cubicBezTo>
                    <a:pt x="107041" y="69577"/>
                    <a:pt x="116216" y="45110"/>
                    <a:pt x="109335" y="328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ECAB0DA1-FDFE-47D5-B0FC-9BB25EB6498E}"/>
                </a:ext>
              </a:extLst>
            </p:cNvPr>
            <p:cNvSpPr/>
            <p:nvPr/>
          </p:nvSpPr>
          <p:spPr>
            <a:xfrm>
              <a:off x="6493780" y="3065677"/>
              <a:ext cx="265118" cy="305832"/>
            </a:xfrm>
            <a:custGeom>
              <a:avLst/>
              <a:gdLst>
                <a:gd name="connsiteX0" fmla="*/ 219232 w 265118"/>
                <a:gd name="connsiteY0" fmla="*/ 171266 h 305832"/>
                <a:gd name="connsiteX1" fmla="*/ 202411 w 265118"/>
                <a:gd name="connsiteY1" fmla="*/ 156739 h 305832"/>
                <a:gd name="connsiteX2" fmla="*/ 166476 w 265118"/>
                <a:gd name="connsiteY2" fmla="*/ 117745 h 305832"/>
                <a:gd name="connsiteX3" fmla="*/ 133599 w 265118"/>
                <a:gd name="connsiteY3" fmla="*/ 82575 h 305832"/>
                <a:gd name="connsiteX4" fmla="*/ 133599 w 265118"/>
                <a:gd name="connsiteY4" fmla="*/ 58108 h 305832"/>
                <a:gd name="connsiteX5" fmla="*/ 143538 w 265118"/>
                <a:gd name="connsiteY5" fmla="*/ 44346 h 305832"/>
                <a:gd name="connsiteX6" fmla="*/ 145068 w 265118"/>
                <a:gd name="connsiteY6" fmla="*/ 12233 h 305832"/>
                <a:gd name="connsiteX7" fmla="*/ 133599 w 265118"/>
                <a:gd name="connsiteY7" fmla="*/ 9940 h 305832"/>
                <a:gd name="connsiteX8" fmla="*/ 129011 w 265118"/>
                <a:gd name="connsiteY8" fmla="*/ 0 h 305832"/>
                <a:gd name="connsiteX9" fmla="*/ 110661 w 265118"/>
                <a:gd name="connsiteY9" fmla="*/ 3058 h 305832"/>
                <a:gd name="connsiteX10" fmla="*/ 96134 w 265118"/>
                <a:gd name="connsiteY10" fmla="*/ 7646 h 305832"/>
                <a:gd name="connsiteX11" fmla="*/ 93076 w 265118"/>
                <a:gd name="connsiteY11" fmla="*/ 6117 h 305832"/>
                <a:gd name="connsiteX12" fmla="*/ 88488 w 265118"/>
                <a:gd name="connsiteY12" fmla="*/ 10704 h 305832"/>
                <a:gd name="connsiteX13" fmla="*/ 84665 w 265118"/>
                <a:gd name="connsiteY13" fmla="*/ 16821 h 305832"/>
                <a:gd name="connsiteX14" fmla="*/ 77785 w 265118"/>
                <a:gd name="connsiteY14" fmla="*/ 19879 h 305832"/>
                <a:gd name="connsiteX15" fmla="*/ 67080 w 265118"/>
                <a:gd name="connsiteY15" fmla="*/ 22937 h 305832"/>
                <a:gd name="connsiteX16" fmla="*/ 58670 w 265118"/>
                <a:gd name="connsiteY16" fmla="*/ 28289 h 305832"/>
                <a:gd name="connsiteX17" fmla="*/ 52553 w 265118"/>
                <a:gd name="connsiteY17" fmla="*/ 36700 h 305832"/>
                <a:gd name="connsiteX18" fmla="*/ 39555 w 265118"/>
                <a:gd name="connsiteY18" fmla="*/ 19879 h 305832"/>
                <a:gd name="connsiteX19" fmla="*/ 28087 w 265118"/>
                <a:gd name="connsiteY19" fmla="*/ 37464 h 305832"/>
                <a:gd name="connsiteX20" fmla="*/ 8207 w 265118"/>
                <a:gd name="connsiteY20" fmla="*/ 38994 h 305832"/>
                <a:gd name="connsiteX21" fmla="*/ 10501 w 265118"/>
                <a:gd name="connsiteY21" fmla="*/ 50462 h 305832"/>
                <a:gd name="connsiteX22" fmla="*/ 5914 w 265118"/>
                <a:gd name="connsiteY22" fmla="*/ 60402 h 305832"/>
                <a:gd name="connsiteX23" fmla="*/ 1326 w 265118"/>
                <a:gd name="connsiteY23" fmla="*/ 66519 h 305832"/>
                <a:gd name="connsiteX24" fmla="*/ 8207 w 265118"/>
                <a:gd name="connsiteY24" fmla="*/ 78752 h 305832"/>
                <a:gd name="connsiteX25" fmla="*/ 13560 w 265118"/>
                <a:gd name="connsiteY25" fmla="*/ 90985 h 305832"/>
                <a:gd name="connsiteX26" fmla="*/ 24264 w 265118"/>
                <a:gd name="connsiteY26" fmla="*/ 94808 h 305832"/>
                <a:gd name="connsiteX27" fmla="*/ 21970 w 265118"/>
                <a:gd name="connsiteY27" fmla="*/ 103218 h 305832"/>
                <a:gd name="connsiteX28" fmla="*/ 33438 w 265118"/>
                <a:gd name="connsiteY28" fmla="*/ 100160 h 305832"/>
                <a:gd name="connsiteX29" fmla="*/ 49495 w 265118"/>
                <a:gd name="connsiteY29" fmla="*/ 85633 h 305832"/>
                <a:gd name="connsiteX30" fmla="*/ 82372 w 265118"/>
                <a:gd name="connsiteY30" fmla="*/ 100160 h 305832"/>
                <a:gd name="connsiteX31" fmla="*/ 89253 w 265118"/>
                <a:gd name="connsiteY31" fmla="*/ 114687 h 305832"/>
                <a:gd name="connsiteX32" fmla="*/ 111426 w 265118"/>
                <a:gd name="connsiteY32" fmla="*/ 144506 h 305832"/>
                <a:gd name="connsiteX33" fmla="*/ 142774 w 265118"/>
                <a:gd name="connsiteY33" fmla="*/ 172795 h 305832"/>
                <a:gd name="connsiteX34" fmla="*/ 164946 w 265118"/>
                <a:gd name="connsiteY34" fmla="*/ 182735 h 305832"/>
                <a:gd name="connsiteX35" fmla="*/ 184826 w 265118"/>
                <a:gd name="connsiteY35" fmla="*/ 196497 h 305832"/>
                <a:gd name="connsiteX36" fmla="*/ 201646 w 265118"/>
                <a:gd name="connsiteY36" fmla="*/ 211024 h 305832"/>
                <a:gd name="connsiteX37" fmla="*/ 209292 w 265118"/>
                <a:gd name="connsiteY37" fmla="*/ 225551 h 305832"/>
                <a:gd name="connsiteX38" fmla="*/ 210057 w 265118"/>
                <a:gd name="connsiteY38" fmla="*/ 251547 h 305832"/>
                <a:gd name="connsiteX39" fmla="*/ 210821 w 265118"/>
                <a:gd name="connsiteY39" fmla="*/ 270662 h 305832"/>
                <a:gd name="connsiteX40" fmla="*/ 222290 w 265118"/>
                <a:gd name="connsiteY40" fmla="*/ 250783 h 305832"/>
                <a:gd name="connsiteX41" fmla="*/ 236052 w 265118"/>
                <a:gd name="connsiteY41" fmla="*/ 236256 h 305832"/>
                <a:gd name="connsiteX42" fmla="*/ 225349 w 265118"/>
                <a:gd name="connsiteY42" fmla="*/ 217141 h 305832"/>
                <a:gd name="connsiteX43" fmla="*/ 247521 w 265118"/>
                <a:gd name="connsiteY43" fmla="*/ 206437 h 305832"/>
                <a:gd name="connsiteX44" fmla="*/ 265107 w 265118"/>
                <a:gd name="connsiteY44" fmla="*/ 207202 h 305832"/>
                <a:gd name="connsiteX45" fmla="*/ 219232 w 265118"/>
                <a:gd name="connsiteY45" fmla="*/ 171266 h 305832"/>
                <a:gd name="connsiteX46" fmla="*/ 51024 w 265118"/>
                <a:gd name="connsiteY46" fmla="*/ 182735 h 305832"/>
                <a:gd name="connsiteX47" fmla="*/ 34203 w 265118"/>
                <a:gd name="connsiteY47" fmla="*/ 187322 h 305832"/>
                <a:gd name="connsiteX48" fmla="*/ 42613 w 265118"/>
                <a:gd name="connsiteY48" fmla="*/ 218670 h 305832"/>
                <a:gd name="connsiteX49" fmla="*/ 52553 w 265118"/>
                <a:gd name="connsiteY49" fmla="*/ 242372 h 305832"/>
                <a:gd name="connsiteX50" fmla="*/ 68609 w 265118"/>
                <a:gd name="connsiteY50" fmla="*/ 231668 h 305832"/>
                <a:gd name="connsiteX51" fmla="*/ 72432 w 265118"/>
                <a:gd name="connsiteY51" fmla="*/ 191910 h 305832"/>
                <a:gd name="connsiteX52" fmla="*/ 51024 w 265118"/>
                <a:gd name="connsiteY52" fmla="*/ 182735 h 305832"/>
                <a:gd name="connsiteX53" fmla="*/ 184061 w 265118"/>
                <a:gd name="connsiteY53" fmla="*/ 264545 h 305832"/>
                <a:gd name="connsiteX54" fmla="*/ 155771 w 265118"/>
                <a:gd name="connsiteY54" fmla="*/ 264545 h 305832"/>
                <a:gd name="connsiteX55" fmla="*/ 135892 w 265118"/>
                <a:gd name="connsiteY55" fmla="*/ 274485 h 305832"/>
                <a:gd name="connsiteX56" fmla="*/ 159594 w 265118"/>
                <a:gd name="connsiteY56" fmla="*/ 288247 h 305832"/>
                <a:gd name="connsiteX57" fmla="*/ 186355 w 265118"/>
                <a:gd name="connsiteY57" fmla="*/ 305833 h 305832"/>
                <a:gd name="connsiteX58" fmla="*/ 192472 w 265118"/>
                <a:gd name="connsiteY58" fmla="*/ 289012 h 305832"/>
                <a:gd name="connsiteX59" fmla="*/ 202411 w 265118"/>
                <a:gd name="connsiteY59" fmla="*/ 266074 h 305832"/>
                <a:gd name="connsiteX60" fmla="*/ 184061 w 265118"/>
                <a:gd name="connsiteY60" fmla="*/ 264545 h 3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118" h="305832">
                  <a:moveTo>
                    <a:pt x="219232" y="171266"/>
                  </a:moveTo>
                  <a:cubicBezTo>
                    <a:pt x="210057" y="165150"/>
                    <a:pt x="216174" y="155975"/>
                    <a:pt x="202411" y="156739"/>
                  </a:cubicBezTo>
                  <a:cubicBezTo>
                    <a:pt x="188649" y="157504"/>
                    <a:pt x="171828" y="139154"/>
                    <a:pt x="166476" y="117745"/>
                  </a:cubicBezTo>
                  <a:cubicBezTo>
                    <a:pt x="161124" y="96337"/>
                    <a:pt x="139715" y="95573"/>
                    <a:pt x="133599" y="82575"/>
                  </a:cubicBezTo>
                  <a:cubicBezTo>
                    <a:pt x="128247" y="70341"/>
                    <a:pt x="138951" y="68812"/>
                    <a:pt x="133599" y="58108"/>
                  </a:cubicBezTo>
                  <a:cubicBezTo>
                    <a:pt x="130540" y="51992"/>
                    <a:pt x="136657" y="47404"/>
                    <a:pt x="143538" y="44346"/>
                  </a:cubicBezTo>
                  <a:cubicBezTo>
                    <a:pt x="142774" y="32877"/>
                    <a:pt x="143538" y="19879"/>
                    <a:pt x="145068" y="12233"/>
                  </a:cubicBezTo>
                  <a:cubicBezTo>
                    <a:pt x="139715" y="11469"/>
                    <a:pt x="135128" y="10704"/>
                    <a:pt x="133599" y="9940"/>
                  </a:cubicBezTo>
                  <a:cubicBezTo>
                    <a:pt x="131305" y="8410"/>
                    <a:pt x="130540" y="0"/>
                    <a:pt x="129011" y="0"/>
                  </a:cubicBezTo>
                  <a:cubicBezTo>
                    <a:pt x="127482" y="0"/>
                    <a:pt x="112955" y="0"/>
                    <a:pt x="110661" y="3058"/>
                  </a:cubicBezTo>
                  <a:cubicBezTo>
                    <a:pt x="108368" y="6117"/>
                    <a:pt x="100722" y="10704"/>
                    <a:pt x="96134" y="7646"/>
                  </a:cubicBezTo>
                  <a:cubicBezTo>
                    <a:pt x="95370" y="6881"/>
                    <a:pt x="94605" y="6117"/>
                    <a:pt x="93076" y="6117"/>
                  </a:cubicBezTo>
                  <a:lnTo>
                    <a:pt x="88488" y="10704"/>
                  </a:lnTo>
                  <a:cubicBezTo>
                    <a:pt x="88488" y="10704"/>
                    <a:pt x="87724" y="16821"/>
                    <a:pt x="84665" y="16821"/>
                  </a:cubicBezTo>
                  <a:cubicBezTo>
                    <a:pt x="81607" y="16821"/>
                    <a:pt x="77785" y="14527"/>
                    <a:pt x="77785" y="19879"/>
                  </a:cubicBezTo>
                  <a:cubicBezTo>
                    <a:pt x="77785" y="25231"/>
                    <a:pt x="70139" y="23702"/>
                    <a:pt x="67080" y="22937"/>
                  </a:cubicBezTo>
                  <a:cubicBezTo>
                    <a:pt x="64022" y="22173"/>
                    <a:pt x="58670" y="23702"/>
                    <a:pt x="58670" y="28289"/>
                  </a:cubicBezTo>
                  <a:cubicBezTo>
                    <a:pt x="58670" y="32877"/>
                    <a:pt x="57905" y="42052"/>
                    <a:pt x="52553" y="36700"/>
                  </a:cubicBezTo>
                  <a:cubicBezTo>
                    <a:pt x="47201" y="31348"/>
                    <a:pt x="41849" y="18350"/>
                    <a:pt x="39555" y="19879"/>
                  </a:cubicBezTo>
                  <a:cubicBezTo>
                    <a:pt x="37261" y="21408"/>
                    <a:pt x="32674" y="37464"/>
                    <a:pt x="28087" y="37464"/>
                  </a:cubicBezTo>
                  <a:cubicBezTo>
                    <a:pt x="25028" y="37464"/>
                    <a:pt x="15089" y="38229"/>
                    <a:pt x="8207" y="38994"/>
                  </a:cubicBezTo>
                  <a:cubicBezTo>
                    <a:pt x="6678" y="45110"/>
                    <a:pt x="8207" y="48933"/>
                    <a:pt x="10501" y="50462"/>
                  </a:cubicBezTo>
                  <a:cubicBezTo>
                    <a:pt x="12795" y="51992"/>
                    <a:pt x="8972" y="58873"/>
                    <a:pt x="5914" y="60402"/>
                  </a:cubicBezTo>
                  <a:cubicBezTo>
                    <a:pt x="2855" y="61931"/>
                    <a:pt x="-2497" y="60402"/>
                    <a:pt x="1326" y="66519"/>
                  </a:cubicBezTo>
                  <a:cubicBezTo>
                    <a:pt x="5149" y="72635"/>
                    <a:pt x="11266" y="72635"/>
                    <a:pt x="8207" y="78752"/>
                  </a:cubicBezTo>
                  <a:cubicBezTo>
                    <a:pt x="4384" y="84869"/>
                    <a:pt x="8207" y="90221"/>
                    <a:pt x="13560" y="90985"/>
                  </a:cubicBezTo>
                  <a:cubicBezTo>
                    <a:pt x="18912" y="91750"/>
                    <a:pt x="25793" y="90221"/>
                    <a:pt x="24264" y="94808"/>
                  </a:cubicBezTo>
                  <a:cubicBezTo>
                    <a:pt x="23499" y="97102"/>
                    <a:pt x="21970" y="100160"/>
                    <a:pt x="21970" y="103218"/>
                  </a:cubicBezTo>
                  <a:cubicBezTo>
                    <a:pt x="25793" y="101689"/>
                    <a:pt x="29616" y="101689"/>
                    <a:pt x="33438" y="100160"/>
                  </a:cubicBezTo>
                  <a:cubicBezTo>
                    <a:pt x="40320" y="96337"/>
                    <a:pt x="37261" y="89456"/>
                    <a:pt x="49495" y="85633"/>
                  </a:cubicBezTo>
                  <a:cubicBezTo>
                    <a:pt x="61728" y="81810"/>
                    <a:pt x="77020" y="92514"/>
                    <a:pt x="82372" y="100160"/>
                  </a:cubicBezTo>
                  <a:cubicBezTo>
                    <a:pt x="86959" y="107806"/>
                    <a:pt x="88488" y="108571"/>
                    <a:pt x="89253" y="114687"/>
                  </a:cubicBezTo>
                  <a:cubicBezTo>
                    <a:pt x="90018" y="120804"/>
                    <a:pt x="94605" y="133037"/>
                    <a:pt x="111426" y="144506"/>
                  </a:cubicBezTo>
                  <a:cubicBezTo>
                    <a:pt x="128247" y="155975"/>
                    <a:pt x="134363" y="168208"/>
                    <a:pt x="142774" y="172795"/>
                  </a:cubicBezTo>
                  <a:cubicBezTo>
                    <a:pt x="151184" y="177383"/>
                    <a:pt x="159594" y="176618"/>
                    <a:pt x="164946" y="182735"/>
                  </a:cubicBezTo>
                  <a:cubicBezTo>
                    <a:pt x="170299" y="188852"/>
                    <a:pt x="177180" y="192674"/>
                    <a:pt x="184826" y="196497"/>
                  </a:cubicBezTo>
                  <a:cubicBezTo>
                    <a:pt x="193236" y="200320"/>
                    <a:pt x="193236" y="209495"/>
                    <a:pt x="201646" y="211024"/>
                  </a:cubicBezTo>
                  <a:cubicBezTo>
                    <a:pt x="209292" y="211789"/>
                    <a:pt x="204705" y="219435"/>
                    <a:pt x="209292" y="225551"/>
                  </a:cubicBezTo>
                  <a:cubicBezTo>
                    <a:pt x="213880" y="231668"/>
                    <a:pt x="215409" y="244666"/>
                    <a:pt x="210057" y="251547"/>
                  </a:cubicBezTo>
                  <a:cubicBezTo>
                    <a:pt x="204705" y="258428"/>
                    <a:pt x="207763" y="270662"/>
                    <a:pt x="210821" y="270662"/>
                  </a:cubicBezTo>
                  <a:cubicBezTo>
                    <a:pt x="213880" y="270662"/>
                    <a:pt x="221526" y="257664"/>
                    <a:pt x="222290" y="250783"/>
                  </a:cubicBezTo>
                  <a:cubicBezTo>
                    <a:pt x="223055" y="243901"/>
                    <a:pt x="229936" y="243901"/>
                    <a:pt x="236052" y="236256"/>
                  </a:cubicBezTo>
                  <a:cubicBezTo>
                    <a:pt x="241405" y="228610"/>
                    <a:pt x="227642" y="227081"/>
                    <a:pt x="225349" y="217141"/>
                  </a:cubicBezTo>
                  <a:cubicBezTo>
                    <a:pt x="223055" y="207202"/>
                    <a:pt x="235288" y="198791"/>
                    <a:pt x="247521" y="206437"/>
                  </a:cubicBezTo>
                  <a:cubicBezTo>
                    <a:pt x="259755" y="214083"/>
                    <a:pt x="264342" y="219435"/>
                    <a:pt x="265107" y="207202"/>
                  </a:cubicBezTo>
                  <a:cubicBezTo>
                    <a:pt x="265871" y="193439"/>
                    <a:pt x="228407" y="177383"/>
                    <a:pt x="219232" y="171266"/>
                  </a:cubicBezTo>
                  <a:moveTo>
                    <a:pt x="51024" y="182735"/>
                  </a:moveTo>
                  <a:cubicBezTo>
                    <a:pt x="43378" y="189616"/>
                    <a:pt x="37261" y="181206"/>
                    <a:pt x="34203" y="187322"/>
                  </a:cubicBezTo>
                  <a:cubicBezTo>
                    <a:pt x="30380" y="194204"/>
                    <a:pt x="45672" y="204908"/>
                    <a:pt x="42613" y="218670"/>
                  </a:cubicBezTo>
                  <a:cubicBezTo>
                    <a:pt x="39555" y="232433"/>
                    <a:pt x="44143" y="250018"/>
                    <a:pt x="52553" y="242372"/>
                  </a:cubicBezTo>
                  <a:cubicBezTo>
                    <a:pt x="60199" y="233962"/>
                    <a:pt x="64022" y="237785"/>
                    <a:pt x="68609" y="231668"/>
                  </a:cubicBezTo>
                  <a:cubicBezTo>
                    <a:pt x="73197" y="225551"/>
                    <a:pt x="69374" y="202614"/>
                    <a:pt x="72432" y="191910"/>
                  </a:cubicBezTo>
                  <a:cubicBezTo>
                    <a:pt x="75490" y="181206"/>
                    <a:pt x="58670" y="175854"/>
                    <a:pt x="51024" y="182735"/>
                  </a:cubicBezTo>
                  <a:moveTo>
                    <a:pt x="184061" y="264545"/>
                  </a:moveTo>
                  <a:cubicBezTo>
                    <a:pt x="170299" y="267603"/>
                    <a:pt x="164182" y="269133"/>
                    <a:pt x="155771" y="264545"/>
                  </a:cubicBezTo>
                  <a:cubicBezTo>
                    <a:pt x="147361" y="259958"/>
                    <a:pt x="134363" y="268368"/>
                    <a:pt x="135892" y="274485"/>
                  </a:cubicBezTo>
                  <a:cubicBezTo>
                    <a:pt x="137422" y="278308"/>
                    <a:pt x="142774" y="283660"/>
                    <a:pt x="159594" y="288247"/>
                  </a:cubicBezTo>
                  <a:cubicBezTo>
                    <a:pt x="176415" y="292835"/>
                    <a:pt x="178709" y="305068"/>
                    <a:pt x="186355" y="305833"/>
                  </a:cubicBezTo>
                  <a:cubicBezTo>
                    <a:pt x="193236" y="305833"/>
                    <a:pt x="194000" y="298951"/>
                    <a:pt x="192472" y="289012"/>
                  </a:cubicBezTo>
                  <a:cubicBezTo>
                    <a:pt x="190942" y="279072"/>
                    <a:pt x="200882" y="268368"/>
                    <a:pt x="202411" y="266074"/>
                  </a:cubicBezTo>
                  <a:cubicBezTo>
                    <a:pt x="203176" y="264545"/>
                    <a:pt x="197823" y="261487"/>
                    <a:pt x="184061" y="2645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9B66F360-A9DB-4F63-A54F-82D0425BF491}"/>
                </a:ext>
              </a:extLst>
            </p:cNvPr>
            <p:cNvSpPr/>
            <p:nvPr/>
          </p:nvSpPr>
          <p:spPr>
            <a:xfrm>
              <a:off x="6493780" y="3065677"/>
              <a:ext cx="265118" cy="305832"/>
            </a:xfrm>
            <a:custGeom>
              <a:avLst/>
              <a:gdLst>
                <a:gd name="connsiteX0" fmla="*/ 219232 w 265118"/>
                <a:gd name="connsiteY0" fmla="*/ 171266 h 305832"/>
                <a:gd name="connsiteX1" fmla="*/ 202411 w 265118"/>
                <a:gd name="connsiteY1" fmla="*/ 156739 h 305832"/>
                <a:gd name="connsiteX2" fmla="*/ 166476 w 265118"/>
                <a:gd name="connsiteY2" fmla="*/ 117745 h 305832"/>
                <a:gd name="connsiteX3" fmla="*/ 133599 w 265118"/>
                <a:gd name="connsiteY3" fmla="*/ 82575 h 305832"/>
                <a:gd name="connsiteX4" fmla="*/ 133599 w 265118"/>
                <a:gd name="connsiteY4" fmla="*/ 58108 h 305832"/>
                <a:gd name="connsiteX5" fmla="*/ 143538 w 265118"/>
                <a:gd name="connsiteY5" fmla="*/ 44346 h 305832"/>
                <a:gd name="connsiteX6" fmla="*/ 145068 w 265118"/>
                <a:gd name="connsiteY6" fmla="*/ 12233 h 305832"/>
                <a:gd name="connsiteX7" fmla="*/ 133599 w 265118"/>
                <a:gd name="connsiteY7" fmla="*/ 9940 h 305832"/>
                <a:gd name="connsiteX8" fmla="*/ 129011 w 265118"/>
                <a:gd name="connsiteY8" fmla="*/ 0 h 305832"/>
                <a:gd name="connsiteX9" fmla="*/ 110661 w 265118"/>
                <a:gd name="connsiteY9" fmla="*/ 3058 h 305832"/>
                <a:gd name="connsiteX10" fmla="*/ 96134 w 265118"/>
                <a:gd name="connsiteY10" fmla="*/ 7646 h 305832"/>
                <a:gd name="connsiteX11" fmla="*/ 93076 w 265118"/>
                <a:gd name="connsiteY11" fmla="*/ 6117 h 305832"/>
                <a:gd name="connsiteX12" fmla="*/ 88488 w 265118"/>
                <a:gd name="connsiteY12" fmla="*/ 10704 h 305832"/>
                <a:gd name="connsiteX13" fmla="*/ 84665 w 265118"/>
                <a:gd name="connsiteY13" fmla="*/ 16821 h 305832"/>
                <a:gd name="connsiteX14" fmla="*/ 77785 w 265118"/>
                <a:gd name="connsiteY14" fmla="*/ 19879 h 305832"/>
                <a:gd name="connsiteX15" fmla="*/ 67080 w 265118"/>
                <a:gd name="connsiteY15" fmla="*/ 22937 h 305832"/>
                <a:gd name="connsiteX16" fmla="*/ 58670 w 265118"/>
                <a:gd name="connsiteY16" fmla="*/ 28289 h 305832"/>
                <a:gd name="connsiteX17" fmla="*/ 52553 w 265118"/>
                <a:gd name="connsiteY17" fmla="*/ 36700 h 305832"/>
                <a:gd name="connsiteX18" fmla="*/ 39555 w 265118"/>
                <a:gd name="connsiteY18" fmla="*/ 19879 h 305832"/>
                <a:gd name="connsiteX19" fmla="*/ 28087 w 265118"/>
                <a:gd name="connsiteY19" fmla="*/ 37464 h 305832"/>
                <a:gd name="connsiteX20" fmla="*/ 8207 w 265118"/>
                <a:gd name="connsiteY20" fmla="*/ 38994 h 305832"/>
                <a:gd name="connsiteX21" fmla="*/ 10501 w 265118"/>
                <a:gd name="connsiteY21" fmla="*/ 50462 h 305832"/>
                <a:gd name="connsiteX22" fmla="*/ 5914 w 265118"/>
                <a:gd name="connsiteY22" fmla="*/ 60402 h 305832"/>
                <a:gd name="connsiteX23" fmla="*/ 1326 w 265118"/>
                <a:gd name="connsiteY23" fmla="*/ 66519 h 305832"/>
                <a:gd name="connsiteX24" fmla="*/ 8207 w 265118"/>
                <a:gd name="connsiteY24" fmla="*/ 78752 h 305832"/>
                <a:gd name="connsiteX25" fmla="*/ 13560 w 265118"/>
                <a:gd name="connsiteY25" fmla="*/ 90985 h 305832"/>
                <a:gd name="connsiteX26" fmla="*/ 24264 w 265118"/>
                <a:gd name="connsiteY26" fmla="*/ 94808 h 305832"/>
                <a:gd name="connsiteX27" fmla="*/ 21970 w 265118"/>
                <a:gd name="connsiteY27" fmla="*/ 103218 h 305832"/>
                <a:gd name="connsiteX28" fmla="*/ 33438 w 265118"/>
                <a:gd name="connsiteY28" fmla="*/ 100160 h 305832"/>
                <a:gd name="connsiteX29" fmla="*/ 49495 w 265118"/>
                <a:gd name="connsiteY29" fmla="*/ 85633 h 305832"/>
                <a:gd name="connsiteX30" fmla="*/ 82372 w 265118"/>
                <a:gd name="connsiteY30" fmla="*/ 100160 h 305832"/>
                <a:gd name="connsiteX31" fmla="*/ 89253 w 265118"/>
                <a:gd name="connsiteY31" fmla="*/ 114687 h 305832"/>
                <a:gd name="connsiteX32" fmla="*/ 111426 w 265118"/>
                <a:gd name="connsiteY32" fmla="*/ 144506 h 305832"/>
                <a:gd name="connsiteX33" fmla="*/ 142774 w 265118"/>
                <a:gd name="connsiteY33" fmla="*/ 172795 h 305832"/>
                <a:gd name="connsiteX34" fmla="*/ 164946 w 265118"/>
                <a:gd name="connsiteY34" fmla="*/ 182735 h 305832"/>
                <a:gd name="connsiteX35" fmla="*/ 184826 w 265118"/>
                <a:gd name="connsiteY35" fmla="*/ 196497 h 305832"/>
                <a:gd name="connsiteX36" fmla="*/ 201646 w 265118"/>
                <a:gd name="connsiteY36" fmla="*/ 211024 h 305832"/>
                <a:gd name="connsiteX37" fmla="*/ 209292 w 265118"/>
                <a:gd name="connsiteY37" fmla="*/ 225551 h 305832"/>
                <a:gd name="connsiteX38" fmla="*/ 210057 w 265118"/>
                <a:gd name="connsiteY38" fmla="*/ 251547 h 305832"/>
                <a:gd name="connsiteX39" fmla="*/ 210821 w 265118"/>
                <a:gd name="connsiteY39" fmla="*/ 270662 h 305832"/>
                <a:gd name="connsiteX40" fmla="*/ 222290 w 265118"/>
                <a:gd name="connsiteY40" fmla="*/ 250783 h 305832"/>
                <a:gd name="connsiteX41" fmla="*/ 236052 w 265118"/>
                <a:gd name="connsiteY41" fmla="*/ 236256 h 305832"/>
                <a:gd name="connsiteX42" fmla="*/ 225349 w 265118"/>
                <a:gd name="connsiteY42" fmla="*/ 217141 h 305832"/>
                <a:gd name="connsiteX43" fmla="*/ 247521 w 265118"/>
                <a:gd name="connsiteY43" fmla="*/ 206437 h 305832"/>
                <a:gd name="connsiteX44" fmla="*/ 265107 w 265118"/>
                <a:gd name="connsiteY44" fmla="*/ 207202 h 305832"/>
                <a:gd name="connsiteX45" fmla="*/ 219232 w 265118"/>
                <a:gd name="connsiteY45" fmla="*/ 171266 h 305832"/>
                <a:gd name="connsiteX46" fmla="*/ 51024 w 265118"/>
                <a:gd name="connsiteY46" fmla="*/ 182735 h 305832"/>
                <a:gd name="connsiteX47" fmla="*/ 34203 w 265118"/>
                <a:gd name="connsiteY47" fmla="*/ 187322 h 305832"/>
                <a:gd name="connsiteX48" fmla="*/ 42613 w 265118"/>
                <a:gd name="connsiteY48" fmla="*/ 218670 h 305832"/>
                <a:gd name="connsiteX49" fmla="*/ 52553 w 265118"/>
                <a:gd name="connsiteY49" fmla="*/ 242372 h 305832"/>
                <a:gd name="connsiteX50" fmla="*/ 68609 w 265118"/>
                <a:gd name="connsiteY50" fmla="*/ 231668 h 305832"/>
                <a:gd name="connsiteX51" fmla="*/ 72432 w 265118"/>
                <a:gd name="connsiteY51" fmla="*/ 191910 h 305832"/>
                <a:gd name="connsiteX52" fmla="*/ 51024 w 265118"/>
                <a:gd name="connsiteY52" fmla="*/ 182735 h 305832"/>
                <a:gd name="connsiteX53" fmla="*/ 184061 w 265118"/>
                <a:gd name="connsiteY53" fmla="*/ 264545 h 305832"/>
                <a:gd name="connsiteX54" fmla="*/ 155771 w 265118"/>
                <a:gd name="connsiteY54" fmla="*/ 264545 h 305832"/>
                <a:gd name="connsiteX55" fmla="*/ 135892 w 265118"/>
                <a:gd name="connsiteY55" fmla="*/ 274485 h 305832"/>
                <a:gd name="connsiteX56" fmla="*/ 159594 w 265118"/>
                <a:gd name="connsiteY56" fmla="*/ 288247 h 305832"/>
                <a:gd name="connsiteX57" fmla="*/ 186355 w 265118"/>
                <a:gd name="connsiteY57" fmla="*/ 305833 h 305832"/>
                <a:gd name="connsiteX58" fmla="*/ 192472 w 265118"/>
                <a:gd name="connsiteY58" fmla="*/ 289012 h 305832"/>
                <a:gd name="connsiteX59" fmla="*/ 202411 w 265118"/>
                <a:gd name="connsiteY59" fmla="*/ 266074 h 305832"/>
                <a:gd name="connsiteX60" fmla="*/ 184061 w 265118"/>
                <a:gd name="connsiteY60" fmla="*/ 264545 h 3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118" h="305832">
                  <a:moveTo>
                    <a:pt x="219232" y="171266"/>
                  </a:moveTo>
                  <a:cubicBezTo>
                    <a:pt x="210057" y="165150"/>
                    <a:pt x="216174" y="155975"/>
                    <a:pt x="202411" y="156739"/>
                  </a:cubicBezTo>
                  <a:cubicBezTo>
                    <a:pt x="188649" y="157504"/>
                    <a:pt x="171828" y="139154"/>
                    <a:pt x="166476" y="117745"/>
                  </a:cubicBezTo>
                  <a:cubicBezTo>
                    <a:pt x="161124" y="96337"/>
                    <a:pt x="139715" y="95573"/>
                    <a:pt x="133599" y="82575"/>
                  </a:cubicBezTo>
                  <a:cubicBezTo>
                    <a:pt x="128247" y="70341"/>
                    <a:pt x="138951" y="68812"/>
                    <a:pt x="133599" y="58108"/>
                  </a:cubicBezTo>
                  <a:cubicBezTo>
                    <a:pt x="130540" y="51992"/>
                    <a:pt x="136657" y="47404"/>
                    <a:pt x="143538" y="44346"/>
                  </a:cubicBezTo>
                  <a:cubicBezTo>
                    <a:pt x="142774" y="32877"/>
                    <a:pt x="143538" y="19879"/>
                    <a:pt x="145068" y="12233"/>
                  </a:cubicBezTo>
                  <a:cubicBezTo>
                    <a:pt x="139715" y="11469"/>
                    <a:pt x="135128" y="10704"/>
                    <a:pt x="133599" y="9940"/>
                  </a:cubicBezTo>
                  <a:cubicBezTo>
                    <a:pt x="131305" y="8410"/>
                    <a:pt x="130540" y="0"/>
                    <a:pt x="129011" y="0"/>
                  </a:cubicBezTo>
                  <a:cubicBezTo>
                    <a:pt x="127482" y="0"/>
                    <a:pt x="112955" y="0"/>
                    <a:pt x="110661" y="3058"/>
                  </a:cubicBezTo>
                  <a:cubicBezTo>
                    <a:pt x="108368" y="6117"/>
                    <a:pt x="100722" y="10704"/>
                    <a:pt x="96134" y="7646"/>
                  </a:cubicBezTo>
                  <a:cubicBezTo>
                    <a:pt x="95370" y="6881"/>
                    <a:pt x="94605" y="6117"/>
                    <a:pt x="93076" y="6117"/>
                  </a:cubicBezTo>
                  <a:lnTo>
                    <a:pt x="88488" y="10704"/>
                  </a:lnTo>
                  <a:cubicBezTo>
                    <a:pt x="88488" y="10704"/>
                    <a:pt x="87724" y="16821"/>
                    <a:pt x="84665" y="16821"/>
                  </a:cubicBezTo>
                  <a:cubicBezTo>
                    <a:pt x="81607" y="16821"/>
                    <a:pt x="77785" y="14527"/>
                    <a:pt x="77785" y="19879"/>
                  </a:cubicBezTo>
                  <a:cubicBezTo>
                    <a:pt x="77785" y="25231"/>
                    <a:pt x="70139" y="23702"/>
                    <a:pt x="67080" y="22937"/>
                  </a:cubicBezTo>
                  <a:cubicBezTo>
                    <a:pt x="64022" y="22173"/>
                    <a:pt x="58670" y="23702"/>
                    <a:pt x="58670" y="28289"/>
                  </a:cubicBezTo>
                  <a:cubicBezTo>
                    <a:pt x="58670" y="32877"/>
                    <a:pt x="57905" y="42052"/>
                    <a:pt x="52553" y="36700"/>
                  </a:cubicBezTo>
                  <a:cubicBezTo>
                    <a:pt x="47201" y="31348"/>
                    <a:pt x="41849" y="18350"/>
                    <a:pt x="39555" y="19879"/>
                  </a:cubicBezTo>
                  <a:cubicBezTo>
                    <a:pt x="37261" y="21408"/>
                    <a:pt x="32674" y="37464"/>
                    <a:pt x="28087" y="37464"/>
                  </a:cubicBezTo>
                  <a:cubicBezTo>
                    <a:pt x="25028" y="37464"/>
                    <a:pt x="15089" y="38229"/>
                    <a:pt x="8207" y="38994"/>
                  </a:cubicBezTo>
                  <a:cubicBezTo>
                    <a:pt x="6678" y="45110"/>
                    <a:pt x="8207" y="48933"/>
                    <a:pt x="10501" y="50462"/>
                  </a:cubicBezTo>
                  <a:cubicBezTo>
                    <a:pt x="12795" y="51992"/>
                    <a:pt x="8972" y="58873"/>
                    <a:pt x="5914" y="60402"/>
                  </a:cubicBezTo>
                  <a:cubicBezTo>
                    <a:pt x="2855" y="61931"/>
                    <a:pt x="-2497" y="60402"/>
                    <a:pt x="1326" y="66519"/>
                  </a:cubicBezTo>
                  <a:cubicBezTo>
                    <a:pt x="5149" y="72635"/>
                    <a:pt x="11266" y="72635"/>
                    <a:pt x="8207" y="78752"/>
                  </a:cubicBezTo>
                  <a:cubicBezTo>
                    <a:pt x="4384" y="84869"/>
                    <a:pt x="8207" y="90221"/>
                    <a:pt x="13560" y="90985"/>
                  </a:cubicBezTo>
                  <a:cubicBezTo>
                    <a:pt x="18912" y="91750"/>
                    <a:pt x="25793" y="90221"/>
                    <a:pt x="24264" y="94808"/>
                  </a:cubicBezTo>
                  <a:cubicBezTo>
                    <a:pt x="23499" y="97102"/>
                    <a:pt x="21970" y="100160"/>
                    <a:pt x="21970" y="103218"/>
                  </a:cubicBezTo>
                  <a:cubicBezTo>
                    <a:pt x="25793" y="101689"/>
                    <a:pt x="29616" y="101689"/>
                    <a:pt x="33438" y="100160"/>
                  </a:cubicBezTo>
                  <a:cubicBezTo>
                    <a:pt x="40320" y="96337"/>
                    <a:pt x="37261" y="89456"/>
                    <a:pt x="49495" y="85633"/>
                  </a:cubicBezTo>
                  <a:cubicBezTo>
                    <a:pt x="61728" y="81810"/>
                    <a:pt x="77020" y="92514"/>
                    <a:pt x="82372" y="100160"/>
                  </a:cubicBezTo>
                  <a:cubicBezTo>
                    <a:pt x="86959" y="107806"/>
                    <a:pt x="88488" y="108571"/>
                    <a:pt x="89253" y="114687"/>
                  </a:cubicBezTo>
                  <a:cubicBezTo>
                    <a:pt x="90018" y="120804"/>
                    <a:pt x="94605" y="133037"/>
                    <a:pt x="111426" y="144506"/>
                  </a:cubicBezTo>
                  <a:cubicBezTo>
                    <a:pt x="128247" y="155975"/>
                    <a:pt x="134363" y="168208"/>
                    <a:pt x="142774" y="172795"/>
                  </a:cubicBezTo>
                  <a:cubicBezTo>
                    <a:pt x="151184" y="177383"/>
                    <a:pt x="159594" y="176618"/>
                    <a:pt x="164946" y="182735"/>
                  </a:cubicBezTo>
                  <a:cubicBezTo>
                    <a:pt x="170299" y="188852"/>
                    <a:pt x="177180" y="192674"/>
                    <a:pt x="184826" y="196497"/>
                  </a:cubicBezTo>
                  <a:cubicBezTo>
                    <a:pt x="193236" y="200320"/>
                    <a:pt x="193236" y="209495"/>
                    <a:pt x="201646" y="211024"/>
                  </a:cubicBezTo>
                  <a:cubicBezTo>
                    <a:pt x="209292" y="211789"/>
                    <a:pt x="204705" y="219435"/>
                    <a:pt x="209292" y="225551"/>
                  </a:cubicBezTo>
                  <a:cubicBezTo>
                    <a:pt x="213880" y="231668"/>
                    <a:pt x="215409" y="244666"/>
                    <a:pt x="210057" y="251547"/>
                  </a:cubicBezTo>
                  <a:cubicBezTo>
                    <a:pt x="204705" y="258428"/>
                    <a:pt x="207763" y="270662"/>
                    <a:pt x="210821" y="270662"/>
                  </a:cubicBezTo>
                  <a:cubicBezTo>
                    <a:pt x="213880" y="270662"/>
                    <a:pt x="221526" y="257664"/>
                    <a:pt x="222290" y="250783"/>
                  </a:cubicBezTo>
                  <a:cubicBezTo>
                    <a:pt x="223055" y="243901"/>
                    <a:pt x="229936" y="243901"/>
                    <a:pt x="236052" y="236256"/>
                  </a:cubicBezTo>
                  <a:cubicBezTo>
                    <a:pt x="241405" y="228610"/>
                    <a:pt x="227642" y="227081"/>
                    <a:pt x="225349" y="217141"/>
                  </a:cubicBezTo>
                  <a:cubicBezTo>
                    <a:pt x="223055" y="207202"/>
                    <a:pt x="235288" y="198791"/>
                    <a:pt x="247521" y="206437"/>
                  </a:cubicBezTo>
                  <a:cubicBezTo>
                    <a:pt x="259755" y="214083"/>
                    <a:pt x="264342" y="219435"/>
                    <a:pt x="265107" y="207202"/>
                  </a:cubicBezTo>
                  <a:cubicBezTo>
                    <a:pt x="265871" y="193439"/>
                    <a:pt x="228407" y="177383"/>
                    <a:pt x="219232" y="171266"/>
                  </a:cubicBezTo>
                  <a:moveTo>
                    <a:pt x="51024" y="182735"/>
                  </a:moveTo>
                  <a:cubicBezTo>
                    <a:pt x="43378" y="189616"/>
                    <a:pt x="37261" y="181206"/>
                    <a:pt x="34203" y="187322"/>
                  </a:cubicBezTo>
                  <a:cubicBezTo>
                    <a:pt x="30380" y="194204"/>
                    <a:pt x="45672" y="204908"/>
                    <a:pt x="42613" y="218670"/>
                  </a:cubicBezTo>
                  <a:cubicBezTo>
                    <a:pt x="39555" y="232433"/>
                    <a:pt x="44143" y="250018"/>
                    <a:pt x="52553" y="242372"/>
                  </a:cubicBezTo>
                  <a:cubicBezTo>
                    <a:pt x="60199" y="233962"/>
                    <a:pt x="64022" y="237785"/>
                    <a:pt x="68609" y="231668"/>
                  </a:cubicBezTo>
                  <a:cubicBezTo>
                    <a:pt x="73197" y="225551"/>
                    <a:pt x="69374" y="202614"/>
                    <a:pt x="72432" y="191910"/>
                  </a:cubicBezTo>
                  <a:cubicBezTo>
                    <a:pt x="75490" y="181206"/>
                    <a:pt x="58670" y="175854"/>
                    <a:pt x="51024" y="182735"/>
                  </a:cubicBezTo>
                  <a:moveTo>
                    <a:pt x="184061" y="264545"/>
                  </a:moveTo>
                  <a:cubicBezTo>
                    <a:pt x="170299" y="267603"/>
                    <a:pt x="164182" y="269133"/>
                    <a:pt x="155771" y="264545"/>
                  </a:cubicBezTo>
                  <a:cubicBezTo>
                    <a:pt x="147361" y="259958"/>
                    <a:pt x="134363" y="268368"/>
                    <a:pt x="135892" y="274485"/>
                  </a:cubicBezTo>
                  <a:cubicBezTo>
                    <a:pt x="137422" y="278308"/>
                    <a:pt x="142774" y="283660"/>
                    <a:pt x="159594" y="288247"/>
                  </a:cubicBezTo>
                  <a:cubicBezTo>
                    <a:pt x="176415" y="292835"/>
                    <a:pt x="178709" y="305068"/>
                    <a:pt x="186355" y="305833"/>
                  </a:cubicBezTo>
                  <a:cubicBezTo>
                    <a:pt x="193236" y="305833"/>
                    <a:pt x="194000" y="298951"/>
                    <a:pt x="192472" y="289012"/>
                  </a:cubicBezTo>
                  <a:cubicBezTo>
                    <a:pt x="190942" y="279072"/>
                    <a:pt x="200882" y="268368"/>
                    <a:pt x="202411" y="266074"/>
                  </a:cubicBezTo>
                  <a:cubicBezTo>
                    <a:pt x="203176" y="264545"/>
                    <a:pt x="197823" y="261487"/>
                    <a:pt x="184061" y="2645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14BB6805-849A-42B3-A0AF-C9D21B724C47}"/>
                </a:ext>
              </a:extLst>
            </p:cNvPr>
            <p:cNvSpPr/>
            <p:nvPr/>
          </p:nvSpPr>
          <p:spPr>
            <a:xfrm>
              <a:off x="6759651" y="3178070"/>
              <a:ext cx="29053" cy="39758"/>
            </a:xfrm>
            <a:custGeom>
              <a:avLst/>
              <a:gdLst>
                <a:gd name="connsiteX0" fmla="*/ 9939 w 29053"/>
                <a:gd name="connsiteY0" fmla="*/ 0 h 39758"/>
                <a:gd name="connsiteX1" fmla="*/ 764 w 29053"/>
                <a:gd name="connsiteY1" fmla="*/ 18350 h 39758"/>
                <a:gd name="connsiteX2" fmla="*/ 0 w 29053"/>
                <a:gd name="connsiteY2" fmla="*/ 25996 h 39758"/>
                <a:gd name="connsiteX3" fmla="*/ 16821 w 29053"/>
                <a:gd name="connsiteY3" fmla="*/ 38994 h 39758"/>
                <a:gd name="connsiteX4" fmla="*/ 18350 w 29053"/>
                <a:gd name="connsiteY4" fmla="*/ 39758 h 39758"/>
                <a:gd name="connsiteX5" fmla="*/ 29054 w 29053"/>
                <a:gd name="connsiteY5" fmla="*/ 22173 h 39758"/>
                <a:gd name="connsiteX6" fmla="*/ 9939 w 29053"/>
                <a:gd name="connsiteY6" fmla="*/ 0 h 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3" h="39758">
                  <a:moveTo>
                    <a:pt x="9939" y="0"/>
                  </a:moveTo>
                  <a:cubicBezTo>
                    <a:pt x="5352" y="6881"/>
                    <a:pt x="764" y="15292"/>
                    <a:pt x="764" y="18350"/>
                  </a:cubicBezTo>
                  <a:cubicBezTo>
                    <a:pt x="764" y="19879"/>
                    <a:pt x="764" y="22173"/>
                    <a:pt x="0" y="25996"/>
                  </a:cubicBezTo>
                  <a:cubicBezTo>
                    <a:pt x="6117" y="31348"/>
                    <a:pt x="12233" y="36700"/>
                    <a:pt x="16821" y="38994"/>
                  </a:cubicBezTo>
                  <a:cubicBezTo>
                    <a:pt x="17585" y="38994"/>
                    <a:pt x="17585" y="39758"/>
                    <a:pt x="18350" y="39758"/>
                  </a:cubicBezTo>
                  <a:cubicBezTo>
                    <a:pt x="19879" y="31348"/>
                    <a:pt x="25231" y="23702"/>
                    <a:pt x="29054" y="22173"/>
                  </a:cubicBezTo>
                  <a:cubicBezTo>
                    <a:pt x="22173" y="14527"/>
                    <a:pt x="14527" y="5352"/>
                    <a:pt x="9939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047265B6-C60E-48A1-A267-77C7862B35BC}"/>
                </a:ext>
              </a:extLst>
            </p:cNvPr>
            <p:cNvSpPr/>
            <p:nvPr/>
          </p:nvSpPr>
          <p:spPr>
            <a:xfrm>
              <a:off x="6759651" y="3178070"/>
              <a:ext cx="29053" cy="39758"/>
            </a:xfrm>
            <a:custGeom>
              <a:avLst/>
              <a:gdLst>
                <a:gd name="connsiteX0" fmla="*/ 9939 w 29053"/>
                <a:gd name="connsiteY0" fmla="*/ 0 h 39758"/>
                <a:gd name="connsiteX1" fmla="*/ 764 w 29053"/>
                <a:gd name="connsiteY1" fmla="*/ 18350 h 39758"/>
                <a:gd name="connsiteX2" fmla="*/ 0 w 29053"/>
                <a:gd name="connsiteY2" fmla="*/ 25996 h 39758"/>
                <a:gd name="connsiteX3" fmla="*/ 16821 w 29053"/>
                <a:gd name="connsiteY3" fmla="*/ 38994 h 39758"/>
                <a:gd name="connsiteX4" fmla="*/ 18350 w 29053"/>
                <a:gd name="connsiteY4" fmla="*/ 39758 h 39758"/>
                <a:gd name="connsiteX5" fmla="*/ 29054 w 29053"/>
                <a:gd name="connsiteY5" fmla="*/ 22173 h 39758"/>
                <a:gd name="connsiteX6" fmla="*/ 9939 w 29053"/>
                <a:gd name="connsiteY6" fmla="*/ 0 h 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3" h="39758">
                  <a:moveTo>
                    <a:pt x="9939" y="0"/>
                  </a:moveTo>
                  <a:cubicBezTo>
                    <a:pt x="5352" y="6881"/>
                    <a:pt x="764" y="15292"/>
                    <a:pt x="764" y="18350"/>
                  </a:cubicBezTo>
                  <a:cubicBezTo>
                    <a:pt x="764" y="19879"/>
                    <a:pt x="764" y="22173"/>
                    <a:pt x="0" y="25996"/>
                  </a:cubicBezTo>
                  <a:cubicBezTo>
                    <a:pt x="6117" y="31348"/>
                    <a:pt x="12233" y="36700"/>
                    <a:pt x="16821" y="38994"/>
                  </a:cubicBezTo>
                  <a:cubicBezTo>
                    <a:pt x="17585" y="38994"/>
                    <a:pt x="17585" y="39758"/>
                    <a:pt x="18350" y="39758"/>
                  </a:cubicBezTo>
                  <a:cubicBezTo>
                    <a:pt x="19879" y="31348"/>
                    <a:pt x="25231" y="23702"/>
                    <a:pt x="29054" y="22173"/>
                  </a:cubicBezTo>
                  <a:cubicBezTo>
                    <a:pt x="22173" y="14527"/>
                    <a:pt x="14527" y="5352"/>
                    <a:pt x="9939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B3236F88-5FA2-437F-8A71-5CBB744F4F36}"/>
                </a:ext>
              </a:extLst>
            </p:cNvPr>
            <p:cNvSpPr/>
            <p:nvPr/>
          </p:nvSpPr>
          <p:spPr>
            <a:xfrm>
              <a:off x="6766532" y="3091672"/>
              <a:ext cx="93262" cy="117745"/>
            </a:xfrm>
            <a:custGeom>
              <a:avLst/>
              <a:gdLst>
                <a:gd name="connsiteX0" fmla="*/ 58108 w 93262"/>
                <a:gd name="connsiteY0" fmla="*/ 117746 h 117745"/>
                <a:gd name="connsiteX1" fmla="*/ 83339 w 93262"/>
                <a:gd name="connsiteY1" fmla="*/ 113158 h 117745"/>
                <a:gd name="connsiteX2" fmla="*/ 84104 w 93262"/>
                <a:gd name="connsiteY2" fmla="*/ 105512 h 117745"/>
                <a:gd name="connsiteX3" fmla="*/ 91750 w 93262"/>
                <a:gd name="connsiteY3" fmla="*/ 95573 h 117745"/>
                <a:gd name="connsiteX4" fmla="*/ 84868 w 93262"/>
                <a:gd name="connsiteY4" fmla="*/ 80281 h 117745"/>
                <a:gd name="connsiteX5" fmla="*/ 84868 w 93262"/>
                <a:gd name="connsiteY5" fmla="*/ 63460 h 117745"/>
                <a:gd name="connsiteX6" fmla="*/ 85633 w 93262"/>
                <a:gd name="connsiteY6" fmla="*/ 50462 h 117745"/>
                <a:gd name="connsiteX7" fmla="*/ 59637 w 93262"/>
                <a:gd name="connsiteY7" fmla="*/ 42052 h 117745"/>
                <a:gd name="connsiteX8" fmla="*/ 56579 w 93262"/>
                <a:gd name="connsiteY8" fmla="*/ 26760 h 117745"/>
                <a:gd name="connsiteX9" fmla="*/ 48933 w 93262"/>
                <a:gd name="connsiteY9" fmla="*/ 18350 h 117745"/>
                <a:gd name="connsiteX10" fmla="*/ 40523 w 93262"/>
                <a:gd name="connsiteY10" fmla="*/ 4588 h 117745"/>
                <a:gd name="connsiteX11" fmla="*/ 41287 w 93262"/>
                <a:gd name="connsiteY11" fmla="*/ 3823 h 117745"/>
                <a:gd name="connsiteX12" fmla="*/ 34406 w 93262"/>
                <a:gd name="connsiteY12" fmla="*/ 3058 h 117745"/>
                <a:gd name="connsiteX13" fmla="*/ 24466 w 93262"/>
                <a:gd name="connsiteY13" fmla="*/ 0 h 117745"/>
                <a:gd name="connsiteX14" fmla="*/ 0 w 93262"/>
                <a:gd name="connsiteY14" fmla="*/ 7646 h 117745"/>
                <a:gd name="connsiteX15" fmla="*/ 6117 w 93262"/>
                <a:gd name="connsiteY15" fmla="*/ 22173 h 117745"/>
                <a:gd name="connsiteX16" fmla="*/ 13762 w 93262"/>
                <a:gd name="connsiteY16" fmla="*/ 39758 h 117745"/>
                <a:gd name="connsiteX17" fmla="*/ 12233 w 93262"/>
                <a:gd name="connsiteY17" fmla="*/ 77223 h 117745"/>
                <a:gd name="connsiteX18" fmla="*/ 3823 w 93262"/>
                <a:gd name="connsiteY18" fmla="*/ 86398 h 117745"/>
                <a:gd name="connsiteX19" fmla="*/ 22173 w 93262"/>
                <a:gd name="connsiteY19" fmla="*/ 108571 h 117745"/>
                <a:gd name="connsiteX20" fmla="*/ 22937 w 93262"/>
                <a:gd name="connsiteY20" fmla="*/ 108571 h 117745"/>
                <a:gd name="connsiteX21" fmla="*/ 33641 w 93262"/>
                <a:gd name="connsiteY21" fmla="*/ 113923 h 117745"/>
                <a:gd name="connsiteX22" fmla="*/ 38229 w 93262"/>
                <a:gd name="connsiteY22" fmla="*/ 102454 h 117745"/>
                <a:gd name="connsiteX23" fmla="*/ 51991 w 93262"/>
                <a:gd name="connsiteY23" fmla="*/ 100160 h 117745"/>
                <a:gd name="connsiteX24" fmla="*/ 58108 w 93262"/>
                <a:gd name="connsiteY24" fmla="*/ 108571 h 117745"/>
                <a:gd name="connsiteX25" fmla="*/ 58108 w 93262"/>
                <a:gd name="connsiteY25" fmla="*/ 117746 h 11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262" h="117745">
                  <a:moveTo>
                    <a:pt x="58108" y="117746"/>
                  </a:moveTo>
                  <a:cubicBezTo>
                    <a:pt x="65754" y="116216"/>
                    <a:pt x="75693" y="114687"/>
                    <a:pt x="83339" y="113158"/>
                  </a:cubicBezTo>
                  <a:cubicBezTo>
                    <a:pt x="83339" y="110864"/>
                    <a:pt x="84104" y="107806"/>
                    <a:pt x="84104" y="105512"/>
                  </a:cubicBezTo>
                  <a:cubicBezTo>
                    <a:pt x="83339" y="102454"/>
                    <a:pt x="87162" y="95573"/>
                    <a:pt x="91750" y="95573"/>
                  </a:cubicBezTo>
                  <a:cubicBezTo>
                    <a:pt x="96337" y="95573"/>
                    <a:pt x="89456" y="84869"/>
                    <a:pt x="84868" y="80281"/>
                  </a:cubicBezTo>
                  <a:cubicBezTo>
                    <a:pt x="79516" y="75694"/>
                    <a:pt x="80281" y="66519"/>
                    <a:pt x="84868" y="63460"/>
                  </a:cubicBezTo>
                  <a:cubicBezTo>
                    <a:pt x="89456" y="60402"/>
                    <a:pt x="85633" y="55814"/>
                    <a:pt x="85633" y="50462"/>
                  </a:cubicBezTo>
                  <a:cubicBezTo>
                    <a:pt x="85633" y="45110"/>
                    <a:pt x="63460" y="43581"/>
                    <a:pt x="59637" y="42052"/>
                  </a:cubicBezTo>
                  <a:cubicBezTo>
                    <a:pt x="55814" y="41287"/>
                    <a:pt x="61931" y="26760"/>
                    <a:pt x="56579" y="26760"/>
                  </a:cubicBezTo>
                  <a:cubicBezTo>
                    <a:pt x="51227" y="26760"/>
                    <a:pt x="48933" y="22173"/>
                    <a:pt x="48933" y="18350"/>
                  </a:cubicBezTo>
                  <a:cubicBezTo>
                    <a:pt x="48933" y="13762"/>
                    <a:pt x="40523" y="6881"/>
                    <a:pt x="40523" y="4588"/>
                  </a:cubicBezTo>
                  <a:cubicBezTo>
                    <a:pt x="40523" y="3823"/>
                    <a:pt x="40523" y="3823"/>
                    <a:pt x="41287" y="3823"/>
                  </a:cubicBezTo>
                  <a:cubicBezTo>
                    <a:pt x="38229" y="3058"/>
                    <a:pt x="35935" y="3058"/>
                    <a:pt x="34406" y="3058"/>
                  </a:cubicBezTo>
                  <a:cubicBezTo>
                    <a:pt x="30583" y="2294"/>
                    <a:pt x="24466" y="0"/>
                    <a:pt x="24466" y="0"/>
                  </a:cubicBezTo>
                  <a:cubicBezTo>
                    <a:pt x="24466" y="0"/>
                    <a:pt x="9939" y="4588"/>
                    <a:pt x="0" y="7646"/>
                  </a:cubicBezTo>
                  <a:cubicBezTo>
                    <a:pt x="764" y="13762"/>
                    <a:pt x="2294" y="20644"/>
                    <a:pt x="6117" y="22173"/>
                  </a:cubicBezTo>
                  <a:cubicBezTo>
                    <a:pt x="13762" y="25231"/>
                    <a:pt x="10704" y="32877"/>
                    <a:pt x="13762" y="39758"/>
                  </a:cubicBezTo>
                  <a:cubicBezTo>
                    <a:pt x="16820" y="46640"/>
                    <a:pt x="15292" y="77223"/>
                    <a:pt x="12233" y="77223"/>
                  </a:cubicBezTo>
                  <a:cubicBezTo>
                    <a:pt x="10704" y="77223"/>
                    <a:pt x="6881" y="81046"/>
                    <a:pt x="3823" y="86398"/>
                  </a:cubicBezTo>
                  <a:cubicBezTo>
                    <a:pt x="9175" y="91750"/>
                    <a:pt x="16820" y="101689"/>
                    <a:pt x="22173" y="108571"/>
                  </a:cubicBezTo>
                  <a:cubicBezTo>
                    <a:pt x="22173" y="108571"/>
                    <a:pt x="22937" y="108571"/>
                    <a:pt x="22937" y="108571"/>
                  </a:cubicBezTo>
                  <a:cubicBezTo>
                    <a:pt x="27525" y="108571"/>
                    <a:pt x="33641" y="113923"/>
                    <a:pt x="33641" y="113923"/>
                  </a:cubicBezTo>
                  <a:cubicBezTo>
                    <a:pt x="33641" y="113923"/>
                    <a:pt x="29818" y="107041"/>
                    <a:pt x="38229" y="102454"/>
                  </a:cubicBezTo>
                  <a:cubicBezTo>
                    <a:pt x="45875" y="98631"/>
                    <a:pt x="50462" y="97102"/>
                    <a:pt x="51991" y="100160"/>
                  </a:cubicBezTo>
                  <a:cubicBezTo>
                    <a:pt x="54285" y="103218"/>
                    <a:pt x="57344" y="107041"/>
                    <a:pt x="58108" y="108571"/>
                  </a:cubicBezTo>
                  <a:cubicBezTo>
                    <a:pt x="60402" y="110864"/>
                    <a:pt x="58108" y="117746"/>
                    <a:pt x="58108" y="1177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D1B7D67E-F19E-4062-83DB-0C808479235F}"/>
                </a:ext>
              </a:extLst>
            </p:cNvPr>
            <p:cNvSpPr/>
            <p:nvPr/>
          </p:nvSpPr>
          <p:spPr>
            <a:xfrm>
              <a:off x="6766532" y="3091672"/>
              <a:ext cx="93262" cy="117745"/>
            </a:xfrm>
            <a:custGeom>
              <a:avLst/>
              <a:gdLst>
                <a:gd name="connsiteX0" fmla="*/ 58108 w 93262"/>
                <a:gd name="connsiteY0" fmla="*/ 117746 h 117745"/>
                <a:gd name="connsiteX1" fmla="*/ 83339 w 93262"/>
                <a:gd name="connsiteY1" fmla="*/ 113158 h 117745"/>
                <a:gd name="connsiteX2" fmla="*/ 84104 w 93262"/>
                <a:gd name="connsiteY2" fmla="*/ 105512 h 117745"/>
                <a:gd name="connsiteX3" fmla="*/ 91750 w 93262"/>
                <a:gd name="connsiteY3" fmla="*/ 95573 h 117745"/>
                <a:gd name="connsiteX4" fmla="*/ 84868 w 93262"/>
                <a:gd name="connsiteY4" fmla="*/ 80281 h 117745"/>
                <a:gd name="connsiteX5" fmla="*/ 84868 w 93262"/>
                <a:gd name="connsiteY5" fmla="*/ 63460 h 117745"/>
                <a:gd name="connsiteX6" fmla="*/ 85633 w 93262"/>
                <a:gd name="connsiteY6" fmla="*/ 50462 h 117745"/>
                <a:gd name="connsiteX7" fmla="*/ 59637 w 93262"/>
                <a:gd name="connsiteY7" fmla="*/ 42052 h 117745"/>
                <a:gd name="connsiteX8" fmla="*/ 56579 w 93262"/>
                <a:gd name="connsiteY8" fmla="*/ 26760 h 117745"/>
                <a:gd name="connsiteX9" fmla="*/ 48933 w 93262"/>
                <a:gd name="connsiteY9" fmla="*/ 18350 h 117745"/>
                <a:gd name="connsiteX10" fmla="*/ 40523 w 93262"/>
                <a:gd name="connsiteY10" fmla="*/ 4588 h 117745"/>
                <a:gd name="connsiteX11" fmla="*/ 41287 w 93262"/>
                <a:gd name="connsiteY11" fmla="*/ 3823 h 117745"/>
                <a:gd name="connsiteX12" fmla="*/ 34406 w 93262"/>
                <a:gd name="connsiteY12" fmla="*/ 3058 h 117745"/>
                <a:gd name="connsiteX13" fmla="*/ 24466 w 93262"/>
                <a:gd name="connsiteY13" fmla="*/ 0 h 117745"/>
                <a:gd name="connsiteX14" fmla="*/ 0 w 93262"/>
                <a:gd name="connsiteY14" fmla="*/ 7646 h 117745"/>
                <a:gd name="connsiteX15" fmla="*/ 6117 w 93262"/>
                <a:gd name="connsiteY15" fmla="*/ 22173 h 117745"/>
                <a:gd name="connsiteX16" fmla="*/ 13762 w 93262"/>
                <a:gd name="connsiteY16" fmla="*/ 39758 h 117745"/>
                <a:gd name="connsiteX17" fmla="*/ 12233 w 93262"/>
                <a:gd name="connsiteY17" fmla="*/ 77223 h 117745"/>
                <a:gd name="connsiteX18" fmla="*/ 3823 w 93262"/>
                <a:gd name="connsiteY18" fmla="*/ 86398 h 117745"/>
                <a:gd name="connsiteX19" fmla="*/ 22173 w 93262"/>
                <a:gd name="connsiteY19" fmla="*/ 108571 h 117745"/>
                <a:gd name="connsiteX20" fmla="*/ 22937 w 93262"/>
                <a:gd name="connsiteY20" fmla="*/ 108571 h 117745"/>
                <a:gd name="connsiteX21" fmla="*/ 33641 w 93262"/>
                <a:gd name="connsiteY21" fmla="*/ 113923 h 117745"/>
                <a:gd name="connsiteX22" fmla="*/ 38229 w 93262"/>
                <a:gd name="connsiteY22" fmla="*/ 102454 h 117745"/>
                <a:gd name="connsiteX23" fmla="*/ 51991 w 93262"/>
                <a:gd name="connsiteY23" fmla="*/ 100160 h 117745"/>
                <a:gd name="connsiteX24" fmla="*/ 58108 w 93262"/>
                <a:gd name="connsiteY24" fmla="*/ 108571 h 117745"/>
                <a:gd name="connsiteX25" fmla="*/ 58108 w 93262"/>
                <a:gd name="connsiteY25" fmla="*/ 117746 h 11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262" h="117745">
                  <a:moveTo>
                    <a:pt x="58108" y="117746"/>
                  </a:moveTo>
                  <a:cubicBezTo>
                    <a:pt x="65754" y="116216"/>
                    <a:pt x="75693" y="114687"/>
                    <a:pt x="83339" y="113158"/>
                  </a:cubicBezTo>
                  <a:cubicBezTo>
                    <a:pt x="83339" y="110864"/>
                    <a:pt x="84104" y="107806"/>
                    <a:pt x="84104" y="105512"/>
                  </a:cubicBezTo>
                  <a:cubicBezTo>
                    <a:pt x="83339" y="102454"/>
                    <a:pt x="87162" y="95573"/>
                    <a:pt x="91750" y="95573"/>
                  </a:cubicBezTo>
                  <a:cubicBezTo>
                    <a:pt x="96337" y="95573"/>
                    <a:pt x="89456" y="84869"/>
                    <a:pt x="84868" y="80281"/>
                  </a:cubicBezTo>
                  <a:cubicBezTo>
                    <a:pt x="79516" y="75694"/>
                    <a:pt x="80281" y="66519"/>
                    <a:pt x="84868" y="63460"/>
                  </a:cubicBezTo>
                  <a:cubicBezTo>
                    <a:pt x="89456" y="60402"/>
                    <a:pt x="85633" y="55814"/>
                    <a:pt x="85633" y="50462"/>
                  </a:cubicBezTo>
                  <a:cubicBezTo>
                    <a:pt x="85633" y="45110"/>
                    <a:pt x="63460" y="43581"/>
                    <a:pt x="59637" y="42052"/>
                  </a:cubicBezTo>
                  <a:cubicBezTo>
                    <a:pt x="55814" y="41287"/>
                    <a:pt x="61931" y="26760"/>
                    <a:pt x="56579" y="26760"/>
                  </a:cubicBezTo>
                  <a:cubicBezTo>
                    <a:pt x="51227" y="26760"/>
                    <a:pt x="48933" y="22173"/>
                    <a:pt x="48933" y="18350"/>
                  </a:cubicBezTo>
                  <a:cubicBezTo>
                    <a:pt x="48933" y="13762"/>
                    <a:pt x="40523" y="6881"/>
                    <a:pt x="40523" y="4588"/>
                  </a:cubicBezTo>
                  <a:cubicBezTo>
                    <a:pt x="40523" y="3823"/>
                    <a:pt x="40523" y="3823"/>
                    <a:pt x="41287" y="3823"/>
                  </a:cubicBezTo>
                  <a:cubicBezTo>
                    <a:pt x="38229" y="3058"/>
                    <a:pt x="35935" y="3058"/>
                    <a:pt x="34406" y="3058"/>
                  </a:cubicBezTo>
                  <a:cubicBezTo>
                    <a:pt x="30583" y="2294"/>
                    <a:pt x="24466" y="0"/>
                    <a:pt x="24466" y="0"/>
                  </a:cubicBezTo>
                  <a:cubicBezTo>
                    <a:pt x="24466" y="0"/>
                    <a:pt x="9939" y="4588"/>
                    <a:pt x="0" y="7646"/>
                  </a:cubicBezTo>
                  <a:cubicBezTo>
                    <a:pt x="764" y="13762"/>
                    <a:pt x="2294" y="20644"/>
                    <a:pt x="6117" y="22173"/>
                  </a:cubicBezTo>
                  <a:cubicBezTo>
                    <a:pt x="13762" y="25231"/>
                    <a:pt x="10704" y="32877"/>
                    <a:pt x="13762" y="39758"/>
                  </a:cubicBezTo>
                  <a:cubicBezTo>
                    <a:pt x="16820" y="46640"/>
                    <a:pt x="15292" y="77223"/>
                    <a:pt x="12233" y="77223"/>
                  </a:cubicBezTo>
                  <a:cubicBezTo>
                    <a:pt x="10704" y="77223"/>
                    <a:pt x="6881" y="81046"/>
                    <a:pt x="3823" y="86398"/>
                  </a:cubicBezTo>
                  <a:cubicBezTo>
                    <a:pt x="9175" y="91750"/>
                    <a:pt x="16820" y="101689"/>
                    <a:pt x="22173" y="108571"/>
                  </a:cubicBezTo>
                  <a:cubicBezTo>
                    <a:pt x="22173" y="108571"/>
                    <a:pt x="22937" y="108571"/>
                    <a:pt x="22937" y="108571"/>
                  </a:cubicBezTo>
                  <a:cubicBezTo>
                    <a:pt x="27525" y="108571"/>
                    <a:pt x="33641" y="113923"/>
                    <a:pt x="33641" y="113923"/>
                  </a:cubicBezTo>
                  <a:cubicBezTo>
                    <a:pt x="33641" y="113923"/>
                    <a:pt x="29818" y="107041"/>
                    <a:pt x="38229" y="102454"/>
                  </a:cubicBezTo>
                  <a:cubicBezTo>
                    <a:pt x="45875" y="98631"/>
                    <a:pt x="50462" y="97102"/>
                    <a:pt x="51991" y="100160"/>
                  </a:cubicBezTo>
                  <a:cubicBezTo>
                    <a:pt x="54285" y="103218"/>
                    <a:pt x="57344" y="107041"/>
                    <a:pt x="58108" y="108571"/>
                  </a:cubicBezTo>
                  <a:cubicBezTo>
                    <a:pt x="60402" y="110864"/>
                    <a:pt x="58108" y="117746"/>
                    <a:pt x="58108" y="1177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DF562621-2C63-4189-B757-9CE7A96FE19F}"/>
                </a:ext>
              </a:extLst>
            </p:cNvPr>
            <p:cNvSpPr/>
            <p:nvPr/>
          </p:nvSpPr>
          <p:spPr>
            <a:xfrm>
              <a:off x="6797962" y="3189856"/>
              <a:ext cx="26897" cy="22620"/>
            </a:xfrm>
            <a:custGeom>
              <a:avLst/>
              <a:gdLst>
                <a:gd name="connsiteX0" fmla="*/ 10622 w 26897"/>
                <a:gd name="connsiteY0" fmla="*/ 22620 h 22620"/>
                <a:gd name="connsiteX1" fmla="*/ 682 w 26897"/>
                <a:gd name="connsiteY1" fmla="*/ 15739 h 22620"/>
                <a:gd name="connsiteX2" fmla="*/ 2212 w 26897"/>
                <a:gd name="connsiteY2" fmla="*/ 6564 h 22620"/>
                <a:gd name="connsiteX3" fmla="*/ 19033 w 26897"/>
                <a:gd name="connsiteY3" fmla="*/ 1976 h 22620"/>
                <a:gd name="connsiteX4" fmla="*/ 26678 w 26897"/>
                <a:gd name="connsiteY4" fmla="*/ 15739 h 22620"/>
                <a:gd name="connsiteX5" fmla="*/ 25914 w 26897"/>
                <a:gd name="connsiteY5" fmla="*/ 20326 h 22620"/>
                <a:gd name="connsiteX6" fmla="*/ 10622 w 26897"/>
                <a:gd name="connsiteY6" fmla="*/ 22620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7" h="22620">
                  <a:moveTo>
                    <a:pt x="10622" y="22620"/>
                  </a:moveTo>
                  <a:lnTo>
                    <a:pt x="682" y="15739"/>
                  </a:lnTo>
                  <a:cubicBezTo>
                    <a:pt x="682" y="15739"/>
                    <a:pt x="-1611" y="9622"/>
                    <a:pt x="2212" y="6564"/>
                  </a:cubicBezTo>
                  <a:cubicBezTo>
                    <a:pt x="6035" y="3506"/>
                    <a:pt x="16739" y="-3376"/>
                    <a:pt x="19033" y="1976"/>
                  </a:cubicBezTo>
                  <a:cubicBezTo>
                    <a:pt x="21326" y="7328"/>
                    <a:pt x="28208" y="11916"/>
                    <a:pt x="26678" y="15739"/>
                  </a:cubicBezTo>
                  <a:lnTo>
                    <a:pt x="25914" y="20326"/>
                  </a:lnTo>
                  <a:lnTo>
                    <a:pt x="10622" y="2262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38A9C50D-6BC8-448B-A719-B0AF4B7A3198}"/>
                </a:ext>
              </a:extLst>
            </p:cNvPr>
            <p:cNvSpPr/>
            <p:nvPr/>
          </p:nvSpPr>
          <p:spPr>
            <a:xfrm>
              <a:off x="6797962" y="3189856"/>
              <a:ext cx="26897" cy="22620"/>
            </a:xfrm>
            <a:custGeom>
              <a:avLst/>
              <a:gdLst>
                <a:gd name="connsiteX0" fmla="*/ 10622 w 26897"/>
                <a:gd name="connsiteY0" fmla="*/ 22620 h 22620"/>
                <a:gd name="connsiteX1" fmla="*/ 682 w 26897"/>
                <a:gd name="connsiteY1" fmla="*/ 15739 h 22620"/>
                <a:gd name="connsiteX2" fmla="*/ 2212 w 26897"/>
                <a:gd name="connsiteY2" fmla="*/ 6564 h 22620"/>
                <a:gd name="connsiteX3" fmla="*/ 19033 w 26897"/>
                <a:gd name="connsiteY3" fmla="*/ 1976 h 22620"/>
                <a:gd name="connsiteX4" fmla="*/ 26678 w 26897"/>
                <a:gd name="connsiteY4" fmla="*/ 15739 h 22620"/>
                <a:gd name="connsiteX5" fmla="*/ 25914 w 26897"/>
                <a:gd name="connsiteY5" fmla="*/ 20326 h 22620"/>
                <a:gd name="connsiteX6" fmla="*/ 10622 w 26897"/>
                <a:gd name="connsiteY6" fmla="*/ 22620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7" h="22620">
                  <a:moveTo>
                    <a:pt x="10622" y="22620"/>
                  </a:moveTo>
                  <a:lnTo>
                    <a:pt x="682" y="15739"/>
                  </a:lnTo>
                  <a:cubicBezTo>
                    <a:pt x="682" y="15739"/>
                    <a:pt x="-1611" y="9622"/>
                    <a:pt x="2212" y="6564"/>
                  </a:cubicBezTo>
                  <a:cubicBezTo>
                    <a:pt x="6035" y="3506"/>
                    <a:pt x="16739" y="-3376"/>
                    <a:pt x="19033" y="1976"/>
                  </a:cubicBezTo>
                  <a:cubicBezTo>
                    <a:pt x="21326" y="7328"/>
                    <a:pt x="28208" y="11916"/>
                    <a:pt x="26678" y="15739"/>
                  </a:cubicBezTo>
                  <a:lnTo>
                    <a:pt x="25914" y="20326"/>
                  </a:lnTo>
                  <a:lnTo>
                    <a:pt x="10622" y="2262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517D2ABA-8372-4583-9338-2F289C183FF9}"/>
                </a:ext>
              </a:extLst>
            </p:cNvPr>
            <p:cNvSpPr/>
            <p:nvPr/>
          </p:nvSpPr>
          <p:spPr>
            <a:xfrm>
              <a:off x="6726774" y="2986160"/>
              <a:ext cx="129978" cy="54003"/>
            </a:xfrm>
            <a:custGeom>
              <a:avLst/>
              <a:gdLst>
                <a:gd name="connsiteX0" fmla="*/ 96337 w 129978"/>
                <a:gd name="connsiteY0" fmla="*/ 5352 h 54003"/>
                <a:gd name="connsiteX1" fmla="*/ 78752 w 129978"/>
                <a:gd name="connsiteY1" fmla="*/ 3823 h 54003"/>
                <a:gd name="connsiteX2" fmla="*/ 58873 w 129978"/>
                <a:gd name="connsiteY2" fmla="*/ 1529 h 54003"/>
                <a:gd name="connsiteX3" fmla="*/ 45110 w 129978"/>
                <a:gd name="connsiteY3" fmla="*/ 3058 h 54003"/>
                <a:gd name="connsiteX4" fmla="*/ 42052 w 129978"/>
                <a:gd name="connsiteY4" fmla="*/ 0 h 54003"/>
                <a:gd name="connsiteX5" fmla="*/ 28290 w 129978"/>
                <a:gd name="connsiteY5" fmla="*/ 11469 h 54003"/>
                <a:gd name="connsiteX6" fmla="*/ 6117 w 129978"/>
                <a:gd name="connsiteY6" fmla="*/ 22937 h 54003"/>
                <a:gd name="connsiteX7" fmla="*/ 0 w 129978"/>
                <a:gd name="connsiteY7" fmla="*/ 30583 h 54003"/>
                <a:gd name="connsiteX8" fmla="*/ 10704 w 129978"/>
                <a:gd name="connsiteY8" fmla="*/ 49698 h 54003"/>
                <a:gd name="connsiteX9" fmla="*/ 42052 w 129978"/>
                <a:gd name="connsiteY9" fmla="*/ 49698 h 54003"/>
                <a:gd name="connsiteX10" fmla="*/ 66519 w 129978"/>
                <a:gd name="connsiteY10" fmla="*/ 42052 h 54003"/>
                <a:gd name="connsiteX11" fmla="*/ 87927 w 129978"/>
                <a:gd name="connsiteY11" fmla="*/ 27525 h 54003"/>
                <a:gd name="connsiteX12" fmla="*/ 109335 w 129978"/>
                <a:gd name="connsiteY12" fmla="*/ 34406 h 54003"/>
                <a:gd name="connsiteX13" fmla="*/ 123862 w 129978"/>
                <a:gd name="connsiteY13" fmla="*/ 39758 h 54003"/>
                <a:gd name="connsiteX14" fmla="*/ 119274 w 129978"/>
                <a:gd name="connsiteY14" fmla="*/ 31348 h 54003"/>
                <a:gd name="connsiteX15" fmla="*/ 129214 w 129978"/>
                <a:gd name="connsiteY15" fmla="*/ 13762 h 54003"/>
                <a:gd name="connsiteX16" fmla="*/ 129979 w 129978"/>
                <a:gd name="connsiteY16" fmla="*/ 12998 h 54003"/>
                <a:gd name="connsiteX17" fmla="*/ 116216 w 129978"/>
                <a:gd name="connsiteY17" fmla="*/ 9175 h 54003"/>
                <a:gd name="connsiteX18" fmla="*/ 96337 w 129978"/>
                <a:gd name="connsiteY18" fmla="*/ 5352 h 5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978" h="54003">
                  <a:moveTo>
                    <a:pt x="96337" y="5352"/>
                  </a:moveTo>
                  <a:cubicBezTo>
                    <a:pt x="88691" y="6117"/>
                    <a:pt x="84868" y="1529"/>
                    <a:pt x="78752" y="3823"/>
                  </a:cubicBezTo>
                  <a:cubicBezTo>
                    <a:pt x="72635" y="6117"/>
                    <a:pt x="62696" y="3823"/>
                    <a:pt x="58873" y="1529"/>
                  </a:cubicBezTo>
                  <a:cubicBezTo>
                    <a:pt x="55050" y="-765"/>
                    <a:pt x="50462" y="6117"/>
                    <a:pt x="45110" y="3058"/>
                  </a:cubicBezTo>
                  <a:cubicBezTo>
                    <a:pt x="43581" y="2294"/>
                    <a:pt x="42816" y="1529"/>
                    <a:pt x="42052" y="0"/>
                  </a:cubicBezTo>
                  <a:cubicBezTo>
                    <a:pt x="37464" y="2294"/>
                    <a:pt x="32113" y="6881"/>
                    <a:pt x="28290" y="11469"/>
                  </a:cubicBezTo>
                  <a:cubicBezTo>
                    <a:pt x="22173" y="21408"/>
                    <a:pt x="12233" y="22173"/>
                    <a:pt x="6117" y="22937"/>
                  </a:cubicBezTo>
                  <a:cubicBezTo>
                    <a:pt x="3823" y="23702"/>
                    <a:pt x="1529" y="26760"/>
                    <a:pt x="0" y="30583"/>
                  </a:cubicBezTo>
                  <a:cubicBezTo>
                    <a:pt x="2294" y="35935"/>
                    <a:pt x="6117" y="45875"/>
                    <a:pt x="10704" y="49698"/>
                  </a:cubicBezTo>
                  <a:cubicBezTo>
                    <a:pt x="17585" y="55814"/>
                    <a:pt x="42052" y="55050"/>
                    <a:pt x="42052" y="49698"/>
                  </a:cubicBezTo>
                  <a:cubicBezTo>
                    <a:pt x="42052" y="44346"/>
                    <a:pt x="61931" y="42052"/>
                    <a:pt x="66519" y="42052"/>
                  </a:cubicBezTo>
                  <a:cubicBezTo>
                    <a:pt x="71106" y="42052"/>
                    <a:pt x="85633" y="26760"/>
                    <a:pt x="87927" y="27525"/>
                  </a:cubicBezTo>
                  <a:cubicBezTo>
                    <a:pt x="90220" y="28289"/>
                    <a:pt x="105512" y="30583"/>
                    <a:pt x="109335" y="34406"/>
                  </a:cubicBezTo>
                  <a:cubicBezTo>
                    <a:pt x="110864" y="36700"/>
                    <a:pt x="117745" y="38229"/>
                    <a:pt x="123862" y="39758"/>
                  </a:cubicBezTo>
                  <a:cubicBezTo>
                    <a:pt x="120804" y="37464"/>
                    <a:pt x="119274" y="33642"/>
                    <a:pt x="119274" y="31348"/>
                  </a:cubicBezTo>
                  <a:cubicBezTo>
                    <a:pt x="119274" y="26760"/>
                    <a:pt x="126920" y="16056"/>
                    <a:pt x="129214" y="13762"/>
                  </a:cubicBezTo>
                  <a:cubicBezTo>
                    <a:pt x="129214" y="13762"/>
                    <a:pt x="129214" y="12998"/>
                    <a:pt x="129979" y="12998"/>
                  </a:cubicBezTo>
                  <a:cubicBezTo>
                    <a:pt x="123862" y="12233"/>
                    <a:pt x="117745" y="10704"/>
                    <a:pt x="116216" y="9175"/>
                  </a:cubicBezTo>
                  <a:cubicBezTo>
                    <a:pt x="113922" y="7646"/>
                    <a:pt x="103983" y="4587"/>
                    <a:pt x="96337" y="53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33594DCD-C348-46C5-B445-8CA44BBAC66C}"/>
                </a:ext>
              </a:extLst>
            </p:cNvPr>
            <p:cNvSpPr/>
            <p:nvPr/>
          </p:nvSpPr>
          <p:spPr>
            <a:xfrm>
              <a:off x="6726774" y="2986160"/>
              <a:ext cx="129978" cy="54003"/>
            </a:xfrm>
            <a:custGeom>
              <a:avLst/>
              <a:gdLst>
                <a:gd name="connsiteX0" fmla="*/ 96337 w 129978"/>
                <a:gd name="connsiteY0" fmla="*/ 5352 h 54003"/>
                <a:gd name="connsiteX1" fmla="*/ 78752 w 129978"/>
                <a:gd name="connsiteY1" fmla="*/ 3823 h 54003"/>
                <a:gd name="connsiteX2" fmla="*/ 58873 w 129978"/>
                <a:gd name="connsiteY2" fmla="*/ 1529 h 54003"/>
                <a:gd name="connsiteX3" fmla="*/ 45110 w 129978"/>
                <a:gd name="connsiteY3" fmla="*/ 3058 h 54003"/>
                <a:gd name="connsiteX4" fmla="*/ 42052 w 129978"/>
                <a:gd name="connsiteY4" fmla="*/ 0 h 54003"/>
                <a:gd name="connsiteX5" fmla="*/ 28290 w 129978"/>
                <a:gd name="connsiteY5" fmla="*/ 11469 h 54003"/>
                <a:gd name="connsiteX6" fmla="*/ 6117 w 129978"/>
                <a:gd name="connsiteY6" fmla="*/ 22937 h 54003"/>
                <a:gd name="connsiteX7" fmla="*/ 0 w 129978"/>
                <a:gd name="connsiteY7" fmla="*/ 30583 h 54003"/>
                <a:gd name="connsiteX8" fmla="*/ 10704 w 129978"/>
                <a:gd name="connsiteY8" fmla="*/ 49698 h 54003"/>
                <a:gd name="connsiteX9" fmla="*/ 42052 w 129978"/>
                <a:gd name="connsiteY9" fmla="*/ 49698 h 54003"/>
                <a:gd name="connsiteX10" fmla="*/ 66519 w 129978"/>
                <a:gd name="connsiteY10" fmla="*/ 42052 h 54003"/>
                <a:gd name="connsiteX11" fmla="*/ 87927 w 129978"/>
                <a:gd name="connsiteY11" fmla="*/ 27525 h 54003"/>
                <a:gd name="connsiteX12" fmla="*/ 109335 w 129978"/>
                <a:gd name="connsiteY12" fmla="*/ 34406 h 54003"/>
                <a:gd name="connsiteX13" fmla="*/ 123862 w 129978"/>
                <a:gd name="connsiteY13" fmla="*/ 39758 h 54003"/>
                <a:gd name="connsiteX14" fmla="*/ 119274 w 129978"/>
                <a:gd name="connsiteY14" fmla="*/ 31348 h 54003"/>
                <a:gd name="connsiteX15" fmla="*/ 129214 w 129978"/>
                <a:gd name="connsiteY15" fmla="*/ 13762 h 54003"/>
                <a:gd name="connsiteX16" fmla="*/ 129979 w 129978"/>
                <a:gd name="connsiteY16" fmla="*/ 12998 h 54003"/>
                <a:gd name="connsiteX17" fmla="*/ 116216 w 129978"/>
                <a:gd name="connsiteY17" fmla="*/ 9175 h 54003"/>
                <a:gd name="connsiteX18" fmla="*/ 96337 w 129978"/>
                <a:gd name="connsiteY18" fmla="*/ 5352 h 5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978" h="54003">
                  <a:moveTo>
                    <a:pt x="96337" y="5352"/>
                  </a:moveTo>
                  <a:cubicBezTo>
                    <a:pt x="88691" y="6117"/>
                    <a:pt x="84868" y="1529"/>
                    <a:pt x="78752" y="3823"/>
                  </a:cubicBezTo>
                  <a:cubicBezTo>
                    <a:pt x="72635" y="6117"/>
                    <a:pt x="62696" y="3823"/>
                    <a:pt x="58873" y="1529"/>
                  </a:cubicBezTo>
                  <a:cubicBezTo>
                    <a:pt x="55050" y="-765"/>
                    <a:pt x="50462" y="6117"/>
                    <a:pt x="45110" y="3058"/>
                  </a:cubicBezTo>
                  <a:cubicBezTo>
                    <a:pt x="43581" y="2294"/>
                    <a:pt x="42816" y="1529"/>
                    <a:pt x="42052" y="0"/>
                  </a:cubicBezTo>
                  <a:cubicBezTo>
                    <a:pt x="37464" y="2294"/>
                    <a:pt x="32113" y="6881"/>
                    <a:pt x="28290" y="11469"/>
                  </a:cubicBezTo>
                  <a:cubicBezTo>
                    <a:pt x="22173" y="21408"/>
                    <a:pt x="12233" y="22173"/>
                    <a:pt x="6117" y="22937"/>
                  </a:cubicBezTo>
                  <a:cubicBezTo>
                    <a:pt x="3823" y="23702"/>
                    <a:pt x="1529" y="26760"/>
                    <a:pt x="0" y="30583"/>
                  </a:cubicBezTo>
                  <a:cubicBezTo>
                    <a:pt x="2294" y="35935"/>
                    <a:pt x="6117" y="45875"/>
                    <a:pt x="10704" y="49698"/>
                  </a:cubicBezTo>
                  <a:cubicBezTo>
                    <a:pt x="17585" y="55814"/>
                    <a:pt x="42052" y="55050"/>
                    <a:pt x="42052" y="49698"/>
                  </a:cubicBezTo>
                  <a:cubicBezTo>
                    <a:pt x="42052" y="44346"/>
                    <a:pt x="61931" y="42052"/>
                    <a:pt x="66519" y="42052"/>
                  </a:cubicBezTo>
                  <a:cubicBezTo>
                    <a:pt x="71106" y="42052"/>
                    <a:pt x="85633" y="26760"/>
                    <a:pt x="87927" y="27525"/>
                  </a:cubicBezTo>
                  <a:cubicBezTo>
                    <a:pt x="90220" y="28289"/>
                    <a:pt x="105512" y="30583"/>
                    <a:pt x="109335" y="34406"/>
                  </a:cubicBezTo>
                  <a:cubicBezTo>
                    <a:pt x="110864" y="36700"/>
                    <a:pt x="117745" y="38229"/>
                    <a:pt x="123862" y="39758"/>
                  </a:cubicBezTo>
                  <a:cubicBezTo>
                    <a:pt x="120804" y="37464"/>
                    <a:pt x="119274" y="33642"/>
                    <a:pt x="119274" y="31348"/>
                  </a:cubicBezTo>
                  <a:cubicBezTo>
                    <a:pt x="119274" y="26760"/>
                    <a:pt x="126920" y="16056"/>
                    <a:pt x="129214" y="13762"/>
                  </a:cubicBezTo>
                  <a:cubicBezTo>
                    <a:pt x="129214" y="13762"/>
                    <a:pt x="129214" y="12998"/>
                    <a:pt x="129979" y="12998"/>
                  </a:cubicBezTo>
                  <a:cubicBezTo>
                    <a:pt x="123862" y="12233"/>
                    <a:pt x="117745" y="10704"/>
                    <a:pt x="116216" y="9175"/>
                  </a:cubicBezTo>
                  <a:cubicBezTo>
                    <a:pt x="113922" y="7646"/>
                    <a:pt x="103983" y="4587"/>
                    <a:pt x="96337" y="53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7C36DAE7-9239-4BD1-A7B3-CF306257C3FF}"/>
                </a:ext>
              </a:extLst>
            </p:cNvPr>
            <p:cNvSpPr/>
            <p:nvPr/>
          </p:nvSpPr>
          <p:spPr>
            <a:xfrm>
              <a:off x="6411002" y="2860769"/>
              <a:ext cx="96192" cy="84868"/>
            </a:xfrm>
            <a:custGeom>
              <a:avLst/>
              <a:gdLst>
                <a:gd name="connsiteX0" fmla="*/ 31348 w 96192"/>
                <a:gd name="connsiteY0" fmla="*/ 65754 h 84868"/>
                <a:gd name="connsiteX1" fmla="*/ 47404 w 96192"/>
                <a:gd name="connsiteY1" fmla="*/ 68048 h 84868"/>
                <a:gd name="connsiteX2" fmla="*/ 64225 w 96192"/>
                <a:gd name="connsiteY2" fmla="*/ 80281 h 84868"/>
                <a:gd name="connsiteX3" fmla="*/ 69577 w 96192"/>
                <a:gd name="connsiteY3" fmla="*/ 84869 h 84868"/>
                <a:gd name="connsiteX4" fmla="*/ 71870 w 96192"/>
                <a:gd name="connsiteY4" fmla="*/ 66519 h 84868"/>
                <a:gd name="connsiteX5" fmla="*/ 73400 w 96192"/>
                <a:gd name="connsiteY5" fmla="*/ 55050 h 84868"/>
                <a:gd name="connsiteX6" fmla="*/ 86398 w 96192"/>
                <a:gd name="connsiteY6" fmla="*/ 48933 h 84868"/>
                <a:gd name="connsiteX7" fmla="*/ 90985 w 96192"/>
                <a:gd name="connsiteY7" fmla="*/ 41287 h 84868"/>
                <a:gd name="connsiteX8" fmla="*/ 83339 w 96192"/>
                <a:gd name="connsiteY8" fmla="*/ 28289 h 84868"/>
                <a:gd name="connsiteX9" fmla="*/ 94808 w 96192"/>
                <a:gd name="connsiteY9" fmla="*/ 16821 h 84868"/>
                <a:gd name="connsiteX10" fmla="*/ 94043 w 96192"/>
                <a:gd name="connsiteY10" fmla="*/ 0 h 84868"/>
                <a:gd name="connsiteX11" fmla="*/ 87927 w 96192"/>
                <a:gd name="connsiteY11" fmla="*/ 2294 h 84868"/>
                <a:gd name="connsiteX12" fmla="*/ 64225 w 96192"/>
                <a:gd name="connsiteY12" fmla="*/ 3058 h 84868"/>
                <a:gd name="connsiteX13" fmla="*/ 54285 w 96192"/>
                <a:gd name="connsiteY13" fmla="*/ 19879 h 84868"/>
                <a:gd name="connsiteX14" fmla="*/ 43581 w 96192"/>
                <a:gd name="connsiteY14" fmla="*/ 20644 h 84868"/>
                <a:gd name="connsiteX15" fmla="*/ 32877 w 96192"/>
                <a:gd name="connsiteY15" fmla="*/ 26760 h 84868"/>
                <a:gd name="connsiteX16" fmla="*/ 22173 w 96192"/>
                <a:gd name="connsiteY16" fmla="*/ 46640 h 84868"/>
                <a:gd name="connsiteX17" fmla="*/ 3823 w 96192"/>
                <a:gd name="connsiteY17" fmla="*/ 69577 h 84868"/>
                <a:gd name="connsiteX18" fmla="*/ 0 w 96192"/>
                <a:gd name="connsiteY18" fmla="*/ 71871 h 84868"/>
                <a:gd name="connsiteX19" fmla="*/ 8410 w 96192"/>
                <a:gd name="connsiteY19" fmla="*/ 74929 h 84868"/>
                <a:gd name="connsiteX20" fmla="*/ 31348 w 96192"/>
                <a:gd name="connsiteY20" fmla="*/ 65754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92" h="84868">
                  <a:moveTo>
                    <a:pt x="31348" y="65754"/>
                  </a:moveTo>
                  <a:cubicBezTo>
                    <a:pt x="35171" y="61166"/>
                    <a:pt x="42816" y="63460"/>
                    <a:pt x="47404" y="68048"/>
                  </a:cubicBezTo>
                  <a:cubicBezTo>
                    <a:pt x="51991" y="72635"/>
                    <a:pt x="58108" y="73400"/>
                    <a:pt x="64225" y="80281"/>
                  </a:cubicBezTo>
                  <a:cubicBezTo>
                    <a:pt x="65754" y="81810"/>
                    <a:pt x="67283" y="83339"/>
                    <a:pt x="69577" y="84869"/>
                  </a:cubicBezTo>
                  <a:cubicBezTo>
                    <a:pt x="70341" y="80281"/>
                    <a:pt x="70341" y="71106"/>
                    <a:pt x="71870" y="66519"/>
                  </a:cubicBezTo>
                  <a:cubicBezTo>
                    <a:pt x="74164" y="61166"/>
                    <a:pt x="69577" y="55050"/>
                    <a:pt x="73400" y="55050"/>
                  </a:cubicBezTo>
                  <a:cubicBezTo>
                    <a:pt x="76458" y="55050"/>
                    <a:pt x="86398" y="55050"/>
                    <a:pt x="86398" y="48933"/>
                  </a:cubicBezTo>
                  <a:cubicBezTo>
                    <a:pt x="86398" y="42817"/>
                    <a:pt x="89456" y="44346"/>
                    <a:pt x="90985" y="41287"/>
                  </a:cubicBezTo>
                  <a:cubicBezTo>
                    <a:pt x="93279" y="37465"/>
                    <a:pt x="84868" y="30583"/>
                    <a:pt x="83339" y="28289"/>
                  </a:cubicBezTo>
                  <a:cubicBezTo>
                    <a:pt x="81810" y="25996"/>
                    <a:pt x="89456" y="25231"/>
                    <a:pt x="94808" y="16821"/>
                  </a:cubicBezTo>
                  <a:cubicBezTo>
                    <a:pt x="97101" y="13762"/>
                    <a:pt x="96337" y="6881"/>
                    <a:pt x="94043" y="0"/>
                  </a:cubicBezTo>
                  <a:cubicBezTo>
                    <a:pt x="93279" y="2294"/>
                    <a:pt x="90985" y="4588"/>
                    <a:pt x="87927" y="2294"/>
                  </a:cubicBezTo>
                  <a:cubicBezTo>
                    <a:pt x="82575" y="-765"/>
                    <a:pt x="74929" y="765"/>
                    <a:pt x="64225" y="3058"/>
                  </a:cubicBezTo>
                  <a:cubicBezTo>
                    <a:pt x="54285" y="5352"/>
                    <a:pt x="50462" y="15292"/>
                    <a:pt x="54285" y="19879"/>
                  </a:cubicBezTo>
                  <a:cubicBezTo>
                    <a:pt x="58108" y="24467"/>
                    <a:pt x="44346" y="25996"/>
                    <a:pt x="43581" y="20644"/>
                  </a:cubicBezTo>
                  <a:cubicBezTo>
                    <a:pt x="42816" y="14527"/>
                    <a:pt x="32112" y="19115"/>
                    <a:pt x="32877" y="26760"/>
                  </a:cubicBezTo>
                  <a:cubicBezTo>
                    <a:pt x="33641" y="34406"/>
                    <a:pt x="21408" y="37465"/>
                    <a:pt x="22173" y="46640"/>
                  </a:cubicBezTo>
                  <a:cubicBezTo>
                    <a:pt x="22937" y="55814"/>
                    <a:pt x="11469" y="64989"/>
                    <a:pt x="3823" y="69577"/>
                  </a:cubicBezTo>
                  <a:cubicBezTo>
                    <a:pt x="2294" y="70341"/>
                    <a:pt x="1529" y="71106"/>
                    <a:pt x="0" y="71871"/>
                  </a:cubicBezTo>
                  <a:cubicBezTo>
                    <a:pt x="3823" y="73400"/>
                    <a:pt x="6881" y="74929"/>
                    <a:pt x="8410" y="74929"/>
                  </a:cubicBezTo>
                  <a:cubicBezTo>
                    <a:pt x="15292" y="73400"/>
                    <a:pt x="27525" y="70341"/>
                    <a:pt x="31348" y="6575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B58F3774-0D7E-4A29-9E17-448B55DE1005}"/>
                </a:ext>
              </a:extLst>
            </p:cNvPr>
            <p:cNvSpPr/>
            <p:nvPr/>
          </p:nvSpPr>
          <p:spPr>
            <a:xfrm>
              <a:off x="6411002" y="2860769"/>
              <a:ext cx="96192" cy="84868"/>
            </a:xfrm>
            <a:custGeom>
              <a:avLst/>
              <a:gdLst>
                <a:gd name="connsiteX0" fmla="*/ 31348 w 96192"/>
                <a:gd name="connsiteY0" fmla="*/ 65754 h 84868"/>
                <a:gd name="connsiteX1" fmla="*/ 47404 w 96192"/>
                <a:gd name="connsiteY1" fmla="*/ 68048 h 84868"/>
                <a:gd name="connsiteX2" fmla="*/ 64225 w 96192"/>
                <a:gd name="connsiteY2" fmla="*/ 80281 h 84868"/>
                <a:gd name="connsiteX3" fmla="*/ 69577 w 96192"/>
                <a:gd name="connsiteY3" fmla="*/ 84869 h 84868"/>
                <a:gd name="connsiteX4" fmla="*/ 71870 w 96192"/>
                <a:gd name="connsiteY4" fmla="*/ 66519 h 84868"/>
                <a:gd name="connsiteX5" fmla="*/ 73400 w 96192"/>
                <a:gd name="connsiteY5" fmla="*/ 55050 h 84868"/>
                <a:gd name="connsiteX6" fmla="*/ 86398 w 96192"/>
                <a:gd name="connsiteY6" fmla="*/ 48933 h 84868"/>
                <a:gd name="connsiteX7" fmla="*/ 90985 w 96192"/>
                <a:gd name="connsiteY7" fmla="*/ 41287 h 84868"/>
                <a:gd name="connsiteX8" fmla="*/ 83339 w 96192"/>
                <a:gd name="connsiteY8" fmla="*/ 28289 h 84868"/>
                <a:gd name="connsiteX9" fmla="*/ 94808 w 96192"/>
                <a:gd name="connsiteY9" fmla="*/ 16821 h 84868"/>
                <a:gd name="connsiteX10" fmla="*/ 94043 w 96192"/>
                <a:gd name="connsiteY10" fmla="*/ 0 h 84868"/>
                <a:gd name="connsiteX11" fmla="*/ 87927 w 96192"/>
                <a:gd name="connsiteY11" fmla="*/ 2294 h 84868"/>
                <a:gd name="connsiteX12" fmla="*/ 64225 w 96192"/>
                <a:gd name="connsiteY12" fmla="*/ 3058 h 84868"/>
                <a:gd name="connsiteX13" fmla="*/ 54285 w 96192"/>
                <a:gd name="connsiteY13" fmla="*/ 19879 h 84868"/>
                <a:gd name="connsiteX14" fmla="*/ 43581 w 96192"/>
                <a:gd name="connsiteY14" fmla="*/ 20644 h 84868"/>
                <a:gd name="connsiteX15" fmla="*/ 32877 w 96192"/>
                <a:gd name="connsiteY15" fmla="*/ 26760 h 84868"/>
                <a:gd name="connsiteX16" fmla="*/ 22173 w 96192"/>
                <a:gd name="connsiteY16" fmla="*/ 46640 h 84868"/>
                <a:gd name="connsiteX17" fmla="*/ 3823 w 96192"/>
                <a:gd name="connsiteY17" fmla="*/ 69577 h 84868"/>
                <a:gd name="connsiteX18" fmla="*/ 0 w 96192"/>
                <a:gd name="connsiteY18" fmla="*/ 71871 h 84868"/>
                <a:gd name="connsiteX19" fmla="*/ 8410 w 96192"/>
                <a:gd name="connsiteY19" fmla="*/ 74929 h 84868"/>
                <a:gd name="connsiteX20" fmla="*/ 31348 w 96192"/>
                <a:gd name="connsiteY20" fmla="*/ 65754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92" h="84868">
                  <a:moveTo>
                    <a:pt x="31348" y="65754"/>
                  </a:moveTo>
                  <a:cubicBezTo>
                    <a:pt x="35171" y="61166"/>
                    <a:pt x="42816" y="63460"/>
                    <a:pt x="47404" y="68048"/>
                  </a:cubicBezTo>
                  <a:cubicBezTo>
                    <a:pt x="51991" y="72635"/>
                    <a:pt x="58108" y="73400"/>
                    <a:pt x="64225" y="80281"/>
                  </a:cubicBezTo>
                  <a:cubicBezTo>
                    <a:pt x="65754" y="81810"/>
                    <a:pt x="67283" y="83339"/>
                    <a:pt x="69577" y="84869"/>
                  </a:cubicBezTo>
                  <a:cubicBezTo>
                    <a:pt x="70341" y="80281"/>
                    <a:pt x="70341" y="71106"/>
                    <a:pt x="71870" y="66519"/>
                  </a:cubicBezTo>
                  <a:cubicBezTo>
                    <a:pt x="74164" y="61166"/>
                    <a:pt x="69577" y="55050"/>
                    <a:pt x="73400" y="55050"/>
                  </a:cubicBezTo>
                  <a:cubicBezTo>
                    <a:pt x="76458" y="55050"/>
                    <a:pt x="86398" y="55050"/>
                    <a:pt x="86398" y="48933"/>
                  </a:cubicBezTo>
                  <a:cubicBezTo>
                    <a:pt x="86398" y="42817"/>
                    <a:pt x="89456" y="44346"/>
                    <a:pt x="90985" y="41287"/>
                  </a:cubicBezTo>
                  <a:cubicBezTo>
                    <a:pt x="93279" y="37465"/>
                    <a:pt x="84868" y="30583"/>
                    <a:pt x="83339" y="28289"/>
                  </a:cubicBezTo>
                  <a:cubicBezTo>
                    <a:pt x="81810" y="25996"/>
                    <a:pt x="89456" y="25231"/>
                    <a:pt x="94808" y="16821"/>
                  </a:cubicBezTo>
                  <a:cubicBezTo>
                    <a:pt x="97101" y="13762"/>
                    <a:pt x="96337" y="6881"/>
                    <a:pt x="94043" y="0"/>
                  </a:cubicBezTo>
                  <a:cubicBezTo>
                    <a:pt x="93279" y="2294"/>
                    <a:pt x="90985" y="4588"/>
                    <a:pt x="87927" y="2294"/>
                  </a:cubicBezTo>
                  <a:cubicBezTo>
                    <a:pt x="82575" y="-765"/>
                    <a:pt x="74929" y="765"/>
                    <a:pt x="64225" y="3058"/>
                  </a:cubicBezTo>
                  <a:cubicBezTo>
                    <a:pt x="54285" y="5352"/>
                    <a:pt x="50462" y="15292"/>
                    <a:pt x="54285" y="19879"/>
                  </a:cubicBezTo>
                  <a:cubicBezTo>
                    <a:pt x="58108" y="24467"/>
                    <a:pt x="44346" y="25996"/>
                    <a:pt x="43581" y="20644"/>
                  </a:cubicBezTo>
                  <a:cubicBezTo>
                    <a:pt x="42816" y="14527"/>
                    <a:pt x="32112" y="19115"/>
                    <a:pt x="32877" y="26760"/>
                  </a:cubicBezTo>
                  <a:cubicBezTo>
                    <a:pt x="33641" y="34406"/>
                    <a:pt x="21408" y="37465"/>
                    <a:pt x="22173" y="46640"/>
                  </a:cubicBezTo>
                  <a:cubicBezTo>
                    <a:pt x="22937" y="55814"/>
                    <a:pt x="11469" y="64989"/>
                    <a:pt x="3823" y="69577"/>
                  </a:cubicBezTo>
                  <a:cubicBezTo>
                    <a:pt x="2294" y="70341"/>
                    <a:pt x="1529" y="71106"/>
                    <a:pt x="0" y="71871"/>
                  </a:cubicBezTo>
                  <a:cubicBezTo>
                    <a:pt x="3823" y="73400"/>
                    <a:pt x="6881" y="74929"/>
                    <a:pt x="8410" y="74929"/>
                  </a:cubicBezTo>
                  <a:cubicBezTo>
                    <a:pt x="15292" y="73400"/>
                    <a:pt x="27525" y="70341"/>
                    <a:pt x="31348" y="6575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BB7C37B0-7134-463E-9DF9-6B280D035E81}"/>
                </a:ext>
              </a:extLst>
            </p:cNvPr>
            <p:cNvSpPr/>
            <p:nvPr/>
          </p:nvSpPr>
          <p:spPr>
            <a:xfrm>
              <a:off x="6397239" y="2925551"/>
              <a:ext cx="90274" cy="65238"/>
            </a:xfrm>
            <a:custGeom>
              <a:avLst/>
              <a:gdLst>
                <a:gd name="connsiteX0" fmla="*/ 2294 w 90274"/>
                <a:gd name="connsiteY0" fmla="*/ 16263 h 65238"/>
                <a:gd name="connsiteX1" fmla="*/ 10704 w 90274"/>
                <a:gd name="connsiteY1" fmla="*/ 25438 h 65238"/>
                <a:gd name="connsiteX2" fmla="*/ 22937 w 90274"/>
                <a:gd name="connsiteY2" fmla="*/ 33084 h 65238"/>
                <a:gd name="connsiteX3" fmla="*/ 37465 w 90274"/>
                <a:gd name="connsiteY3" fmla="*/ 42259 h 65238"/>
                <a:gd name="connsiteX4" fmla="*/ 44346 w 90274"/>
                <a:gd name="connsiteY4" fmla="*/ 50669 h 65238"/>
                <a:gd name="connsiteX5" fmla="*/ 54286 w 90274"/>
                <a:gd name="connsiteY5" fmla="*/ 45317 h 65238"/>
                <a:gd name="connsiteX6" fmla="*/ 61166 w 90274"/>
                <a:gd name="connsiteY6" fmla="*/ 56786 h 65238"/>
                <a:gd name="connsiteX7" fmla="*/ 73400 w 90274"/>
                <a:gd name="connsiteY7" fmla="*/ 65196 h 65238"/>
                <a:gd name="connsiteX8" fmla="*/ 77223 w 90274"/>
                <a:gd name="connsiteY8" fmla="*/ 65196 h 65238"/>
                <a:gd name="connsiteX9" fmla="*/ 85633 w 90274"/>
                <a:gd name="connsiteY9" fmla="*/ 44553 h 65238"/>
                <a:gd name="connsiteX10" fmla="*/ 90221 w 90274"/>
                <a:gd name="connsiteY10" fmla="*/ 37671 h 65238"/>
                <a:gd name="connsiteX11" fmla="*/ 84104 w 90274"/>
                <a:gd name="connsiteY11" fmla="*/ 22380 h 65238"/>
                <a:gd name="connsiteX12" fmla="*/ 84104 w 90274"/>
                <a:gd name="connsiteY12" fmla="*/ 21615 h 65238"/>
                <a:gd name="connsiteX13" fmla="*/ 78752 w 90274"/>
                <a:gd name="connsiteY13" fmla="*/ 17028 h 65238"/>
                <a:gd name="connsiteX14" fmla="*/ 61931 w 90274"/>
                <a:gd name="connsiteY14" fmla="*/ 4794 h 65238"/>
                <a:gd name="connsiteX15" fmla="*/ 45875 w 90274"/>
                <a:gd name="connsiteY15" fmla="*/ 2501 h 65238"/>
                <a:gd name="connsiteX16" fmla="*/ 23702 w 90274"/>
                <a:gd name="connsiteY16" fmla="*/ 10146 h 65238"/>
                <a:gd name="connsiteX17" fmla="*/ 15292 w 90274"/>
                <a:gd name="connsiteY17" fmla="*/ 7088 h 65238"/>
                <a:gd name="connsiteX18" fmla="*/ 0 w 90274"/>
                <a:gd name="connsiteY18" fmla="*/ 13969 h 65238"/>
                <a:gd name="connsiteX19" fmla="*/ 2294 w 90274"/>
                <a:gd name="connsiteY19" fmla="*/ 16263 h 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74" h="65238">
                  <a:moveTo>
                    <a:pt x="2294" y="16263"/>
                  </a:moveTo>
                  <a:cubicBezTo>
                    <a:pt x="3059" y="20086"/>
                    <a:pt x="8411" y="29261"/>
                    <a:pt x="10704" y="25438"/>
                  </a:cubicBezTo>
                  <a:cubicBezTo>
                    <a:pt x="12998" y="21615"/>
                    <a:pt x="17586" y="30026"/>
                    <a:pt x="22937" y="33084"/>
                  </a:cubicBezTo>
                  <a:cubicBezTo>
                    <a:pt x="27525" y="36142"/>
                    <a:pt x="36700" y="39201"/>
                    <a:pt x="37465" y="42259"/>
                  </a:cubicBezTo>
                  <a:cubicBezTo>
                    <a:pt x="38229" y="45317"/>
                    <a:pt x="39758" y="52198"/>
                    <a:pt x="44346" y="50669"/>
                  </a:cubicBezTo>
                  <a:cubicBezTo>
                    <a:pt x="48933" y="48375"/>
                    <a:pt x="54286" y="40730"/>
                    <a:pt x="54286" y="45317"/>
                  </a:cubicBezTo>
                  <a:cubicBezTo>
                    <a:pt x="54286" y="49905"/>
                    <a:pt x="55815" y="57550"/>
                    <a:pt x="61166" y="56786"/>
                  </a:cubicBezTo>
                  <a:cubicBezTo>
                    <a:pt x="66519" y="56021"/>
                    <a:pt x="68048" y="65961"/>
                    <a:pt x="73400" y="65196"/>
                  </a:cubicBezTo>
                  <a:cubicBezTo>
                    <a:pt x="74164" y="65196"/>
                    <a:pt x="75694" y="65196"/>
                    <a:pt x="77223" y="65196"/>
                  </a:cubicBezTo>
                  <a:cubicBezTo>
                    <a:pt x="76458" y="52963"/>
                    <a:pt x="81046" y="46846"/>
                    <a:pt x="85633" y="44553"/>
                  </a:cubicBezTo>
                  <a:cubicBezTo>
                    <a:pt x="86398" y="42259"/>
                    <a:pt x="89456" y="39965"/>
                    <a:pt x="90221" y="37671"/>
                  </a:cubicBezTo>
                  <a:cubicBezTo>
                    <a:pt x="90985" y="33848"/>
                    <a:pt x="83340" y="26967"/>
                    <a:pt x="84104" y="22380"/>
                  </a:cubicBezTo>
                  <a:cubicBezTo>
                    <a:pt x="84104" y="22380"/>
                    <a:pt x="84104" y="21615"/>
                    <a:pt x="84104" y="21615"/>
                  </a:cubicBezTo>
                  <a:cubicBezTo>
                    <a:pt x="82575" y="20086"/>
                    <a:pt x="80281" y="18557"/>
                    <a:pt x="78752" y="17028"/>
                  </a:cubicBezTo>
                  <a:cubicBezTo>
                    <a:pt x="72635" y="10146"/>
                    <a:pt x="66519" y="9382"/>
                    <a:pt x="61931" y="4794"/>
                  </a:cubicBezTo>
                  <a:cubicBezTo>
                    <a:pt x="57344" y="207"/>
                    <a:pt x="50463" y="-2087"/>
                    <a:pt x="45875" y="2501"/>
                  </a:cubicBezTo>
                  <a:cubicBezTo>
                    <a:pt x="42052" y="7088"/>
                    <a:pt x="29819" y="10146"/>
                    <a:pt x="23702" y="10146"/>
                  </a:cubicBezTo>
                  <a:cubicBezTo>
                    <a:pt x="22173" y="10146"/>
                    <a:pt x="19115" y="8617"/>
                    <a:pt x="15292" y="7088"/>
                  </a:cubicBezTo>
                  <a:cubicBezTo>
                    <a:pt x="10704" y="10146"/>
                    <a:pt x="5352" y="13205"/>
                    <a:pt x="0" y="13969"/>
                  </a:cubicBezTo>
                  <a:cubicBezTo>
                    <a:pt x="765" y="13969"/>
                    <a:pt x="2294" y="13205"/>
                    <a:pt x="2294" y="162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88D8CAC0-F31C-41A8-9D51-0E0B7E2513CA}"/>
                </a:ext>
              </a:extLst>
            </p:cNvPr>
            <p:cNvSpPr/>
            <p:nvPr/>
          </p:nvSpPr>
          <p:spPr>
            <a:xfrm>
              <a:off x="6397239" y="2925551"/>
              <a:ext cx="90274" cy="65238"/>
            </a:xfrm>
            <a:custGeom>
              <a:avLst/>
              <a:gdLst>
                <a:gd name="connsiteX0" fmla="*/ 2294 w 90274"/>
                <a:gd name="connsiteY0" fmla="*/ 16263 h 65238"/>
                <a:gd name="connsiteX1" fmla="*/ 10704 w 90274"/>
                <a:gd name="connsiteY1" fmla="*/ 25438 h 65238"/>
                <a:gd name="connsiteX2" fmla="*/ 22937 w 90274"/>
                <a:gd name="connsiteY2" fmla="*/ 33084 h 65238"/>
                <a:gd name="connsiteX3" fmla="*/ 37465 w 90274"/>
                <a:gd name="connsiteY3" fmla="*/ 42259 h 65238"/>
                <a:gd name="connsiteX4" fmla="*/ 44346 w 90274"/>
                <a:gd name="connsiteY4" fmla="*/ 50669 h 65238"/>
                <a:gd name="connsiteX5" fmla="*/ 54286 w 90274"/>
                <a:gd name="connsiteY5" fmla="*/ 45317 h 65238"/>
                <a:gd name="connsiteX6" fmla="*/ 61166 w 90274"/>
                <a:gd name="connsiteY6" fmla="*/ 56786 h 65238"/>
                <a:gd name="connsiteX7" fmla="*/ 73400 w 90274"/>
                <a:gd name="connsiteY7" fmla="*/ 65196 h 65238"/>
                <a:gd name="connsiteX8" fmla="*/ 77223 w 90274"/>
                <a:gd name="connsiteY8" fmla="*/ 65196 h 65238"/>
                <a:gd name="connsiteX9" fmla="*/ 85633 w 90274"/>
                <a:gd name="connsiteY9" fmla="*/ 44553 h 65238"/>
                <a:gd name="connsiteX10" fmla="*/ 90221 w 90274"/>
                <a:gd name="connsiteY10" fmla="*/ 37671 h 65238"/>
                <a:gd name="connsiteX11" fmla="*/ 84104 w 90274"/>
                <a:gd name="connsiteY11" fmla="*/ 22380 h 65238"/>
                <a:gd name="connsiteX12" fmla="*/ 84104 w 90274"/>
                <a:gd name="connsiteY12" fmla="*/ 21615 h 65238"/>
                <a:gd name="connsiteX13" fmla="*/ 78752 w 90274"/>
                <a:gd name="connsiteY13" fmla="*/ 17028 h 65238"/>
                <a:gd name="connsiteX14" fmla="*/ 61931 w 90274"/>
                <a:gd name="connsiteY14" fmla="*/ 4794 h 65238"/>
                <a:gd name="connsiteX15" fmla="*/ 45875 w 90274"/>
                <a:gd name="connsiteY15" fmla="*/ 2501 h 65238"/>
                <a:gd name="connsiteX16" fmla="*/ 23702 w 90274"/>
                <a:gd name="connsiteY16" fmla="*/ 10146 h 65238"/>
                <a:gd name="connsiteX17" fmla="*/ 15292 w 90274"/>
                <a:gd name="connsiteY17" fmla="*/ 7088 h 65238"/>
                <a:gd name="connsiteX18" fmla="*/ 0 w 90274"/>
                <a:gd name="connsiteY18" fmla="*/ 13969 h 65238"/>
                <a:gd name="connsiteX19" fmla="*/ 2294 w 90274"/>
                <a:gd name="connsiteY19" fmla="*/ 16263 h 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74" h="65238">
                  <a:moveTo>
                    <a:pt x="2294" y="16263"/>
                  </a:moveTo>
                  <a:cubicBezTo>
                    <a:pt x="3059" y="20086"/>
                    <a:pt x="8411" y="29261"/>
                    <a:pt x="10704" y="25438"/>
                  </a:cubicBezTo>
                  <a:cubicBezTo>
                    <a:pt x="12998" y="21615"/>
                    <a:pt x="17586" y="30026"/>
                    <a:pt x="22937" y="33084"/>
                  </a:cubicBezTo>
                  <a:cubicBezTo>
                    <a:pt x="27525" y="36142"/>
                    <a:pt x="36700" y="39201"/>
                    <a:pt x="37465" y="42259"/>
                  </a:cubicBezTo>
                  <a:cubicBezTo>
                    <a:pt x="38229" y="45317"/>
                    <a:pt x="39758" y="52198"/>
                    <a:pt x="44346" y="50669"/>
                  </a:cubicBezTo>
                  <a:cubicBezTo>
                    <a:pt x="48933" y="48375"/>
                    <a:pt x="54286" y="40730"/>
                    <a:pt x="54286" y="45317"/>
                  </a:cubicBezTo>
                  <a:cubicBezTo>
                    <a:pt x="54286" y="49905"/>
                    <a:pt x="55815" y="57550"/>
                    <a:pt x="61166" y="56786"/>
                  </a:cubicBezTo>
                  <a:cubicBezTo>
                    <a:pt x="66519" y="56021"/>
                    <a:pt x="68048" y="65961"/>
                    <a:pt x="73400" y="65196"/>
                  </a:cubicBezTo>
                  <a:cubicBezTo>
                    <a:pt x="74164" y="65196"/>
                    <a:pt x="75694" y="65196"/>
                    <a:pt x="77223" y="65196"/>
                  </a:cubicBezTo>
                  <a:cubicBezTo>
                    <a:pt x="76458" y="52963"/>
                    <a:pt x="81046" y="46846"/>
                    <a:pt x="85633" y="44553"/>
                  </a:cubicBezTo>
                  <a:cubicBezTo>
                    <a:pt x="86398" y="42259"/>
                    <a:pt x="89456" y="39965"/>
                    <a:pt x="90221" y="37671"/>
                  </a:cubicBezTo>
                  <a:cubicBezTo>
                    <a:pt x="90985" y="33848"/>
                    <a:pt x="83340" y="26967"/>
                    <a:pt x="84104" y="22380"/>
                  </a:cubicBezTo>
                  <a:cubicBezTo>
                    <a:pt x="84104" y="22380"/>
                    <a:pt x="84104" y="21615"/>
                    <a:pt x="84104" y="21615"/>
                  </a:cubicBezTo>
                  <a:cubicBezTo>
                    <a:pt x="82575" y="20086"/>
                    <a:pt x="80281" y="18557"/>
                    <a:pt x="78752" y="17028"/>
                  </a:cubicBezTo>
                  <a:cubicBezTo>
                    <a:pt x="72635" y="10146"/>
                    <a:pt x="66519" y="9382"/>
                    <a:pt x="61931" y="4794"/>
                  </a:cubicBezTo>
                  <a:cubicBezTo>
                    <a:pt x="57344" y="207"/>
                    <a:pt x="50463" y="-2087"/>
                    <a:pt x="45875" y="2501"/>
                  </a:cubicBezTo>
                  <a:cubicBezTo>
                    <a:pt x="42052" y="7088"/>
                    <a:pt x="29819" y="10146"/>
                    <a:pt x="23702" y="10146"/>
                  </a:cubicBezTo>
                  <a:cubicBezTo>
                    <a:pt x="22173" y="10146"/>
                    <a:pt x="19115" y="8617"/>
                    <a:pt x="15292" y="7088"/>
                  </a:cubicBezTo>
                  <a:cubicBezTo>
                    <a:pt x="10704" y="10146"/>
                    <a:pt x="5352" y="13205"/>
                    <a:pt x="0" y="13969"/>
                  </a:cubicBezTo>
                  <a:cubicBezTo>
                    <a:pt x="765" y="13969"/>
                    <a:pt x="2294" y="13205"/>
                    <a:pt x="2294" y="162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A9E22F21-3986-40C0-B81F-DD67BD6526E5}"/>
                </a:ext>
              </a:extLst>
            </p:cNvPr>
            <p:cNvSpPr/>
            <p:nvPr/>
          </p:nvSpPr>
          <p:spPr>
            <a:xfrm>
              <a:off x="6095562" y="2803308"/>
              <a:ext cx="97907" cy="120921"/>
            </a:xfrm>
            <a:custGeom>
              <a:avLst/>
              <a:gdLst>
                <a:gd name="connsiteX0" fmla="*/ 92182 w 97907"/>
                <a:gd name="connsiteY0" fmla="*/ 37582 h 120921"/>
                <a:gd name="connsiteX1" fmla="*/ 84536 w 97907"/>
                <a:gd name="connsiteY1" fmla="*/ 29936 h 120921"/>
                <a:gd name="connsiteX2" fmla="*/ 70774 w 97907"/>
                <a:gd name="connsiteY2" fmla="*/ 34523 h 120921"/>
                <a:gd name="connsiteX3" fmla="*/ 56246 w 97907"/>
                <a:gd name="connsiteY3" fmla="*/ 31465 h 120921"/>
                <a:gd name="connsiteX4" fmla="*/ 61599 w 97907"/>
                <a:gd name="connsiteY4" fmla="*/ 16938 h 120921"/>
                <a:gd name="connsiteX5" fmla="*/ 67715 w 97907"/>
                <a:gd name="connsiteY5" fmla="*/ 3176 h 120921"/>
                <a:gd name="connsiteX6" fmla="*/ 64657 w 97907"/>
                <a:gd name="connsiteY6" fmla="*/ 2411 h 120921"/>
                <a:gd name="connsiteX7" fmla="*/ 40955 w 97907"/>
                <a:gd name="connsiteY7" fmla="*/ 7763 h 120921"/>
                <a:gd name="connsiteX8" fmla="*/ 51659 w 97907"/>
                <a:gd name="connsiteY8" fmla="*/ 19232 h 120921"/>
                <a:gd name="connsiteX9" fmla="*/ 32545 w 97907"/>
                <a:gd name="connsiteY9" fmla="*/ 29171 h 120921"/>
                <a:gd name="connsiteX10" fmla="*/ 8078 w 97907"/>
                <a:gd name="connsiteY10" fmla="*/ 29171 h 120921"/>
                <a:gd name="connsiteX11" fmla="*/ 11136 w 97907"/>
                <a:gd name="connsiteY11" fmla="*/ 47521 h 120921"/>
                <a:gd name="connsiteX12" fmla="*/ 21840 w 97907"/>
                <a:gd name="connsiteY12" fmla="*/ 65107 h 120921"/>
                <a:gd name="connsiteX13" fmla="*/ 15724 w 97907"/>
                <a:gd name="connsiteY13" fmla="*/ 85750 h 120921"/>
                <a:gd name="connsiteX14" fmla="*/ 432 w 97907"/>
                <a:gd name="connsiteY14" fmla="*/ 101807 h 120921"/>
                <a:gd name="connsiteX15" fmla="*/ 23369 w 97907"/>
                <a:gd name="connsiteY15" fmla="*/ 120921 h 120921"/>
                <a:gd name="connsiteX16" fmla="*/ 63892 w 97907"/>
                <a:gd name="connsiteY16" fmla="*/ 103336 h 120921"/>
                <a:gd name="connsiteX17" fmla="*/ 92182 w 97907"/>
                <a:gd name="connsiteY17" fmla="*/ 97219 h 120921"/>
                <a:gd name="connsiteX18" fmla="*/ 92182 w 97907"/>
                <a:gd name="connsiteY18" fmla="*/ 40640 h 120921"/>
                <a:gd name="connsiteX19" fmla="*/ 92182 w 97907"/>
                <a:gd name="connsiteY19" fmla="*/ 37582 h 12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907" h="120921">
                  <a:moveTo>
                    <a:pt x="92182" y="37582"/>
                  </a:moveTo>
                  <a:cubicBezTo>
                    <a:pt x="89123" y="35288"/>
                    <a:pt x="86830" y="32994"/>
                    <a:pt x="84536" y="29936"/>
                  </a:cubicBezTo>
                  <a:cubicBezTo>
                    <a:pt x="75361" y="19232"/>
                    <a:pt x="72302" y="27642"/>
                    <a:pt x="70774" y="34523"/>
                  </a:cubicBezTo>
                  <a:cubicBezTo>
                    <a:pt x="70009" y="41405"/>
                    <a:pt x="61599" y="32230"/>
                    <a:pt x="56246" y="31465"/>
                  </a:cubicBezTo>
                  <a:cubicBezTo>
                    <a:pt x="50894" y="30701"/>
                    <a:pt x="57776" y="19996"/>
                    <a:pt x="61599" y="16938"/>
                  </a:cubicBezTo>
                  <a:cubicBezTo>
                    <a:pt x="63892" y="15409"/>
                    <a:pt x="66186" y="10057"/>
                    <a:pt x="67715" y="3176"/>
                  </a:cubicBezTo>
                  <a:cubicBezTo>
                    <a:pt x="66951" y="3176"/>
                    <a:pt x="65421" y="3176"/>
                    <a:pt x="64657" y="2411"/>
                  </a:cubicBezTo>
                  <a:cubicBezTo>
                    <a:pt x="54717" y="-1412"/>
                    <a:pt x="41719" y="-1412"/>
                    <a:pt x="40955" y="7763"/>
                  </a:cubicBezTo>
                  <a:cubicBezTo>
                    <a:pt x="40190" y="16938"/>
                    <a:pt x="51659" y="13880"/>
                    <a:pt x="51659" y="19232"/>
                  </a:cubicBezTo>
                  <a:cubicBezTo>
                    <a:pt x="51659" y="25348"/>
                    <a:pt x="40955" y="23819"/>
                    <a:pt x="32545" y="29171"/>
                  </a:cubicBezTo>
                  <a:cubicBezTo>
                    <a:pt x="24899" y="35288"/>
                    <a:pt x="15724" y="25348"/>
                    <a:pt x="8078" y="29171"/>
                  </a:cubicBezTo>
                  <a:cubicBezTo>
                    <a:pt x="-333" y="33759"/>
                    <a:pt x="17253" y="38346"/>
                    <a:pt x="11136" y="47521"/>
                  </a:cubicBezTo>
                  <a:cubicBezTo>
                    <a:pt x="5019" y="56696"/>
                    <a:pt x="11136" y="55932"/>
                    <a:pt x="21840" y="65107"/>
                  </a:cubicBezTo>
                  <a:cubicBezTo>
                    <a:pt x="31780" y="73517"/>
                    <a:pt x="15724" y="75811"/>
                    <a:pt x="15724" y="85750"/>
                  </a:cubicBezTo>
                  <a:cubicBezTo>
                    <a:pt x="15724" y="95690"/>
                    <a:pt x="2726" y="94925"/>
                    <a:pt x="432" y="101807"/>
                  </a:cubicBezTo>
                  <a:cubicBezTo>
                    <a:pt x="-2626" y="107923"/>
                    <a:pt x="11136" y="120921"/>
                    <a:pt x="23369" y="120921"/>
                  </a:cubicBezTo>
                  <a:cubicBezTo>
                    <a:pt x="31780" y="120921"/>
                    <a:pt x="51659" y="114804"/>
                    <a:pt x="63892" y="103336"/>
                  </a:cubicBezTo>
                  <a:cubicBezTo>
                    <a:pt x="75361" y="91867"/>
                    <a:pt x="81477" y="103336"/>
                    <a:pt x="92182" y="97219"/>
                  </a:cubicBezTo>
                  <a:cubicBezTo>
                    <a:pt x="102886" y="91102"/>
                    <a:pt x="96005" y="49051"/>
                    <a:pt x="92182" y="40640"/>
                  </a:cubicBezTo>
                  <a:cubicBezTo>
                    <a:pt x="91417" y="39111"/>
                    <a:pt x="91417" y="38346"/>
                    <a:pt x="92182" y="375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7B19FA0E-647F-438D-9F33-68E0A198128D}"/>
                </a:ext>
              </a:extLst>
            </p:cNvPr>
            <p:cNvSpPr/>
            <p:nvPr/>
          </p:nvSpPr>
          <p:spPr>
            <a:xfrm>
              <a:off x="6095562" y="2803308"/>
              <a:ext cx="97907" cy="120921"/>
            </a:xfrm>
            <a:custGeom>
              <a:avLst/>
              <a:gdLst>
                <a:gd name="connsiteX0" fmla="*/ 92182 w 97907"/>
                <a:gd name="connsiteY0" fmla="*/ 37582 h 120921"/>
                <a:gd name="connsiteX1" fmla="*/ 84536 w 97907"/>
                <a:gd name="connsiteY1" fmla="*/ 29936 h 120921"/>
                <a:gd name="connsiteX2" fmla="*/ 70774 w 97907"/>
                <a:gd name="connsiteY2" fmla="*/ 34523 h 120921"/>
                <a:gd name="connsiteX3" fmla="*/ 56246 w 97907"/>
                <a:gd name="connsiteY3" fmla="*/ 31465 h 120921"/>
                <a:gd name="connsiteX4" fmla="*/ 61599 w 97907"/>
                <a:gd name="connsiteY4" fmla="*/ 16938 h 120921"/>
                <a:gd name="connsiteX5" fmla="*/ 67715 w 97907"/>
                <a:gd name="connsiteY5" fmla="*/ 3176 h 120921"/>
                <a:gd name="connsiteX6" fmla="*/ 64657 w 97907"/>
                <a:gd name="connsiteY6" fmla="*/ 2411 h 120921"/>
                <a:gd name="connsiteX7" fmla="*/ 40955 w 97907"/>
                <a:gd name="connsiteY7" fmla="*/ 7763 h 120921"/>
                <a:gd name="connsiteX8" fmla="*/ 51659 w 97907"/>
                <a:gd name="connsiteY8" fmla="*/ 19232 h 120921"/>
                <a:gd name="connsiteX9" fmla="*/ 32545 w 97907"/>
                <a:gd name="connsiteY9" fmla="*/ 29171 h 120921"/>
                <a:gd name="connsiteX10" fmla="*/ 8078 w 97907"/>
                <a:gd name="connsiteY10" fmla="*/ 29171 h 120921"/>
                <a:gd name="connsiteX11" fmla="*/ 11136 w 97907"/>
                <a:gd name="connsiteY11" fmla="*/ 47521 h 120921"/>
                <a:gd name="connsiteX12" fmla="*/ 21840 w 97907"/>
                <a:gd name="connsiteY12" fmla="*/ 65107 h 120921"/>
                <a:gd name="connsiteX13" fmla="*/ 15724 w 97907"/>
                <a:gd name="connsiteY13" fmla="*/ 85750 h 120921"/>
                <a:gd name="connsiteX14" fmla="*/ 432 w 97907"/>
                <a:gd name="connsiteY14" fmla="*/ 101807 h 120921"/>
                <a:gd name="connsiteX15" fmla="*/ 23369 w 97907"/>
                <a:gd name="connsiteY15" fmla="*/ 120921 h 120921"/>
                <a:gd name="connsiteX16" fmla="*/ 63892 w 97907"/>
                <a:gd name="connsiteY16" fmla="*/ 103336 h 120921"/>
                <a:gd name="connsiteX17" fmla="*/ 92182 w 97907"/>
                <a:gd name="connsiteY17" fmla="*/ 97219 h 120921"/>
                <a:gd name="connsiteX18" fmla="*/ 92182 w 97907"/>
                <a:gd name="connsiteY18" fmla="*/ 40640 h 120921"/>
                <a:gd name="connsiteX19" fmla="*/ 92182 w 97907"/>
                <a:gd name="connsiteY19" fmla="*/ 37582 h 12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907" h="120921">
                  <a:moveTo>
                    <a:pt x="92182" y="37582"/>
                  </a:moveTo>
                  <a:cubicBezTo>
                    <a:pt x="89123" y="35288"/>
                    <a:pt x="86830" y="32994"/>
                    <a:pt x="84536" y="29936"/>
                  </a:cubicBezTo>
                  <a:cubicBezTo>
                    <a:pt x="75361" y="19232"/>
                    <a:pt x="72302" y="27642"/>
                    <a:pt x="70774" y="34523"/>
                  </a:cubicBezTo>
                  <a:cubicBezTo>
                    <a:pt x="70009" y="41405"/>
                    <a:pt x="61599" y="32230"/>
                    <a:pt x="56246" y="31465"/>
                  </a:cubicBezTo>
                  <a:cubicBezTo>
                    <a:pt x="50894" y="30701"/>
                    <a:pt x="57776" y="19996"/>
                    <a:pt x="61599" y="16938"/>
                  </a:cubicBezTo>
                  <a:cubicBezTo>
                    <a:pt x="63892" y="15409"/>
                    <a:pt x="66186" y="10057"/>
                    <a:pt x="67715" y="3176"/>
                  </a:cubicBezTo>
                  <a:cubicBezTo>
                    <a:pt x="66951" y="3176"/>
                    <a:pt x="65421" y="3176"/>
                    <a:pt x="64657" y="2411"/>
                  </a:cubicBezTo>
                  <a:cubicBezTo>
                    <a:pt x="54717" y="-1412"/>
                    <a:pt x="41719" y="-1412"/>
                    <a:pt x="40955" y="7763"/>
                  </a:cubicBezTo>
                  <a:cubicBezTo>
                    <a:pt x="40190" y="16938"/>
                    <a:pt x="51659" y="13880"/>
                    <a:pt x="51659" y="19232"/>
                  </a:cubicBezTo>
                  <a:cubicBezTo>
                    <a:pt x="51659" y="25348"/>
                    <a:pt x="40955" y="23819"/>
                    <a:pt x="32545" y="29171"/>
                  </a:cubicBezTo>
                  <a:cubicBezTo>
                    <a:pt x="24899" y="35288"/>
                    <a:pt x="15724" y="25348"/>
                    <a:pt x="8078" y="29171"/>
                  </a:cubicBezTo>
                  <a:cubicBezTo>
                    <a:pt x="-333" y="33759"/>
                    <a:pt x="17253" y="38346"/>
                    <a:pt x="11136" y="47521"/>
                  </a:cubicBezTo>
                  <a:cubicBezTo>
                    <a:pt x="5019" y="56696"/>
                    <a:pt x="11136" y="55932"/>
                    <a:pt x="21840" y="65107"/>
                  </a:cubicBezTo>
                  <a:cubicBezTo>
                    <a:pt x="31780" y="73517"/>
                    <a:pt x="15724" y="75811"/>
                    <a:pt x="15724" y="85750"/>
                  </a:cubicBezTo>
                  <a:cubicBezTo>
                    <a:pt x="15724" y="95690"/>
                    <a:pt x="2726" y="94925"/>
                    <a:pt x="432" y="101807"/>
                  </a:cubicBezTo>
                  <a:cubicBezTo>
                    <a:pt x="-2626" y="107923"/>
                    <a:pt x="11136" y="120921"/>
                    <a:pt x="23369" y="120921"/>
                  </a:cubicBezTo>
                  <a:cubicBezTo>
                    <a:pt x="31780" y="120921"/>
                    <a:pt x="51659" y="114804"/>
                    <a:pt x="63892" y="103336"/>
                  </a:cubicBezTo>
                  <a:cubicBezTo>
                    <a:pt x="75361" y="91867"/>
                    <a:pt x="81477" y="103336"/>
                    <a:pt x="92182" y="97219"/>
                  </a:cubicBezTo>
                  <a:cubicBezTo>
                    <a:pt x="102886" y="91102"/>
                    <a:pt x="96005" y="49051"/>
                    <a:pt x="92182" y="40640"/>
                  </a:cubicBezTo>
                  <a:cubicBezTo>
                    <a:pt x="91417" y="39111"/>
                    <a:pt x="91417" y="38346"/>
                    <a:pt x="92182" y="375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4D986267-9A67-4BC9-A6CF-48B1A153C46D}"/>
                </a:ext>
              </a:extLst>
            </p:cNvPr>
            <p:cNvSpPr/>
            <p:nvPr/>
          </p:nvSpPr>
          <p:spPr>
            <a:xfrm>
              <a:off x="6149846" y="2605128"/>
              <a:ext cx="230591" cy="368894"/>
            </a:xfrm>
            <a:custGeom>
              <a:avLst/>
              <a:gdLst>
                <a:gd name="connsiteX0" fmla="*/ 157172 w 230591"/>
                <a:gd name="connsiteY0" fmla="*/ 27031 h 368894"/>
                <a:gd name="connsiteX1" fmla="*/ 160995 w 230591"/>
                <a:gd name="connsiteY1" fmla="*/ 271 h 368894"/>
                <a:gd name="connsiteX2" fmla="*/ 157172 w 230591"/>
                <a:gd name="connsiteY2" fmla="*/ 27031 h 368894"/>
                <a:gd name="connsiteX3" fmla="*/ 24136 w 230591"/>
                <a:gd name="connsiteY3" fmla="*/ 105019 h 368894"/>
                <a:gd name="connsiteX4" fmla="*/ 39427 w 230591"/>
                <a:gd name="connsiteY4" fmla="*/ 83610 h 368894"/>
                <a:gd name="connsiteX5" fmla="*/ 24136 w 230591"/>
                <a:gd name="connsiteY5" fmla="*/ 105019 h 368894"/>
                <a:gd name="connsiteX6" fmla="*/ 230572 w 230591"/>
                <a:gd name="connsiteY6" fmla="*/ 285460 h 368894"/>
                <a:gd name="connsiteX7" fmla="*/ 206106 w 230591"/>
                <a:gd name="connsiteY7" fmla="*/ 273227 h 368894"/>
                <a:gd name="connsiteX8" fmla="*/ 194637 w 230591"/>
                <a:gd name="connsiteY8" fmla="*/ 271697 h 368894"/>
                <a:gd name="connsiteX9" fmla="*/ 194637 w 230591"/>
                <a:gd name="connsiteY9" fmla="*/ 258700 h 368894"/>
                <a:gd name="connsiteX10" fmla="*/ 186991 w 230591"/>
                <a:gd name="connsiteY10" fmla="*/ 245702 h 368894"/>
                <a:gd name="connsiteX11" fmla="*/ 169406 w 230591"/>
                <a:gd name="connsiteY11" fmla="*/ 215883 h 368894"/>
                <a:gd name="connsiteX12" fmla="*/ 154114 w 230591"/>
                <a:gd name="connsiteY12" fmla="*/ 186064 h 368894"/>
                <a:gd name="connsiteX13" fmla="*/ 138823 w 230591"/>
                <a:gd name="connsiteY13" fmla="*/ 173831 h 368894"/>
                <a:gd name="connsiteX14" fmla="*/ 118179 w 230591"/>
                <a:gd name="connsiteY14" fmla="*/ 170008 h 368894"/>
                <a:gd name="connsiteX15" fmla="*/ 126589 w 230591"/>
                <a:gd name="connsiteY15" fmla="*/ 153952 h 368894"/>
                <a:gd name="connsiteX16" fmla="*/ 144174 w 230591"/>
                <a:gd name="connsiteY16" fmla="*/ 111135 h 368894"/>
                <a:gd name="connsiteX17" fmla="*/ 101358 w 230591"/>
                <a:gd name="connsiteY17" fmla="*/ 108842 h 368894"/>
                <a:gd name="connsiteX18" fmla="*/ 93712 w 230591"/>
                <a:gd name="connsiteY18" fmla="*/ 101196 h 368894"/>
                <a:gd name="connsiteX19" fmla="*/ 111298 w 230591"/>
                <a:gd name="connsiteY19" fmla="*/ 81317 h 368894"/>
                <a:gd name="connsiteX20" fmla="*/ 114356 w 230591"/>
                <a:gd name="connsiteY20" fmla="*/ 66790 h 368894"/>
                <a:gd name="connsiteX21" fmla="*/ 104417 w 230591"/>
                <a:gd name="connsiteY21" fmla="*/ 76729 h 368894"/>
                <a:gd name="connsiteX22" fmla="*/ 79185 w 230591"/>
                <a:gd name="connsiteY22" fmla="*/ 76729 h 368894"/>
                <a:gd name="connsiteX23" fmla="*/ 64658 w 230591"/>
                <a:gd name="connsiteY23" fmla="*/ 97373 h 368894"/>
                <a:gd name="connsiteX24" fmla="*/ 54719 w 230591"/>
                <a:gd name="connsiteY24" fmla="*/ 114194 h 368894"/>
                <a:gd name="connsiteX25" fmla="*/ 48602 w 230591"/>
                <a:gd name="connsiteY25" fmla="*/ 121075 h 368894"/>
                <a:gd name="connsiteX26" fmla="*/ 34839 w 230591"/>
                <a:gd name="connsiteY26" fmla="*/ 115723 h 368894"/>
                <a:gd name="connsiteX27" fmla="*/ 51660 w 230591"/>
                <a:gd name="connsiteY27" fmla="*/ 130250 h 368894"/>
                <a:gd name="connsiteX28" fmla="*/ 43250 w 230591"/>
                <a:gd name="connsiteY28" fmla="*/ 147835 h 368894"/>
                <a:gd name="connsiteX29" fmla="*/ 55483 w 230591"/>
                <a:gd name="connsiteY29" fmla="*/ 160833 h 368894"/>
                <a:gd name="connsiteX30" fmla="*/ 36369 w 230591"/>
                <a:gd name="connsiteY30" fmla="*/ 176125 h 368894"/>
                <a:gd name="connsiteX31" fmla="*/ 53190 w 230591"/>
                <a:gd name="connsiteY31" fmla="*/ 170008 h 368894"/>
                <a:gd name="connsiteX32" fmla="*/ 63129 w 230591"/>
                <a:gd name="connsiteY32" fmla="*/ 184535 h 368894"/>
                <a:gd name="connsiteX33" fmla="*/ 76891 w 230591"/>
                <a:gd name="connsiteY33" fmla="*/ 165421 h 368894"/>
                <a:gd name="connsiteX34" fmla="*/ 78421 w 230591"/>
                <a:gd name="connsiteY34" fmla="*/ 182241 h 368894"/>
                <a:gd name="connsiteX35" fmla="*/ 70010 w 230591"/>
                <a:gd name="connsiteY35" fmla="*/ 206708 h 368894"/>
                <a:gd name="connsiteX36" fmla="*/ 103652 w 230591"/>
                <a:gd name="connsiteY36" fmla="*/ 203650 h 368894"/>
                <a:gd name="connsiteX37" fmla="*/ 109768 w 230591"/>
                <a:gd name="connsiteY37" fmla="*/ 210531 h 368894"/>
                <a:gd name="connsiteX38" fmla="*/ 113591 w 230591"/>
                <a:gd name="connsiteY38" fmla="*/ 225823 h 368894"/>
                <a:gd name="connsiteX39" fmla="*/ 119708 w 230591"/>
                <a:gd name="connsiteY39" fmla="*/ 234997 h 368894"/>
                <a:gd name="connsiteX40" fmla="*/ 117414 w 230591"/>
                <a:gd name="connsiteY40" fmla="*/ 257170 h 368894"/>
                <a:gd name="connsiteX41" fmla="*/ 93712 w 230591"/>
                <a:gd name="connsiteY41" fmla="*/ 257935 h 368894"/>
                <a:gd name="connsiteX42" fmla="*/ 86831 w 230591"/>
                <a:gd name="connsiteY42" fmla="*/ 261758 h 368894"/>
                <a:gd name="connsiteX43" fmla="*/ 79950 w 230591"/>
                <a:gd name="connsiteY43" fmla="*/ 277049 h 368894"/>
                <a:gd name="connsiteX44" fmla="*/ 93712 w 230591"/>
                <a:gd name="connsiteY44" fmla="*/ 286224 h 368894"/>
                <a:gd name="connsiteX45" fmla="*/ 71539 w 230591"/>
                <a:gd name="connsiteY45" fmla="*/ 303045 h 368894"/>
                <a:gd name="connsiteX46" fmla="*/ 80714 w 230591"/>
                <a:gd name="connsiteY46" fmla="*/ 312985 h 368894"/>
                <a:gd name="connsiteX47" fmla="*/ 94477 w 230591"/>
                <a:gd name="connsiteY47" fmla="*/ 316043 h 368894"/>
                <a:gd name="connsiteX48" fmla="*/ 118943 w 230591"/>
                <a:gd name="connsiteY48" fmla="*/ 319866 h 368894"/>
                <a:gd name="connsiteX49" fmla="*/ 121237 w 230591"/>
                <a:gd name="connsiteY49" fmla="*/ 325983 h 368894"/>
                <a:gd name="connsiteX50" fmla="*/ 95242 w 230591"/>
                <a:gd name="connsiteY50" fmla="*/ 329806 h 368894"/>
                <a:gd name="connsiteX51" fmla="*/ 65423 w 230591"/>
                <a:gd name="connsiteY51" fmla="*/ 368035 h 368894"/>
                <a:gd name="connsiteX52" fmla="*/ 82244 w 230591"/>
                <a:gd name="connsiteY52" fmla="*/ 358095 h 368894"/>
                <a:gd name="connsiteX53" fmla="*/ 99064 w 230591"/>
                <a:gd name="connsiteY53" fmla="*/ 361918 h 368894"/>
                <a:gd name="connsiteX54" fmla="*/ 109004 w 230591"/>
                <a:gd name="connsiteY54" fmla="*/ 351214 h 368894"/>
                <a:gd name="connsiteX55" fmla="*/ 125825 w 230591"/>
                <a:gd name="connsiteY55" fmla="*/ 348920 h 368894"/>
                <a:gd name="connsiteX56" fmla="*/ 144174 w 230591"/>
                <a:gd name="connsiteY56" fmla="*/ 343568 h 368894"/>
                <a:gd name="connsiteX57" fmla="*/ 162525 w 230591"/>
                <a:gd name="connsiteY57" fmla="*/ 348156 h 368894"/>
                <a:gd name="connsiteX58" fmla="*/ 188521 w 230591"/>
                <a:gd name="connsiteY58" fmla="*/ 342804 h 368894"/>
                <a:gd name="connsiteX59" fmla="*/ 220633 w 230591"/>
                <a:gd name="connsiteY59" fmla="*/ 329041 h 368894"/>
                <a:gd name="connsiteX60" fmla="*/ 210693 w 230591"/>
                <a:gd name="connsiteY60" fmla="*/ 323689 h 368894"/>
                <a:gd name="connsiteX61" fmla="*/ 212222 w 230591"/>
                <a:gd name="connsiteY61" fmla="*/ 309162 h 368894"/>
                <a:gd name="connsiteX62" fmla="*/ 230572 w 230591"/>
                <a:gd name="connsiteY62" fmla="*/ 285460 h 368894"/>
                <a:gd name="connsiteX63" fmla="*/ 42485 w 230591"/>
                <a:gd name="connsiteY63" fmla="*/ 196768 h 368894"/>
                <a:gd name="connsiteX64" fmla="*/ 13431 w 230591"/>
                <a:gd name="connsiteY64" fmla="*/ 201356 h 368894"/>
                <a:gd name="connsiteX65" fmla="*/ 7315 w 230591"/>
                <a:gd name="connsiteY65" fmla="*/ 215118 h 368894"/>
                <a:gd name="connsiteX66" fmla="*/ 1963 w 230591"/>
                <a:gd name="connsiteY66" fmla="*/ 228881 h 368894"/>
                <a:gd name="connsiteX67" fmla="*/ 16490 w 230591"/>
                <a:gd name="connsiteY67" fmla="*/ 231939 h 368894"/>
                <a:gd name="connsiteX68" fmla="*/ 30252 w 230591"/>
                <a:gd name="connsiteY68" fmla="*/ 227352 h 368894"/>
                <a:gd name="connsiteX69" fmla="*/ 37898 w 230591"/>
                <a:gd name="connsiteY69" fmla="*/ 234997 h 368894"/>
                <a:gd name="connsiteX70" fmla="*/ 55483 w 230591"/>
                <a:gd name="connsiteY70" fmla="*/ 223529 h 368894"/>
                <a:gd name="connsiteX71" fmla="*/ 42485 w 230591"/>
                <a:gd name="connsiteY71" fmla="*/ 196768 h 36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30591" h="368894">
                  <a:moveTo>
                    <a:pt x="157172" y="27031"/>
                  </a:moveTo>
                  <a:cubicBezTo>
                    <a:pt x="163289" y="20915"/>
                    <a:pt x="170170" y="-2787"/>
                    <a:pt x="160995" y="271"/>
                  </a:cubicBezTo>
                  <a:cubicBezTo>
                    <a:pt x="151820" y="2565"/>
                    <a:pt x="154114" y="29325"/>
                    <a:pt x="157172" y="27031"/>
                  </a:cubicBezTo>
                  <a:moveTo>
                    <a:pt x="24136" y="105019"/>
                  </a:moveTo>
                  <a:cubicBezTo>
                    <a:pt x="33310" y="105019"/>
                    <a:pt x="44015" y="88198"/>
                    <a:pt x="39427" y="83610"/>
                  </a:cubicBezTo>
                  <a:cubicBezTo>
                    <a:pt x="34839" y="79023"/>
                    <a:pt x="17254" y="105019"/>
                    <a:pt x="24136" y="105019"/>
                  </a:cubicBezTo>
                  <a:moveTo>
                    <a:pt x="230572" y="285460"/>
                  </a:moveTo>
                  <a:cubicBezTo>
                    <a:pt x="231337" y="274756"/>
                    <a:pt x="208399" y="267110"/>
                    <a:pt x="206106" y="273227"/>
                  </a:cubicBezTo>
                  <a:cubicBezTo>
                    <a:pt x="203812" y="279343"/>
                    <a:pt x="198460" y="278579"/>
                    <a:pt x="194637" y="271697"/>
                  </a:cubicBezTo>
                  <a:cubicBezTo>
                    <a:pt x="190814" y="265581"/>
                    <a:pt x="197695" y="258700"/>
                    <a:pt x="194637" y="258700"/>
                  </a:cubicBezTo>
                  <a:cubicBezTo>
                    <a:pt x="190814" y="257935"/>
                    <a:pt x="186226" y="248760"/>
                    <a:pt x="186991" y="245702"/>
                  </a:cubicBezTo>
                  <a:cubicBezTo>
                    <a:pt x="187756" y="241879"/>
                    <a:pt x="180875" y="218941"/>
                    <a:pt x="169406" y="215883"/>
                  </a:cubicBezTo>
                  <a:cubicBezTo>
                    <a:pt x="157937" y="212825"/>
                    <a:pt x="155643" y="196004"/>
                    <a:pt x="154114" y="186064"/>
                  </a:cubicBezTo>
                  <a:cubicBezTo>
                    <a:pt x="151820" y="176889"/>
                    <a:pt x="144174" y="181477"/>
                    <a:pt x="138823" y="173831"/>
                  </a:cubicBezTo>
                  <a:cubicBezTo>
                    <a:pt x="132706" y="166185"/>
                    <a:pt x="122766" y="170008"/>
                    <a:pt x="118179" y="170008"/>
                  </a:cubicBezTo>
                  <a:cubicBezTo>
                    <a:pt x="112827" y="170008"/>
                    <a:pt x="118179" y="160069"/>
                    <a:pt x="126589" y="153952"/>
                  </a:cubicBezTo>
                  <a:cubicBezTo>
                    <a:pt x="135000" y="147835"/>
                    <a:pt x="144174" y="117252"/>
                    <a:pt x="144174" y="111135"/>
                  </a:cubicBezTo>
                  <a:cubicBezTo>
                    <a:pt x="144174" y="105019"/>
                    <a:pt x="108240" y="105019"/>
                    <a:pt x="101358" y="108842"/>
                  </a:cubicBezTo>
                  <a:cubicBezTo>
                    <a:pt x="94477" y="112664"/>
                    <a:pt x="87596" y="103490"/>
                    <a:pt x="93712" y="101196"/>
                  </a:cubicBezTo>
                  <a:cubicBezTo>
                    <a:pt x="99829" y="98902"/>
                    <a:pt x="112062" y="85904"/>
                    <a:pt x="111298" y="81317"/>
                  </a:cubicBezTo>
                  <a:cubicBezTo>
                    <a:pt x="110533" y="75965"/>
                    <a:pt x="119708" y="71377"/>
                    <a:pt x="114356" y="66790"/>
                  </a:cubicBezTo>
                  <a:cubicBezTo>
                    <a:pt x="109004" y="62202"/>
                    <a:pt x="108240" y="72906"/>
                    <a:pt x="104417" y="76729"/>
                  </a:cubicBezTo>
                  <a:cubicBezTo>
                    <a:pt x="99829" y="80552"/>
                    <a:pt x="89889" y="79023"/>
                    <a:pt x="79185" y="76729"/>
                  </a:cubicBezTo>
                  <a:cubicBezTo>
                    <a:pt x="68481" y="74435"/>
                    <a:pt x="64658" y="90492"/>
                    <a:pt x="64658" y="97373"/>
                  </a:cubicBezTo>
                  <a:cubicBezTo>
                    <a:pt x="64658" y="104254"/>
                    <a:pt x="52425" y="108077"/>
                    <a:pt x="54719" y="114194"/>
                  </a:cubicBezTo>
                  <a:cubicBezTo>
                    <a:pt x="57012" y="120310"/>
                    <a:pt x="52425" y="124133"/>
                    <a:pt x="48602" y="121075"/>
                  </a:cubicBezTo>
                  <a:cubicBezTo>
                    <a:pt x="45544" y="118017"/>
                    <a:pt x="41721" y="109606"/>
                    <a:pt x="34839" y="115723"/>
                  </a:cubicBezTo>
                  <a:cubicBezTo>
                    <a:pt x="27958" y="121839"/>
                    <a:pt x="42485" y="128721"/>
                    <a:pt x="51660" y="130250"/>
                  </a:cubicBezTo>
                  <a:cubicBezTo>
                    <a:pt x="60835" y="131014"/>
                    <a:pt x="44779" y="137896"/>
                    <a:pt x="43250" y="147835"/>
                  </a:cubicBezTo>
                  <a:cubicBezTo>
                    <a:pt x="41721" y="157775"/>
                    <a:pt x="54719" y="153952"/>
                    <a:pt x="55483" y="160833"/>
                  </a:cubicBezTo>
                  <a:cubicBezTo>
                    <a:pt x="56248" y="167714"/>
                    <a:pt x="36369" y="169243"/>
                    <a:pt x="36369" y="176125"/>
                  </a:cubicBezTo>
                  <a:cubicBezTo>
                    <a:pt x="36369" y="183006"/>
                    <a:pt x="47837" y="173066"/>
                    <a:pt x="53190" y="170008"/>
                  </a:cubicBezTo>
                  <a:cubicBezTo>
                    <a:pt x="58542" y="166950"/>
                    <a:pt x="50131" y="186829"/>
                    <a:pt x="63129" y="184535"/>
                  </a:cubicBezTo>
                  <a:cubicBezTo>
                    <a:pt x="75362" y="182241"/>
                    <a:pt x="72304" y="164656"/>
                    <a:pt x="76891" y="165421"/>
                  </a:cubicBezTo>
                  <a:cubicBezTo>
                    <a:pt x="81479" y="166185"/>
                    <a:pt x="74598" y="174596"/>
                    <a:pt x="78421" y="182241"/>
                  </a:cubicBezTo>
                  <a:cubicBezTo>
                    <a:pt x="82244" y="189887"/>
                    <a:pt x="69246" y="201356"/>
                    <a:pt x="70010" y="206708"/>
                  </a:cubicBezTo>
                  <a:cubicBezTo>
                    <a:pt x="70775" y="212060"/>
                    <a:pt x="95242" y="212060"/>
                    <a:pt x="103652" y="203650"/>
                  </a:cubicBezTo>
                  <a:cubicBezTo>
                    <a:pt x="111298" y="195239"/>
                    <a:pt x="115120" y="204414"/>
                    <a:pt x="109768" y="210531"/>
                  </a:cubicBezTo>
                  <a:cubicBezTo>
                    <a:pt x="104417" y="216648"/>
                    <a:pt x="106710" y="222764"/>
                    <a:pt x="113591" y="225823"/>
                  </a:cubicBezTo>
                  <a:cubicBezTo>
                    <a:pt x="120473" y="228116"/>
                    <a:pt x="122766" y="228881"/>
                    <a:pt x="119708" y="234997"/>
                  </a:cubicBezTo>
                  <a:cubicBezTo>
                    <a:pt x="116650" y="241114"/>
                    <a:pt x="119708" y="251818"/>
                    <a:pt x="117414" y="257170"/>
                  </a:cubicBezTo>
                  <a:cubicBezTo>
                    <a:pt x="115885" y="262522"/>
                    <a:pt x="94477" y="261758"/>
                    <a:pt x="93712" y="257935"/>
                  </a:cubicBezTo>
                  <a:cubicBezTo>
                    <a:pt x="92948" y="254112"/>
                    <a:pt x="83773" y="257170"/>
                    <a:pt x="86831" y="261758"/>
                  </a:cubicBezTo>
                  <a:cubicBezTo>
                    <a:pt x="89125" y="267110"/>
                    <a:pt x="79185" y="272462"/>
                    <a:pt x="79950" y="277049"/>
                  </a:cubicBezTo>
                  <a:cubicBezTo>
                    <a:pt x="80714" y="281637"/>
                    <a:pt x="92948" y="280872"/>
                    <a:pt x="93712" y="286224"/>
                  </a:cubicBezTo>
                  <a:cubicBezTo>
                    <a:pt x="93712" y="292341"/>
                    <a:pt x="84537" y="298458"/>
                    <a:pt x="71539" y="303045"/>
                  </a:cubicBezTo>
                  <a:cubicBezTo>
                    <a:pt x="58542" y="306868"/>
                    <a:pt x="74598" y="317572"/>
                    <a:pt x="80714" y="312985"/>
                  </a:cubicBezTo>
                  <a:cubicBezTo>
                    <a:pt x="86831" y="308397"/>
                    <a:pt x="85302" y="316043"/>
                    <a:pt x="94477" y="316043"/>
                  </a:cubicBezTo>
                  <a:cubicBezTo>
                    <a:pt x="103652" y="316043"/>
                    <a:pt x="109004" y="323689"/>
                    <a:pt x="118943" y="319866"/>
                  </a:cubicBezTo>
                  <a:cubicBezTo>
                    <a:pt x="128883" y="316043"/>
                    <a:pt x="128883" y="319866"/>
                    <a:pt x="121237" y="325983"/>
                  </a:cubicBezTo>
                  <a:cubicBezTo>
                    <a:pt x="113591" y="332099"/>
                    <a:pt x="102122" y="325983"/>
                    <a:pt x="95242" y="329806"/>
                  </a:cubicBezTo>
                  <a:cubicBezTo>
                    <a:pt x="88360" y="333628"/>
                    <a:pt x="60835" y="361153"/>
                    <a:pt x="65423" y="368035"/>
                  </a:cubicBezTo>
                  <a:cubicBezTo>
                    <a:pt x="68481" y="371857"/>
                    <a:pt x="72304" y="361918"/>
                    <a:pt x="82244" y="358095"/>
                  </a:cubicBezTo>
                  <a:cubicBezTo>
                    <a:pt x="92183" y="353508"/>
                    <a:pt x="93712" y="361153"/>
                    <a:pt x="99064" y="361918"/>
                  </a:cubicBezTo>
                  <a:cubicBezTo>
                    <a:pt x="104417" y="362683"/>
                    <a:pt x="105181" y="349685"/>
                    <a:pt x="109004" y="351214"/>
                  </a:cubicBezTo>
                  <a:cubicBezTo>
                    <a:pt x="113591" y="351978"/>
                    <a:pt x="117414" y="347391"/>
                    <a:pt x="125825" y="348920"/>
                  </a:cubicBezTo>
                  <a:cubicBezTo>
                    <a:pt x="134235" y="350449"/>
                    <a:pt x="139587" y="347391"/>
                    <a:pt x="144174" y="343568"/>
                  </a:cubicBezTo>
                  <a:cubicBezTo>
                    <a:pt x="147997" y="339745"/>
                    <a:pt x="159466" y="350449"/>
                    <a:pt x="162525" y="348156"/>
                  </a:cubicBezTo>
                  <a:cubicBezTo>
                    <a:pt x="165583" y="345862"/>
                    <a:pt x="180875" y="342804"/>
                    <a:pt x="188521" y="342804"/>
                  </a:cubicBezTo>
                  <a:cubicBezTo>
                    <a:pt x="196166" y="342804"/>
                    <a:pt x="215281" y="333628"/>
                    <a:pt x="220633" y="329041"/>
                  </a:cubicBezTo>
                  <a:cubicBezTo>
                    <a:pt x="225985" y="323689"/>
                    <a:pt x="217575" y="322924"/>
                    <a:pt x="210693" y="323689"/>
                  </a:cubicBezTo>
                  <a:cubicBezTo>
                    <a:pt x="203812" y="324453"/>
                    <a:pt x="205341" y="316808"/>
                    <a:pt x="212222" y="309162"/>
                  </a:cubicBezTo>
                  <a:cubicBezTo>
                    <a:pt x="218339" y="301516"/>
                    <a:pt x="229808" y="296164"/>
                    <a:pt x="230572" y="285460"/>
                  </a:cubicBezTo>
                  <a:moveTo>
                    <a:pt x="42485" y="196768"/>
                  </a:moveTo>
                  <a:cubicBezTo>
                    <a:pt x="34075" y="188358"/>
                    <a:pt x="22606" y="202120"/>
                    <a:pt x="13431" y="201356"/>
                  </a:cubicBezTo>
                  <a:cubicBezTo>
                    <a:pt x="11902" y="208237"/>
                    <a:pt x="9608" y="213589"/>
                    <a:pt x="7315" y="215118"/>
                  </a:cubicBezTo>
                  <a:cubicBezTo>
                    <a:pt x="3492" y="218177"/>
                    <a:pt x="-3390" y="228116"/>
                    <a:pt x="1963" y="228881"/>
                  </a:cubicBezTo>
                  <a:cubicBezTo>
                    <a:pt x="7315" y="229645"/>
                    <a:pt x="15725" y="238820"/>
                    <a:pt x="16490" y="231939"/>
                  </a:cubicBezTo>
                  <a:cubicBezTo>
                    <a:pt x="17254" y="225058"/>
                    <a:pt x="21077" y="216648"/>
                    <a:pt x="30252" y="227352"/>
                  </a:cubicBezTo>
                  <a:cubicBezTo>
                    <a:pt x="32546" y="229645"/>
                    <a:pt x="34839" y="232704"/>
                    <a:pt x="37898" y="234997"/>
                  </a:cubicBezTo>
                  <a:cubicBezTo>
                    <a:pt x="39427" y="230410"/>
                    <a:pt x="50131" y="228881"/>
                    <a:pt x="55483" y="223529"/>
                  </a:cubicBezTo>
                  <a:cubicBezTo>
                    <a:pt x="62365" y="216648"/>
                    <a:pt x="52425" y="205943"/>
                    <a:pt x="42485" y="19676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76E98AF8-C5D7-4DB0-881C-0416AC123862}"/>
                </a:ext>
              </a:extLst>
            </p:cNvPr>
            <p:cNvSpPr/>
            <p:nvPr/>
          </p:nvSpPr>
          <p:spPr>
            <a:xfrm>
              <a:off x="6149846" y="2605128"/>
              <a:ext cx="230591" cy="368894"/>
            </a:xfrm>
            <a:custGeom>
              <a:avLst/>
              <a:gdLst>
                <a:gd name="connsiteX0" fmla="*/ 157172 w 230591"/>
                <a:gd name="connsiteY0" fmla="*/ 27031 h 368894"/>
                <a:gd name="connsiteX1" fmla="*/ 160995 w 230591"/>
                <a:gd name="connsiteY1" fmla="*/ 271 h 368894"/>
                <a:gd name="connsiteX2" fmla="*/ 157172 w 230591"/>
                <a:gd name="connsiteY2" fmla="*/ 27031 h 368894"/>
                <a:gd name="connsiteX3" fmla="*/ 24136 w 230591"/>
                <a:gd name="connsiteY3" fmla="*/ 105019 h 368894"/>
                <a:gd name="connsiteX4" fmla="*/ 39427 w 230591"/>
                <a:gd name="connsiteY4" fmla="*/ 83610 h 368894"/>
                <a:gd name="connsiteX5" fmla="*/ 24136 w 230591"/>
                <a:gd name="connsiteY5" fmla="*/ 105019 h 368894"/>
                <a:gd name="connsiteX6" fmla="*/ 230572 w 230591"/>
                <a:gd name="connsiteY6" fmla="*/ 285460 h 368894"/>
                <a:gd name="connsiteX7" fmla="*/ 206106 w 230591"/>
                <a:gd name="connsiteY7" fmla="*/ 273227 h 368894"/>
                <a:gd name="connsiteX8" fmla="*/ 194637 w 230591"/>
                <a:gd name="connsiteY8" fmla="*/ 271697 h 368894"/>
                <a:gd name="connsiteX9" fmla="*/ 194637 w 230591"/>
                <a:gd name="connsiteY9" fmla="*/ 258700 h 368894"/>
                <a:gd name="connsiteX10" fmla="*/ 186991 w 230591"/>
                <a:gd name="connsiteY10" fmla="*/ 245702 h 368894"/>
                <a:gd name="connsiteX11" fmla="*/ 169406 w 230591"/>
                <a:gd name="connsiteY11" fmla="*/ 215883 h 368894"/>
                <a:gd name="connsiteX12" fmla="*/ 154114 w 230591"/>
                <a:gd name="connsiteY12" fmla="*/ 186064 h 368894"/>
                <a:gd name="connsiteX13" fmla="*/ 138823 w 230591"/>
                <a:gd name="connsiteY13" fmla="*/ 173831 h 368894"/>
                <a:gd name="connsiteX14" fmla="*/ 118179 w 230591"/>
                <a:gd name="connsiteY14" fmla="*/ 170008 h 368894"/>
                <a:gd name="connsiteX15" fmla="*/ 126589 w 230591"/>
                <a:gd name="connsiteY15" fmla="*/ 153952 h 368894"/>
                <a:gd name="connsiteX16" fmla="*/ 144174 w 230591"/>
                <a:gd name="connsiteY16" fmla="*/ 111135 h 368894"/>
                <a:gd name="connsiteX17" fmla="*/ 101358 w 230591"/>
                <a:gd name="connsiteY17" fmla="*/ 108842 h 368894"/>
                <a:gd name="connsiteX18" fmla="*/ 93712 w 230591"/>
                <a:gd name="connsiteY18" fmla="*/ 101196 h 368894"/>
                <a:gd name="connsiteX19" fmla="*/ 111298 w 230591"/>
                <a:gd name="connsiteY19" fmla="*/ 81317 h 368894"/>
                <a:gd name="connsiteX20" fmla="*/ 114356 w 230591"/>
                <a:gd name="connsiteY20" fmla="*/ 66790 h 368894"/>
                <a:gd name="connsiteX21" fmla="*/ 104417 w 230591"/>
                <a:gd name="connsiteY21" fmla="*/ 76729 h 368894"/>
                <a:gd name="connsiteX22" fmla="*/ 79185 w 230591"/>
                <a:gd name="connsiteY22" fmla="*/ 76729 h 368894"/>
                <a:gd name="connsiteX23" fmla="*/ 64658 w 230591"/>
                <a:gd name="connsiteY23" fmla="*/ 97373 h 368894"/>
                <a:gd name="connsiteX24" fmla="*/ 54719 w 230591"/>
                <a:gd name="connsiteY24" fmla="*/ 114194 h 368894"/>
                <a:gd name="connsiteX25" fmla="*/ 48602 w 230591"/>
                <a:gd name="connsiteY25" fmla="*/ 121075 h 368894"/>
                <a:gd name="connsiteX26" fmla="*/ 34839 w 230591"/>
                <a:gd name="connsiteY26" fmla="*/ 115723 h 368894"/>
                <a:gd name="connsiteX27" fmla="*/ 51660 w 230591"/>
                <a:gd name="connsiteY27" fmla="*/ 130250 h 368894"/>
                <a:gd name="connsiteX28" fmla="*/ 43250 w 230591"/>
                <a:gd name="connsiteY28" fmla="*/ 147835 h 368894"/>
                <a:gd name="connsiteX29" fmla="*/ 55483 w 230591"/>
                <a:gd name="connsiteY29" fmla="*/ 160833 h 368894"/>
                <a:gd name="connsiteX30" fmla="*/ 36369 w 230591"/>
                <a:gd name="connsiteY30" fmla="*/ 176125 h 368894"/>
                <a:gd name="connsiteX31" fmla="*/ 53190 w 230591"/>
                <a:gd name="connsiteY31" fmla="*/ 170008 h 368894"/>
                <a:gd name="connsiteX32" fmla="*/ 63129 w 230591"/>
                <a:gd name="connsiteY32" fmla="*/ 184535 h 368894"/>
                <a:gd name="connsiteX33" fmla="*/ 76891 w 230591"/>
                <a:gd name="connsiteY33" fmla="*/ 165421 h 368894"/>
                <a:gd name="connsiteX34" fmla="*/ 78421 w 230591"/>
                <a:gd name="connsiteY34" fmla="*/ 182241 h 368894"/>
                <a:gd name="connsiteX35" fmla="*/ 70010 w 230591"/>
                <a:gd name="connsiteY35" fmla="*/ 206708 h 368894"/>
                <a:gd name="connsiteX36" fmla="*/ 103652 w 230591"/>
                <a:gd name="connsiteY36" fmla="*/ 203650 h 368894"/>
                <a:gd name="connsiteX37" fmla="*/ 109768 w 230591"/>
                <a:gd name="connsiteY37" fmla="*/ 210531 h 368894"/>
                <a:gd name="connsiteX38" fmla="*/ 113591 w 230591"/>
                <a:gd name="connsiteY38" fmla="*/ 225823 h 368894"/>
                <a:gd name="connsiteX39" fmla="*/ 119708 w 230591"/>
                <a:gd name="connsiteY39" fmla="*/ 234997 h 368894"/>
                <a:gd name="connsiteX40" fmla="*/ 117414 w 230591"/>
                <a:gd name="connsiteY40" fmla="*/ 257170 h 368894"/>
                <a:gd name="connsiteX41" fmla="*/ 93712 w 230591"/>
                <a:gd name="connsiteY41" fmla="*/ 257935 h 368894"/>
                <a:gd name="connsiteX42" fmla="*/ 86831 w 230591"/>
                <a:gd name="connsiteY42" fmla="*/ 261758 h 368894"/>
                <a:gd name="connsiteX43" fmla="*/ 79950 w 230591"/>
                <a:gd name="connsiteY43" fmla="*/ 277049 h 368894"/>
                <a:gd name="connsiteX44" fmla="*/ 93712 w 230591"/>
                <a:gd name="connsiteY44" fmla="*/ 286224 h 368894"/>
                <a:gd name="connsiteX45" fmla="*/ 71539 w 230591"/>
                <a:gd name="connsiteY45" fmla="*/ 303045 h 368894"/>
                <a:gd name="connsiteX46" fmla="*/ 80714 w 230591"/>
                <a:gd name="connsiteY46" fmla="*/ 312985 h 368894"/>
                <a:gd name="connsiteX47" fmla="*/ 94477 w 230591"/>
                <a:gd name="connsiteY47" fmla="*/ 316043 h 368894"/>
                <a:gd name="connsiteX48" fmla="*/ 118943 w 230591"/>
                <a:gd name="connsiteY48" fmla="*/ 319866 h 368894"/>
                <a:gd name="connsiteX49" fmla="*/ 121237 w 230591"/>
                <a:gd name="connsiteY49" fmla="*/ 325983 h 368894"/>
                <a:gd name="connsiteX50" fmla="*/ 95242 w 230591"/>
                <a:gd name="connsiteY50" fmla="*/ 329806 h 368894"/>
                <a:gd name="connsiteX51" fmla="*/ 65423 w 230591"/>
                <a:gd name="connsiteY51" fmla="*/ 368035 h 368894"/>
                <a:gd name="connsiteX52" fmla="*/ 82244 w 230591"/>
                <a:gd name="connsiteY52" fmla="*/ 358095 h 368894"/>
                <a:gd name="connsiteX53" fmla="*/ 99064 w 230591"/>
                <a:gd name="connsiteY53" fmla="*/ 361918 h 368894"/>
                <a:gd name="connsiteX54" fmla="*/ 109004 w 230591"/>
                <a:gd name="connsiteY54" fmla="*/ 351214 h 368894"/>
                <a:gd name="connsiteX55" fmla="*/ 125825 w 230591"/>
                <a:gd name="connsiteY55" fmla="*/ 348920 h 368894"/>
                <a:gd name="connsiteX56" fmla="*/ 144174 w 230591"/>
                <a:gd name="connsiteY56" fmla="*/ 343568 h 368894"/>
                <a:gd name="connsiteX57" fmla="*/ 162525 w 230591"/>
                <a:gd name="connsiteY57" fmla="*/ 348156 h 368894"/>
                <a:gd name="connsiteX58" fmla="*/ 188521 w 230591"/>
                <a:gd name="connsiteY58" fmla="*/ 342804 h 368894"/>
                <a:gd name="connsiteX59" fmla="*/ 220633 w 230591"/>
                <a:gd name="connsiteY59" fmla="*/ 329041 h 368894"/>
                <a:gd name="connsiteX60" fmla="*/ 210693 w 230591"/>
                <a:gd name="connsiteY60" fmla="*/ 323689 h 368894"/>
                <a:gd name="connsiteX61" fmla="*/ 212222 w 230591"/>
                <a:gd name="connsiteY61" fmla="*/ 309162 h 368894"/>
                <a:gd name="connsiteX62" fmla="*/ 230572 w 230591"/>
                <a:gd name="connsiteY62" fmla="*/ 285460 h 368894"/>
                <a:gd name="connsiteX63" fmla="*/ 42485 w 230591"/>
                <a:gd name="connsiteY63" fmla="*/ 196768 h 368894"/>
                <a:gd name="connsiteX64" fmla="*/ 13431 w 230591"/>
                <a:gd name="connsiteY64" fmla="*/ 201356 h 368894"/>
                <a:gd name="connsiteX65" fmla="*/ 7315 w 230591"/>
                <a:gd name="connsiteY65" fmla="*/ 215118 h 368894"/>
                <a:gd name="connsiteX66" fmla="*/ 1963 w 230591"/>
                <a:gd name="connsiteY66" fmla="*/ 228881 h 368894"/>
                <a:gd name="connsiteX67" fmla="*/ 16490 w 230591"/>
                <a:gd name="connsiteY67" fmla="*/ 231939 h 368894"/>
                <a:gd name="connsiteX68" fmla="*/ 30252 w 230591"/>
                <a:gd name="connsiteY68" fmla="*/ 227352 h 368894"/>
                <a:gd name="connsiteX69" fmla="*/ 37898 w 230591"/>
                <a:gd name="connsiteY69" fmla="*/ 234997 h 368894"/>
                <a:gd name="connsiteX70" fmla="*/ 55483 w 230591"/>
                <a:gd name="connsiteY70" fmla="*/ 223529 h 368894"/>
                <a:gd name="connsiteX71" fmla="*/ 42485 w 230591"/>
                <a:gd name="connsiteY71" fmla="*/ 196768 h 36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30591" h="368894">
                  <a:moveTo>
                    <a:pt x="157172" y="27031"/>
                  </a:moveTo>
                  <a:cubicBezTo>
                    <a:pt x="163289" y="20915"/>
                    <a:pt x="170170" y="-2787"/>
                    <a:pt x="160995" y="271"/>
                  </a:cubicBezTo>
                  <a:cubicBezTo>
                    <a:pt x="151820" y="2565"/>
                    <a:pt x="154114" y="29325"/>
                    <a:pt x="157172" y="27031"/>
                  </a:cubicBezTo>
                  <a:moveTo>
                    <a:pt x="24136" y="105019"/>
                  </a:moveTo>
                  <a:cubicBezTo>
                    <a:pt x="33310" y="105019"/>
                    <a:pt x="44015" y="88198"/>
                    <a:pt x="39427" y="83610"/>
                  </a:cubicBezTo>
                  <a:cubicBezTo>
                    <a:pt x="34839" y="79023"/>
                    <a:pt x="17254" y="105019"/>
                    <a:pt x="24136" y="105019"/>
                  </a:cubicBezTo>
                  <a:moveTo>
                    <a:pt x="230572" y="285460"/>
                  </a:moveTo>
                  <a:cubicBezTo>
                    <a:pt x="231337" y="274756"/>
                    <a:pt x="208399" y="267110"/>
                    <a:pt x="206106" y="273227"/>
                  </a:cubicBezTo>
                  <a:cubicBezTo>
                    <a:pt x="203812" y="279343"/>
                    <a:pt x="198460" y="278579"/>
                    <a:pt x="194637" y="271697"/>
                  </a:cubicBezTo>
                  <a:cubicBezTo>
                    <a:pt x="190814" y="265581"/>
                    <a:pt x="197695" y="258700"/>
                    <a:pt x="194637" y="258700"/>
                  </a:cubicBezTo>
                  <a:cubicBezTo>
                    <a:pt x="190814" y="257935"/>
                    <a:pt x="186226" y="248760"/>
                    <a:pt x="186991" y="245702"/>
                  </a:cubicBezTo>
                  <a:cubicBezTo>
                    <a:pt x="187756" y="241879"/>
                    <a:pt x="180875" y="218941"/>
                    <a:pt x="169406" y="215883"/>
                  </a:cubicBezTo>
                  <a:cubicBezTo>
                    <a:pt x="157937" y="212825"/>
                    <a:pt x="155643" y="196004"/>
                    <a:pt x="154114" y="186064"/>
                  </a:cubicBezTo>
                  <a:cubicBezTo>
                    <a:pt x="151820" y="176889"/>
                    <a:pt x="144174" y="181477"/>
                    <a:pt x="138823" y="173831"/>
                  </a:cubicBezTo>
                  <a:cubicBezTo>
                    <a:pt x="132706" y="166185"/>
                    <a:pt x="122766" y="170008"/>
                    <a:pt x="118179" y="170008"/>
                  </a:cubicBezTo>
                  <a:cubicBezTo>
                    <a:pt x="112827" y="170008"/>
                    <a:pt x="118179" y="160069"/>
                    <a:pt x="126589" y="153952"/>
                  </a:cubicBezTo>
                  <a:cubicBezTo>
                    <a:pt x="135000" y="147835"/>
                    <a:pt x="144174" y="117252"/>
                    <a:pt x="144174" y="111135"/>
                  </a:cubicBezTo>
                  <a:cubicBezTo>
                    <a:pt x="144174" y="105019"/>
                    <a:pt x="108240" y="105019"/>
                    <a:pt x="101358" y="108842"/>
                  </a:cubicBezTo>
                  <a:cubicBezTo>
                    <a:pt x="94477" y="112664"/>
                    <a:pt x="87596" y="103490"/>
                    <a:pt x="93712" y="101196"/>
                  </a:cubicBezTo>
                  <a:cubicBezTo>
                    <a:pt x="99829" y="98902"/>
                    <a:pt x="112062" y="85904"/>
                    <a:pt x="111298" y="81317"/>
                  </a:cubicBezTo>
                  <a:cubicBezTo>
                    <a:pt x="110533" y="75965"/>
                    <a:pt x="119708" y="71377"/>
                    <a:pt x="114356" y="66790"/>
                  </a:cubicBezTo>
                  <a:cubicBezTo>
                    <a:pt x="109004" y="62202"/>
                    <a:pt x="108240" y="72906"/>
                    <a:pt x="104417" y="76729"/>
                  </a:cubicBezTo>
                  <a:cubicBezTo>
                    <a:pt x="99829" y="80552"/>
                    <a:pt x="89889" y="79023"/>
                    <a:pt x="79185" y="76729"/>
                  </a:cubicBezTo>
                  <a:cubicBezTo>
                    <a:pt x="68481" y="74435"/>
                    <a:pt x="64658" y="90492"/>
                    <a:pt x="64658" y="97373"/>
                  </a:cubicBezTo>
                  <a:cubicBezTo>
                    <a:pt x="64658" y="104254"/>
                    <a:pt x="52425" y="108077"/>
                    <a:pt x="54719" y="114194"/>
                  </a:cubicBezTo>
                  <a:cubicBezTo>
                    <a:pt x="57012" y="120310"/>
                    <a:pt x="52425" y="124133"/>
                    <a:pt x="48602" y="121075"/>
                  </a:cubicBezTo>
                  <a:cubicBezTo>
                    <a:pt x="45544" y="118017"/>
                    <a:pt x="41721" y="109606"/>
                    <a:pt x="34839" y="115723"/>
                  </a:cubicBezTo>
                  <a:cubicBezTo>
                    <a:pt x="27958" y="121839"/>
                    <a:pt x="42485" y="128721"/>
                    <a:pt x="51660" y="130250"/>
                  </a:cubicBezTo>
                  <a:cubicBezTo>
                    <a:pt x="60835" y="131014"/>
                    <a:pt x="44779" y="137896"/>
                    <a:pt x="43250" y="147835"/>
                  </a:cubicBezTo>
                  <a:cubicBezTo>
                    <a:pt x="41721" y="157775"/>
                    <a:pt x="54719" y="153952"/>
                    <a:pt x="55483" y="160833"/>
                  </a:cubicBezTo>
                  <a:cubicBezTo>
                    <a:pt x="56248" y="167714"/>
                    <a:pt x="36369" y="169243"/>
                    <a:pt x="36369" y="176125"/>
                  </a:cubicBezTo>
                  <a:cubicBezTo>
                    <a:pt x="36369" y="183006"/>
                    <a:pt x="47837" y="173066"/>
                    <a:pt x="53190" y="170008"/>
                  </a:cubicBezTo>
                  <a:cubicBezTo>
                    <a:pt x="58542" y="166950"/>
                    <a:pt x="50131" y="186829"/>
                    <a:pt x="63129" y="184535"/>
                  </a:cubicBezTo>
                  <a:cubicBezTo>
                    <a:pt x="75362" y="182241"/>
                    <a:pt x="72304" y="164656"/>
                    <a:pt x="76891" y="165421"/>
                  </a:cubicBezTo>
                  <a:cubicBezTo>
                    <a:pt x="81479" y="166185"/>
                    <a:pt x="74598" y="174596"/>
                    <a:pt x="78421" y="182241"/>
                  </a:cubicBezTo>
                  <a:cubicBezTo>
                    <a:pt x="82244" y="189887"/>
                    <a:pt x="69246" y="201356"/>
                    <a:pt x="70010" y="206708"/>
                  </a:cubicBezTo>
                  <a:cubicBezTo>
                    <a:pt x="70775" y="212060"/>
                    <a:pt x="95242" y="212060"/>
                    <a:pt x="103652" y="203650"/>
                  </a:cubicBezTo>
                  <a:cubicBezTo>
                    <a:pt x="111298" y="195239"/>
                    <a:pt x="115120" y="204414"/>
                    <a:pt x="109768" y="210531"/>
                  </a:cubicBezTo>
                  <a:cubicBezTo>
                    <a:pt x="104417" y="216648"/>
                    <a:pt x="106710" y="222764"/>
                    <a:pt x="113591" y="225823"/>
                  </a:cubicBezTo>
                  <a:cubicBezTo>
                    <a:pt x="120473" y="228116"/>
                    <a:pt x="122766" y="228881"/>
                    <a:pt x="119708" y="234997"/>
                  </a:cubicBezTo>
                  <a:cubicBezTo>
                    <a:pt x="116650" y="241114"/>
                    <a:pt x="119708" y="251818"/>
                    <a:pt x="117414" y="257170"/>
                  </a:cubicBezTo>
                  <a:cubicBezTo>
                    <a:pt x="115885" y="262522"/>
                    <a:pt x="94477" y="261758"/>
                    <a:pt x="93712" y="257935"/>
                  </a:cubicBezTo>
                  <a:cubicBezTo>
                    <a:pt x="92948" y="254112"/>
                    <a:pt x="83773" y="257170"/>
                    <a:pt x="86831" y="261758"/>
                  </a:cubicBezTo>
                  <a:cubicBezTo>
                    <a:pt x="89125" y="267110"/>
                    <a:pt x="79185" y="272462"/>
                    <a:pt x="79950" y="277049"/>
                  </a:cubicBezTo>
                  <a:cubicBezTo>
                    <a:pt x="80714" y="281637"/>
                    <a:pt x="92948" y="280872"/>
                    <a:pt x="93712" y="286224"/>
                  </a:cubicBezTo>
                  <a:cubicBezTo>
                    <a:pt x="93712" y="292341"/>
                    <a:pt x="84537" y="298458"/>
                    <a:pt x="71539" y="303045"/>
                  </a:cubicBezTo>
                  <a:cubicBezTo>
                    <a:pt x="58542" y="306868"/>
                    <a:pt x="74598" y="317572"/>
                    <a:pt x="80714" y="312985"/>
                  </a:cubicBezTo>
                  <a:cubicBezTo>
                    <a:pt x="86831" y="308397"/>
                    <a:pt x="85302" y="316043"/>
                    <a:pt x="94477" y="316043"/>
                  </a:cubicBezTo>
                  <a:cubicBezTo>
                    <a:pt x="103652" y="316043"/>
                    <a:pt x="109004" y="323689"/>
                    <a:pt x="118943" y="319866"/>
                  </a:cubicBezTo>
                  <a:cubicBezTo>
                    <a:pt x="128883" y="316043"/>
                    <a:pt x="128883" y="319866"/>
                    <a:pt x="121237" y="325983"/>
                  </a:cubicBezTo>
                  <a:cubicBezTo>
                    <a:pt x="113591" y="332099"/>
                    <a:pt x="102122" y="325983"/>
                    <a:pt x="95242" y="329806"/>
                  </a:cubicBezTo>
                  <a:cubicBezTo>
                    <a:pt x="88360" y="333628"/>
                    <a:pt x="60835" y="361153"/>
                    <a:pt x="65423" y="368035"/>
                  </a:cubicBezTo>
                  <a:cubicBezTo>
                    <a:pt x="68481" y="371857"/>
                    <a:pt x="72304" y="361918"/>
                    <a:pt x="82244" y="358095"/>
                  </a:cubicBezTo>
                  <a:cubicBezTo>
                    <a:pt x="92183" y="353508"/>
                    <a:pt x="93712" y="361153"/>
                    <a:pt x="99064" y="361918"/>
                  </a:cubicBezTo>
                  <a:cubicBezTo>
                    <a:pt x="104417" y="362683"/>
                    <a:pt x="105181" y="349685"/>
                    <a:pt x="109004" y="351214"/>
                  </a:cubicBezTo>
                  <a:cubicBezTo>
                    <a:pt x="113591" y="351978"/>
                    <a:pt x="117414" y="347391"/>
                    <a:pt x="125825" y="348920"/>
                  </a:cubicBezTo>
                  <a:cubicBezTo>
                    <a:pt x="134235" y="350449"/>
                    <a:pt x="139587" y="347391"/>
                    <a:pt x="144174" y="343568"/>
                  </a:cubicBezTo>
                  <a:cubicBezTo>
                    <a:pt x="147997" y="339745"/>
                    <a:pt x="159466" y="350449"/>
                    <a:pt x="162525" y="348156"/>
                  </a:cubicBezTo>
                  <a:cubicBezTo>
                    <a:pt x="165583" y="345862"/>
                    <a:pt x="180875" y="342804"/>
                    <a:pt x="188521" y="342804"/>
                  </a:cubicBezTo>
                  <a:cubicBezTo>
                    <a:pt x="196166" y="342804"/>
                    <a:pt x="215281" y="333628"/>
                    <a:pt x="220633" y="329041"/>
                  </a:cubicBezTo>
                  <a:cubicBezTo>
                    <a:pt x="225985" y="323689"/>
                    <a:pt x="217575" y="322924"/>
                    <a:pt x="210693" y="323689"/>
                  </a:cubicBezTo>
                  <a:cubicBezTo>
                    <a:pt x="203812" y="324453"/>
                    <a:pt x="205341" y="316808"/>
                    <a:pt x="212222" y="309162"/>
                  </a:cubicBezTo>
                  <a:cubicBezTo>
                    <a:pt x="218339" y="301516"/>
                    <a:pt x="229808" y="296164"/>
                    <a:pt x="230572" y="285460"/>
                  </a:cubicBezTo>
                  <a:moveTo>
                    <a:pt x="42485" y="196768"/>
                  </a:moveTo>
                  <a:cubicBezTo>
                    <a:pt x="34075" y="188358"/>
                    <a:pt x="22606" y="202120"/>
                    <a:pt x="13431" y="201356"/>
                  </a:cubicBezTo>
                  <a:cubicBezTo>
                    <a:pt x="11902" y="208237"/>
                    <a:pt x="9608" y="213589"/>
                    <a:pt x="7315" y="215118"/>
                  </a:cubicBezTo>
                  <a:cubicBezTo>
                    <a:pt x="3492" y="218177"/>
                    <a:pt x="-3390" y="228116"/>
                    <a:pt x="1963" y="228881"/>
                  </a:cubicBezTo>
                  <a:cubicBezTo>
                    <a:pt x="7315" y="229645"/>
                    <a:pt x="15725" y="238820"/>
                    <a:pt x="16490" y="231939"/>
                  </a:cubicBezTo>
                  <a:cubicBezTo>
                    <a:pt x="17254" y="225058"/>
                    <a:pt x="21077" y="216648"/>
                    <a:pt x="30252" y="227352"/>
                  </a:cubicBezTo>
                  <a:cubicBezTo>
                    <a:pt x="32546" y="229645"/>
                    <a:pt x="34839" y="232704"/>
                    <a:pt x="37898" y="234997"/>
                  </a:cubicBezTo>
                  <a:cubicBezTo>
                    <a:pt x="39427" y="230410"/>
                    <a:pt x="50131" y="228881"/>
                    <a:pt x="55483" y="223529"/>
                  </a:cubicBezTo>
                  <a:cubicBezTo>
                    <a:pt x="62365" y="216648"/>
                    <a:pt x="52425" y="205943"/>
                    <a:pt x="42485" y="19676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603376E4-FA27-4293-AB69-AE16C24A34BD}"/>
                </a:ext>
              </a:extLst>
            </p:cNvPr>
            <p:cNvSpPr/>
            <p:nvPr/>
          </p:nvSpPr>
          <p:spPr>
            <a:xfrm>
              <a:off x="6525126" y="2713276"/>
              <a:ext cx="108192" cy="107064"/>
            </a:xfrm>
            <a:custGeom>
              <a:avLst/>
              <a:gdLst>
                <a:gd name="connsiteX0" fmla="*/ 107605 w 108192"/>
                <a:gd name="connsiteY0" fmla="*/ 61096 h 107064"/>
                <a:gd name="connsiteX1" fmla="*/ 99959 w 108192"/>
                <a:gd name="connsiteY1" fmla="*/ 67212 h 107064"/>
                <a:gd name="connsiteX2" fmla="*/ 92313 w 108192"/>
                <a:gd name="connsiteY2" fmla="*/ 61096 h 107064"/>
                <a:gd name="connsiteX3" fmla="*/ 77021 w 108192"/>
                <a:gd name="connsiteY3" fmla="*/ 67977 h 107064"/>
                <a:gd name="connsiteX4" fmla="*/ 86196 w 108192"/>
                <a:gd name="connsiteY4" fmla="*/ 90150 h 107064"/>
                <a:gd name="connsiteX5" fmla="*/ 79315 w 108192"/>
                <a:gd name="connsiteY5" fmla="*/ 96266 h 107064"/>
                <a:gd name="connsiteX6" fmla="*/ 85432 w 108192"/>
                <a:gd name="connsiteY6" fmla="*/ 106971 h 107064"/>
                <a:gd name="connsiteX7" fmla="*/ 102252 w 108192"/>
                <a:gd name="connsiteY7" fmla="*/ 87092 h 107064"/>
                <a:gd name="connsiteX8" fmla="*/ 107605 w 108192"/>
                <a:gd name="connsiteY8" fmla="*/ 61096 h 107064"/>
                <a:gd name="connsiteX9" fmla="*/ 55613 w 108192"/>
                <a:gd name="connsiteY9" fmla="*/ 38923 h 107064"/>
                <a:gd name="connsiteX10" fmla="*/ 54848 w 108192"/>
                <a:gd name="connsiteY10" fmla="*/ 22102 h 107064"/>
                <a:gd name="connsiteX11" fmla="*/ 57142 w 108192"/>
                <a:gd name="connsiteY11" fmla="*/ 1458 h 107064"/>
                <a:gd name="connsiteX12" fmla="*/ 40321 w 108192"/>
                <a:gd name="connsiteY12" fmla="*/ 11398 h 107064"/>
                <a:gd name="connsiteX13" fmla="*/ 26559 w 108192"/>
                <a:gd name="connsiteY13" fmla="*/ 19044 h 107064"/>
                <a:gd name="connsiteX14" fmla="*/ 27324 w 108192"/>
                <a:gd name="connsiteY14" fmla="*/ 29748 h 107064"/>
                <a:gd name="connsiteX15" fmla="*/ 13561 w 108192"/>
                <a:gd name="connsiteY15" fmla="*/ 22867 h 107064"/>
                <a:gd name="connsiteX16" fmla="*/ 2092 w 108192"/>
                <a:gd name="connsiteY16" fmla="*/ 40452 h 107064"/>
                <a:gd name="connsiteX17" fmla="*/ 2092 w 108192"/>
                <a:gd name="connsiteY17" fmla="*/ 67977 h 107064"/>
                <a:gd name="connsiteX18" fmla="*/ 11267 w 108192"/>
                <a:gd name="connsiteY18" fmla="*/ 89385 h 107064"/>
                <a:gd name="connsiteX19" fmla="*/ 15090 w 108192"/>
                <a:gd name="connsiteY19" fmla="*/ 100089 h 107064"/>
                <a:gd name="connsiteX20" fmla="*/ 36498 w 108192"/>
                <a:gd name="connsiteY20" fmla="*/ 102383 h 107064"/>
                <a:gd name="connsiteX21" fmla="*/ 44909 w 108192"/>
                <a:gd name="connsiteY21" fmla="*/ 102383 h 107064"/>
                <a:gd name="connsiteX22" fmla="*/ 35734 w 108192"/>
                <a:gd name="connsiteY22" fmla="*/ 89385 h 107064"/>
                <a:gd name="connsiteX23" fmla="*/ 47967 w 108192"/>
                <a:gd name="connsiteY23" fmla="*/ 91679 h 107064"/>
                <a:gd name="connsiteX24" fmla="*/ 64788 w 108192"/>
                <a:gd name="connsiteY24" fmla="*/ 91679 h 107064"/>
                <a:gd name="connsiteX25" fmla="*/ 56378 w 108192"/>
                <a:gd name="connsiteY25" fmla="*/ 76387 h 107064"/>
                <a:gd name="connsiteX26" fmla="*/ 45673 w 108192"/>
                <a:gd name="connsiteY26" fmla="*/ 74858 h 107064"/>
                <a:gd name="connsiteX27" fmla="*/ 52555 w 108192"/>
                <a:gd name="connsiteY27" fmla="*/ 59567 h 107064"/>
                <a:gd name="connsiteX28" fmla="*/ 67081 w 108192"/>
                <a:gd name="connsiteY28" fmla="*/ 51156 h 107064"/>
                <a:gd name="connsiteX29" fmla="*/ 55613 w 108192"/>
                <a:gd name="connsiteY29" fmla="*/ 38923 h 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192" h="107064">
                  <a:moveTo>
                    <a:pt x="107605" y="61096"/>
                  </a:moveTo>
                  <a:cubicBezTo>
                    <a:pt x="104546" y="59567"/>
                    <a:pt x="103017" y="66448"/>
                    <a:pt x="99959" y="67212"/>
                  </a:cubicBezTo>
                  <a:cubicBezTo>
                    <a:pt x="96900" y="67977"/>
                    <a:pt x="93077" y="53450"/>
                    <a:pt x="92313" y="61096"/>
                  </a:cubicBezTo>
                  <a:cubicBezTo>
                    <a:pt x="90784" y="68741"/>
                    <a:pt x="83902" y="58037"/>
                    <a:pt x="77021" y="67977"/>
                  </a:cubicBezTo>
                  <a:cubicBezTo>
                    <a:pt x="70140" y="77917"/>
                    <a:pt x="80844" y="87092"/>
                    <a:pt x="86196" y="90150"/>
                  </a:cubicBezTo>
                  <a:cubicBezTo>
                    <a:pt x="90784" y="93208"/>
                    <a:pt x="86196" y="97796"/>
                    <a:pt x="79315" y="96266"/>
                  </a:cubicBezTo>
                  <a:cubicBezTo>
                    <a:pt x="73198" y="94737"/>
                    <a:pt x="77021" y="105441"/>
                    <a:pt x="85432" y="106971"/>
                  </a:cubicBezTo>
                  <a:cubicBezTo>
                    <a:pt x="93842" y="108500"/>
                    <a:pt x="103017" y="90914"/>
                    <a:pt x="102252" y="87092"/>
                  </a:cubicBezTo>
                  <a:cubicBezTo>
                    <a:pt x="100723" y="83269"/>
                    <a:pt x="110663" y="63389"/>
                    <a:pt x="107605" y="61096"/>
                  </a:cubicBezTo>
                  <a:moveTo>
                    <a:pt x="55613" y="38923"/>
                  </a:moveTo>
                  <a:cubicBezTo>
                    <a:pt x="52555" y="37394"/>
                    <a:pt x="51025" y="25925"/>
                    <a:pt x="54848" y="22102"/>
                  </a:cubicBezTo>
                  <a:cubicBezTo>
                    <a:pt x="58671" y="18279"/>
                    <a:pt x="60965" y="4517"/>
                    <a:pt x="57142" y="1458"/>
                  </a:cubicBezTo>
                  <a:cubicBezTo>
                    <a:pt x="54084" y="-2364"/>
                    <a:pt x="41086" y="1458"/>
                    <a:pt x="40321" y="11398"/>
                  </a:cubicBezTo>
                  <a:cubicBezTo>
                    <a:pt x="39557" y="21337"/>
                    <a:pt x="29617" y="16750"/>
                    <a:pt x="26559" y="19044"/>
                  </a:cubicBezTo>
                  <a:cubicBezTo>
                    <a:pt x="23501" y="21337"/>
                    <a:pt x="31911" y="25160"/>
                    <a:pt x="27324" y="29748"/>
                  </a:cubicBezTo>
                  <a:cubicBezTo>
                    <a:pt x="22736" y="34335"/>
                    <a:pt x="21207" y="23631"/>
                    <a:pt x="13561" y="22867"/>
                  </a:cubicBezTo>
                  <a:cubicBezTo>
                    <a:pt x="6680" y="22102"/>
                    <a:pt x="5915" y="34335"/>
                    <a:pt x="2092" y="40452"/>
                  </a:cubicBezTo>
                  <a:cubicBezTo>
                    <a:pt x="-1731" y="46569"/>
                    <a:pt x="563" y="59567"/>
                    <a:pt x="2092" y="67977"/>
                  </a:cubicBezTo>
                  <a:cubicBezTo>
                    <a:pt x="3621" y="76387"/>
                    <a:pt x="13561" y="81739"/>
                    <a:pt x="11267" y="89385"/>
                  </a:cubicBezTo>
                  <a:cubicBezTo>
                    <a:pt x="10503" y="92444"/>
                    <a:pt x="12032" y="96266"/>
                    <a:pt x="15090" y="100089"/>
                  </a:cubicBezTo>
                  <a:cubicBezTo>
                    <a:pt x="24265" y="100089"/>
                    <a:pt x="32675" y="100854"/>
                    <a:pt x="36498" y="102383"/>
                  </a:cubicBezTo>
                  <a:cubicBezTo>
                    <a:pt x="38027" y="103148"/>
                    <a:pt x="41086" y="102383"/>
                    <a:pt x="44909" y="102383"/>
                  </a:cubicBezTo>
                  <a:cubicBezTo>
                    <a:pt x="41850" y="97031"/>
                    <a:pt x="34969" y="93208"/>
                    <a:pt x="35734" y="89385"/>
                  </a:cubicBezTo>
                  <a:cubicBezTo>
                    <a:pt x="36498" y="84033"/>
                    <a:pt x="42615" y="87856"/>
                    <a:pt x="47967" y="91679"/>
                  </a:cubicBezTo>
                  <a:cubicBezTo>
                    <a:pt x="52555" y="96266"/>
                    <a:pt x="63258" y="97031"/>
                    <a:pt x="64788" y="91679"/>
                  </a:cubicBezTo>
                  <a:cubicBezTo>
                    <a:pt x="65553" y="88621"/>
                    <a:pt x="63258" y="73329"/>
                    <a:pt x="56378" y="76387"/>
                  </a:cubicBezTo>
                  <a:cubicBezTo>
                    <a:pt x="49496" y="80210"/>
                    <a:pt x="47967" y="78681"/>
                    <a:pt x="45673" y="74858"/>
                  </a:cubicBezTo>
                  <a:cubicBezTo>
                    <a:pt x="43380" y="71035"/>
                    <a:pt x="50261" y="65683"/>
                    <a:pt x="52555" y="59567"/>
                  </a:cubicBezTo>
                  <a:cubicBezTo>
                    <a:pt x="54084" y="53450"/>
                    <a:pt x="65553" y="55744"/>
                    <a:pt x="67081" y="51156"/>
                  </a:cubicBezTo>
                  <a:cubicBezTo>
                    <a:pt x="68611" y="45804"/>
                    <a:pt x="59436" y="40452"/>
                    <a:pt x="55613" y="3892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C1DD802B-4562-4AD6-AFEC-1665962A5A23}"/>
                </a:ext>
              </a:extLst>
            </p:cNvPr>
            <p:cNvSpPr/>
            <p:nvPr/>
          </p:nvSpPr>
          <p:spPr>
            <a:xfrm>
              <a:off x="6525126" y="2713276"/>
              <a:ext cx="108192" cy="107064"/>
            </a:xfrm>
            <a:custGeom>
              <a:avLst/>
              <a:gdLst>
                <a:gd name="connsiteX0" fmla="*/ 107605 w 108192"/>
                <a:gd name="connsiteY0" fmla="*/ 61096 h 107064"/>
                <a:gd name="connsiteX1" fmla="*/ 99959 w 108192"/>
                <a:gd name="connsiteY1" fmla="*/ 67212 h 107064"/>
                <a:gd name="connsiteX2" fmla="*/ 92313 w 108192"/>
                <a:gd name="connsiteY2" fmla="*/ 61096 h 107064"/>
                <a:gd name="connsiteX3" fmla="*/ 77021 w 108192"/>
                <a:gd name="connsiteY3" fmla="*/ 67977 h 107064"/>
                <a:gd name="connsiteX4" fmla="*/ 86196 w 108192"/>
                <a:gd name="connsiteY4" fmla="*/ 90150 h 107064"/>
                <a:gd name="connsiteX5" fmla="*/ 79315 w 108192"/>
                <a:gd name="connsiteY5" fmla="*/ 96266 h 107064"/>
                <a:gd name="connsiteX6" fmla="*/ 85432 w 108192"/>
                <a:gd name="connsiteY6" fmla="*/ 106971 h 107064"/>
                <a:gd name="connsiteX7" fmla="*/ 102252 w 108192"/>
                <a:gd name="connsiteY7" fmla="*/ 87092 h 107064"/>
                <a:gd name="connsiteX8" fmla="*/ 107605 w 108192"/>
                <a:gd name="connsiteY8" fmla="*/ 61096 h 107064"/>
                <a:gd name="connsiteX9" fmla="*/ 55613 w 108192"/>
                <a:gd name="connsiteY9" fmla="*/ 38923 h 107064"/>
                <a:gd name="connsiteX10" fmla="*/ 54848 w 108192"/>
                <a:gd name="connsiteY10" fmla="*/ 22102 h 107064"/>
                <a:gd name="connsiteX11" fmla="*/ 57142 w 108192"/>
                <a:gd name="connsiteY11" fmla="*/ 1458 h 107064"/>
                <a:gd name="connsiteX12" fmla="*/ 40321 w 108192"/>
                <a:gd name="connsiteY12" fmla="*/ 11398 h 107064"/>
                <a:gd name="connsiteX13" fmla="*/ 26559 w 108192"/>
                <a:gd name="connsiteY13" fmla="*/ 19044 h 107064"/>
                <a:gd name="connsiteX14" fmla="*/ 27324 w 108192"/>
                <a:gd name="connsiteY14" fmla="*/ 29748 h 107064"/>
                <a:gd name="connsiteX15" fmla="*/ 13561 w 108192"/>
                <a:gd name="connsiteY15" fmla="*/ 22867 h 107064"/>
                <a:gd name="connsiteX16" fmla="*/ 2092 w 108192"/>
                <a:gd name="connsiteY16" fmla="*/ 40452 h 107064"/>
                <a:gd name="connsiteX17" fmla="*/ 2092 w 108192"/>
                <a:gd name="connsiteY17" fmla="*/ 67977 h 107064"/>
                <a:gd name="connsiteX18" fmla="*/ 11267 w 108192"/>
                <a:gd name="connsiteY18" fmla="*/ 89385 h 107064"/>
                <a:gd name="connsiteX19" fmla="*/ 15090 w 108192"/>
                <a:gd name="connsiteY19" fmla="*/ 100089 h 107064"/>
                <a:gd name="connsiteX20" fmla="*/ 36498 w 108192"/>
                <a:gd name="connsiteY20" fmla="*/ 102383 h 107064"/>
                <a:gd name="connsiteX21" fmla="*/ 44909 w 108192"/>
                <a:gd name="connsiteY21" fmla="*/ 102383 h 107064"/>
                <a:gd name="connsiteX22" fmla="*/ 35734 w 108192"/>
                <a:gd name="connsiteY22" fmla="*/ 89385 h 107064"/>
                <a:gd name="connsiteX23" fmla="*/ 47967 w 108192"/>
                <a:gd name="connsiteY23" fmla="*/ 91679 h 107064"/>
                <a:gd name="connsiteX24" fmla="*/ 64788 w 108192"/>
                <a:gd name="connsiteY24" fmla="*/ 91679 h 107064"/>
                <a:gd name="connsiteX25" fmla="*/ 56378 w 108192"/>
                <a:gd name="connsiteY25" fmla="*/ 76387 h 107064"/>
                <a:gd name="connsiteX26" fmla="*/ 45673 w 108192"/>
                <a:gd name="connsiteY26" fmla="*/ 74858 h 107064"/>
                <a:gd name="connsiteX27" fmla="*/ 52555 w 108192"/>
                <a:gd name="connsiteY27" fmla="*/ 59567 h 107064"/>
                <a:gd name="connsiteX28" fmla="*/ 67081 w 108192"/>
                <a:gd name="connsiteY28" fmla="*/ 51156 h 107064"/>
                <a:gd name="connsiteX29" fmla="*/ 55613 w 108192"/>
                <a:gd name="connsiteY29" fmla="*/ 38923 h 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192" h="107064">
                  <a:moveTo>
                    <a:pt x="107605" y="61096"/>
                  </a:moveTo>
                  <a:cubicBezTo>
                    <a:pt x="104546" y="59567"/>
                    <a:pt x="103017" y="66448"/>
                    <a:pt x="99959" y="67212"/>
                  </a:cubicBezTo>
                  <a:cubicBezTo>
                    <a:pt x="96900" y="67977"/>
                    <a:pt x="93077" y="53450"/>
                    <a:pt x="92313" y="61096"/>
                  </a:cubicBezTo>
                  <a:cubicBezTo>
                    <a:pt x="90784" y="68741"/>
                    <a:pt x="83902" y="58037"/>
                    <a:pt x="77021" y="67977"/>
                  </a:cubicBezTo>
                  <a:cubicBezTo>
                    <a:pt x="70140" y="77917"/>
                    <a:pt x="80844" y="87092"/>
                    <a:pt x="86196" y="90150"/>
                  </a:cubicBezTo>
                  <a:cubicBezTo>
                    <a:pt x="90784" y="93208"/>
                    <a:pt x="86196" y="97796"/>
                    <a:pt x="79315" y="96266"/>
                  </a:cubicBezTo>
                  <a:cubicBezTo>
                    <a:pt x="73198" y="94737"/>
                    <a:pt x="77021" y="105441"/>
                    <a:pt x="85432" y="106971"/>
                  </a:cubicBezTo>
                  <a:cubicBezTo>
                    <a:pt x="93842" y="108500"/>
                    <a:pt x="103017" y="90914"/>
                    <a:pt x="102252" y="87092"/>
                  </a:cubicBezTo>
                  <a:cubicBezTo>
                    <a:pt x="100723" y="83269"/>
                    <a:pt x="110663" y="63389"/>
                    <a:pt x="107605" y="61096"/>
                  </a:cubicBezTo>
                  <a:moveTo>
                    <a:pt x="55613" y="38923"/>
                  </a:moveTo>
                  <a:cubicBezTo>
                    <a:pt x="52555" y="37394"/>
                    <a:pt x="51025" y="25925"/>
                    <a:pt x="54848" y="22102"/>
                  </a:cubicBezTo>
                  <a:cubicBezTo>
                    <a:pt x="58671" y="18279"/>
                    <a:pt x="60965" y="4517"/>
                    <a:pt x="57142" y="1458"/>
                  </a:cubicBezTo>
                  <a:cubicBezTo>
                    <a:pt x="54084" y="-2364"/>
                    <a:pt x="41086" y="1458"/>
                    <a:pt x="40321" y="11398"/>
                  </a:cubicBezTo>
                  <a:cubicBezTo>
                    <a:pt x="39557" y="21337"/>
                    <a:pt x="29617" y="16750"/>
                    <a:pt x="26559" y="19044"/>
                  </a:cubicBezTo>
                  <a:cubicBezTo>
                    <a:pt x="23501" y="21337"/>
                    <a:pt x="31911" y="25160"/>
                    <a:pt x="27324" y="29748"/>
                  </a:cubicBezTo>
                  <a:cubicBezTo>
                    <a:pt x="22736" y="34335"/>
                    <a:pt x="21207" y="23631"/>
                    <a:pt x="13561" y="22867"/>
                  </a:cubicBezTo>
                  <a:cubicBezTo>
                    <a:pt x="6680" y="22102"/>
                    <a:pt x="5915" y="34335"/>
                    <a:pt x="2092" y="40452"/>
                  </a:cubicBezTo>
                  <a:cubicBezTo>
                    <a:pt x="-1731" y="46569"/>
                    <a:pt x="563" y="59567"/>
                    <a:pt x="2092" y="67977"/>
                  </a:cubicBezTo>
                  <a:cubicBezTo>
                    <a:pt x="3621" y="76387"/>
                    <a:pt x="13561" y="81739"/>
                    <a:pt x="11267" y="89385"/>
                  </a:cubicBezTo>
                  <a:cubicBezTo>
                    <a:pt x="10503" y="92444"/>
                    <a:pt x="12032" y="96266"/>
                    <a:pt x="15090" y="100089"/>
                  </a:cubicBezTo>
                  <a:cubicBezTo>
                    <a:pt x="24265" y="100089"/>
                    <a:pt x="32675" y="100854"/>
                    <a:pt x="36498" y="102383"/>
                  </a:cubicBezTo>
                  <a:cubicBezTo>
                    <a:pt x="38027" y="103148"/>
                    <a:pt x="41086" y="102383"/>
                    <a:pt x="44909" y="102383"/>
                  </a:cubicBezTo>
                  <a:cubicBezTo>
                    <a:pt x="41850" y="97031"/>
                    <a:pt x="34969" y="93208"/>
                    <a:pt x="35734" y="89385"/>
                  </a:cubicBezTo>
                  <a:cubicBezTo>
                    <a:pt x="36498" y="84033"/>
                    <a:pt x="42615" y="87856"/>
                    <a:pt x="47967" y="91679"/>
                  </a:cubicBezTo>
                  <a:cubicBezTo>
                    <a:pt x="52555" y="96266"/>
                    <a:pt x="63258" y="97031"/>
                    <a:pt x="64788" y="91679"/>
                  </a:cubicBezTo>
                  <a:cubicBezTo>
                    <a:pt x="65553" y="88621"/>
                    <a:pt x="63258" y="73329"/>
                    <a:pt x="56378" y="76387"/>
                  </a:cubicBezTo>
                  <a:cubicBezTo>
                    <a:pt x="49496" y="80210"/>
                    <a:pt x="47967" y="78681"/>
                    <a:pt x="45673" y="74858"/>
                  </a:cubicBezTo>
                  <a:cubicBezTo>
                    <a:pt x="43380" y="71035"/>
                    <a:pt x="50261" y="65683"/>
                    <a:pt x="52555" y="59567"/>
                  </a:cubicBezTo>
                  <a:cubicBezTo>
                    <a:pt x="54084" y="53450"/>
                    <a:pt x="65553" y="55744"/>
                    <a:pt x="67081" y="51156"/>
                  </a:cubicBezTo>
                  <a:cubicBezTo>
                    <a:pt x="68611" y="45804"/>
                    <a:pt x="59436" y="40452"/>
                    <a:pt x="55613" y="3892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35092" y="3994643"/>
              <a:ext cx="57534" cy="31347"/>
              <a:chOff x="3335092" y="3994643"/>
              <a:chExt cx="57534" cy="31347"/>
            </a:xfrm>
            <a:solidFill>
              <a:srgbClr val="868889"/>
            </a:solidFill>
          </p:grpSpPr>
          <p:sp>
            <p:nvSpPr>
              <p:cNvPr id="153" name="Vrije vorm: vorm 152">
                <a:extLst>
                  <a:ext uri="{FF2B5EF4-FFF2-40B4-BE49-F238E27FC236}">
                    <a16:creationId xmlns:a16="http://schemas.microsoft.com/office/drawing/2014/main" id="{FA3C6C40-3886-43C8-A4D2-2C547521BE5F}"/>
                  </a:ext>
                </a:extLst>
              </p:cNvPr>
              <p:cNvSpPr/>
              <p:nvPr/>
            </p:nvSpPr>
            <p:spPr>
              <a:xfrm>
                <a:off x="3335092" y="3994643"/>
                <a:ext cx="57534" cy="31347"/>
              </a:xfrm>
              <a:custGeom>
                <a:avLst/>
                <a:gdLst>
                  <a:gd name="connsiteX0" fmla="*/ 56579 w 57534"/>
                  <a:gd name="connsiteY0" fmla="*/ 12233 h 31347"/>
                  <a:gd name="connsiteX1" fmla="*/ 29054 w 57534"/>
                  <a:gd name="connsiteY1" fmla="*/ 5352 h 31347"/>
                  <a:gd name="connsiteX2" fmla="*/ 18350 w 57534"/>
                  <a:gd name="connsiteY2" fmla="*/ 0 h 31347"/>
                  <a:gd name="connsiteX3" fmla="*/ 17585 w 57534"/>
                  <a:gd name="connsiteY3" fmla="*/ 765 h 31347"/>
                  <a:gd name="connsiteX4" fmla="*/ 0 w 57534"/>
                  <a:gd name="connsiteY4" fmla="*/ 15292 h 31347"/>
                  <a:gd name="connsiteX5" fmla="*/ 48933 w 57534"/>
                  <a:gd name="connsiteY5" fmla="*/ 31348 h 31347"/>
                  <a:gd name="connsiteX6" fmla="*/ 57344 w 57534"/>
                  <a:gd name="connsiteY6" fmla="*/ 28290 h 31347"/>
                  <a:gd name="connsiteX7" fmla="*/ 56579 w 57534"/>
                  <a:gd name="connsiteY7" fmla="*/ 12233 h 3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34" h="31347">
                    <a:moveTo>
                      <a:pt x="56579" y="12233"/>
                    </a:moveTo>
                    <a:cubicBezTo>
                      <a:pt x="51991" y="6117"/>
                      <a:pt x="41287" y="12998"/>
                      <a:pt x="29054" y="5352"/>
                    </a:cubicBezTo>
                    <a:cubicBezTo>
                      <a:pt x="25996" y="3058"/>
                      <a:pt x="22173" y="1529"/>
                      <a:pt x="18350" y="0"/>
                    </a:cubicBezTo>
                    <a:cubicBezTo>
                      <a:pt x="18350" y="0"/>
                      <a:pt x="17585" y="765"/>
                      <a:pt x="17585" y="765"/>
                    </a:cubicBezTo>
                    <a:cubicBezTo>
                      <a:pt x="15292" y="1529"/>
                      <a:pt x="7646" y="8410"/>
                      <a:pt x="0" y="15292"/>
                    </a:cubicBezTo>
                    <a:cubicBezTo>
                      <a:pt x="8410" y="22173"/>
                      <a:pt x="39758" y="31348"/>
                      <a:pt x="48933" y="31348"/>
                    </a:cubicBezTo>
                    <a:cubicBezTo>
                      <a:pt x="52756" y="31348"/>
                      <a:pt x="55050" y="29819"/>
                      <a:pt x="57344" y="28290"/>
                    </a:cubicBezTo>
                    <a:cubicBezTo>
                      <a:pt x="57344" y="20644"/>
                      <a:pt x="58108" y="14527"/>
                      <a:pt x="56579" y="1223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4" name="Vrije vorm: vorm 153">
                <a:extLst>
                  <a:ext uri="{FF2B5EF4-FFF2-40B4-BE49-F238E27FC236}">
                    <a16:creationId xmlns:a16="http://schemas.microsoft.com/office/drawing/2014/main" id="{2930F14B-EFC0-4E67-9E2A-0846831D58AC}"/>
                  </a:ext>
                </a:extLst>
              </p:cNvPr>
              <p:cNvSpPr/>
              <p:nvPr/>
            </p:nvSpPr>
            <p:spPr>
              <a:xfrm>
                <a:off x="3335092" y="3994643"/>
                <a:ext cx="57534" cy="31347"/>
              </a:xfrm>
              <a:custGeom>
                <a:avLst/>
                <a:gdLst>
                  <a:gd name="connsiteX0" fmla="*/ 56579 w 57534"/>
                  <a:gd name="connsiteY0" fmla="*/ 12233 h 31347"/>
                  <a:gd name="connsiteX1" fmla="*/ 29054 w 57534"/>
                  <a:gd name="connsiteY1" fmla="*/ 5352 h 31347"/>
                  <a:gd name="connsiteX2" fmla="*/ 18350 w 57534"/>
                  <a:gd name="connsiteY2" fmla="*/ 0 h 31347"/>
                  <a:gd name="connsiteX3" fmla="*/ 17585 w 57534"/>
                  <a:gd name="connsiteY3" fmla="*/ 765 h 31347"/>
                  <a:gd name="connsiteX4" fmla="*/ 0 w 57534"/>
                  <a:gd name="connsiteY4" fmla="*/ 15292 h 31347"/>
                  <a:gd name="connsiteX5" fmla="*/ 48933 w 57534"/>
                  <a:gd name="connsiteY5" fmla="*/ 31348 h 31347"/>
                  <a:gd name="connsiteX6" fmla="*/ 57344 w 57534"/>
                  <a:gd name="connsiteY6" fmla="*/ 28290 h 31347"/>
                  <a:gd name="connsiteX7" fmla="*/ 56579 w 57534"/>
                  <a:gd name="connsiteY7" fmla="*/ 12233 h 3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34" h="31347">
                    <a:moveTo>
                      <a:pt x="56579" y="12233"/>
                    </a:moveTo>
                    <a:cubicBezTo>
                      <a:pt x="51991" y="6117"/>
                      <a:pt x="41287" y="12998"/>
                      <a:pt x="29054" y="5352"/>
                    </a:cubicBezTo>
                    <a:cubicBezTo>
                      <a:pt x="25996" y="3058"/>
                      <a:pt x="22173" y="1529"/>
                      <a:pt x="18350" y="0"/>
                    </a:cubicBezTo>
                    <a:cubicBezTo>
                      <a:pt x="18350" y="0"/>
                      <a:pt x="17585" y="765"/>
                      <a:pt x="17585" y="765"/>
                    </a:cubicBezTo>
                    <a:cubicBezTo>
                      <a:pt x="15292" y="1529"/>
                      <a:pt x="7646" y="8410"/>
                      <a:pt x="0" y="15292"/>
                    </a:cubicBezTo>
                    <a:cubicBezTo>
                      <a:pt x="8410" y="22173"/>
                      <a:pt x="39758" y="31348"/>
                      <a:pt x="48933" y="31348"/>
                    </a:cubicBezTo>
                    <a:cubicBezTo>
                      <a:pt x="52756" y="31348"/>
                      <a:pt x="55050" y="29819"/>
                      <a:pt x="57344" y="28290"/>
                    </a:cubicBezTo>
                    <a:cubicBezTo>
                      <a:pt x="57344" y="20644"/>
                      <a:pt x="58108" y="14527"/>
                      <a:pt x="56579" y="1223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53442" y="3953115"/>
              <a:ext cx="153680" cy="79757"/>
              <a:chOff x="3353442" y="3953115"/>
              <a:chExt cx="153680" cy="79757"/>
            </a:xfrm>
            <a:solidFill>
              <a:srgbClr val="868889"/>
            </a:solidFill>
          </p:grpSpPr>
          <p:sp>
            <p:nvSpPr>
              <p:cNvPr id="156" name="Vrije vorm: vorm 155">
                <a:extLst>
                  <a:ext uri="{FF2B5EF4-FFF2-40B4-BE49-F238E27FC236}">
                    <a16:creationId xmlns:a16="http://schemas.microsoft.com/office/drawing/2014/main" id="{A915015B-52BF-4FBB-AAF9-DBD949AFF054}"/>
                  </a:ext>
                </a:extLst>
              </p:cNvPr>
              <p:cNvSpPr/>
              <p:nvPr/>
            </p:nvSpPr>
            <p:spPr>
              <a:xfrm>
                <a:off x="3353442" y="3953115"/>
                <a:ext cx="153680" cy="79757"/>
              </a:xfrm>
              <a:custGeom>
                <a:avLst/>
                <a:gdLst>
                  <a:gd name="connsiteX0" fmla="*/ 64225 w 153680"/>
                  <a:gd name="connsiteY0" fmla="*/ 69818 h 79757"/>
                  <a:gd name="connsiteX1" fmla="*/ 72635 w 153680"/>
                  <a:gd name="connsiteY1" fmla="*/ 54526 h 79757"/>
                  <a:gd name="connsiteX2" fmla="*/ 100160 w 153680"/>
                  <a:gd name="connsiteY2" fmla="*/ 43057 h 79757"/>
                  <a:gd name="connsiteX3" fmla="*/ 124627 w 153680"/>
                  <a:gd name="connsiteY3" fmla="*/ 37705 h 79757"/>
                  <a:gd name="connsiteX4" fmla="*/ 153681 w 153680"/>
                  <a:gd name="connsiteY4" fmla="*/ 26237 h 79757"/>
                  <a:gd name="connsiteX5" fmla="*/ 126156 w 153680"/>
                  <a:gd name="connsiteY5" fmla="*/ 7122 h 79757"/>
                  <a:gd name="connsiteX6" fmla="*/ 72635 w 153680"/>
                  <a:gd name="connsiteY6" fmla="*/ 6357 h 79757"/>
                  <a:gd name="connsiteX7" fmla="*/ 25996 w 153680"/>
                  <a:gd name="connsiteY7" fmla="*/ 9416 h 79757"/>
                  <a:gd name="connsiteX8" fmla="*/ 25231 w 153680"/>
                  <a:gd name="connsiteY8" fmla="*/ 9416 h 79757"/>
                  <a:gd name="connsiteX9" fmla="*/ 11469 w 153680"/>
                  <a:gd name="connsiteY9" fmla="*/ 23178 h 79757"/>
                  <a:gd name="connsiteX10" fmla="*/ 0 w 153680"/>
                  <a:gd name="connsiteY10" fmla="*/ 42293 h 79757"/>
                  <a:gd name="connsiteX11" fmla="*/ 10704 w 153680"/>
                  <a:gd name="connsiteY11" fmla="*/ 47645 h 79757"/>
                  <a:gd name="connsiteX12" fmla="*/ 38229 w 153680"/>
                  <a:gd name="connsiteY12" fmla="*/ 54526 h 79757"/>
                  <a:gd name="connsiteX13" fmla="*/ 38229 w 153680"/>
                  <a:gd name="connsiteY13" fmla="*/ 70582 h 79757"/>
                  <a:gd name="connsiteX14" fmla="*/ 45875 w 153680"/>
                  <a:gd name="connsiteY14" fmla="*/ 70582 h 79757"/>
                  <a:gd name="connsiteX15" fmla="*/ 48169 w 153680"/>
                  <a:gd name="connsiteY15" fmla="*/ 79757 h 79757"/>
                  <a:gd name="connsiteX16" fmla="*/ 57344 w 153680"/>
                  <a:gd name="connsiteY16" fmla="*/ 77464 h 79757"/>
                  <a:gd name="connsiteX17" fmla="*/ 64225 w 153680"/>
                  <a:gd name="connsiteY17" fmla="*/ 69818 h 7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80" h="79757">
                    <a:moveTo>
                      <a:pt x="64225" y="69818"/>
                    </a:moveTo>
                    <a:cubicBezTo>
                      <a:pt x="64989" y="67524"/>
                      <a:pt x="58108" y="56055"/>
                      <a:pt x="72635" y="54526"/>
                    </a:cubicBezTo>
                    <a:cubicBezTo>
                      <a:pt x="87162" y="53761"/>
                      <a:pt x="97866" y="52232"/>
                      <a:pt x="100160" y="43057"/>
                    </a:cubicBezTo>
                    <a:cubicBezTo>
                      <a:pt x="102454" y="33882"/>
                      <a:pt x="119275" y="38470"/>
                      <a:pt x="124627" y="37705"/>
                    </a:cubicBezTo>
                    <a:cubicBezTo>
                      <a:pt x="128450" y="36941"/>
                      <a:pt x="141448" y="25472"/>
                      <a:pt x="153681" y="26237"/>
                    </a:cubicBezTo>
                    <a:cubicBezTo>
                      <a:pt x="153681" y="14768"/>
                      <a:pt x="137625" y="18591"/>
                      <a:pt x="126156" y="7122"/>
                    </a:cubicBezTo>
                    <a:cubicBezTo>
                      <a:pt x="113923" y="-5111"/>
                      <a:pt x="87162" y="1005"/>
                      <a:pt x="72635" y="6357"/>
                    </a:cubicBezTo>
                    <a:cubicBezTo>
                      <a:pt x="58108" y="11710"/>
                      <a:pt x="41287" y="241"/>
                      <a:pt x="25996" y="9416"/>
                    </a:cubicBezTo>
                    <a:cubicBezTo>
                      <a:pt x="25996" y="9416"/>
                      <a:pt x="25996" y="9416"/>
                      <a:pt x="25231" y="9416"/>
                    </a:cubicBezTo>
                    <a:cubicBezTo>
                      <a:pt x="22173" y="13239"/>
                      <a:pt x="16821" y="18591"/>
                      <a:pt x="11469" y="23178"/>
                    </a:cubicBezTo>
                    <a:cubicBezTo>
                      <a:pt x="765" y="31589"/>
                      <a:pt x="3823" y="39234"/>
                      <a:pt x="0" y="42293"/>
                    </a:cubicBezTo>
                    <a:cubicBezTo>
                      <a:pt x="3823" y="43822"/>
                      <a:pt x="7646" y="45351"/>
                      <a:pt x="10704" y="47645"/>
                    </a:cubicBezTo>
                    <a:cubicBezTo>
                      <a:pt x="22173" y="55291"/>
                      <a:pt x="33642" y="48409"/>
                      <a:pt x="38229" y="54526"/>
                    </a:cubicBezTo>
                    <a:cubicBezTo>
                      <a:pt x="39758" y="56820"/>
                      <a:pt x="38994" y="62936"/>
                      <a:pt x="38229" y="70582"/>
                    </a:cubicBezTo>
                    <a:cubicBezTo>
                      <a:pt x="40523" y="69053"/>
                      <a:pt x="42052" y="67524"/>
                      <a:pt x="45875" y="70582"/>
                    </a:cubicBezTo>
                    <a:cubicBezTo>
                      <a:pt x="48933" y="72876"/>
                      <a:pt x="48169" y="76699"/>
                      <a:pt x="48169" y="79757"/>
                    </a:cubicBezTo>
                    <a:lnTo>
                      <a:pt x="57344" y="77464"/>
                    </a:lnTo>
                    <a:cubicBezTo>
                      <a:pt x="56579" y="76699"/>
                      <a:pt x="62696" y="72111"/>
                      <a:pt x="64225" y="6981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7" name="Vrije vorm: vorm 156">
                <a:extLst>
                  <a:ext uri="{FF2B5EF4-FFF2-40B4-BE49-F238E27FC236}">
                    <a16:creationId xmlns:a16="http://schemas.microsoft.com/office/drawing/2014/main" id="{A48E266E-FC3A-4085-910D-470F0B073709}"/>
                  </a:ext>
                </a:extLst>
              </p:cNvPr>
              <p:cNvSpPr/>
              <p:nvPr/>
            </p:nvSpPr>
            <p:spPr>
              <a:xfrm>
                <a:off x="3353442" y="3953115"/>
                <a:ext cx="153680" cy="79757"/>
              </a:xfrm>
              <a:custGeom>
                <a:avLst/>
                <a:gdLst>
                  <a:gd name="connsiteX0" fmla="*/ 64225 w 153680"/>
                  <a:gd name="connsiteY0" fmla="*/ 69818 h 79757"/>
                  <a:gd name="connsiteX1" fmla="*/ 72635 w 153680"/>
                  <a:gd name="connsiteY1" fmla="*/ 54526 h 79757"/>
                  <a:gd name="connsiteX2" fmla="*/ 100160 w 153680"/>
                  <a:gd name="connsiteY2" fmla="*/ 43057 h 79757"/>
                  <a:gd name="connsiteX3" fmla="*/ 124627 w 153680"/>
                  <a:gd name="connsiteY3" fmla="*/ 37705 h 79757"/>
                  <a:gd name="connsiteX4" fmla="*/ 153681 w 153680"/>
                  <a:gd name="connsiteY4" fmla="*/ 26237 h 79757"/>
                  <a:gd name="connsiteX5" fmla="*/ 126156 w 153680"/>
                  <a:gd name="connsiteY5" fmla="*/ 7122 h 79757"/>
                  <a:gd name="connsiteX6" fmla="*/ 72635 w 153680"/>
                  <a:gd name="connsiteY6" fmla="*/ 6357 h 79757"/>
                  <a:gd name="connsiteX7" fmla="*/ 25996 w 153680"/>
                  <a:gd name="connsiteY7" fmla="*/ 9416 h 79757"/>
                  <a:gd name="connsiteX8" fmla="*/ 25231 w 153680"/>
                  <a:gd name="connsiteY8" fmla="*/ 9416 h 79757"/>
                  <a:gd name="connsiteX9" fmla="*/ 11469 w 153680"/>
                  <a:gd name="connsiteY9" fmla="*/ 23178 h 79757"/>
                  <a:gd name="connsiteX10" fmla="*/ 0 w 153680"/>
                  <a:gd name="connsiteY10" fmla="*/ 42293 h 79757"/>
                  <a:gd name="connsiteX11" fmla="*/ 10704 w 153680"/>
                  <a:gd name="connsiteY11" fmla="*/ 47645 h 79757"/>
                  <a:gd name="connsiteX12" fmla="*/ 38229 w 153680"/>
                  <a:gd name="connsiteY12" fmla="*/ 54526 h 79757"/>
                  <a:gd name="connsiteX13" fmla="*/ 38229 w 153680"/>
                  <a:gd name="connsiteY13" fmla="*/ 70582 h 79757"/>
                  <a:gd name="connsiteX14" fmla="*/ 45875 w 153680"/>
                  <a:gd name="connsiteY14" fmla="*/ 70582 h 79757"/>
                  <a:gd name="connsiteX15" fmla="*/ 48169 w 153680"/>
                  <a:gd name="connsiteY15" fmla="*/ 79757 h 79757"/>
                  <a:gd name="connsiteX16" fmla="*/ 57344 w 153680"/>
                  <a:gd name="connsiteY16" fmla="*/ 77464 h 79757"/>
                  <a:gd name="connsiteX17" fmla="*/ 64225 w 153680"/>
                  <a:gd name="connsiteY17" fmla="*/ 69818 h 7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80" h="79757">
                    <a:moveTo>
                      <a:pt x="64225" y="69818"/>
                    </a:moveTo>
                    <a:cubicBezTo>
                      <a:pt x="64989" y="67524"/>
                      <a:pt x="58108" y="56055"/>
                      <a:pt x="72635" y="54526"/>
                    </a:cubicBezTo>
                    <a:cubicBezTo>
                      <a:pt x="87162" y="53761"/>
                      <a:pt x="97866" y="52232"/>
                      <a:pt x="100160" y="43057"/>
                    </a:cubicBezTo>
                    <a:cubicBezTo>
                      <a:pt x="102454" y="33882"/>
                      <a:pt x="119275" y="38470"/>
                      <a:pt x="124627" y="37705"/>
                    </a:cubicBezTo>
                    <a:cubicBezTo>
                      <a:pt x="128450" y="36941"/>
                      <a:pt x="141448" y="25472"/>
                      <a:pt x="153681" y="26237"/>
                    </a:cubicBezTo>
                    <a:cubicBezTo>
                      <a:pt x="153681" y="14768"/>
                      <a:pt x="137625" y="18591"/>
                      <a:pt x="126156" y="7122"/>
                    </a:cubicBezTo>
                    <a:cubicBezTo>
                      <a:pt x="113923" y="-5111"/>
                      <a:pt x="87162" y="1005"/>
                      <a:pt x="72635" y="6357"/>
                    </a:cubicBezTo>
                    <a:cubicBezTo>
                      <a:pt x="58108" y="11710"/>
                      <a:pt x="41287" y="241"/>
                      <a:pt x="25996" y="9416"/>
                    </a:cubicBezTo>
                    <a:cubicBezTo>
                      <a:pt x="25996" y="9416"/>
                      <a:pt x="25996" y="9416"/>
                      <a:pt x="25231" y="9416"/>
                    </a:cubicBezTo>
                    <a:cubicBezTo>
                      <a:pt x="22173" y="13239"/>
                      <a:pt x="16821" y="18591"/>
                      <a:pt x="11469" y="23178"/>
                    </a:cubicBezTo>
                    <a:cubicBezTo>
                      <a:pt x="765" y="31589"/>
                      <a:pt x="3823" y="39234"/>
                      <a:pt x="0" y="42293"/>
                    </a:cubicBezTo>
                    <a:cubicBezTo>
                      <a:pt x="3823" y="43822"/>
                      <a:pt x="7646" y="45351"/>
                      <a:pt x="10704" y="47645"/>
                    </a:cubicBezTo>
                    <a:cubicBezTo>
                      <a:pt x="22173" y="55291"/>
                      <a:pt x="33642" y="48409"/>
                      <a:pt x="38229" y="54526"/>
                    </a:cubicBezTo>
                    <a:cubicBezTo>
                      <a:pt x="39758" y="56820"/>
                      <a:pt x="38994" y="62936"/>
                      <a:pt x="38229" y="70582"/>
                    </a:cubicBezTo>
                    <a:cubicBezTo>
                      <a:pt x="40523" y="69053"/>
                      <a:pt x="42052" y="67524"/>
                      <a:pt x="45875" y="70582"/>
                    </a:cubicBezTo>
                    <a:cubicBezTo>
                      <a:pt x="48933" y="72876"/>
                      <a:pt x="48169" y="76699"/>
                      <a:pt x="48169" y="79757"/>
                    </a:cubicBezTo>
                    <a:lnTo>
                      <a:pt x="57344" y="77464"/>
                    </a:lnTo>
                    <a:cubicBezTo>
                      <a:pt x="56579" y="76699"/>
                      <a:pt x="62696" y="72111"/>
                      <a:pt x="64225" y="6981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657673" y="3519838"/>
              <a:ext cx="759613" cy="456455"/>
              <a:chOff x="2657673" y="3519838"/>
              <a:chExt cx="759613" cy="456455"/>
            </a:xfrm>
            <a:solidFill>
              <a:srgbClr val="868889"/>
            </a:solidFill>
          </p:grpSpPr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5CB6FD22-03A8-4B83-9DAA-C310790B571B}"/>
                  </a:ext>
                </a:extLst>
              </p:cNvPr>
              <p:cNvSpPr/>
              <p:nvPr/>
            </p:nvSpPr>
            <p:spPr>
              <a:xfrm>
                <a:off x="2657673" y="3519838"/>
                <a:ext cx="759613" cy="456455"/>
              </a:xfrm>
              <a:custGeom>
                <a:avLst/>
                <a:gdLst>
                  <a:gd name="connsiteX0" fmla="*/ 634602 w 759613"/>
                  <a:gd name="connsiteY0" fmla="*/ 435047 h 456455"/>
                  <a:gd name="connsiteX1" fmla="*/ 667479 w 759613"/>
                  <a:gd name="connsiteY1" fmla="*/ 431224 h 456455"/>
                  <a:gd name="connsiteX2" fmla="*/ 649129 w 759613"/>
                  <a:gd name="connsiteY2" fmla="*/ 407522 h 456455"/>
                  <a:gd name="connsiteX3" fmla="*/ 656775 w 759613"/>
                  <a:gd name="connsiteY3" fmla="*/ 389172 h 456455"/>
                  <a:gd name="connsiteX4" fmla="*/ 701885 w 759613"/>
                  <a:gd name="connsiteY4" fmla="*/ 389172 h 456455"/>
                  <a:gd name="connsiteX5" fmla="*/ 717942 w 759613"/>
                  <a:gd name="connsiteY5" fmla="*/ 373880 h 456455"/>
                  <a:gd name="connsiteX6" fmla="*/ 729410 w 759613"/>
                  <a:gd name="connsiteY6" fmla="*/ 380762 h 456455"/>
                  <a:gd name="connsiteX7" fmla="*/ 740879 w 759613"/>
                  <a:gd name="connsiteY7" fmla="*/ 347884 h 456455"/>
                  <a:gd name="connsiteX8" fmla="*/ 745467 w 759613"/>
                  <a:gd name="connsiteY8" fmla="*/ 320359 h 456455"/>
                  <a:gd name="connsiteX9" fmla="*/ 759229 w 759613"/>
                  <a:gd name="connsiteY9" fmla="*/ 300481 h 456455"/>
                  <a:gd name="connsiteX10" fmla="*/ 737821 w 759613"/>
                  <a:gd name="connsiteY10" fmla="*/ 295128 h 456455"/>
                  <a:gd name="connsiteX11" fmla="*/ 698827 w 759613"/>
                  <a:gd name="connsiteY11" fmla="*/ 296658 h 456455"/>
                  <a:gd name="connsiteX12" fmla="*/ 666715 w 759613"/>
                  <a:gd name="connsiteY12" fmla="*/ 324947 h 456455"/>
                  <a:gd name="connsiteX13" fmla="*/ 659833 w 759613"/>
                  <a:gd name="connsiteY13" fmla="*/ 347120 h 456455"/>
                  <a:gd name="connsiteX14" fmla="*/ 643013 w 759613"/>
                  <a:gd name="connsiteY14" fmla="*/ 369293 h 456455"/>
                  <a:gd name="connsiteX15" fmla="*/ 623898 w 759613"/>
                  <a:gd name="connsiteY15" fmla="*/ 366234 h 456455"/>
                  <a:gd name="connsiteX16" fmla="*/ 565025 w 759613"/>
                  <a:gd name="connsiteY16" fmla="*/ 378468 h 456455"/>
                  <a:gd name="connsiteX17" fmla="*/ 536736 w 759613"/>
                  <a:gd name="connsiteY17" fmla="*/ 365470 h 456455"/>
                  <a:gd name="connsiteX18" fmla="*/ 522209 w 759613"/>
                  <a:gd name="connsiteY18" fmla="*/ 341003 h 456455"/>
                  <a:gd name="connsiteX19" fmla="*/ 495448 w 759613"/>
                  <a:gd name="connsiteY19" fmla="*/ 308891 h 456455"/>
                  <a:gd name="connsiteX20" fmla="*/ 486274 w 759613"/>
                  <a:gd name="connsiteY20" fmla="*/ 261487 h 456455"/>
                  <a:gd name="connsiteX21" fmla="*/ 494684 w 759613"/>
                  <a:gd name="connsiteY21" fmla="*/ 193439 h 456455"/>
                  <a:gd name="connsiteX22" fmla="*/ 496978 w 759613"/>
                  <a:gd name="connsiteY22" fmla="*/ 183499 h 456455"/>
                  <a:gd name="connsiteX23" fmla="*/ 486274 w 759613"/>
                  <a:gd name="connsiteY23" fmla="*/ 179677 h 456455"/>
                  <a:gd name="connsiteX24" fmla="*/ 451103 w 759613"/>
                  <a:gd name="connsiteY24" fmla="*/ 167443 h 456455"/>
                  <a:gd name="connsiteX25" fmla="*/ 444222 w 759613"/>
                  <a:gd name="connsiteY25" fmla="*/ 152152 h 456455"/>
                  <a:gd name="connsiteX26" fmla="*/ 438105 w 759613"/>
                  <a:gd name="connsiteY26" fmla="*/ 133802 h 456455"/>
                  <a:gd name="connsiteX27" fmla="*/ 414403 w 759613"/>
                  <a:gd name="connsiteY27" fmla="*/ 100925 h 456455"/>
                  <a:gd name="connsiteX28" fmla="*/ 370057 w 759613"/>
                  <a:gd name="connsiteY28" fmla="*/ 76458 h 456455"/>
                  <a:gd name="connsiteX29" fmla="*/ 350178 w 759613"/>
                  <a:gd name="connsiteY29" fmla="*/ 98631 h 456455"/>
                  <a:gd name="connsiteX30" fmla="*/ 321124 w 759613"/>
                  <a:gd name="connsiteY30" fmla="*/ 84104 h 456455"/>
                  <a:gd name="connsiteX31" fmla="*/ 311949 w 759613"/>
                  <a:gd name="connsiteY31" fmla="*/ 68812 h 456455"/>
                  <a:gd name="connsiteX32" fmla="*/ 295893 w 759613"/>
                  <a:gd name="connsiteY32" fmla="*/ 49698 h 456455"/>
                  <a:gd name="connsiteX33" fmla="*/ 267603 w 759613"/>
                  <a:gd name="connsiteY33" fmla="*/ 25231 h 456455"/>
                  <a:gd name="connsiteX34" fmla="*/ 228610 w 759613"/>
                  <a:gd name="connsiteY34" fmla="*/ 25231 h 456455"/>
                  <a:gd name="connsiteX35" fmla="*/ 220199 w 759613"/>
                  <a:gd name="connsiteY35" fmla="*/ 35935 h 456455"/>
                  <a:gd name="connsiteX36" fmla="*/ 149093 w 759613"/>
                  <a:gd name="connsiteY36" fmla="*/ 36700 h 456455"/>
                  <a:gd name="connsiteX37" fmla="*/ 84869 w 759613"/>
                  <a:gd name="connsiteY37" fmla="*/ 14527 h 456455"/>
                  <a:gd name="connsiteX38" fmla="*/ 57344 w 759613"/>
                  <a:gd name="connsiteY38" fmla="*/ 0 h 456455"/>
                  <a:gd name="connsiteX39" fmla="*/ 0 w 759613"/>
                  <a:gd name="connsiteY39" fmla="*/ 7646 h 456455"/>
                  <a:gd name="connsiteX40" fmla="*/ 12998 w 759613"/>
                  <a:gd name="connsiteY40" fmla="*/ 27525 h 456455"/>
                  <a:gd name="connsiteX41" fmla="*/ 34406 w 759613"/>
                  <a:gd name="connsiteY41" fmla="*/ 74929 h 456455"/>
                  <a:gd name="connsiteX42" fmla="*/ 65754 w 759613"/>
                  <a:gd name="connsiteY42" fmla="*/ 99396 h 456455"/>
                  <a:gd name="connsiteX43" fmla="*/ 77987 w 759613"/>
                  <a:gd name="connsiteY43" fmla="*/ 131508 h 456455"/>
                  <a:gd name="connsiteX44" fmla="*/ 58108 w 759613"/>
                  <a:gd name="connsiteY44" fmla="*/ 133037 h 456455"/>
                  <a:gd name="connsiteX45" fmla="*/ 89456 w 759613"/>
                  <a:gd name="connsiteY45" fmla="*/ 155975 h 456455"/>
                  <a:gd name="connsiteX46" fmla="*/ 116216 w 759613"/>
                  <a:gd name="connsiteY46" fmla="*/ 172031 h 456455"/>
                  <a:gd name="connsiteX47" fmla="*/ 123098 w 759613"/>
                  <a:gd name="connsiteY47" fmla="*/ 201849 h 456455"/>
                  <a:gd name="connsiteX48" fmla="*/ 152152 w 759613"/>
                  <a:gd name="connsiteY48" fmla="*/ 226316 h 456455"/>
                  <a:gd name="connsiteX49" fmla="*/ 178912 w 759613"/>
                  <a:gd name="connsiteY49" fmla="*/ 257664 h 456455"/>
                  <a:gd name="connsiteX50" fmla="*/ 191145 w 759613"/>
                  <a:gd name="connsiteY50" fmla="*/ 250018 h 456455"/>
                  <a:gd name="connsiteX51" fmla="*/ 185793 w 759613"/>
                  <a:gd name="connsiteY51" fmla="*/ 230904 h 456455"/>
                  <a:gd name="connsiteX52" fmla="*/ 164385 w 759613"/>
                  <a:gd name="connsiteY52" fmla="*/ 222493 h 456455"/>
                  <a:gd name="connsiteX53" fmla="*/ 158268 w 759613"/>
                  <a:gd name="connsiteY53" fmla="*/ 201085 h 456455"/>
                  <a:gd name="connsiteX54" fmla="*/ 142212 w 759613"/>
                  <a:gd name="connsiteY54" fmla="*/ 166679 h 456455"/>
                  <a:gd name="connsiteX55" fmla="*/ 114687 w 759613"/>
                  <a:gd name="connsiteY55" fmla="*/ 129979 h 456455"/>
                  <a:gd name="connsiteX56" fmla="*/ 94808 w 759613"/>
                  <a:gd name="connsiteY56" fmla="*/ 103218 h 456455"/>
                  <a:gd name="connsiteX57" fmla="*/ 97866 w 759613"/>
                  <a:gd name="connsiteY57" fmla="*/ 90221 h 456455"/>
                  <a:gd name="connsiteX58" fmla="*/ 78752 w 759613"/>
                  <a:gd name="connsiteY58" fmla="*/ 81810 h 456455"/>
                  <a:gd name="connsiteX59" fmla="*/ 64989 w 759613"/>
                  <a:gd name="connsiteY59" fmla="*/ 62696 h 456455"/>
                  <a:gd name="connsiteX60" fmla="*/ 56579 w 759613"/>
                  <a:gd name="connsiteY60" fmla="*/ 26760 h 456455"/>
                  <a:gd name="connsiteX61" fmla="*/ 65754 w 759613"/>
                  <a:gd name="connsiteY61" fmla="*/ 23702 h 456455"/>
                  <a:gd name="connsiteX62" fmla="*/ 74929 w 759613"/>
                  <a:gd name="connsiteY62" fmla="*/ 28290 h 456455"/>
                  <a:gd name="connsiteX63" fmla="*/ 87927 w 759613"/>
                  <a:gd name="connsiteY63" fmla="*/ 33642 h 456455"/>
                  <a:gd name="connsiteX64" fmla="*/ 104748 w 759613"/>
                  <a:gd name="connsiteY64" fmla="*/ 36700 h 456455"/>
                  <a:gd name="connsiteX65" fmla="*/ 109335 w 759613"/>
                  <a:gd name="connsiteY65" fmla="*/ 67283 h 456455"/>
                  <a:gd name="connsiteX66" fmla="*/ 113923 w 759613"/>
                  <a:gd name="connsiteY66" fmla="*/ 94808 h 456455"/>
                  <a:gd name="connsiteX67" fmla="*/ 125391 w 759613"/>
                  <a:gd name="connsiteY67" fmla="*/ 100925 h 456455"/>
                  <a:gd name="connsiteX68" fmla="*/ 142977 w 759613"/>
                  <a:gd name="connsiteY68" fmla="*/ 114687 h 456455"/>
                  <a:gd name="connsiteX69" fmla="*/ 164385 w 759613"/>
                  <a:gd name="connsiteY69" fmla="*/ 128450 h 456455"/>
                  <a:gd name="connsiteX70" fmla="*/ 176618 w 759613"/>
                  <a:gd name="connsiteY70" fmla="*/ 144506 h 456455"/>
                  <a:gd name="connsiteX71" fmla="*/ 193439 w 759613"/>
                  <a:gd name="connsiteY71" fmla="*/ 157504 h 456455"/>
                  <a:gd name="connsiteX72" fmla="*/ 197262 w 759613"/>
                  <a:gd name="connsiteY72" fmla="*/ 172031 h 456455"/>
                  <a:gd name="connsiteX73" fmla="*/ 212553 w 759613"/>
                  <a:gd name="connsiteY73" fmla="*/ 191145 h 456455"/>
                  <a:gd name="connsiteX74" fmla="*/ 233197 w 759613"/>
                  <a:gd name="connsiteY74" fmla="*/ 209495 h 456455"/>
                  <a:gd name="connsiteX75" fmla="*/ 286718 w 759613"/>
                  <a:gd name="connsiteY75" fmla="*/ 267603 h 456455"/>
                  <a:gd name="connsiteX76" fmla="*/ 298951 w 759613"/>
                  <a:gd name="connsiteY76" fmla="*/ 293599 h 456455"/>
                  <a:gd name="connsiteX77" fmla="*/ 298187 w 759613"/>
                  <a:gd name="connsiteY77" fmla="*/ 311185 h 456455"/>
                  <a:gd name="connsiteX78" fmla="*/ 290541 w 759613"/>
                  <a:gd name="connsiteY78" fmla="*/ 319595 h 456455"/>
                  <a:gd name="connsiteX79" fmla="*/ 310420 w 759613"/>
                  <a:gd name="connsiteY79" fmla="*/ 349414 h 456455"/>
                  <a:gd name="connsiteX80" fmla="*/ 346355 w 759613"/>
                  <a:gd name="connsiteY80" fmla="*/ 373116 h 456455"/>
                  <a:gd name="connsiteX81" fmla="*/ 386113 w 759613"/>
                  <a:gd name="connsiteY81" fmla="*/ 384585 h 456455"/>
                  <a:gd name="connsiteX82" fmla="*/ 435047 w 759613"/>
                  <a:gd name="connsiteY82" fmla="*/ 409051 h 456455"/>
                  <a:gd name="connsiteX83" fmla="*/ 491626 w 759613"/>
                  <a:gd name="connsiteY83" fmla="*/ 432753 h 456455"/>
                  <a:gd name="connsiteX84" fmla="*/ 542088 w 759613"/>
                  <a:gd name="connsiteY84" fmla="*/ 429695 h 456455"/>
                  <a:gd name="connsiteX85" fmla="*/ 587198 w 759613"/>
                  <a:gd name="connsiteY85" fmla="*/ 435811 h 456455"/>
                  <a:gd name="connsiteX86" fmla="*/ 613959 w 759613"/>
                  <a:gd name="connsiteY86" fmla="*/ 456455 h 456455"/>
                  <a:gd name="connsiteX87" fmla="*/ 634602 w 759613"/>
                  <a:gd name="connsiteY87" fmla="*/ 435047 h 45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759613" h="456455">
                    <a:moveTo>
                      <a:pt x="634602" y="435047"/>
                    </a:moveTo>
                    <a:cubicBezTo>
                      <a:pt x="636896" y="434282"/>
                      <a:pt x="665186" y="438105"/>
                      <a:pt x="667479" y="431224"/>
                    </a:cubicBezTo>
                    <a:cubicBezTo>
                      <a:pt x="670538" y="424343"/>
                      <a:pt x="646836" y="409051"/>
                      <a:pt x="649129" y="407522"/>
                    </a:cubicBezTo>
                    <a:cubicBezTo>
                      <a:pt x="651423" y="405993"/>
                      <a:pt x="652952" y="389172"/>
                      <a:pt x="656775" y="389172"/>
                    </a:cubicBezTo>
                    <a:cubicBezTo>
                      <a:pt x="661363" y="389172"/>
                      <a:pt x="700356" y="389936"/>
                      <a:pt x="701885" y="389172"/>
                    </a:cubicBezTo>
                    <a:cubicBezTo>
                      <a:pt x="704179" y="388407"/>
                      <a:pt x="711825" y="374645"/>
                      <a:pt x="717942" y="373880"/>
                    </a:cubicBezTo>
                    <a:cubicBezTo>
                      <a:pt x="721000" y="373880"/>
                      <a:pt x="725587" y="376939"/>
                      <a:pt x="729410" y="380762"/>
                    </a:cubicBezTo>
                    <a:cubicBezTo>
                      <a:pt x="736292" y="374645"/>
                      <a:pt x="739350" y="359353"/>
                      <a:pt x="740879" y="347884"/>
                    </a:cubicBezTo>
                    <a:cubicBezTo>
                      <a:pt x="742408" y="333357"/>
                      <a:pt x="737821" y="328770"/>
                      <a:pt x="745467" y="320359"/>
                    </a:cubicBezTo>
                    <a:cubicBezTo>
                      <a:pt x="753112" y="311949"/>
                      <a:pt x="761523" y="311949"/>
                      <a:pt x="759229" y="300481"/>
                    </a:cubicBezTo>
                    <a:cubicBezTo>
                      <a:pt x="756935" y="289012"/>
                      <a:pt x="746231" y="300481"/>
                      <a:pt x="737821" y="295128"/>
                    </a:cubicBezTo>
                    <a:cubicBezTo>
                      <a:pt x="728646" y="289776"/>
                      <a:pt x="721000" y="293599"/>
                      <a:pt x="698827" y="296658"/>
                    </a:cubicBezTo>
                    <a:cubicBezTo>
                      <a:pt x="675890" y="299716"/>
                      <a:pt x="665950" y="308891"/>
                      <a:pt x="666715" y="324947"/>
                    </a:cubicBezTo>
                    <a:cubicBezTo>
                      <a:pt x="667479" y="340239"/>
                      <a:pt x="659069" y="333357"/>
                      <a:pt x="659833" y="347120"/>
                    </a:cubicBezTo>
                    <a:cubicBezTo>
                      <a:pt x="660598" y="360882"/>
                      <a:pt x="642248" y="360882"/>
                      <a:pt x="643013" y="369293"/>
                    </a:cubicBezTo>
                    <a:cubicBezTo>
                      <a:pt x="643777" y="377703"/>
                      <a:pt x="628486" y="369293"/>
                      <a:pt x="623898" y="366234"/>
                    </a:cubicBezTo>
                    <a:cubicBezTo>
                      <a:pt x="619311" y="363176"/>
                      <a:pt x="571907" y="377703"/>
                      <a:pt x="565025" y="378468"/>
                    </a:cubicBezTo>
                    <a:cubicBezTo>
                      <a:pt x="558144" y="379232"/>
                      <a:pt x="545911" y="364705"/>
                      <a:pt x="536736" y="365470"/>
                    </a:cubicBezTo>
                    <a:cubicBezTo>
                      <a:pt x="527561" y="366234"/>
                      <a:pt x="523738" y="351707"/>
                      <a:pt x="522209" y="341003"/>
                    </a:cubicBezTo>
                    <a:cubicBezTo>
                      <a:pt x="521444" y="329535"/>
                      <a:pt x="503094" y="319595"/>
                      <a:pt x="495448" y="308891"/>
                    </a:cubicBezTo>
                    <a:cubicBezTo>
                      <a:pt x="487803" y="298951"/>
                      <a:pt x="486274" y="276014"/>
                      <a:pt x="486274" y="261487"/>
                    </a:cubicBezTo>
                    <a:cubicBezTo>
                      <a:pt x="485509" y="246960"/>
                      <a:pt x="483980" y="222493"/>
                      <a:pt x="494684" y="193439"/>
                    </a:cubicBezTo>
                    <a:cubicBezTo>
                      <a:pt x="496213" y="189616"/>
                      <a:pt x="496978" y="186558"/>
                      <a:pt x="496978" y="183499"/>
                    </a:cubicBezTo>
                    <a:cubicBezTo>
                      <a:pt x="493155" y="181206"/>
                      <a:pt x="489332" y="179677"/>
                      <a:pt x="486274" y="179677"/>
                    </a:cubicBezTo>
                    <a:cubicBezTo>
                      <a:pt x="477099" y="180441"/>
                      <a:pt x="455690" y="167443"/>
                      <a:pt x="451103" y="167443"/>
                    </a:cubicBezTo>
                    <a:cubicBezTo>
                      <a:pt x="447280" y="167443"/>
                      <a:pt x="447280" y="157504"/>
                      <a:pt x="444222" y="152152"/>
                    </a:cubicBezTo>
                    <a:cubicBezTo>
                      <a:pt x="440399" y="146800"/>
                      <a:pt x="442692" y="136860"/>
                      <a:pt x="438105" y="133802"/>
                    </a:cubicBezTo>
                    <a:cubicBezTo>
                      <a:pt x="433518" y="130743"/>
                      <a:pt x="418990" y="116981"/>
                      <a:pt x="414403" y="100925"/>
                    </a:cubicBezTo>
                    <a:cubicBezTo>
                      <a:pt x="409816" y="84869"/>
                      <a:pt x="380761" y="76458"/>
                      <a:pt x="370057" y="76458"/>
                    </a:cubicBezTo>
                    <a:cubicBezTo>
                      <a:pt x="359353" y="75693"/>
                      <a:pt x="353237" y="97867"/>
                      <a:pt x="350178" y="98631"/>
                    </a:cubicBezTo>
                    <a:cubicBezTo>
                      <a:pt x="347120" y="100160"/>
                      <a:pt x="327241" y="87162"/>
                      <a:pt x="321124" y="84104"/>
                    </a:cubicBezTo>
                    <a:cubicBezTo>
                      <a:pt x="315008" y="81046"/>
                      <a:pt x="311949" y="75693"/>
                      <a:pt x="311949" y="68812"/>
                    </a:cubicBezTo>
                    <a:cubicBezTo>
                      <a:pt x="311949" y="61931"/>
                      <a:pt x="299716" y="51227"/>
                      <a:pt x="295893" y="49698"/>
                    </a:cubicBezTo>
                    <a:cubicBezTo>
                      <a:pt x="292070" y="48169"/>
                      <a:pt x="267603" y="25231"/>
                      <a:pt x="267603" y="25231"/>
                    </a:cubicBezTo>
                    <a:lnTo>
                      <a:pt x="228610" y="25231"/>
                    </a:lnTo>
                    <a:lnTo>
                      <a:pt x="220199" y="35935"/>
                    </a:lnTo>
                    <a:lnTo>
                      <a:pt x="149093" y="36700"/>
                    </a:lnTo>
                    <a:cubicBezTo>
                      <a:pt x="149093" y="36700"/>
                      <a:pt x="94808" y="16821"/>
                      <a:pt x="84869" y="14527"/>
                    </a:cubicBezTo>
                    <a:cubicBezTo>
                      <a:pt x="74929" y="12233"/>
                      <a:pt x="57344" y="0"/>
                      <a:pt x="57344" y="0"/>
                    </a:cubicBezTo>
                    <a:lnTo>
                      <a:pt x="0" y="7646"/>
                    </a:lnTo>
                    <a:cubicBezTo>
                      <a:pt x="3058" y="13763"/>
                      <a:pt x="6881" y="20644"/>
                      <a:pt x="12998" y="27525"/>
                    </a:cubicBezTo>
                    <a:cubicBezTo>
                      <a:pt x="24467" y="41287"/>
                      <a:pt x="32877" y="66519"/>
                      <a:pt x="34406" y="74929"/>
                    </a:cubicBezTo>
                    <a:cubicBezTo>
                      <a:pt x="35171" y="83339"/>
                      <a:pt x="51227" y="90221"/>
                      <a:pt x="65754" y="99396"/>
                    </a:cubicBezTo>
                    <a:cubicBezTo>
                      <a:pt x="79516" y="107806"/>
                      <a:pt x="79516" y="126921"/>
                      <a:pt x="77987" y="131508"/>
                    </a:cubicBezTo>
                    <a:cubicBezTo>
                      <a:pt x="76458" y="136096"/>
                      <a:pt x="58873" y="128450"/>
                      <a:pt x="58108" y="133037"/>
                    </a:cubicBezTo>
                    <a:cubicBezTo>
                      <a:pt x="57344" y="137625"/>
                      <a:pt x="80281" y="156739"/>
                      <a:pt x="89456" y="155975"/>
                    </a:cubicBezTo>
                    <a:cubicBezTo>
                      <a:pt x="98631" y="155210"/>
                      <a:pt x="102454" y="160562"/>
                      <a:pt x="116216" y="172031"/>
                    </a:cubicBezTo>
                    <a:cubicBezTo>
                      <a:pt x="129979" y="183499"/>
                      <a:pt x="129214" y="198026"/>
                      <a:pt x="123098" y="201849"/>
                    </a:cubicBezTo>
                    <a:cubicBezTo>
                      <a:pt x="117745" y="206437"/>
                      <a:pt x="133802" y="215612"/>
                      <a:pt x="152152" y="226316"/>
                    </a:cubicBezTo>
                    <a:cubicBezTo>
                      <a:pt x="169737" y="237785"/>
                      <a:pt x="177383" y="251547"/>
                      <a:pt x="178912" y="257664"/>
                    </a:cubicBezTo>
                    <a:cubicBezTo>
                      <a:pt x="180441" y="263781"/>
                      <a:pt x="188087" y="258429"/>
                      <a:pt x="191145" y="250018"/>
                    </a:cubicBezTo>
                    <a:cubicBezTo>
                      <a:pt x="194204" y="241608"/>
                      <a:pt x="185793" y="240078"/>
                      <a:pt x="185793" y="230904"/>
                    </a:cubicBezTo>
                    <a:cubicBezTo>
                      <a:pt x="185793" y="221729"/>
                      <a:pt x="171266" y="223258"/>
                      <a:pt x="164385" y="222493"/>
                    </a:cubicBezTo>
                    <a:cubicBezTo>
                      <a:pt x="157504" y="221729"/>
                      <a:pt x="165150" y="207202"/>
                      <a:pt x="158268" y="201085"/>
                    </a:cubicBezTo>
                    <a:cubicBezTo>
                      <a:pt x="151387" y="194968"/>
                      <a:pt x="145270" y="178148"/>
                      <a:pt x="142212" y="166679"/>
                    </a:cubicBezTo>
                    <a:cubicBezTo>
                      <a:pt x="139154" y="155210"/>
                      <a:pt x="121568" y="142977"/>
                      <a:pt x="114687" y="129979"/>
                    </a:cubicBezTo>
                    <a:cubicBezTo>
                      <a:pt x="107806" y="116981"/>
                      <a:pt x="99396" y="107041"/>
                      <a:pt x="94808" y="103218"/>
                    </a:cubicBezTo>
                    <a:cubicBezTo>
                      <a:pt x="89456" y="100160"/>
                      <a:pt x="101689" y="94808"/>
                      <a:pt x="97866" y="90221"/>
                    </a:cubicBezTo>
                    <a:cubicBezTo>
                      <a:pt x="93279" y="85633"/>
                      <a:pt x="87162" y="85633"/>
                      <a:pt x="78752" y="81810"/>
                    </a:cubicBezTo>
                    <a:cubicBezTo>
                      <a:pt x="70342" y="77987"/>
                      <a:pt x="64989" y="71871"/>
                      <a:pt x="64989" y="62696"/>
                    </a:cubicBezTo>
                    <a:cubicBezTo>
                      <a:pt x="64989" y="54285"/>
                      <a:pt x="59637" y="33642"/>
                      <a:pt x="56579" y="26760"/>
                    </a:cubicBezTo>
                    <a:cubicBezTo>
                      <a:pt x="53521" y="19879"/>
                      <a:pt x="62696" y="20644"/>
                      <a:pt x="65754" y="23702"/>
                    </a:cubicBezTo>
                    <a:cubicBezTo>
                      <a:pt x="68812" y="26760"/>
                      <a:pt x="71106" y="29819"/>
                      <a:pt x="74929" y="28290"/>
                    </a:cubicBezTo>
                    <a:cubicBezTo>
                      <a:pt x="78752" y="25996"/>
                      <a:pt x="85633" y="27525"/>
                      <a:pt x="87927" y="33642"/>
                    </a:cubicBezTo>
                    <a:cubicBezTo>
                      <a:pt x="90985" y="39758"/>
                      <a:pt x="100160" y="34406"/>
                      <a:pt x="104748" y="36700"/>
                    </a:cubicBezTo>
                    <a:cubicBezTo>
                      <a:pt x="109335" y="39758"/>
                      <a:pt x="94808" y="42817"/>
                      <a:pt x="109335" y="67283"/>
                    </a:cubicBezTo>
                    <a:cubicBezTo>
                      <a:pt x="123862" y="91750"/>
                      <a:pt x="113923" y="77987"/>
                      <a:pt x="113923" y="94808"/>
                    </a:cubicBezTo>
                    <a:cubicBezTo>
                      <a:pt x="113923" y="111629"/>
                      <a:pt x="123098" y="103983"/>
                      <a:pt x="125391" y="100925"/>
                    </a:cubicBezTo>
                    <a:cubicBezTo>
                      <a:pt x="128450" y="97867"/>
                      <a:pt x="136095" y="106277"/>
                      <a:pt x="142977" y="114687"/>
                    </a:cubicBezTo>
                    <a:cubicBezTo>
                      <a:pt x="149858" y="123098"/>
                      <a:pt x="164385" y="123862"/>
                      <a:pt x="164385" y="128450"/>
                    </a:cubicBezTo>
                    <a:cubicBezTo>
                      <a:pt x="164385" y="133037"/>
                      <a:pt x="167443" y="142977"/>
                      <a:pt x="176618" y="144506"/>
                    </a:cubicBezTo>
                    <a:cubicBezTo>
                      <a:pt x="185793" y="146035"/>
                      <a:pt x="187322" y="155975"/>
                      <a:pt x="193439" y="157504"/>
                    </a:cubicBezTo>
                    <a:cubicBezTo>
                      <a:pt x="199556" y="158268"/>
                      <a:pt x="200320" y="165150"/>
                      <a:pt x="197262" y="172031"/>
                    </a:cubicBezTo>
                    <a:cubicBezTo>
                      <a:pt x="194204" y="178912"/>
                      <a:pt x="197262" y="185029"/>
                      <a:pt x="212553" y="191145"/>
                    </a:cubicBezTo>
                    <a:cubicBezTo>
                      <a:pt x="227845" y="197262"/>
                      <a:pt x="220964" y="198026"/>
                      <a:pt x="233197" y="209495"/>
                    </a:cubicBezTo>
                    <a:cubicBezTo>
                      <a:pt x="245431" y="220964"/>
                      <a:pt x="279837" y="257664"/>
                      <a:pt x="286718" y="267603"/>
                    </a:cubicBezTo>
                    <a:cubicBezTo>
                      <a:pt x="293599" y="277543"/>
                      <a:pt x="295893" y="286718"/>
                      <a:pt x="298951" y="293599"/>
                    </a:cubicBezTo>
                    <a:cubicBezTo>
                      <a:pt x="302010" y="301245"/>
                      <a:pt x="293599" y="305068"/>
                      <a:pt x="298187" y="311185"/>
                    </a:cubicBezTo>
                    <a:cubicBezTo>
                      <a:pt x="302774" y="317301"/>
                      <a:pt x="289776" y="315008"/>
                      <a:pt x="290541" y="319595"/>
                    </a:cubicBezTo>
                    <a:cubicBezTo>
                      <a:pt x="291305" y="324182"/>
                      <a:pt x="298187" y="348649"/>
                      <a:pt x="310420" y="349414"/>
                    </a:cubicBezTo>
                    <a:cubicBezTo>
                      <a:pt x="322653" y="350178"/>
                      <a:pt x="336416" y="364705"/>
                      <a:pt x="346355" y="373116"/>
                    </a:cubicBezTo>
                    <a:cubicBezTo>
                      <a:pt x="356295" y="381526"/>
                      <a:pt x="371586" y="379232"/>
                      <a:pt x="386113" y="384585"/>
                    </a:cubicBezTo>
                    <a:cubicBezTo>
                      <a:pt x="401405" y="389936"/>
                      <a:pt x="413638" y="402934"/>
                      <a:pt x="435047" y="409051"/>
                    </a:cubicBezTo>
                    <a:cubicBezTo>
                      <a:pt x="456455" y="415168"/>
                      <a:pt x="477863" y="424343"/>
                      <a:pt x="491626" y="432753"/>
                    </a:cubicBezTo>
                    <a:cubicBezTo>
                      <a:pt x="505388" y="441163"/>
                      <a:pt x="522973" y="437341"/>
                      <a:pt x="542088" y="429695"/>
                    </a:cubicBezTo>
                    <a:cubicBezTo>
                      <a:pt x="561203" y="422049"/>
                      <a:pt x="576494" y="431988"/>
                      <a:pt x="587198" y="435811"/>
                    </a:cubicBezTo>
                    <a:cubicBezTo>
                      <a:pt x="592550" y="438105"/>
                      <a:pt x="603254" y="446515"/>
                      <a:pt x="613959" y="456455"/>
                    </a:cubicBezTo>
                    <a:cubicBezTo>
                      <a:pt x="623898" y="447280"/>
                      <a:pt x="633073" y="435047"/>
                      <a:pt x="634602" y="43504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07A78C05-2BE4-4855-BCE5-CB61C917A641}"/>
                  </a:ext>
                </a:extLst>
              </p:cNvPr>
              <p:cNvSpPr/>
              <p:nvPr/>
            </p:nvSpPr>
            <p:spPr>
              <a:xfrm>
                <a:off x="2657673" y="3519838"/>
                <a:ext cx="759613" cy="456455"/>
              </a:xfrm>
              <a:custGeom>
                <a:avLst/>
                <a:gdLst>
                  <a:gd name="connsiteX0" fmla="*/ 634602 w 759613"/>
                  <a:gd name="connsiteY0" fmla="*/ 435047 h 456455"/>
                  <a:gd name="connsiteX1" fmla="*/ 667479 w 759613"/>
                  <a:gd name="connsiteY1" fmla="*/ 431224 h 456455"/>
                  <a:gd name="connsiteX2" fmla="*/ 649129 w 759613"/>
                  <a:gd name="connsiteY2" fmla="*/ 407522 h 456455"/>
                  <a:gd name="connsiteX3" fmla="*/ 656775 w 759613"/>
                  <a:gd name="connsiteY3" fmla="*/ 389172 h 456455"/>
                  <a:gd name="connsiteX4" fmla="*/ 701885 w 759613"/>
                  <a:gd name="connsiteY4" fmla="*/ 389172 h 456455"/>
                  <a:gd name="connsiteX5" fmla="*/ 717942 w 759613"/>
                  <a:gd name="connsiteY5" fmla="*/ 373880 h 456455"/>
                  <a:gd name="connsiteX6" fmla="*/ 729410 w 759613"/>
                  <a:gd name="connsiteY6" fmla="*/ 380762 h 456455"/>
                  <a:gd name="connsiteX7" fmla="*/ 740879 w 759613"/>
                  <a:gd name="connsiteY7" fmla="*/ 347884 h 456455"/>
                  <a:gd name="connsiteX8" fmla="*/ 745467 w 759613"/>
                  <a:gd name="connsiteY8" fmla="*/ 320359 h 456455"/>
                  <a:gd name="connsiteX9" fmla="*/ 759229 w 759613"/>
                  <a:gd name="connsiteY9" fmla="*/ 300481 h 456455"/>
                  <a:gd name="connsiteX10" fmla="*/ 737821 w 759613"/>
                  <a:gd name="connsiteY10" fmla="*/ 295128 h 456455"/>
                  <a:gd name="connsiteX11" fmla="*/ 698827 w 759613"/>
                  <a:gd name="connsiteY11" fmla="*/ 296658 h 456455"/>
                  <a:gd name="connsiteX12" fmla="*/ 666715 w 759613"/>
                  <a:gd name="connsiteY12" fmla="*/ 324947 h 456455"/>
                  <a:gd name="connsiteX13" fmla="*/ 659833 w 759613"/>
                  <a:gd name="connsiteY13" fmla="*/ 347120 h 456455"/>
                  <a:gd name="connsiteX14" fmla="*/ 643013 w 759613"/>
                  <a:gd name="connsiteY14" fmla="*/ 369293 h 456455"/>
                  <a:gd name="connsiteX15" fmla="*/ 623898 w 759613"/>
                  <a:gd name="connsiteY15" fmla="*/ 366234 h 456455"/>
                  <a:gd name="connsiteX16" fmla="*/ 565025 w 759613"/>
                  <a:gd name="connsiteY16" fmla="*/ 378468 h 456455"/>
                  <a:gd name="connsiteX17" fmla="*/ 536736 w 759613"/>
                  <a:gd name="connsiteY17" fmla="*/ 365470 h 456455"/>
                  <a:gd name="connsiteX18" fmla="*/ 522209 w 759613"/>
                  <a:gd name="connsiteY18" fmla="*/ 341003 h 456455"/>
                  <a:gd name="connsiteX19" fmla="*/ 495448 w 759613"/>
                  <a:gd name="connsiteY19" fmla="*/ 308891 h 456455"/>
                  <a:gd name="connsiteX20" fmla="*/ 486274 w 759613"/>
                  <a:gd name="connsiteY20" fmla="*/ 261487 h 456455"/>
                  <a:gd name="connsiteX21" fmla="*/ 494684 w 759613"/>
                  <a:gd name="connsiteY21" fmla="*/ 193439 h 456455"/>
                  <a:gd name="connsiteX22" fmla="*/ 496978 w 759613"/>
                  <a:gd name="connsiteY22" fmla="*/ 183499 h 456455"/>
                  <a:gd name="connsiteX23" fmla="*/ 486274 w 759613"/>
                  <a:gd name="connsiteY23" fmla="*/ 179677 h 456455"/>
                  <a:gd name="connsiteX24" fmla="*/ 451103 w 759613"/>
                  <a:gd name="connsiteY24" fmla="*/ 167443 h 456455"/>
                  <a:gd name="connsiteX25" fmla="*/ 444222 w 759613"/>
                  <a:gd name="connsiteY25" fmla="*/ 152152 h 456455"/>
                  <a:gd name="connsiteX26" fmla="*/ 438105 w 759613"/>
                  <a:gd name="connsiteY26" fmla="*/ 133802 h 456455"/>
                  <a:gd name="connsiteX27" fmla="*/ 414403 w 759613"/>
                  <a:gd name="connsiteY27" fmla="*/ 100925 h 456455"/>
                  <a:gd name="connsiteX28" fmla="*/ 370057 w 759613"/>
                  <a:gd name="connsiteY28" fmla="*/ 76458 h 456455"/>
                  <a:gd name="connsiteX29" fmla="*/ 350178 w 759613"/>
                  <a:gd name="connsiteY29" fmla="*/ 98631 h 456455"/>
                  <a:gd name="connsiteX30" fmla="*/ 321124 w 759613"/>
                  <a:gd name="connsiteY30" fmla="*/ 84104 h 456455"/>
                  <a:gd name="connsiteX31" fmla="*/ 311949 w 759613"/>
                  <a:gd name="connsiteY31" fmla="*/ 68812 h 456455"/>
                  <a:gd name="connsiteX32" fmla="*/ 295893 w 759613"/>
                  <a:gd name="connsiteY32" fmla="*/ 49698 h 456455"/>
                  <a:gd name="connsiteX33" fmla="*/ 267603 w 759613"/>
                  <a:gd name="connsiteY33" fmla="*/ 25231 h 456455"/>
                  <a:gd name="connsiteX34" fmla="*/ 228610 w 759613"/>
                  <a:gd name="connsiteY34" fmla="*/ 25231 h 456455"/>
                  <a:gd name="connsiteX35" fmla="*/ 220199 w 759613"/>
                  <a:gd name="connsiteY35" fmla="*/ 35935 h 456455"/>
                  <a:gd name="connsiteX36" fmla="*/ 149093 w 759613"/>
                  <a:gd name="connsiteY36" fmla="*/ 36700 h 456455"/>
                  <a:gd name="connsiteX37" fmla="*/ 84869 w 759613"/>
                  <a:gd name="connsiteY37" fmla="*/ 14527 h 456455"/>
                  <a:gd name="connsiteX38" fmla="*/ 57344 w 759613"/>
                  <a:gd name="connsiteY38" fmla="*/ 0 h 456455"/>
                  <a:gd name="connsiteX39" fmla="*/ 0 w 759613"/>
                  <a:gd name="connsiteY39" fmla="*/ 7646 h 456455"/>
                  <a:gd name="connsiteX40" fmla="*/ 12998 w 759613"/>
                  <a:gd name="connsiteY40" fmla="*/ 27525 h 456455"/>
                  <a:gd name="connsiteX41" fmla="*/ 34406 w 759613"/>
                  <a:gd name="connsiteY41" fmla="*/ 74929 h 456455"/>
                  <a:gd name="connsiteX42" fmla="*/ 65754 w 759613"/>
                  <a:gd name="connsiteY42" fmla="*/ 99396 h 456455"/>
                  <a:gd name="connsiteX43" fmla="*/ 77987 w 759613"/>
                  <a:gd name="connsiteY43" fmla="*/ 131508 h 456455"/>
                  <a:gd name="connsiteX44" fmla="*/ 58108 w 759613"/>
                  <a:gd name="connsiteY44" fmla="*/ 133037 h 456455"/>
                  <a:gd name="connsiteX45" fmla="*/ 89456 w 759613"/>
                  <a:gd name="connsiteY45" fmla="*/ 155975 h 456455"/>
                  <a:gd name="connsiteX46" fmla="*/ 116216 w 759613"/>
                  <a:gd name="connsiteY46" fmla="*/ 172031 h 456455"/>
                  <a:gd name="connsiteX47" fmla="*/ 123098 w 759613"/>
                  <a:gd name="connsiteY47" fmla="*/ 201849 h 456455"/>
                  <a:gd name="connsiteX48" fmla="*/ 152152 w 759613"/>
                  <a:gd name="connsiteY48" fmla="*/ 226316 h 456455"/>
                  <a:gd name="connsiteX49" fmla="*/ 178912 w 759613"/>
                  <a:gd name="connsiteY49" fmla="*/ 257664 h 456455"/>
                  <a:gd name="connsiteX50" fmla="*/ 191145 w 759613"/>
                  <a:gd name="connsiteY50" fmla="*/ 250018 h 456455"/>
                  <a:gd name="connsiteX51" fmla="*/ 185793 w 759613"/>
                  <a:gd name="connsiteY51" fmla="*/ 230904 h 456455"/>
                  <a:gd name="connsiteX52" fmla="*/ 164385 w 759613"/>
                  <a:gd name="connsiteY52" fmla="*/ 222493 h 456455"/>
                  <a:gd name="connsiteX53" fmla="*/ 158268 w 759613"/>
                  <a:gd name="connsiteY53" fmla="*/ 201085 h 456455"/>
                  <a:gd name="connsiteX54" fmla="*/ 142212 w 759613"/>
                  <a:gd name="connsiteY54" fmla="*/ 166679 h 456455"/>
                  <a:gd name="connsiteX55" fmla="*/ 114687 w 759613"/>
                  <a:gd name="connsiteY55" fmla="*/ 129979 h 456455"/>
                  <a:gd name="connsiteX56" fmla="*/ 94808 w 759613"/>
                  <a:gd name="connsiteY56" fmla="*/ 103218 h 456455"/>
                  <a:gd name="connsiteX57" fmla="*/ 97866 w 759613"/>
                  <a:gd name="connsiteY57" fmla="*/ 90221 h 456455"/>
                  <a:gd name="connsiteX58" fmla="*/ 78752 w 759613"/>
                  <a:gd name="connsiteY58" fmla="*/ 81810 h 456455"/>
                  <a:gd name="connsiteX59" fmla="*/ 64989 w 759613"/>
                  <a:gd name="connsiteY59" fmla="*/ 62696 h 456455"/>
                  <a:gd name="connsiteX60" fmla="*/ 56579 w 759613"/>
                  <a:gd name="connsiteY60" fmla="*/ 26760 h 456455"/>
                  <a:gd name="connsiteX61" fmla="*/ 65754 w 759613"/>
                  <a:gd name="connsiteY61" fmla="*/ 23702 h 456455"/>
                  <a:gd name="connsiteX62" fmla="*/ 74929 w 759613"/>
                  <a:gd name="connsiteY62" fmla="*/ 28290 h 456455"/>
                  <a:gd name="connsiteX63" fmla="*/ 87927 w 759613"/>
                  <a:gd name="connsiteY63" fmla="*/ 33642 h 456455"/>
                  <a:gd name="connsiteX64" fmla="*/ 104748 w 759613"/>
                  <a:gd name="connsiteY64" fmla="*/ 36700 h 456455"/>
                  <a:gd name="connsiteX65" fmla="*/ 109335 w 759613"/>
                  <a:gd name="connsiteY65" fmla="*/ 67283 h 456455"/>
                  <a:gd name="connsiteX66" fmla="*/ 113923 w 759613"/>
                  <a:gd name="connsiteY66" fmla="*/ 94808 h 456455"/>
                  <a:gd name="connsiteX67" fmla="*/ 125391 w 759613"/>
                  <a:gd name="connsiteY67" fmla="*/ 100925 h 456455"/>
                  <a:gd name="connsiteX68" fmla="*/ 142977 w 759613"/>
                  <a:gd name="connsiteY68" fmla="*/ 114687 h 456455"/>
                  <a:gd name="connsiteX69" fmla="*/ 164385 w 759613"/>
                  <a:gd name="connsiteY69" fmla="*/ 128450 h 456455"/>
                  <a:gd name="connsiteX70" fmla="*/ 176618 w 759613"/>
                  <a:gd name="connsiteY70" fmla="*/ 144506 h 456455"/>
                  <a:gd name="connsiteX71" fmla="*/ 193439 w 759613"/>
                  <a:gd name="connsiteY71" fmla="*/ 157504 h 456455"/>
                  <a:gd name="connsiteX72" fmla="*/ 197262 w 759613"/>
                  <a:gd name="connsiteY72" fmla="*/ 172031 h 456455"/>
                  <a:gd name="connsiteX73" fmla="*/ 212553 w 759613"/>
                  <a:gd name="connsiteY73" fmla="*/ 191145 h 456455"/>
                  <a:gd name="connsiteX74" fmla="*/ 233197 w 759613"/>
                  <a:gd name="connsiteY74" fmla="*/ 209495 h 456455"/>
                  <a:gd name="connsiteX75" fmla="*/ 286718 w 759613"/>
                  <a:gd name="connsiteY75" fmla="*/ 267603 h 456455"/>
                  <a:gd name="connsiteX76" fmla="*/ 298951 w 759613"/>
                  <a:gd name="connsiteY76" fmla="*/ 293599 h 456455"/>
                  <a:gd name="connsiteX77" fmla="*/ 298187 w 759613"/>
                  <a:gd name="connsiteY77" fmla="*/ 311185 h 456455"/>
                  <a:gd name="connsiteX78" fmla="*/ 290541 w 759613"/>
                  <a:gd name="connsiteY78" fmla="*/ 319595 h 456455"/>
                  <a:gd name="connsiteX79" fmla="*/ 310420 w 759613"/>
                  <a:gd name="connsiteY79" fmla="*/ 349414 h 456455"/>
                  <a:gd name="connsiteX80" fmla="*/ 346355 w 759613"/>
                  <a:gd name="connsiteY80" fmla="*/ 373116 h 456455"/>
                  <a:gd name="connsiteX81" fmla="*/ 386113 w 759613"/>
                  <a:gd name="connsiteY81" fmla="*/ 384585 h 456455"/>
                  <a:gd name="connsiteX82" fmla="*/ 435047 w 759613"/>
                  <a:gd name="connsiteY82" fmla="*/ 409051 h 456455"/>
                  <a:gd name="connsiteX83" fmla="*/ 491626 w 759613"/>
                  <a:gd name="connsiteY83" fmla="*/ 432753 h 456455"/>
                  <a:gd name="connsiteX84" fmla="*/ 542088 w 759613"/>
                  <a:gd name="connsiteY84" fmla="*/ 429695 h 456455"/>
                  <a:gd name="connsiteX85" fmla="*/ 587198 w 759613"/>
                  <a:gd name="connsiteY85" fmla="*/ 435811 h 456455"/>
                  <a:gd name="connsiteX86" fmla="*/ 613959 w 759613"/>
                  <a:gd name="connsiteY86" fmla="*/ 456455 h 456455"/>
                  <a:gd name="connsiteX87" fmla="*/ 634602 w 759613"/>
                  <a:gd name="connsiteY87" fmla="*/ 435047 h 45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759613" h="456455">
                    <a:moveTo>
                      <a:pt x="634602" y="435047"/>
                    </a:moveTo>
                    <a:cubicBezTo>
                      <a:pt x="636896" y="434282"/>
                      <a:pt x="665186" y="438105"/>
                      <a:pt x="667479" y="431224"/>
                    </a:cubicBezTo>
                    <a:cubicBezTo>
                      <a:pt x="670538" y="424343"/>
                      <a:pt x="646836" y="409051"/>
                      <a:pt x="649129" y="407522"/>
                    </a:cubicBezTo>
                    <a:cubicBezTo>
                      <a:pt x="651423" y="405993"/>
                      <a:pt x="652952" y="389172"/>
                      <a:pt x="656775" y="389172"/>
                    </a:cubicBezTo>
                    <a:cubicBezTo>
                      <a:pt x="661363" y="389172"/>
                      <a:pt x="700356" y="389936"/>
                      <a:pt x="701885" y="389172"/>
                    </a:cubicBezTo>
                    <a:cubicBezTo>
                      <a:pt x="704179" y="388407"/>
                      <a:pt x="711825" y="374645"/>
                      <a:pt x="717942" y="373880"/>
                    </a:cubicBezTo>
                    <a:cubicBezTo>
                      <a:pt x="721000" y="373880"/>
                      <a:pt x="725587" y="376939"/>
                      <a:pt x="729410" y="380762"/>
                    </a:cubicBezTo>
                    <a:cubicBezTo>
                      <a:pt x="736292" y="374645"/>
                      <a:pt x="739350" y="359353"/>
                      <a:pt x="740879" y="347884"/>
                    </a:cubicBezTo>
                    <a:cubicBezTo>
                      <a:pt x="742408" y="333357"/>
                      <a:pt x="737821" y="328770"/>
                      <a:pt x="745467" y="320359"/>
                    </a:cubicBezTo>
                    <a:cubicBezTo>
                      <a:pt x="753112" y="311949"/>
                      <a:pt x="761523" y="311949"/>
                      <a:pt x="759229" y="300481"/>
                    </a:cubicBezTo>
                    <a:cubicBezTo>
                      <a:pt x="756935" y="289012"/>
                      <a:pt x="746231" y="300481"/>
                      <a:pt x="737821" y="295128"/>
                    </a:cubicBezTo>
                    <a:cubicBezTo>
                      <a:pt x="728646" y="289776"/>
                      <a:pt x="721000" y="293599"/>
                      <a:pt x="698827" y="296658"/>
                    </a:cubicBezTo>
                    <a:cubicBezTo>
                      <a:pt x="675890" y="299716"/>
                      <a:pt x="665950" y="308891"/>
                      <a:pt x="666715" y="324947"/>
                    </a:cubicBezTo>
                    <a:cubicBezTo>
                      <a:pt x="667479" y="340239"/>
                      <a:pt x="659069" y="333357"/>
                      <a:pt x="659833" y="347120"/>
                    </a:cubicBezTo>
                    <a:cubicBezTo>
                      <a:pt x="660598" y="360882"/>
                      <a:pt x="642248" y="360882"/>
                      <a:pt x="643013" y="369293"/>
                    </a:cubicBezTo>
                    <a:cubicBezTo>
                      <a:pt x="643777" y="377703"/>
                      <a:pt x="628486" y="369293"/>
                      <a:pt x="623898" y="366234"/>
                    </a:cubicBezTo>
                    <a:cubicBezTo>
                      <a:pt x="619311" y="363176"/>
                      <a:pt x="571907" y="377703"/>
                      <a:pt x="565025" y="378468"/>
                    </a:cubicBezTo>
                    <a:cubicBezTo>
                      <a:pt x="558144" y="379232"/>
                      <a:pt x="545911" y="364705"/>
                      <a:pt x="536736" y="365470"/>
                    </a:cubicBezTo>
                    <a:cubicBezTo>
                      <a:pt x="527561" y="366234"/>
                      <a:pt x="523738" y="351707"/>
                      <a:pt x="522209" y="341003"/>
                    </a:cubicBezTo>
                    <a:cubicBezTo>
                      <a:pt x="521444" y="329535"/>
                      <a:pt x="503094" y="319595"/>
                      <a:pt x="495448" y="308891"/>
                    </a:cubicBezTo>
                    <a:cubicBezTo>
                      <a:pt x="487803" y="298951"/>
                      <a:pt x="486274" y="276014"/>
                      <a:pt x="486274" y="261487"/>
                    </a:cubicBezTo>
                    <a:cubicBezTo>
                      <a:pt x="485509" y="246960"/>
                      <a:pt x="483980" y="222493"/>
                      <a:pt x="494684" y="193439"/>
                    </a:cubicBezTo>
                    <a:cubicBezTo>
                      <a:pt x="496213" y="189616"/>
                      <a:pt x="496978" y="186558"/>
                      <a:pt x="496978" y="183499"/>
                    </a:cubicBezTo>
                    <a:cubicBezTo>
                      <a:pt x="493155" y="181206"/>
                      <a:pt x="489332" y="179677"/>
                      <a:pt x="486274" y="179677"/>
                    </a:cubicBezTo>
                    <a:cubicBezTo>
                      <a:pt x="477099" y="180441"/>
                      <a:pt x="455690" y="167443"/>
                      <a:pt x="451103" y="167443"/>
                    </a:cubicBezTo>
                    <a:cubicBezTo>
                      <a:pt x="447280" y="167443"/>
                      <a:pt x="447280" y="157504"/>
                      <a:pt x="444222" y="152152"/>
                    </a:cubicBezTo>
                    <a:cubicBezTo>
                      <a:pt x="440399" y="146800"/>
                      <a:pt x="442692" y="136860"/>
                      <a:pt x="438105" y="133802"/>
                    </a:cubicBezTo>
                    <a:cubicBezTo>
                      <a:pt x="433518" y="130743"/>
                      <a:pt x="418990" y="116981"/>
                      <a:pt x="414403" y="100925"/>
                    </a:cubicBezTo>
                    <a:cubicBezTo>
                      <a:pt x="409816" y="84869"/>
                      <a:pt x="380761" y="76458"/>
                      <a:pt x="370057" y="76458"/>
                    </a:cubicBezTo>
                    <a:cubicBezTo>
                      <a:pt x="359353" y="75693"/>
                      <a:pt x="353237" y="97867"/>
                      <a:pt x="350178" y="98631"/>
                    </a:cubicBezTo>
                    <a:cubicBezTo>
                      <a:pt x="347120" y="100160"/>
                      <a:pt x="327241" y="87162"/>
                      <a:pt x="321124" y="84104"/>
                    </a:cubicBezTo>
                    <a:cubicBezTo>
                      <a:pt x="315008" y="81046"/>
                      <a:pt x="311949" y="75693"/>
                      <a:pt x="311949" y="68812"/>
                    </a:cubicBezTo>
                    <a:cubicBezTo>
                      <a:pt x="311949" y="61931"/>
                      <a:pt x="299716" y="51227"/>
                      <a:pt x="295893" y="49698"/>
                    </a:cubicBezTo>
                    <a:cubicBezTo>
                      <a:pt x="292070" y="48169"/>
                      <a:pt x="267603" y="25231"/>
                      <a:pt x="267603" y="25231"/>
                    </a:cubicBezTo>
                    <a:lnTo>
                      <a:pt x="228610" y="25231"/>
                    </a:lnTo>
                    <a:lnTo>
                      <a:pt x="220199" y="35935"/>
                    </a:lnTo>
                    <a:lnTo>
                      <a:pt x="149093" y="36700"/>
                    </a:lnTo>
                    <a:cubicBezTo>
                      <a:pt x="149093" y="36700"/>
                      <a:pt x="94808" y="16821"/>
                      <a:pt x="84869" y="14527"/>
                    </a:cubicBezTo>
                    <a:cubicBezTo>
                      <a:pt x="74929" y="12233"/>
                      <a:pt x="57344" y="0"/>
                      <a:pt x="57344" y="0"/>
                    </a:cubicBezTo>
                    <a:lnTo>
                      <a:pt x="0" y="7646"/>
                    </a:lnTo>
                    <a:cubicBezTo>
                      <a:pt x="3058" y="13763"/>
                      <a:pt x="6881" y="20644"/>
                      <a:pt x="12998" y="27525"/>
                    </a:cubicBezTo>
                    <a:cubicBezTo>
                      <a:pt x="24467" y="41287"/>
                      <a:pt x="32877" y="66519"/>
                      <a:pt x="34406" y="74929"/>
                    </a:cubicBezTo>
                    <a:cubicBezTo>
                      <a:pt x="35171" y="83339"/>
                      <a:pt x="51227" y="90221"/>
                      <a:pt x="65754" y="99396"/>
                    </a:cubicBezTo>
                    <a:cubicBezTo>
                      <a:pt x="79516" y="107806"/>
                      <a:pt x="79516" y="126921"/>
                      <a:pt x="77987" y="131508"/>
                    </a:cubicBezTo>
                    <a:cubicBezTo>
                      <a:pt x="76458" y="136096"/>
                      <a:pt x="58873" y="128450"/>
                      <a:pt x="58108" y="133037"/>
                    </a:cubicBezTo>
                    <a:cubicBezTo>
                      <a:pt x="57344" y="137625"/>
                      <a:pt x="80281" y="156739"/>
                      <a:pt x="89456" y="155975"/>
                    </a:cubicBezTo>
                    <a:cubicBezTo>
                      <a:pt x="98631" y="155210"/>
                      <a:pt x="102454" y="160562"/>
                      <a:pt x="116216" y="172031"/>
                    </a:cubicBezTo>
                    <a:cubicBezTo>
                      <a:pt x="129979" y="183499"/>
                      <a:pt x="129214" y="198026"/>
                      <a:pt x="123098" y="201849"/>
                    </a:cubicBezTo>
                    <a:cubicBezTo>
                      <a:pt x="117745" y="206437"/>
                      <a:pt x="133802" y="215612"/>
                      <a:pt x="152152" y="226316"/>
                    </a:cubicBezTo>
                    <a:cubicBezTo>
                      <a:pt x="169737" y="237785"/>
                      <a:pt x="177383" y="251547"/>
                      <a:pt x="178912" y="257664"/>
                    </a:cubicBezTo>
                    <a:cubicBezTo>
                      <a:pt x="180441" y="263781"/>
                      <a:pt x="188087" y="258429"/>
                      <a:pt x="191145" y="250018"/>
                    </a:cubicBezTo>
                    <a:cubicBezTo>
                      <a:pt x="194204" y="241608"/>
                      <a:pt x="185793" y="240078"/>
                      <a:pt x="185793" y="230904"/>
                    </a:cubicBezTo>
                    <a:cubicBezTo>
                      <a:pt x="185793" y="221729"/>
                      <a:pt x="171266" y="223258"/>
                      <a:pt x="164385" y="222493"/>
                    </a:cubicBezTo>
                    <a:cubicBezTo>
                      <a:pt x="157504" y="221729"/>
                      <a:pt x="165150" y="207202"/>
                      <a:pt x="158268" y="201085"/>
                    </a:cubicBezTo>
                    <a:cubicBezTo>
                      <a:pt x="151387" y="194968"/>
                      <a:pt x="145270" y="178148"/>
                      <a:pt x="142212" y="166679"/>
                    </a:cubicBezTo>
                    <a:cubicBezTo>
                      <a:pt x="139154" y="155210"/>
                      <a:pt x="121568" y="142977"/>
                      <a:pt x="114687" y="129979"/>
                    </a:cubicBezTo>
                    <a:cubicBezTo>
                      <a:pt x="107806" y="116981"/>
                      <a:pt x="99396" y="107041"/>
                      <a:pt x="94808" y="103218"/>
                    </a:cubicBezTo>
                    <a:cubicBezTo>
                      <a:pt x="89456" y="100160"/>
                      <a:pt x="101689" y="94808"/>
                      <a:pt x="97866" y="90221"/>
                    </a:cubicBezTo>
                    <a:cubicBezTo>
                      <a:pt x="93279" y="85633"/>
                      <a:pt x="87162" y="85633"/>
                      <a:pt x="78752" y="81810"/>
                    </a:cubicBezTo>
                    <a:cubicBezTo>
                      <a:pt x="70342" y="77987"/>
                      <a:pt x="64989" y="71871"/>
                      <a:pt x="64989" y="62696"/>
                    </a:cubicBezTo>
                    <a:cubicBezTo>
                      <a:pt x="64989" y="54285"/>
                      <a:pt x="59637" y="33642"/>
                      <a:pt x="56579" y="26760"/>
                    </a:cubicBezTo>
                    <a:cubicBezTo>
                      <a:pt x="53521" y="19879"/>
                      <a:pt x="62696" y="20644"/>
                      <a:pt x="65754" y="23702"/>
                    </a:cubicBezTo>
                    <a:cubicBezTo>
                      <a:pt x="68812" y="26760"/>
                      <a:pt x="71106" y="29819"/>
                      <a:pt x="74929" y="28290"/>
                    </a:cubicBezTo>
                    <a:cubicBezTo>
                      <a:pt x="78752" y="25996"/>
                      <a:pt x="85633" y="27525"/>
                      <a:pt x="87927" y="33642"/>
                    </a:cubicBezTo>
                    <a:cubicBezTo>
                      <a:pt x="90985" y="39758"/>
                      <a:pt x="100160" y="34406"/>
                      <a:pt x="104748" y="36700"/>
                    </a:cubicBezTo>
                    <a:cubicBezTo>
                      <a:pt x="109335" y="39758"/>
                      <a:pt x="94808" y="42817"/>
                      <a:pt x="109335" y="67283"/>
                    </a:cubicBezTo>
                    <a:cubicBezTo>
                      <a:pt x="123862" y="91750"/>
                      <a:pt x="113923" y="77987"/>
                      <a:pt x="113923" y="94808"/>
                    </a:cubicBezTo>
                    <a:cubicBezTo>
                      <a:pt x="113923" y="111629"/>
                      <a:pt x="123098" y="103983"/>
                      <a:pt x="125391" y="100925"/>
                    </a:cubicBezTo>
                    <a:cubicBezTo>
                      <a:pt x="128450" y="97867"/>
                      <a:pt x="136095" y="106277"/>
                      <a:pt x="142977" y="114687"/>
                    </a:cubicBezTo>
                    <a:cubicBezTo>
                      <a:pt x="149858" y="123098"/>
                      <a:pt x="164385" y="123862"/>
                      <a:pt x="164385" y="128450"/>
                    </a:cubicBezTo>
                    <a:cubicBezTo>
                      <a:pt x="164385" y="133037"/>
                      <a:pt x="167443" y="142977"/>
                      <a:pt x="176618" y="144506"/>
                    </a:cubicBezTo>
                    <a:cubicBezTo>
                      <a:pt x="185793" y="146035"/>
                      <a:pt x="187322" y="155975"/>
                      <a:pt x="193439" y="157504"/>
                    </a:cubicBezTo>
                    <a:cubicBezTo>
                      <a:pt x="199556" y="158268"/>
                      <a:pt x="200320" y="165150"/>
                      <a:pt x="197262" y="172031"/>
                    </a:cubicBezTo>
                    <a:cubicBezTo>
                      <a:pt x="194204" y="178912"/>
                      <a:pt x="197262" y="185029"/>
                      <a:pt x="212553" y="191145"/>
                    </a:cubicBezTo>
                    <a:cubicBezTo>
                      <a:pt x="227845" y="197262"/>
                      <a:pt x="220964" y="198026"/>
                      <a:pt x="233197" y="209495"/>
                    </a:cubicBezTo>
                    <a:cubicBezTo>
                      <a:pt x="245431" y="220964"/>
                      <a:pt x="279837" y="257664"/>
                      <a:pt x="286718" y="267603"/>
                    </a:cubicBezTo>
                    <a:cubicBezTo>
                      <a:pt x="293599" y="277543"/>
                      <a:pt x="295893" y="286718"/>
                      <a:pt x="298951" y="293599"/>
                    </a:cubicBezTo>
                    <a:cubicBezTo>
                      <a:pt x="302010" y="301245"/>
                      <a:pt x="293599" y="305068"/>
                      <a:pt x="298187" y="311185"/>
                    </a:cubicBezTo>
                    <a:cubicBezTo>
                      <a:pt x="302774" y="317301"/>
                      <a:pt x="289776" y="315008"/>
                      <a:pt x="290541" y="319595"/>
                    </a:cubicBezTo>
                    <a:cubicBezTo>
                      <a:pt x="291305" y="324182"/>
                      <a:pt x="298187" y="348649"/>
                      <a:pt x="310420" y="349414"/>
                    </a:cubicBezTo>
                    <a:cubicBezTo>
                      <a:pt x="322653" y="350178"/>
                      <a:pt x="336416" y="364705"/>
                      <a:pt x="346355" y="373116"/>
                    </a:cubicBezTo>
                    <a:cubicBezTo>
                      <a:pt x="356295" y="381526"/>
                      <a:pt x="371586" y="379232"/>
                      <a:pt x="386113" y="384585"/>
                    </a:cubicBezTo>
                    <a:cubicBezTo>
                      <a:pt x="401405" y="389936"/>
                      <a:pt x="413638" y="402934"/>
                      <a:pt x="435047" y="409051"/>
                    </a:cubicBezTo>
                    <a:cubicBezTo>
                      <a:pt x="456455" y="415168"/>
                      <a:pt x="477863" y="424343"/>
                      <a:pt x="491626" y="432753"/>
                    </a:cubicBezTo>
                    <a:cubicBezTo>
                      <a:pt x="505388" y="441163"/>
                      <a:pt x="522973" y="437341"/>
                      <a:pt x="542088" y="429695"/>
                    </a:cubicBezTo>
                    <a:cubicBezTo>
                      <a:pt x="561203" y="422049"/>
                      <a:pt x="576494" y="431988"/>
                      <a:pt x="587198" y="435811"/>
                    </a:cubicBezTo>
                    <a:cubicBezTo>
                      <a:pt x="592550" y="438105"/>
                      <a:pt x="603254" y="446515"/>
                      <a:pt x="613959" y="456455"/>
                    </a:cubicBezTo>
                    <a:cubicBezTo>
                      <a:pt x="623898" y="447280"/>
                      <a:pt x="633073" y="435047"/>
                      <a:pt x="634602" y="43504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8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271632" y="3909010"/>
              <a:ext cx="107041" cy="101689"/>
              <a:chOff x="3271632" y="3909010"/>
              <a:chExt cx="107041" cy="101689"/>
            </a:xfrm>
            <a:solidFill>
              <a:srgbClr val="868889"/>
            </a:solidFill>
          </p:grpSpPr>
          <p:sp>
            <p:nvSpPr>
              <p:cNvPr id="187" name="Vrije vorm: vorm 186">
                <a:extLst>
                  <a:ext uri="{FF2B5EF4-FFF2-40B4-BE49-F238E27FC236}">
                    <a16:creationId xmlns:a16="http://schemas.microsoft.com/office/drawing/2014/main" id="{E626A6E6-AB43-4CE2-BF6D-95AE5250F439}"/>
                  </a:ext>
                </a:extLst>
              </p:cNvPr>
              <p:cNvSpPr/>
              <p:nvPr/>
            </p:nvSpPr>
            <p:spPr>
              <a:xfrm>
                <a:off x="3271632" y="3909010"/>
                <a:ext cx="107041" cy="101689"/>
              </a:xfrm>
              <a:custGeom>
                <a:avLst/>
                <a:gdLst>
                  <a:gd name="connsiteX0" fmla="*/ 93279 w 107041"/>
                  <a:gd name="connsiteY0" fmla="*/ 67283 h 101689"/>
                  <a:gd name="connsiteX1" fmla="*/ 107041 w 107041"/>
                  <a:gd name="connsiteY1" fmla="*/ 53521 h 101689"/>
                  <a:gd name="connsiteX2" fmla="*/ 97102 w 107041"/>
                  <a:gd name="connsiteY2" fmla="*/ 47404 h 101689"/>
                  <a:gd name="connsiteX3" fmla="*/ 84869 w 107041"/>
                  <a:gd name="connsiteY3" fmla="*/ 48933 h 101689"/>
                  <a:gd name="connsiteX4" fmla="*/ 86398 w 107041"/>
                  <a:gd name="connsiteY4" fmla="*/ 0 h 101689"/>
                  <a:gd name="connsiteX5" fmla="*/ 44346 w 107041"/>
                  <a:gd name="connsiteY5" fmla="*/ 0 h 101689"/>
                  <a:gd name="connsiteX6" fmla="*/ 35935 w 107041"/>
                  <a:gd name="connsiteY6" fmla="*/ 18350 h 101689"/>
                  <a:gd name="connsiteX7" fmla="*/ 54285 w 107041"/>
                  <a:gd name="connsiteY7" fmla="*/ 42052 h 101689"/>
                  <a:gd name="connsiteX8" fmla="*/ 20644 w 107041"/>
                  <a:gd name="connsiteY8" fmla="*/ 45875 h 101689"/>
                  <a:gd name="connsiteX9" fmla="*/ 0 w 107041"/>
                  <a:gd name="connsiteY9" fmla="*/ 71871 h 101689"/>
                  <a:gd name="connsiteX10" fmla="*/ 27525 w 107041"/>
                  <a:gd name="connsiteY10" fmla="*/ 94808 h 101689"/>
                  <a:gd name="connsiteX11" fmla="*/ 62696 w 107041"/>
                  <a:gd name="connsiteY11" fmla="*/ 100925 h 101689"/>
                  <a:gd name="connsiteX12" fmla="*/ 63460 w 107041"/>
                  <a:gd name="connsiteY12" fmla="*/ 101689 h 101689"/>
                  <a:gd name="connsiteX13" fmla="*/ 81046 w 107041"/>
                  <a:gd name="connsiteY13" fmla="*/ 87162 h 101689"/>
                  <a:gd name="connsiteX14" fmla="*/ 93279 w 107041"/>
                  <a:gd name="connsiteY14" fmla="*/ 67283 h 10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7041" h="101689">
                    <a:moveTo>
                      <a:pt x="93279" y="67283"/>
                    </a:moveTo>
                    <a:cubicBezTo>
                      <a:pt x="98631" y="62696"/>
                      <a:pt x="103218" y="58108"/>
                      <a:pt x="107041" y="53521"/>
                    </a:cubicBezTo>
                    <a:cubicBezTo>
                      <a:pt x="98631" y="58108"/>
                      <a:pt x="95573" y="53521"/>
                      <a:pt x="97102" y="47404"/>
                    </a:cubicBezTo>
                    <a:lnTo>
                      <a:pt x="84869" y="48933"/>
                    </a:lnTo>
                    <a:lnTo>
                      <a:pt x="86398" y="0"/>
                    </a:lnTo>
                    <a:cubicBezTo>
                      <a:pt x="76458" y="765"/>
                      <a:pt x="48169" y="0"/>
                      <a:pt x="44346" y="0"/>
                    </a:cubicBezTo>
                    <a:cubicBezTo>
                      <a:pt x="39758" y="0"/>
                      <a:pt x="38994" y="16821"/>
                      <a:pt x="35935" y="18350"/>
                    </a:cubicBezTo>
                    <a:cubicBezTo>
                      <a:pt x="32877" y="19879"/>
                      <a:pt x="56579" y="35171"/>
                      <a:pt x="54285" y="42052"/>
                    </a:cubicBezTo>
                    <a:cubicBezTo>
                      <a:pt x="51227" y="48933"/>
                      <a:pt x="23702" y="45110"/>
                      <a:pt x="20644" y="45875"/>
                    </a:cubicBezTo>
                    <a:cubicBezTo>
                      <a:pt x="19115" y="45875"/>
                      <a:pt x="9940" y="58108"/>
                      <a:pt x="0" y="71871"/>
                    </a:cubicBezTo>
                    <a:cubicBezTo>
                      <a:pt x="10704" y="81046"/>
                      <a:pt x="22173" y="90985"/>
                      <a:pt x="27525" y="94808"/>
                    </a:cubicBezTo>
                    <a:cubicBezTo>
                      <a:pt x="38229" y="100925"/>
                      <a:pt x="55050" y="94044"/>
                      <a:pt x="62696" y="100925"/>
                    </a:cubicBezTo>
                    <a:cubicBezTo>
                      <a:pt x="62696" y="100925"/>
                      <a:pt x="63460" y="101689"/>
                      <a:pt x="63460" y="101689"/>
                    </a:cubicBezTo>
                    <a:cubicBezTo>
                      <a:pt x="71106" y="94808"/>
                      <a:pt x="78752" y="87927"/>
                      <a:pt x="81046" y="87162"/>
                    </a:cubicBezTo>
                    <a:cubicBezTo>
                      <a:pt x="86398" y="84869"/>
                      <a:pt x="82575" y="76458"/>
                      <a:pt x="93279" y="6728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8" name="Vrije vorm: vorm 187">
                <a:extLst>
                  <a:ext uri="{FF2B5EF4-FFF2-40B4-BE49-F238E27FC236}">
                    <a16:creationId xmlns:a16="http://schemas.microsoft.com/office/drawing/2014/main" id="{AA7C66AD-7AFB-4E50-AE34-E9E4FC668A7A}"/>
                  </a:ext>
                </a:extLst>
              </p:cNvPr>
              <p:cNvSpPr/>
              <p:nvPr/>
            </p:nvSpPr>
            <p:spPr>
              <a:xfrm>
                <a:off x="3271632" y="3909010"/>
                <a:ext cx="107041" cy="101689"/>
              </a:xfrm>
              <a:custGeom>
                <a:avLst/>
                <a:gdLst>
                  <a:gd name="connsiteX0" fmla="*/ 93279 w 107041"/>
                  <a:gd name="connsiteY0" fmla="*/ 67283 h 101689"/>
                  <a:gd name="connsiteX1" fmla="*/ 107041 w 107041"/>
                  <a:gd name="connsiteY1" fmla="*/ 53521 h 101689"/>
                  <a:gd name="connsiteX2" fmla="*/ 97102 w 107041"/>
                  <a:gd name="connsiteY2" fmla="*/ 47404 h 101689"/>
                  <a:gd name="connsiteX3" fmla="*/ 84869 w 107041"/>
                  <a:gd name="connsiteY3" fmla="*/ 48933 h 101689"/>
                  <a:gd name="connsiteX4" fmla="*/ 86398 w 107041"/>
                  <a:gd name="connsiteY4" fmla="*/ 0 h 101689"/>
                  <a:gd name="connsiteX5" fmla="*/ 44346 w 107041"/>
                  <a:gd name="connsiteY5" fmla="*/ 0 h 101689"/>
                  <a:gd name="connsiteX6" fmla="*/ 35935 w 107041"/>
                  <a:gd name="connsiteY6" fmla="*/ 18350 h 101689"/>
                  <a:gd name="connsiteX7" fmla="*/ 54285 w 107041"/>
                  <a:gd name="connsiteY7" fmla="*/ 42052 h 101689"/>
                  <a:gd name="connsiteX8" fmla="*/ 20644 w 107041"/>
                  <a:gd name="connsiteY8" fmla="*/ 45875 h 101689"/>
                  <a:gd name="connsiteX9" fmla="*/ 0 w 107041"/>
                  <a:gd name="connsiteY9" fmla="*/ 71871 h 101689"/>
                  <a:gd name="connsiteX10" fmla="*/ 27525 w 107041"/>
                  <a:gd name="connsiteY10" fmla="*/ 94808 h 101689"/>
                  <a:gd name="connsiteX11" fmla="*/ 62696 w 107041"/>
                  <a:gd name="connsiteY11" fmla="*/ 100925 h 101689"/>
                  <a:gd name="connsiteX12" fmla="*/ 63460 w 107041"/>
                  <a:gd name="connsiteY12" fmla="*/ 101689 h 101689"/>
                  <a:gd name="connsiteX13" fmla="*/ 81046 w 107041"/>
                  <a:gd name="connsiteY13" fmla="*/ 87162 h 101689"/>
                  <a:gd name="connsiteX14" fmla="*/ 93279 w 107041"/>
                  <a:gd name="connsiteY14" fmla="*/ 67283 h 10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7041" h="101689">
                    <a:moveTo>
                      <a:pt x="93279" y="67283"/>
                    </a:moveTo>
                    <a:cubicBezTo>
                      <a:pt x="98631" y="62696"/>
                      <a:pt x="103218" y="58108"/>
                      <a:pt x="107041" y="53521"/>
                    </a:cubicBezTo>
                    <a:cubicBezTo>
                      <a:pt x="98631" y="58108"/>
                      <a:pt x="95573" y="53521"/>
                      <a:pt x="97102" y="47404"/>
                    </a:cubicBezTo>
                    <a:lnTo>
                      <a:pt x="84869" y="48933"/>
                    </a:lnTo>
                    <a:lnTo>
                      <a:pt x="86398" y="0"/>
                    </a:lnTo>
                    <a:cubicBezTo>
                      <a:pt x="76458" y="765"/>
                      <a:pt x="48169" y="0"/>
                      <a:pt x="44346" y="0"/>
                    </a:cubicBezTo>
                    <a:cubicBezTo>
                      <a:pt x="39758" y="0"/>
                      <a:pt x="38994" y="16821"/>
                      <a:pt x="35935" y="18350"/>
                    </a:cubicBezTo>
                    <a:cubicBezTo>
                      <a:pt x="32877" y="19879"/>
                      <a:pt x="56579" y="35171"/>
                      <a:pt x="54285" y="42052"/>
                    </a:cubicBezTo>
                    <a:cubicBezTo>
                      <a:pt x="51227" y="48933"/>
                      <a:pt x="23702" y="45110"/>
                      <a:pt x="20644" y="45875"/>
                    </a:cubicBezTo>
                    <a:cubicBezTo>
                      <a:pt x="19115" y="45875"/>
                      <a:pt x="9940" y="58108"/>
                      <a:pt x="0" y="71871"/>
                    </a:cubicBezTo>
                    <a:cubicBezTo>
                      <a:pt x="10704" y="81046"/>
                      <a:pt x="22173" y="90985"/>
                      <a:pt x="27525" y="94808"/>
                    </a:cubicBezTo>
                    <a:cubicBezTo>
                      <a:pt x="38229" y="100925"/>
                      <a:pt x="55050" y="94044"/>
                      <a:pt x="62696" y="100925"/>
                    </a:cubicBezTo>
                    <a:cubicBezTo>
                      <a:pt x="62696" y="100925"/>
                      <a:pt x="63460" y="101689"/>
                      <a:pt x="63460" y="101689"/>
                    </a:cubicBezTo>
                    <a:cubicBezTo>
                      <a:pt x="71106" y="94808"/>
                      <a:pt x="78752" y="87927"/>
                      <a:pt x="81046" y="87162"/>
                    </a:cubicBezTo>
                    <a:cubicBezTo>
                      <a:pt x="86398" y="84869"/>
                      <a:pt x="82575" y="76458"/>
                      <a:pt x="93279" y="6728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8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54971" y="3893620"/>
              <a:ext cx="32876" cy="64323"/>
              <a:chOff x="3354971" y="3893620"/>
              <a:chExt cx="32876" cy="64323"/>
            </a:xfrm>
            <a:solidFill>
              <a:srgbClr val="868889"/>
            </a:solidFill>
          </p:grpSpPr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5E58875F-B916-464B-81CE-9EFB5446EE1E}"/>
                  </a:ext>
                </a:extLst>
              </p:cNvPr>
              <p:cNvSpPr/>
              <p:nvPr/>
            </p:nvSpPr>
            <p:spPr>
              <a:xfrm>
                <a:off x="3354971" y="3893620"/>
                <a:ext cx="32876" cy="64323"/>
              </a:xfrm>
              <a:custGeom>
                <a:avLst/>
                <a:gdLst>
                  <a:gd name="connsiteX0" fmla="*/ 5352 w 32876"/>
                  <a:gd name="connsiteY0" fmla="*/ 15390 h 64323"/>
                  <a:gd name="connsiteX1" fmla="*/ 1529 w 32876"/>
                  <a:gd name="connsiteY1" fmla="*/ 15390 h 64323"/>
                  <a:gd name="connsiteX2" fmla="*/ 0 w 32876"/>
                  <a:gd name="connsiteY2" fmla="*/ 64323 h 64323"/>
                  <a:gd name="connsiteX3" fmla="*/ 12998 w 32876"/>
                  <a:gd name="connsiteY3" fmla="*/ 62794 h 64323"/>
                  <a:gd name="connsiteX4" fmla="*/ 20644 w 32876"/>
                  <a:gd name="connsiteY4" fmla="*/ 50561 h 64323"/>
                  <a:gd name="connsiteX5" fmla="*/ 27525 w 32876"/>
                  <a:gd name="connsiteY5" fmla="*/ 10038 h 64323"/>
                  <a:gd name="connsiteX6" fmla="*/ 32877 w 32876"/>
                  <a:gd name="connsiteY6" fmla="*/ 6980 h 64323"/>
                  <a:gd name="connsiteX7" fmla="*/ 21408 w 32876"/>
                  <a:gd name="connsiteY7" fmla="*/ 98 h 64323"/>
                  <a:gd name="connsiteX8" fmla="*/ 5352 w 32876"/>
                  <a:gd name="connsiteY8" fmla="*/ 15390 h 6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76" h="64323">
                    <a:moveTo>
                      <a:pt x="5352" y="15390"/>
                    </a:moveTo>
                    <a:cubicBezTo>
                      <a:pt x="5352" y="15390"/>
                      <a:pt x="3823" y="15390"/>
                      <a:pt x="1529" y="15390"/>
                    </a:cubicBezTo>
                    <a:lnTo>
                      <a:pt x="0" y="64323"/>
                    </a:lnTo>
                    <a:lnTo>
                      <a:pt x="12998" y="62794"/>
                    </a:lnTo>
                    <a:cubicBezTo>
                      <a:pt x="13762" y="58207"/>
                      <a:pt x="16821" y="53619"/>
                      <a:pt x="20644" y="50561"/>
                    </a:cubicBezTo>
                    <a:cubicBezTo>
                      <a:pt x="30583" y="42915"/>
                      <a:pt x="15292" y="13096"/>
                      <a:pt x="27525" y="10038"/>
                    </a:cubicBezTo>
                    <a:cubicBezTo>
                      <a:pt x="29819" y="9273"/>
                      <a:pt x="31348" y="8509"/>
                      <a:pt x="32877" y="6980"/>
                    </a:cubicBezTo>
                    <a:cubicBezTo>
                      <a:pt x="29054" y="3157"/>
                      <a:pt x="23702" y="-666"/>
                      <a:pt x="21408" y="98"/>
                    </a:cubicBezTo>
                    <a:cubicBezTo>
                      <a:pt x="15292" y="863"/>
                      <a:pt x="7646" y="14626"/>
                      <a:pt x="5352" y="1539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8A9A8CEB-F30B-455E-8EC2-B0FE94F8F75F}"/>
                  </a:ext>
                </a:extLst>
              </p:cNvPr>
              <p:cNvSpPr/>
              <p:nvPr/>
            </p:nvSpPr>
            <p:spPr>
              <a:xfrm>
                <a:off x="3354971" y="3893620"/>
                <a:ext cx="32876" cy="64323"/>
              </a:xfrm>
              <a:custGeom>
                <a:avLst/>
                <a:gdLst>
                  <a:gd name="connsiteX0" fmla="*/ 5352 w 32876"/>
                  <a:gd name="connsiteY0" fmla="*/ 15390 h 64323"/>
                  <a:gd name="connsiteX1" fmla="*/ 1529 w 32876"/>
                  <a:gd name="connsiteY1" fmla="*/ 15390 h 64323"/>
                  <a:gd name="connsiteX2" fmla="*/ 0 w 32876"/>
                  <a:gd name="connsiteY2" fmla="*/ 64323 h 64323"/>
                  <a:gd name="connsiteX3" fmla="*/ 12998 w 32876"/>
                  <a:gd name="connsiteY3" fmla="*/ 62794 h 64323"/>
                  <a:gd name="connsiteX4" fmla="*/ 20644 w 32876"/>
                  <a:gd name="connsiteY4" fmla="*/ 50561 h 64323"/>
                  <a:gd name="connsiteX5" fmla="*/ 27525 w 32876"/>
                  <a:gd name="connsiteY5" fmla="*/ 10038 h 64323"/>
                  <a:gd name="connsiteX6" fmla="*/ 32877 w 32876"/>
                  <a:gd name="connsiteY6" fmla="*/ 6980 h 64323"/>
                  <a:gd name="connsiteX7" fmla="*/ 21408 w 32876"/>
                  <a:gd name="connsiteY7" fmla="*/ 98 h 64323"/>
                  <a:gd name="connsiteX8" fmla="*/ 5352 w 32876"/>
                  <a:gd name="connsiteY8" fmla="*/ 15390 h 6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76" h="64323">
                    <a:moveTo>
                      <a:pt x="5352" y="15390"/>
                    </a:moveTo>
                    <a:cubicBezTo>
                      <a:pt x="5352" y="15390"/>
                      <a:pt x="3823" y="15390"/>
                      <a:pt x="1529" y="15390"/>
                    </a:cubicBezTo>
                    <a:lnTo>
                      <a:pt x="0" y="64323"/>
                    </a:lnTo>
                    <a:lnTo>
                      <a:pt x="12998" y="62794"/>
                    </a:lnTo>
                    <a:cubicBezTo>
                      <a:pt x="13762" y="58207"/>
                      <a:pt x="16821" y="53619"/>
                      <a:pt x="20644" y="50561"/>
                    </a:cubicBezTo>
                    <a:cubicBezTo>
                      <a:pt x="30583" y="42915"/>
                      <a:pt x="15292" y="13096"/>
                      <a:pt x="27525" y="10038"/>
                    </a:cubicBezTo>
                    <a:cubicBezTo>
                      <a:pt x="29819" y="9273"/>
                      <a:pt x="31348" y="8509"/>
                      <a:pt x="32877" y="6980"/>
                    </a:cubicBezTo>
                    <a:cubicBezTo>
                      <a:pt x="29054" y="3157"/>
                      <a:pt x="23702" y="-666"/>
                      <a:pt x="21408" y="98"/>
                    </a:cubicBezTo>
                    <a:cubicBezTo>
                      <a:pt x="15292" y="863"/>
                      <a:pt x="7646" y="14626"/>
                      <a:pt x="5352" y="1539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24826" y="3851463"/>
              <a:ext cx="71308" cy="56017"/>
              <a:chOff x="3724826" y="3851463"/>
              <a:chExt cx="71308" cy="56017"/>
            </a:xfrm>
            <a:solidFill>
              <a:srgbClr val="868889"/>
            </a:solidFill>
          </p:grpSpPr>
          <p:sp>
            <p:nvSpPr>
              <p:cNvPr id="193" name="Vrije vorm: vorm 192">
                <a:extLst>
                  <a:ext uri="{FF2B5EF4-FFF2-40B4-BE49-F238E27FC236}">
                    <a16:creationId xmlns:a16="http://schemas.microsoft.com/office/drawing/2014/main" id="{AA888B10-7685-4A8F-B865-757198554AE0}"/>
                  </a:ext>
                </a:extLst>
              </p:cNvPr>
              <p:cNvSpPr/>
              <p:nvPr/>
            </p:nvSpPr>
            <p:spPr>
              <a:xfrm>
                <a:off x="3724826" y="3851463"/>
                <a:ext cx="71308" cy="56017"/>
              </a:xfrm>
              <a:custGeom>
                <a:avLst/>
                <a:gdLst>
                  <a:gd name="connsiteX0" fmla="*/ 32315 w 71308"/>
                  <a:gd name="connsiteY0" fmla="*/ 1732 h 56017"/>
                  <a:gd name="connsiteX1" fmla="*/ 49136 w 71308"/>
                  <a:gd name="connsiteY1" fmla="*/ 35374 h 56017"/>
                  <a:gd name="connsiteX2" fmla="*/ 203 w 71308"/>
                  <a:gd name="connsiteY2" fmla="*/ 43784 h 56017"/>
                  <a:gd name="connsiteX3" fmla="*/ 32315 w 71308"/>
                  <a:gd name="connsiteY3" fmla="*/ 51430 h 56017"/>
                  <a:gd name="connsiteX4" fmla="*/ 66721 w 71308"/>
                  <a:gd name="connsiteY4" fmla="*/ 56017 h 56017"/>
                  <a:gd name="connsiteX5" fmla="*/ 71309 w 71308"/>
                  <a:gd name="connsiteY5" fmla="*/ 8613 h 56017"/>
                  <a:gd name="connsiteX6" fmla="*/ 32315 w 71308"/>
                  <a:gd name="connsiteY6" fmla="*/ 1732 h 5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8" h="56017">
                    <a:moveTo>
                      <a:pt x="32315" y="1732"/>
                    </a:moveTo>
                    <a:cubicBezTo>
                      <a:pt x="20846" y="9378"/>
                      <a:pt x="49136" y="25434"/>
                      <a:pt x="49136" y="35374"/>
                    </a:cubicBezTo>
                    <a:cubicBezTo>
                      <a:pt x="49136" y="45313"/>
                      <a:pt x="4790" y="33845"/>
                      <a:pt x="203" y="43784"/>
                    </a:cubicBezTo>
                    <a:cubicBezTo>
                      <a:pt x="-2091" y="49136"/>
                      <a:pt x="15494" y="56782"/>
                      <a:pt x="32315" y="51430"/>
                    </a:cubicBezTo>
                    <a:cubicBezTo>
                      <a:pt x="47607" y="46078"/>
                      <a:pt x="58311" y="51430"/>
                      <a:pt x="66721" y="56017"/>
                    </a:cubicBezTo>
                    <a:cubicBezTo>
                      <a:pt x="68250" y="39961"/>
                      <a:pt x="69780" y="20847"/>
                      <a:pt x="71309" y="8613"/>
                    </a:cubicBezTo>
                    <a:cubicBezTo>
                      <a:pt x="57546" y="4790"/>
                      <a:pt x="39961" y="-3620"/>
                      <a:pt x="32315" y="173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4" name="Vrije vorm: vorm 193">
                <a:extLst>
                  <a:ext uri="{FF2B5EF4-FFF2-40B4-BE49-F238E27FC236}">
                    <a16:creationId xmlns:a16="http://schemas.microsoft.com/office/drawing/2014/main" id="{C888E429-2C44-4E75-AF28-F8606AD7F8A5}"/>
                  </a:ext>
                </a:extLst>
              </p:cNvPr>
              <p:cNvSpPr/>
              <p:nvPr/>
            </p:nvSpPr>
            <p:spPr>
              <a:xfrm>
                <a:off x="3724826" y="3851463"/>
                <a:ext cx="71308" cy="56017"/>
              </a:xfrm>
              <a:custGeom>
                <a:avLst/>
                <a:gdLst>
                  <a:gd name="connsiteX0" fmla="*/ 32315 w 71308"/>
                  <a:gd name="connsiteY0" fmla="*/ 1732 h 56017"/>
                  <a:gd name="connsiteX1" fmla="*/ 49136 w 71308"/>
                  <a:gd name="connsiteY1" fmla="*/ 35374 h 56017"/>
                  <a:gd name="connsiteX2" fmla="*/ 203 w 71308"/>
                  <a:gd name="connsiteY2" fmla="*/ 43784 h 56017"/>
                  <a:gd name="connsiteX3" fmla="*/ 32315 w 71308"/>
                  <a:gd name="connsiteY3" fmla="*/ 51430 h 56017"/>
                  <a:gd name="connsiteX4" fmla="*/ 66721 w 71308"/>
                  <a:gd name="connsiteY4" fmla="*/ 56017 h 56017"/>
                  <a:gd name="connsiteX5" fmla="*/ 71309 w 71308"/>
                  <a:gd name="connsiteY5" fmla="*/ 8613 h 56017"/>
                  <a:gd name="connsiteX6" fmla="*/ 32315 w 71308"/>
                  <a:gd name="connsiteY6" fmla="*/ 1732 h 5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8" h="56017">
                    <a:moveTo>
                      <a:pt x="32315" y="1732"/>
                    </a:moveTo>
                    <a:cubicBezTo>
                      <a:pt x="20846" y="9378"/>
                      <a:pt x="49136" y="25434"/>
                      <a:pt x="49136" y="35374"/>
                    </a:cubicBezTo>
                    <a:cubicBezTo>
                      <a:pt x="49136" y="45313"/>
                      <a:pt x="4790" y="33845"/>
                      <a:pt x="203" y="43784"/>
                    </a:cubicBezTo>
                    <a:cubicBezTo>
                      <a:pt x="-2091" y="49136"/>
                      <a:pt x="15494" y="56782"/>
                      <a:pt x="32315" y="51430"/>
                    </a:cubicBezTo>
                    <a:cubicBezTo>
                      <a:pt x="47607" y="46078"/>
                      <a:pt x="58311" y="51430"/>
                      <a:pt x="66721" y="56017"/>
                    </a:cubicBezTo>
                    <a:cubicBezTo>
                      <a:pt x="68250" y="39961"/>
                      <a:pt x="69780" y="20847"/>
                      <a:pt x="71309" y="8613"/>
                    </a:cubicBezTo>
                    <a:cubicBezTo>
                      <a:pt x="57546" y="4790"/>
                      <a:pt x="39961" y="-3620"/>
                      <a:pt x="32315" y="173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91547" y="3860044"/>
              <a:ext cx="84868" cy="49509"/>
              <a:chOff x="3791547" y="3860044"/>
              <a:chExt cx="84868" cy="49509"/>
            </a:xfrm>
            <a:solidFill>
              <a:srgbClr val="868889"/>
            </a:solidFill>
          </p:grpSpPr>
          <p:sp>
            <p:nvSpPr>
              <p:cNvPr id="196" name="Vrije vorm: vorm 195">
                <a:extLst>
                  <a:ext uri="{FF2B5EF4-FFF2-40B4-BE49-F238E27FC236}">
                    <a16:creationId xmlns:a16="http://schemas.microsoft.com/office/drawing/2014/main" id="{F2BFCA19-E913-45D9-A687-EB74F31D590B}"/>
                  </a:ext>
                </a:extLst>
              </p:cNvPr>
              <p:cNvSpPr/>
              <p:nvPr/>
            </p:nvSpPr>
            <p:spPr>
              <a:xfrm>
                <a:off x="3791547" y="3860044"/>
                <a:ext cx="84868" cy="49509"/>
              </a:xfrm>
              <a:custGeom>
                <a:avLst/>
                <a:gdLst>
                  <a:gd name="connsiteX0" fmla="*/ 32877 w 84868"/>
                  <a:gd name="connsiteY0" fmla="*/ 37497 h 49509"/>
                  <a:gd name="connsiteX1" fmla="*/ 84869 w 84868"/>
                  <a:gd name="connsiteY1" fmla="*/ 27557 h 49509"/>
                  <a:gd name="connsiteX2" fmla="*/ 18350 w 84868"/>
                  <a:gd name="connsiteY2" fmla="*/ 797 h 49509"/>
                  <a:gd name="connsiteX3" fmla="*/ 4588 w 84868"/>
                  <a:gd name="connsiteY3" fmla="*/ 32 h 49509"/>
                  <a:gd name="connsiteX4" fmla="*/ 0 w 84868"/>
                  <a:gd name="connsiteY4" fmla="*/ 47436 h 49509"/>
                  <a:gd name="connsiteX5" fmla="*/ 1529 w 84868"/>
                  <a:gd name="connsiteY5" fmla="*/ 48201 h 49509"/>
                  <a:gd name="connsiteX6" fmla="*/ 32877 w 84868"/>
                  <a:gd name="connsiteY6" fmla="*/ 37497 h 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68" h="49509">
                    <a:moveTo>
                      <a:pt x="32877" y="37497"/>
                    </a:moveTo>
                    <a:cubicBezTo>
                      <a:pt x="52756" y="31380"/>
                      <a:pt x="84869" y="42849"/>
                      <a:pt x="84869" y="27557"/>
                    </a:cubicBezTo>
                    <a:cubicBezTo>
                      <a:pt x="84869" y="12266"/>
                      <a:pt x="31348" y="-3791"/>
                      <a:pt x="18350" y="797"/>
                    </a:cubicBezTo>
                    <a:cubicBezTo>
                      <a:pt x="14527" y="2326"/>
                      <a:pt x="9940" y="1561"/>
                      <a:pt x="4588" y="32"/>
                    </a:cubicBezTo>
                    <a:cubicBezTo>
                      <a:pt x="3059" y="12266"/>
                      <a:pt x="765" y="31380"/>
                      <a:pt x="0" y="47436"/>
                    </a:cubicBezTo>
                    <a:cubicBezTo>
                      <a:pt x="765" y="47436"/>
                      <a:pt x="1529" y="48201"/>
                      <a:pt x="1529" y="48201"/>
                    </a:cubicBezTo>
                    <a:cubicBezTo>
                      <a:pt x="10704" y="52788"/>
                      <a:pt x="12998" y="44378"/>
                      <a:pt x="32877" y="374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7" name="Vrije vorm: vorm 196">
                <a:extLst>
                  <a:ext uri="{FF2B5EF4-FFF2-40B4-BE49-F238E27FC236}">
                    <a16:creationId xmlns:a16="http://schemas.microsoft.com/office/drawing/2014/main" id="{84DD0519-150C-4700-B791-E1283EDEBD5C}"/>
                  </a:ext>
                </a:extLst>
              </p:cNvPr>
              <p:cNvSpPr/>
              <p:nvPr/>
            </p:nvSpPr>
            <p:spPr>
              <a:xfrm>
                <a:off x="3791547" y="3860044"/>
                <a:ext cx="84868" cy="49509"/>
              </a:xfrm>
              <a:custGeom>
                <a:avLst/>
                <a:gdLst>
                  <a:gd name="connsiteX0" fmla="*/ 32877 w 84868"/>
                  <a:gd name="connsiteY0" fmla="*/ 37497 h 49509"/>
                  <a:gd name="connsiteX1" fmla="*/ 84869 w 84868"/>
                  <a:gd name="connsiteY1" fmla="*/ 27557 h 49509"/>
                  <a:gd name="connsiteX2" fmla="*/ 18350 w 84868"/>
                  <a:gd name="connsiteY2" fmla="*/ 797 h 49509"/>
                  <a:gd name="connsiteX3" fmla="*/ 4588 w 84868"/>
                  <a:gd name="connsiteY3" fmla="*/ 32 h 49509"/>
                  <a:gd name="connsiteX4" fmla="*/ 0 w 84868"/>
                  <a:gd name="connsiteY4" fmla="*/ 47436 h 49509"/>
                  <a:gd name="connsiteX5" fmla="*/ 1529 w 84868"/>
                  <a:gd name="connsiteY5" fmla="*/ 48201 h 49509"/>
                  <a:gd name="connsiteX6" fmla="*/ 32877 w 84868"/>
                  <a:gd name="connsiteY6" fmla="*/ 37497 h 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68" h="49509">
                    <a:moveTo>
                      <a:pt x="32877" y="37497"/>
                    </a:moveTo>
                    <a:cubicBezTo>
                      <a:pt x="52756" y="31380"/>
                      <a:pt x="84869" y="42849"/>
                      <a:pt x="84869" y="27557"/>
                    </a:cubicBezTo>
                    <a:cubicBezTo>
                      <a:pt x="84869" y="12266"/>
                      <a:pt x="31348" y="-3791"/>
                      <a:pt x="18350" y="797"/>
                    </a:cubicBezTo>
                    <a:cubicBezTo>
                      <a:pt x="14527" y="2326"/>
                      <a:pt x="9940" y="1561"/>
                      <a:pt x="4588" y="32"/>
                    </a:cubicBezTo>
                    <a:cubicBezTo>
                      <a:pt x="3059" y="12266"/>
                      <a:pt x="765" y="31380"/>
                      <a:pt x="0" y="47436"/>
                    </a:cubicBezTo>
                    <a:cubicBezTo>
                      <a:pt x="765" y="47436"/>
                      <a:pt x="1529" y="48201"/>
                      <a:pt x="1529" y="48201"/>
                    </a:cubicBezTo>
                    <a:cubicBezTo>
                      <a:pt x="10704" y="52788"/>
                      <a:pt x="12998" y="44378"/>
                      <a:pt x="32877" y="374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99702" y="3980079"/>
              <a:ext cx="105891" cy="106006"/>
              <a:chOff x="3399702" y="3980079"/>
              <a:chExt cx="105891" cy="106006"/>
            </a:xfrm>
            <a:solidFill>
              <a:srgbClr val="868889"/>
            </a:solidFill>
          </p:grpSpPr>
          <p:sp>
            <p:nvSpPr>
              <p:cNvPr id="199" name="Vrije vorm: vorm 198">
                <a:extLst>
                  <a:ext uri="{FF2B5EF4-FFF2-40B4-BE49-F238E27FC236}">
                    <a16:creationId xmlns:a16="http://schemas.microsoft.com/office/drawing/2014/main" id="{58D17075-7D15-4EA8-B2CA-5B3874FD0B2F}"/>
                  </a:ext>
                </a:extLst>
              </p:cNvPr>
              <p:cNvSpPr/>
              <p:nvPr/>
            </p:nvSpPr>
            <p:spPr>
              <a:xfrm>
                <a:off x="3399702" y="3980079"/>
                <a:ext cx="105891" cy="106006"/>
              </a:xfrm>
              <a:custGeom>
                <a:avLst/>
                <a:gdLst>
                  <a:gd name="connsiteX0" fmla="*/ 57723 w 105891"/>
                  <a:gd name="connsiteY0" fmla="*/ 100197 h 106006"/>
                  <a:gd name="connsiteX1" fmla="*/ 82189 w 105891"/>
                  <a:gd name="connsiteY1" fmla="*/ 104020 h 106006"/>
                  <a:gd name="connsiteX2" fmla="*/ 94422 w 105891"/>
                  <a:gd name="connsiteY2" fmla="*/ 105549 h 106006"/>
                  <a:gd name="connsiteX3" fmla="*/ 91364 w 105891"/>
                  <a:gd name="connsiteY3" fmla="*/ 100197 h 106006"/>
                  <a:gd name="connsiteX4" fmla="*/ 97481 w 105891"/>
                  <a:gd name="connsiteY4" fmla="*/ 68849 h 106006"/>
                  <a:gd name="connsiteX5" fmla="*/ 100539 w 105891"/>
                  <a:gd name="connsiteY5" fmla="*/ 27562 h 106006"/>
                  <a:gd name="connsiteX6" fmla="*/ 105891 w 105891"/>
                  <a:gd name="connsiteY6" fmla="*/ 2330 h 106006"/>
                  <a:gd name="connsiteX7" fmla="*/ 105891 w 105891"/>
                  <a:gd name="connsiteY7" fmla="*/ 37 h 106006"/>
                  <a:gd name="connsiteX8" fmla="*/ 76837 w 105891"/>
                  <a:gd name="connsiteY8" fmla="*/ 11505 h 106006"/>
                  <a:gd name="connsiteX9" fmla="*/ 52370 w 105891"/>
                  <a:gd name="connsiteY9" fmla="*/ 16857 h 106006"/>
                  <a:gd name="connsiteX10" fmla="*/ 24846 w 105891"/>
                  <a:gd name="connsiteY10" fmla="*/ 28326 h 106006"/>
                  <a:gd name="connsiteX11" fmla="*/ 17200 w 105891"/>
                  <a:gd name="connsiteY11" fmla="*/ 43618 h 106006"/>
                  <a:gd name="connsiteX12" fmla="*/ 9554 w 105891"/>
                  <a:gd name="connsiteY12" fmla="*/ 50499 h 106006"/>
                  <a:gd name="connsiteX13" fmla="*/ 379 w 105891"/>
                  <a:gd name="connsiteY13" fmla="*/ 52793 h 106006"/>
                  <a:gd name="connsiteX14" fmla="*/ 4202 w 105891"/>
                  <a:gd name="connsiteY14" fmla="*/ 61968 h 106006"/>
                  <a:gd name="connsiteX15" fmla="*/ 34785 w 105891"/>
                  <a:gd name="connsiteY15" fmla="*/ 90257 h 106006"/>
                  <a:gd name="connsiteX16" fmla="*/ 43196 w 105891"/>
                  <a:gd name="connsiteY16" fmla="*/ 100197 h 106006"/>
                  <a:gd name="connsiteX17" fmla="*/ 57723 w 105891"/>
                  <a:gd name="connsiteY17" fmla="*/ 100197 h 10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891" h="106006">
                    <a:moveTo>
                      <a:pt x="57723" y="100197"/>
                    </a:moveTo>
                    <a:cubicBezTo>
                      <a:pt x="63075" y="103255"/>
                      <a:pt x="76837" y="100197"/>
                      <a:pt x="82189" y="104020"/>
                    </a:cubicBezTo>
                    <a:cubicBezTo>
                      <a:pt x="84483" y="106313"/>
                      <a:pt x="89071" y="106313"/>
                      <a:pt x="94422" y="105549"/>
                    </a:cubicBezTo>
                    <a:cubicBezTo>
                      <a:pt x="92893" y="103255"/>
                      <a:pt x="91364" y="101726"/>
                      <a:pt x="91364" y="100197"/>
                    </a:cubicBezTo>
                    <a:cubicBezTo>
                      <a:pt x="87541" y="93315"/>
                      <a:pt x="94422" y="79553"/>
                      <a:pt x="97481" y="68849"/>
                    </a:cubicBezTo>
                    <a:cubicBezTo>
                      <a:pt x="100539" y="58909"/>
                      <a:pt x="94422" y="33678"/>
                      <a:pt x="100539" y="27562"/>
                    </a:cubicBezTo>
                    <a:cubicBezTo>
                      <a:pt x="106656" y="21445"/>
                      <a:pt x="103598" y="17622"/>
                      <a:pt x="105891" y="2330"/>
                    </a:cubicBezTo>
                    <a:cubicBezTo>
                      <a:pt x="105891" y="1566"/>
                      <a:pt x="105891" y="801"/>
                      <a:pt x="105891" y="37"/>
                    </a:cubicBezTo>
                    <a:cubicBezTo>
                      <a:pt x="93658" y="-728"/>
                      <a:pt x="80660" y="10741"/>
                      <a:pt x="76837" y="11505"/>
                    </a:cubicBezTo>
                    <a:cubicBezTo>
                      <a:pt x="72250" y="12270"/>
                      <a:pt x="54664" y="7682"/>
                      <a:pt x="52370" y="16857"/>
                    </a:cubicBezTo>
                    <a:cubicBezTo>
                      <a:pt x="50077" y="26032"/>
                      <a:pt x="39373" y="27562"/>
                      <a:pt x="24846" y="28326"/>
                    </a:cubicBezTo>
                    <a:cubicBezTo>
                      <a:pt x="10319" y="29091"/>
                      <a:pt x="17964" y="41324"/>
                      <a:pt x="17200" y="43618"/>
                    </a:cubicBezTo>
                    <a:cubicBezTo>
                      <a:pt x="16435" y="45911"/>
                      <a:pt x="9554" y="50499"/>
                      <a:pt x="9554" y="50499"/>
                    </a:cubicBezTo>
                    <a:lnTo>
                      <a:pt x="379" y="52793"/>
                    </a:lnTo>
                    <a:cubicBezTo>
                      <a:pt x="-386" y="55851"/>
                      <a:pt x="-386" y="59674"/>
                      <a:pt x="4202" y="61968"/>
                    </a:cubicBezTo>
                    <a:cubicBezTo>
                      <a:pt x="13377" y="66555"/>
                      <a:pt x="25610" y="85670"/>
                      <a:pt x="34785" y="90257"/>
                    </a:cubicBezTo>
                    <a:cubicBezTo>
                      <a:pt x="39373" y="92551"/>
                      <a:pt x="42431" y="96374"/>
                      <a:pt x="43196" y="100197"/>
                    </a:cubicBezTo>
                    <a:cubicBezTo>
                      <a:pt x="49312" y="99432"/>
                      <a:pt x="54664" y="98668"/>
                      <a:pt x="57723" y="1001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0" name="Vrije vorm: vorm 199">
                <a:extLst>
                  <a:ext uri="{FF2B5EF4-FFF2-40B4-BE49-F238E27FC236}">
                    <a16:creationId xmlns:a16="http://schemas.microsoft.com/office/drawing/2014/main" id="{0F2886A6-40A6-459C-8070-ACA6EB2BE3E6}"/>
                  </a:ext>
                </a:extLst>
              </p:cNvPr>
              <p:cNvSpPr/>
              <p:nvPr/>
            </p:nvSpPr>
            <p:spPr>
              <a:xfrm>
                <a:off x="3399702" y="3980079"/>
                <a:ext cx="105891" cy="106006"/>
              </a:xfrm>
              <a:custGeom>
                <a:avLst/>
                <a:gdLst>
                  <a:gd name="connsiteX0" fmla="*/ 57723 w 105891"/>
                  <a:gd name="connsiteY0" fmla="*/ 100197 h 106006"/>
                  <a:gd name="connsiteX1" fmla="*/ 82189 w 105891"/>
                  <a:gd name="connsiteY1" fmla="*/ 104020 h 106006"/>
                  <a:gd name="connsiteX2" fmla="*/ 94422 w 105891"/>
                  <a:gd name="connsiteY2" fmla="*/ 105549 h 106006"/>
                  <a:gd name="connsiteX3" fmla="*/ 91364 w 105891"/>
                  <a:gd name="connsiteY3" fmla="*/ 100197 h 106006"/>
                  <a:gd name="connsiteX4" fmla="*/ 97481 w 105891"/>
                  <a:gd name="connsiteY4" fmla="*/ 68849 h 106006"/>
                  <a:gd name="connsiteX5" fmla="*/ 100539 w 105891"/>
                  <a:gd name="connsiteY5" fmla="*/ 27562 h 106006"/>
                  <a:gd name="connsiteX6" fmla="*/ 105891 w 105891"/>
                  <a:gd name="connsiteY6" fmla="*/ 2330 h 106006"/>
                  <a:gd name="connsiteX7" fmla="*/ 105891 w 105891"/>
                  <a:gd name="connsiteY7" fmla="*/ 37 h 106006"/>
                  <a:gd name="connsiteX8" fmla="*/ 76837 w 105891"/>
                  <a:gd name="connsiteY8" fmla="*/ 11505 h 106006"/>
                  <a:gd name="connsiteX9" fmla="*/ 52370 w 105891"/>
                  <a:gd name="connsiteY9" fmla="*/ 16857 h 106006"/>
                  <a:gd name="connsiteX10" fmla="*/ 24846 w 105891"/>
                  <a:gd name="connsiteY10" fmla="*/ 28326 h 106006"/>
                  <a:gd name="connsiteX11" fmla="*/ 17200 w 105891"/>
                  <a:gd name="connsiteY11" fmla="*/ 43618 h 106006"/>
                  <a:gd name="connsiteX12" fmla="*/ 9554 w 105891"/>
                  <a:gd name="connsiteY12" fmla="*/ 50499 h 106006"/>
                  <a:gd name="connsiteX13" fmla="*/ 379 w 105891"/>
                  <a:gd name="connsiteY13" fmla="*/ 52793 h 106006"/>
                  <a:gd name="connsiteX14" fmla="*/ 4202 w 105891"/>
                  <a:gd name="connsiteY14" fmla="*/ 61968 h 106006"/>
                  <a:gd name="connsiteX15" fmla="*/ 34785 w 105891"/>
                  <a:gd name="connsiteY15" fmla="*/ 90257 h 106006"/>
                  <a:gd name="connsiteX16" fmla="*/ 43196 w 105891"/>
                  <a:gd name="connsiteY16" fmla="*/ 100197 h 106006"/>
                  <a:gd name="connsiteX17" fmla="*/ 57723 w 105891"/>
                  <a:gd name="connsiteY17" fmla="*/ 100197 h 10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891" h="106006">
                    <a:moveTo>
                      <a:pt x="57723" y="100197"/>
                    </a:moveTo>
                    <a:cubicBezTo>
                      <a:pt x="63075" y="103255"/>
                      <a:pt x="76837" y="100197"/>
                      <a:pt x="82189" y="104020"/>
                    </a:cubicBezTo>
                    <a:cubicBezTo>
                      <a:pt x="84483" y="106313"/>
                      <a:pt x="89071" y="106313"/>
                      <a:pt x="94422" y="105549"/>
                    </a:cubicBezTo>
                    <a:cubicBezTo>
                      <a:pt x="92893" y="103255"/>
                      <a:pt x="91364" y="101726"/>
                      <a:pt x="91364" y="100197"/>
                    </a:cubicBezTo>
                    <a:cubicBezTo>
                      <a:pt x="87541" y="93315"/>
                      <a:pt x="94422" y="79553"/>
                      <a:pt x="97481" y="68849"/>
                    </a:cubicBezTo>
                    <a:cubicBezTo>
                      <a:pt x="100539" y="58909"/>
                      <a:pt x="94422" y="33678"/>
                      <a:pt x="100539" y="27562"/>
                    </a:cubicBezTo>
                    <a:cubicBezTo>
                      <a:pt x="106656" y="21445"/>
                      <a:pt x="103598" y="17622"/>
                      <a:pt x="105891" y="2330"/>
                    </a:cubicBezTo>
                    <a:cubicBezTo>
                      <a:pt x="105891" y="1566"/>
                      <a:pt x="105891" y="801"/>
                      <a:pt x="105891" y="37"/>
                    </a:cubicBezTo>
                    <a:cubicBezTo>
                      <a:pt x="93658" y="-728"/>
                      <a:pt x="80660" y="10741"/>
                      <a:pt x="76837" y="11505"/>
                    </a:cubicBezTo>
                    <a:cubicBezTo>
                      <a:pt x="72250" y="12270"/>
                      <a:pt x="54664" y="7682"/>
                      <a:pt x="52370" y="16857"/>
                    </a:cubicBezTo>
                    <a:cubicBezTo>
                      <a:pt x="50077" y="26032"/>
                      <a:pt x="39373" y="27562"/>
                      <a:pt x="24846" y="28326"/>
                    </a:cubicBezTo>
                    <a:cubicBezTo>
                      <a:pt x="10319" y="29091"/>
                      <a:pt x="17964" y="41324"/>
                      <a:pt x="17200" y="43618"/>
                    </a:cubicBezTo>
                    <a:cubicBezTo>
                      <a:pt x="16435" y="45911"/>
                      <a:pt x="9554" y="50499"/>
                      <a:pt x="9554" y="50499"/>
                    </a:cubicBezTo>
                    <a:lnTo>
                      <a:pt x="379" y="52793"/>
                    </a:lnTo>
                    <a:cubicBezTo>
                      <a:pt x="-386" y="55851"/>
                      <a:pt x="-386" y="59674"/>
                      <a:pt x="4202" y="61968"/>
                    </a:cubicBezTo>
                    <a:cubicBezTo>
                      <a:pt x="13377" y="66555"/>
                      <a:pt x="25610" y="85670"/>
                      <a:pt x="34785" y="90257"/>
                    </a:cubicBezTo>
                    <a:cubicBezTo>
                      <a:pt x="39373" y="92551"/>
                      <a:pt x="42431" y="96374"/>
                      <a:pt x="43196" y="100197"/>
                    </a:cubicBezTo>
                    <a:cubicBezTo>
                      <a:pt x="49312" y="99432"/>
                      <a:pt x="54664" y="98668"/>
                      <a:pt x="57723" y="1001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36413" y="4223128"/>
              <a:ext cx="989295" cy="983376"/>
              <a:chOff x="3736413" y="4223128"/>
              <a:chExt cx="989295" cy="983376"/>
            </a:xfrm>
            <a:solidFill>
              <a:srgbClr val="868889"/>
            </a:solidFill>
          </p:grpSpPr>
          <p:sp>
            <p:nvSpPr>
              <p:cNvPr id="202" name="Vrije vorm: vorm 201">
                <a:extLst>
                  <a:ext uri="{FF2B5EF4-FFF2-40B4-BE49-F238E27FC236}">
                    <a16:creationId xmlns:a16="http://schemas.microsoft.com/office/drawing/2014/main" id="{E6820498-5ED6-42DA-A083-E8C1D2F837C6}"/>
                  </a:ext>
                </a:extLst>
              </p:cNvPr>
              <p:cNvSpPr/>
              <p:nvPr/>
            </p:nvSpPr>
            <p:spPr>
              <a:xfrm>
                <a:off x="3736413" y="4223128"/>
                <a:ext cx="989295" cy="983376"/>
              </a:xfrm>
              <a:custGeom>
                <a:avLst/>
                <a:gdLst>
                  <a:gd name="connsiteX0" fmla="*/ 528410 w 989295"/>
                  <a:gd name="connsiteY0" fmla="*/ 975730 h 983376"/>
                  <a:gd name="connsiteX1" fmla="*/ 547524 w 989295"/>
                  <a:gd name="connsiteY1" fmla="*/ 945912 h 983376"/>
                  <a:gd name="connsiteX2" fmla="*/ 560522 w 989295"/>
                  <a:gd name="connsiteY2" fmla="*/ 916093 h 983376"/>
                  <a:gd name="connsiteX3" fmla="*/ 573520 w 989295"/>
                  <a:gd name="connsiteY3" fmla="*/ 890097 h 983376"/>
                  <a:gd name="connsiteX4" fmla="*/ 574284 w 989295"/>
                  <a:gd name="connsiteY4" fmla="*/ 912270 h 983376"/>
                  <a:gd name="connsiteX5" fmla="*/ 575813 w 989295"/>
                  <a:gd name="connsiteY5" fmla="*/ 920680 h 983376"/>
                  <a:gd name="connsiteX6" fmla="*/ 607926 w 989295"/>
                  <a:gd name="connsiteY6" fmla="*/ 873277 h 983376"/>
                  <a:gd name="connsiteX7" fmla="*/ 633157 w 989295"/>
                  <a:gd name="connsiteY7" fmla="*/ 847281 h 983376"/>
                  <a:gd name="connsiteX8" fmla="*/ 640038 w 989295"/>
                  <a:gd name="connsiteY8" fmla="*/ 812110 h 983376"/>
                  <a:gd name="connsiteX9" fmla="*/ 640803 w 989295"/>
                  <a:gd name="connsiteY9" fmla="*/ 776175 h 983376"/>
                  <a:gd name="connsiteX10" fmla="*/ 648449 w 989295"/>
                  <a:gd name="connsiteY10" fmla="*/ 758589 h 983376"/>
                  <a:gd name="connsiteX11" fmla="*/ 679796 w 989295"/>
                  <a:gd name="connsiteY11" fmla="*/ 735652 h 983376"/>
                  <a:gd name="connsiteX12" fmla="*/ 712673 w 989295"/>
                  <a:gd name="connsiteY12" fmla="*/ 721889 h 983376"/>
                  <a:gd name="connsiteX13" fmla="*/ 726436 w 989295"/>
                  <a:gd name="connsiteY13" fmla="*/ 714243 h 983376"/>
                  <a:gd name="connsiteX14" fmla="*/ 745550 w 989295"/>
                  <a:gd name="connsiteY14" fmla="*/ 699717 h 983376"/>
                  <a:gd name="connsiteX15" fmla="*/ 786838 w 989295"/>
                  <a:gd name="connsiteY15" fmla="*/ 700481 h 983376"/>
                  <a:gd name="connsiteX16" fmla="*/ 809011 w 989295"/>
                  <a:gd name="connsiteY16" fmla="*/ 693600 h 983376"/>
                  <a:gd name="connsiteX17" fmla="*/ 822773 w 989295"/>
                  <a:gd name="connsiteY17" fmla="*/ 679073 h 983376"/>
                  <a:gd name="connsiteX18" fmla="*/ 833477 w 989295"/>
                  <a:gd name="connsiteY18" fmla="*/ 666075 h 983376"/>
                  <a:gd name="connsiteX19" fmla="*/ 843417 w 989295"/>
                  <a:gd name="connsiteY19" fmla="*/ 643902 h 983376"/>
                  <a:gd name="connsiteX20" fmla="*/ 853356 w 989295"/>
                  <a:gd name="connsiteY20" fmla="*/ 620965 h 983376"/>
                  <a:gd name="connsiteX21" fmla="*/ 862532 w 989295"/>
                  <a:gd name="connsiteY21" fmla="*/ 607967 h 983376"/>
                  <a:gd name="connsiteX22" fmla="*/ 866354 w 989295"/>
                  <a:gd name="connsiteY22" fmla="*/ 578148 h 983376"/>
                  <a:gd name="connsiteX23" fmla="*/ 879352 w 989295"/>
                  <a:gd name="connsiteY23" fmla="*/ 565150 h 983376"/>
                  <a:gd name="connsiteX24" fmla="*/ 882410 w 989295"/>
                  <a:gd name="connsiteY24" fmla="*/ 535332 h 983376"/>
                  <a:gd name="connsiteX25" fmla="*/ 882410 w 989295"/>
                  <a:gd name="connsiteY25" fmla="*/ 487928 h 983376"/>
                  <a:gd name="connsiteX26" fmla="*/ 887763 w 989295"/>
                  <a:gd name="connsiteY26" fmla="*/ 452757 h 983376"/>
                  <a:gd name="connsiteX27" fmla="*/ 886233 w 989295"/>
                  <a:gd name="connsiteY27" fmla="*/ 442817 h 983376"/>
                  <a:gd name="connsiteX28" fmla="*/ 890821 w 989295"/>
                  <a:gd name="connsiteY28" fmla="*/ 435936 h 983376"/>
                  <a:gd name="connsiteX29" fmla="*/ 906112 w 989295"/>
                  <a:gd name="connsiteY29" fmla="*/ 440524 h 983376"/>
                  <a:gd name="connsiteX30" fmla="*/ 925992 w 989295"/>
                  <a:gd name="connsiteY30" fmla="*/ 403059 h 983376"/>
                  <a:gd name="connsiteX31" fmla="*/ 949694 w 989295"/>
                  <a:gd name="connsiteY31" fmla="*/ 385474 h 983376"/>
                  <a:gd name="connsiteX32" fmla="*/ 984865 w 989295"/>
                  <a:gd name="connsiteY32" fmla="*/ 337305 h 983376"/>
                  <a:gd name="connsiteX33" fmla="*/ 979512 w 989295"/>
                  <a:gd name="connsiteY33" fmla="*/ 266963 h 983376"/>
                  <a:gd name="connsiteX34" fmla="*/ 958104 w 989295"/>
                  <a:gd name="connsiteY34" fmla="*/ 253201 h 983376"/>
                  <a:gd name="connsiteX35" fmla="*/ 898466 w 989295"/>
                  <a:gd name="connsiteY35" fmla="*/ 221853 h 983376"/>
                  <a:gd name="connsiteX36" fmla="*/ 825067 w 989295"/>
                  <a:gd name="connsiteY36" fmla="*/ 199680 h 983376"/>
                  <a:gd name="connsiteX37" fmla="*/ 776134 w 989295"/>
                  <a:gd name="connsiteY37" fmla="*/ 188212 h 983376"/>
                  <a:gd name="connsiteX38" fmla="*/ 743257 w 989295"/>
                  <a:gd name="connsiteY38" fmla="*/ 203503 h 983376"/>
                  <a:gd name="connsiteX39" fmla="*/ 748609 w 989295"/>
                  <a:gd name="connsiteY39" fmla="*/ 180566 h 983376"/>
                  <a:gd name="connsiteX40" fmla="*/ 689736 w 989295"/>
                  <a:gd name="connsiteY40" fmla="*/ 146160 h 983376"/>
                  <a:gd name="connsiteX41" fmla="*/ 653036 w 989295"/>
                  <a:gd name="connsiteY41" fmla="*/ 156864 h 983376"/>
                  <a:gd name="connsiteX42" fmla="*/ 635451 w 989295"/>
                  <a:gd name="connsiteY42" fmla="*/ 168333 h 983376"/>
                  <a:gd name="connsiteX43" fmla="*/ 622453 w 989295"/>
                  <a:gd name="connsiteY43" fmla="*/ 169097 h 983376"/>
                  <a:gd name="connsiteX44" fmla="*/ 643861 w 989295"/>
                  <a:gd name="connsiteY44" fmla="*/ 140808 h 983376"/>
                  <a:gd name="connsiteX45" fmla="*/ 593399 w 989295"/>
                  <a:gd name="connsiteY45" fmla="*/ 127810 h 983376"/>
                  <a:gd name="connsiteX46" fmla="*/ 577343 w 989295"/>
                  <a:gd name="connsiteY46" fmla="*/ 146924 h 983376"/>
                  <a:gd name="connsiteX47" fmla="*/ 584224 w 989295"/>
                  <a:gd name="connsiteY47" fmla="*/ 127045 h 983376"/>
                  <a:gd name="connsiteX48" fmla="*/ 609455 w 989295"/>
                  <a:gd name="connsiteY48" fmla="*/ 97227 h 983376"/>
                  <a:gd name="connsiteX49" fmla="*/ 588811 w 989295"/>
                  <a:gd name="connsiteY49" fmla="*/ 71231 h 983376"/>
                  <a:gd name="connsiteX50" fmla="*/ 571226 w 989295"/>
                  <a:gd name="connsiteY50" fmla="*/ 24591 h 983376"/>
                  <a:gd name="connsiteX51" fmla="*/ 541407 w 989295"/>
                  <a:gd name="connsiteY51" fmla="*/ 63585 h 983376"/>
                  <a:gd name="connsiteX52" fmla="*/ 515412 w 989295"/>
                  <a:gd name="connsiteY52" fmla="*/ 74289 h 983376"/>
                  <a:gd name="connsiteX53" fmla="*/ 490945 w 989295"/>
                  <a:gd name="connsiteY53" fmla="*/ 66643 h 983376"/>
                  <a:gd name="connsiteX54" fmla="*/ 463420 w 989295"/>
                  <a:gd name="connsiteY54" fmla="*/ 65879 h 983376"/>
                  <a:gd name="connsiteX55" fmla="*/ 452716 w 989295"/>
                  <a:gd name="connsiteY55" fmla="*/ 81170 h 983376"/>
                  <a:gd name="connsiteX56" fmla="*/ 422897 w 989295"/>
                  <a:gd name="connsiteY56" fmla="*/ 80406 h 983376"/>
                  <a:gd name="connsiteX57" fmla="*/ 409899 w 989295"/>
                  <a:gd name="connsiteY57" fmla="*/ 86522 h 983376"/>
                  <a:gd name="connsiteX58" fmla="*/ 393079 w 989295"/>
                  <a:gd name="connsiteY58" fmla="*/ 92639 h 983376"/>
                  <a:gd name="connsiteX59" fmla="*/ 366318 w 989295"/>
                  <a:gd name="connsiteY59" fmla="*/ 84229 h 983376"/>
                  <a:gd name="connsiteX60" fmla="*/ 360966 w 989295"/>
                  <a:gd name="connsiteY60" fmla="*/ 41412 h 983376"/>
                  <a:gd name="connsiteX61" fmla="*/ 358672 w 989295"/>
                  <a:gd name="connsiteY61" fmla="*/ 20768 h 983376"/>
                  <a:gd name="connsiteX62" fmla="*/ 347968 w 989295"/>
                  <a:gd name="connsiteY62" fmla="*/ 125 h 983376"/>
                  <a:gd name="connsiteX63" fmla="*/ 331912 w 989295"/>
                  <a:gd name="connsiteY63" fmla="*/ 13887 h 983376"/>
                  <a:gd name="connsiteX64" fmla="*/ 301329 w 989295"/>
                  <a:gd name="connsiteY64" fmla="*/ 25356 h 983376"/>
                  <a:gd name="connsiteX65" fmla="*/ 283744 w 989295"/>
                  <a:gd name="connsiteY65" fmla="*/ 34531 h 983376"/>
                  <a:gd name="connsiteX66" fmla="*/ 273804 w 989295"/>
                  <a:gd name="connsiteY66" fmla="*/ 33766 h 983376"/>
                  <a:gd name="connsiteX67" fmla="*/ 252396 w 989295"/>
                  <a:gd name="connsiteY67" fmla="*/ 26120 h 983376"/>
                  <a:gd name="connsiteX68" fmla="*/ 235575 w 989295"/>
                  <a:gd name="connsiteY68" fmla="*/ 29179 h 983376"/>
                  <a:gd name="connsiteX69" fmla="*/ 245514 w 989295"/>
                  <a:gd name="connsiteY69" fmla="*/ 47529 h 983376"/>
                  <a:gd name="connsiteX70" fmla="*/ 252396 w 989295"/>
                  <a:gd name="connsiteY70" fmla="*/ 62820 h 983376"/>
                  <a:gd name="connsiteX71" fmla="*/ 265393 w 989295"/>
                  <a:gd name="connsiteY71" fmla="*/ 65879 h 983376"/>
                  <a:gd name="connsiteX72" fmla="*/ 262335 w 989295"/>
                  <a:gd name="connsiteY72" fmla="*/ 75818 h 983376"/>
                  <a:gd name="connsiteX73" fmla="*/ 247808 w 989295"/>
                  <a:gd name="connsiteY73" fmla="*/ 88816 h 983376"/>
                  <a:gd name="connsiteX74" fmla="*/ 230987 w 989295"/>
                  <a:gd name="connsiteY74" fmla="*/ 96462 h 983376"/>
                  <a:gd name="connsiteX75" fmla="*/ 213402 w 989295"/>
                  <a:gd name="connsiteY75" fmla="*/ 104872 h 983376"/>
                  <a:gd name="connsiteX76" fmla="*/ 199640 w 989295"/>
                  <a:gd name="connsiteY76" fmla="*/ 107166 h 983376"/>
                  <a:gd name="connsiteX77" fmla="*/ 184348 w 989295"/>
                  <a:gd name="connsiteY77" fmla="*/ 101049 h 983376"/>
                  <a:gd name="connsiteX78" fmla="*/ 165233 w 989295"/>
                  <a:gd name="connsiteY78" fmla="*/ 76583 h 983376"/>
                  <a:gd name="connsiteX79" fmla="*/ 140767 w 989295"/>
                  <a:gd name="connsiteY79" fmla="*/ 83464 h 983376"/>
                  <a:gd name="connsiteX80" fmla="*/ 103302 w 989295"/>
                  <a:gd name="connsiteY80" fmla="*/ 86522 h 983376"/>
                  <a:gd name="connsiteX81" fmla="*/ 109419 w 989295"/>
                  <a:gd name="connsiteY81" fmla="*/ 99520 h 983376"/>
                  <a:gd name="connsiteX82" fmla="*/ 114771 w 989295"/>
                  <a:gd name="connsiteY82" fmla="*/ 109460 h 983376"/>
                  <a:gd name="connsiteX83" fmla="*/ 97950 w 989295"/>
                  <a:gd name="connsiteY83" fmla="*/ 122458 h 983376"/>
                  <a:gd name="connsiteX84" fmla="*/ 114006 w 989295"/>
                  <a:gd name="connsiteY84" fmla="*/ 161451 h 983376"/>
                  <a:gd name="connsiteX85" fmla="*/ 108654 w 989295"/>
                  <a:gd name="connsiteY85" fmla="*/ 194328 h 983376"/>
                  <a:gd name="connsiteX86" fmla="*/ 98715 w 989295"/>
                  <a:gd name="connsiteY86" fmla="*/ 227205 h 983376"/>
                  <a:gd name="connsiteX87" fmla="*/ 77307 w 989295"/>
                  <a:gd name="connsiteY87" fmla="*/ 228734 h 983376"/>
                  <a:gd name="connsiteX88" fmla="*/ 46723 w 989295"/>
                  <a:gd name="connsiteY88" fmla="*/ 239439 h 983376"/>
                  <a:gd name="connsiteX89" fmla="*/ 24550 w 989295"/>
                  <a:gd name="connsiteY89" fmla="*/ 253966 h 983376"/>
                  <a:gd name="connsiteX90" fmla="*/ 16140 w 989295"/>
                  <a:gd name="connsiteY90" fmla="*/ 276903 h 983376"/>
                  <a:gd name="connsiteX91" fmla="*/ 5436 w 989295"/>
                  <a:gd name="connsiteY91" fmla="*/ 289901 h 983376"/>
                  <a:gd name="connsiteX92" fmla="*/ 1613 w 989295"/>
                  <a:gd name="connsiteY92" fmla="*/ 305957 h 983376"/>
                  <a:gd name="connsiteX93" fmla="*/ 8494 w 989295"/>
                  <a:gd name="connsiteY93" fmla="*/ 326601 h 983376"/>
                  <a:gd name="connsiteX94" fmla="*/ 19198 w 989295"/>
                  <a:gd name="connsiteY94" fmla="*/ 347244 h 983376"/>
                  <a:gd name="connsiteX95" fmla="*/ 31432 w 989295"/>
                  <a:gd name="connsiteY95" fmla="*/ 356420 h 983376"/>
                  <a:gd name="connsiteX96" fmla="*/ 44430 w 989295"/>
                  <a:gd name="connsiteY96" fmla="*/ 370182 h 983376"/>
                  <a:gd name="connsiteX97" fmla="*/ 71190 w 989295"/>
                  <a:gd name="connsiteY97" fmla="*/ 366359 h 983376"/>
                  <a:gd name="connsiteX98" fmla="*/ 81894 w 989295"/>
                  <a:gd name="connsiteY98" fmla="*/ 364065 h 983376"/>
                  <a:gd name="connsiteX99" fmla="*/ 88011 w 989295"/>
                  <a:gd name="connsiteY99" fmla="*/ 395413 h 983376"/>
                  <a:gd name="connsiteX100" fmla="*/ 120888 w 989295"/>
                  <a:gd name="connsiteY100" fmla="*/ 396178 h 983376"/>
                  <a:gd name="connsiteX101" fmla="*/ 142296 w 989295"/>
                  <a:gd name="connsiteY101" fmla="*/ 390826 h 983376"/>
                  <a:gd name="connsiteX102" fmla="*/ 163704 w 989295"/>
                  <a:gd name="connsiteY102" fmla="*/ 380122 h 983376"/>
                  <a:gd name="connsiteX103" fmla="*/ 193523 w 989295"/>
                  <a:gd name="connsiteY103" fmla="*/ 367124 h 983376"/>
                  <a:gd name="connsiteX104" fmla="*/ 217225 w 989295"/>
                  <a:gd name="connsiteY104" fmla="*/ 368653 h 983376"/>
                  <a:gd name="connsiteX105" fmla="*/ 225635 w 989295"/>
                  <a:gd name="connsiteY105" fmla="*/ 416057 h 983376"/>
                  <a:gd name="connsiteX106" fmla="*/ 255454 w 989295"/>
                  <a:gd name="connsiteY106" fmla="*/ 433642 h 983376"/>
                  <a:gd name="connsiteX107" fmla="*/ 273039 w 989295"/>
                  <a:gd name="connsiteY107" fmla="*/ 437465 h 983376"/>
                  <a:gd name="connsiteX108" fmla="*/ 283744 w 989295"/>
                  <a:gd name="connsiteY108" fmla="*/ 445876 h 983376"/>
                  <a:gd name="connsiteX109" fmla="*/ 304387 w 989295"/>
                  <a:gd name="connsiteY109" fmla="*/ 455050 h 983376"/>
                  <a:gd name="connsiteX110" fmla="*/ 331912 w 989295"/>
                  <a:gd name="connsiteY110" fmla="*/ 461167 h 983376"/>
                  <a:gd name="connsiteX111" fmla="*/ 341852 w 989295"/>
                  <a:gd name="connsiteY111" fmla="*/ 477988 h 983376"/>
                  <a:gd name="connsiteX112" fmla="*/ 345674 w 989295"/>
                  <a:gd name="connsiteY112" fmla="*/ 496338 h 983376"/>
                  <a:gd name="connsiteX113" fmla="*/ 348733 w 989295"/>
                  <a:gd name="connsiteY113" fmla="*/ 516217 h 983376"/>
                  <a:gd name="connsiteX114" fmla="*/ 376258 w 989295"/>
                  <a:gd name="connsiteY114" fmla="*/ 528450 h 983376"/>
                  <a:gd name="connsiteX115" fmla="*/ 396901 w 989295"/>
                  <a:gd name="connsiteY115" fmla="*/ 540684 h 983376"/>
                  <a:gd name="connsiteX116" fmla="*/ 411428 w 989295"/>
                  <a:gd name="connsiteY116" fmla="*/ 564386 h 983376"/>
                  <a:gd name="connsiteX117" fmla="*/ 408370 w 989295"/>
                  <a:gd name="connsiteY117" fmla="*/ 595733 h 983376"/>
                  <a:gd name="connsiteX118" fmla="*/ 400724 w 989295"/>
                  <a:gd name="connsiteY118" fmla="*/ 612554 h 983376"/>
                  <a:gd name="connsiteX119" fmla="*/ 401489 w 989295"/>
                  <a:gd name="connsiteY119" fmla="*/ 625552 h 983376"/>
                  <a:gd name="connsiteX120" fmla="*/ 406077 w 989295"/>
                  <a:gd name="connsiteY120" fmla="*/ 655371 h 983376"/>
                  <a:gd name="connsiteX121" fmla="*/ 419074 w 989295"/>
                  <a:gd name="connsiteY121" fmla="*/ 675250 h 983376"/>
                  <a:gd name="connsiteX122" fmla="*/ 440483 w 989295"/>
                  <a:gd name="connsiteY122" fmla="*/ 677544 h 983376"/>
                  <a:gd name="connsiteX123" fmla="*/ 458068 w 989295"/>
                  <a:gd name="connsiteY123" fmla="*/ 698187 h 983376"/>
                  <a:gd name="connsiteX124" fmla="*/ 470301 w 989295"/>
                  <a:gd name="connsiteY124" fmla="*/ 724948 h 983376"/>
                  <a:gd name="connsiteX125" fmla="*/ 490945 w 989295"/>
                  <a:gd name="connsiteY125" fmla="*/ 720360 h 983376"/>
                  <a:gd name="connsiteX126" fmla="*/ 488651 w 989295"/>
                  <a:gd name="connsiteY126" fmla="*/ 763941 h 983376"/>
                  <a:gd name="connsiteX127" fmla="*/ 504707 w 989295"/>
                  <a:gd name="connsiteY127" fmla="*/ 764706 h 983376"/>
                  <a:gd name="connsiteX128" fmla="*/ 509295 w 989295"/>
                  <a:gd name="connsiteY128" fmla="*/ 801406 h 983376"/>
                  <a:gd name="connsiteX129" fmla="*/ 478712 w 989295"/>
                  <a:gd name="connsiteY129" fmla="*/ 817462 h 983376"/>
                  <a:gd name="connsiteX130" fmla="*/ 435131 w 989295"/>
                  <a:gd name="connsiteY130" fmla="*/ 861808 h 983376"/>
                  <a:gd name="connsiteX131" fmla="*/ 412958 w 989295"/>
                  <a:gd name="connsiteY131" fmla="*/ 887039 h 983376"/>
                  <a:gd name="connsiteX132" fmla="*/ 420604 w 989295"/>
                  <a:gd name="connsiteY132" fmla="*/ 886274 h 983376"/>
                  <a:gd name="connsiteX133" fmla="*/ 442012 w 989295"/>
                  <a:gd name="connsiteY133" fmla="*/ 893920 h 983376"/>
                  <a:gd name="connsiteX134" fmla="*/ 453480 w 989295"/>
                  <a:gd name="connsiteY134" fmla="*/ 910741 h 983376"/>
                  <a:gd name="connsiteX135" fmla="*/ 467243 w 989295"/>
                  <a:gd name="connsiteY135" fmla="*/ 906918 h 983376"/>
                  <a:gd name="connsiteX136" fmla="*/ 495532 w 989295"/>
                  <a:gd name="connsiteY136" fmla="*/ 927562 h 983376"/>
                  <a:gd name="connsiteX137" fmla="*/ 512353 w 989295"/>
                  <a:gd name="connsiteY137" fmla="*/ 946676 h 983376"/>
                  <a:gd name="connsiteX138" fmla="*/ 514647 w 989295"/>
                  <a:gd name="connsiteY138" fmla="*/ 983376 h 983376"/>
                  <a:gd name="connsiteX139" fmla="*/ 528410 w 989295"/>
                  <a:gd name="connsiteY139" fmla="*/ 975730 h 9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989295" h="983376">
                    <a:moveTo>
                      <a:pt x="528410" y="975730"/>
                    </a:moveTo>
                    <a:cubicBezTo>
                      <a:pt x="543701" y="965026"/>
                      <a:pt x="539878" y="958145"/>
                      <a:pt x="547524" y="945912"/>
                    </a:cubicBezTo>
                    <a:cubicBezTo>
                      <a:pt x="554405" y="932914"/>
                      <a:pt x="548288" y="927562"/>
                      <a:pt x="560522" y="916093"/>
                    </a:cubicBezTo>
                    <a:cubicBezTo>
                      <a:pt x="572755" y="904624"/>
                      <a:pt x="558228" y="896979"/>
                      <a:pt x="573520" y="890097"/>
                    </a:cubicBezTo>
                    <a:cubicBezTo>
                      <a:pt x="588811" y="883216"/>
                      <a:pt x="586517" y="896214"/>
                      <a:pt x="574284" y="912270"/>
                    </a:cubicBezTo>
                    <a:cubicBezTo>
                      <a:pt x="561286" y="927562"/>
                      <a:pt x="558993" y="932149"/>
                      <a:pt x="575813" y="920680"/>
                    </a:cubicBezTo>
                    <a:cubicBezTo>
                      <a:pt x="592634" y="909212"/>
                      <a:pt x="598751" y="892391"/>
                      <a:pt x="607926" y="873277"/>
                    </a:cubicBezTo>
                    <a:cubicBezTo>
                      <a:pt x="617101" y="854162"/>
                      <a:pt x="624747" y="848810"/>
                      <a:pt x="633157" y="847281"/>
                    </a:cubicBezTo>
                    <a:cubicBezTo>
                      <a:pt x="641567" y="846516"/>
                      <a:pt x="641567" y="826637"/>
                      <a:pt x="640038" y="812110"/>
                    </a:cubicBezTo>
                    <a:cubicBezTo>
                      <a:pt x="639274" y="798347"/>
                      <a:pt x="634686" y="785350"/>
                      <a:pt x="640803" y="776175"/>
                    </a:cubicBezTo>
                    <a:cubicBezTo>
                      <a:pt x="646920" y="767000"/>
                      <a:pt x="640803" y="758589"/>
                      <a:pt x="648449" y="758589"/>
                    </a:cubicBezTo>
                    <a:cubicBezTo>
                      <a:pt x="656094" y="758589"/>
                      <a:pt x="667563" y="747121"/>
                      <a:pt x="679796" y="735652"/>
                    </a:cubicBezTo>
                    <a:cubicBezTo>
                      <a:pt x="692030" y="724183"/>
                      <a:pt x="699676" y="722654"/>
                      <a:pt x="712673" y="721889"/>
                    </a:cubicBezTo>
                    <a:cubicBezTo>
                      <a:pt x="725671" y="721125"/>
                      <a:pt x="718026" y="716537"/>
                      <a:pt x="726436" y="714243"/>
                    </a:cubicBezTo>
                    <a:cubicBezTo>
                      <a:pt x="734846" y="711950"/>
                      <a:pt x="740198" y="704304"/>
                      <a:pt x="745550" y="699717"/>
                    </a:cubicBezTo>
                    <a:cubicBezTo>
                      <a:pt x="750902" y="695129"/>
                      <a:pt x="773840" y="700481"/>
                      <a:pt x="786838" y="700481"/>
                    </a:cubicBezTo>
                    <a:cubicBezTo>
                      <a:pt x="799836" y="700481"/>
                      <a:pt x="809011" y="701246"/>
                      <a:pt x="809011" y="693600"/>
                    </a:cubicBezTo>
                    <a:cubicBezTo>
                      <a:pt x="809011" y="685190"/>
                      <a:pt x="815127" y="679073"/>
                      <a:pt x="822773" y="679073"/>
                    </a:cubicBezTo>
                    <a:cubicBezTo>
                      <a:pt x="830419" y="679073"/>
                      <a:pt x="833477" y="676779"/>
                      <a:pt x="833477" y="666075"/>
                    </a:cubicBezTo>
                    <a:cubicBezTo>
                      <a:pt x="833477" y="655371"/>
                      <a:pt x="836536" y="648490"/>
                      <a:pt x="843417" y="643902"/>
                    </a:cubicBezTo>
                    <a:cubicBezTo>
                      <a:pt x="850298" y="639315"/>
                      <a:pt x="851063" y="628611"/>
                      <a:pt x="853356" y="620965"/>
                    </a:cubicBezTo>
                    <a:cubicBezTo>
                      <a:pt x="855650" y="614084"/>
                      <a:pt x="862532" y="617906"/>
                      <a:pt x="862532" y="607967"/>
                    </a:cubicBezTo>
                    <a:cubicBezTo>
                      <a:pt x="862532" y="598027"/>
                      <a:pt x="866354" y="586559"/>
                      <a:pt x="866354" y="578148"/>
                    </a:cubicBezTo>
                    <a:cubicBezTo>
                      <a:pt x="866354" y="569738"/>
                      <a:pt x="875529" y="571267"/>
                      <a:pt x="879352" y="565150"/>
                    </a:cubicBezTo>
                    <a:cubicBezTo>
                      <a:pt x="883175" y="559034"/>
                      <a:pt x="876294" y="551388"/>
                      <a:pt x="882410" y="535332"/>
                    </a:cubicBezTo>
                    <a:cubicBezTo>
                      <a:pt x="888527" y="518511"/>
                      <a:pt x="882410" y="503219"/>
                      <a:pt x="882410" y="487928"/>
                    </a:cubicBezTo>
                    <a:cubicBezTo>
                      <a:pt x="882410" y="472636"/>
                      <a:pt x="882410" y="457344"/>
                      <a:pt x="887763" y="452757"/>
                    </a:cubicBezTo>
                    <a:cubicBezTo>
                      <a:pt x="893115" y="448169"/>
                      <a:pt x="890821" y="445111"/>
                      <a:pt x="886233" y="442817"/>
                    </a:cubicBezTo>
                    <a:cubicBezTo>
                      <a:pt x="881646" y="440524"/>
                      <a:pt x="886998" y="434407"/>
                      <a:pt x="890821" y="435936"/>
                    </a:cubicBezTo>
                    <a:cubicBezTo>
                      <a:pt x="894644" y="436701"/>
                      <a:pt x="899231" y="445111"/>
                      <a:pt x="906112" y="440524"/>
                    </a:cubicBezTo>
                    <a:cubicBezTo>
                      <a:pt x="912994" y="435936"/>
                      <a:pt x="919875" y="417586"/>
                      <a:pt x="925992" y="403059"/>
                    </a:cubicBezTo>
                    <a:cubicBezTo>
                      <a:pt x="932108" y="387767"/>
                      <a:pt x="942048" y="388532"/>
                      <a:pt x="949694" y="385474"/>
                    </a:cubicBezTo>
                    <a:cubicBezTo>
                      <a:pt x="957339" y="382415"/>
                      <a:pt x="974160" y="364065"/>
                      <a:pt x="984865" y="337305"/>
                    </a:cubicBezTo>
                    <a:cubicBezTo>
                      <a:pt x="995568" y="311309"/>
                      <a:pt x="984100" y="285314"/>
                      <a:pt x="979512" y="266963"/>
                    </a:cubicBezTo>
                    <a:cubicBezTo>
                      <a:pt x="974925" y="248614"/>
                      <a:pt x="968808" y="252436"/>
                      <a:pt x="958104" y="253201"/>
                    </a:cubicBezTo>
                    <a:cubicBezTo>
                      <a:pt x="947400" y="253966"/>
                      <a:pt x="925992" y="250907"/>
                      <a:pt x="898466" y="221853"/>
                    </a:cubicBezTo>
                    <a:cubicBezTo>
                      <a:pt x="870942" y="192799"/>
                      <a:pt x="843417" y="195093"/>
                      <a:pt x="825067" y="199680"/>
                    </a:cubicBezTo>
                    <a:cubicBezTo>
                      <a:pt x="806717" y="204268"/>
                      <a:pt x="787602" y="191270"/>
                      <a:pt x="776134" y="188212"/>
                    </a:cubicBezTo>
                    <a:cubicBezTo>
                      <a:pt x="763900" y="185153"/>
                      <a:pt x="752432" y="200445"/>
                      <a:pt x="743257" y="203503"/>
                    </a:cubicBezTo>
                    <a:cubicBezTo>
                      <a:pt x="734082" y="206562"/>
                      <a:pt x="747844" y="190505"/>
                      <a:pt x="748609" y="180566"/>
                    </a:cubicBezTo>
                    <a:cubicBezTo>
                      <a:pt x="749373" y="170626"/>
                      <a:pt x="715732" y="156099"/>
                      <a:pt x="689736" y="146160"/>
                    </a:cubicBezTo>
                    <a:cubicBezTo>
                      <a:pt x="664505" y="136220"/>
                      <a:pt x="653036" y="141572"/>
                      <a:pt x="653036" y="156864"/>
                    </a:cubicBezTo>
                    <a:cubicBezTo>
                      <a:pt x="653036" y="172155"/>
                      <a:pt x="643097" y="152276"/>
                      <a:pt x="635451" y="168333"/>
                    </a:cubicBezTo>
                    <a:cubicBezTo>
                      <a:pt x="627805" y="185153"/>
                      <a:pt x="613278" y="174449"/>
                      <a:pt x="622453" y="169097"/>
                    </a:cubicBezTo>
                    <a:cubicBezTo>
                      <a:pt x="631628" y="163745"/>
                      <a:pt x="640803" y="151512"/>
                      <a:pt x="643861" y="140808"/>
                    </a:cubicBezTo>
                    <a:cubicBezTo>
                      <a:pt x="646920" y="130868"/>
                      <a:pt x="607161" y="122458"/>
                      <a:pt x="593399" y="127810"/>
                    </a:cubicBezTo>
                    <a:cubicBezTo>
                      <a:pt x="579636" y="133162"/>
                      <a:pt x="588047" y="152276"/>
                      <a:pt x="577343" y="146924"/>
                    </a:cubicBezTo>
                    <a:cubicBezTo>
                      <a:pt x="566639" y="140808"/>
                      <a:pt x="575049" y="126281"/>
                      <a:pt x="584224" y="127045"/>
                    </a:cubicBezTo>
                    <a:cubicBezTo>
                      <a:pt x="593399" y="127810"/>
                      <a:pt x="603338" y="109460"/>
                      <a:pt x="609455" y="97227"/>
                    </a:cubicBezTo>
                    <a:cubicBezTo>
                      <a:pt x="615572" y="84229"/>
                      <a:pt x="598751" y="81935"/>
                      <a:pt x="588811" y="71231"/>
                    </a:cubicBezTo>
                    <a:cubicBezTo>
                      <a:pt x="578872" y="60527"/>
                      <a:pt x="581166" y="29179"/>
                      <a:pt x="571226" y="24591"/>
                    </a:cubicBezTo>
                    <a:cubicBezTo>
                      <a:pt x="560522" y="35295"/>
                      <a:pt x="545995" y="51352"/>
                      <a:pt x="541407" y="63585"/>
                    </a:cubicBezTo>
                    <a:cubicBezTo>
                      <a:pt x="536055" y="78877"/>
                      <a:pt x="529174" y="70466"/>
                      <a:pt x="515412" y="74289"/>
                    </a:cubicBezTo>
                    <a:cubicBezTo>
                      <a:pt x="500885" y="78877"/>
                      <a:pt x="494768" y="72760"/>
                      <a:pt x="490945" y="66643"/>
                    </a:cubicBezTo>
                    <a:cubicBezTo>
                      <a:pt x="487122" y="60527"/>
                      <a:pt x="472595" y="66643"/>
                      <a:pt x="463420" y="65879"/>
                    </a:cubicBezTo>
                    <a:cubicBezTo>
                      <a:pt x="453480" y="65114"/>
                      <a:pt x="459597" y="77347"/>
                      <a:pt x="452716" y="81170"/>
                    </a:cubicBezTo>
                    <a:cubicBezTo>
                      <a:pt x="445835" y="84993"/>
                      <a:pt x="429014" y="73525"/>
                      <a:pt x="422897" y="80406"/>
                    </a:cubicBezTo>
                    <a:cubicBezTo>
                      <a:pt x="416781" y="87287"/>
                      <a:pt x="412958" y="80406"/>
                      <a:pt x="409899" y="86522"/>
                    </a:cubicBezTo>
                    <a:cubicBezTo>
                      <a:pt x="406841" y="92639"/>
                      <a:pt x="396137" y="88816"/>
                      <a:pt x="393079" y="92639"/>
                    </a:cubicBezTo>
                    <a:cubicBezTo>
                      <a:pt x="390020" y="96462"/>
                      <a:pt x="379316" y="98756"/>
                      <a:pt x="366318" y="84229"/>
                    </a:cubicBezTo>
                    <a:cubicBezTo>
                      <a:pt x="352556" y="69702"/>
                      <a:pt x="354849" y="46000"/>
                      <a:pt x="360966" y="41412"/>
                    </a:cubicBezTo>
                    <a:cubicBezTo>
                      <a:pt x="367083" y="36825"/>
                      <a:pt x="367083" y="24591"/>
                      <a:pt x="358672" y="20768"/>
                    </a:cubicBezTo>
                    <a:cubicBezTo>
                      <a:pt x="350262" y="16946"/>
                      <a:pt x="358672" y="1654"/>
                      <a:pt x="347968" y="125"/>
                    </a:cubicBezTo>
                    <a:cubicBezTo>
                      <a:pt x="337264" y="-1404"/>
                      <a:pt x="338793" y="11593"/>
                      <a:pt x="331912" y="13887"/>
                    </a:cubicBezTo>
                    <a:cubicBezTo>
                      <a:pt x="325031" y="16181"/>
                      <a:pt x="308975" y="26885"/>
                      <a:pt x="301329" y="25356"/>
                    </a:cubicBezTo>
                    <a:cubicBezTo>
                      <a:pt x="293683" y="23827"/>
                      <a:pt x="283744" y="26885"/>
                      <a:pt x="283744" y="34531"/>
                    </a:cubicBezTo>
                    <a:cubicBezTo>
                      <a:pt x="283744" y="42177"/>
                      <a:pt x="275333" y="40648"/>
                      <a:pt x="273804" y="33766"/>
                    </a:cubicBezTo>
                    <a:cubicBezTo>
                      <a:pt x="272275" y="26885"/>
                      <a:pt x="256219" y="30708"/>
                      <a:pt x="252396" y="26120"/>
                    </a:cubicBezTo>
                    <a:cubicBezTo>
                      <a:pt x="247808" y="21533"/>
                      <a:pt x="227164" y="23827"/>
                      <a:pt x="235575" y="29179"/>
                    </a:cubicBezTo>
                    <a:cubicBezTo>
                      <a:pt x="244750" y="34531"/>
                      <a:pt x="245514" y="39118"/>
                      <a:pt x="245514" y="47529"/>
                    </a:cubicBezTo>
                    <a:cubicBezTo>
                      <a:pt x="245514" y="55175"/>
                      <a:pt x="252396" y="53645"/>
                      <a:pt x="252396" y="62820"/>
                    </a:cubicBezTo>
                    <a:cubicBezTo>
                      <a:pt x="252396" y="71995"/>
                      <a:pt x="260041" y="65879"/>
                      <a:pt x="265393" y="65879"/>
                    </a:cubicBezTo>
                    <a:cubicBezTo>
                      <a:pt x="270746" y="65879"/>
                      <a:pt x="270746" y="74289"/>
                      <a:pt x="262335" y="75818"/>
                    </a:cubicBezTo>
                    <a:cubicBezTo>
                      <a:pt x="253925" y="77347"/>
                      <a:pt x="250102" y="81935"/>
                      <a:pt x="247808" y="88816"/>
                    </a:cubicBezTo>
                    <a:cubicBezTo>
                      <a:pt x="245514" y="96462"/>
                      <a:pt x="237869" y="91110"/>
                      <a:pt x="230987" y="96462"/>
                    </a:cubicBezTo>
                    <a:cubicBezTo>
                      <a:pt x="224106" y="102578"/>
                      <a:pt x="217990" y="107931"/>
                      <a:pt x="213402" y="104872"/>
                    </a:cubicBezTo>
                    <a:cubicBezTo>
                      <a:pt x="208814" y="101814"/>
                      <a:pt x="204992" y="104108"/>
                      <a:pt x="199640" y="107166"/>
                    </a:cubicBezTo>
                    <a:cubicBezTo>
                      <a:pt x="194287" y="110224"/>
                      <a:pt x="191994" y="107166"/>
                      <a:pt x="184348" y="101049"/>
                    </a:cubicBezTo>
                    <a:cubicBezTo>
                      <a:pt x="178996" y="96462"/>
                      <a:pt x="175173" y="86522"/>
                      <a:pt x="165233" y="76583"/>
                    </a:cubicBezTo>
                    <a:cubicBezTo>
                      <a:pt x="159117" y="79641"/>
                      <a:pt x="146883" y="83464"/>
                      <a:pt x="140767" y="83464"/>
                    </a:cubicBezTo>
                    <a:cubicBezTo>
                      <a:pt x="132356" y="83464"/>
                      <a:pt x="104831" y="81170"/>
                      <a:pt x="103302" y="86522"/>
                    </a:cubicBezTo>
                    <a:cubicBezTo>
                      <a:pt x="101773" y="91110"/>
                      <a:pt x="105596" y="98756"/>
                      <a:pt x="109419" y="99520"/>
                    </a:cubicBezTo>
                    <a:cubicBezTo>
                      <a:pt x="114006" y="100285"/>
                      <a:pt x="123181" y="103343"/>
                      <a:pt x="114771" y="109460"/>
                    </a:cubicBezTo>
                    <a:cubicBezTo>
                      <a:pt x="105596" y="115576"/>
                      <a:pt x="97950" y="107166"/>
                      <a:pt x="97950" y="122458"/>
                    </a:cubicBezTo>
                    <a:cubicBezTo>
                      <a:pt x="97950" y="137749"/>
                      <a:pt x="117829" y="147689"/>
                      <a:pt x="114006" y="161451"/>
                    </a:cubicBezTo>
                    <a:cubicBezTo>
                      <a:pt x="111713" y="169097"/>
                      <a:pt x="108654" y="187447"/>
                      <a:pt x="108654" y="194328"/>
                    </a:cubicBezTo>
                    <a:cubicBezTo>
                      <a:pt x="108654" y="201210"/>
                      <a:pt x="105596" y="225676"/>
                      <a:pt x="98715" y="227205"/>
                    </a:cubicBezTo>
                    <a:cubicBezTo>
                      <a:pt x="91834" y="228734"/>
                      <a:pt x="86481" y="221853"/>
                      <a:pt x="77307" y="228734"/>
                    </a:cubicBezTo>
                    <a:cubicBezTo>
                      <a:pt x="68132" y="235616"/>
                      <a:pt x="57427" y="231793"/>
                      <a:pt x="46723" y="239439"/>
                    </a:cubicBezTo>
                    <a:cubicBezTo>
                      <a:pt x="36019" y="247085"/>
                      <a:pt x="25315" y="244791"/>
                      <a:pt x="24550" y="253966"/>
                    </a:cubicBezTo>
                    <a:cubicBezTo>
                      <a:pt x="23786" y="263141"/>
                      <a:pt x="13846" y="268493"/>
                      <a:pt x="16140" y="276903"/>
                    </a:cubicBezTo>
                    <a:cubicBezTo>
                      <a:pt x="18434" y="285314"/>
                      <a:pt x="11553" y="283020"/>
                      <a:pt x="5436" y="289901"/>
                    </a:cubicBezTo>
                    <a:cubicBezTo>
                      <a:pt x="-1445" y="296018"/>
                      <a:pt x="6200" y="300605"/>
                      <a:pt x="1613" y="305957"/>
                    </a:cubicBezTo>
                    <a:cubicBezTo>
                      <a:pt x="-2974" y="311309"/>
                      <a:pt x="3142" y="318955"/>
                      <a:pt x="8494" y="326601"/>
                    </a:cubicBezTo>
                    <a:cubicBezTo>
                      <a:pt x="13846" y="334247"/>
                      <a:pt x="19198" y="340363"/>
                      <a:pt x="19198" y="347244"/>
                    </a:cubicBezTo>
                    <a:cubicBezTo>
                      <a:pt x="18434" y="354126"/>
                      <a:pt x="24550" y="357184"/>
                      <a:pt x="31432" y="356420"/>
                    </a:cubicBezTo>
                    <a:cubicBezTo>
                      <a:pt x="39078" y="355655"/>
                      <a:pt x="32961" y="370182"/>
                      <a:pt x="44430" y="370182"/>
                    </a:cubicBezTo>
                    <a:cubicBezTo>
                      <a:pt x="55898" y="370182"/>
                      <a:pt x="68132" y="373240"/>
                      <a:pt x="71190" y="366359"/>
                    </a:cubicBezTo>
                    <a:cubicBezTo>
                      <a:pt x="74248" y="360242"/>
                      <a:pt x="81894" y="354890"/>
                      <a:pt x="81894" y="364065"/>
                    </a:cubicBezTo>
                    <a:cubicBezTo>
                      <a:pt x="81894" y="373240"/>
                      <a:pt x="79600" y="398472"/>
                      <a:pt x="88011" y="395413"/>
                    </a:cubicBezTo>
                    <a:cubicBezTo>
                      <a:pt x="96421" y="392355"/>
                      <a:pt x="112477" y="393119"/>
                      <a:pt x="120888" y="396178"/>
                    </a:cubicBezTo>
                    <a:cubicBezTo>
                      <a:pt x="129298" y="399236"/>
                      <a:pt x="136944" y="396178"/>
                      <a:pt x="142296" y="390826"/>
                    </a:cubicBezTo>
                    <a:cubicBezTo>
                      <a:pt x="147648" y="385474"/>
                      <a:pt x="153000" y="385474"/>
                      <a:pt x="163704" y="380122"/>
                    </a:cubicBezTo>
                    <a:cubicBezTo>
                      <a:pt x="174408" y="374005"/>
                      <a:pt x="183583" y="367124"/>
                      <a:pt x="193523" y="367124"/>
                    </a:cubicBezTo>
                    <a:cubicBezTo>
                      <a:pt x="203463" y="367124"/>
                      <a:pt x="219519" y="361007"/>
                      <a:pt x="217225" y="368653"/>
                    </a:cubicBezTo>
                    <a:cubicBezTo>
                      <a:pt x="214931" y="375534"/>
                      <a:pt x="213402" y="402294"/>
                      <a:pt x="225635" y="416057"/>
                    </a:cubicBezTo>
                    <a:cubicBezTo>
                      <a:pt x="237104" y="429819"/>
                      <a:pt x="243985" y="434407"/>
                      <a:pt x="255454" y="433642"/>
                    </a:cubicBezTo>
                    <a:cubicBezTo>
                      <a:pt x="266158" y="432113"/>
                      <a:pt x="265393" y="438230"/>
                      <a:pt x="273039" y="437465"/>
                    </a:cubicBezTo>
                    <a:cubicBezTo>
                      <a:pt x="281450" y="436701"/>
                      <a:pt x="276098" y="445876"/>
                      <a:pt x="283744" y="445876"/>
                    </a:cubicBezTo>
                    <a:cubicBezTo>
                      <a:pt x="291389" y="445876"/>
                      <a:pt x="304387" y="447405"/>
                      <a:pt x="304387" y="455050"/>
                    </a:cubicBezTo>
                    <a:cubicBezTo>
                      <a:pt x="304387" y="462696"/>
                      <a:pt x="326560" y="456580"/>
                      <a:pt x="331912" y="461167"/>
                    </a:cubicBezTo>
                    <a:cubicBezTo>
                      <a:pt x="337264" y="465755"/>
                      <a:pt x="342616" y="468813"/>
                      <a:pt x="341852" y="477988"/>
                    </a:cubicBezTo>
                    <a:cubicBezTo>
                      <a:pt x="340322" y="486398"/>
                      <a:pt x="352556" y="493280"/>
                      <a:pt x="345674" y="496338"/>
                    </a:cubicBezTo>
                    <a:cubicBezTo>
                      <a:pt x="338029" y="500161"/>
                      <a:pt x="347968" y="507042"/>
                      <a:pt x="348733" y="516217"/>
                    </a:cubicBezTo>
                    <a:cubicBezTo>
                      <a:pt x="349497" y="525392"/>
                      <a:pt x="359437" y="529215"/>
                      <a:pt x="376258" y="528450"/>
                    </a:cubicBezTo>
                    <a:cubicBezTo>
                      <a:pt x="392314" y="527686"/>
                      <a:pt x="396901" y="529215"/>
                      <a:pt x="396901" y="540684"/>
                    </a:cubicBezTo>
                    <a:cubicBezTo>
                      <a:pt x="396901" y="552152"/>
                      <a:pt x="407606" y="553681"/>
                      <a:pt x="411428" y="564386"/>
                    </a:cubicBezTo>
                    <a:cubicBezTo>
                      <a:pt x="415251" y="575090"/>
                      <a:pt x="406841" y="587323"/>
                      <a:pt x="408370" y="595733"/>
                    </a:cubicBezTo>
                    <a:cubicBezTo>
                      <a:pt x="409135" y="602615"/>
                      <a:pt x="405312" y="609496"/>
                      <a:pt x="400724" y="612554"/>
                    </a:cubicBezTo>
                    <a:cubicBezTo>
                      <a:pt x="406077" y="619435"/>
                      <a:pt x="406841" y="622494"/>
                      <a:pt x="401489" y="625552"/>
                    </a:cubicBezTo>
                    <a:cubicBezTo>
                      <a:pt x="394608" y="629375"/>
                      <a:pt x="409899" y="639315"/>
                      <a:pt x="406077" y="655371"/>
                    </a:cubicBezTo>
                    <a:cubicBezTo>
                      <a:pt x="402254" y="671427"/>
                      <a:pt x="401489" y="674485"/>
                      <a:pt x="419074" y="675250"/>
                    </a:cubicBezTo>
                    <a:cubicBezTo>
                      <a:pt x="436660" y="676014"/>
                      <a:pt x="435131" y="681367"/>
                      <a:pt x="440483" y="677544"/>
                    </a:cubicBezTo>
                    <a:cubicBezTo>
                      <a:pt x="446599" y="673721"/>
                      <a:pt x="455774" y="689777"/>
                      <a:pt x="458068" y="698187"/>
                    </a:cubicBezTo>
                    <a:cubicBezTo>
                      <a:pt x="460362" y="705833"/>
                      <a:pt x="467243" y="724948"/>
                      <a:pt x="470301" y="724948"/>
                    </a:cubicBezTo>
                    <a:cubicBezTo>
                      <a:pt x="473360" y="724948"/>
                      <a:pt x="482535" y="716537"/>
                      <a:pt x="490945" y="720360"/>
                    </a:cubicBezTo>
                    <a:cubicBezTo>
                      <a:pt x="499355" y="724183"/>
                      <a:pt x="488651" y="751708"/>
                      <a:pt x="488651" y="763941"/>
                    </a:cubicBezTo>
                    <a:cubicBezTo>
                      <a:pt x="494768" y="763941"/>
                      <a:pt x="502414" y="763941"/>
                      <a:pt x="504707" y="764706"/>
                    </a:cubicBezTo>
                    <a:cubicBezTo>
                      <a:pt x="509295" y="767000"/>
                      <a:pt x="511589" y="796054"/>
                      <a:pt x="509295" y="801406"/>
                    </a:cubicBezTo>
                    <a:cubicBezTo>
                      <a:pt x="507001" y="806758"/>
                      <a:pt x="488651" y="812110"/>
                      <a:pt x="478712" y="817462"/>
                    </a:cubicBezTo>
                    <a:cubicBezTo>
                      <a:pt x="469537" y="823579"/>
                      <a:pt x="445835" y="844987"/>
                      <a:pt x="435131" y="861808"/>
                    </a:cubicBezTo>
                    <a:cubicBezTo>
                      <a:pt x="429014" y="871747"/>
                      <a:pt x="419839" y="880158"/>
                      <a:pt x="412958" y="887039"/>
                    </a:cubicBezTo>
                    <a:cubicBezTo>
                      <a:pt x="416016" y="887804"/>
                      <a:pt x="418310" y="887039"/>
                      <a:pt x="420604" y="886274"/>
                    </a:cubicBezTo>
                    <a:cubicBezTo>
                      <a:pt x="425955" y="883981"/>
                      <a:pt x="433601" y="883981"/>
                      <a:pt x="442012" y="893920"/>
                    </a:cubicBezTo>
                    <a:cubicBezTo>
                      <a:pt x="450422" y="903860"/>
                      <a:pt x="449657" y="911506"/>
                      <a:pt x="453480" y="910741"/>
                    </a:cubicBezTo>
                    <a:cubicBezTo>
                      <a:pt x="456539" y="909976"/>
                      <a:pt x="461126" y="897743"/>
                      <a:pt x="467243" y="906918"/>
                    </a:cubicBezTo>
                    <a:cubicBezTo>
                      <a:pt x="474124" y="916093"/>
                      <a:pt x="491709" y="922974"/>
                      <a:pt x="495532" y="927562"/>
                    </a:cubicBezTo>
                    <a:cubicBezTo>
                      <a:pt x="499355" y="932149"/>
                      <a:pt x="512353" y="935208"/>
                      <a:pt x="512353" y="946676"/>
                    </a:cubicBezTo>
                    <a:cubicBezTo>
                      <a:pt x="512353" y="955087"/>
                      <a:pt x="508530" y="970378"/>
                      <a:pt x="514647" y="983376"/>
                    </a:cubicBezTo>
                    <a:cubicBezTo>
                      <a:pt x="519999" y="983376"/>
                      <a:pt x="523822" y="979553"/>
                      <a:pt x="528410" y="97573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F3C0C94B-B407-48A7-94B0-797318E90EFB}"/>
                  </a:ext>
                </a:extLst>
              </p:cNvPr>
              <p:cNvSpPr/>
              <p:nvPr/>
            </p:nvSpPr>
            <p:spPr>
              <a:xfrm>
                <a:off x="3736413" y="4223128"/>
                <a:ext cx="989295" cy="983376"/>
              </a:xfrm>
              <a:custGeom>
                <a:avLst/>
                <a:gdLst>
                  <a:gd name="connsiteX0" fmla="*/ 528410 w 989295"/>
                  <a:gd name="connsiteY0" fmla="*/ 975730 h 983376"/>
                  <a:gd name="connsiteX1" fmla="*/ 547524 w 989295"/>
                  <a:gd name="connsiteY1" fmla="*/ 945912 h 983376"/>
                  <a:gd name="connsiteX2" fmla="*/ 560522 w 989295"/>
                  <a:gd name="connsiteY2" fmla="*/ 916093 h 983376"/>
                  <a:gd name="connsiteX3" fmla="*/ 573520 w 989295"/>
                  <a:gd name="connsiteY3" fmla="*/ 890097 h 983376"/>
                  <a:gd name="connsiteX4" fmla="*/ 574284 w 989295"/>
                  <a:gd name="connsiteY4" fmla="*/ 912270 h 983376"/>
                  <a:gd name="connsiteX5" fmla="*/ 575813 w 989295"/>
                  <a:gd name="connsiteY5" fmla="*/ 920680 h 983376"/>
                  <a:gd name="connsiteX6" fmla="*/ 607926 w 989295"/>
                  <a:gd name="connsiteY6" fmla="*/ 873277 h 983376"/>
                  <a:gd name="connsiteX7" fmla="*/ 633157 w 989295"/>
                  <a:gd name="connsiteY7" fmla="*/ 847281 h 983376"/>
                  <a:gd name="connsiteX8" fmla="*/ 640038 w 989295"/>
                  <a:gd name="connsiteY8" fmla="*/ 812110 h 983376"/>
                  <a:gd name="connsiteX9" fmla="*/ 640803 w 989295"/>
                  <a:gd name="connsiteY9" fmla="*/ 776175 h 983376"/>
                  <a:gd name="connsiteX10" fmla="*/ 648449 w 989295"/>
                  <a:gd name="connsiteY10" fmla="*/ 758589 h 983376"/>
                  <a:gd name="connsiteX11" fmla="*/ 679796 w 989295"/>
                  <a:gd name="connsiteY11" fmla="*/ 735652 h 983376"/>
                  <a:gd name="connsiteX12" fmla="*/ 712673 w 989295"/>
                  <a:gd name="connsiteY12" fmla="*/ 721889 h 983376"/>
                  <a:gd name="connsiteX13" fmla="*/ 726436 w 989295"/>
                  <a:gd name="connsiteY13" fmla="*/ 714243 h 983376"/>
                  <a:gd name="connsiteX14" fmla="*/ 745550 w 989295"/>
                  <a:gd name="connsiteY14" fmla="*/ 699717 h 983376"/>
                  <a:gd name="connsiteX15" fmla="*/ 786838 w 989295"/>
                  <a:gd name="connsiteY15" fmla="*/ 700481 h 983376"/>
                  <a:gd name="connsiteX16" fmla="*/ 809011 w 989295"/>
                  <a:gd name="connsiteY16" fmla="*/ 693600 h 983376"/>
                  <a:gd name="connsiteX17" fmla="*/ 822773 w 989295"/>
                  <a:gd name="connsiteY17" fmla="*/ 679073 h 983376"/>
                  <a:gd name="connsiteX18" fmla="*/ 833477 w 989295"/>
                  <a:gd name="connsiteY18" fmla="*/ 666075 h 983376"/>
                  <a:gd name="connsiteX19" fmla="*/ 843417 w 989295"/>
                  <a:gd name="connsiteY19" fmla="*/ 643902 h 983376"/>
                  <a:gd name="connsiteX20" fmla="*/ 853356 w 989295"/>
                  <a:gd name="connsiteY20" fmla="*/ 620965 h 983376"/>
                  <a:gd name="connsiteX21" fmla="*/ 862532 w 989295"/>
                  <a:gd name="connsiteY21" fmla="*/ 607967 h 983376"/>
                  <a:gd name="connsiteX22" fmla="*/ 866354 w 989295"/>
                  <a:gd name="connsiteY22" fmla="*/ 578148 h 983376"/>
                  <a:gd name="connsiteX23" fmla="*/ 879352 w 989295"/>
                  <a:gd name="connsiteY23" fmla="*/ 565150 h 983376"/>
                  <a:gd name="connsiteX24" fmla="*/ 882410 w 989295"/>
                  <a:gd name="connsiteY24" fmla="*/ 535332 h 983376"/>
                  <a:gd name="connsiteX25" fmla="*/ 882410 w 989295"/>
                  <a:gd name="connsiteY25" fmla="*/ 487928 h 983376"/>
                  <a:gd name="connsiteX26" fmla="*/ 887763 w 989295"/>
                  <a:gd name="connsiteY26" fmla="*/ 452757 h 983376"/>
                  <a:gd name="connsiteX27" fmla="*/ 886233 w 989295"/>
                  <a:gd name="connsiteY27" fmla="*/ 442817 h 983376"/>
                  <a:gd name="connsiteX28" fmla="*/ 890821 w 989295"/>
                  <a:gd name="connsiteY28" fmla="*/ 435936 h 983376"/>
                  <a:gd name="connsiteX29" fmla="*/ 906112 w 989295"/>
                  <a:gd name="connsiteY29" fmla="*/ 440524 h 983376"/>
                  <a:gd name="connsiteX30" fmla="*/ 925992 w 989295"/>
                  <a:gd name="connsiteY30" fmla="*/ 403059 h 983376"/>
                  <a:gd name="connsiteX31" fmla="*/ 949694 w 989295"/>
                  <a:gd name="connsiteY31" fmla="*/ 385474 h 983376"/>
                  <a:gd name="connsiteX32" fmla="*/ 984865 w 989295"/>
                  <a:gd name="connsiteY32" fmla="*/ 337305 h 983376"/>
                  <a:gd name="connsiteX33" fmla="*/ 979512 w 989295"/>
                  <a:gd name="connsiteY33" fmla="*/ 266963 h 983376"/>
                  <a:gd name="connsiteX34" fmla="*/ 958104 w 989295"/>
                  <a:gd name="connsiteY34" fmla="*/ 253201 h 983376"/>
                  <a:gd name="connsiteX35" fmla="*/ 898466 w 989295"/>
                  <a:gd name="connsiteY35" fmla="*/ 221853 h 983376"/>
                  <a:gd name="connsiteX36" fmla="*/ 825067 w 989295"/>
                  <a:gd name="connsiteY36" fmla="*/ 199680 h 983376"/>
                  <a:gd name="connsiteX37" fmla="*/ 776134 w 989295"/>
                  <a:gd name="connsiteY37" fmla="*/ 188212 h 983376"/>
                  <a:gd name="connsiteX38" fmla="*/ 743257 w 989295"/>
                  <a:gd name="connsiteY38" fmla="*/ 203503 h 983376"/>
                  <a:gd name="connsiteX39" fmla="*/ 748609 w 989295"/>
                  <a:gd name="connsiteY39" fmla="*/ 180566 h 983376"/>
                  <a:gd name="connsiteX40" fmla="*/ 689736 w 989295"/>
                  <a:gd name="connsiteY40" fmla="*/ 146160 h 983376"/>
                  <a:gd name="connsiteX41" fmla="*/ 653036 w 989295"/>
                  <a:gd name="connsiteY41" fmla="*/ 156864 h 983376"/>
                  <a:gd name="connsiteX42" fmla="*/ 635451 w 989295"/>
                  <a:gd name="connsiteY42" fmla="*/ 168333 h 983376"/>
                  <a:gd name="connsiteX43" fmla="*/ 622453 w 989295"/>
                  <a:gd name="connsiteY43" fmla="*/ 169097 h 983376"/>
                  <a:gd name="connsiteX44" fmla="*/ 643861 w 989295"/>
                  <a:gd name="connsiteY44" fmla="*/ 140808 h 983376"/>
                  <a:gd name="connsiteX45" fmla="*/ 593399 w 989295"/>
                  <a:gd name="connsiteY45" fmla="*/ 127810 h 983376"/>
                  <a:gd name="connsiteX46" fmla="*/ 577343 w 989295"/>
                  <a:gd name="connsiteY46" fmla="*/ 146924 h 983376"/>
                  <a:gd name="connsiteX47" fmla="*/ 584224 w 989295"/>
                  <a:gd name="connsiteY47" fmla="*/ 127045 h 983376"/>
                  <a:gd name="connsiteX48" fmla="*/ 609455 w 989295"/>
                  <a:gd name="connsiteY48" fmla="*/ 97227 h 983376"/>
                  <a:gd name="connsiteX49" fmla="*/ 588811 w 989295"/>
                  <a:gd name="connsiteY49" fmla="*/ 71231 h 983376"/>
                  <a:gd name="connsiteX50" fmla="*/ 571226 w 989295"/>
                  <a:gd name="connsiteY50" fmla="*/ 24591 h 983376"/>
                  <a:gd name="connsiteX51" fmla="*/ 541407 w 989295"/>
                  <a:gd name="connsiteY51" fmla="*/ 63585 h 983376"/>
                  <a:gd name="connsiteX52" fmla="*/ 515412 w 989295"/>
                  <a:gd name="connsiteY52" fmla="*/ 74289 h 983376"/>
                  <a:gd name="connsiteX53" fmla="*/ 490945 w 989295"/>
                  <a:gd name="connsiteY53" fmla="*/ 66643 h 983376"/>
                  <a:gd name="connsiteX54" fmla="*/ 463420 w 989295"/>
                  <a:gd name="connsiteY54" fmla="*/ 65879 h 983376"/>
                  <a:gd name="connsiteX55" fmla="*/ 452716 w 989295"/>
                  <a:gd name="connsiteY55" fmla="*/ 81170 h 983376"/>
                  <a:gd name="connsiteX56" fmla="*/ 422897 w 989295"/>
                  <a:gd name="connsiteY56" fmla="*/ 80406 h 983376"/>
                  <a:gd name="connsiteX57" fmla="*/ 409899 w 989295"/>
                  <a:gd name="connsiteY57" fmla="*/ 86522 h 983376"/>
                  <a:gd name="connsiteX58" fmla="*/ 393079 w 989295"/>
                  <a:gd name="connsiteY58" fmla="*/ 92639 h 983376"/>
                  <a:gd name="connsiteX59" fmla="*/ 366318 w 989295"/>
                  <a:gd name="connsiteY59" fmla="*/ 84229 h 983376"/>
                  <a:gd name="connsiteX60" fmla="*/ 360966 w 989295"/>
                  <a:gd name="connsiteY60" fmla="*/ 41412 h 983376"/>
                  <a:gd name="connsiteX61" fmla="*/ 358672 w 989295"/>
                  <a:gd name="connsiteY61" fmla="*/ 20768 h 983376"/>
                  <a:gd name="connsiteX62" fmla="*/ 347968 w 989295"/>
                  <a:gd name="connsiteY62" fmla="*/ 125 h 983376"/>
                  <a:gd name="connsiteX63" fmla="*/ 331912 w 989295"/>
                  <a:gd name="connsiteY63" fmla="*/ 13887 h 983376"/>
                  <a:gd name="connsiteX64" fmla="*/ 301329 w 989295"/>
                  <a:gd name="connsiteY64" fmla="*/ 25356 h 983376"/>
                  <a:gd name="connsiteX65" fmla="*/ 283744 w 989295"/>
                  <a:gd name="connsiteY65" fmla="*/ 34531 h 983376"/>
                  <a:gd name="connsiteX66" fmla="*/ 273804 w 989295"/>
                  <a:gd name="connsiteY66" fmla="*/ 33766 h 983376"/>
                  <a:gd name="connsiteX67" fmla="*/ 252396 w 989295"/>
                  <a:gd name="connsiteY67" fmla="*/ 26120 h 983376"/>
                  <a:gd name="connsiteX68" fmla="*/ 235575 w 989295"/>
                  <a:gd name="connsiteY68" fmla="*/ 29179 h 983376"/>
                  <a:gd name="connsiteX69" fmla="*/ 245514 w 989295"/>
                  <a:gd name="connsiteY69" fmla="*/ 47529 h 983376"/>
                  <a:gd name="connsiteX70" fmla="*/ 252396 w 989295"/>
                  <a:gd name="connsiteY70" fmla="*/ 62820 h 983376"/>
                  <a:gd name="connsiteX71" fmla="*/ 265393 w 989295"/>
                  <a:gd name="connsiteY71" fmla="*/ 65879 h 983376"/>
                  <a:gd name="connsiteX72" fmla="*/ 262335 w 989295"/>
                  <a:gd name="connsiteY72" fmla="*/ 75818 h 983376"/>
                  <a:gd name="connsiteX73" fmla="*/ 247808 w 989295"/>
                  <a:gd name="connsiteY73" fmla="*/ 88816 h 983376"/>
                  <a:gd name="connsiteX74" fmla="*/ 230987 w 989295"/>
                  <a:gd name="connsiteY74" fmla="*/ 96462 h 983376"/>
                  <a:gd name="connsiteX75" fmla="*/ 213402 w 989295"/>
                  <a:gd name="connsiteY75" fmla="*/ 104872 h 983376"/>
                  <a:gd name="connsiteX76" fmla="*/ 199640 w 989295"/>
                  <a:gd name="connsiteY76" fmla="*/ 107166 h 983376"/>
                  <a:gd name="connsiteX77" fmla="*/ 184348 w 989295"/>
                  <a:gd name="connsiteY77" fmla="*/ 101049 h 983376"/>
                  <a:gd name="connsiteX78" fmla="*/ 165233 w 989295"/>
                  <a:gd name="connsiteY78" fmla="*/ 76583 h 983376"/>
                  <a:gd name="connsiteX79" fmla="*/ 140767 w 989295"/>
                  <a:gd name="connsiteY79" fmla="*/ 83464 h 983376"/>
                  <a:gd name="connsiteX80" fmla="*/ 103302 w 989295"/>
                  <a:gd name="connsiteY80" fmla="*/ 86522 h 983376"/>
                  <a:gd name="connsiteX81" fmla="*/ 109419 w 989295"/>
                  <a:gd name="connsiteY81" fmla="*/ 99520 h 983376"/>
                  <a:gd name="connsiteX82" fmla="*/ 114771 w 989295"/>
                  <a:gd name="connsiteY82" fmla="*/ 109460 h 983376"/>
                  <a:gd name="connsiteX83" fmla="*/ 97950 w 989295"/>
                  <a:gd name="connsiteY83" fmla="*/ 122458 h 983376"/>
                  <a:gd name="connsiteX84" fmla="*/ 114006 w 989295"/>
                  <a:gd name="connsiteY84" fmla="*/ 161451 h 983376"/>
                  <a:gd name="connsiteX85" fmla="*/ 108654 w 989295"/>
                  <a:gd name="connsiteY85" fmla="*/ 194328 h 983376"/>
                  <a:gd name="connsiteX86" fmla="*/ 98715 w 989295"/>
                  <a:gd name="connsiteY86" fmla="*/ 227205 h 983376"/>
                  <a:gd name="connsiteX87" fmla="*/ 77307 w 989295"/>
                  <a:gd name="connsiteY87" fmla="*/ 228734 h 983376"/>
                  <a:gd name="connsiteX88" fmla="*/ 46723 w 989295"/>
                  <a:gd name="connsiteY88" fmla="*/ 239439 h 983376"/>
                  <a:gd name="connsiteX89" fmla="*/ 24550 w 989295"/>
                  <a:gd name="connsiteY89" fmla="*/ 253966 h 983376"/>
                  <a:gd name="connsiteX90" fmla="*/ 16140 w 989295"/>
                  <a:gd name="connsiteY90" fmla="*/ 276903 h 983376"/>
                  <a:gd name="connsiteX91" fmla="*/ 5436 w 989295"/>
                  <a:gd name="connsiteY91" fmla="*/ 289901 h 983376"/>
                  <a:gd name="connsiteX92" fmla="*/ 1613 w 989295"/>
                  <a:gd name="connsiteY92" fmla="*/ 305957 h 983376"/>
                  <a:gd name="connsiteX93" fmla="*/ 8494 w 989295"/>
                  <a:gd name="connsiteY93" fmla="*/ 326601 h 983376"/>
                  <a:gd name="connsiteX94" fmla="*/ 19198 w 989295"/>
                  <a:gd name="connsiteY94" fmla="*/ 347244 h 983376"/>
                  <a:gd name="connsiteX95" fmla="*/ 31432 w 989295"/>
                  <a:gd name="connsiteY95" fmla="*/ 356420 h 983376"/>
                  <a:gd name="connsiteX96" fmla="*/ 44430 w 989295"/>
                  <a:gd name="connsiteY96" fmla="*/ 370182 h 983376"/>
                  <a:gd name="connsiteX97" fmla="*/ 71190 w 989295"/>
                  <a:gd name="connsiteY97" fmla="*/ 366359 h 983376"/>
                  <a:gd name="connsiteX98" fmla="*/ 81894 w 989295"/>
                  <a:gd name="connsiteY98" fmla="*/ 364065 h 983376"/>
                  <a:gd name="connsiteX99" fmla="*/ 88011 w 989295"/>
                  <a:gd name="connsiteY99" fmla="*/ 395413 h 983376"/>
                  <a:gd name="connsiteX100" fmla="*/ 120888 w 989295"/>
                  <a:gd name="connsiteY100" fmla="*/ 396178 h 983376"/>
                  <a:gd name="connsiteX101" fmla="*/ 142296 w 989295"/>
                  <a:gd name="connsiteY101" fmla="*/ 390826 h 983376"/>
                  <a:gd name="connsiteX102" fmla="*/ 163704 w 989295"/>
                  <a:gd name="connsiteY102" fmla="*/ 380122 h 983376"/>
                  <a:gd name="connsiteX103" fmla="*/ 193523 w 989295"/>
                  <a:gd name="connsiteY103" fmla="*/ 367124 h 983376"/>
                  <a:gd name="connsiteX104" fmla="*/ 217225 w 989295"/>
                  <a:gd name="connsiteY104" fmla="*/ 368653 h 983376"/>
                  <a:gd name="connsiteX105" fmla="*/ 225635 w 989295"/>
                  <a:gd name="connsiteY105" fmla="*/ 416057 h 983376"/>
                  <a:gd name="connsiteX106" fmla="*/ 255454 w 989295"/>
                  <a:gd name="connsiteY106" fmla="*/ 433642 h 983376"/>
                  <a:gd name="connsiteX107" fmla="*/ 273039 w 989295"/>
                  <a:gd name="connsiteY107" fmla="*/ 437465 h 983376"/>
                  <a:gd name="connsiteX108" fmla="*/ 283744 w 989295"/>
                  <a:gd name="connsiteY108" fmla="*/ 445876 h 983376"/>
                  <a:gd name="connsiteX109" fmla="*/ 304387 w 989295"/>
                  <a:gd name="connsiteY109" fmla="*/ 455050 h 983376"/>
                  <a:gd name="connsiteX110" fmla="*/ 331912 w 989295"/>
                  <a:gd name="connsiteY110" fmla="*/ 461167 h 983376"/>
                  <a:gd name="connsiteX111" fmla="*/ 341852 w 989295"/>
                  <a:gd name="connsiteY111" fmla="*/ 477988 h 983376"/>
                  <a:gd name="connsiteX112" fmla="*/ 345674 w 989295"/>
                  <a:gd name="connsiteY112" fmla="*/ 496338 h 983376"/>
                  <a:gd name="connsiteX113" fmla="*/ 348733 w 989295"/>
                  <a:gd name="connsiteY113" fmla="*/ 516217 h 983376"/>
                  <a:gd name="connsiteX114" fmla="*/ 376258 w 989295"/>
                  <a:gd name="connsiteY114" fmla="*/ 528450 h 983376"/>
                  <a:gd name="connsiteX115" fmla="*/ 396901 w 989295"/>
                  <a:gd name="connsiteY115" fmla="*/ 540684 h 983376"/>
                  <a:gd name="connsiteX116" fmla="*/ 411428 w 989295"/>
                  <a:gd name="connsiteY116" fmla="*/ 564386 h 983376"/>
                  <a:gd name="connsiteX117" fmla="*/ 408370 w 989295"/>
                  <a:gd name="connsiteY117" fmla="*/ 595733 h 983376"/>
                  <a:gd name="connsiteX118" fmla="*/ 400724 w 989295"/>
                  <a:gd name="connsiteY118" fmla="*/ 612554 h 983376"/>
                  <a:gd name="connsiteX119" fmla="*/ 401489 w 989295"/>
                  <a:gd name="connsiteY119" fmla="*/ 625552 h 983376"/>
                  <a:gd name="connsiteX120" fmla="*/ 406077 w 989295"/>
                  <a:gd name="connsiteY120" fmla="*/ 655371 h 983376"/>
                  <a:gd name="connsiteX121" fmla="*/ 419074 w 989295"/>
                  <a:gd name="connsiteY121" fmla="*/ 675250 h 983376"/>
                  <a:gd name="connsiteX122" fmla="*/ 440483 w 989295"/>
                  <a:gd name="connsiteY122" fmla="*/ 677544 h 983376"/>
                  <a:gd name="connsiteX123" fmla="*/ 458068 w 989295"/>
                  <a:gd name="connsiteY123" fmla="*/ 698187 h 983376"/>
                  <a:gd name="connsiteX124" fmla="*/ 470301 w 989295"/>
                  <a:gd name="connsiteY124" fmla="*/ 724948 h 983376"/>
                  <a:gd name="connsiteX125" fmla="*/ 490945 w 989295"/>
                  <a:gd name="connsiteY125" fmla="*/ 720360 h 983376"/>
                  <a:gd name="connsiteX126" fmla="*/ 488651 w 989295"/>
                  <a:gd name="connsiteY126" fmla="*/ 763941 h 983376"/>
                  <a:gd name="connsiteX127" fmla="*/ 504707 w 989295"/>
                  <a:gd name="connsiteY127" fmla="*/ 764706 h 983376"/>
                  <a:gd name="connsiteX128" fmla="*/ 509295 w 989295"/>
                  <a:gd name="connsiteY128" fmla="*/ 801406 h 983376"/>
                  <a:gd name="connsiteX129" fmla="*/ 478712 w 989295"/>
                  <a:gd name="connsiteY129" fmla="*/ 817462 h 983376"/>
                  <a:gd name="connsiteX130" fmla="*/ 435131 w 989295"/>
                  <a:gd name="connsiteY130" fmla="*/ 861808 h 983376"/>
                  <a:gd name="connsiteX131" fmla="*/ 412958 w 989295"/>
                  <a:gd name="connsiteY131" fmla="*/ 887039 h 983376"/>
                  <a:gd name="connsiteX132" fmla="*/ 420604 w 989295"/>
                  <a:gd name="connsiteY132" fmla="*/ 886274 h 983376"/>
                  <a:gd name="connsiteX133" fmla="*/ 442012 w 989295"/>
                  <a:gd name="connsiteY133" fmla="*/ 893920 h 983376"/>
                  <a:gd name="connsiteX134" fmla="*/ 453480 w 989295"/>
                  <a:gd name="connsiteY134" fmla="*/ 910741 h 983376"/>
                  <a:gd name="connsiteX135" fmla="*/ 467243 w 989295"/>
                  <a:gd name="connsiteY135" fmla="*/ 906918 h 983376"/>
                  <a:gd name="connsiteX136" fmla="*/ 495532 w 989295"/>
                  <a:gd name="connsiteY136" fmla="*/ 927562 h 983376"/>
                  <a:gd name="connsiteX137" fmla="*/ 512353 w 989295"/>
                  <a:gd name="connsiteY137" fmla="*/ 946676 h 983376"/>
                  <a:gd name="connsiteX138" fmla="*/ 514647 w 989295"/>
                  <a:gd name="connsiteY138" fmla="*/ 983376 h 983376"/>
                  <a:gd name="connsiteX139" fmla="*/ 528410 w 989295"/>
                  <a:gd name="connsiteY139" fmla="*/ 975730 h 9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989295" h="983376">
                    <a:moveTo>
                      <a:pt x="528410" y="975730"/>
                    </a:moveTo>
                    <a:cubicBezTo>
                      <a:pt x="543701" y="965026"/>
                      <a:pt x="539878" y="958145"/>
                      <a:pt x="547524" y="945912"/>
                    </a:cubicBezTo>
                    <a:cubicBezTo>
                      <a:pt x="554405" y="932914"/>
                      <a:pt x="548288" y="927562"/>
                      <a:pt x="560522" y="916093"/>
                    </a:cubicBezTo>
                    <a:cubicBezTo>
                      <a:pt x="572755" y="904624"/>
                      <a:pt x="558228" y="896979"/>
                      <a:pt x="573520" y="890097"/>
                    </a:cubicBezTo>
                    <a:cubicBezTo>
                      <a:pt x="588811" y="883216"/>
                      <a:pt x="586517" y="896214"/>
                      <a:pt x="574284" y="912270"/>
                    </a:cubicBezTo>
                    <a:cubicBezTo>
                      <a:pt x="561286" y="927562"/>
                      <a:pt x="558993" y="932149"/>
                      <a:pt x="575813" y="920680"/>
                    </a:cubicBezTo>
                    <a:cubicBezTo>
                      <a:pt x="592634" y="909212"/>
                      <a:pt x="598751" y="892391"/>
                      <a:pt x="607926" y="873277"/>
                    </a:cubicBezTo>
                    <a:cubicBezTo>
                      <a:pt x="617101" y="854162"/>
                      <a:pt x="624747" y="848810"/>
                      <a:pt x="633157" y="847281"/>
                    </a:cubicBezTo>
                    <a:cubicBezTo>
                      <a:pt x="641567" y="846516"/>
                      <a:pt x="641567" y="826637"/>
                      <a:pt x="640038" y="812110"/>
                    </a:cubicBezTo>
                    <a:cubicBezTo>
                      <a:pt x="639274" y="798347"/>
                      <a:pt x="634686" y="785350"/>
                      <a:pt x="640803" y="776175"/>
                    </a:cubicBezTo>
                    <a:cubicBezTo>
                      <a:pt x="646920" y="767000"/>
                      <a:pt x="640803" y="758589"/>
                      <a:pt x="648449" y="758589"/>
                    </a:cubicBezTo>
                    <a:cubicBezTo>
                      <a:pt x="656094" y="758589"/>
                      <a:pt x="667563" y="747121"/>
                      <a:pt x="679796" y="735652"/>
                    </a:cubicBezTo>
                    <a:cubicBezTo>
                      <a:pt x="692030" y="724183"/>
                      <a:pt x="699676" y="722654"/>
                      <a:pt x="712673" y="721889"/>
                    </a:cubicBezTo>
                    <a:cubicBezTo>
                      <a:pt x="725671" y="721125"/>
                      <a:pt x="718026" y="716537"/>
                      <a:pt x="726436" y="714243"/>
                    </a:cubicBezTo>
                    <a:cubicBezTo>
                      <a:pt x="734846" y="711950"/>
                      <a:pt x="740198" y="704304"/>
                      <a:pt x="745550" y="699717"/>
                    </a:cubicBezTo>
                    <a:cubicBezTo>
                      <a:pt x="750902" y="695129"/>
                      <a:pt x="773840" y="700481"/>
                      <a:pt x="786838" y="700481"/>
                    </a:cubicBezTo>
                    <a:cubicBezTo>
                      <a:pt x="799836" y="700481"/>
                      <a:pt x="809011" y="701246"/>
                      <a:pt x="809011" y="693600"/>
                    </a:cubicBezTo>
                    <a:cubicBezTo>
                      <a:pt x="809011" y="685190"/>
                      <a:pt x="815127" y="679073"/>
                      <a:pt x="822773" y="679073"/>
                    </a:cubicBezTo>
                    <a:cubicBezTo>
                      <a:pt x="830419" y="679073"/>
                      <a:pt x="833477" y="676779"/>
                      <a:pt x="833477" y="666075"/>
                    </a:cubicBezTo>
                    <a:cubicBezTo>
                      <a:pt x="833477" y="655371"/>
                      <a:pt x="836536" y="648490"/>
                      <a:pt x="843417" y="643902"/>
                    </a:cubicBezTo>
                    <a:cubicBezTo>
                      <a:pt x="850298" y="639315"/>
                      <a:pt x="851063" y="628611"/>
                      <a:pt x="853356" y="620965"/>
                    </a:cubicBezTo>
                    <a:cubicBezTo>
                      <a:pt x="855650" y="614084"/>
                      <a:pt x="862532" y="617906"/>
                      <a:pt x="862532" y="607967"/>
                    </a:cubicBezTo>
                    <a:cubicBezTo>
                      <a:pt x="862532" y="598027"/>
                      <a:pt x="866354" y="586559"/>
                      <a:pt x="866354" y="578148"/>
                    </a:cubicBezTo>
                    <a:cubicBezTo>
                      <a:pt x="866354" y="569738"/>
                      <a:pt x="875529" y="571267"/>
                      <a:pt x="879352" y="565150"/>
                    </a:cubicBezTo>
                    <a:cubicBezTo>
                      <a:pt x="883175" y="559034"/>
                      <a:pt x="876294" y="551388"/>
                      <a:pt x="882410" y="535332"/>
                    </a:cubicBezTo>
                    <a:cubicBezTo>
                      <a:pt x="888527" y="518511"/>
                      <a:pt x="882410" y="503219"/>
                      <a:pt x="882410" y="487928"/>
                    </a:cubicBezTo>
                    <a:cubicBezTo>
                      <a:pt x="882410" y="472636"/>
                      <a:pt x="882410" y="457344"/>
                      <a:pt x="887763" y="452757"/>
                    </a:cubicBezTo>
                    <a:cubicBezTo>
                      <a:pt x="893115" y="448169"/>
                      <a:pt x="890821" y="445111"/>
                      <a:pt x="886233" y="442817"/>
                    </a:cubicBezTo>
                    <a:cubicBezTo>
                      <a:pt x="881646" y="440524"/>
                      <a:pt x="886998" y="434407"/>
                      <a:pt x="890821" y="435936"/>
                    </a:cubicBezTo>
                    <a:cubicBezTo>
                      <a:pt x="894644" y="436701"/>
                      <a:pt x="899231" y="445111"/>
                      <a:pt x="906112" y="440524"/>
                    </a:cubicBezTo>
                    <a:cubicBezTo>
                      <a:pt x="912994" y="435936"/>
                      <a:pt x="919875" y="417586"/>
                      <a:pt x="925992" y="403059"/>
                    </a:cubicBezTo>
                    <a:cubicBezTo>
                      <a:pt x="932108" y="387767"/>
                      <a:pt x="942048" y="388532"/>
                      <a:pt x="949694" y="385474"/>
                    </a:cubicBezTo>
                    <a:cubicBezTo>
                      <a:pt x="957339" y="382415"/>
                      <a:pt x="974160" y="364065"/>
                      <a:pt x="984865" y="337305"/>
                    </a:cubicBezTo>
                    <a:cubicBezTo>
                      <a:pt x="995568" y="311309"/>
                      <a:pt x="984100" y="285314"/>
                      <a:pt x="979512" y="266963"/>
                    </a:cubicBezTo>
                    <a:cubicBezTo>
                      <a:pt x="974925" y="248614"/>
                      <a:pt x="968808" y="252436"/>
                      <a:pt x="958104" y="253201"/>
                    </a:cubicBezTo>
                    <a:cubicBezTo>
                      <a:pt x="947400" y="253966"/>
                      <a:pt x="925992" y="250907"/>
                      <a:pt x="898466" y="221853"/>
                    </a:cubicBezTo>
                    <a:cubicBezTo>
                      <a:pt x="870942" y="192799"/>
                      <a:pt x="843417" y="195093"/>
                      <a:pt x="825067" y="199680"/>
                    </a:cubicBezTo>
                    <a:cubicBezTo>
                      <a:pt x="806717" y="204268"/>
                      <a:pt x="787602" y="191270"/>
                      <a:pt x="776134" y="188212"/>
                    </a:cubicBezTo>
                    <a:cubicBezTo>
                      <a:pt x="763900" y="185153"/>
                      <a:pt x="752432" y="200445"/>
                      <a:pt x="743257" y="203503"/>
                    </a:cubicBezTo>
                    <a:cubicBezTo>
                      <a:pt x="734082" y="206562"/>
                      <a:pt x="747844" y="190505"/>
                      <a:pt x="748609" y="180566"/>
                    </a:cubicBezTo>
                    <a:cubicBezTo>
                      <a:pt x="749373" y="170626"/>
                      <a:pt x="715732" y="156099"/>
                      <a:pt x="689736" y="146160"/>
                    </a:cubicBezTo>
                    <a:cubicBezTo>
                      <a:pt x="664505" y="136220"/>
                      <a:pt x="653036" y="141572"/>
                      <a:pt x="653036" y="156864"/>
                    </a:cubicBezTo>
                    <a:cubicBezTo>
                      <a:pt x="653036" y="172155"/>
                      <a:pt x="643097" y="152276"/>
                      <a:pt x="635451" y="168333"/>
                    </a:cubicBezTo>
                    <a:cubicBezTo>
                      <a:pt x="627805" y="185153"/>
                      <a:pt x="613278" y="174449"/>
                      <a:pt x="622453" y="169097"/>
                    </a:cubicBezTo>
                    <a:cubicBezTo>
                      <a:pt x="631628" y="163745"/>
                      <a:pt x="640803" y="151512"/>
                      <a:pt x="643861" y="140808"/>
                    </a:cubicBezTo>
                    <a:cubicBezTo>
                      <a:pt x="646920" y="130868"/>
                      <a:pt x="607161" y="122458"/>
                      <a:pt x="593399" y="127810"/>
                    </a:cubicBezTo>
                    <a:cubicBezTo>
                      <a:pt x="579636" y="133162"/>
                      <a:pt x="588047" y="152276"/>
                      <a:pt x="577343" y="146924"/>
                    </a:cubicBezTo>
                    <a:cubicBezTo>
                      <a:pt x="566639" y="140808"/>
                      <a:pt x="575049" y="126281"/>
                      <a:pt x="584224" y="127045"/>
                    </a:cubicBezTo>
                    <a:cubicBezTo>
                      <a:pt x="593399" y="127810"/>
                      <a:pt x="603338" y="109460"/>
                      <a:pt x="609455" y="97227"/>
                    </a:cubicBezTo>
                    <a:cubicBezTo>
                      <a:pt x="615572" y="84229"/>
                      <a:pt x="598751" y="81935"/>
                      <a:pt x="588811" y="71231"/>
                    </a:cubicBezTo>
                    <a:cubicBezTo>
                      <a:pt x="578872" y="60527"/>
                      <a:pt x="581166" y="29179"/>
                      <a:pt x="571226" y="24591"/>
                    </a:cubicBezTo>
                    <a:cubicBezTo>
                      <a:pt x="560522" y="35295"/>
                      <a:pt x="545995" y="51352"/>
                      <a:pt x="541407" y="63585"/>
                    </a:cubicBezTo>
                    <a:cubicBezTo>
                      <a:pt x="536055" y="78877"/>
                      <a:pt x="529174" y="70466"/>
                      <a:pt x="515412" y="74289"/>
                    </a:cubicBezTo>
                    <a:cubicBezTo>
                      <a:pt x="500885" y="78877"/>
                      <a:pt x="494768" y="72760"/>
                      <a:pt x="490945" y="66643"/>
                    </a:cubicBezTo>
                    <a:cubicBezTo>
                      <a:pt x="487122" y="60527"/>
                      <a:pt x="472595" y="66643"/>
                      <a:pt x="463420" y="65879"/>
                    </a:cubicBezTo>
                    <a:cubicBezTo>
                      <a:pt x="453480" y="65114"/>
                      <a:pt x="459597" y="77347"/>
                      <a:pt x="452716" y="81170"/>
                    </a:cubicBezTo>
                    <a:cubicBezTo>
                      <a:pt x="445835" y="84993"/>
                      <a:pt x="429014" y="73525"/>
                      <a:pt x="422897" y="80406"/>
                    </a:cubicBezTo>
                    <a:cubicBezTo>
                      <a:pt x="416781" y="87287"/>
                      <a:pt x="412958" y="80406"/>
                      <a:pt x="409899" y="86522"/>
                    </a:cubicBezTo>
                    <a:cubicBezTo>
                      <a:pt x="406841" y="92639"/>
                      <a:pt x="396137" y="88816"/>
                      <a:pt x="393079" y="92639"/>
                    </a:cubicBezTo>
                    <a:cubicBezTo>
                      <a:pt x="390020" y="96462"/>
                      <a:pt x="379316" y="98756"/>
                      <a:pt x="366318" y="84229"/>
                    </a:cubicBezTo>
                    <a:cubicBezTo>
                      <a:pt x="352556" y="69702"/>
                      <a:pt x="354849" y="46000"/>
                      <a:pt x="360966" y="41412"/>
                    </a:cubicBezTo>
                    <a:cubicBezTo>
                      <a:pt x="367083" y="36825"/>
                      <a:pt x="367083" y="24591"/>
                      <a:pt x="358672" y="20768"/>
                    </a:cubicBezTo>
                    <a:cubicBezTo>
                      <a:pt x="350262" y="16946"/>
                      <a:pt x="358672" y="1654"/>
                      <a:pt x="347968" y="125"/>
                    </a:cubicBezTo>
                    <a:cubicBezTo>
                      <a:pt x="337264" y="-1404"/>
                      <a:pt x="338793" y="11593"/>
                      <a:pt x="331912" y="13887"/>
                    </a:cubicBezTo>
                    <a:cubicBezTo>
                      <a:pt x="325031" y="16181"/>
                      <a:pt x="308975" y="26885"/>
                      <a:pt x="301329" y="25356"/>
                    </a:cubicBezTo>
                    <a:cubicBezTo>
                      <a:pt x="293683" y="23827"/>
                      <a:pt x="283744" y="26885"/>
                      <a:pt x="283744" y="34531"/>
                    </a:cubicBezTo>
                    <a:cubicBezTo>
                      <a:pt x="283744" y="42177"/>
                      <a:pt x="275333" y="40648"/>
                      <a:pt x="273804" y="33766"/>
                    </a:cubicBezTo>
                    <a:cubicBezTo>
                      <a:pt x="272275" y="26885"/>
                      <a:pt x="256219" y="30708"/>
                      <a:pt x="252396" y="26120"/>
                    </a:cubicBezTo>
                    <a:cubicBezTo>
                      <a:pt x="247808" y="21533"/>
                      <a:pt x="227164" y="23827"/>
                      <a:pt x="235575" y="29179"/>
                    </a:cubicBezTo>
                    <a:cubicBezTo>
                      <a:pt x="244750" y="34531"/>
                      <a:pt x="245514" y="39118"/>
                      <a:pt x="245514" y="47529"/>
                    </a:cubicBezTo>
                    <a:cubicBezTo>
                      <a:pt x="245514" y="55175"/>
                      <a:pt x="252396" y="53645"/>
                      <a:pt x="252396" y="62820"/>
                    </a:cubicBezTo>
                    <a:cubicBezTo>
                      <a:pt x="252396" y="71995"/>
                      <a:pt x="260041" y="65879"/>
                      <a:pt x="265393" y="65879"/>
                    </a:cubicBezTo>
                    <a:cubicBezTo>
                      <a:pt x="270746" y="65879"/>
                      <a:pt x="270746" y="74289"/>
                      <a:pt x="262335" y="75818"/>
                    </a:cubicBezTo>
                    <a:cubicBezTo>
                      <a:pt x="253925" y="77347"/>
                      <a:pt x="250102" y="81935"/>
                      <a:pt x="247808" y="88816"/>
                    </a:cubicBezTo>
                    <a:cubicBezTo>
                      <a:pt x="245514" y="96462"/>
                      <a:pt x="237869" y="91110"/>
                      <a:pt x="230987" y="96462"/>
                    </a:cubicBezTo>
                    <a:cubicBezTo>
                      <a:pt x="224106" y="102578"/>
                      <a:pt x="217990" y="107931"/>
                      <a:pt x="213402" y="104872"/>
                    </a:cubicBezTo>
                    <a:cubicBezTo>
                      <a:pt x="208814" y="101814"/>
                      <a:pt x="204992" y="104108"/>
                      <a:pt x="199640" y="107166"/>
                    </a:cubicBezTo>
                    <a:cubicBezTo>
                      <a:pt x="194287" y="110224"/>
                      <a:pt x="191994" y="107166"/>
                      <a:pt x="184348" y="101049"/>
                    </a:cubicBezTo>
                    <a:cubicBezTo>
                      <a:pt x="178996" y="96462"/>
                      <a:pt x="175173" y="86522"/>
                      <a:pt x="165233" y="76583"/>
                    </a:cubicBezTo>
                    <a:cubicBezTo>
                      <a:pt x="159117" y="79641"/>
                      <a:pt x="146883" y="83464"/>
                      <a:pt x="140767" y="83464"/>
                    </a:cubicBezTo>
                    <a:cubicBezTo>
                      <a:pt x="132356" y="83464"/>
                      <a:pt x="104831" y="81170"/>
                      <a:pt x="103302" y="86522"/>
                    </a:cubicBezTo>
                    <a:cubicBezTo>
                      <a:pt x="101773" y="91110"/>
                      <a:pt x="105596" y="98756"/>
                      <a:pt x="109419" y="99520"/>
                    </a:cubicBezTo>
                    <a:cubicBezTo>
                      <a:pt x="114006" y="100285"/>
                      <a:pt x="123181" y="103343"/>
                      <a:pt x="114771" y="109460"/>
                    </a:cubicBezTo>
                    <a:cubicBezTo>
                      <a:pt x="105596" y="115576"/>
                      <a:pt x="97950" y="107166"/>
                      <a:pt x="97950" y="122458"/>
                    </a:cubicBezTo>
                    <a:cubicBezTo>
                      <a:pt x="97950" y="137749"/>
                      <a:pt x="117829" y="147689"/>
                      <a:pt x="114006" y="161451"/>
                    </a:cubicBezTo>
                    <a:cubicBezTo>
                      <a:pt x="111713" y="169097"/>
                      <a:pt x="108654" y="187447"/>
                      <a:pt x="108654" y="194328"/>
                    </a:cubicBezTo>
                    <a:cubicBezTo>
                      <a:pt x="108654" y="201210"/>
                      <a:pt x="105596" y="225676"/>
                      <a:pt x="98715" y="227205"/>
                    </a:cubicBezTo>
                    <a:cubicBezTo>
                      <a:pt x="91834" y="228734"/>
                      <a:pt x="86481" y="221853"/>
                      <a:pt x="77307" y="228734"/>
                    </a:cubicBezTo>
                    <a:cubicBezTo>
                      <a:pt x="68132" y="235616"/>
                      <a:pt x="57427" y="231793"/>
                      <a:pt x="46723" y="239439"/>
                    </a:cubicBezTo>
                    <a:cubicBezTo>
                      <a:pt x="36019" y="247085"/>
                      <a:pt x="25315" y="244791"/>
                      <a:pt x="24550" y="253966"/>
                    </a:cubicBezTo>
                    <a:cubicBezTo>
                      <a:pt x="23786" y="263141"/>
                      <a:pt x="13846" y="268493"/>
                      <a:pt x="16140" y="276903"/>
                    </a:cubicBezTo>
                    <a:cubicBezTo>
                      <a:pt x="18434" y="285314"/>
                      <a:pt x="11553" y="283020"/>
                      <a:pt x="5436" y="289901"/>
                    </a:cubicBezTo>
                    <a:cubicBezTo>
                      <a:pt x="-1445" y="296018"/>
                      <a:pt x="6200" y="300605"/>
                      <a:pt x="1613" y="305957"/>
                    </a:cubicBezTo>
                    <a:cubicBezTo>
                      <a:pt x="-2974" y="311309"/>
                      <a:pt x="3142" y="318955"/>
                      <a:pt x="8494" y="326601"/>
                    </a:cubicBezTo>
                    <a:cubicBezTo>
                      <a:pt x="13846" y="334247"/>
                      <a:pt x="19198" y="340363"/>
                      <a:pt x="19198" y="347244"/>
                    </a:cubicBezTo>
                    <a:cubicBezTo>
                      <a:pt x="18434" y="354126"/>
                      <a:pt x="24550" y="357184"/>
                      <a:pt x="31432" y="356420"/>
                    </a:cubicBezTo>
                    <a:cubicBezTo>
                      <a:pt x="39078" y="355655"/>
                      <a:pt x="32961" y="370182"/>
                      <a:pt x="44430" y="370182"/>
                    </a:cubicBezTo>
                    <a:cubicBezTo>
                      <a:pt x="55898" y="370182"/>
                      <a:pt x="68132" y="373240"/>
                      <a:pt x="71190" y="366359"/>
                    </a:cubicBezTo>
                    <a:cubicBezTo>
                      <a:pt x="74248" y="360242"/>
                      <a:pt x="81894" y="354890"/>
                      <a:pt x="81894" y="364065"/>
                    </a:cubicBezTo>
                    <a:cubicBezTo>
                      <a:pt x="81894" y="373240"/>
                      <a:pt x="79600" y="398472"/>
                      <a:pt x="88011" y="395413"/>
                    </a:cubicBezTo>
                    <a:cubicBezTo>
                      <a:pt x="96421" y="392355"/>
                      <a:pt x="112477" y="393119"/>
                      <a:pt x="120888" y="396178"/>
                    </a:cubicBezTo>
                    <a:cubicBezTo>
                      <a:pt x="129298" y="399236"/>
                      <a:pt x="136944" y="396178"/>
                      <a:pt x="142296" y="390826"/>
                    </a:cubicBezTo>
                    <a:cubicBezTo>
                      <a:pt x="147648" y="385474"/>
                      <a:pt x="153000" y="385474"/>
                      <a:pt x="163704" y="380122"/>
                    </a:cubicBezTo>
                    <a:cubicBezTo>
                      <a:pt x="174408" y="374005"/>
                      <a:pt x="183583" y="367124"/>
                      <a:pt x="193523" y="367124"/>
                    </a:cubicBezTo>
                    <a:cubicBezTo>
                      <a:pt x="203463" y="367124"/>
                      <a:pt x="219519" y="361007"/>
                      <a:pt x="217225" y="368653"/>
                    </a:cubicBezTo>
                    <a:cubicBezTo>
                      <a:pt x="214931" y="375534"/>
                      <a:pt x="213402" y="402294"/>
                      <a:pt x="225635" y="416057"/>
                    </a:cubicBezTo>
                    <a:cubicBezTo>
                      <a:pt x="237104" y="429819"/>
                      <a:pt x="243985" y="434407"/>
                      <a:pt x="255454" y="433642"/>
                    </a:cubicBezTo>
                    <a:cubicBezTo>
                      <a:pt x="266158" y="432113"/>
                      <a:pt x="265393" y="438230"/>
                      <a:pt x="273039" y="437465"/>
                    </a:cubicBezTo>
                    <a:cubicBezTo>
                      <a:pt x="281450" y="436701"/>
                      <a:pt x="276098" y="445876"/>
                      <a:pt x="283744" y="445876"/>
                    </a:cubicBezTo>
                    <a:cubicBezTo>
                      <a:pt x="291389" y="445876"/>
                      <a:pt x="304387" y="447405"/>
                      <a:pt x="304387" y="455050"/>
                    </a:cubicBezTo>
                    <a:cubicBezTo>
                      <a:pt x="304387" y="462696"/>
                      <a:pt x="326560" y="456580"/>
                      <a:pt x="331912" y="461167"/>
                    </a:cubicBezTo>
                    <a:cubicBezTo>
                      <a:pt x="337264" y="465755"/>
                      <a:pt x="342616" y="468813"/>
                      <a:pt x="341852" y="477988"/>
                    </a:cubicBezTo>
                    <a:cubicBezTo>
                      <a:pt x="340322" y="486398"/>
                      <a:pt x="352556" y="493280"/>
                      <a:pt x="345674" y="496338"/>
                    </a:cubicBezTo>
                    <a:cubicBezTo>
                      <a:pt x="338029" y="500161"/>
                      <a:pt x="347968" y="507042"/>
                      <a:pt x="348733" y="516217"/>
                    </a:cubicBezTo>
                    <a:cubicBezTo>
                      <a:pt x="349497" y="525392"/>
                      <a:pt x="359437" y="529215"/>
                      <a:pt x="376258" y="528450"/>
                    </a:cubicBezTo>
                    <a:cubicBezTo>
                      <a:pt x="392314" y="527686"/>
                      <a:pt x="396901" y="529215"/>
                      <a:pt x="396901" y="540684"/>
                    </a:cubicBezTo>
                    <a:cubicBezTo>
                      <a:pt x="396901" y="552152"/>
                      <a:pt x="407606" y="553681"/>
                      <a:pt x="411428" y="564386"/>
                    </a:cubicBezTo>
                    <a:cubicBezTo>
                      <a:pt x="415251" y="575090"/>
                      <a:pt x="406841" y="587323"/>
                      <a:pt x="408370" y="595733"/>
                    </a:cubicBezTo>
                    <a:cubicBezTo>
                      <a:pt x="409135" y="602615"/>
                      <a:pt x="405312" y="609496"/>
                      <a:pt x="400724" y="612554"/>
                    </a:cubicBezTo>
                    <a:cubicBezTo>
                      <a:pt x="406077" y="619435"/>
                      <a:pt x="406841" y="622494"/>
                      <a:pt x="401489" y="625552"/>
                    </a:cubicBezTo>
                    <a:cubicBezTo>
                      <a:pt x="394608" y="629375"/>
                      <a:pt x="409899" y="639315"/>
                      <a:pt x="406077" y="655371"/>
                    </a:cubicBezTo>
                    <a:cubicBezTo>
                      <a:pt x="402254" y="671427"/>
                      <a:pt x="401489" y="674485"/>
                      <a:pt x="419074" y="675250"/>
                    </a:cubicBezTo>
                    <a:cubicBezTo>
                      <a:pt x="436660" y="676014"/>
                      <a:pt x="435131" y="681367"/>
                      <a:pt x="440483" y="677544"/>
                    </a:cubicBezTo>
                    <a:cubicBezTo>
                      <a:pt x="446599" y="673721"/>
                      <a:pt x="455774" y="689777"/>
                      <a:pt x="458068" y="698187"/>
                    </a:cubicBezTo>
                    <a:cubicBezTo>
                      <a:pt x="460362" y="705833"/>
                      <a:pt x="467243" y="724948"/>
                      <a:pt x="470301" y="724948"/>
                    </a:cubicBezTo>
                    <a:cubicBezTo>
                      <a:pt x="473360" y="724948"/>
                      <a:pt x="482535" y="716537"/>
                      <a:pt x="490945" y="720360"/>
                    </a:cubicBezTo>
                    <a:cubicBezTo>
                      <a:pt x="499355" y="724183"/>
                      <a:pt x="488651" y="751708"/>
                      <a:pt x="488651" y="763941"/>
                    </a:cubicBezTo>
                    <a:cubicBezTo>
                      <a:pt x="494768" y="763941"/>
                      <a:pt x="502414" y="763941"/>
                      <a:pt x="504707" y="764706"/>
                    </a:cubicBezTo>
                    <a:cubicBezTo>
                      <a:pt x="509295" y="767000"/>
                      <a:pt x="511589" y="796054"/>
                      <a:pt x="509295" y="801406"/>
                    </a:cubicBezTo>
                    <a:cubicBezTo>
                      <a:pt x="507001" y="806758"/>
                      <a:pt x="488651" y="812110"/>
                      <a:pt x="478712" y="817462"/>
                    </a:cubicBezTo>
                    <a:cubicBezTo>
                      <a:pt x="469537" y="823579"/>
                      <a:pt x="445835" y="844987"/>
                      <a:pt x="435131" y="861808"/>
                    </a:cubicBezTo>
                    <a:cubicBezTo>
                      <a:pt x="429014" y="871747"/>
                      <a:pt x="419839" y="880158"/>
                      <a:pt x="412958" y="887039"/>
                    </a:cubicBezTo>
                    <a:cubicBezTo>
                      <a:pt x="416016" y="887804"/>
                      <a:pt x="418310" y="887039"/>
                      <a:pt x="420604" y="886274"/>
                    </a:cubicBezTo>
                    <a:cubicBezTo>
                      <a:pt x="425955" y="883981"/>
                      <a:pt x="433601" y="883981"/>
                      <a:pt x="442012" y="893920"/>
                    </a:cubicBezTo>
                    <a:cubicBezTo>
                      <a:pt x="450422" y="903860"/>
                      <a:pt x="449657" y="911506"/>
                      <a:pt x="453480" y="910741"/>
                    </a:cubicBezTo>
                    <a:cubicBezTo>
                      <a:pt x="456539" y="909976"/>
                      <a:pt x="461126" y="897743"/>
                      <a:pt x="467243" y="906918"/>
                    </a:cubicBezTo>
                    <a:cubicBezTo>
                      <a:pt x="474124" y="916093"/>
                      <a:pt x="491709" y="922974"/>
                      <a:pt x="495532" y="927562"/>
                    </a:cubicBezTo>
                    <a:cubicBezTo>
                      <a:pt x="499355" y="932149"/>
                      <a:pt x="512353" y="935208"/>
                      <a:pt x="512353" y="946676"/>
                    </a:cubicBezTo>
                    <a:cubicBezTo>
                      <a:pt x="512353" y="955087"/>
                      <a:pt x="508530" y="970378"/>
                      <a:pt x="514647" y="983376"/>
                    </a:cubicBezTo>
                    <a:cubicBezTo>
                      <a:pt x="519999" y="983376"/>
                      <a:pt x="523822" y="979553"/>
                      <a:pt x="528410" y="97573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4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128662" y="5111978"/>
              <a:ext cx="124692" cy="127947"/>
              <a:chOff x="4128662" y="5111978"/>
              <a:chExt cx="124692" cy="127947"/>
            </a:xfrm>
            <a:solidFill>
              <a:srgbClr val="868889"/>
            </a:solidFill>
          </p:grpSpPr>
          <p:sp>
            <p:nvSpPr>
              <p:cNvPr id="205" name="Vrije vorm: vorm 204">
                <a:extLst>
                  <a:ext uri="{FF2B5EF4-FFF2-40B4-BE49-F238E27FC236}">
                    <a16:creationId xmlns:a16="http://schemas.microsoft.com/office/drawing/2014/main" id="{C741CE2D-80A1-474F-B8B1-477198BDECDB}"/>
                  </a:ext>
                </a:extLst>
              </p:cNvPr>
              <p:cNvSpPr/>
              <p:nvPr/>
            </p:nvSpPr>
            <p:spPr>
              <a:xfrm>
                <a:off x="4128662" y="5111978"/>
                <a:ext cx="124692" cy="127947"/>
              </a:xfrm>
              <a:custGeom>
                <a:avLst/>
                <a:gdLst>
                  <a:gd name="connsiteX0" fmla="*/ 122399 w 124692"/>
                  <a:gd name="connsiteY0" fmla="*/ 61649 h 127947"/>
                  <a:gd name="connsiteX1" fmla="*/ 105578 w 124692"/>
                  <a:gd name="connsiteY1" fmla="*/ 42535 h 127947"/>
                  <a:gd name="connsiteX2" fmla="*/ 77288 w 124692"/>
                  <a:gd name="connsiteY2" fmla="*/ 21891 h 127947"/>
                  <a:gd name="connsiteX3" fmla="*/ 63526 w 124692"/>
                  <a:gd name="connsiteY3" fmla="*/ 25714 h 127947"/>
                  <a:gd name="connsiteX4" fmla="*/ 52057 w 124692"/>
                  <a:gd name="connsiteY4" fmla="*/ 8893 h 127947"/>
                  <a:gd name="connsiteX5" fmla="*/ 30649 w 124692"/>
                  <a:gd name="connsiteY5" fmla="*/ 1247 h 127947"/>
                  <a:gd name="connsiteX6" fmla="*/ 23003 w 124692"/>
                  <a:gd name="connsiteY6" fmla="*/ 2012 h 127947"/>
                  <a:gd name="connsiteX7" fmla="*/ 15357 w 124692"/>
                  <a:gd name="connsiteY7" fmla="*/ 15774 h 127947"/>
                  <a:gd name="connsiteX8" fmla="*/ 6947 w 124692"/>
                  <a:gd name="connsiteY8" fmla="*/ 57062 h 127947"/>
                  <a:gd name="connsiteX9" fmla="*/ 66 w 124692"/>
                  <a:gd name="connsiteY9" fmla="*/ 88409 h 127947"/>
                  <a:gd name="connsiteX10" fmla="*/ 7711 w 124692"/>
                  <a:gd name="connsiteY10" fmla="*/ 102936 h 127947"/>
                  <a:gd name="connsiteX11" fmla="*/ 6182 w 124692"/>
                  <a:gd name="connsiteY11" fmla="*/ 112876 h 127947"/>
                  <a:gd name="connsiteX12" fmla="*/ 16122 w 124692"/>
                  <a:gd name="connsiteY12" fmla="*/ 117463 h 127947"/>
                  <a:gd name="connsiteX13" fmla="*/ 48234 w 124692"/>
                  <a:gd name="connsiteY13" fmla="*/ 125874 h 127947"/>
                  <a:gd name="connsiteX14" fmla="*/ 67349 w 124692"/>
                  <a:gd name="connsiteY14" fmla="*/ 125874 h 127947"/>
                  <a:gd name="connsiteX15" fmla="*/ 104813 w 124692"/>
                  <a:gd name="connsiteY15" fmla="*/ 121286 h 127947"/>
                  <a:gd name="connsiteX16" fmla="*/ 124693 w 124692"/>
                  <a:gd name="connsiteY16" fmla="*/ 98349 h 127947"/>
                  <a:gd name="connsiteX17" fmla="*/ 122399 w 124692"/>
                  <a:gd name="connsiteY17" fmla="*/ 61649 h 1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692" h="127947">
                    <a:moveTo>
                      <a:pt x="122399" y="61649"/>
                    </a:moveTo>
                    <a:cubicBezTo>
                      <a:pt x="122399" y="50180"/>
                      <a:pt x="109401" y="47122"/>
                      <a:pt x="105578" y="42535"/>
                    </a:cubicBezTo>
                    <a:cubicBezTo>
                      <a:pt x="101755" y="37947"/>
                      <a:pt x="84170" y="31066"/>
                      <a:pt x="77288" y="21891"/>
                    </a:cubicBezTo>
                    <a:cubicBezTo>
                      <a:pt x="70407" y="12716"/>
                      <a:pt x="66584" y="24949"/>
                      <a:pt x="63526" y="25714"/>
                    </a:cubicBezTo>
                    <a:cubicBezTo>
                      <a:pt x="60468" y="26478"/>
                      <a:pt x="60468" y="18833"/>
                      <a:pt x="52057" y="8893"/>
                    </a:cubicBezTo>
                    <a:cubicBezTo>
                      <a:pt x="43647" y="-1047"/>
                      <a:pt x="36001" y="-1047"/>
                      <a:pt x="30649" y="1247"/>
                    </a:cubicBezTo>
                    <a:cubicBezTo>
                      <a:pt x="29120" y="2012"/>
                      <a:pt x="26061" y="2012"/>
                      <a:pt x="23003" y="2012"/>
                    </a:cubicBezTo>
                    <a:cubicBezTo>
                      <a:pt x="18416" y="7364"/>
                      <a:pt x="15357" y="11187"/>
                      <a:pt x="15357" y="15774"/>
                    </a:cubicBezTo>
                    <a:cubicBezTo>
                      <a:pt x="15357" y="26478"/>
                      <a:pt x="7711" y="37947"/>
                      <a:pt x="6947" y="57062"/>
                    </a:cubicBezTo>
                    <a:cubicBezTo>
                      <a:pt x="6182" y="76941"/>
                      <a:pt x="830" y="73118"/>
                      <a:pt x="66" y="88409"/>
                    </a:cubicBezTo>
                    <a:cubicBezTo>
                      <a:pt x="-699" y="103701"/>
                      <a:pt x="5418" y="100643"/>
                      <a:pt x="7711" y="102936"/>
                    </a:cubicBezTo>
                    <a:cubicBezTo>
                      <a:pt x="9241" y="104466"/>
                      <a:pt x="7711" y="109053"/>
                      <a:pt x="6182" y="112876"/>
                    </a:cubicBezTo>
                    <a:cubicBezTo>
                      <a:pt x="8476" y="115170"/>
                      <a:pt x="10770" y="118228"/>
                      <a:pt x="16122" y="117463"/>
                    </a:cubicBezTo>
                    <a:cubicBezTo>
                      <a:pt x="26061" y="116699"/>
                      <a:pt x="36001" y="120522"/>
                      <a:pt x="48234" y="125874"/>
                    </a:cubicBezTo>
                    <a:cubicBezTo>
                      <a:pt x="60468" y="131226"/>
                      <a:pt x="55880" y="124345"/>
                      <a:pt x="67349" y="125874"/>
                    </a:cubicBezTo>
                    <a:cubicBezTo>
                      <a:pt x="78818" y="127403"/>
                      <a:pt x="92580" y="128932"/>
                      <a:pt x="104813" y="121286"/>
                    </a:cubicBezTo>
                    <a:cubicBezTo>
                      <a:pt x="113224" y="115934"/>
                      <a:pt x="117811" y="107524"/>
                      <a:pt x="124693" y="98349"/>
                    </a:cubicBezTo>
                    <a:cubicBezTo>
                      <a:pt x="118576" y="85351"/>
                      <a:pt x="122399" y="69295"/>
                      <a:pt x="122399" y="6164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6" name="Vrije vorm: vorm 205">
                <a:extLst>
                  <a:ext uri="{FF2B5EF4-FFF2-40B4-BE49-F238E27FC236}">
                    <a16:creationId xmlns:a16="http://schemas.microsoft.com/office/drawing/2014/main" id="{7D2B8559-8E9D-4BFE-BCB2-2F53368D323A}"/>
                  </a:ext>
                </a:extLst>
              </p:cNvPr>
              <p:cNvSpPr/>
              <p:nvPr/>
            </p:nvSpPr>
            <p:spPr>
              <a:xfrm>
                <a:off x="4128662" y="5111978"/>
                <a:ext cx="124692" cy="127947"/>
              </a:xfrm>
              <a:custGeom>
                <a:avLst/>
                <a:gdLst>
                  <a:gd name="connsiteX0" fmla="*/ 122399 w 124692"/>
                  <a:gd name="connsiteY0" fmla="*/ 61649 h 127947"/>
                  <a:gd name="connsiteX1" fmla="*/ 105578 w 124692"/>
                  <a:gd name="connsiteY1" fmla="*/ 42535 h 127947"/>
                  <a:gd name="connsiteX2" fmla="*/ 77288 w 124692"/>
                  <a:gd name="connsiteY2" fmla="*/ 21891 h 127947"/>
                  <a:gd name="connsiteX3" fmla="*/ 63526 w 124692"/>
                  <a:gd name="connsiteY3" fmla="*/ 25714 h 127947"/>
                  <a:gd name="connsiteX4" fmla="*/ 52057 w 124692"/>
                  <a:gd name="connsiteY4" fmla="*/ 8893 h 127947"/>
                  <a:gd name="connsiteX5" fmla="*/ 30649 w 124692"/>
                  <a:gd name="connsiteY5" fmla="*/ 1247 h 127947"/>
                  <a:gd name="connsiteX6" fmla="*/ 23003 w 124692"/>
                  <a:gd name="connsiteY6" fmla="*/ 2012 h 127947"/>
                  <a:gd name="connsiteX7" fmla="*/ 15357 w 124692"/>
                  <a:gd name="connsiteY7" fmla="*/ 15774 h 127947"/>
                  <a:gd name="connsiteX8" fmla="*/ 6947 w 124692"/>
                  <a:gd name="connsiteY8" fmla="*/ 57062 h 127947"/>
                  <a:gd name="connsiteX9" fmla="*/ 66 w 124692"/>
                  <a:gd name="connsiteY9" fmla="*/ 88409 h 127947"/>
                  <a:gd name="connsiteX10" fmla="*/ 7711 w 124692"/>
                  <a:gd name="connsiteY10" fmla="*/ 102936 h 127947"/>
                  <a:gd name="connsiteX11" fmla="*/ 6182 w 124692"/>
                  <a:gd name="connsiteY11" fmla="*/ 112876 h 127947"/>
                  <a:gd name="connsiteX12" fmla="*/ 16122 w 124692"/>
                  <a:gd name="connsiteY12" fmla="*/ 117463 h 127947"/>
                  <a:gd name="connsiteX13" fmla="*/ 48234 w 124692"/>
                  <a:gd name="connsiteY13" fmla="*/ 125874 h 127947"/>
                  <a:gd name="connsiteX14" fmla="*/ 67349 w 124692"/>
                  <a:gd name="connsiteY14" fmla="*/ 125874 h 127947"/>
                  <a:gd name="connsiteX15" fmla="*/ 104813 w 124692"/>
                  <a:gd name="connsiteY15" fmla="*/ 121286 h 127947"/>
                  <a:gd name="connsiteX16" fmla="*/ 124693 w 124692"/>
                  <a:gd name="connsiteY16" fmla="*/ 98349 h 127947"/>
                  <a:gd name="connsiteX17" fmla="*/ 122399 w 124692"/>
                  <a:gd name="connsiteY17" fmla="*/ 61649 h 1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692" h="127947">
                    <a:moveTo>
                      <a:pt x="122399" y="61649"/>
                    </a:moveTo>
                    <a:cubicBezTo>
                      <a:pt x="122399" y="50180"/>
                      <a:pt x="109401" y="47122"/>
                      <a:pt x="105578" y="42535"/>
                    </a:cubicBezTo>
                    <a:cubicBezTo>
                      <a:pt x="101755" y="37947"/>
                      <a:pt x="84170" y="31066"/>
                      <a:pt x="77288" y="21891"/>
                    </a:cubicBezTo>
                    <a:cubicBezTo>
                      <a:pt x="70407" y="12716"/>
                      <a:pt x="66584" y="24949"/>
                      <a:pt x="63526" y="25714"/>
                    </a:cubicBezTo>
                    <a:cubicBezTo>
                      <a:pt x="60468" y="26478"/>
                      <a:pt x="60468" y="18833"/>
                      <a:pt x="52057" y="8893"/>
                    </a:cubicBezTo>
                    <a:cubicBezTo>
                      <a:pt x="43647" y="-1047"/>
                      <a:pt x="36001" y="-1047"/>
                      <a:pt x="30649" y="1247"/>
                    </a:cubicBezTo>
                    <a:cubicBezTo>
                      <a:pt x="29120" y="2012"/>
                      <a:pt x="26061" y="2012"/>
                      <a:pt x="23003" y="2012"/>
                    </a:cubicBezTo>
                    <a:cubicBezTo>
                      <a:pt x="18416" y="7364"/>
                      <a:pt x="15357" y="11187"/>
                      <a:pt x="15357" y="15774"/>
                    </a:cubicBezTo>
                    <a:cubicBezTo>
                      <a:pt x="15357" y="26478"/>
                      <a:pt x="7711" y="37947"/>
                      <a:pt x="6947" y="57062"/>
                    </a:cubicBezTo>
                    <a:cubicBezTo>
                      <a:pt x="6182" y="76941"/>
                      <a:pt x="830" y="73118"/>
                      <a:pt x="66" y="88409"/>
                    </a:cubicBezTo>
                    <a:cubicBezTo>
                      <a:pt x="-699" y="103701"/>
                      <a:pt x="5418" y="100643"/>
                      <a:pt x="7711" y="102936"/>
                    </a:cubicBezTo>
                    <a:cubicBezTo>
                      <a:pt x="9241" y="104466"/>
                      <a:pt x="7711" y="109053"/>
                      <a:pt x="6182" y="112876"/>
                    </a:cubicBezTo>
                    <a:cubicBezTo>
                      <a:pt x="8476" y="115170"/>
                      <a:pt x="10770" y="118228"/>
                      <a:pt x="16122" y="117463"/>
                    </a:cubicBezTo>
                    <a:cubicBezTo>
                      <a:pt x="26061" y="116699"/>
                      <a:pt x="36001" y="120522"/>
                      <a:pt x="48234" y="125874"/>
                    </a:cubicBezTo>
                    <a:cubicBezTo>
                      <a:pt x="60468" y="131226"/>
                      <a:pt x="55880" y="124345"/>
                      <a:pt x="67349" y="125874"/>
                    </a:cubicBezTo>
                    <a:cubicBezTo>
                      <a:pt x="78818" y="127403"/>
                      <a:pt x="92580" y="128932"/>
                      <a:pt x="104813" y="121286"/>
                    </a:cubicBezTo>
                    <a:cubicBezTo>
                      <a:pt x="113224" y="115934"/>
                      <a:pt x="117811" y="107524"/>
                      <a:pt x="124693" y="98349"/>
                    </a:cubicBezTo>
                    <a:cubicBezTo>
                      <a:pt x="118576" y="85351"/>
                      <a:pt x="122399" y="69295"/>
                      <a:pt x="122399" y="6164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46027" y="4894650"/>
              <a:ext cx="503504" cy="962101"/>
              <a:chOff x="3746027" y="4894650"/>
              <a:chExt cx="503504" cy="962101"/>
            </a:xfrm>
            <a:solidFill>
              <a:srgbClr val="868889"/>
            </a:solidFill>
          </p:grpSpPr>
          <p:sp>
            <p:nvSpPr>
              <p:cNvPr id="208" name="Vrije vorm: vorm 207">
                <a:extLst>
                  <a:ext uri="{FF2B5EF4-FFF2-40B4-BE49-F238E27FC236}">
                    <a16:creationId xmlns:a16="http://schemas.microsoft.com/office/drawing/2014/main" id="{752BCA07-1CB0-4490-B8A8-4704103A51E7}"/>
                  </a:ext>
                </a:extLst>
              </p:cNvPr>
              <p:cNvSpPr/>
              <p:nvPr/>
            </p:nvSpPr>
            <p:spPr>
              <a:xfrm>
                <a:off x="3746027" y="4894650"/>
                <a:ext cx="503504" cy="962101"/>
              </a:xfrm>
              <a:custGeom>
                <a:avLst/>
                <a:gdLst>
                  <a:gd name="connsiteX0" fmla="*/ 497388 w 503504"/>
                  <a:gd name="connsiteY0" fmla="*/ 95478 h 962101"/>
                  <a:gd name="connsiteX1" fmla="*/ 481331 w 503504"/>
                  <a:gd name="connsiteY1" fmla="*/ 94713 h 962101"/>
                  <a:gd name="connsiteX2" fmla="*/ 481331 w 503504"/>
                  <a:gd name="connsiteY2" fmla="*/ 97007 h 962101"/>
                  <a:gd name="connsiteX3" fmla="*/ 468334 w 503504"/>
                  <a:gd name="connsiteY3" fmla="*/ 132942 h 962101"/>
                  <a:gd name="connsiteX4" fmla="*/ 449219 w 503504"/>
                  <a:gd name="connsiteY4" fmla="*/ 142117 h 962101"/>
                  <a:gd name="connsiteX5" fmla="*/ 427811 w 503504"/>
                  <a:gd name="connsiteY5" fmla="*/ 146705 h 962101"/>
                  <a:gd name="connsiteX6" fmla="*/ 404109 w 503504"/>
                  <a:gd name="connsiteY6" fmla="*/ 144411 h 962101"/>
                  <a:gd name="connsiteX7" fmla="*/ 381171 w 503504"/>
                  <a:gd name="connsiteY7" fmla="*/ 139059 h 962101"/>
                  <a:gd name="connsiteX8" fmla="*/ 389582 w 503504"/>
                  <a:gd name="connsiteY8" fmla="*/ 123003 h 962101"/>
                  <a:gd name="connsiteX9" fmla="*/ 408696 w 503504"/>
                  <a:gd name="connsiteY9" fmla="*/ 90126 h 962101"/>
                  <a:gd name="connsiteX10" fmla="*/ 362057 w 503504"/>
                  <a:gd name="connsiteY10" fmla="*/ 67188 h 962101"/>
                  <a:gd name="connsiteX11" fmla="*/ 334532 w 503504"/>
                  <a:gd name="connsiteY11" fmla="*/ 53426 h 962101"/>
                  <a:gd name="connsiteX12" fmla="*/ 307007 w 503504"/>
                  <a:gd name="connsiteY12" fmla="*/ 36605 h 962101"/>
                  <a:gd name="connsiteX13" fmla="*/ 272601 w 503504"/>
                  <a:gd name="connsiteY13" fmla="*/ 2199 h 962101"/>
                  <a:gd name="connsiteX14" fmla="*/ 248134 w 503504"/>
                  <a:gd name="connsiteY14" fmla="*/ 2199 h 962101"/>
                  <a:gd name="connsiteX15" fmla="*/ 233607 w 503504"/>
                  <a:gd name="connsiteY15" fmla="*/ 16726 h 962101"/>
                  <a:gd name="connsiteX16" fmla="*/ 204553 w 503504"/>
                  <a:gd name="connsiteY16" fmla="*/ 5257 h 962101"/>
                  <a:gd name="connsiteX17" fmla="*/ 182380 w 503504"/>
                  <a:gd name="connsiteY17" fmla="*/ 6022 h 962101"/>
                  <a:gd name="connsiteX18" fmla="*/ 164030 w 503504"/>
                  <a:gd name="connsiteY18" fmla="*/ 20549 h 962101"/>
                  <a:gd name="connsiteX19" fmla="*/ 158678 w 503504"/>
                  <a:gd name="connsiteY19" fmla="*/ 48838 h 962101"/>
                  <a:gd name="connsiteX20" fmla="*/ 130389 w 503504"/>
                  <a:gd name="connsiteY20" fmla="*/ 71011 h 962101"/>
                  <a:gd name="connsiteX21" fmla="*/ 128860 w 503504"/>
                  <a:gd name="connsiteY21" fmla="*/ 88596 h 962101"/>
                  <a:gd name="connsiteX22" fmla="*/ 131153 w 503504"/>
                  <a:gd name="connsiteY22" fmla="*/ 114592 h 962101"/>
                  <a:gd name="connsiteX23" fmla="*/ 131918 w 503504"/>
                  <a:gd name="connsiteY23" fmla="*/ 130648 h 962101"/>
                  <a:gd name="connsiteX24" fmla="*/ 116626 w 503504"/>
                  <a:gd name="connsiteY24" fmla="*/ 142117 h 962101"/>
                  <a:gd name="connsiteX25" fmla="*/ 108980 w 503504"/>
                  <a:gd name="connsiteY25" fmla="*/ 162761 h 962101"/>
                  <a:gd name="connsiteX26" fmla="*/ 97512 w 503504"/>
                  <a:gd name="connsiteY26" fmla="*/ 184934 h 962101"/>
                  <a:gd name="connsiteX27" fmla="*/ 90631 w 503504"/>
                  <a:gd name="connsiteY27" fmla="*/ 197932 h 962101"/>
                  <a:gd name="connsiteX28" fmla="*/ 90631 w 503504"/>
                  <a:gd name="connsiteY28" fmla="*/ 222398 h 962101"/>
                  <a:gd name="connsiteX29" fmla="*/ 79926 w 503504"/>
                  <a:gd name="connsiteY29" fmla="*/ 241513 h 962101"/>
                  <a:gd name="connsiteX30" fmla="*/ 79926 w 503504"/>
                  <a:gd name="connsiteY30" fmla="*/ 267509 h 962101"/>
                  <a:gd name="connsiteX31" fmla="*/ 88337 w 503504"/>
                  <a:gd name="connsiteY31" fmla="*/ 291210 h 962101"/>
                  <a:gd name="connsiteX32" fmla="*/ 94453 w 503504"/>
                  <a:gd name="connsiteY32" fmla="*/ 312619 h 962101"/>
                  <a:gd name="connsiteX33" fmla="*/ 87572 w 503504"/>
                  <a:gd name="connsiteY33" fmla="*/ 333262 h 962101"/>
                  <a:gd name="connsiteX34" fmla="*/ 79926 w 503504"/>
                  <a:gd name="connsiteY34" fmla="*/ 350848 h 962101"/>
                  <a:gd name="connsiteX35" fmla="*/ 79926 w 503504"/>
                  <a:gd name="connsiteY35" fmla="*/ 381431 h 962101"/>
                  <a:gd name="connsiteX36" fmla="*/ 60812 w 503504"/>
                  <a:gd name="connsiteY36" fmla="*/ 405133 h 962101"/>
                  <a:gd name="connsiteX37" fmla="*/ 61576 w 503504"/>
                  <a:gd name="connsiteY37" fmla="*/ 437245 h 962101"/>
                  <a:gd name="connsiteX38" fmla="*/ 67693 w 503504"/>
                  <a:gd name="connsiteY38" fmla="*/ 451008 h 962101"/>
                  <a:gd name="connsiteX39" fmla="*/ 53166 w 503504"/>
                  <a:gd name="connsiteY39" fmla="*/ 460183 h 962101"/>
                  <a:gd name="connsiteX40" fmla="*/ 51637 w 503504"/>
                  <a:gd name="connsiteY40" fmla="*/ 478533 h 962101"/>
                  <a:gd name="connsiteX41" fmla="*/ 44756 w 503504"/>
                  <a:gd name="connsiteY41" fmla="*/ 493824 h 962101"/>
                  <a:gd name="connsiteX42" fmla="*/ 37874 w 503504"/>
                  <a:gd name="connsiteY42" fmla="*/ 510645 h 962101"/>
                  <a:gd name="connsiteX43" fmla="*/ 43226 w 503504"/>
                  <a:gd name="connsiteY43" fmla="*/ 527466 h 962101"/>
                  <a:gd name="connsiteX44" fmla="*/ 41697 w 503504"/>
                  <a:gd name="connsiteY44" fmla="*/ 553462 h 962101"/>
                  <a:gd name="connsiteX45" fmla="*/ 37874 w 503504"/>
                  <a:gd name="connsiteY45" fmla="*/ 578693 h 962101"/>
                  <a:gd name="connsiteX46" fmla="*/ 40168 w 503504"/>
                  <a:gd name="connsiteY46" fmla="*/ 591691 h 962101"/>
                  <a:gd name="connsiteX47" fmla="*/ 43991 w 503504"/>
                  <a:gd name="connsiteY47" fmla="*/ 606982 h 962101"/>
                  <a:gd name="connsiteX48" fmla="*/ 51637 w 503504"/>
                  <a:gd name="connsiteY48" fmla="*/ 619216 h 962101"/>
                  <a:gd name="connsiteX49" fmla="*/ 55460 w 503504"/>
                  <a:gd name="connsiteY49" fmla="*/ 629920 h 962101"/>
                  <a:gd name="connsiteX50" fmla="*/ 45520 w 503504"/>
                  <a:gd name="connsiteY50" fmla="*/ 635272 h 962101"/>
                  <a:gd name="connsiteX51" fmla="*/ 49343 w 503504"/>
                  <a:gd name="connsiteY51" fmla="*/ 651328 h 962101"/>
                  <a:gd name="connsiteX52" fmla="*/ 45520 w 503504"/>
                  <a:gd name="connsiteY52" fmla="*/ 670443 h 962101"/>
                  <a:gd name="connsiteX53" fmla="*/ 44756 w 503504"/>
                  <a:gd name="connsiteY53" fmla="*/ 689558 h 962101"/>
                  <a:gd name="connsiteX54" fmla="*/ 37110 w 503504"/>
                  <a:gd name="connsiteY54" fmla="*/ 706378 h 962101"/>
                  <a:gd name="connsiteX55" fmla="*/ 26406 w 503504"/>
                  <a:gd name="connsiteY55" fmla="*/ 722434 h 962101"/>
                  <a:gd name="connsiteX56" fmla="*/ 27170 w 503504"/>
                  <a:gd name="connsiteY56" fmla="*/ 741549 h 962101"/>
                  <a:gd name="connsiteX57" fmla="*/ 16466 w 503504"/>
                  <a:gd name="connsiteY57" fmla="*/ 758370 h 962101"/>
                  <a:gd name="connsiteX58" fmla="*/ 2704 w 503504"/>
                  <a:gd name="connsiteY58" fmla="*/ 774426 h 962101"/>
                  <a:gd name="connsiteX59" fmla="*/ 3468 w 503504"/>
                  <a:gd name="connsiteY59" fmla="*/ 797363 h 962101"/>
                  <a:gd name="connsiteX60" fmla="*/ 8056 w 503504"/>
                  <a:gd name="connsiteY60" fmla="*/ 813419 h 962101"/>
                  <a:gd name="connsiteX61" fmla="*/ 30993 w 503504"/>
                  <a:gd name="connsiteY61" fmla="*/ 821065 h 962101"/>
                  <a:gd name="connsiteX62" fmla="*/ 32522 w 503504"/>
                  <a:gd name="connsiteY62" fmla="*/ 848590 h 962101"/>
                  <a:gd name="connsiteX63" fmla="*/ 44756 w 503504"/>
                  <a:gd name="connsiteY63" fmla="*/ 858530 h 962101"/>
                  <a:gd name="connsiteX64" fmla="*/ 89101 w 503504"/>
                  <a:gd name="connsiteY64" fmla="*/ 857765 h 962101"/>
                  <a:gd name="connsiteX65" fmla="*/ 102864 w 503504"/>
                  <a:gd name="connsiteY65" fmla="*/ 865411 h 962101"/>
                  <a:gd name="connsiteX66" fmla="*/ 126566 w 503504"/>
                  <a:gd name="connsiteY66" fmla="*/ 868469 h 962101"/>
                  <a:gd name="connsiteX67" fmla="*/ 113568 w 503504"/>
                  <a:gd name="connsiteY67" fmla="*/ 845532 h 962101"/>
                  <a:gd name="connsiteX68" fmla="*/ 110509 w 503504"/>
                  <a:gd name="connsiteY68" fmla="*/ 827182 h 962101"/>
                  <a:gd name="connsiteX69" fmla="*/ 115862 w 503504"/>
                  <a:gd name="connsiteY69" fmla="*/ 804245 h 962101"/>
                  <a:gd name="connsiteX70" fmla="*/ 128860 w 503504"/>
                  <a:gd name="connsiteY70" fmla="*/ 794305 h 962101"/>
                  <a:gd name="connsiteX71" fmla="*/ 144151 w 503504"/>
                  <a:gd name="connsiteY71" fmla="*/ 776720 h 962101"/>
                  <a:gd name="connsiteX72" fmla="*/ 161736 w 503504"/>
                  <a:gd name="connsiteY72" fmla="*/ 749959 h 962101"/>
                  <a:gd name="connsiteX73" fmla="*/ 190790 w 503504"/>
                  <a:gd name="connsiteY73" fmla="*/ 726257 h 962101"/>
                  <a:gd name="connsiteX74" fmla="*/ 195378 w 503504"/>
                  <a:gd name="connsiteY74" fmla="*/ 702555 h 962101"/>
                  <a:gd name="connsiteX75" fmla="*/ 170147 w 503504"/>
                  <a:gd name="connsiteY75" fmla="*/ 696438 h 962101"/>
                  <a:gd name="connsiteX76" fmla="*/ 153326 w 503504"/>
                  <a:gd name="connsiteY76" fmla="*/ 658974 h 962101"/>
                  <a:gd name="connsiteX77" fmla="*/ 194613 w 503504"/>
                  <a:gd name="connsiteY77" fmla="*/ 636037 h 962101"/>
                  <a:gd name="connsiteX78" fmla="*/ 200730 w 503504"/>
                  <a:gd name="connsiteY78" fmla="*/ 623039 h 962101"/>
                  <a:gd name="connsiteX79" fmla="*/ 207611 w 503504"/>
                  <a:gd name="connsiteY79" fmla="*/ 606218 h 962101"/>
                  <a:gd name="connsiteX80" fmla="*/ 217551 w 503504"/>
                  <a:gd name="connsiteY80" fmla="*/ 581751 h 962101"/>
                  <a:gd name="connsiteX81" fmla="*/ 224432 w 503504"/>
                  <a:gd name="connsiteY81" fmla="*/ 573341 h 962101"/>
                  <a:gd name="connsiteX82" fmla="*/ 225197 w 503504"/>
                  <a:gd name="connsiteY82" fmla="*/ 563401 h 962101"/>
                  <a:gd name="connsiteX83" fmla="*/ 238959 w 503504"/>
                  <a:gd name="connsiteY83" fmla="*/ 571812 h 962101"/>
                  <a:gd name="connsiteX84" fmla="*/ 248899 w 503504"/>
                  <a:gd name="connsiteY84" fmla="*/ 552697 h 962101"/>
                  <a:gd name="connsiteX85" fmla="*/ 232078 w 503504"/>
                  <a:gd name="connsiteY85" fmla="*/ 557285 h 962101"/>
                  <a:gd name="connsiteX86" fmla="*/ 218315 w 503504"/>
                  <a:gd name="connsiteY86" fmla="*/ 551168 h 962101"/>
                  <a:gd name="connsiteX87" fmla="*/ 214493 w 503504"/>
                  <a:gd name="connsiteY87" fmla="*/ 532818 h 962101"/>
                  <a:gd name="connsiteX88" fmla="*/ 213728 w 503504"/>
                  <a:gd name="connsiteY88" fmla="*/ 509881 h 962101"/>
                  <a:gd name="connsiteX89" fmla="*/ 253486 w 503504"/>
                  <a:gd name="connsiteY89" fmla="*/ 519820 h 962101"/>
                  <a:gd name="connsiteX90" fmla="*/ 282540 w 503504"/>
                  <a:gd name="connsiteY90" fmla="*/ 506058 h 962101"/>
                  <a:gd name="connsiteX91" fmla="*/ 284834 w 503504"/>
                  <a:gd name="connsiteY91" fmla="*/ 483120 h 962101"/>
                  <a:gd name="connsiteX92" fmla="*/ 284069 w 503504"/>
                  <a:gd name="connsiteY92" fmla="*/ 465535 h 962101"/>
                  <a:gd name="connsiteX93" fmla="*/ 293245 w 503504"/>
                  <a:gd name="connsiteY93" fmla="*/ 455595 h 962101"/>
                  <a:gd name="connsiteX94" fmla="*/ 357469 w 503504"/>
                  <a:gd name="connsiteY94" fmla="*/ 451772 h 962101"/>
                  <a:gd name="connsiteX95" fmla="*/ 404873 w 503504"/>
                  <a:gd name="connsiteY95" fmla="*/ 428835 h 962101"/>
                  <a:gd name="connsiteX96" fmla="*/ 427811 w 503504"/>
                  <a:gd name="connsiteY96" fmla="*/ 396723 h 962101"/>
                  <a:gd name="connsiteX97" fmla="*/ 417107 w 503504"/>
                  <a:gd name="connsiteY97" fmla="*/ 380667 h 962101"/>
                  <a:gd name="connsiteX98" fmla="*/ 412519 w 503504"/>
                  <a:gd name="connsiteY98" fmla="*/ 360023 h 962101"/>
                  <a:gd name="connsiteX99" fmla="*/ 398757 w 503504"/>
                  <a:gd name="connsiteY99" fmla="*/ 345496 h 962101"/>
                  <a:gd name="connsiteX100" fmla="*/ 381171 w 503504"/>
                  <a:gd name="connsiteY100" fmla="*/ 328675 h 962101"/>
                  <a:gd name="connsiteX101" fmla="*/ 390346 w 503504"/>
                  <a:gd name="connsiteY101" fmla="*/ 327146 h 962101"/>
                  <a:gd name="connsiteX102" fmla="*/ 391875 w 503504"/>
                  <a:gd name="connsiteY102" fmla="*/ 317206 h 962101"/>
                  <a:gd name="connsiteX103" fmla="*/ 384230 w 503504"/>
                  <a:gd name="connsiteY103" fmla="*/ 302679 h 962101"/>
                  <a:gd name="connsiteX104" fmla="*/ 391111 w 503504"/>
                  <a:gd name="connsiteY104" fmla="*/ 271332 h 962101"/>
                  <a:gd name="connsiteX105" fmla="*/ 399521 w 503504"/>
                  <a:gd name="connsiteY105" fmla="*/ 230044 h 962101"/>
                  <a:gd name="connsiteX106" fmla="*/ 429340 w 503504"/>
                  <a:gd name="connsiteY106" fmla="*/ 191050 h 962101"/>
                  <a:gd name="connsiteX107" fmla="*/ 472921 w 503504"/>
                  <a:gd name="connsiteY107" fmla="*/ 146705 h 962101"/>
                  <a:gd name="connsiteX108" fmla="*/ 503504 w 503504"/>
                  <a:gd name="connsiteY108" fmla="*/ 130648 h 962101"/>
                  <a:gd name="connsiteX109" fmla="*/ 497388 w 503504"/>
                  <a:gd name="connsiteY109" fmla="*/ 95478 h 962101"/>
                  <a:gd name="connsiteX110" fmla="*/ 190026 w 503504"/>
                  <a:gd name="connsiteY110" fmla="*/ 944927 h 962101"/>
                  <a:gd name="connsiteX111" fmla="*/ 141093 w 503504"/>
                  <a:gd name="connsiteY111" fmla="*/ 912815 h 962101"/>
                  <a:gd name="connsiteX112" fmla="*/ 128860 w 503504"/>
                  <a:gd name="connsiteY112" fmla="*/ 901346 h 962101"/>
                  <a:gd name="connsiteX113" fmla="*/ 131153 w 503504"/>
                  <a:gd name="connsiteY113" fmla="*/ 891407 h 962101"/>
                  <a:gd name="connsiteX114" fmla="*/ 122743 w 503504"/>
                  <a:gd name="connsiteY114" fmla="*/ 878409 h 962101"/>
                  <a:gd name="connsiteX115" fmla="*/ 122743 w 503504"/>
                  <a:gd name="connsiteY115" fmla="*/ 957925 h 962101"/>
                  <a:gd name="connsiteX116" fmla="*/ 164795 w 503504"/>
                  <a:gd name="connsiteY116" fmla="*/ 960219 h 962101"/>
                  <a:gd name="connsiteX117" fmla="*/ 176263 w 503504"/>
                  <a:gd name="connsiteY117" fmla="*/ 960219 h 962101"/>
                  <a:gd name="connsiteX118" fmla="*/ 207611 w 503504"/>
                  <a:gd name="connsiteY118" fmla="*/ 951809 h 962101"/>
                  <a:gd name="connsiteX119" fmla="*/ 190026 w 503504"/>
                  <a:gd name="connsiteY119" fmla="*/ 944927 h 9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03504" h="962101">
                    <a:moveTo>
                      <a:pt x="497388" y="95478"/>
                    </a:moveTo>
                    <a:cubicBezTo>
                      <a:pt x="495094" y="93949"/>
                      <a:pt x="487448" y="93949"/>
                      <a:pt x="481331" y="94713"/>
                    </a:cubicBezTo>
                    <a:cubicBezTo>
                      <a:pt x="481331" y="95478"/>
                      <a:pt x="481331" y="96242"/>
                      <a:pt x="481331" y="97007"/>
                    </a:cubicBezTo>
                    <a:cubicBezTo>
                      <a:pt x="482861" y="106947"/>
                      <a:pt x="475979" y="133707"/>
                      <a:pt x="468334" y="132942"/>
                    </a:cubicBezTo>
                    <a:cubicBezTo>
                      <a:pt x="460688" y="132178"/>
                      <a:pt x="454571" y="143646"/>
                      <a:pt x="449219" y="142117"/>
                    </a:cubicBezTo>
                    <a:cubicBezTo>
                      <a:pt x="443102" y="140588"/>
                      <a:pt x="434692" y="150528"/>
                      <a:pt x="427811" y="146705"/>
                    </a:cubicBezTo>
                    <a:cubicBezTo>
                      <a:pt x="420165" y="142117"/>
                      <a:pt x="409461" y="148234"/>
                      <a:pt x="404109" y="144411"/>
                    </a:cubicBezTo>
                    <a:cubicBezTo>
                      <a:pt x="397992" y="140588"/>
                      <a:pt x="381171" y="143646"/>
                      <a:pt x="381171" y="139059"/>
                    </a:cubicBezTo>
                    <a:cubicBezTo>
                      <a:pt x="381171" y="134471"/>
                      <a:pt x="389582" y="136001"/>
                      <a:pt x="389582" y="123003"/>
                    </a:cubicBezTo>
                    <a:cubicBezTo>
                      <a:pt x="389582" y="110005"/>
                      <a:pt x="411755" y="95478"/>
                      <a:pt x="408696" y="90126"/>
                    </a:cubicBezTo>
                    <a:cubicBezTo>
                      <a:pt x="405638" y="84773"/>
                      <a:pt x="367409" y="74069"/>
                      <a:pt x="362057" y="67188"/>
                    </a:cubicBezTo>
                    <a:cubicBezTo>
                      <a:pt x="356705" y="60307"/>
                      <a:pt x="349059" y="54955"/>
                      <a:pt x="334532" y="53426"/>
                    </a:cubicBezTo>
                    <a:cubicBezTo>
                      <a:pt x="319240" y="51897"/>
                      <a:pt x="320005" y="45015"/>
                      <a:pt x="307007" y="36605"/>
                    </a:cubicBezTo>
                    <a:cubicBezTo>
                      <a:pt x="295538" y="29724"/>
                      <a:pt x="277953" y="12138"/>
                      <a:pt x="272601" y="2199"/>
                    </a:cubicBezTo>
                    <a:cubicBezTo>
                      <a:pt x="263426" y="1434"/>
                      <a:pt x="250428" y="-859"/>
                      <a:pt x="248134" y="2199"/>
                    </a:cubicBezTo>
                    <a:cubicBezTo>
                      <a:pt x="244311" y="6786"/>
                      <a:pt x="238195" y="26666"/>
                      <a:pt x="233607" y="16726"/>
                    </a:cubicBezTo>
                    <a:cubicBezTo>
                      <a:pt x="228255" y="6786"/>
                      <a:pt x="216022" y="6786"/>
                      <a:pt x="204553" y="5257"/>
                    </a:cubicBezTo>
                    <a:cubicBezTo>
                      <a:pt x="193849" y="3728"/>
                      <a:pt x="193849" y="-6212"/>
                      <a:pt x="182380" y="6022"/>
                    </a:cubicBezTo>
                    <a:cubicBezTo>
                      <a:pt x="177028" y="11374"/>
                      <a:pt x="170147" y="16726"/>
                      <a:pt x="164030" y="20549"/>
                    </a:cubicBezTo>
                    <a:cubicBezTo>
                      <a:pt x="163266" y="32017"/>
                      <a:pt x="160972" y="45015"/>
                      <a:pt x="158678" y="48838"/>
                    </a:cubicBezTo>
                    <a:cubicBezTo>
                      <a:pt x="155620" y="54190"/>
                      <a:pt x="131153" y="64895"/>
                      <a:pt x="130389" y="71011"/>
                    </a:cubicBezTo>
                    <a:cubicBezTo>
                      <a:pt x="129624" y="77128"/>
                      <a:pt x="133447" y="84773"/>
                      <a:pt x="128860" y="88596"/>
                    </a:cubicBezTo>
                    <a:cubicBezTo>
                      <a:pt x="124272" y="92419"/>
                      <a:pt x="139564" y="110769"/>
                      <a:pt x="131153" y="114592"/>
                    </a:cubicBezTo>
                    <a:cubicBezTo>
                      <a:pt x="122743" y="119180"/>
                      <a:pt x="137270" y="126061"/>
                      <a:pt x="131918" y="130648"/>
                    </a:cubicBezTo>
                    <a:cubicBezTo>
                      <a:pt x="126566" y="135236"/>
                      <a:pt x="116626" y="137530"/>
                      <a:pt x="116626" y="142117"/>
                    </a:cubicBezTo>
                    <a:cubicBezTo>
                      <a:pt x="116626" y="147469"/>
                      <a:pt x="115862" y="159703"/>
                      <a:pt x="108980" y="162761"/>
                    </a:cubicBezTo>
                    <a:cubicBezTo>
                      <a:pt x="102099" y="165819"/>
                      <a:pt x="97512" y="176523"/>
                      <a:pt x="97512" y="184934"/>
                    </a:cubicBezTo>
                    <a:cubicBezTo>
                      <a:pt x="97512" y="192579"/>
                      <a:pt x="86808" y="187992"/>
                      <a:pt x="90631" y="197932"/>
                    </a:cubicBezTo>
                    <a:cubicBezTo>
                      <a:pt x="94453" y="207871"/>
                      <a:pt x="99041" y="220869"/>
                      <a:pt x="90631" y="222398"/>
                    </a:cubicBezTo>
                    <a:cubicBezTo>
                      <a:pt x="82220" y="224692"/>
                      <a:pt x="84514" y="241513"/>
                      <a:pt x="79926" y="241513"/>
                    </a:cubicBezTo>
                    <a:cubicBezTo>
                      <a:pt x="75339" y="241513"/>
                      <a:pt x="73045" y="259098"/>
                      <a:pt x="79926" y="267509"/>
                    </a:cubicBezTo>
                    <a:cubicBezTo>
                      <a:pt x="86808" y="275919"/>
                      <a:pt x="88337" y="283565"/>
                      <a:pt x="88337" y="291210"/>
                    </a:cubicBezTo>
                    <a:cubicBezTo>
                      <a:pt x="88337" y="298856"/>
                      <a:pt x="97512" y="303444"/>
                      <a:pt x="94453" y="312619"/>
                    </a:cubicBezTo>
                    <a:cubicBezTo>
                      <a:pt x="91395" y="321029"/>
                      <a:pt x="92924" y="329439"/>
                      <a:pt x="87572" y="333262"/>
                    </a:cubicBezTo>
                    <a:cubicBezTo>
                      <a:pt x="82220" y="337085"/>
                      <a:pt x="86808" y="347790"/>
                      <a:pt x="79926" y="350848"/>
                    </a:cubicBezTo>
                    <a:cubicBezTo>
                      <a:pt x="73045" y="353906"/>
                      <a:pt x="85278" y="376844"/>
                      <a:pt x="79926" y="381431"/>
                    </a:cubicBezTo>
                    <a:cubicBezTo>
                      <a:pt x="74574" y="386019"/>
                      <a:pt x="60812" y="389077"/>
                      <a:pt x="60812" y="405133"/>
                    </a:cubicBezTo>
                    <a:cubicBezTo>
                      <a:pt x="60812" y="421189"/>
                      <a:pt x="63106" y="430364"/>
                      <a:pt x="61576" y="437245"/>
                    </a:cubicBezTo>
                    <a:cubicBezTo>
                      <a:pt x="60047" y="443362"/>
                      <a:pt x="69222" y="441833"/>
                      <a:pt x="67693" y="451008"/>
                    </a:cubicBezTo>
                    <a:cubicBezTo>
                      <a:pt x="66164" y="460183"/>
                      <a:pt x="53930" y="454831"/>
                      <a:pt x="53166" y="460183"/>
                    </a:cubicBezTo>
                    <a:cubicBezTo>
                      <a:pt x="52401" y="466300"/>
                      <a:pt x="56224" y="477768"/>
                      <a:pt x="51637" y="478533"/>
                    </a:cubicBezTo>
                    <a:cubicBezTo>
                      <a:pt x="47049" y="479297"/>
                      <a:pt x="44756" y="483885"/>
                      <a:pt x="44756" y="493824"/>
                    </a:cubicBezTo>
                    <a:cubicBezTo>
                      <a:pt x="44756" y="503764"/>
                      <a:pt x="38639" y="505293"/>
                      <a:pt x="37874" y="510645"/>
                    </a:cubicBezTo>
                    <a:cubicBezTo>
                      <a:pt x="37110" y="515997"/>
                      <a:pt x="43226" y="521349"/>
                      <a:pt x="43226" y="527466"/>
                    </a:cubicBezTo>
                    <a:cubicBezTo>
                      <a:pt x="43226" y="533583"/>
                      <a:pt x="47049" y="552697"/>
                      <a:pt x="41697" y="553462"/>
                    </a:cubicBezTo>
                    <a:cubicBezTo>
                      <a:pt x="36345" y="554227"/>
                      <a:pt x="33287" y="576399"/>
                      <a:pt x="37874" y="578693"/>
                    </a:cubicBezTo>
                    <a:cubicBezTo>
                      <a:pt x="42462" y="581751"/>
                      <a:pt x="42462" y="587103"/>
                      <a:pt x="40168" y="591691"/>
                    </a:cubicBezTo>
                    <a:cubicBezTo>
                      <a:pt x="37874" y="596279"/>
                      <a:pt x="50872" y="600101"/>
                      <a:pt x="43991" y="606982"/>
                    </a:cubicBezTo>
                    <a:cubicBezTo>
                      <a:pt x="37110" y="613864"/>
                      <a:pt x="42462" y="622274"/>
                      <a:pt x="51637" y="619216"/>
                    </a:cubicBezTo>
                    <a:cubicBezTo>
                      <a:pt x="59283" y="616922"/>
                      <a:pt x="63870" y="629920"/>
                      <a:pt x="55460" y="629920"/>
                    </a:cubicBezTo>
                    <a:cubicBezTo>
                      <a:pt x="47049" y="629920"/>
                      <a:pt x="38639" y="629920"/>
                      <a:pt x="45520" y="635272"/>
                    </a:cubicBezTo>
                    <a:cubicBezTo>
                      <a:pt x="52401" y="640624"/>
                      <a:pt x="59283" y="647506"/>
                      <a:pt x="49343" y="651328"/>
                    </a:cubicBezTo>
                    <a:cubicBezTo>
                      <a:pt x="39403" y="655151"/>
                      <a:pt x="47814" y="661268"/>
                      <a:pt x="45520" y="670443"/>
                    </a:cubicBezTo>
                    <a:cubicBezTo>
                      <a:pt x="43226" y="678853"/>
                      <a:pt x="52401" y="687263"/>
                      <a:pt x="44756" y="689558"/>
                    </a:cubicBezTo>
                    <a:cubicBezTo>
                      <a:pt x="37110" y="691851"/>
                      <a:pt x="47814" y="704849"/>
                      <a:pt x="37110" y="706378"/>
                    </a:cubicBezTo>
                    <a:cubicBezTo>
                      <a:pt x="26406" y="707907"/>
                      <a:pt x="33287" y="717082"/>
                      <a:pt x="26406" y="722434"/>
                    </a:cubicBezTo>
                    <a:cubicBezTo>
                      <a:pt x="19524" y="727787"/>
                      <a:pt x="35581" y="736197"/>
                      <a:pt x="27170" y="741549"/>
                    </a:cubicBezTo>
                    <a:cubicBezTo>
                      <a:pt x="18760" y="746901"/>
                      <a:pt x="24876" y="758370"/>
                      <a:pt x="16466" y="758370"/>
                    </a:cubicBezTo>
                    <a:cubicBezTo>
                      <a:pt x="8056" y="758370"/>
                      <a:pt x="3468" y="769074"/>
                      <a:pt x="2704" y="774426"/>
                    </a:cubicBezTo>
                    <a:cubicBezTo>
                      <a:pt x="1939" y="779778"/>
                      <a:pt x="-3413" y="789717"/>
                      <a:pt x="3468" y="797363"/>
                    </a:cubicBezTo>
                    <a:cubicBezTo>
                      <a:pt x="10349" y="805009"/>
                      <a:pt x="1939" y="810361"/>
                      <a:pt x="8056" y="813419"/>
                    </a:cubicBezTo>
                    <a:cubicBezTo>
                      <a:pt x="14172" y="816478"/>
                      <a:pt x="34051" y="811891"/>
                      <a:pt x="30993" y="821065"/>
                    </a:cubicBezTo>
                    <a:cubicBezTo>
                      <a:pt x="27935" y="829476"/>
                      <a:pt x="28699" y="848590"/>
                      <a:pt x="32522" y="848590"/>
                    </a:cubicBezTo>
                    <a:cubicBezTo>
                      <a:pt x="36345" y="848590"/>
                      <a:pt x="38639" y="859294"/>
                      <a:pt x="44756" y="858530"/>
                    </a:cubicBezTo>
                    <a:cubicBezTo>
                      <a:pt x="50872" y="857765"/>
                      <a:pt x="77633" y="854707"/>
                      <a:pt x="89101" y="857765"/>
                    </a:cubicBezTo>
                    <a:cubicBezTo>
                      <a:pt x="94453" y="859294"/>
                      <a:pt x="99041" y="862353"/>
                      <a:pt x="102864" y="865411"/>
                    </a:cubicBezTo>
                    <a:cubicBezTo>
                      <a:pt x="108980" y="862353"/>
                      <a:pt x="123507" y="871528"/>
                      <a:pt x="126566" y="868469"/>
                    </a:cubicBezTo>
                    <a:cubicBezTo>
                      <a:pt x="130389" y="864646"/>
                      <a:pt x="112803" y="850884"/>
                      <a:pt x="113568" y="845532"/>
                    </a:cubicBezTo>
                    <a:cubicBezTo>
                      <a:pt x="114332" y="840945"/>
                      <a:pt x="110509" y="832534"/>
                      <a:pt x="110509" y="827182"/>
                    </a:cubicBezTo>
                    <a:cubicBezTo>
                      <a:pt x="110509" y="821830"/>
                      <a:pt x="107451" y="809596"/>
                      <a:pt x="115862" y="804245"/>
                    </a:cubicBezTo>
                    <a:cubicBezTo>
                      <a:pt x="123507" y="798893"/>
                      <a:pt x="124272" y="793540"/>
                      <a:pt x="128860" y="794305"/>
                    </a:cubicBezTo>
                    <a:cubicBezTo>
                      <a:pt x="134212" y="795070"/>
                      <a:pt x="144151" y="789717"/>
                      <a:pt x="144151" y="776720"/>
                    </a:cubicBezTo>
                    <a:cubicBezTo>
                      <a:pt x="144916" y="763722"/>
                      <a:pt x="151032" y="759134"/>
                      <a:pt x="161736" y="749959"/>
                    </a:cubicBezTo>
                    <a:cubicBezTo>
                      <a:pt x="173970" y="740020"/>
                      <a:pt x="193849" y="730845"/>
                      <a:pt x="190790" y="726257"/>
                    </a:cubicBezTo>
                    <a:cubicBezTo>
                      <a:pt x="187732" y="721670"/>
                      <a:pt x="195378" y="707907"/>
                      <a:pt x="195378" y="702555"/>
                    </a:cubicBezTo>
                    <a:cubicBezTo>
                      <a:pt x="195378" y="697203"/>
                      <a:pt x="176263" y="697968"/>
                      <a:pt x="170147" y="696438"/>
                    </a:cubicBezTo>
                    <a:cubicBezTo>
                      <a:pt x="164030" y="694145"/>
                      <a:pt x="141857" y="678853"/>
                      <a:pt x="153326" y="658974"/>
                    </a:cubicBezTo>
                    <a:cubicBezTo>
                      <a:pt x="164030" y="639095"/>
                      <a:pt x="187732" y="636801"/>
                      <a:pt x="194613" y="636037"/>
                    </a:cubicBezTo>
                    <a:cubicBezTo>
                      <a:pt x="201495" y="635272"/>
                      <a:pt x="195378" y="626097"/>
                      <a:pt x="200730" y="623039"/>
                    </a:cubicBezTo>
                    <a:cubicBezTo>
                      <a:pt x="206082" y="619980"/>
                      <a:pt x="207611" y="614628"/>
                      <a:pt x="207611" y="606218"/>
                    </a:cubicBezTo>
                    <a:cubicBezTo>
                      <a:pt x="207611" y="597043"/>
                      <a:pt x="207611" y="582516"/>
                      <a:pt x="217551" y="581751"/>
                    </a:cubicBezTo>
                    <a:cubicBezTo>
                      <a:pt x="227490" y="580987"/>
                      <a:pt x="230549" y="575635"/>
                      <a:pt x="224432" y="573341"/>
                    </a:cubicBezTo>
                    <a:cubicBezTo>
                      <a:pt x="218315" y="571812"/>
                      <a:pt x="215257" y="564931"/>
                      <a:pt x="225197" y="563401"/>
                    </a:cubicBezTo>
                    <a:cubicBezTo>
                      <a:pt x="235136" y="562637"/>
                      <a:pt x="232078" y="571812"/>
                      <a:pt x="238959" y="571812"/>
                    </a:cubicBezTo>
                    <a:cubicBezTo>
                      <a:pt x="245840" y="571812"/>
                      <a:pt x="258074" y="560343"/>
                      <a:pt x="248899" y="552697"/>
                    </a:cubicBezTo>
                    <a:cubicBezTo>
                      <a:pt x="239724" y="545816"/>
                      <a:pt x="236665" y="555756"/>
                      <a:pt x="232078" y="557285"/>
                    </a:cubicBezTo>
                    <a:cubicBezTo>
                      <a:pt x="226726" y="558049"/>
                      <a:pt x="222903" y="551168"/>
                      <a:pt x="218315" y="551168"/>
                    </a:cubicBezTo>
                    <a:cubicBezTo>
                      <a:pt x="212963" y="551168"/>
                      <a:pt x="216786" y="537406"/>
                      <a:pt x="214493" y="532818"/>
                    </a:cubicBezTo>
                    <a:cubicBezTo>
                      <a:pt x="212199" y="528231"/>
                      <a:pt x="209141" y="515997"/>
                      <a:pt x="213728" y="509881"/>
                    </a:cubicBezTo>
                    <a:cubicBezTo>
                      <a:pt x="218315" y="503764"/>
                      <a:pt x="236665" y="519056"/>
                      <a:pt x="253486" y="519820"/>
                    </a:cubicBezTo>
                    <a:cubicBezTo>
                      <a:pt x="270307" y="520585"/>
                      <a:pt x="282540" y="511410"/>
                      <a:pt x="282540" y="506058"/>
                    </a:cubicBezTo>
                    <a:cubicBezTo>
                      <a:pt x="282540" y="499941"/>
                      <a:pt x="274894" y="489237"/>
                      <a:pt x="284834" y="483120"/>
                    </a:cubicBezTo>
                    <a:cubicBezTo>
                      <a:pt x="294774" y="477004"/>
                      <a:pt x="286363" y="474710"/>
                      <a:pt x="284069" y="465535"/>
                    </a:cubicBezTo>
                    <a:cubicBezTo>
                      <a:pt x="281011" y="457125"/>
                      <a:pt x="288657" y="451772"/>
                      <a:pt x="293245" y="455595"/>
                    </a:cubicBezTo>
                    <a:cubicBezTo>
                      <a:pt x="297832" y="460183"/>
                      <a:pt x="330709" y="457125"/>
                      <a:pt x="357469" y="451772"/>
                    </a:cubicBezTo>
                    <a:cubicBezTo>
                      <a:pt x="384994" y="446421"/>
                      <a:pt x="403344" y="436481"/>
                      <a:pt x="404873" y="428835"/>
                    </a:cubicBezTo>
                    <a:cubicBezTo>
                      <a:pt x="406402" y="421189"/>
                      <a:pt x="423988" y="403604"/>
                      <a:pt x="427811" y="396723"/>
                    </a:cubicBezTo>
                    <a:cubicBezTo>
                      <a:pt x="431634" y="390606"/>
                      <a:pt x="428575" y="382196"/>
                      <a:pt x="417107" y="380667"/>
                    </a:cubicBezTo>
                    <a:cubicBezTo>
                      <a:pt x="406402" y="379137"/>
                      <a:pt x="406402" y="366904"/>
                      <a:pt x="412519" y="360023"/>
                    </a:cubicBezTo>
                    <a:cubicBezTo>
                      <a:pt x="418636" y="353142"/>
                      <a:pt x="409461" y="346260"/>
                      <a:pt x="398757" y="345496"/>
                    </a:cubicBezTo>
                    <a:cubicBezTo>
                      <a:pt x="388053" y="344731"/>
                      <a:pt x="371996" y="337085"/>
                      <a:pt x="381171" y="328675"/>
                    </a:cubicBezTo>
                    <a:cubicBezTo>
                      <a:pt x="385759" y="324852"/>
                      <a:pt x="388053" y="325617"/>
                      <a:pt x="390346" y="327146"/>
                    </a:cubicBezTo>
                    <a:cubicBezTo>
                      <a:pt x="391875" y="323323"/>
                      <a:pt x="393404" y="317971"/>
                      <a:pt x="391875" y="317206"/>
                    </a:cubicBezTo>
                    <a:cubicBezTo>
                      <a:pt x="389582" y="314912"/>
                      <a:pt x="384230" y="317971"/>
                      <a:pt x="384230" y="302679"/>
                    </a:cubicBezTo>
                    <a:cubicBezTo>
                      <a:pt x="384994" y="287388"/>
                      <a:pt x="390346" y="290446"/>
                      <a:pt x="391111" y="271332"/>
                    </a:cubicBezTo>
                    <a:cubicBezTo>
                      <a:pt x="391875" y="251452"/>
                      <a:pt x="399521" y="239984"/>
                      <a:pt x="399521" y="230044"/>
                    </a:cubicBezTo>
                    <a:cubicBezTo>
                      <a:pt x="399521" y="219340"/>
                      <a:pt x="418636" y="207871"/>
                      <a:pt x="429340" y="191050"/>
                    </a:cubicBezTo>
                    <a:cubicBezTo>
                      <a:pt x="440044" y="174230"/>
                      <a:pt x="462981" y="152821"/>
                      <a:pt x="472921" y="146705"/>
                    </a:cubicBezTo>
                    <a:cubicBezTo>
                      <a:pt x="482096" y="140588"/>
                      <a:pt x="501210" y="136001"/>
                      <a:pt x="503504" y="130648"/>
                    </a:cubicBezTo>
                    <a:cubicBezTo>
                      <a:pt x="503504" y="126825"/>
                      <a:pt x="501210" y="97771"/>
                      <a:pt x="497388" y="95478"/>
                    </a:cubicBezTo>
                    <a:moveTo>
                      <a:pt x="190026" y="944927"/>
                    </a:moveTo>
                    <a:cubicBezTo>
                      <a:pt x="176263" y="944163"/>
                      <a:pt x="148738" y="919696"/>
                      <a:pt x="141093" y="912815"/>
                    </a:cubicBezTo>
                    <a:cubicBezTo>
                      <a:pt x="132682" y="906698"/>
                      <a:pt x="138799" y="899817"/>
                      <a:pt x="128860" y="901346"/>
                    </a:cubicBezTo>
                    <a:cubicBezTo>
                      <a:pt x="118920" y="902875"/>
                      <a:pt x="125801" y="893700"/>
                      <a:pt x="131153" y="891407"/>
                    </a:cubicBezTo>
                    <a:cubicBezTo>
                      <a:pt x="136505" y="889113"/>
                      <a:pt x="128860" y="879938"/>
                      <a:pt x="122743" y="878409"/>
                    </a:cubicBezTo>
                    <a:cubicBezTo>
                      <a:pt x="121978" y="892936"/>
                      <a:pt x="118920" y="957925"/>
                      <a:pt x="122743" y="957925"/>
                    </a:cubicBezTo>
                    <a:cubicBezTo>
                      <a:pt x="126566" y="958690"/>
                      <a:pt x="156384" y="954867"/>
                      <a:pt x="164795" y="960219"/>
                    </a:cubicBezTo>
                    <a:cubicBezTo>
                      <a:pt x="167853" y="960984"/>
                      <a:pt x="172441" y="964042"/>
                      <a:pt x="176263" y="960219"/>
                    </a:cubicBezTo>
                    <a:cubicBezTo>
                      <a:pt x="181616" y="954102"/>
                      <a:pt x="198436" y="957161"/>
                      <a:pt x="207611" y="951809"/>
                    </a:cubicBezTo>
                    <a:cubicBezTo>
                      <a:pt x="215257" y="947221"/>
                      <a:pt x="203788" y="945692"/>
                      <a:pt x="190026" y="9449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9" name="Vrije vorm: vorm 208">
                <a:extLst>
                  <a:ext uri="{FF2B5EF4-FFF2-40B4-BE49-F238E27FC236}">
                    <a16:creationId xmlns:a16="http://schemas.microsoft.com/office/drawing/2014/main" id="{DB53EB09-800B-465F-9F3D-2D163E14F3ED}"/>
                  </a:ext>
                </a:extLst>
              </p:cNvPr>
              <p:cNvSpPr/>
              <p:nvPr/>
            </p:nvSpPr>
            <p:spPr>
              <a:xfrm>
                <a:off x="3746027" y="4894650"/>
                <a:ext cx="503504" cy="962101"/>
              </a:xfrm>
              <a:custGeom>
                <a:avLst/>
                <a:gdLst>
                  <a:gd name="connsiteX0" fmla="*/ 497388 w 503504"/>
                  <a:gd name="connsiteY0" fmla="*/ 95478 h 962101"/>
                  <a:gd name="connsiteX1" fmla="*/ 481331 w 503504"/>
                  <a:gd name="connsiteY1" fmla="*/ 94713 h 962101"/>
                  <a:gd name="connsiteX2" fmla="*/ 481331 w 503504"/>
                  <a:gd name="connsiteY2" fmla="*/ 97007 h 962101"/>
                  <a:gd name="connsiteX3" fmla="*/ 468334 w 503504"/>
                  <a:gd name="connsiteY3" fmla="*/ 132942 h 962101"/>
                  <a:gd name="connsiteX4" fmla="*/ 449219 w 503504"/>
                  <a:gd name="connsiteY4" fmla="*/ 142117 h 962101"/>
                  <a:gd name="connsiteX5" fmla="*/ 427811 w 503504"/>
                  <a:gd name="connsiteY5" fmla="*/ 146705 h 962101"/>
                  <a:gd name="connsiteX6" fmla="*/ 404109 w 503504"/>
                  <a:gd name="connsiteY6" fmla="*/ 144411 h 962101"/>
                  <a:gd name="connsiteX7" fmla="*/ 381171 w 503504"/>
                  <a:gd name="connsiteY7" fmla="*/ 139059 h 962101"/>
                  <a:gd name="connsiteX8" fmla="*/ 389582 w 503504"/>
                  <a:gd name="connsiteY8" fmla="*/ 123003 h 962101"/>
                  <a:gd name="connsiteX9" fmla="*/ 408696 w 503504"/>
                  <a:gd name="connsiteY9" fmla="*/ 90126 h 962101"/>
                  <a:gd name="connsiteX10" fmla="*/ 362057 w 503504"/>
                  <a:gd name="connsiteY10" fmla="*/ 67188 h 962101"/>
                  <a:gd name="connsiteX11" fmla="*/ 334532 w 503504"/>
                  <a:gd name="connsiteY11" fmla="*/ 53426 h 962101"/>
                  <a:gd name="connsiteX12" fmla="*/ 307007 w 503504"/>
                  <a:gd name="connsiteY12" fmla="*/ 36605 h 962101"/>
                  <a:gd name="connsiteX13" fmla="*/ 272601 w 503504"/>
                  <a:gd name="connsiteY13" fmla="*/ 2199 h 962101"/>
                  <a:gd name="connsiteX14" fmla="*/ 248134 w 503504"/>
                  <a:gd name="connsiteY14" fmla="*/ 2199 h 962101"/>
                  <a:gd name="connsiteX15" fmla="*/ 233607 w 503504"/>
                  <a:gd name="connsiteY15" fmla="*/ 16726 h 962101"/>
                  <a:gd name="connsiteX16" fmla="*/ 204553 w 503504"/>
                  <a:gd name="connsiteY16" fmla="*/ 5257 h 962101"/>
                  <a:gd name="connsiteX17" fmla="*/ 182380 w 503504"/>
                  <a:gd name="connsiteY17" fmla="*/ 6022 h 962101"/>
                  <a:gd name="connsiteX18" fmla="*/ 164030 w 503504"/>
                  <a:gd name="connsiteY18" fmla="*/ 20549 h 962101"/>
                  <a:gd name="connsiteX19" fmla="*/ 158678 w 503504"/>
                  <a:gd name="connsiteY19" fmla="*/ 48838 h 962101"/>
                  <a:gd name="connsiteX20" fmla="*/ 130389 w 503504"/>
                  <a:gd name="connsiteY20" fmla="*/ 71011 h 962101"/>
                  <a:gd name="connsiteX21" fmla="*/ 128860 w 503504"/>
                  <a:gd name="connsiteY21" fmla="*/ 88596 h 962101"/>
                  <a:gd name="connsiteX22" fmla="*/ 131153 w 503504"/>
                  <a:gd name="connsiteY22" fmla="*/ 114592 h 962101"/>
                  <a:gd name="connsiteX23" fmla="*/ 131918 w 503504"/>
                  <a:gd name="connsiteY23" fmla="*/ 130648 h 962101"/>
                  <a:gd name="connsiteX24" fmla="*/ 116626 w 503504"/>
                  <a:gd name="connsiteY24" fmla="*/ 142117 h 962101"/>
                  <a:gd name="connsiteX25" fmla="*/ 108980 w 503504"/>
                  <a:gd name="connsiteY25" fmla="*/ 162761 h 962101"/>
                  <a:gd name="connsiteX26" fmla="*/ 97512 w 503504"/>
                  <a:gd name="connsiteY26" fmla="*/ 184934 h 962101"/>
                  <a:gd name="connsiteX27" fmla="*/ 90631 w 503504"/>
                  <a:gd name="connsiteY27" fmla="*/ 197932 h 962101"/>
                  <a:gd name="connsiteX28" fmla="*/ 90631 w 503504"/>
                  <a:gd name="connsiteY28" fmla="*/ 222398 h 962101"/>
                  <a:gd name="connsiteX29" fmla="*/ 79926 w 503504"/>
                  <a:gd name="connsiteY29" fmla="*/ 241513 h 962101"/>
                  <a:gd name="connsiteX30" fmla="*/ 79926 w 503504"/>
                  <a:gd name="connsiteY30" fmla="*/ 267509 h 962101"/>
                  <a:gd name="connsiteX31" fmla="*/ 88337 w 503504"/>
                  <a:gd name="connsiteY31" fmla="*/ 291210 h 962101"/>
                  <a:gd name="connsiteX32" fmla="*/ 94453 w 503504"/>
                  <a:gd name="connsiteY32" fmla="*/ 312619 h 962101"/>
                  <a:gd name="connsiteX33" fmla="*/ 87572 w 503504"/>
                  <a:gd name="connsiteY33" fmla="*/ 333262 h 962101"/>
                  <a:gd name="connsiteX34" fmla="*/ 79926 w 503504"/>
                  <a:gd name="connsiteY34" fmla="*/ 350848 h 962101"/>
                  <a:gd name="connsiteX35" fmla="*/ 79926 w 503504"/>
                  <a:gd name="connsiteY35" fmla="*/ 381431 h 962101"/>
                  <a:gd name="connsiteX36" fmla="*/ 60812 w 503504"/>
                  <a:gd name="connsiteY36" fmla="*/ 405133 h 962101"/>
                  <a:gd name="connsiteX37" fmla="*/ 61576 w 503504"/>
                  <a:gd name="connsiteY37" fmla="*/ 437245 h 962101"/>
                  <a:gd name="connsiteX38" fmla="*/ 67693 w 503504"/>
                  <a:gd name="connsiteY38" fmla="*/ 451008 h 962101"/>
                  <a:gd name="connsiteX39" fmla="*/ 53166 w 503504"/>
                  <a:gd name="connsiteY39" fmla="*/ 460183 h 962101"/>
                  <a:gd name="connsiteX40" fmla="*/ 51637 w 503504"/>
                  <a:gd name="connsiteY40" fmla="*/ 478533 h 962101"/>
                  <a:gd name="connsiteX41" fmla="*/ 44756 w 503504"/>
                  <a:gd name="connsiteY41" fmla="*/ 493824 h 962101"/>
                  <a:gd name="connsiteX42" fmla="*/ 37874 w 503504"/>
                  <a:gd name="connsiteY42" fmla="*/ 510645 h 962101"/>
                  <a:gd name="connsiteX43" fmla="*/ 43226 w 503504"/>
                  <a:gd name="connsiteY43" fmla="*/ 527466 h 962101"/>
                  <a:gd name="connsiteX44" fmla="*/ 41697 w 503504"/>
                  <a:gd name="connsiteY44" fmla="*/ 553462 h 962101"/>
                  <a:gd name="connsiteX45" fmla="*/ 37874 w 503504"/>
                  <a:gd name="connsiteY45" fmla="*/ 578693 h 962101"/>
                  <a:gd name="connsiteX46" fmla="*/ 40168 w 503504"/>
                  <a:gd name="connsiteY46" fmla="*/ 591691 h 962101"/>
                  <a:gd name="connsiteX47" fmla="*/ 43991 w 503504"/>
                  <a:gd name="connsiteY47" fmla="*/ 606982 h 962101"/>
                  <a:gd name="connsiteX48" fmla="*/ 51637 w 503504"/>
                  <a:gd name="connsiteY48" fmla="*/ 619216 h 962101"/>
                  <a:gd name="connsiteX49" fmla="*/ 55460 w 503504"/>
                  <a:gd name="connsiteY49" fmla="*/ 629920 h 962101"/>
                  <a:gd name="connsiteX50" fmla="*/ 45520 w 503504"/>
                  <a:gd name="connsiteY50" fmla="*/ 635272 h 962101"/>
                  <a:gd name="connsiteX51" fmla="*/ 49343 w 503504"/>
                  <a:gd name="connsiteY51" fmla="*/ 651328 h 962101"/>
                  <a:gd name="connsiteX52" fmla="*/ 45520 w 503504"/>
                  <a:gd name="connsiteY52" fmla="*/ 670443 h 962101"/>
                  <a:gd name="connsiteX53" fmla="*/ 44756 w 503504"/>
                  <a:gd name="connsiteY53" fmla="*/ 689558 h 962101"/>
                  <a:gd name="connsiteX54" fmla="*/ 37110 w 503504"/>
                  <a:gd name="connsiteY54" fmla="*/ 706378 h 962101"/>
                  <a:gd name="connsiteX55" fmla="*/ 26406 w 503504"/>
                  <a:gd name="connsiteY55" fmla="*/ 722434 h 962101"/>
                  <a:gd name="connsiteX56" fmla="*/ 27170 w 503504"/>
                  <a:gd name="connsiteY56" fmla="*/ 741549 h 962101"/>
                  <a:gd name="connsiteX57" fmla="*/ 16466 w 503504"/>
                  <a:gd name="connsiteY57" fmla="*/ 758370 h 962101"/>
                  <a:gd name="connsiteX58" fmla="*/ 2704 w 503504"/>
                  <a:gd name="connsiteY58" fmla="*/ 774426 h 962101"/>
                  <a:gd name="connsiteX59" fmla="*/ 3468 w 503504"/>
                  <a:gd name="connsiteY59" fmla="*/ 797363 h 962101"/>
                  <a:gd name="connsiteX60" fmla="*/ 8056 w 503504"/>
                  <a:gd name="connsiteY60" fmla="*/ 813419 h 962101"/>
                  <a:gd name="connsiteX61" fmla="*/ 30993 w 503504"/>
                  <a:gd name="connsiteY61" fmla="*/ 821065 h 962101"/>
                  <a:gd name="connsiteX62" fmla="*/ 32522 w 503504"/>
                  <a:gd name="connsiteY62" fmla="*/ 848590 h 962101"/>
                  <a:gd name="connsiteX63" fmla="*/ 44756 w 503504"/>
                  <a:gd name="connsiteY63" fmla="*/ 858530 h 962101"/>
                  <a:gd name="connsiteX64" fmla="*/ 89101 w 503504"/>
                  <a:gd name="connsiteY64" fmla="*/ 857765 h 962101"/>
                  <a:gd name="connsiteX65" fmla="*/ 102864 w 503504"/>
                  <a:gd name="connsiteY65" fmla="*/ 865411 h 962101"/>
                  <a:gd name="connsiteX66" fmla="*/ 126566 w 503504"/>
                  <a:gd name="connsiteY66" fmla="*/ 868469 h 962101"/>
                  <a:gd name="connsiteX67" fmla="*/ 113568 w 503504"/>
                  <a:gd name="connsiteY67" fmla="*/ 845532 h 962101"/>
                  <a:gd name="connsiteX68" fmla="*/ 110509 w 503504"/>
                  <a:gd name="connsiteY68" fmla="*/ 827182 h 962101"/>
                  <a:gd name="connsiteX69" fmla="*/ 115862 w 503504"/>
                  <a:gd name="connsiteY69" fmla="*/ 804245 h 962101"/>
                  <a:gd name="connsiteX70" fmla="*/ 128860 w 503504"/>
                  <a:gd name="connsiteY70" fmla="*/ 794305 h 962101"/>
                  <a:gd name="connsiteX71" fmla="*/ 144151 w 503504"/>
                  <a:gd name="connsiteY71" fmla="*/ 776720 h 962101"/>
                  <a:gd name="connsiteX72" fmla="*/ 161736 w 503504"/>
                  <a:gd name="connsiteY72" fmla="*/ 749959 h 962101"/>
                  <a:gd name="connsiteX73" fmla="*/ 190790 w 503504"/>
                  <a:gd name="connsiteY73" fmla="*/ 726257 h 962101"/>
                  <a:gd name="connsiteX74" fmla="*/ 195378 w 503504"/>
                  <a:gd name="connsiteY74" fmla="*/ 702555 h 962101"/>
                  <a:gd name="connsiteX75" fmla="*/ 170147 w 503504"/>
                  <a:gd name="connsiteY75" fmla="*/ 696438 h 962101"/>
                  <a:gd name="connsiteX76" fmla="*/ 153326 w 503504"/>
                  <a:gd name="connsiteY76" fmla="*/ 658974 h 962101"/>
                  <a:gd name="connsiteX77" fmla="*/ 194613 w 503504"/>
                  <a:gd name="connsiteY77" fmla="*/ 636037 h 962101"/>
                  <a:gd name="connsiteX78" fmla="*/ 200730 w 503504"/>
                  <a:gd name="connsiteY78" fmla="*/ 623039 h 962101"/>
                  <a:gd name="connsiteX79" fmla="*/ 207611 w 503504"/>
                  <a:gd name="connsiteY79" fmla="*/ 606218 h 962101"/>
                  <a:gd name="connsiteX80" fmla="*/ 217551 w 503504"/>
                  <a:gd name="connsiteY80" fmla="*/ 581751 h 962101"/>
                  <a:gd name="connsiteX81" fmla="*/ 224432 w 503504"/>
                  <a:gd name="connsiteY81" fmla="*/ 573341 h 962101"/>
                  <a:gd name="connsiteX82" fmla="*/ 225197 w 503504"/>
                  <a:gd name="connsiteY82" fmla="*/ 563401 h 962101"/>
                  <a:gd name="connsiteX83" fmla="*/ 238959 w 503504"/>
                  <a:gd name="connsiteY83" fmla="*/ 571812 h 962101"/>
                  <a:gd name="connsiteX84" fmla="*/ 248899 w 503504"/>
                  <a:gd name="connsiteY84" fmla="*/ 552697 h 962101"/>
                  <a:gd name="connsiteX85" fmla="*/ 232078 w 503504"/>
                  <a:gd name="connsiteY85" fmla="*/ 557285 h 962101"/>
                  <a:gd name="connsiteX86" fmla="*/ 218315 w 503504"/>
                  <a:gd name="connsiteY86" fmla="*/ 551168 h 962101"/>
                  <a:gd name="connsiteX87" fmla="*/ 214493 w 503504"/>
                  <a:gd name="connsiteY87" fmla="*/ 532818 h 962101"/>
                  <a:gd name="connsiteX88" fmla="*/ 213728 w 503504"/>
                  <a:gd name="connsiteY88" fmla="*/ 509881 h 962101"/>
                  <a:gd name="connsiteX89" fmla="*/ 253486 w 503504"/>
                  <a:gd name="connsiteY89" fmla="*/ 519820 h 962101"/>
                  <a:gd name="connsiteX90" fmla="*/ 282540 w 503504"/>
                  <a:gd name="connsiteY90" fmla="*/ 506058 h 962101"/>
                  <a:gd name="connsiteX91" fmla="*/ 284834 w 503504"/>
                  <a:gd name="connsiteY91" fmla="*/ 483120 h 962101"/>
                  <a:gd name="connsiteX92" fmla="*/ 284069 w 503504"/>
                  <a:gd name="connsiteY92" fmla="*/ 465535 h 962101"/>
                  <a:gd name="connsiteX93" fmla="*/ 293245 w 503504"/>
                  <a:gd name="connsiteY93" fmla="*/ 455595 h 962101"/>
                  <a:gd name="connsiteX94" fmla="*/ 357469 w 503504"/>
                  <a:gd name="connsiteY94" fmla="*/ 451772 h 962101"/>
                  <a:gd name="connsiteX95" fmla="*/ 404873 w 503504"/>
                  <a:gd name="connsiteY95" fmla="*/ 428835 h 962101"/>
                  <a:gd name="connsiteX96" fmla="*/ 427811 w 503504"/>
                  <a:gd name="connsiteY96" fmla="*/ 396723 h 962101"/>
                  <a:gd name="connsiteX97" fmla="*/ 417107 w 503504"/>
                  <a:gd name="connsiteY97" fmla="*/ 380667 h 962101"/>
                  <a:gd name="connsiteX98" fmla="*/ 412519 w 503504"/>
                  <a:gd name="connsiteY98" fmla="*/ 360023 h 962101"/>
                  <a:gd name="connsiteX99" fmla="*/ 398757 w 503504"/>
                  <a:gd name="connsiteY99" fmla="*/ 345496 h 962101"/>
                  <a:gd name="connsiteX100" fmla="*/ 381171 w 503504"/>
                  <a:gd name="connsiteY100" fmla="*/ 328675 h 962101"/>
                  <a:gd name="connsiteX101" fmla="*/ 390346 w 503504"/>
                  <a:gd name="connsiteY101" fmla="*/ 327146 h 962101"/>
                  <a:gd name="connsiteX102" fmla="*/ 391875 w 503504"/>
                  <a:gd name="connsiteY102" fmla="*/ 317206 h 962101"/>
                  <a:gd name="connsiteX103" fmla="*/ 384230 w 503504"/>
                  <a:gd name="connsiteY103" fmla="*/ 302679 h 962101"/>
                  <a:gd name="connsiteX104" fmla="*/ 391111 w 503504"/>
                  <a:gd name="connsiteY104" fmla="*/ 271332 h 962101"/>
                  <a:gd name="connsiteX105" fmla="*/ 399521 w 503504"/>
                  <a:gd name="connsiteY105" fmla="*/ 230044 h 962101"/>
                  <a:gd name="connsiteX106" fmla="*/ 429340 w 503504"/>
                  <a:gd name="connsiteY106" fmla="*/ 191050 h 962101"/>
                  <a:gd name="connsiteX107" fmla="*/ 472921 w 503504"/>
                  <a:gd name="connsiteY107" fmla="*/ 146705 h 962101"/>
                  <a:gd name="connsiteX108" fmla="*/ 503504 w 503504"/>
                  <a:gd name="connsiteY108" fmla="*/ 130648 h 962101"/>
                  <a:gd name="connsiteX109" fmla="*/ 497388 w 503504"/>
                  <a:gd name="connsiteY109" fmla="*/ 95478 h 962101"/>
                  <a:gd name="connsiteX110" fmla="*/ 190026 w 503504"/>
                  <a:gd name="connsiteY110" fmla="*/ 944927 h 962101"/>
                  <a:gd name="connsiteX111" fmla="*/ 141093 w 503504"/>
                  <a:gd name="connsiteY111" fmla="*/ 912815 h 962101"/>
                  <a:gd name="connsiteX112" fmla="*/ 128860 w 503504"/>
                  <a:gd name="connsiteY112" fmla="*/ 901346 h 962101"/>
                  <a:gd name="connsiteX113" fmla="*/ 131153 w 503504"/>
                  <a:gd name="connsiteY113" fmla="*/ 891407 h 962101"/>
                  <a:gd name="connsiteX114" fmla="*/ 122743 w 503504"/>
                  <a:gd name="connsiteY114" fmla="*/ 878409 h 962101"/>
                  <a:gd name="connsiteX115" fmla="*/ 122743 w 503504"/>
                  <a:gd name="connsiteY115" fmla="*/ 957925 h 962101"/>
                  <a:gd name="connsiteX116" fmla="*/ 164795 w 503504"/>
                  <a:gd name="connsiteY116" fmla="*/ 960219 h 962101"/>
                  <a:gd name="connsiteX117" fmla="*/ 176263 w 503504"/>
                  <a:gd name="connsiteY117" fmla="*/ 960219 h 962101"/>
                  <a:gd name="connsiteX118" fmla="*/ 207611 w 503504"/>
                  <a:gd name="connsiteY118" fmla="*/ 951809 h 962101"/>
                  <a:gd name="connsiteX119" fmla="*/ 190026 w 503504"/>
                  <a:gd name="connsiteY119" fmla="*/ 944927 h 9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03504" h="962101">
                    <a:moveTo>
                      <a:pt x="497388" y="95478"/>
                    </a:moveTo>
                    <a:cubicBezTo>
                      <a:pt x="495094" y="93949"/>
                      <a:pt x="487448" y="93949"/>
                      <a:pt x="481331" y="94713"/>
                    </a:cubicBezTo>
                    <a:cubicBezTo>
                      <a:pt x="481331" y="95478"/>
                      <a:pt x="481331" y="96242"/>
                      <a:pt x="481331" y="97007"/>
                    </a:cubicBezTo>
                    <a:cubicBezTo>
                      <a:pt x="482861" y="106947"/>
                      <a:pt x="475979" y="133707"/>
                      <a:pt x="468334" y="132942"/>
                    </a:cubicBezTo>
                    <a:cubicBezTo>
                      <a:pt x="460688" y="132178"/>
                      <a:pt x="454571" y="143646"/>
                      <a:pt x="449219" y="142117"/>
                    </a:cubicBezTo>
                    <a:cubicBezTo>
                      <a:pt x="443102" y="140588"/>
                      <a:pt x="434692" y="150528"/>
                      <a:pt x="427811" y="146705"/>
                    </a:cubicBezTo>
                    <a:cubicBezTo>
                      <a:pt x="420165" y="142117"/>
                      <a:pt x="409461" y="148234"/>
                      <a:pt x="404109" y="144411"/>
                    </a:cubicBezTo>
                    <a:cubicBezTo>
                      <a:pt x="397992" y="140588"/>
                      <a:pt x="381171" y="143646"/>
                      <a:pt x="381171" y="139059"/>
                    </a:cubicBezTo>
                    <a:cubicBezTo>
                      <a:pt x="381171" y="134471"/>
                      <a:pt x="389582" y="136001"/>
                      <a:pt x="389582" y="123003"/>
                    </a:cubicBezTo>
                    <a:cubicBezTo>
                      <a:pt x="389582" y="110005"/>
                      <a:pt x="411755" y="95478"/>
                      <a:pt x="408696" y="90126"/>
                    </a:cubicBezTo>
                    <a:cubicBezTo>
                      <a:pt x="405638" y="84773"/>
                      <a:pt x="367409" y="74069"/>
                      <a:pt x="362057" y="67188"/>
                    </a:cubicBezTo>
                    <a:cubicBezTo>
                      <a:pt x="356705" y="60307"/>
                      <a:pt x="349059" y="54955"/>
                      <a:pt x="334532" y="53426"/>
                    </a:cubicBezTo>
                    <a:cubicBezTo>
                      <a:pt x="319240" y="51897"/>
                      <a:pt x="320005" y="45015"/>
                      <a:pt x="307007" y="36605"/>
                    </a:cubicBezTo>
                    <a:cubicBezTo>
                      <a:pt x="295538" y="29724"/>
                      <a:pt x="277953" y="12138"/>
                      <a:pt x="272601" y="2199"/>
                    </a:cubicBezTo>
                    <a:cubicBezTo>
                      <a:pt x="263426" y="1434"/>
                      <a:pt x="250428" y="-859"/>
                      <a:pt x="248134" y="2199"/>
                    </a:cubicBezTo>
                    <a:cubicBezTo>
                      <a:pt x="244311" y="6786"/>
                      <a:pt x="238195" y="26666"/>
                      <a:pt x="233607" y="16726"/>
                    </a:cubicBezTo>
                    <a:cubicBezTo>
                      <a:pt x="228255" y="6786"/>
                      <a:pt x="216022" y="6786"/>
                      <a:pt x="204553" y="5257"/>
                    </a:cubicBezTo>
                    <a:cubicBezTo>
                      <a:pt x="193849" y="3728"/>
                      <a:pt x="193849" y="-6212"/>
                      <a:pt x="182380" y="6022"/>
                    </a:cubicBezTo>
                    <a:cubicBezTo>
                      <a:pt x="177028" y="11374"/>
                      <a:pt x="170147" y="16726"/>
                      <a:pt x="164030" y="20549"/>
                    </a:cubicBezTo>
                    <a:cubicBezTo>
                      <a:pt x="163266" y="32017"/>
                      <a:pt x="160972" y="45015"/>
                      <a:pt x="158678" y="48838"/>
                    </a:cubicBezTo>
                    <a:cubicBezTo>
                      <a:pt x="155620" y="54190"/>
                      <a:pt x="131153" y="64895"/>
                      <a:pt x="130389" y="71011"/>
                    </a:cubicBezTo>
                    <a:cubicBezTo>
                      <a:pt x="129624" y="77128"/>
                      <a:pt x="133447" y="84773"/>
                      <a:pt x="128860" y="88596"/>
                    </a:cubicBezTo>
                    <a:cubicBezTo>
                      <a:pt x="124272" y="92419"/>
                      <a:pt x="139564" y="110769"/>
                      <a:pt x="131153" y="114592"/>
                    </a:cubicBezTo>
                    <a:cubicBezTo>
                      <a:pt x="122743" y="119180"/>
                      <a:pt x="137270" y="126061"/>
                      <a:pt x="131918" y="130648"/>
                    </a:cubicBezTo>
                    <a:cubicBezTo>
                      <a:pt x="126566" y="135236"/>
                      <a:pt x="116626" y="137530"/>
                      <a:pt x="116626" y="142117"/>
                    </a:cubicBezTo>
                    <a:cubicBezTo>
                      <a:pt x="116626" y="147469"/>
                      <a:pt x="115862" y="159703"/>
                      <a:pt x="108980" y="162761"/>
                    </a:cubicBezTo>
                    <a:cubicBezTo>
                      <a:pt x="102099" y="165819"/>
                      <a:pt x="97512" y="176523"/>
                      <a:pt x="97512" y="184934"/>
                    </a:cubicBezTo>
                    <a:cubicBezTo>
                      <a:pt x="97512" y="192579"/>
                      <a:pt x="86808" y="187992"/>
                      <a:pt x="90631" y="197932"/>
                    </a:cubicBezTo>
                    <a:cubicBezTo>
                      <a:pt x="94453" y="207871"/>
                      <a:pt x="99041" y="220869"/>
                      <a:pt x="90631" y="222398"/>
                    </a:cubicBezTo>
                    <a:cubicBezTo>
                      <a:pt x="82220" y="224692"/>
                      <a:pt x="84514" y="241513"/>
                      <a:pt x="79926" y="241513"/>
                    </a:cubicBezTo>
                    <a:cubicBezTo>
                      <a:pt x="75339" y="241513"/>
                      <a:pt x="73045" y="259098"/>
                      <a:pt x="79926" y="267509"/>
                    </a:cubicBezTo>
                    <a:cubicBezTo>
                      <a:pt x="86808" y="275919"/>
                      <a:pt x="88337" y="283565"/>
                      <a:pt x="88337" y="291210"/>
                    </a:cubicBezTo>
                    <a:cubicBezTo>
                      <a:pt x="88337" y="298856"/>
                      <a:pt x="97512" y="303444"/>
                      <a:pt x="94453" y="312619"/>
                    </a:cubicBezTo>
                    <a:cubicBezTo>
                      <a:pt x="91395" y="321029"/>
                      <a:pt x="92924" y="329439"/>
                      <a:pt x="87572" y="333262"/>
                    </a:cubicBezTo>
                    <a:cubicBezTo>
                      <a:pt x="82220" y="337085"/>
                      <a:pt x="86808" y="347790"/>
                      <a:pt x="79926" y="350848"/>
                    </a:cubicBezTo>
                    <a:cubicBezTo>
                      <a:pt x="73045" y="353906"/>
                      <a:pt x="85278" y="376844"/>
                      <a:pt x="79926" y="381431"/>
                    </a:cubicBezTo>
                    <a:cubicBezTo>
                      <a:pt x="74574" y="386019"/>
                      <a:pt x="60812" y="389077"/>
                      <a:pt x="60812" y="405133"/>
                    </a:cubicBezTo>
                    <a:cubicBezTo>
                      <a:pt x="60812" y="421189"/>
                      <a:pt x="63106" y="430364"/>
                      <a:pt x="61576" y="437245"/>
                    </a:cubicBezTo>
                    <a:cubicBezTo>
                      <a:pt x="60047" y="443362"/>
                      <a:pt x="69222" y="441833"/>
                      <a:pt x="67693" y="451008"/>
                    </a:cubicBezTo>
                    <a:cubicBezTo>
                      <a:pt x="66164" y="460183"/>
                      <a:pt x="53930" y="454831"/>
                      <a:pt x="53166" y="460183"/>
                    </a:cubicBezTo>
                    <a:cubicBezTo>
                      <a:pt x="52401" y="466300"/>
                      <a:pt x="56224" y="477768"/>
                      <a:pt x="51637" y="478533"/>
                    </a:cubicBezTo>
                    <a:cubicBezTo>
                      <a:pt x="47049" y="479297"/>
                      <a:pt x="44756" y="483885"/>
                      <a:pt x="44756" y="493824"/>
                    </a:cubicBezTo>
                    <a:cubicBezTo>
                      <a:pt x="44756" y="503764"/>
                      <a:pt x="38639" y="505293"/>
                      <a:pt x="37874" y="510645"/>
                    </a:cubicBezTo>
                    <a:cubicBezTo>
                      <a:pt x="37110" y="515997"/>
                      <a:pt x="43226" y="521349"/>
                      <a:pt x="43226" y="527466"/>
                    </a:cubicBezTo>
                    <a:cubicBezTo>
                      <a:pt x="43226" y="533583"/>
                      <a:pt x="47049" y="552697"/>
                      <a:pt x="41697" y="553462"/>
                    </a:cubicBezTo>
                    <a:cubicBezTo>
                      <a:pt x="36345" y="554227"/>
                      <a:pt x="33287" y="576399"/>
                      <a:pt x="37874" y="578693"/>
                    </a:cubicBezTo>
                    <a:cubicBezTo>
                      <a:pt x="42462" y="581751"/>
                      <a:pt x="42462" y="587103"/>
                      <a:pt x="40168" y="591691"/>
                    </a:cubicBezTo>
                    <a:cubicBezTo>
                      <a:pt x="37874" y="596279"/>
                      <a:pt x="50872" y="600101"/>
                      <a:pt x="43991" y="606982"/>
                    </a:cubicBezTo>
                    <a:cubicBezTo>
                      <a:pt x="37110" y="613864"/>
                      <a:pt x="42462" y="622274"/>
                      <a:pt x="51637" y="619216"/>
                    </a:cubicBezTo>
                    <a:cubicBezTo>
                      <a:pt x="59283" y="616922"/>
                      <a:pt x="63870" y="629920"/>
                      <a:pt x="55460" y="629920"/>
                    </a:cubicBezTo>
                    <a:cubicBezTo>
                      <a:pt x="47049" y="629920"/>
                      <a:pt x="38639" y="629920"/>
                      <a:pt x="45520" y="635272"/>
                    </a:cubicBezTo>
                    <a:cubicBezTo>
                      <a:pt x="52401" y="640624"/>
                      <a:pt x="59283" y="647506"/>
                      <a:pt x="49343" y="651328"/>
                    </a:cubicBezTo>
                    <a:cubicBezTo>
                      <a:pt x="39403" y="655151"/>
                      <a:pt x="47814" y="661268"/>
                      <a:pt x="45520" y="670443"/>
                    </a:cubicBezTo>
                    <a:cubicBezTo>
                      <a:pt x="43226" y="678853"/>
                      <a:pt x="52401" y="687263"/>
                      <a:pt x="44756" y="689558"/>
                    </a:cubicBezTo>
                    <a:cubicBezTo>
                      <a:pt x="37110" y="691851"/>
                      <a:pt x="47814" y="704849"/>
                      <a:pt x="37110" y="706378"/>
                    </a:cubicBezTo>
                    <a:cubicBezTo>
                      <a:pt x="26406" y="707907"/>
                      <a:pt x="33287" y="717082"/>
                      <a:pt x="26406" y="722434"/>
                    </a:cubicBezTo>
                    <a:cubicBezTo>
                      <a:pt x="19524" y="727787"/>
                      <a:pt x="35581" y="736197"/>
                      <a:pt x="27170" y="741549"/>
                    </a:cubicBezTo>
                    <a:cubicBezTo>
                      <a:pt x="18760" y="746901"/>
                      <a:pt x="24876" y="758370"/>
                      <a:pt x="16466" y="758370"/>
                    </a:cubicBezTo>
                    <a:cubicBezTo>
                      <a:pt x="8056" y="758370"/>
                      <a:pt x="3468" y="769074"/>
                      <a:pt x="2704" y="774426"/>
                    </a:cubicBezTo>
                    <a:cubicBezTo>
                      <a:pt x="1939" y="779778"/>
                      <a:pt x="-3413" y="789717"/>
                      <a:pt x="3468" y="797363"/>
                    </a:cubicBezTo>
                    <a:cubicBezTo>
                      <a:pt x="10349" y="805009"/>
                      <a:pt x="1939" y="810361"/>
                      <a:pt x="8056" y="813419"/>
                    </a:cubicBezTo>
                    <a:cubicBezTo>
                      <a:pt x="14172" y="816478"/>
                      <a:pt x="34051" y="811891"/>
                      <a:pt x="30993" y="821065"/>
                    </a:cubicBezTo>
                    <a:cubicBezTo>
                      <a:pt x="27935" y="829476"/>
                      <a:pt x="28699" y="848590"/>
                      <a:pt x="32522" y="848590"/>
                    </a:cubicBezTo>
                    <a:cubicBezTo>
                      <a:pt x="36345" y="848590"/>
                      <a:pt x="38639" y="859294"/>
                      <a:pt x="44756" y="858530"/>
                    </a:cubicBezTo>
                    <a:cubicBezTo>
                      <a:pt x="50872" y="857765"/>
                      <a:pt x="77633" y="854707"/>
                      <a:pt x="89101" y="857765"/>
                    </a:cubicBezTo>
                    <a:cubicBezTo>
                      <a:pt x="94453" y="859294"/>
                      <a:pt x="99041" y="862353"/>
                      <a:pt x="102864" y="865411"/>
                    </a:cubicBezTo>
                    <a:cubicBezTo>
                      <a:pt x="108980" y="862353"/>
                      <a:pt x="123507" y="871528"/>
                      <a:pt x="126566" y="868469"/>
                    </a:cubicBezTo>
                    <a:cubicBezTo>
                      <a:pt x="130389" y="864646"/>
                      <a:pt x="112803" y="850884"/>
                      <a:pt x="113568" y="845532"/>
                    </a:cubicBezTo>
                    <a:cubicBezTo>
                      <a:pt x="114332" y="840945"/>
                      <a:pt x="110509" y="832534"/>
                      <a:pt x="110509" y="827182"/>
                    </a:cubicBezTo>
                    <a:cubicBezTo>
                      <a:pt x="110509" y="821830"/>
                      <a:pt x="107451" y="809596"/>
                      <a:pt x="115862" y="804245"/>
                    </a:cubicBezTo>
                    <a:cubicBezTo>
                      <a:pt x="123507" y="798893"/>
                      <a:pt x="124272" y="793540"/>
                      <a:pt x="128860" y="794305"/>
                    </a:cubicBezTo>
                    <a:cubicBezTo>
                      <a:pt x="134212" y="795070"/>
                      <a:pt x="144151" y="789717"/>
                      <a:pt x="144151" y="776720"/>
                    </a:cubicBezTo>
                    <a:cubicBezTo>
                      <a:pt x="144916" y="763722"/>
                      <a:pt x="151032" y="759134"/>
                      <a:pt x="161736" y="749959"/>
                    </a:cubicBezTo>
                    <a:cubicBezTo>
                      <a:pt x="173970" y="740020"/>
                      <a:pt x="193849" y="730845"/>
                      <a:pt x="190790" y="726257"/>
                    </a:cubicBezTo>
                    <a:cubicBezTo>
                      <a:pt x="187732" y="721670"/>
                      <a:pt x="195378" y="707907"/>
                      <a:pt x="195378" y="702555"/>
                    </a:cubicBezTo>
                    <a:cubicBezTo>
                      <a:pt x="195378" y="697203"/>
                      <a:pt x="176263" y="697968"/>
                      <a:pt x="170147" y="696438"/>
                    </a:cubicBezTo>
                    <a:cubicBezTo>
                      <a:pt x="164030" y="694145"/>
                      <a:pt x="141857" y="678853"/>
                      <a:pt x="153326" y="658974"/>
                    </a:cubicBezTo>
                    <a:cubicBezTo>
                      <a:pt x="164030" y="639095"/>
                      <a:pt x="187732" y="636801"/>
                      <a:pt x="194613" y="636037"/>
                    </a:cubicBezTo>
                    <a:cubicBezTo>
                      <a:pt x="201495" y="635272"/>
                      <a:pt x="195378" y="626097"/>
                      <a:pt x="200730" y="623039"/>
                    </a:cubicBezTo>
                    <a:cubicBezTo>
                      <a:pt x="206082" y="619980"/>
                      <a:pt x="207611" y="614628"/>
                      <a:pt x="207611" y="606218"/>
                    </a:cubicBezTo>
                    <a:cubicBezTo>
                      <a:pt x="207611" y="597043"/>
                      <a:pt x="207611" y="582516"/>
                      <a:pt x="217551" y="581751"/>
                    </a:cubicBezTo>
                    <a:cubicBezTo>
                      <a:pt x="227490" y="580987"/>
                      <a:pt x="230549" y="575635"/>
                      <a:pt x="224432" y="573341"/>
                    </a:cubicBezTo>
                    <a:cubicBezTo>
                      <a:pt x="218315" y="571812"/>
                      <a:pt x="215257" y="564931"/>
                      <a:pt x="225197" y="563401"/>
                    </a:cubicBezTo>
                    <a:cubicBezTo>
                      <a:pt x="235136" y="562637"/>
                      <a:pt x="232078" y="571812"/>
                      <a:pt x="238959" y="571812"/>
                    </a:cubicBezTo>
                    <a:cubicBezTo>
                      <a:pt x="245840" y="571812"/>
                      <a:pt x="258074" y="560343"/>
                      <a:pt x="248899" y="552697"/>
                    </a:cubicBezTo>
                    <a:cubicBezTo>
                      <a:pt x="239724" y="545816"/>
                      <a:pt x="236665" y="555756"/>
                      <a:pt x="232078" y="557285"/>
                    </a:cubicBezTo>
                    <a:cubicBezTo>
                      <a:pt x="226726" y="558049"/>
                      <a:pt x="222903" y="551168"/>
                      <a:pt x="218315" y="551168"/>
                    </a:cubicBezTo>
                    <a:cubicBezTo>
                      <a:pt x="212963" y="551168"/>
                      <a:pt x="216786" y="537406"/>
                      <a:pt x="214493" y="532818"/>
                    </a:cubicBezTo>
                    <a:cubicBezTo>
                      <a:pt x="212199" y="528231"/>
                      <a:pt x="209141" y="515997"/>
                      <a:pt x="213728" y="509881"/>
                    </a:cubicBezTo>
                    <a:cubicBezTo>
                      <a:pt x="218315" y="503764"/>
                      <a:pt x="236665" y="519056"/>
                      <a:pt x="253486" y="519820"/>
                    </a:cubicBezTo>
                    <a:cubicBezTo>
                      <a:pt x="270307" y="520585"/>
                      <a:pt x="282540" y="511410"/>
                      <a:pt x="282540" y="506058"/>
                    </a:cubicBezTo>
                    <a:cubicBezTo>
                      <a:pt x="282540" y="499941"/>
                      <a:pt x="274894" y="489237"/>
                      <a:pt x="284834" y="483120"/>
                    </a:cubicBezTo>
                    <a:cubicBezTo>
                      <a:pt x="294774" y="477004"/>
                      <a:pt x="286363" y="474710"/>
                      <a:pt x="284069" y="465535"/>
                    </a:cubicBezTo>
                    <a:cubicBezTo>
                      <a:pt x="281011" y="457125"/>
                      <a:pt x="288657" y="451772"/>
                      <a:pt x="293245" y="455595"/>
                    </a:cubicBezTo>
                    <a:cubicBezTo>
                      <a:pt x="297832" y="460183"/>
                      <a:pt x="330709" y="457125"/>
                      <a:pt x="357469" y="451772"/>
                    </a:cubicBezTo>
                    <a:cubicBezTo>
                      <a:pt x="384994" y="446421"/>
                      <a:pt x="403344" y="436481"/>
                      <a:pt x="404873" y="428835"/>
                    </a:cubicBezTo>
                    <a:cubicBezTo>
                      <a:pt x="406402" y="421189"/>
                      <a:pt x="423988" y="403604"/>
                      <a:pt x="427811" y="396723"/>
                    </a:cubicBezTo>
                    <a:cubicBezTo>
                      <a:pt x="431634" y="390606"/>
                      <a:pt x="428575" y="382196"/>
                      <a:pt x="417107" y="380667"/>
                    </a:cubicBezTo>
                    <a:cubicBezTo>
                      <a:pt x="406402" y="379137"/>
                      <a:pt x="406402" y="366904"/>
                      <a:pt x="412519" y="360023"/>
                    </a:cubicBezTo>
                    <a:cubicBezTo>
                      <a:pt x="418636" y="353142"/>
                      <a:pt x="409461" y="346260"/>
                      <a:pt x="398757" y="345496"/>
                    </a:cubicBezTo>
                    <a:cubicBezTo>
                      <a:pt x="388053" y="344731"/>
                      <a:pt x="371996" y="337085"/>
                      <a:pt x="381171" y="328675"/>
                    </a:cubicBezTo>
                    <a:cubicBezTo>
                      <a:pt x="385759" y="324852"/>
                      <a:pt x="388053" y="325617"/>
                      <a:pt x="390346" y="327146"/>
                    </a:cubicBezTo>
                    <a:cubicBezTo>
                      <a:pt x="391875" y="323323"/>
                      <a:pt x="393404" y="317971"/>
                      <a:pt x="391875" y="317206"/>
                    </a:cubicBezTo>
                    <a:cubicBezTo>
                      <a:pt x="389582" y="314912"/>
                      <a:pt x="384230" y="317971"/>
                      <a:pt x="384230" y="302679"/>
                    </a:cubicBezTo>
                    <a:cubicBezTo>
                      <a:pt x="384994" y="287388"/>
                      <a:pt x="390346" y="290446"/>
                      <a:pt x="391111" y="271332"/>
                    </a:cubicBezTo>
                    <a:cubicBezTo>
                      <a:pt x="391875" y="251452"/>
                      <a:pt x="399521" y="239984"/>
                      <a:pt x="399521" y="230044"/>
                    </a:cubicBezTo>
                    <a:cubicBezTo>
                      <a:pt x="399521" y="219340"/>
                      <a:pt x="418636" y="207871"/>
                      <a:pt x="429340" y="191050"/>
                    </a:cubicBezTo>
                    <a:cubicBezTo>
                      <a:pt x="440044" y="174230"/>
                      <a:pt x="462981" y="152821"/>
                      <a:pt x="472921" y="146705"/>
                    </a:cubicBezTo>
                    <a:cubicBezTo>
                      <a:pt x="482096" y="140588"/>
                      <a:pt x="501210" y="136001"/>
                      <a:pt x="503504" y="130648"/>
                    </a:cubicBezTo>
                    <a:cubicBezTo>
                      <a:pt x="503504" y="126825"/>
                      <a:pt x="501210" y="97771"/>
                      <a:pt x="497388" y="95478"/>
                    </a:cubicBezTo>
                    <a:moveTo>
                      <a:pt x="190026" y="944927"/>
                    </a:moveTo>
                    <a:cubicBezTo>
                      <a:pt x="176263" y="944163"/>
                      <a:pt x="148738" y="919696"/>
                      <a:pt x="141093" y="912815"/>
                    </a:cubicBezTo>
                    <a:cubicBezTo>
                      <a:pt x="132682" y="906698"/>
                      <a:pt x="138799" y="899817"/>
                      <a:pt x="128860" y="901346"/>
                    </a:cubicBezTo>
                    <a:cubicBezTo>
                      <a:pt x="118920" y="902875"/>
                      <a:pt x="125801" y="893700"/>
                      <a:pt x="131153" y="891407"/>
                    </a:cubicBezTo>
                    <a:cubicBezTo>
                      <a:pt x="136505" y="889113"/>
                      <a:pt x="128860" y="879938"/>
                      <a:pt x="122743" y="878409"/>
                    </a:cubicBezTo>
                    <a:cubicBezTo>
                      <a:pt x="121978" y="892936"/>
                      <a:pt x="118920" y="957925"/>
                      <a:pt x="122743" y="957925"/>
                    </a:cubicBezTo>
                    <a:cubicBezTo>
                      <a:pt x="126566" y="958690"/>
                      <a:pt x="156384" y="954867"/>
                      <a:pt x="164795" y="960219"/>
                    </a:cubicBezTo>
                    <a:cubicBezTo>
                      <a:pt x="167853" y="960984"/>
                      <a:pt x="172441" y="964042"/>
                      <a:pt x="176263" y="960219"/>
                    </a:cubicBezTo>
                    <a:cubicBezTo>
                      <a:pt x="181616" y="954102"/>
                      <a:pt x="198436" y="957161"/>
                      <a:pt x="207611" y="951809"/>
                    </a:cubicBezTo>
                    <a:cubicBezTo>
                      <a:pt x="215257" y="947221"/>
                      <a:pt x="203788" y="945692"/>
                      <a:pt x="190026" y="9449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0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90563" y="4781965"/>
              <a:ext cx="219493" cy="1086184"/>
              <a:chOff x="3690563" y="4781965"/>
              <a:chExt cx="219493" cy="1086184"/>
            </a:xfrm>
            <a:solidFill>
              <a:srgbClr val="868889"/>
            </a:solidFill>
          </p:grpSpPr>
          <p:sp>
            <p:nvSpPr>
              <p:cNvPr id="211" name="Vrije vorm: vorm 210">
                <a:extLst>
                  <a:ext uri="{FF2B5EF4-FFF2-40B4-BE49-F238E27FC236}">
                    <a16:creationId xmlns:a16="http://schemas.microsoft.com/office/drawing/2014/main" id="{F3977524-1667-41DF-978D-200A84E6D4A8}"/>
                  </a:ext>
                </a:extLst>
              </p:cNvPr>
              <p:cNvSpPr/>
              <p:nvPr/>
            </p:nvSpPr>
            <p:spPr>
              <a:xfrm>
                <a:off x="3690563" y="4781965"/>
                <a:ext cx="219493" cy="1086184"/>
              </a:xfrm>
              <a:custGeom>
                <a:avLst/>
                <a:gdLst>
                  <a:gd name="connsiteX0" fmla="*/ 100984 w 219493"/>
                  <a:gd name="connsiteY0" fmla="*/ 971215 h 1086184"/>
                  <a:gd name="connsiteX1" fmla="*/ 88751 w 219493"/>
                  <a:gd name="connsiteY1" fmla="*/ 961275 h 1086184"/>
                  <a:gd name="connsiteX2" fmla="*/ 87222 w 219493"/>
                  <a:gd name="connsiteY2" fmla="*/ 933750 h 1086184"/>
                  <a:gd name="connsiteX3" fmla="*/ 63519 w 219493"/>
                  <a:gd name="connsiteY3" fmla="*/ 926104 h 1086184"/>
                  <a:gd name="connsiteX4" fmla="*/ 58932 w 219493"/>
                  <a:gd name="connsiteY4" fmla="*/ 910048 h 1086184"/>
                  <a:gd name="connsiteX5" fmla="*/ 58168 w 219493"/>
                  <a:gd name="connsiteY5" fmla="*/ 887111 h 1086184"/>
                  <a:gd name="connsiteX6" fmla="*/ 71930 w 219493"/>
                  <a:gd name="connsiteY6" fmla="*/ 871055 h 1086184"/>
                  <a:gd name="connsiteX7" fmla="*/ 82634 w 219493"/>
                  <a:gd name="connsiteY7" fmla="*/ 854234 h 1086184"/>
                  <a:gd name="connsiteX8" fmla="*/ 81869 w 219493"/>
                  <a:gd name="connsiteY8" fmla="*/ 835119 h 1086184"/>
                  <a:gd name="connsiteX9" fmla="*/ 92574 w 219493"/>
                  <a:gd name="connsiteY9" fmla="*/ 819063 h 1086184"/>
                  <a:gd name="connsiteX10" fmla="*/ 100219 w 219493"/>
                  <a:gd name="connsiteY10" fmla="*/ 802242 h 1086184"/>
                  <a:gd name="connsiteX11" fmla="*/ 100984 w 219493"/>
                  <a:gd name="connsiteY11" fmla="*/ 783128 h 1086184"/>
                  <a:gd name="connsiteX12" fmla="*/ 104807 w 219493"/>
                  <a:gd name="connsiteY12" fmla="*/ 764013 h 1086184"/>
                  <a:gd name="connsiteX13" fmla="*/ 100984 w 219493"/>
                  <a:gd name="connsiteY13" fmla="*/ 747957 h 1086184"/>
                  <a:gd name="connsiteX14" fmla="*/ 110924 w 219493"/>
                  <a:gd name="connsiteY14" fmla="*/ 742605 h 1086184"/>
                  <a:gd name="connsiteX15" fmla="*/ 107101 w 219493"/>
                  <a:gd name="connsiteY15" fmla="*/ 731901 h 1086184"/>
                  <a:gd name="connsiteX16" fmla="*/ 99455 w 219493"/>
                  <a:gd name="connsiteY16" fmla="*/ 719667 h 1086184"/>
                  <a:gd name="connsiteX17" fmla="*/ 95632 w 219493"/>
                  <a:gd name="connsiteY17" fmla="*/ 704375 h 1086184"/>
                  <a:gd name="connsiteX18" fmla="*/ 93338 w 219493"/>
                  <a:gd name="connsiteY18" fmla="*/ 691378 h 1086184"/>
                  <a:gd name="connsiteX19" fmla="*/ 97161 w 219493"/>
                  <a:gd name="connsiteY19" fmla="*/ 666147 h 1086184"/>
                  <a:gd name="connsiteX20" fmla="*/ 98690 w 219493"/>
                  <a:gd name="connsiteY20" fmla="*/ 640151 h 1086184"/>
                  <a:gd name="connsiteX21" fmla="*/ 93338 w 219493"/>
                  <a:gd name="connsiteY21" fmla="*/ 623330 h 1086184"/>
                  <a:gd name="connsiteX22" fmla="*/ 100219 w 219493"/>
                  <a:gd name="connsiteY22" fmla="*/ 606509 h 1086184"/>
                  <a:gd name="connsiteX23" fmla="*/ 107101 w 219493"/>
                  <a:gd name="connsiteY23" fmla="*/ 591218 h 1086184"/>
                  <a:gd name="connsiteX24" fmla="*/ 108630 w 219493"/>
                  <a:gd name="connsiteY24" fmla="*/ 572868 h 1086184"/>
                  <a:gd name="connsiteX25" fmla="*/ 123157 w 219493"/>
                  <a:gd name="connsiteY25" fmla="*/ 563693 h 1086184"/>
                  <a:gd name="connsiteX26" fmla="*/ 117040 w 219493"/>
                  <a:gd name="connsiteY26" fmla="*/ 549930 h 1086184"/>
                  <a:gd name="connsiteX27" fmla="*/ 116276 w 219493"/>
                  <a:gd name="connsiteY27" fmla="*/ 517818 h 1086184"/>
                  <a:gd name="connsiteX28" fmla="*/ 135390 w 219493"/>
                  <a:gd name="connsiteY28" fmla="*/ 494116 h 1086184"/>
                  <a:gd name="connsiteX29" fmla="*/ 135390 w 219493"/>
                  <a:gd name="connsiteY29" fmla="*/ 463533 h 1086184"/>
                  <a:gd name="connsiteX30" fmla="*/ 143036 w 219493"/>
                  <a:gd name="connsiteY30" fmla="*/ 445947 h 1086184"/>
                  <a:gd name="connsiteX31" fmla="*/ 149917 w 219493"/>
                  <a:gd name="connsiteY31" fmla="*/ 425304 h 1086184"/>
                  <a:gd name="connsiteX32" fmla="*/ 143800 w 219493"/>
                  <a:gd name="connsiteY32" fmla="*/ 403895 h 1086184"/>
                  <a:gd name="connsiteX33" fmla="*/ 135390 w 219493"/>
                  <a:gd name="connsiteY33" fmla="*/ 380193 h 1086184"/>
                  <a:gd name="connsiteX34" fmla="*/ 135390 w 219493"/>
                  <a:gd name="connsiteY34" fmla="*/ 354197 h 1086184"/>
                  <a:gd name="connsiteX35" fmla="*/ 146094 w 219493"/>
                  <a:gd name="connsiteY35" fmla="*/ 335083 h 1086184"/>
                  <a:gd name="connsiteX36" fmla="*/ 146094 w 219493"/>
                  <a:gd name="connsiteY36" fmla="*/ 310616 h 1086184"/>
                  <a:gd name="connsiteX37" fmla="*/ 152976 w 219493"/>
                  <a:gd name="connsiteY37" fmla="*/ 297618 h 1086184"/>
                  <a:gd name="connsiteX38" fmla="*/ 164444 w 219493"/>
                  <a:gd name="connsiteY38" fmla="*/ 275446 h 1086184"/>
                  <a:gd name="connsiteX39" fmla="*/ 172090 w 219493"/>
                  <a:gd name="connsiteY39" fmla="*/ 254802 h 1086184"/>
                  <a:gd name="connsiteX40" fmla="*/ 187382 w 219493"/>
                  <a:gd name="connsiteY40" fmla="*/ 243333 h 1086184"/>
                  <a:gd name="connsiteX41" fmla="*/ 186617 w 219493"/>
                  <a:gd name="connsiteY41" fmla="*/ 227277 h 1086184"/>
                  <a:gd name="connsiteX42" fmla="*/ 184323 w 219493"/>
                  <a:gd name="connsiteY42" fmla="*/ 201281 h 1086184"/>
                  <a:gd name="connsiteX43" fmla="*/ 185852 w 219493"/>
                  <a:gd name="connsiteY43" fmla="*/ 183696 h 1086184"/>
                  <a:gd name="connsiteX44" fmla="*/ 214142 w 219493"/>
                  <a:gd name="connsiteY44" fmla="*/ 161523 h 1086184"/>
                  <a:gd name="connsiteX45" fmla="*/ 219494 w 219493"/>
                  <a:gd name="connsiteY45" fmla="*/ 133233 h 1086184"/>
                  <a:gd name="connsiteX46" fmla="*/ 203438 w 219493"/>
                  <a:gd name="connsiteY46" fmla="*/ 137821 h 1086184"/>
                  <a:gd name="connsiteX47" fmla="*/ 197321 w 219493"/>
                  <a:gd name="connsiteY47" fmla="*/ 111061 h 1086184"/>
                  <a:gd name="connsiteX48" fmla="*/ 188146 w 219493"/>
                  <a:gd name="connsiteY48" fmla="*/ 88888 h 1086184"/>
                  <a:gd name="connsiteX49" fmla="*/ 178971 w 219493"/>
                  <a:gd name="connsiteY49" fmla="*/ 69009 h 1086184"/>
                  <a:gd name="connsiteX50" fmla="*/ 184323 w 219493"/>
                  <a:gd name="connsiteY50" fmla="*/ 51423 h 1086184"/>
                  <a:gd name="connsiteX51" fmla="*/ 173619 w 219493"/>
                  <a:gd name="connsiteY51" fmla="*/ 37661 h 1086184"/>
                  <a:gd name="connsiteX52" fmla="*/ 167503 w 219493"/>
                  <a:gd name="connsiteY52" fmla="*/ 11665 h 1086184"/>
                  <a:gd name="connsiteX53" fmla="*/ 156034 w 219493"/>
                  <a:gd name="connsiteY53" fmla="*/ 961 h 1086184"/>
                  <a:gd name="connsiteX54" fmla="*/ 145330 w 219493"/>
                  <a:gd name="connsiteY54" fmla="*/ 20075 h 1086184"/>
                  <a:gd name="connsiteX55" fmla="*/ 139978 w 219493"/>
                  <a:gd name="connsiteY55" fmla="*/ 23898 h 1086184"/>
                  <a:gd name="connsiteX56" fmla="*/ 139978 w 219493"/>
                  <a:gd name="connsiteY56" fmla="*/ 46071 h 1086184"/>
                  <a:gd name="connsiteX57" fmla="*/ 141507 w 219493"/>
                  <a:gd name="connsiteY57" fmla="*/ 108767 h 1086184"/>
                  <a:gd name="connsiteX58" fmla="*/ 131567 w 219493"/>
                  <a:gd name="connsiteY58" fmla="*/ 145467 h 1086184"/>
                  <a:gd name="connsiteX59" fmla="*/ 134626 w 219493"/>
                  <a:gd name="connsiteY59" fmla="*/ 159229 h 1086184"/>
                  <a:gd name="connsiteX60" fmla="*/ 131567 w 219493"/>
                  <a:gd name="connsiteY60" fmla="*/ 191342 h 1086184"/>
                  <a:gd name="connsiteX61" fmla="*/ 120098 w 219493"/>
                  <a:gd name="connsiteY61" fmla="*/ 246392 h 1086184"/>
                  <a:gd name="connsiteX62" fmla="*/ 113217 w 219493"/>
                  <a:gd name="connsiteY62" fmla="*/ 271623 h 1086184"/>
                  <a:gd name="connsiteX63" fmla="*/ 101749 w 219493"/>
                  <a:gd name="connsiteY63" fmla="*/ 292266 h 1086184"/>
                  <a:gd name="connsiteX64" fmla="*/ 110924 w 219493"/>
                  <a:gd name="connsiteY64" fmla="*/ 321320 h 1086184"/>
                  <a:gd name="connsiteX65" fmla="*/ 101749 w 219493"/>
                  <a:gd name="connsiteY65" fmla="*/ 347316 h 1086184"/>
                  <a:gd name="connsiteX66" fmla="*/ 101749 w 219493"/>
                  <a:gd name="connsiteY66" fmla="*/ 400837 h 1086184"/>
                  <a:gd name="connsiteX67" fmla="*/ 96397 w 219493"/>
                  <a:gd name="connsiteY67" fmla="*/ 417658 h 1086184"/>
                  <a:gd name="connsiteX68" fmla="*/ 87222 w 219493"/>
                  <a:gd name="connsiteY68" fmla="*/ 447476 h 1086184"/>
                  <a:gd name="connsiteX69" fmla="*/ 68107 w 219493"/>
                  <a:gd name="connsiteY69" fmla="*/ 499468 h 1086184"/>
                  <a:gd name="connsiteX70" fmla="*/ 56638 w 219493"/>
                  <a:gd name="connsiteY70" fmla="*/ 518582 h 1086184"/>
                  <a:gd name="connsiteX71" fmla="*/ 53580 w 219493"/>
                  <a:gd name="connsiteY71" fmla="*/ 536168 h 1086184"/>
                  <a:gd name="connsiteX72" fmla="*/ 56638 w 219493"/>
                  <a:gd name="connsiteY72" fmla="*/ 566751 h 1086184"/>
                  <a:gd name="connsiteX73" fmla="*/ 57403 w 219493"/>
                  <a:gd name="connsiteY73" fmla="*/ 591218 h 1086184"/>
                  <a:gd name="connsiteX74" fmla="*/ 49757 w 219493"/>
                  <a:gd name="connsiteY74" fmla="*/ 611861 h 1086184"/>
                  <a:gd name="connsiteX75" fmla="*/ 46699 w 219493"/>
                  <a:gd name="connsiteY75" fmla="*/ 640151 h 1086184"/>
                  <a:gd name="connsiteX76" fmla="*/ 44405 w 219493"/>
                  <a:gd name="connsiteY76" fmla="*/ 654678 h 1086184"/>
                  <a:gd name="connsiteX77" fmla="*/ 33701 w 219493"/>
                  <a:gd name="connsiteY77" fmla="*/ 680674 h 1086184"/>
                  <a:gd name="connsiteX78" fmla="*/ 45170 w 219493"/>
                  <a:gd name="connsiteY78" fmla="*/ 696730 h 1086184"/>
                  <a:gd name="connsiteX79" fmla="*/ 56638 w 219493"/>
                  <a:gd name="connsiteY79" fmla="*/ 653149 h 1086184"/>
                  <a:gd name="connsiteX80" fmla="*/ 65813 w 219493"/>
                  <a:gd name="connsiteY80" fmla="*/ 643974 h 1086184"/>
                  <a:gd name="connsiteX81" fmla="*/ 72695 w 219493"/>
                  <a:gd name="connsiteY81" fmla="*/ 653149 h 1086184"/>
                  <a:gd name="connsiteX82" fmla="*/ 74224 w 219493"/>
                  <a:gd name="connsiteY82" fmla="*/ 663853 h 1086184"/>
                  <a:gd name="connsiteX83" fmla="*/ 71930 w 219493"/>
                  <a:gd name="connsiteY83" fmla="*/ 684497 h 1086184"/>
                  <a:gd name="connsiteX84" fmla="*/ 65813 w 219493"/>
                  <a:gd name="connsiteY84" fmla="*/ 703611 h 1086184"/>
                  <a:gd name="connsiteX85" fmla="*/ 61226 w 219493"/>
                  <a:gd name="connsiteY85" fmla="*/ 718903 h 1086184"/>
                  <a:gd name="connsiteX86" fmla="*/ 61990 w 219493"/>
                  <a:gd name="connsiteY86" fmla="*/ 730371 h 1086184"/>
                  <a:gd name="connsiteX87" fmla="*/ 61226 w 219493"/>
                  <a:gd name="connsiteY87" fmla="*/ 740311 h 1086184"/>
                  <a:gd name="connsiteX88" fmla="*/ 61990 w 219493"/>
                  <a:gd name="connsiteY88" fmla="*/ 754838 h 1086184"/>
                  <a:gd name="connsiteX89" fmla="*/ 48992 w 219493"/>
                  <a:gd name="connsiteY89" fmla="*/ 761719 h 1086184"/>
                  <a:gd name="connsiteX90" fmla="*/ 51286 w 219493"/>
                  <a:gd name="connsiteY90" fmla="*/ 777776 h 1086184"/>
                  <a:gd name="connsiteX91" fmla="*/ 35230 w 219493"/>
                  <a:gd name="connsiteY91" fmla="*/ 771659 h 1086184"/>
                  <a:gd name="connsiteX92" fmla="*/ 46699 w 219493"/>
                  <a:gd name="connsiteY92" fmla="*/ 755603 h 1086184"/>
                  <a:gd name="connsiteX93" fmla="*/ 33701 w 219493"/>
                  <a:gd name="connsiteY93" fmla="*/ 738017 h 1086184"/>
                  <a:gd name="connsiteX94" fmla="*/ 42111 w 219493"/>
                  <a:gd name="connsiteY94" fmla="*/ 757132 h 1086184"/>
                  <a:gd name="connsiteX95" fmla="*/ 29113 w 219493"/>
                  <a:gd name="connsiteY95" fmla="*/ 763248 h 1086184"/>
                  <a:gd name="connsiteX96" fmla="*/ 14586 w 219493"/>
                  <a:gd name="connsiteY96" fmla="*/ 773188 h 1086184"/>
                  <a:gd name="connsiteX97" fmla="*/ 15351 w 219493"/>
                  <a:gd name="connsiteY97" fmla="*/ 784657 h 1086184"/>
                  <a:gd name="connsiteX98" fmla="*/ 59 w 219493"/>
                  <a:gd name="connsiteY98" fmla="*/ 799184 h 1086184"/>
                  <a:gd name="connsiteX99" fmla="*/ 6176 w 219493"/>
                  <a:gd name="connsiteY99" fmla="*/ 799948 h 1086184"/>
                  <a:gd name="connsiteX100" fmla="*/ 17645 w 219493"/>
                  <a:gd name="connsiteY100" fmla="*/ 799948 h 1086184"/>
                  <a:gd name="connsiteX101" fmla="*/ 32172 w 219493"/>
                  <a:gd name="connsiteY101" fmla="*/ 801477 h 1086184"/>
                  <a:gd name="connsiteX102" fmla="*/ 34465 w 219493"/>
                  <a:gd name="connsiteY102" fmla="*/ 813711 h 1086184"/>
                  <a:gd name="connsiteX103" fmla="*/ 26820 w 219493"/>
                  <a:gd name="connsiteY103" fmla="*/ 829003 h 1086184"/>
                  <a:gd name="connsiteX104" fmla="*/ 50522 w 219493"/>
                  <a:gd name="connsiteY104" fmla="*/ 831296 h 1086184"/>
                  <a:gd name="connsiteX105" fmla="*/ 51286 w 219493"/>
                  <a:gd name="connsiteY105" fmla="*/ 841236 h 1086184"/>
                  <a:gd name="connsiteX106" fmla="*/ 34465 w 219493"/>
                  <a:gd name="connsiteY106" fmla="*/ 837413 h 1086184"/>
                  <a:gd name="connsiteX107" fmla="*/ 19174 w 219493"/>
                  <a:gd name="connsiteY107" fmla="*/ 838177 h 1086184"/>
                  <a:gd name="connsiteX108" fmla="*/ 2353 w 219493"/>
                  <a:gd name="connsiteY108" fmla="*/ 851940 h 1086184"/>
                  <a:gd name="connsiteX109" fmla="*/ 11528 w 219493"/>
                  <a:gd name="connsiteY109" fmla="*/ 862644 h 1086184"/>
                  <a:gd name="connsiteX110" fmla="*/ 23761 w 219493"/>
                  <a:gd name="connsiteY110" fmla="*/ 854998 h 1086184"/>
                  <a:gd name="connsiteX111" fmla="*/ 34465 w 219493"/>
                  <a:gd name="connsiteY111" fmla="*/ 855763 h 1086184"/>
                  <a:gd name="connsiteX112" fmla="*/ 21467 w 219493"/>
                  <a:gd name="connsiteY112" fmla="*/ 865702 h 1086184"/>
                  <a:gd name="connsiteX113" fmla="*/ 8470 w 219493"/>
                  <a:gd name="connsiteY113" fmla="*/ 880229 h 1086184"/>
                  <a:gd name="connsiteX114" fmla="*/ 13822 w 219493"/>
                  <a:gd name="connsiteY114" fmla="*/ 890169 h 1086184"/>
                  <a:gd name="connsiteX115" fmla="*/ 19938 w 219493"/>
                  <a:gd name="connsiteY115" fmla="*/ 897815 h 1086184"/>
                  <a:gd name="connsiteX116" fmla="*/ 27584 w 219493"/>
                  <a:gd name="connsiteY116" fmla="*/ 887875 h 1086184"/>
                  <a:gd name="connsiteX117" fmla="*/ 38288 w 219493"/>
                  <a:gd name="connsiteY117" fmla="*/ 876406 h 1086184"/>
                  <a:gd name="connsiteX118" fmla="*/ 35230 w 219493"/>
                  <a:gd name="connsiteY118" fmla="*/ 893992 h 1086184"/>
                  <a:gd name="connsiteX119" fmla="*/ 31407 w 219493"/>
                  <a:gd name="connsiteY119" fmla="*/ 912342 h 1086184"/>
                  <a:gd name="connsiteX120" fmla="*/ 24526 w 219493"/>
                  <a:gd name="connsiteY120" fmla="*/ 921517 h 1086184"/>
                  <a:gd name="connsiteX121" fmla="*/ 16116 w 219493"/>
                  <a:gd name="connsiteY121" fmla="*/ 927633 h 1086184"/>
                  <a:gd name="connsiteX122" fmla="*/ 15351 w 219493"/>
                  <a:gd name="connsiteY122" fmla="*/ 942161 h 1086184"/>
                  <a:gd name="connsiteX123" fmla="*/ 28349 w 219493"/>
                  <a:gd name="connsiteY123" fmla="*/ 938338 h 1086184"/>
                  <a:gd name="connsiteX124" fmla="*/ 41347 w 219493"/>
                  <a:gd name="connsiteY124" fmla="*/ 939102 h 1086184"/>
                  <a:gd name="connsiteX125" fmla="*/ 46699 w 219493"/>
                  <a:gd name="connsiteY125" fmla="*/ 947513 h 1086184"/>
                  <a:gd name="connsiteX126" fmla="*/ 35230 w 219493"/>
                  <a:gd name="connsiteY126" fmla="*/ 958981 h 1086184"/>
                  <a:gd name="connsiteX127" fmla="*/ 50522 w 219493"/>
                  <a:gd name="connsiteY127" fmla="*/ 960510 h 1086184"/>
                  <a:gd name="connsiteX128" fmla="*/ 58932 w 219493"/>
                  <a:gd name="connsiteY128" fmla="*/ 957452 h 1086184"/>
                  <a:gd name="connsiteX129" fmla="*/ 74988 w 219493"/>
                  <a:gd name="connsiteY129" fmla="*/ 962804 h 1086184"/>
                  <a:gd name="connsiteX130" fmla="*/ 52815 w 219493"/>
                  <a:gd name="connsiteY130" fmla="*/ 971215 h 1086184"/>
                  <a:gd name="connsiteX131" fmla="*/ 45934 w 219493"/>
                  <a:gd name="connsiteY131" fmla="*/ 985742 h 1086184"/>
                  <a:gd name="connsiteX132" fmla="*/ 64284 w 219493"/>
                  <a:gd name="connsiteY132" fmla="*/ 979625 h 1086184"/>
                  <a:gd name="connsiteX133" fmla="*/ 102513 w 219493"/>
                  <a:gd name="connsiteY133" fmla="*/ 981919 h 1086184"/>
                  <a:gd name="connsiteX134" fmla="*/ 87222 w 219493"/>
                  <a:gd name="connsiteY134" fmla="*/ 986506 h 1086184"/>
                  <a:gd name="connsiteX135" fmla="*/ 71930 w 219493"/>
                  <a:gd name="connsiteY135" fmla="*/ 989565 h 1086184"/>
                  <a:gd name="connsiteX136" fmla="*/ 58168 w 219493"/>
                  <a:gd name="connsiteY136" fmla="*/ 997975 h 1086184"/>
                  <a:gd name="connsiteX137" fmla="*/ 58932 w 219493"/>
                  <a:gd name="connsiteY137" fmla="*/ 1007914 h 1086184"/>
                  <a:gd name="connsiteX138" fmla="*/ 81869 w 219493"/>
                  <a:gd name="connsiteY138" fmla="*/ 998739 h 1086184"/>
                  <a:gd name="connsiteX139" fmla="*/ 110159 w 219493"/>
                  <a:gd name="connsiteY139" fmla="*/ 993388 h 1086184"/>
                  <a:gd name="connsiteX140" fmla="*/ 91044 w 219493"/>
                  <a:gd name="connsiteY140" fmla="*/ 1003327 h 1086184"/>
                  <a:gd name="connsiteX141" fmla="*/ 78046 w 219493"/>
                  <a:gd name="connsiteY141" fmla="*/ 1014796 h 1086184"/>
                  <a:gd name="connsiteX142" fmla="*/ 51286 w 219493"/>
                  <a:gd name="connsiteY142" fmla="*/ 1011737 h 1086184"/>
                  <a:gd name="connsiteX143" fmla="*/ 54345 w 219493"/>
                  <a:gd name="connsiteY143" fmla="*/ 1027794 h 1086184"/>
                  <a:gd name="connsiteX144" fmla="*/ 75753 w 219493"/>
                  <a:gd name="connsiteY144" fmla="*/ 1032381 h 1086184"/>
                  <a:gd name="connsiteX145" fmla="*/ 91809 w 219493"/>
                  <a:gd name="connsiteY145" fmla="*/ 1038498 h 1086184"/>
                  <a:gd name="connsiteX146" fmla="*/ 87222 w 219493"/>
                  <a:gd name="connsiteY146" fmla="*/ 1030087 h 1086184"/>
                  <a:gd name="connsiteX147" fmla="*/ 97161 w 219493"/>
                  <a:gd name="connsiteY147" fmla="*/ 1023206 h 1086184"/>
                  <a:gd name="connsiteX148" fmla="*/ 116276 w 219493"/>
                  <a:gd name="connsiteY148" fmla="*/ 1006385 h 1086184"/>
                  <a:gd name="connsiteX149" fmla="*/ 138449 w 219493"/>
                  <a:gd name="connsiteY149" fmla="*/ 983448 h 1086184"/>
                  <a:gd name="connsiteX150" fmla="*/ 135390 w 219493"/>
                  <a:gd name="connsiteY150" fmla="*/ 994916 h 1086184"/>
                  <a:gd name="connsiteX151" fmla="*/ 131567 w 219493"/>
                  <a:gd name="connsiteY151" fmla="*/ 1008679 h 1086184"/>
                  <a:gd name="connsiteX152" fmla="*/ 154505 w 219493"/>
                  <a:gd name="connsiteY152" fmla="*/ 1009444 h 1086184"/>
                  <a:gd name="connsiteX153" fmla="*/ 140742 w 219493"/>
                  <a:gd name="connsiteY153" fmla="*/ 1020148 h 1086184"/>
                  <a:gd name="connsiteX154" fmla="*/ 141507 w 219493"/>
                  <a:gd name="connsiteY154" fmla="*/ 1036968 h 1086184"/>
                  <a:gd name="connsiteX155" fmla="*/ 130803 w 219493"/>
                  <a:gd name="connsiteY155" fmla="*/ 1017089 h 1086184"/>
                  <a:gd name="connsiteX156" fmla="*/ 125451 w 219493"/>
                  <a:gd name="connsiteY156" fmla="*/ 1032381 h 1086184"/>
                  <a:gd name="connsiteX157" fmla="*/ 113217 w 219493"/>
                  <a:gd name="connsiteY157" fmla="*/ 1027794 h 1086184"/>
                  <a:gd name="connsiteX158" fmla="*/ 106336 w 219493"/>
                  <a:gd name="connsiteY158" fmla="*/ 1036968 h 1086184"/>
                  <a:gd name="connsiteX159" fmla="*/ 93338 w 219493"/>
                  <a:gd name="connsiteY159" fmla="*/ 1046908 h 1086184"/>
                  <a:gd name="connsiteX160" fmla="*/ 111688 w 219493"/>
                  <a:gd name="connsiteY160" fmla="*/ 1050731 h 1086184"/>
                  <a:gd name="connsiteX161" fmla="*/ 124686 w 219493"/>
                  <a:gd name="connsiteY161" fmla="*/ 1072139 h 1086184"/>
                  <a:gd name="connsiteX162" fmla="*/ 133861 w 219493"/>
                  <a:gd name="connsiteY162" fmla="*/ 1053025 h 1086184"/>
                  <a:gd name="connsiteX163" fmla="*/ 151446 w 219493"/>
                  <a:gd name="connsiteY163" fmla="*/ 1075962 h 1086184"/>
                  <a:gd name="connsiteX164" fmla="*/ 160621 w 219493"/>
                  <a:gd name="connsiteY164" fmla="*/ 1067552 h 1086184"/>
                  <a:gd name="connsiteX165" fmla="*/ 186617 w 219493"/>
                  <a:gd name="connsiteY165" fmla="*/ 1085902 h 1086184"/>
                  <a:gd name="connsiteX166" fmla="*/ 183559 w 219493"/>
                  <a:gd name="connsiteY166" fmla="*/ 1069846 h 1086184"/>
                  <a:gd name="connsiteX167" fmla="*/ 198086 w 219493"/>
                  <a:gd name="connsiteY167" fmla="*/ 1069846 h 1086184"/>
                  <a:gd name="connsiteX168" fmla="*/ 214907 w 219493"/>
                  <a:gd name="connsiteY168" fmla="*/ 1067552 h 1086184"/>
                  <a:gd name="connsiteX169" fmla="*/ 218730 w 219493"/>
                  <a:gd name="connsiteY169" fmla="*/ 1066023 h 1086184"/>
                  <a:gd name="connsiteX170" fmla="*/ 176678 w 219493"/>
                  <a:gd name="connsiteY170" fmla="*/ 1063729 h 1086184"/>
                  <a:gd name="connsiteX171" fmla="*/ 176678 w 219493"/>
                  <a:gd name="connsiteY171" fmla="*/ 983448 h 1086184"/>
                  <a:gd name="connsiteX172" fmla="*/ 175148 w 219493"/>
                  <a:gd name="connsiteY172" fmla="*/ 983448 h 1086184"/>
                  <a:gd name="connsiteX173" fmla="*/ 154505 w 219493"/>
                  <a:gd name="connsiteY173" fmla="*/ 974273 h 1086184"/>
                  <a:gd name="connsiteX174" fmla="*/ 157563 w 219493"/>
                  <a:gd name="connsiteY174" fmla="*/ 970450 h 1086184"/>
                  <a:gd name="connsiteX175" fmla="*/ 143800 w 219493"/>
                  <a:gd name="connsiteY175" fmla="*/ 962804 h 1086184"/>
                  <a:gd name="connsiteX176" fmla="*/ 100984 w 219493"/>
                  <a:gd name="connsiteY176" fmla="*/ 971215 h 108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9493" h="1086184">
                    <a:moveTo>
                      <a:pt x="100984" y="971215"/>
                    </a:moveTo>
                    <a:cubicBezTo>
                      <a:pt x="94867" y="971979"/>
                      <a:pt x="92574" y="961275"/>
                      <a:pt x="88751" y="961275"/>
                    </a:cubicBezTo>
                    <a:cubicBezTo>
                      <a:pt x="84928" y="961275"/>
                      <a:pt x="84163" y="942161"/>
                      <a:pt x="87222" y="933750"/>
                    </a:cubicBezTo>
                    <a:cubicBezTo>
                      <a:pt x="90280" y="925340"/>
                      <a:pt x="69636" y="929163"/>
                      <a:pt x="63519" y="926104"/>
                    </a:cubicBezTo>
                    <a:cubicBezTo>
                      <a:pt x="57403" y="923046"/>
                      <a:pt x="65813" y="917694"/>
                      <a:pt x="58932" y="910048"/>
                    </a:cubicBezTo>
                    <a:cubicBezTo>
                      <a:pt x="52051" y="902402"/>
                      <a:pt x="57403" y="892463"/>
                      <a:pt x="58168" y="887111"/>
                    </a:cubicBezTo>
                    <a:cubicBezTo>
                      <a:pt x="58932" y="881758"/>
                      <a:pt x="63519" y="871055"/>
                      <a:pt x="71930" y="871055"/>
                    </a:cubicBezTo>
                    <a:cubicBezTo>
                      <a:pt x="80340" y="871055"/>
                      <a:pt x="74224" y="859586"/>
                      <a:pt x="82634" y="854234"/>
                    </a:cubicBezTo>
                    <a:cubicBezTo>
                      <a:pt x="91044" y="848882"/>
                      <a:pt x="74988" y="840471"/>
                      <a:pt x="81869" y="835119"/>
                    </a:cubicBezTo>
                    <a:cubicBezTo>
                      <a:pt x="88751" y="829767"/>
                      <a:pt x="81869" y="820592"/>
                      <a:pt x="92574" y="819063"/>
                    </a:cubicBezTo>
                    <a:cubicBezTo>
                      <a:pt x="103278" y="817534"/>
                      <a:pt x="92574" y="804536"/>
                      <a:pt x="100219" y="802242"/>
                    </a:cubicBezTo>
                    <a:cubicBezTo>
                      <a:pt x="107865" y="799948"/>
                      <a:pt x="98690" y="792302"/>
                      <a:pt x="100984" y="783128"/>
                    </a:cubicBezTo>
                    <a:cubicBezTo>
                      <a:pt x="103278" y="774717"/>
                      <a:pt x="94867" y="767836"/>
                      <a:pt x="104807" y="764013"/>
                    </a:cubicBezTo>
                    <a:cubicBezTo>
                      <a:pt x="114746" y="760190"/>
                      <a:pt x="107865" y="753309"/>
                      <a:pt x="100984" y="747957"/>
                    </a:cubicBezTo>
                    <a:cubicBezTo>
                      <a:pt x="94103" y="742605"/>
                      <a:pt x="102513" y="742605"/>
                      <a:pt x="110924" y="742605"/>
                    </a:cubicBezTo>
                    <a:cubicBezTo>
                      <a:pt x="119334" y="742605"/>
                      <a:pt x="114746" y="729607"/>
                      <a:pt x="107101" y="731901"/>
                    </a:cubicBezTo>
                    <a:cubicBezTo>
                      <a:pt x="97926" y="734194"/>
                      <a:pt x="92574" y="725784"/>
                      <a:pt x="99455" y="719667"/>
                    </a:cubicBezTo>
                    <a:cubicBezTo>
                      <a:pt x="106336" y="712786"/>
                      <a:pt x="93338" y="708963"/>
                      <a:pt x="95632" y="704375"/>
                    </a:cubicBezTo>
                    <a:cubicBezTo>
                      <a:pt x="97926" y="699788"/>
                      <a:pt x="97926" y="694436"/>
                      <a:pt x="93338" y="691378"/>
                    </a:cubicBezTo>
                    <a:cubicBezTo>
                      <a:pt x="88751" y="688319"/>
                      <a:pt x="91809" y="666911"/>
                      <a:pt x="97161" y="666147"/>
                    </a:cubicBezTo>
                    <a:cubicBezTo>
                      <a:pt x="102513" y="665382"/>
                      <a:pt x="98690" y="645503"/>
                      <a:pt x="98690" y="640151"/>
                    </a:cubicBezTo>
                    <a:cubicBezTo>
                      <a:pt x="98690" y="634034"/>
                      <a:pt x="92574" y="628682"/>
                      <a:pt x="93338" y="623330"/>
                    </a:cubicBezTo>
                    <a:cubicBezTo>
                      <a:pt x="94103" y="617978"/>
                      <a:pt x="100219" y="616449"/>
                      <a:pt x="100219" y="606509"/>
                    </a:cubicBezTo>
                    <a:cubicBezTo>
                      <a:pt x="100219" y="596570"/>
                      <a:pt x="102513" y="591982"/>
                      <a:pt x="107101" y="591218"/>
                    </a:cubicBezTo>
                    <a:cubicBezTo>
                      <a:pt x="111688" y="590453"/>
                      <a:pt x="107865" y="578984"/>
                      <a:pt x="108630" y="572868"/>
                    </a:cubicBezTo>
                    <a:cubicBezTo>
                      <a:pt x="109394" y="566751"/>
                      <a:pt x="121628" y="572868"/>
                      <a:pt x="123157" y="563693"/>
                    </a:cubicBezTo>
                    <a:cubicBezTo>
                      <a:pt x="124686" y="554518"/>
                      <a:pt x="115511" y="556047"/>
                      <a:pt x="117040" y="549930"/>
                    </a:cubicBezTo>
                    <a:cubicBezTo>
                      <a:pt x="118569" y="543049"/>
                      <a:pt x="116276" y="533874"/>
                      <a:pt x="116276" y="517818"/>
                    </a:cubicBezTo>
                    <a:cubicBezTo>
                      <a:pt x="116276" y="501762"/>
                      <a:pt x="130038" y="497939"/>
                      <a:pt x="135390" y="494116"/>
                    </a:cubicBezTo>
                    <a:cubicBezTo>
                      <a:pt x="140742" y="489528"/>
                      <a:pt x="128509" y="466591"/>
                      <a:pt x="135390" y="463533"/>
                    </a:cubicBezTo>
                    <a:cubicBezTo>
                      <a:pt x="142271" y="460474"/>
                      <a:pt x="137684" y="449770"/>
                      <a:pt x="143036" y="445947"/>
                    </a:cubicBezTo>
                    <a:cubicBezTo>
                      <a:pt x="148388" y="442124"/>
                      <a:pt x="146859" y="434478"/>
                      <a:pt x="149917" y="425304"/>
                    </a:cubicBezTo>
                    <a:cubicBezTo>
                      <a:pt x="152976" y="416893"/>
                      <a:pt x="143800" y="412306"/>
                      <a:pt x="143800" y="403895"/>
                    </a:cubicBezTo>
                    <a:cubicBezTo>
                      <a:pt x="143800" y="396249"/>
                      <a:pt x="142271" y="388604"/>
                      <a:pt x="135390" y="380193"/>
                    </a:cubicBezTo>
                    <a:cubicBezTo>
                      <a:pt x="128509" y="371783"/>
                      <a:pt x="130803" y="354197"/>
                      <a:pt x="135390" y="354197"/>
                    </a:cubicBezTo>
                    <a:cubicBezTo>
                      <a:pt x="139978" y="354197"/>
                      <a:pt x="137684" y="337377"/>
                      <a:pt x="146094" y="335083"/>
                    </a:cubicBezTo>
                    <a:cubicBezTo>
                      <a:pt x="154505" y="332789"/>
                      <a:pt x="149917" y="320556"/>
                      <a:pt x="146094" y="310616"/>
                    </a:cubicBezTo>
                    <a:cubicBezTo>
                      <a:pt x="142271" y="300677"/>
                      <a:pt x="152976" y="305264"/>
                      <a:pt x="152976" y="297618"/>
                    </a:cubicBezTo>
                    <a:cubicBezTo>
                      <a:pt x="152976" y="289973"/>
                      <a:pt x="157563" y="278504"/>
                      <a:pt x="164444" y="275446"/>
                    </a:cubicBezTo>
                    <a:cubicBezTo>
                      <a:pt x="171325" y="272387"/>
                      <a:pt x="172090" y="260154"/>
                      <a:pt x="172090" y="254802"/>
                    </a:cubicBezTo>
                    <a:cubicBezTo>
                      <a:pt x="172090" y="249450"/>
                      <a:pt x="182030" y="247156"/>
                      <a:pt x="187382" y="243333"/>
                    </a:cubicBezTo>
                    <a:cubicBezTo>
                      <a:pt x="192734" y="238746"/>
                      <a:pt x="178207" y="231864"/>
                      <a:pt x="186617" y="227277"/>
                    </a:cubicBezTo>
                    <a:cubicBezTo>
                      <a:pt x="195027" y="222690"/>
                      <a:pt x="179736" y="204340"/>
                      <a:pt x="184323" y="201281"/>
                    </a:cubicBezTo>
                    <a:cubicBezTo>
                      <a:pt x="188911" y="197458"/>
                      <a:pt x="185088" y="189812"/>
                      <a:pt x="185852" y="183696"/>
                    </a:cubicBezTo>
                    <a:cubicBezTo>
                      <a:pt x="186617" y="177579"/>
                      <a:pt x="211084" y="166875"/>
                      <a:pt x="214142" y="161523"/>
                    </a:cubicBezTo>
                    <a:cubicBezTo>
                      <a:pt x="216436" y="157700"/>
                      <a:pt x="218730" y="144702"/>
                      <a:pt x="219494" y="133233"/>
                    </a:cubicBezTo>
                    <a:cubicBezTo>
                      <a:pt x="211848" y="137821"/>
                      <a:pt x="204967" y="140879"/>
                      <a:pt x="203438" y="137821"/>
                    </a:cubicBezTo>
                    <a:cubicBezTo>
                      <a:pt x="201144" y="132469"/>
                      <a:pt x="204202" y="117942"/>
                      <a:pt x="197321" y="111061"/>
                    </a:cubicBezTo>
                    <a:cubicBezTo>
                      <a:pt x="190440" y="104944"/>
                      <a:pt x="195027" y="91946"/>
                      <a:pt x="188146" y="88888"/>
                    </a:cubicBezTo>
                    <a:cubicBezTo>
                      <a:pt x="181265" y="85830"/>
                      <a:pt x="173619" y="72832"/>
                      <a:pt x="178971" y="69009"/>
                    </a:cubicBezTo>
                    <a:cubicBezTo>
                      <a:pt x="185088" y="64421"/>
                      <a:pt x="178971" y="56011"/>
                      <a:pt x="184323" y="51423"/>
                    </a:cubicBezTo>
                    <a:cubicBezTo>
                      <a:pt x="189675" y="46836"/>
                      <a:pt x="181265" y="46071"/>
                      <a:pt x="173619" y="37661"/>
                    </a:cubicBezTo>
                    <a:cubicBezTo>
                      <a:pt x="165973" y="29250"/>
                      <a:pt x="176678" y="18546"/>
                      <a:pt x="167503" y="11665"/>
                    </a:cubicBezTo>
                    <a:cubicBezTo>
                      <a:pt x="158327" y="5548"/>
                      <a:pt x="158327" y="-2862"/>
                      <a:pt x="156034" y="961"/>
                    </a:cubicBezTo>
                    <a:cubicBezTo>
                      <a:pt x="153740" y="4784"/>
                      <a:pt x="152976" y="17017"/>
                      <a:pt x="145330" y="20075"/>
                    </a:cubicBezTo>
                    <a:cubicBezTo>
                      <a:pt x="143800" y="20840"/>
                      <a:pt x="142271" y="22369"/>
                      <a:pt x="139978" y="23898"/>
                    </a:cubicBezTo>
                    <a:cubicBezTo>
                      <a:pt x="139978" y="30015"/>
                      <a:pt x="137684" y="39955"/>
                      <a:pt x="139978" y="46071"/>
                    </a:cubicBezTo>
                    <a:cubicBezTo>
                      <a:pt x="143036" y="54482"/>
                      <a:pt x="145330" y="93475"/>
                      <a:pt x="141507" y="108767"/>
                    </a:cubicBezTo>
                    <a:cubicBezTo>
                      <a:pt x="138449" y="124059"/>
                      <a:pt x="134626" y="136292"/>
                      <a:pt x="131567" y="145467"/>
                    </a:cubicBezTo>
                    <a:cubicBezTo>
                      <a:pt x="128509" y="154642"/>
                      <a:pt x="139213" y="155406"/>
                      <a:pt x="134626" y="159229"/>
                    </a:cubicBezTo>
                    <a:cubicBezTo>
                      <a:pt x="130038" y="163817"/>
                      <a:pt x="131567" y="174521"/>
                      <a:pt x="131567" y="191342"/>
                    </a:cubicBezTo>
                    <a:cubicBezTo>
                      <a:pt x="131567" y="208927"/>
                      <a:pt x="120863" y="237981"/>
                      <a:pt x="120098" y="246392"/>
                    </a:cubicBezTo>
                    <a:cubicBezTo>
                      <a:pt x="119334" y="255566"/>
                      <a:pt x="112453" y="261683"/>
                      <a:pt x="113217" y="271623"/>
                    </a:cubicBezTo>
                    <a:cubicBezTo>
                      <a:pt x="113982" y="281562"/>
                      <a:pt x="107865" y="287679"/>
                      <a:pt x="101749" y="292266"/>
                    </a:cubicBezTo>
                    <a:cubicBezTo>
                      <a:pt x="95632" y="296854"/>
                      <a:pt x="111688" y="312910"/>
                      <a:pt x="110924" y="321320"/>
                    </a:cubicBezTo>
                    <a:cubicBezTo>
                      <a:pt x="110159" y="329731"/>
                      <a:pt x="98690" y="333554"/>
                      <a:pt x="101749" y="347316"/>
                    </a:cubicBezTo>
                    <a:cubicBezTo>
                      <a:pt x="105571" y="364902"/>
                      <a:pt x="101749" y="394720"/>
                      <a:pt x="101749" y="400837"/>
                    </a:cubicBezTo>
                    <a:cubicBezTo>
                      <a:pt x="101749" y="406954"/>
                      <a:pt x="94867" y="406189"/>
                      <a:pt x="96397" y="417658"/>
                    </a:cubicBezTo>
                    <a:cubicBezTo>
                      <a:pt x="97926" y="429126"/>
                      <a:pt x="89515" y="431420"/>
                      <a:pt x="87222" y="447476"/>
                    </a:cubicBezTo>
                    <a:cubicBezTo>
                      <a:pt x="85692" y="463533"/>
                      <a:pt x="72695" y="486470"/>
                      <a:pt x="68107" y="499468"/>
                    </a:cubicBezTo>
                    <a:cubicBezTo>
                      <a:pt x="62755" y="511701"/>
                      <a:pt x="62755" y="518582"/>
                      <a:pt x="56638" y="518582"/>
                    </a:cubicBezTo>
                    <a:cubicBezTo>
                      <a:pt x="49757" y="518582"/>
                      <a:pt x="48228" y="525464"/>
                      <a:pt x="53580" y="536168"/>
                    </a:cubicBezTo>
                    <a:cubicBezTo>
                      <a:pt x="58932" y="546872"/>
                      <a:pt x="50522" y="556047"/>
                      <a:pt x="56638" y="566751"/>
                    </a:cubicBezTo>
                    <a:cubicBezTo>
                      <a:pt x="63519" y="577455"/>
                      <a:pt x="61226" y="581278"/>
                      <a:pt x="57403" y="591218"/>
                    </a:cubicBezTo>
                    <a:cubicBezTo>
                      <a:pt x="54345" y="601157"/>
                      <a:pt x="49757" y="601922"/>
                      <a:pt x="49757" y="611861"/>
                    </a:cubicBezTo>
                    <a:cubicBezTo>
                      <a:pt x="49757" y="621801"/>
                      <a:pt x="42111" y="629447"/>
                      <a:pt x="46699" y="640151"/>
                    </a:cubicBezTo>
                    <a:cubicBezTo>
                      <a:pt x="51286" y="650855"/>
                      <a:pt x="49757" y="654678"/>
                      <a:pt x="44405" y="654678"/>
                    </a:cubicBezTo>
                    <a:cubicBezTo>
                      <a:pt x="39053" y="654678"/>
                      <a:pt x="35994" y="663088"/>
                      <a:pt x="33701" y="680674"/>
                    </a:cubicBezTo>
                    <a:cubicBezTo>
                      <a:pt x="31407" y="698259"/>
                      <a:pt x="32172" y="698259"/>
                      <a:pt x="45170" y="696730"/>
                    </a:cubicBezTo>
                    <a:cubicBezTo>
                      <a:pt x="58168" y="695965"/>
                      <a:pt x="48228" y="653149"/>
                      <a:pt x="56638" y="653149"/>
                    </a:cubicBezTo>
                    <a:cubicBezTo>
                      <a:pt x="65049" y="653149"/>
                      <a:pt x="57403" y="646267"/>
                      <a:pt x="65813" y="643974"/>
                    </a:cubicBezTo>
                    <a:cubicBezTo>
                      <a:pt x="74224" y="641680"/>
                      <a:pt x="66578" y="651620"/>
                      <a:pt x="72695" y="653149"/>
                    </a:cubicBezTo>
                    <a:cubicBezTo>
                      <a:pt x="78046" y="654678"/>
                      <a:pt x="81869" y="659265"/>
                      <a:pt x="74224" y="663853"/>
                    </a:cubicBezTo>
                    <a:cubicBezTo>
                      <a:pt x="66578" y="668440"/>
                      <a:pt x="75753" y="678380"/>
                      <a:pt x="71930" y="684497"/>
                    </a:cubicBezTo>
                    <a:cubicBezTo>
                      <a:pt x="68107" y="690613"/>
                      <a:pt x="62755" y="696730"/>
                      <a:pt x="65813" y="703611"/>
                    </a:cubicBezTo>
                    <a:cubicBezTo>
                      <a:pt x="68872" y="710492"/>
                      <a:pt x="61990" y="709728"/>
                      <a:pt x="61226" y="718903"/>
                    </a:cubicBezTo>
                    <a:cubicBezTo>
                      <a:pt x="60461" y="728078"/>
                      <a:pt x="66578" y="728842"/>
                      <a:pt x="61990" y="730371"/>
                    </a:cubicBezTo>
                    <a:cubicBezTo>
                      <a:pt x="58168" y="732665"/>
                      <a:pt x="67342" y="739546"/>
                      <a:pt x="61226" y="740311"/>
                    </a:cubicBezTo>
                    <a:cubicBezTo>
                      <a:pt x="55874" y="741076"/>
                      <a:pt x="58932" y="748722"/>
                      <a:pt x="61990" y="754838"/>
                    </a:cubicBezTo>
                    <a:cubicBezTo>
                      <a:pt x="65049" y="760955"/>
                      <a:pt x="55109" y="757132"/>
                      <a:pt x="48992" y="761719"/>
                    </a:cubicBezTo>
                    <a:cubicBezTo>
                      <a:pt x="43640" y="766307"/>
                      <a:pt x="54345" y="771659"/>
                      <a:pt x="51286" y="777776"/>
                    </a:cubicBezTo>
                    <a:cubicBezTo>
                      <a:pt x="48228" y="783892"/>
                      <a:pt x="39053" y="774717"/>
                      <a:pt x="35230" y="771659"/>
                    </a:cubicBezTo>
                    <a:cubicBezTo>
                      <a:pt x="31407" y="768600"/>
                      <a:pt x="41347" y="761719"/>
                      <a:pt x="46699" y="755603"/>
                    </a:cubicBezTo>
                    <a:cubicBezTo>
                      <a:pt x="52051" y="749486"/>
                      <a:pt x="41347" y="734959"/>
                      <a:pt x="33701" y="738017"/>
                    </a:cubicBezTo>
                    <a:cubicBezTo>
                      <a:pt x="25290" y="741076"/>
                      <a:pt x="42111" y="750250"/>
                      <a:pt x="42111" y="757132"/>
                    </a:cubicBezTo>
                    <a:cubicBezTo>
                      <a:pt x="42111" y="764013"/>
                      <a:pt x="28349" y="755603"/>
                      <a:pt x="29113" y="763248"/>
                    </a:cubicBezTo>
                    <a:cubicBezTo>
                      <a:pt x="29878" y="770894"/>
                      <a:pt x="19938" y="767836"/>
                      <a:pt x="14586" y="773188"/>
                    </a:cubicBezTo>
                    <a:cubicBezTo>
                      <a:pt x="9234" y="778540"/>
                      <a:pt x="21467" y="783128"/>
                      <a:pt x="15351" y="784657"/>
                    </a:cubicBezTo>
                    <a:cubicBezTo>
                      <a:pt x="9999" y="786186"/>
                      <a:pt x="59" y="793832"/>
                      <a:pt x="59" y="799184"/>
                    </a:cubicBezTo>
                    <a:cubicBezTo>
                      <a:pt x="-705" y="804536"/>
                      <a:pt x="6176" y="805300"/>
                      <a:pt x="6176" y="799948"/>
                    </a:cubicBezTo>
                    <a:cubicBezTo>
                      <a:pt x="6176" y="794596"/>
                      <a:pt x="15351" y="793067"/>
                      <a:pt x="17645" y="799948"/>
                    </a:cubicBezTo>
                    <a:cubicBezTo>
                      <a:pt x="20703" y="806830"/>
                      <a:pt x="24526" y="799948"/>
                      <a:pt x="32172" y="801477"/>
                    </a:cubicBezTo>
                    <a:cubicBezTo>
                      <a:pt x="39817" y="803007"/>
                      <a:pt x="39053" y="814475"/>
                      <a:pt x="34465" y="813711"/>
                    </a:cubicBezTo>
                    <a:cubicBezTo>
                      <a:pt x="29878" y="812946"/>
                      <a:pt x="25290" y="820592"/>
                      <a:pt x="26820" y="829003"/>
                    </a:cubicBezTo>
                    <a:cubicBezTo>
                      <a:pt x="27584" y="837413"/>
                      <a:pt x="43640" y="829003"/>
                      <a:pt x="50522" y="831296"/>
                    </a:cubicBezTo>
                    <a:cubicBezTo>
                      <a:pt x="57403" y="833590"/>
                      <a:pt x="55109" y="845059"/>
                      <a:pt x="51286" y="841236"/>
                    </a:cubicBezTo>
                    <a:cubicBezTo>
                      <a:pt x="47463" y="837413"/>
                      <a:pt x="38288" y="831296"/>
                      <a:pt x="34465" y="837413"/>
                    </a:cubicBezTo>
                    <a:cubicBezTo>
                      <a:pt x="30643" y="843529"/>
                      <a:pt x="24526" y="840471"/>
                      <a:pt x="19174" y="838177"/>
                    </a:cubicBezTo>
                    <a:cubicBezTo>
                      <a:pt x="13822" y="835884"/>
                      <a:pt x="-3764" y="847352"/>
                      <a:pt x="2353" y="851940"/>
                    </a:cubicBezTo>
                    <a:cubicBezTo>
                      <a:pt x="8470" y="856527"/>
                      <a:pt x="7705" y="863409"/>
                      <a:pt x="11528" y="862644"/>
                    </a:cubicBezTo>
                    <a:cubicBezTo>
                      <a:pt x="15351" y="861879"/>
                      <a:pt x="21467" y="859586"/>
                      <a:pt x="23761" y="854998"/>
                    </a:cubicBezTo>
                    <a:cubicBezTo>
                      <a:pt x="26055" y="850411"/>
                      <a:pt x="33701" y="846588"/>
                      <a:pt x="34465" y="855763"/>
                    </a:cubicBezTo>
                    <a:cubicBezTo>
                      <a:pt x="35230" y="865702"/>
                      <a:pt x="23761" y="860350"/>
                      <a:pt x="21467" y="865702"/>
                    </a:cubicBezTo>
                    <a:cubicBezTo>
                      <a:pt x="19174" y="871055"/>
                      <a:pt x="14586" y="875642"/>
                      <a:pt x="8470" y="880229"/>
                    </a:cubicBezTo>
                    <a:cubicBezTo>
                      <a:pt x="1588" y="884817"/>
                      <a:pt x="8470" y="893227"/>
                      <a:pt x="13822" y="890169"/>
                    </a:cubicBezTo>
                    <a:cubicBezTo>
                      <a:pt x="19174" y="887111"/>
                      <a:pt x="12293" y="896286"/>
                      <a:pt x="19938" y="897815"/>
                    </a:cubicBezTo>
                    <a:cubicBezTo>
                      <a:pt x="26820" y="898579"/>
                      <a:pt x="29113" y="893227"/>
                      <a:pt x="27584" y="887875"/>
                    </a:cubicBezTo>
                    <a:cubicBezTo>
                      <a:pt x="26055" y="882523"/>
                      <a:pt x="31407" y="871055"/>
                      <a:pt x="38288" y="876406"/>
                    </a:cubicBezTo>
                    <a:cubicBezTo>
                      <a:pt x="45170" y="882523"/>
                      <a:pt x="35230" y="887875"/>
                      <a:pt x="35230" y="893992"/>
                    </a:cubicBezTo>
                    <a:cubicBezTo>
                      <a:pt x="35230" y="899344"/>
                      <a:pt x="31407" y="906225"/>
                      <a:pt x="31407" y="912342"/>
                    </a:cubicBezTo>
                    <a:cubicBezTo>
                      <a:pt x="31407" y="918458"/>
                      <a:pt x="24526" y="915400"/>
                      <a:pt x="24526" y="921517"/>
                    </a:cubicBezTo>
                    <a:cubicBezTo>
                      <a:pt x="25290" y="927633"/>
                      <a:pt x="9234" y="923810"/>
                      <a:pt x="16116" y="927633"/>
                    </a:cubicBezTo>
                    <a:cubicBezTo>
                      <a:pt x="22997" y="932221"/>
                      <a:pt x="11528" y="937573"/>
                      <a:pt x="15351" y="942161"/>
                    </a:cubicBezTo>
                    <a:cubicBezTo>
                      <a:pt x="19174" y="946748"/>
                      <a:pt x="22232" y="936044"/>
                      <a:pt x="28349" y="938338"/>
                    </a:cubicBezTo>
                    <a:cubicBezTo>
                      <a:pt x="34465" y="940631"/>
                      <a:pt x="33701" y="942161"/>
                      <a:pt x="41347" y="939102"/>
                    </a:cubicBezTo>
                    <a:cubicBezTo>
                      <a:pt x="48992" y="936044"/>
                      <a:pt x="53580" y="945219"/>
                      <a:pt x="46699" y="947513"/>
                    </a:cubicBezTo>
                    <a:cubicBezTo>
                      <a:pt x="39817" y="949806"/>
                      <a:pt x="31407" y="957452"/>
                      <a:pt x="35230" y="958981"/>
                    </a:cubicBezTo>
                    <a:cubicBezTo>
                      <a:pt x="38288" y="959746"/>
                      <a:pt x="48228" y="953629"/>
                      <a:pt x="50522" y="960510"/>
                    </a:cubicBezTo>
                    <a:cubicBezTo>
                      <a:pt x="52815" y="967392"/>
                      <a:pt x="58168" y="965098"/>
                      <a:pt x="58932" y="957452"/>
                    </a:cubicBezTo>
                    <a:cubicBezTo>
                      <a:pt x="59697" y="949806"/>
                      <a:pt x="72695" y="956687"/>
                      <a:pt x="74988" y="962804"/>
                    </a:cubicBezTo>
                    <a:cubicBezTo>
                      <a:pt x="77282" y="968921"/>
                      <a:pt x="61226" y="972744"/>
                      <a:pt x="52815" y="971215"/>
                    </a:cubicBezTo>
                    <a:cubicBezTo>
                      <a:pt x="44405" y="969685"/>
                      <a:pt x="39817" y="978860"/>
                      <a:pt x="45934" y="985742"/>
                    </a:cubicBezTo>
                    <a:cubicBezTo>
                      <a:pt x="51286" y="992623"/>
                      <a:pt x="58168" y="985742"/>
                      <a:pt x="64284" y="979625"/>
                    </a:cubicBezTo>
                    <a:cubicBezTo>
                      <a:pt x="70401" y="973508"/>
                      <a:pt x="100219" y="975037"/>
                      <a:pt x="102513" y="981919"/>
                    </a:cubicBezTo>
                    <a:cubicBezTo>
                      <a:pt x="104807" y="988035"/>
                      <a:pt x="88751" y="982683"/>
                      <a:pt x="87222" y="986506"/>
                    </a:cubicBezTo>
                    <a:cubicBezTo>
                      <a:pt x="85692" y="990329"/>
                      <a:pt x="73459" y="993388"/>
                      <a:pt x="71930" y="989565"/>
                    </a:cubicBezTo>
                    <a:cubicBezTo>
                      <a:pt x="70401" y="984977"/>
                      <a:pt x="58932" y="991093"/>
                      <a:pt x="58168" y="997975"/>
                    </a:cubicBezTo>
                    <a:cubicBezTo>
                      <a:pt x="57403" y="1004856"/>
                      <a:pt x="48992" y="1004856"/>
                      <a:pt x="58932" y="1007914"/>
                    </a:cubicBezTo>
                    <a:cubicBezTo>
                      <a:pt x="68872" y="1010973"/>
                      <a:pt x="65813" y="997975"/>
                      <a:pt x="81869" y="998739"/>
                    </a:cubicBezTo>
                    <a:cubicBezTo>
                      <a:pt x="97161" y="999504"/>
                      <a:pt x="105571" y="984977"/>
                      <a:pt x="110159" y="993388"/>
                    </a:cubicBezTo>
                    <a:cubicBezTo>
                      <a:pt x="114746" y="1001798"/>
                      <a:pt x="97161" y="1008679"/>
                      <a:pt x="91044" y="1003327"/>
                    </a:cubicBezTo>
                    <a:cubicBezTo>
                      <a:pt x="84928" y="997975"/>
                      <a:pt x="78046" y="1007150"/>
                      <a:pt x="78046" y="1014796"/>
                    </a:cubicBezTo>
                    <a:cubicBezTo>
                      <a:pt x="78811" y="1023206"/>
                      <a:pt x="60461" y="1012502"/>
                      <a:pt x="51286" y="1011737"/>
                    </a:cubicBezTo>
                    <a:cubicBezTo>
                      <a:pt x="42111" y="1010973"/>
                      <a:pt x="45934" y="1020148"/>
                      <a:pt x="54345" y="1027794"/>
                    </a:cubicBezTo>
                    <a:cubicBezTo>
                      <a:pt x="61990" y="1036204"/>
                      <a:pt x="66578" y="1027029"/>
                      <a:pt x="75753" y="1032381"/>
                    </a:cubicBezTo>
                    <a:cubicBezTo>
                      <a:pt x="84928" y="1038498"/>
                      <a:pt x="84928" y="1044614"/>
                      <a:pt x="91809" y="1038498"/>
                    </a:cubicBezTo>
                    <a:cubicBezTo>
                      <a:pt x="98690" y="1032381"/>
                      <a:pt x="91809" y="1033145"/>
                      <a:pt x="87222" y="1030087"/>
                    </a:cubicBezTo>
                    <a:cubicBezTo>
                      <a:pt x="82634" y="1027029"/>
                      <a:pt x="86457" y="1018619"/>
                      <a:pt x="97161" y="1023206"/>
                    </a:cubicBezTo>
                    <a:cubicBezTo>
                      <a:pt x="107865" y="1027794"/>
                      <a:pt x="120098" y="1018619"/>
                      <a:pt x="116276" y="1006385"/>
                    </a:cubicBezTo>
                    <a:cubicBezTo>
                      <a:pt x="113217" y="993388"/>
                      <a:pt x="125451" y="987271"/>
                      <a:pt x="138449" y="983448"/>
                    </a:cubicBezTo>
                    <a:cubicBezTo>
                      <a:pt x="151446" y="978860"/>
                      <a:pt x="144565" y="991858"/>
                      <a:pt x="135390" y="994916"/>
                    </a:cubicBezTo>
                    <a:cubicBezTo>
                      <a:pt x="126215" y="998739"/>
                      <a:pt x="123921" y="1001033"/>
                      <a:pt x="131567" y="1008679"/>
                    </a:cubicBezTo>
                    <a:cubicBezTo>
                      <a:pt x="138449" y="1016325"/>
                      <a:pt x="148388" y="1004091"/>
                      <a:pt x="154505" y="1009444"/>
                    </a:cubicBezTo>
                    <a:cubicBezTo>
                      <a:pt x="160621" y="1015560"/>
                      <a:pt x="143036" y="1014031"/>
                      <a:pt x="140742" y="1020148"/>
                    </a:cubicBezTo>
                    <a:cubicBezTo>
                      <a:pt x="137684" y="1026264"/>
                      <a:pt x="151446" y="1033145"/>
                      <a:pt x="141507" y="1036968"/>
                    </a:cubicBezTo>
                    <a:cubicBezTo>
                      <a:pt x="132332" y="1041556"/>
                      <a:pt x="136155" y="1019383"/>
                      <a:pt x="130803" y="1017089"/>
                    </a:cubicBezTo>
                    <a:cubicBezTo>
                      <a:pt x="125451" y="1014796"/>
                      <a:pt x="120098" y="1020148"/>
                      <a:pt x="125451" y="1032381"/>
                    </a:cubicBezTo>
                    <a:cubicBezTo>
                      <a:pt x="130803" y="1044614"/>
                      <a:pt x="118569" y="1033910"/>
                      <a:pt x="113217" y="1027794"/>
                    </a:cubicBezTo>
                    <a:cubicBezTo>
                      <a:pt x="107865" y="1021677"/>
                      <a:pt x="100219" y="1030852"/>
                      <a:pt x="106336" y="1036968"/>
                    </a:cubicBezTo>
                    <a:cubicBezTo>
                      <a:pt x="113217" y="1043085"/>
                      <a:pt x="93338" y="1036204"/>
                      <a:pt x="93338" y="1046908"/>
                    </a:cubicBezTo>
                    <a:cubicBezTo>
                      <a:pt x="93338" y="1056848"/>
                      <a:pt x="101749" y="1048437"/>
                      <a:pt x="111688" y="1050731"/>
                    </a:cubicBezTo>
                    <a:cubicBezTo>
                      <a:pt x="121628" y="1053025"/>
                      <a:pt x="117040" y="1066787"/>
                      <a:pt x="124686" y="1072139"/>
                    </a:cubicBezTo>
                    <a:cubicBezTo>
                      <a:pt x="131567" y="1077492"/>
                      <a:pt x="125451" y="1054554"/>
                      <a:pt x="133861" y="1053025"/>
                    </a:cubicBezTo>
                    <a:cubicBezTo>
                      <a:pt x="141507" y="1051496"/>
                      <a:pt x="134626" y="1070610"/>
                      <a:pt x="151446" y="1075962"/>
                    </a:cubicBezTo>
                    <a:cubicBezTo>
                      <a:pt x="169032" y="1081314"/>
                      <a:pt x="152211" y="1072904"/>
                      <a:pt x="160621" y="1067552"/>
                    </a:cubicBezTo>
                    <a:cubicBezTo>
                      <a:pt x="168267" y="1062200"/>
                      <a:pt x="178207" y="1083608"/>
                      <a:pt x="186617" y="1085902"/>
                    </a:cubicBezTo>
                    <a:cubicBezTo>
                      <a:pt x="195027" y="1088195"/>
                      <a:pt x="189675" y="1075962"/>
                      <a:pt x="183559" y="1069846"/>
                    </a:cubicBezTo>
                    <a:cubicBezTo>
                      <a:pt x="177442" y="1063729"/>
                      <a:pt x="189675" y="1067552"/>
                      <a:pt x="198086" y="1069846"/>
                    </a:cubicBezTo>
                    <a:cubicBezTo>
                      <a:pt x="206496" y="1072904"/>
                      <a:pt x="213377" y="1073669"/>
                      <a:pt x="214907" y="1067552"/>
                    </a:cubicBezTo>
                    <a:cubicBezTo>
                      <a:pt x="215671" y="1065258"/>
                      <a:pt x="217200" y="1065258"/>
                      <a:pt x="218730" y="1066023"/>
                    </a:cubicBezTo>
                    <a:cubicBezTo>
                      <a:pt x="210319" y="1060671"/>
                      <a:pt x="180501" y="1064494"/>
                      <a:pt x="176678" y="1063729"/>
                    </a:cubicBezTo>
                    <a:cubicBezTo>
                      <a:pt x="172855" y="1062964"/>
                      <a:pt x="175913" y="998739"/>
                      <a:pt x="176678" y="983448"/>
                    </a:cubicBezTo>
                    <a:cubicBezTo>
                      <a:pt x="175913" y="983448"/>
                      <a:pt x="175148" y="983448"/>
                      <a:pt x="175148" y="983448"/>
                    </a:cubicBezTo>
                    <a:cubicBezTo>
                      <a:pt x="168267" y="983448"/>
                      <a:pt x="151446" y="984977"/>
                      <a:pt x="154505" y="974273"/>
                    </a:cubicBezTo>
                    <a:cubicBezTo>
                      <a:pt x="155269" y="972744"/>
                      <a:pt x="156034" y="971215"/>
                      <a:pt x="157563" y="970450"/>
                    </a:cubicBezTo>
                    <a:cubicBezTo>
                      <a:pt x="154505" y="967392"/>
                      <a:pt x="149917" y="964333"/>
                      <a:pt x="143800" y="962804"/>
                    </a:cubicBezTo>
                    <a:cubicBezTo>
                      <a:pt x="133861" y="967392"/>
                      <a:pt x="107101" y="970450"/>
                      <a:pt x="100984" y="97121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2" name="Vrije vorm: vorm 211">
                <a:extLst>
                  <a:ext uri="{FF2B5EF4-FFF2-40B4-BE49-F238E27FC236}">
                    <a16:creationId xmlns:a16="http://schemas.microsoft.com/office/drawing/2014/main" id="{C6757A5B-9DC9-49E2-922A-148C48A7331C}"/>
                  </a:ext>
                </a:extLst>
              </p:cNvPr>
              <p:cNvSpPr/>
              <p:nvPr/>
            </p:nvSpPr>
            <p:spPr>
              <a:xfrm>
                <a:off x="3690563" y="4781965"/>
                <a:ext cx="219493" cy="1086184"/>
              </a:xfrm>
              <a:custGeom>
                <a:avLst/>
                <a:gdLst>
                  <a:gd name="connsiteX0" fmla="*/ 100984 w 219493"/>
                  <a:gd name="connsiteY0" fmla="*/ 971215 h 1086184"/>
                  <a:gd name="connsiteX1" fmla="*/ 88751 w 219493"/>
                  <a:gd name="connsiteY1" fmla="*/ 961275 h 1086184"/>
                  <a:gd name="connsiteX2" fmla="*/ 87222 w 219493"/>
                  <a:gd name="connsiteY2" fmla="*/ 933750 h 1086184"/>
                  <a:gd name="connsiteX3" fmla="*/ 63519 w 219493"/>
                  <a:gd name="connsiteY3" fmla="*/ 926104 h 1086184"/>
                  <a:gd name="connsiteX4" fmla="*/ 58932 w 219493"/>
                  <a:gd name="connsiteY4" fmla="*/ 910048 h 1086184"/>
                  <a:gd name="connsiteX5" fmla="*/ 58168 w 219493"/>
                  <a:gd name="connsiteY5" fmla="*/ 887111 h 1086184"/>
                  <a:gd name="connsiteX6" fmla="*/ 71930 w 219493"/>
                  <a:gd name="connsiteY6" fmla="*/ 871055 h 1086184"/>
                  <a:gd name="connsiteX7" fmla="*/ 82634 w 219493"/>
                  <a:gd name="connsiteY7" fmla="*/ 854234 h 1086184"/>
                  <a:gd name="connsiteX8" fmla="*/ 81869 w 219493"/>
                  <a:gd name="connsiteY8" fmla="*/ 835119 h 1086184"/>
                  <a:gd name="connsiteX9" fmla="*/ 92574 w 219493"/>
                  <a:gd name="connsiteY9" fmla="*/ 819063 h 1086184"/>
                  <a:gd name="connsiteX10" fmla="*/ 100219 w 219493"/>
                  <a:gd name="connsiteY10" fmla="*/ 802242 h 1086184"/>
                  <a:gd name="connsiteX11" fmla="*/ 100984 w 219493"/>
                  <a:gd name="connsiteY11" fmla="*/ 783128 h 1086184"/>
                  <a:gd name="connsiteX12" fmla="*/ 104807 w 219493"/>
                  <a:gd name="connsiteY12" fmla="*/ 764013 h 1086184"/>
                  <a:gd name="connsiteX13" fmla="*/ 100984 w 219493"/>
                  <a:gd name="connsiteY13" fmla="*/ 747957 h 1086184"/>
                  <a:gd name="connsiteX14" fmla="*/ 110924 w 219493"/>
                  <a:gd name="connsiteY14" fmla="*/ 742605 h 1086184"/>
                  <a:gd name="connsiteX15" fmla="*/ 107101 w 219493"/>
                  <a:gd name="connsiteY15" fmla="*/ 731901 h 1086184"/>
                  <a:gd name="connsiteX16" fmla="*/ 99455 w 219493"/>
                  <a:gd name="connsiteY16" fmla="*/ 719667 h 1086184"/>
                  <a:gd name="connsiteX17" fmla="*/ 95632 w 219493"/>
                  <a:gd name="connsiteY17" fmla="*/ 704375 h 1086184"/>
                  <a:gd name="connsiteX18" fmla="*/ 93338 w 219493"/>
                  <a:gd name="connsiteY18" fmla="*/ 691378 h 1086184"/>
                  <a:gd name="connsiteX19" fmla="*/ 97161 w 219493"/>
                  <a:gd name="connsiteY19" fmla="*/ 666147 h 1086184"/>
                  <a:gd name="connsiteX20" fmla="*/ 98690 w 219493"/>
                  <a:gd name="connsiteY20" fmla="*/ 640151 h 1086184"/>
                  <a:gd name="connsiteX21" fmla="*/ 93338 w 219493"/>
                  <a:gd name="connsiteY21" fmla="*/ 623330 h 1086184"/>
                  <a:gd name="connsiteX22" fmla="*/ 100219 w 219493"/>
                  <a:gd name="connsiteY22" fmla="*/ 606509 h 1086184"/>
                  <a:gd name="connsiteX23" fmla="*/ 107101 w 219493"/>
                  <a:gd name="connsiteY23" fmla="*/ 591218 h 1086184"/>
                  <a:gd name="connsiteX24" fmla="*/ 108630 w 219493"/>
                  <a:gd name="connsiteY24" fmla="*/ 572868 h 1086184"/>
                  <a:gd name="connsiteX25" fmla="*/ 123157 w 219493"/>
                  <a:gd name="connsiteY25" fmla="*/ 563693 h 1086184"/>
                  <a:gd name="connsiteX26" fmla="*/ 117040 w 219493"/>
                  <a:gd name="connsiteY26" fmla="*/ 549930 h 1086184"/>
                  <a:gd name="connsiteX27" fmla="*/ 116276 w 219493"/>
                  <a:gd name="connsiteY27" fmla="*/ 517818 h 1086184"/>
                  <a:gd name="connsiteX28" fmla="*/ 135390 w 219493"/>
                  <a:gd name="connsiteY28" fmla="*/ 494116 h 1086184"/>
                  <a:gd name="connsiteX29" fmla="*/ 135390 w 219493"/>
                  <a:gd name="connsiteY29" fmla="*/ 463533 h 1086184"/>
                  <a:gd name="connsiteX30" fmla="*/ 143036 w 219493"/>
                  <a:gd name="connsiteY30" fmla="*/ 445947 h 1086184"/>
                  <a:gd name="connsiteX31" fmla="*/ 149917 w 219493"/>
                  <a:gd name="connsiteY31" fmla="*/ 425304 h 1086184"/>
                  <a:gd name="connsiteX32" fmla="*/ 143800 w 219493"/>
                  <a:gd name="connsiteY32" fmla="*/ 403895 h 1086184"/>
                  <a:gd name="connsiteX33" fmla="*/ 135390 w 219493"/>
                  <a:gd name="connsiteY33" fmla="*/ 380193 h 1086184"/>
                  <a:gd name="connsiteX34" fmla="*/ 135390 w 219493"/>
                  <a:gd name="connsiteY34" fmla="*/ 354197 h 1086184"/>
                  <a:gd name="connsiteX35" fmla="*/ 146094 w 219493"/>
                  <a:gd name="connsiteY35" fmla="*/ 335083 h 1086184"/>
                  <a:gd name="connsiteX36" fmla="*/ 146094 w 219493"/>
                  <a:gd name="connsiteY36" fmla="*/ 310616 h 1086184"/>
                  <a:gd name="connsiteX37" fmla="*/ 152976 w 219493"/>
                  <a:gd name="connsiteY37" fmla="*/ 297618 h 1086184"/>
                  <a:gd name="connsiteX38" fmla="*/ 164444 w 219493"/>
                  <a:gd name="connsiteY38" fmla="*/ 275446 h 1086184"/>
                  <a:gd name="connsiteX39" fmla="*/ 172090 w 219493"/>
                  <a:gd name="connsiteY39" fmla="*/ 254802 h 1086184"/>
                  <a:gd name="connsiteX40" fmla="*/ 187382 w 219493"/>
                  <a:gd name="connsiteY40" fmla="*/ 243333 h 1086184"/>
                  <a:gd name="connsiteX41" fmla="*/ 186617 w 219493"/>
                  <a:gd name="connsiteY41" fmla="*/ 227277 h 1086184"/>
                  <a:gd name="connsiteX42" fmla="*/ 184323 w 219493"/>
                  <a:gd name="connsiteY42" fmla="*/ 201281 h 1086184"/>
                  <a:gd name="connsiteX43" fmla="*/ 185852 w 219493"/>
                  <a:gd name="connsiteY43" fmla="*/ 183696 h 1086184"/>
                  <a:gd name="connsiteX44" fmla="*/ 214142 w 219493"/>
                  <a:gd name="connsiteY44" fmla="*/ 161523 h 1086184"/>
                  <a:gd name="connsiteX45" fmla="*/ 219494 w 219493"/>
                  <a:gd name="connsiteY45" fmla="*/ 133233 h 1086184"/>
                  <a:gd name="connsiteX46" fmla="*/ 203438 w 219493"/>
                  <a:gd name="connsiteY46" fmla="*/ 137821 h 1086184"/>
                  <a:gd name="connsiteX47" fmla="*/ 197321 w 219493"/>
                  <a:gd name="connsiteY47" fmla="*/ 111061 h 1086184"/>
                  <a:gd name="connsiteX48" fmla="*/ 188146 w 219493"/>
                  <a:gd name="connsiteY48" fmla="*/ 88888 h 1086184"/>
                  <a:gd name="connsiteX49" fmla="*/ 178971 w 219493"/>
                  <a:gd name="connsiteY49" fmla="*/ 69009 h 1086184"/>
                  <a:gd name="connsiteX50" fmla="*/ 184323 w 219493"/>
                  <a:gd name="connsiteY50" fmla="*/ 51423 h 1086184"/>
                  <a:gd name="connsiteX51" fmla="*/ 173619 w 219493"/>
                  <a:gd name="connsiteY51" fmla="*/ 37661 h 1086184"/>
                  <a:gd name="connsiteX52" fmla="*/ 167503 w 219493"/>
                  <a:gd name="connsiteY52" fmla="*/ 11665 h 1086184"/>
                  <a:gd name="connsiteX53" fmla="*/ 156034 w 219493"/>
                  <a:gd name="connsiteY53" fmla="*/ 961 h 1086184"/>
                  <a:gd name="connsiteX54" fmla="*/ 145330 w 219493"/>
                  <a:gd name="connsiteY54" fmla="*/ 20075 h 1086184"/>
                  <a:gd name="connsiteX55" fmla="*/ 139978 w 219493"/>
                  <a:gd name="connsiteY55" fmla="*/ 23898 h 1086184"/>
                  <a:gd name="connsiteX56" fmla="*/ 139978 w 219493"/>
                  <a:gd name="connsiteY56" fmla="*/ 46071 h 1086184"/>
                  <a:gd name="connsiteX57" fmla="*/ 141507 w 219493"/>
                  <a:gd name="connsiteY57" fmla="*/ 108767 h 1086184"/>
                  <a:gd name="connsiteX58" fmla="*/ 131567 w 219493"/>
                  <a:gd name="connsiteY58" fmla="*/ 145467 h 1086184"/>
                  <a:gd name="connsiteX59" fmla="*/ 134626 w 219493"/>
                  <a:gd name="connsiteY59" fmla="*/ 159229 h 1086184"/>
                  <a:gd name="connsiteX60" fmla="*/ 131567 w 219493"/>
                  <a:gd name="connsiteY60" fmla="*/ 191342 h 1086184"/>
                  <a:gd name="connsiteX61" fmla="*/ 120098 w 219493"/>
                  <a:gd name="connsiteY61" fmla="*/ 246392 h 1086184"/>
                  <a:gd name="connsiteX62" fmla="*/ 113217 w 219493"/>
                  <a:gd name="connsiteY62" fmla="*/ 271623 h 1086184"/>
                  <a:gd name="connsiteX63" fmla="*/ 101749 w 219493"/>
                  <a:gd name="connsiteY63" fmla="*/ 292266 h 1086184"/>
                  <a:gd name="connsiteX64" fmla="*/ 110924 w 219493"/>
                  <a:gd name="connsiteY64" fmla="*/ 321320 h 1086184"/>
                  <a:gd name="connsiteX65" fmla="*/ 101749 w 219493"/>
                  <a:gd name="connsiteY65" fmla="*/ 347316 h 1086184"/>
                  <a:gd name="connsiteX66" fmla="*/ 101749 w 219493"/>
                  <a:gd name="connsiteY66" fmla="*/ 400837 h 1086184"/>
                  <a:gd name="connsiteX67" fmla="*/ 96397 w 219493"/>
                  <a:gd name="connsiteY67" fmla="*/ 417658 h 1086184"/>
                  <a:gd name="connsiteX68" fmla="*/ 87222 w 219493"/>
                  <a:gd name="connsiteY68" fmla="*/ 447476 h 1086184"/>
                  <a:gd name="connsiteX69" fmla="*/ 68107 w 219493"/>
                  <a:gd name="connsiteY69" fmla="*/ 499468 h 1086184"/>
                  <a:gd name="connsiteX70" fmla="*/ 56638 w 219493"/>
                  <a:gd name="connsiteY70" fmla="*/ 518582 h 1086184"/>
                  <a:gd name="connsiteX71" fmla="*/ 53580 w 219493"/>
                  <a:gd name="connsiteY71" fmla="*/ 536168 h 1086184"/>
                  <a:gd name="connsiteX72" fmla="*/ 56638 w 219493"/>
                  <a:gd name="connsiteY72" fmla="*/ 566751 h 1086184"/>
                  <a:gd name="connsiteX73" fmla="*/ 57403 w 219493"/>
                  <a:gd name="connsiteY73" fmla="*/ 591218 h 1086184"/>
                  <a:gd name="connsiteX74" fmla="*/ 49757 w 219493"/>
                  <a:gd name="connsiteY74" fmla="*/ 611861 h 1086184"/>
                  <a:gd name="connsiteX75" fmla="*/ 46699 w 219493"/>
                  <a:gd name="connsiteY75" fmla="*/ 640151 h 1086184"/>
                  <a:gd name="connsiteX76" fmla="*/ 44405 w 219493"/>
                  <a:gd name="connsiteY76" fmla="*/ 654678 h 1086184"/>
                  <a:gd name="connsiteX77" fmla="*/ 33701 w 219493"/>
                  <a:gd name="connsiteY77" fmla="*/ 680674 h 1086184"/>
                  <a:gd name="connsiteX78" fmla="*/ 45170 w 219493"/>
                  <a:gd name="connsiteY78" fmla="*/ 696730 h 1086184"/>
                  <a:gd name="connsiteX79" fmla="*/ 56638 w 219493"/>
                  <a:gd name="connsiteY79" fmla="*/ 653149 h 1086184"/>
                  <a:gd name="connsiteX80" fmla="*/ 65813 w 219493"/>
                  <a:gd name="connsiteY80" fmla="*/ 643974 h 1086184"/>
                  <a:gd name="connsiteX81" fmla="*/ 72695 w 219493"/>
                  <a:gd name="connsiteY81" fmla="*/ 653149 h 1086184"/>
                  <a:gd name="connsiteX82" fmla="*/ 74224 w 219493"/>
                  <a:gd name="connsiteY82" fmla="*/ 663853 h 1086184"/>
                  <a:gd name="connsiteX83" fmla="*/ 71930 w 219493"/>
                  <a:gd name="connsiteY83" fmla="*/ 684497 h 1086184"/>
                  <a:gd name="connsiteX84" fmla="*/ 65813 w 219493"/>
                  <a:gd name="connsiteY84" fmla="*/ 703611 h 1086184"/>
                  <a:gd name="connsiteX85" fmla="*/ 61226 w 219493"/>
                  <a:gd name="connsiteY85" fmla="*/ 718903 h 1086184"/>
                  <a:gd name="connsiteX86" fmla="*/ 61990 w 219493"/>
                  <a:gd name="connsiteY86" fmla="*/ 730371 h 1086184"/>
                  <a:gd name="connsiteX87" fmla="*/ 61226 w 219493"/>
                  <a:gd name="connsiteY87" fmla="*/ 740311 h 1086184"/>
                  <a:gd name="connsiteX88" fmla="*/ 61990 w 219493"/>
                  <a:gd name="connsiteY88" fmla="*/ 754838 h 1086184"/>
                  <a:gd name="connsiteX89" fmla="*/ 48992 w 219493"/>
                  <a:gd name="connsiteY89" fmla="*/ 761719 h 1086184"/>
                  <a:gd name="connsiteX90" fmla="*/ 51286 w 219493"/>
                  <a:gd name="connsiteY90" fmla="*/ 777776 h 1086184"/>
                  <a:gd name="connsiteX91" fmla="*/ 35230 w 219493"/>
                  <a:gd name="connsiteY91" fmla="*/ 771659 h 1086184"/>
                  <a:gd name="connsiteX92" fmla="*/ 46699 w 219493"/>
                  <a:gd name="connsiteY92" fmla="*/ 755603 h 1086184"/>
                  <a:gd name="connsiteX93" fmla="*/ 33701 w 219493"/>
                  <a:gd name="connsiteY93" fmla="*/ 738017 h 1086184"/>
                  <a:gd name="connsiteX94" fmla="*/ 42111 w 219493"/>
                  <a:gd name="connsiteY94" fmla="*/ 757132 h 1086184"/>
                  <a:gd name="connsiteX95" fmla="*/ 29113 w 219493"/>
                  <a:gd name="connsiteY95" fmla="*/ 763248 h 1086184"/>
                  <a:gd name="connsiteX96" fmla="*/ 14586 w 219493"/>
                  <a:gd name="connsiteY96" fmla="*/ 773188 h 1086184"/>
                  <a:gd name="connsiteX97" fmla="*/ 15351 w 219493"/>
                  <a:gd name="connsiteY97" fmla="*/ 784657 h 1086184"/>
                  <a:gd name="connsiteX98" fmla="*/ 59 w 219493"/>
                  <a:gd name="connsiteY98" fmla="*/ 799184 h 1086184"/>
                  <a:gd name="connsiteX99" fmla="*/ 6176 w 219493"/>
                  <a:gd name="connsiteY99" fmla="*/ 799948 h 1086184"/>
                  <a:gd name="connsiteX100" fmla="*/ 17645 w 219493"/>
                  <a:gd name="connsiteY100" fmla="*/ 799948 h 1086184"/>
                  <a:gd name="connsiteX101" fmla="*/ 32172 w 219493"/>
                  <a:gd name="connsiteY101" fmla="*/ 801477 h 1086184"/>
                  <a:gd name="connsiteX102" fmla="*/ 34465 w 219493"/>
                  <a:gd name="connsiteY102" fmla="*/ 813711 h 1086184"/>
                  <a:gd name="connsiteX103" fmla="*/ 26820 w 219493"/>
                  <a:gd name="connsiteY103" fmla="*/ 829003 h 1086184"/>
                  <a:gd name="connsiteX104" fmla="*/ 50522 w 219493"/>
                  <a:gd name="connsiteY104" fmla="*/ 831296 h 1086184"/>
                  <a:gd name="connsiteX105" fmla="*/ 51286 w 219493"/>
                  <a:gd name="connsiteY105" fmla="*/ 841236 h 1086184"/>
                  <a:gd name="connsiteX106" fmla="*/ 34465 w 219493"/>
                  <a:gd name="connsiteY106" fmla="*/ 837413 h 1086184"/>
                  <a:gd name="connsiteX107" fmla="*/ 19174 w 219493"/>
                  <a:gd name="connsiteY107" fmla="*/ 838177 h 1086184"/>
                  <a:gd name="connsiteX108" fmla="*/ 2353 w 219493"/>
                  <a:gd name="connsiteY108" fmla="*/ 851940 h 1086184"/>
                  <a:gd name="connsiteX109" fmla="*/ 11528 w 219493"/>
                  <a:gd name="connsiteY109" fmla="*/ 862644 h 1086184"/>
                  <a:gd name="connsiteX110" fmla="*/ 23761 w 219493"/>
                  <a:gd name="connsiteY110" fmla="*/ 854998 h 1086184"/>
                  <a:gd name="connsiteX111" fmla="*/ 34465 w 219493"/>
                  <a:gd name="connsiteY111" fmla="*/ 855763 h 1086184"/>
                  <a:gd name="connsiteX112" fmla="*/ 21467 w 219493"/>
                  <a:gd name="connsiteY112" fmla="*/ 865702 h 1086184"/>
                  <a:gd name="connsiteX113" fmla="*/ 8470 w 219493"/>
                  <a:gd name="connsiteY113" fmla="*/ 880229 h 1086184"/>
                  <a:gd name="connsiteX114" fmla="*/ 13822 w 219493"/>
                  <a:gd name="connsiteY114" fmla="*/ 890169 h 1086184"/>
                  <a:gd name="connsiteX115" fmla="*/ 19938 w 219493"/>
                  <a:gd name="connsiteY115" fmla="*/ 897815 h 1086184"/>
                  <a:gd name="connsiteX116" fmla="*/ 27584 w 219493"/>
                  <a:gd name="connsiteY116" fmla="*/ 887875 h 1086184"/>
                  <a:gd name="connsiteX117" fmla="*/ 38288 w 219493"/>
                  <a:gd name="connsiteY117" fmla="*/ 876406 h 1086184"/>
                  <a:gd name="connsiteX118" fmla="*/ 35230 w 219493"/>
                  <a:gd name="connsiteY118" fmla="*/ 893992 h 1086184"/>
                  <a:gd name="connsiteX119" fmla="*/ 31407 w 219493"/>
                  <a:gd name="connsiteY119" fmla="*/ 912342 h 1086184"/>
                  <a:gd name="connsiteX120" fmla="*/ 24526 w 219493"/>
                  <a:gd name="connsiteY120" fmla="*/ 921517 h 1086184"/>
                  <a:gd name="connsiteX121" fmla="*/ 16116 w 219493"/>
                  <a:gd name="connsiteY121" fmla="*/ 927633 h 1086184"/>
                  <a:gd name="connsiteX122" fmla="*/ 15351 w 219493"/>
                  <a:gd name="connsiteY122" fmla="*/ 942161 h 1086184"/>
                  <a:gd name="connsiteX123" fmla="*/ 28349 w 219493"/>
                  <a:gd name="connsiteY123" fmla="*/ 938338 h 1086184"/>
                  <a:gd name="connsiteX124" fmla="*/ 41347 w 219493"/>
                  <a:gd name="connsiteY124" fmla="*/ 939102 h 1086184"/>
                  <a:gd name="connsiteX125" fmla="*/ 46699 w 219493"/>
                  <a:gd name="connsiteY125" fmla="*/ 947513 h 1086184"/>
                  <a:gd name="connsiteX126" fmla="*/ 35230 w 219493"/>
                  <a:gd name="connsiteY126" fmla="*/ 958981 h 1086184"/>
                  <a:gd name="connsiteX127" fmla="*/ 50522 w 219493"/>
                  <a:gd name="connsiteY127" fmla="*/ 960510 h 1086184"/>
                  <a:gd name="connsiteX128" fmla="*/ 58932 w 219493"/>
                  <a:gd name="connsiteY128" fmla="*/ 957452 h 1086184"/>
                  <a:gd name="connsiteX129" fmla="*/ 74988 w 219493"/>
                  <a:gd name="connsiteY129" fmla="*/ 962804 h 1086184"/>
                  <a:gd name="connsiteX130" fmla="*/ 52815 w 219493"/>
                  <a:gd name="connsiteY130" fmla="*/ 971215 h 1086184"/>
                  <a:gd name="connsiteX131" fmla="*/ 45934 w 219493"/>
                  <a:gd name="connsiteY131" fmla="*/ 985742 h 1086184"/>
                  <a:gd name="connsiteX132" fmla="*/ 64284 w 219493"/>
                  <a:gd name="connsiteY132" fmla="*/ 979625 h 1086184"/>
                  <a:gd name="connsiteX133" fmla="*/ 102513 w 219493"/>
                  <a:gd name="connsiteY133" fmla="*/ 981919 h 1086184"/>
                  <a:gd name="connsiteX134" fmla="*/ 87222 w 219493"/>
                  <a:gd name="connsiteY134" fmla="*/ 986506 h 1086184"/>
                  <a:gd name="connsiteX135" fmla="*/ 71930 w 219493"/>
                  <a:gd name="connsiteY135" fmla="*/ 989565 h 1086184"/>
                  <a:gd name="connsiteX136" fmla="*/ 58168 w 219493"/>
                  <a:gd name="connsiteY136" fmla="*/ 997975 h 1086184"/>
                  <a:gd name="connsiteX137" fmla="*/ 58932 w 219493"/>
                  <a:gd name="connsiteY137" fmla="*/ 1007914 h 1086184"/>
                  <a:gd name="connsiteX138" fmla="*/ 81869 w 219493"/>
                  <a:gd name="connsiteY138" fmla="*/ 998739 h 1086184"/>
                  <a:gd name="connsiteX139" fmla="*/ 110159 w 219493"/>
                  <a:gd name="connsiteY139" fmla="*/ 993388 h 1086184"/>
                  <a:gd name="connsiteX140" fmla="*/ 91044 w 219493"/>
                  <a:gd name="connsiteY140" fmla="*/ 1003327 h 1086184"/>
                  <a:gd name="connsiteX141" fmla="*/ 78046 w 219493"/>
                  <a:gd name="connsiteY141" fmla="*/ 1014796 h 1086184"/>
                  <a:gd name="connsiteX142" fmla="*/ 51286 w 219493"/>
                  <a:gd name="connsiteY142" fmla="*/ 1011737 h 1086184"/>
                  <a:gd name="connsiteX143" fmla="*/ 54345 w 219493"/>
                  <a:gd name="connsiteY143" fmla="*/ 1027794 h 1086184"/>
                  <a:gd name="connsiteX144" fmla="*/ 75753 w 219493"/>
                  <a:gd name="connsiteY144" fmla="*/ 1032381 h 1086184"/>
                  <a:gd name="connsiteX145" fmla="*/ 91809 w 219493"/>
                  <a:gd name="connsiteY145" fmla="*/ 1038498 h 1086184"/>
                  <a:gd name="connsiteX146" fmla="*/ 87222 w 219493"/>
                  <a:gd name="connsiteY146" fmla="*/ 1030087 h 1086184"/>
                  <a:gd name="connsiteX147" fmla="*/ 97161 w 219493"/>
                  <a:gd name="connsiteY147" fmla="*/ 1023206 h 1086184"/>
                  <a:gd name="connsiteX148" fmla="*/ 116276 w 219493"/>
                  <a:gd name="connsiteY148" fmla="*/ 1006385 h 1086184"/>
                  <a:gd name="connsiteX149" fmla="*/ 138449 w 219493"/>
                  <a:gd name="connsiteY149" fmla="*/ 983448 h 1086184"/>
                  <a:gd name="connsiteX150" fmla="*/ 135390 w 219493"/>
                  <a:gd name="connsiteY150" fmla="*/ 994916 h 1086184"/>
                  <a:gd name="connsiteX151" fmla="*/ 131567 w 219493"/>
                  <a:gd name="connsiteY151" fmla="*/ 1008679 h 1086184"/>
                  <a:gd name="connsiteX152" fmla="*/ 154505 w 219493"/>
                  <a:gd name="connsiteY152" fmla="*/ 1009444 h 1086184"/>
                  <a:gd name="connsiteX153" fmla="*/ 140742 w 219493"/>
                  <a:gd name="connsiteY153" fmla="*/ 1020148 h 1086184"/>
                  <a:gd name="connsiteX154" fmla="*/ 141507 w 219493"/>
                  <a:gd name="connsiteY154" fmla="*/ 1036968 h 1086184"/>
                  <a:gd name="connsiteX155" fmla="*/ 130803 w 219493"/>
                  <a:gd name="connsiteY155" fmla="*/ 1017089 h 1086184"/>
                  <a:gd name="connsiteX156" fmla="*/ 125451 w 219493"/>
                  <a:gd name="connsiteY156" fmla="*/ 1032381 h 1086184"/>
                  <a:gd name="connsiteX157" fmla="*/ 113217 w 219493"/>
                  <a:gd name="connsiteY157" fmla="*/ 1027794 h 1086184"/>
                  <a:gd name="connsiteX158" fmla="*/ 106336 w 219493"/>
                  <a:gd name="connsiteY158" fmla="*/ 1036968 h 1086184"/>
                  <a:gd name="connsiteX159" fmla="*/ 93338 w 219493"/>
                  <a:gd name="connsiteY159" fmla="*/ 1046908 h 1086184"/>
                  <a:gd name="connsiteX160" fmla="*/ 111688 w 219493"/>
                  <a:gd name="connsiteY160" fmla="*/ 1050731 h 1086184"/>
                  <a:gd name="connsiteX161" fmla="*/ 124686 w 219493"/>
                  <a:gd name="connsiteY161" fmla="*/ 1072139 h 1086184"/>
                  <a:gd name="connsiteX162" fmla="*/ 133861 w 219493"/>
                  <a:gd name="connsiteY162" fmla="*/ 1053025 h 1086184"/>
                  <a:gd name="connsiteX163" fmla="*/ 151446 w 219493"/>
                  <a:gd name="connsiteY163" fmla="*/ 1075962 h 1086184"/>
                  <a:gd name="connsiteX164" fmla="*/ 160621 w 219493"/>
                  <a:gd name="connsiteY164" fmla="*/ 1067552 h 1086184"/>
                  <a:gd name="connsiteX165" fmla="*/ 186617 w 219493"/>
                  <a:gd name="connsiteY165" fmla="*/ 1085902 h 1086184"/>
                  <a:gd name="connsiteX166" fmla="*/ 183559 w 219493"/>
                  <a:gd name="connsiteY166" fmla="*/ 1069846 h 1086184"/>
                  <a:gd name="connsiteX167" fmla="*/ 198086 w 219493"/>
                  <a:gd name="connsiteY167" fmla="*/ 1069846 h 1086184"/>
                  <a:gd name="connsiteX168" fmla="*/ 214907 w 219493"/>
                  <a:gd name="connsiteY168" fmla="*/ 1067552 h 1086184"/>
                  <a:gd name="connsiteX169" fmla="*/ 218730 w 219493"/>
                  <a:gd name="connsiteY169" fmla="*/ 1066023 h 1086184"/>
                  <a:gd name="connsiteX170" fmla="*/ 176678 w 219493"/>
                  <a:gd name="connsiteY170" fmla="*/ 1063729 h 1086184"/>
                  <a:gd name="connsiteX171" fmla="*/ 176678 w 219493"/>
                  <a:gd name="connsiteY171" fmla="*/ 983448 h 1086184"/>
                  <a:gd name="connsiteX172" fmla="*/ 175148 w 219493"/>
                  <a:gd name="connsiteY172" fmla="*/ 983448 h 1086184"/>
                  <a:gd name="connsiteX173" fmla="*/ 154505 w 219493"/>
                  <a:gd name="connsiteY173" fmla="*/ 974273 h 1086184"/>
                  <a:gd name="connsiteX174" fmla="*/ 157563 w 219493"/>
                  <a:gd name="connsiteY174" fmla="*/ 970450 h 1086184"/>
                  <a:gd name="connsiteX175" fmla="*/ 143800 w 219493"/>
                  <a:gd name="connsiteY175" fmla="*/ 962804 h 1086184"/>
                  <a:gd name="connsiteX176" fmla="*/ 100984 w 219493"/>
                  <a:gd name="connsiteY176" fmla="*/ 971215 h 108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9493" h="1086184">
                    <a:moveTo>
                      <a:pt x="100984" y="971215"/>
                    </a:moveTo>
                    <a:cubicBezTo>
                      <a:pt x="94867" y="971979"/>
                      <a:pt x="92574" y="961275"/>
                      <a:pt x="88751" y="961275"/>
                    </a:cubicBezTo>
                    <a:cubicBezTo>
                      <a:pt x="84928" y="961275"/>
                      <a:pt x="84163" y="942161"/>
                      <a:pt x="87222" y="933750"/>
                    </a:cubicBezTo>
                    <a:cubicBezTo>
                      <a:pt x="90280" y="925340"/>
                      <a:pt x="69636" y="929163"/>
                      <a:pt x="63519" y="926104"/>
                    </a:cubicBezTo>
                    <a:cubicBezTo>
                      <a:pt x="57403" y="923046"/>
                      <a:pt x="65813" y="917694"/>
                      <a:pt x="58932" y="910048"/>
                    </a:cubicBezTo>
                    <a:cubicBezTo>
                      <a:pt x="52051" y="902402"/>
                      <a:pt x="57403" y="892463"/>
                      <a:pt x="58168" y="887111"/>
                    </a:cubicBezTo>
                    <a:cubicBezTo>
                      <a:pt x="58932" y="881758"/>
                      <a:pt x="63519" y="871055"/>
                      <a:pt x="71930" y="871055"/>
                    </a:cubicBezTo>
                    <a:cubicBezTo>
                      <a:pt x="80340" y="871055"/>
                      <a:pt x="74224" y="859586"/>
                      <a:pt x="82634" y="854234"/>
                    </a:cubicBezTo>
                    <a:cubicBezTo>
                      <a:pt x="91044" y="848882"/>
                      <a:pt x="74988" y="840471"/>
                      <a:pt x="81869" y="835119"/>
                    </a:cubicBezTo>
                    <a:cubicBezTo>
                      <a:pt x="88751" y="829767"/>
                      <a:pt x="81869" y="820592"/>
                      <a:pt x="92574" y="819063"/>
                    </a:cubicBezTo>
                    <a:cubicBezTo>
                      <a:pt x="103278" y="817534"/>
                      <a:pt x="92574" y="804536"/>
                      <a:pt x="100219" y="802242"/>
                    </a:cubicBezTo>
                    <a:cubicBezTo>
                      <a:pt x="107865" y="799948"/>
                      <a:pt x="98690" y="792302"/>
                      <a:pt x="100984" y="783128"/>
                    </a:cubicBezTo>
                    <a:cubicBezTo>
                      <a:pt x="103278" y="774717"/>
                      <a:pt x="94867" y="767836"/>
                      <a:pt x="104807" y="764013"/>
                    </a:cubicBezTo>
                    <a:cubicBezTo>
                      <a:pt x="114746" y="760190"/>
                      <a:pt x="107865" y="753309"/>
                      <a:pt x="100984" y="747957"/>
                    </a:cubicBezTo>
                    <a:cubicBezTo>
                      <a:pt x="94103" y="742605"/>
                      <a:pt x="102513" y="742605"/>
                      <a:pt x="110924" y="742605"/>
                    </a:cubicBezTo>
                    <a:cubicBezTo>
                      <a:pt x="119334" y="742605"/>
                      <a:pt x="114746" y="729607"/>
                      <a:pt x="107101" y="731901"/>
                    </a:cubicBezTo>
                    <a:cubicBezTo>
                      <a:pt x="97926" y="734194"/>
                      <a:pt x="92574" y="725784"/>
                      <a:pt x="99455" y="719667"/>
                    </a:cubicBezTo>
                    <a:cubicBezTo>
                      <a:pt x="106336" y="712786"/>
                      <a:pt x="93338" y="708963"/>
                      <a:pt x="95632" y="704375"/>
                    </a:cubicBezTo>
                    <a:cubicBezTo>
                      <a:pt x="97926" y="699788"/>
                      <a:pt x="97926" y="694436"/>
                      <a:pt x="93338" y="691378"/>
                    </a:cubicBezTo>
                    <a:cubicBezTo>
                      <a:pt x="88751" y="688319"/>
                      <a:pt x="91809" y="666911"/>
                      <a:pt x="97161" y="666147"/>
                    </a:cubicBezTo>
                    <a:cubicBezTo>
                      <a:pt x="102513" y="665382"/>
                      <a:pt x="98690" y="645503"/>
                      <a:pt x="98690" y="640151"/>
                    </a:cubicBezTo>
                    <a:cubicBezTo>
                      <a:pt x="98690" y="634034"/>
                      <a:pt x="92574" y="628682"/>
                      <a:pt x="93338" y="623330"/>
                    </a:cubicBezTo>
                    <a:cubicBezTo>
                      <a:pt x="94103" y="617978"/>
                      <a:pt x="100219" y="616449"/>
                      <a:pt x="100219" y="606509"/>
                    </a:cubicBezTo>
                    <a:cubicBezTo>
                      <a:pt x="100219" y="596570"/>
                      <a:pt x="102513" y="591982"/>
                      <a:pt x="107101" y="591218"/>
                    </a:cubicBezTo>
                    <a:cubicBezTo>
                      <a:pt x="111688" y="590453"/>
                      <a:pt x="107865" y="578984"/>
                      <a:pt x="108630" y="572868"/>
                    </a:cubicBezTo>
                    <a:cubicBezTo>
                      <a:pt x="109394" y="566751"/>
                      <a:pt x="121628" y="572868"/>
                      <a:pt x="123157" y="563693"/>
                    </a:cubicBezTo>
                    <a:cubicBezTo>
                      <a:pt x="124686" y="554518"/>
                      <a:pt x="115511" y="556047"/>
                      <a:pt x="117040" y="549930"/>
                    </a:cubicBezTo>
                    <a:cubicBezTo>
                      <a:pt x="118569" y="543049"/>
                      <a:pt x="116276" y="533874"/>
                      <a:pt x="116276" y="517818"/>
                    </a:cubicBezTo>
                    <a:cubicBezTo>
                      <a:pt x="116276" y="501762"/>
                      <a:pt x="130038" y="497939"/>
                      <a:pt x="135390" y="494116"/>
                    </a:cubicBezTo>
                    <a:cubicBezTo>
                      <a:pt x="140742" y="489528"/>
                      <a:pt x="128509" y="466591"/>
                      <a:pt x="135390" y="463533"/>
                    </a:cubicBezTo>
                    <a:cubicBezTo>
                      <a:pt x="142271" y="460474"/>
                      <a:pt x="137684" y="449770"/>
                      <a:pt x="143036" y="445947"/>
                    </a:cubicBezTo>
                    <a:cubicBezTo>
                      <a:pt x="148388" y="442124"/>
                      <a:pt x="146859" y="434478"/>
                      <a:pt x="149917" y="425304"/>
                    </a:cubicBezTo>
                    <a:cubicBezTo>
                      <a:pt x="152976" y="416893"/>
                      <a:pt x="143800" y="412306"/>
                      <a:pt x="143800" y="403895"/>
                    </a:cubicBezTo>
                    <a:cubicBezTo>
                      <a:pt x="143800" y="396249"/>
                      <a:pt x="142271" y="388604"/>
                      <a:pt x="135390" y="380193"/>
                    </a:cubicBezTo>
                    <a:cubicBezTo>
                      <a:pt x="128509" y="371783"/>
                      <a:pt x="130803" y="354197"/>
                      <a:pt x="135390" y="354197"/>
                    </a:cubicBezTo>
                    <a:cubicBezTo>
                      <a:pt x="139978" y="354197"/>
                      <a:pt x="137684" y="337377"/>
                      <a:pt x="146094" y="335083"/>
                    </a:cubicBezTo>
                    <a:cubicBezTo>
                      <a:pt x="154505" y="332789"/>
                      <a:pt x="149917" y="320556"/>
                      <a:pt x="146094" y="310616"/>
                    </a:cubicBezTo>
                    <a:cubicBezTo>
                      <a:pt x="142271" y="300677"/>
                      <a:pt x="152976" y="305264"/>
                      <a:pt x="152976" y="297618"/>
                    </a:cubicBezTo>
                    <a:cubicBezTo>
                      <a:pt x="152976" y="289973"/>
                      <a:pt x="157563" y="278504"/>
                      <a:pt x="164444" y="275446"/>
                    </a:cubicBezTo>
                    <a:cubicBezTo>
                      <a:pt x="171325" y="272387"/>
                      <a:pt x="172090" y="260154"/>
                      <a:pt x="172090" y="254802"/>
                    </a:cubicBezTo>
                    <a:cubicBezTo>
                      <a:pt x="172090" y="249450"/>
                      <a:pt x="182030" y="247156"/>
                      <a:pt x="187382" y="243333"/>
                    </a:cubicBezTo>
                    <a:cubicBezTo>
                      <a:pt x="192734" y="238746"/>
                      <a:pt x="178207" y="231864"/>
                      <a:pt x="186617" y="227277"/>
                    </a:cubicBezTo>
                    <a:cubicBezTo>
                      <a:pt x="195027" y="222690"/>
                      <a:pt x="179736" y="204340"/>
                      <a:pt x="184323" y="201281"/>
                    </a:cubicBezTo>
                    <a:cubicBezTo>
                      <a:pt x="188911" y="197458"/>
                      <a:pt x="185088" y="189812"/>
                      <a:pt x="185852" y="183696"/>
                    </a:cubicBezTo>
                    <a:cubicBezTo>
                      <a:pt x="186617" y="177579"/>
                      <a:pt x="211084" y="166875"/>
                      <a:pt x="214142" y="161523"/>
                    </a:cubicBezTo>
                    <a:cubicBezTo>
                      <a:pt x="216436" y="157700"/>
                      <a:pt x="218730" y="144702"/>
                      <a:pt x="219494" y="133233"/>
                    </a:cubicBezTo>
                    <a:cubicBezTo>
                      <a:pt x="211848" y="137821"/>
                      <a:pt x="204967" y="140879"/>
                      <a:pt x="203438" y="137821"/>
                    </a:cubicBezTo>
                    <a:cubicBezTo>
                      <a:pt x="201144" y="132469"/>
                      <a:pt x="204202" y="117942"/>
                      <a:pt x="197321" y="111061"/>
                    </a:cubicBezTo>
                    <a:cubicBezTo>
                      <a:pt x="190440" y="104944"/>
                      <a:pt x="195027" y="91946"/>
                      <a:pt x="188146" y="88888"/>
                    </a:cubicBezTo>
                    <a:cubicBezTo>
                      <a:pt x="181265" y="85830"/>
                      <a:pt x="173619" y="72832"/>
                      <a:pt x="178971" y="69009"/>
                    </a:cubicBezTo>
                    <a:cubicBezTo>
                      <a:pt x="185088" y="64421"/>
                      <a:pt x="178971" y="56011"/>
                      <a:pt x="184323" y="51423"/>
                    </a:cubicBezTo>
                    <a:cubicBezTo>
                      <a:pt x="189675" y="46836"/>
                      <a:pt x="181265" y="46071"/>
                      <a:pt x="173619" y="37661"/>
                    </a:cubicBezTo>
                    <a:cubicBezTo>
                      <a:pt x="165973" y="29250"/>
                      <a:pt x="176678" y="18546"/>
                      <a:pt x="167503" y="11665"/>
                    </a:cubicBezTo>
                    <a:cubicBezTo>
                      <a:pt x="158327" y="5548"/>
                      <a:pt x="158327" y="-2862"/>
                      <a:pt x="156034" y="961"/>
                    </a:cubicBezTo>
                    <a:cubicBezTo>
                      <a:pt x="153740" y="4784"/>
                      <a:pt x="152976" y="17017"/>
                      <a:pt x="145330" y="20075"/>
                    </a:cubicBezTo>
                    <a:cubicBezTo>
                      <a:pt x="143800" y="20840"/>
                      <a:pt x="142271" y="22369"/>
                      <a:pt x="139978" y="23898"/>
                    </a:cubicBezTo>
                    <a:cubicBezTo>
                      <a:pt x="139978" y="30015"/>
                      <a:pt x="137684" y="39955"/>
                      <a:pt x="139978" y="46071"/>
                    </a:cubicBezTo>
                    <a:cubicBezTo>
                      <a:pt x="143036" y="54482"/>
                      <a:pt x="145330" y="93475"/>
                      <a:pt x="141507" y="108767"/>
                    </a:cubicBezTo>
                    <a:cubicBezTo>
                      <a:pt x="138449" y="124059"/>
                      <a:pt x="134626" y="136292"/>
                      <a:pt x="131567" y="145467"/>
                    </a:cubicBezTo>
                    <a:cubicBezTo>
                      <a:pt x="128509" y="154642"/>
                      <a:pt x="139213" y="155406"/>
                      <a:pt x="134626" y="159229"/>
                    </a:cubicBezTo>
                    <a:cubicBezTo>
                      <a:pt x="130038" y="163817"/>
                      <a:pt x="131567" y="174521"/>
                      <a:pt x="131567" y="191342"/>
                    </a:cubicBezTo>
                    <a:cubicBezTo>
                      <a:pt x="131567" y="208927"/>
                      <a:pt x="120863" y="237981"/>
                      <a:pt x="120098" y="246392"/>
                    </a:cubicBezTo>
                    <a:cubicBezTo>
                      <a:pt x="119334" y="255566"/>
                      <a:pt x="112453" y="261683"/>
                      <a:pt x="113217" y="271623"/>
                    </a:cubicBezTo>
                    <a:cubicBezTo>
                      <a:pt x="113982" y="281562"/>
                      <a:pt x="107865" y="287679"/>
                      <a:pt x="101749" y="292266"/>
                    </a:cubicBezTo>
                    <a:cubicBezTo>
                      <a:pt x="95632" y="296854"/>
                      <a:pt x="111688" y="312910"/>
                      <a:pt x="110924" y="321320"/>
                    </a:cubicBezTo>
                    <a:cubicBezTo>
                      <a:pt x="110159" y="329731"/>
                      <a:pt x="98690" y="333554"/>
                      <a:pt x="101749" y="347316"/>
                    </a:cubicBezTo>
                    <a:cubicBezTo>
                      <a:pt x="105571" y="364902"/>
                      <a:pt x="101749" y="394720"/>
                      <a:pt x="101749" y="400837"/>
                    </a:cubicBezTo>
                    <a:cubicBezTo>
                      <a:pt x="101749" y="406954"/>
                      <a:pt x="94867" y="406189"/>
                      <a:pt x="96397" y="417658"/>
                    </a:cubicBezTo>
                    <a:cubicBezTo>
                      <a:pt x="97926" y="429126"/>
                      <a:pt x="89515" y="431420"/>
                      <a:pt x="87222" y="447476"/>
                    </a:cubicBezTo>
                    <a:cubicBezTo>
                      <a:pt x="85692" y="463533"/>
                      <a:pt x="72695" y="486470"/>
                      <a:pt x="68107" y="499468"/>
                    </a:cubicBezTo>
                    <a:cubicBezTo>
                      <a:pt x="62755" y="511701"/>
                      <a:pt x="62755" y="518582"/>
                      <a:pt x="56638" y="518582"/>
                    </a:cubicBezTo>
                    <a:cubicBezTo>
                      <a:pt x="49757" y="518582"/>
                      <a:pt x="48228" y="525464"/>
                      <a:pt x="53580" y="536168"/>
                    </a:cubicBezTo>
                    <a:cubicBezTo>
                      <a:pt x="58932" y="546872"/>
                      <a:pt x="50522" y="556047"/>
                      <a:pt x="56638" y="566751"/>
                    </a:cubicBezTo>
                    <a:cubicBezTo>
                      <a:pt x="63519" y="577455"/>
                      <a:pt x="61226" y="581278"/>
                      <a:pt x="57403" y="591218"/>
                    </a:cubicBezTo>
                    <a:cubicBezTo>
                      <a:pt x="54345" y="601157"/>
                      <a:pt x="49757" y="601922"/>
                      <a:pt x="49757" y="611861"/>
                    </a:cubicBezTo>
                    <a:cubicBezTo>
                      <a:pt x="49757" y="621801"/>
                      <a:pt x="42111" y="629447"/>
                      <a:pt x="46699" y="640151"/>
                    </a:cubicBezTo>
                    <a:cubicBezTo>
                      <a:pt x="51286" y="650855"/>
                      <a:pt x="49757" y="654678"/>
                      <a:pt x="44405" y="654678"/>
                    </a:cubicBezTo>
                    <a:cubicBezTo>
                      <a:pt x="39053" y="654678"/>
                      <a:pt x="35994" y="663088"/>
                      <a:pt x="33701" y="680674"/>
                    </a:cubicBezTo>
                    <a:cubicBezTo>
                      <a:pt x="31407" y="698259"/>
                      <a:pt x="32172" y="698259"/>
                      <a:pt x="45170" y="696730"/>
                    </a:cubicBezTo>
                    <a:cubicBezTo>
                      <a:pt x="58168" y="695965"/>
                      <a:pt x="48228" y="653149"/>
                      <a:pt x="56638" y="653149"/>
                    </a:cubicBezTo>
                    <a:cubicBezTo>
                      <a:pt x="65049" y="653149"/>
                      <a:pt x="57403" y="646267"/>
                      <a:pt x="65813" y="643974"/>
                    </a:cubicBezTo>
                    <a:cubicBezTo>
                      <a:pt x="74224" y="641680"/>
                      <a:pt x="66578" y="651620"/>
                      <a:pt x="72695" y="653149"/>
                    </a:cubicBezTo>
                    <a:cubicBezTo>
                      <a:pt x="78046" y="654678"/>
                      <a:pt x="81869" y="659265"/>
                      <a:pt x="74224" y="663853"/>
                    </a:cubicBezTo>
                    <a:cubicBezTo>
                      <a:pt x="66578" y="668440"/>
                      <a:pt x="75753" y="678380"/>
                      <a:pt x="71930" y="684497"/>
                    </a:cubicBezTo>
                    <a:cubicBezTo>
                      <a:pt x="68107" y="690613"/>
                      <a:pt x="62755" y="696730"/>
                      <a:pt x="65813" y="703611"/>
                    </a:cubicBezTo>
                    <a:cubicBezTo>
                      <a:pt x="68872" y="710492"/>
                      <a:pt x="61990" y="709728"/>
                      <a:pt x="61226" y="718903"/>
                    </a:cubicBezTo>
                    <a:cubicBezTo>
                      <a:pt x="60461" y="728078"/>
                      <a:pt x="66578" y="728842"/>
                      <a:pt x="61990" y="730371"/>
                    </a:cubicBezTo>
                    <a:cubicBezTo>
                      <a:pt x="58168" y="732665"/>
                      <a:pt x="67342" y="739546"/>
                      <a:pt x="61226" y="740311"/>
                    </a:cubicBezTo>
                    <a:cubicBezTo>
                      <a:pt x="55874" y="741076"/>
                      <a:pt x="58932" y="748722"/>
                      <a:pt x="61990" y="754838"/>
                    </a:cubicBezTo>
                    <a:cubicBezTo>
                      <a:pt x="65049" y="760955"/>
                      <a:pt x="55109" y="757132"/>
                      <a:pt x="48992" y="761719"/>
                    </a:cubicBezTo>
                    <a:cubicBezTo>
                      <a:pt x="43640" y="766307"/>
                      <a:pt x="54345" y="771659"/>
                      <a:pt x="51286" y="777776"/>
                    </a:cubicBezTo>
                    <a:cubicBezTo>
                      <a:pt x="48228" y="783892"/>
                      <a:pt x="39053" y="774717"/>
                      <a:pt x="35230" y="771659"/>
                    </a:cubicBezTo>
                    <a:cubicBezTo>
                      <a:pt x="31407" y="768600"/>
                      <a:pt x="41347" y="761719"/>
                      <a:pt x="46699" y="755603"/>
                    </a:cubicBezTo>
                    <a:cubicBezTo>
                      <a:pt x="52051" y="749486"/>
                      <a:pt x="41347" y="734959"/>
                      <a:pt x="33701" y="738017"/>
                    </a:cubicBezTo>
                    <a:cubicBezTo>
                      <a:pt x="25290" y="741076"/>
                      <a:pt x="42111" y="750250"/>
                      <a:pt x="42111" y="757132"/>
                    </a:cubicBezTo>
                    <a:cubicBezTo>
                      <a:pt x="42111" y="764013"/>
                      <a:pt x="28349" y="755603"/>
                      <a:pt x="29113" y="763248"/>
                    </a:cubicBezTo>
                    <a:cubicBezTo>
                      <a:pt x="29878" y="770894"/>
                      <a:pt x="19938" y="767836"/>
                      <a:pt x="14586" y="773188"/>
                    </a:cubicBezTo>
                    <a:cubicBezTo>
                      <a:pt x="9234" y="778540"/>
                      <a:pt x="21467" y="783128"/>
                      <a:pt x="15351" y="784657"/>
                    </a:cubicBezTo>
                    <a:cubicBezTo>
                      <a:pt x="9999" y="786186"/>
                      <a:pt x="59" y="793832"/>
                      <a:pt x="59" y="799184"/>
                    </a:cubicBezTo>
                    <a:cubicBezTo>
                      <a:pt x="-705" y="804536"/>
                      <a:pt x="6176" y="805300"/>
                      <a:pt x="6176" y="799948"/>
                    </a:cubicBezTo>
                    <a:cubicBezTo>
                      <a:pt x="6176" y="794596"/>
                      <a:pt x="15351" y="793067"/>
                      <a:pt x="17645" y="799948"/>
                    </a:cubicBezTo>
                    <a:cubicBezTo>
                      <a:pt x="20703" y="806830"/>
                      <a:pt x="24526" y="799948"/>
                      <a:pt x="32172" y="801477"/>
                    </a:cubicBezTo>
                    <a:cubicBezTo>
                      <a:pt x="39817" y="803007"/>
                      <a:pt x="39053" y="814475"/>
                      <a:pt x="34465" y="813711"/>
                    </a:cubicBezTo>
                    <a:cubicBezTo>
                      <a:pt x="29878" y="812946"/>
                      <a:pt x="25290" y="820592"/>
                      <a:pt x="26820" y="829003"/>
                    </a:cubicBezTo>
                    <a:cubicBezTo>
                      <a:pt x="27584" y="837413"/>
                      <a:pt x="43640" y="829003"/>
                      <a:pt x="50522" y="831296"/>
                    </a:cubicBezTo>
                    <a:cubicBezTo>
                      <a:pt x="57403" y="833590"/>
                      <a:pt x="55109" y="845059"/>
                      <a:pt x="51286" y="841236"/>
                    </a:cubicBezTo>
                    <a:cubicBezTo>
                      <a:pt x="47463" y="837413"/>
                      <a:pt x="38288" y="831296"/>
                      <a:pt x="34465" y="837413"/>
                    </a:cubicBezTo>
                    <a:cubicBezTo>
                      <a:pt x="30643" y="843529"/>
                      <a:pt x="24526" y="840471"/>
                      <a:pt x="19174" y="838177"/>
                    </a:cubicBezTo>
                    <a:cubicBezTo>
                      <a:pt x="13822" y="835884"/>
                      <a:pt x="-3764" y="847352"/>
                      <a:pt x="2353" y="851940"/>
                    </a:cubicBezTo>
                    <a:cubicBezTo>
                      <a:pt x="8470" y="856527"/>
                      <a:pt x="7705" y="863409"/>
                      <a:pt x="11528" y="862644"/>
                    </a:cubicBezTo>
                    <a:cubicBezTo>
                      <a:pt x="15351" y="861879"/>
                      <a:pt x="21467" y="859586"/>
                      <a:pt x="23761" y="854998"/>
                    </a:cubicBezTo>
                    <a:cubicBezTo>
                      <a:pt x="26055" y="850411"/>
                      <a:pt x="33701" y="846588"/>
                      <a:pt x="34465" y="855763"/>
                    </a:cubicBezTo>
                    <a:cubicBezTo>
                      <a:pt x="35230" y="865702"/>
                      <a:pt x="23761" y="860350"/>
                      <a:pt x="21467" y="865702"/>
                    </a:cubicBezTo>
                    <a:cubicBezTo>
                      <a:pt x="19174" y="871055"/>
                      <a:pt x="14586" y="875642"/>
                      <a:pt x="8470" y="880229"/>
                    </a:cubicBezTo>
                    <a:cubicBezTo>
                      <a:pt x="1588" y="884817"/>
                      <a:pt x="8470" y="893227"/>
                      <a:pt x="13822" y="890169"/>
                    </a:cubicBezTo>
                    <a:cubicBezTo>
                      <a:pt x="19174" y="887111"/>
                      <a:pt x="12293" y="896286"/>
                      <a:pt x="19938" y="897815"/>
                    </a:cubicBezTo>
                    <a:cubicBezTo>
                      <a:pt x="26820" y="898579"/>
                      <a:pt x="29113" y="893227"/>
                      <a:pt x="27584" y="887875"/>
                    </a:cubicBezTo>
                    <a:cubicBezTo>
                      <a:pt x="26055" y="882523"/>
                      <a:pt x="31407" y="871055"/>
                      <a:pt x="38288" y="876406"/>
                    </a:cubicBezTo>
                    <a:cubicBezTo>
                      <a:pt x="45170" y="882523"/>
                      <a:pt x="35230" y="887875"/>
                      <a:pt x="35230" y="893992"/>
                    </a:cubicBezTo>
                    <a:cubicBezTo>
                      <a:pt x="35230" y="899344"/>
                      <a:pt x="31407" y="906225"/>
                      <a:pt x="31407" y="912342"/>
                    </a:cubicBezTo>
                    <a:cubicBezTo>
                      <a:pt x="31407" y="918458"/>
                      <a:pt x="24526" y="915400"/>
                      <a:pt x="24526" y="921517"/>
                    </a:cubicBezTo>
                    <a:cubicBezTo>
                      <a:pt x="25290" y="927633"/>
                      <a:pt x="9234" y="923810"/>
                      <a:pt x="16116" y="927633"/>
                    </a:cubicBezTo>
                    <a:cubicBezTo>
                      <a:pt x="22997" y="932221"/>
                      <a:pt x="11528" y="937573"/>
                      <a:pt x="15351" y="942161"/>
                    </a:cubicBezTo>
                    <a:cubicBezTo>
                      <a:pt x="19174" y="946748"/>
                      <a:pt x="22232" y="936044"/>
                      <a:pt x="28349" y="938338"/>
                    </a:cubicBezTo>
                    <a:cubicBezTo>
                      <a:pt x="34465" y="940631"/>
                      <a:pt x="33701" y="942161"/>
                      <a:pt x="41347" y="939102"/>
                    </a:cubicBezTo>
                    <a:cubicBezTo>
                      <a:pt x="48992" y="936044"/>
                      <a:pt x="53580" y="945219"/>
                      <a:pt x="46699" y="947513"/>
                    </a:cubicBezTo>
                    <a:cubicBezTo>
                      <a:pt x="39817" y="949806"/>
                      <a:pt x="31407" y="957452"/>
                      <a:pt x="35230" y="958981"/>
                    </a:cubicBezTo>
                    <a:cubicBezTo>
                      <a:pt x="38288" y="959746"/>
                      <a:pt x="48228" y="953629"/>
                      <a:pt x="50522" y="960510"/>
                    </a:cubicBezTo>
                    <a:cubicBezTo>
                      <a:pt x="52815" y="967392"/>
                      <a:pt x="58168" y="965098"/>
                      <a:pt x="58932" y="957452"/>
                    </a:cubicBezTo>
                    <a:cubicBezTo>
                      <a:pt x="59697" y="949806"/>
                      <a:pt x="72695" y="956687"/>
                      <a:pt x="74988" y="962804"/>
                    </a:cubicBezTo>
                    <a:cubicBezTo>
                      <a:pt x="77282" y="968921"/>
                      <a:pt x="61226" y="972744"/>
                      <a:pt x="52815" y="971215"/>
                    </a:cubicBezTo>
                    <a:cubicBezTo>
                      <a:pt x="44405" y="969685"/>
                      <a:pt x="39817" y="978860"/>
                      <a:pt x="45934" y="985742"/>
                    </a:cubicBezTo>
                    <a:cubicBezTo>
                      <a:pt x="51286" y="992623"/>
                      <a:pt x="58168" y="985742"/>
                      <a:pt x="64284" y="979625"/>
                    </a:cubicBezTo>
                    <a:cubicBezTo>
                      <a:pt x="70401" y="973508"/>
                      <a:pt x="100219" y="975037"/>
                      <a:pt x="102513" y="981919"/>
                    </a:cubicBezTo>
                    <a:cubicBezTo>
                      <a:pt x="104807" y="988035"/>
                      <a:pt x="88751" y="982683"/>
                      <a:pt x="87222" y="986506"/>
                    </a:cubicBezTo>
                    <a:cubicBezTo>
                      <a:pt x="85692" y="990329"/>
                      <a:pt x="73459" y="993388"/>
                      <a:pt x="71930" y="989565"/>
                    </a:cubicBezTo>
                    <a:cubicBezTo>
                      <a:pt x="70401" y="984977"/>
                      <a:pt x="58932" y="991093"/>
                      <a:pt x="58168" y="997975"/>
                    </a:cubicBezTo>
                    <a:cubicBezTo>
                      <a:pt x="57403" y="1004856"/>
                      <a:pt x="48992" y="1004856"/>
                      <a:pt x="58932" y="1007914"/>
                    </a:cubicBezTo>
                    <a:cubicBezTo>
                      <a:pt x="68872" y="1010973"/>
                      <a:pt x="65813" y="997975"/>
                      <a:pt x="81869" y="998739"/>
                    </a:cubicBezTo>
                    <a:cubicBezTo>
                      <a:pt x="97161" y="999504"/>
                      <a:pt x="105571" y="984977"/>
                      <a:pt x="110159" y="993388"/>
                    </a:cubicBezTo>
                    <a:cubicBezTo>
                      <a:pt x="114746" y="1001798"/>
                      <a:pt x="97161" y="1008679"/>
                      <a:pt x="91044" y="1003327"/>
                    </a:cubicBezTo>
                    <a:cubicBezTo>
                      <a:pt x="84928" y="997975"/>
                      <a:pt x="78046" y="1007150"/>
                      <a:pt x="78046" y="1014796"/>
                    </a:cubicBezTo>
                    <a:cubicBezTo>
                      <a:pt x="78811" y="1023206"/>
                      <a:pt x="60461" y="1012502"/>
                      <a:pt x="51286" y="1011737"/>
                    </a:cubicBezTo>
                    <a:cubicBezTo>
                      <a:pt x="42111" y="1010973"/>
                      <a:pt x="45934" y="1020148"/>
                      <a:pt x="54345" y="1027794"/>
                    </a:cubicBezTo>
                    <a:cubicBezTo>
                      <a:pt x="61990" y="1036204"/>
                      <a:pt x="66578" y="1027029"/>
                      <a:pt x="75753" y="1032381"/>
                    </a:cubicBezTo>
                    <a:cubicBezTo>
                      <a:pt x="84928" y="1038498"/>
                      <a:pt x="84928" y="1044614"/>
                      <a:pt x="91809" y="1038498"/>
                    </a:cubicBezTo>
                    <a:cubicBezTo>
                      <a:pt x="98690" y="1032381"/>
                      <a:pt x="91809" y="1033145"/>
                      <a:pt x="87222" y="1030087"/>
                    </a:cubicBezTo>
                    <a:cubicBezTo>
                      <a:pt x="82634" y="1027029"/>
                      <a:pt x="86457" y="1018619"/>
                      <a:pt x="97161" y="1023206"/>
                    </a:cubicBezTo>
                    <a:cubicBezTo>
                      <a:pt x="107865" y="1027794"/>
                      <a:pt x="120098" y="1018619"/>
                      <a:pt x="116276" y="1006385"/>
                    </a:cubicBezTo>
                    <a:cubicBezTo>
                      <a:pt x="113217" y="993388"/>
                      <a:pt x="125451" y="987271"/>
                      <a:pt x="138449" y="983448"/>
                    </a:cubicBezTo>
                    <a:cubicBezTo>
                      <a:pt x="151446" y="978860"/>
                      <a:pt x="144565" y="991858"/>
                      <a:pt x="135390" y="994916"/>
                    </a:cubicBezTo>
                    <a:cubicBezTo>
                      <a:pt x="126215" y="998739"/>
                      <a:pt x="123921" y="1001033"/>
                      <a:pt x="131567" y="1008679"/>
                    </a:cubicBezTo>
                    <a:cubicBezTo>
                      <a:pt x="138449" y="1016325"/>
                      <a:pt x="148388" y="1004091"/>
                      <a:pt x="154505" y="1009444"/>
                    </a:cubicBezTo>
                    <a:cubicBezTo>
                      <a:pt x="160621" y="1015560"/>
                      <a:pt x="143036" y="1014031"/>
                      <a:pt x="140742" y="1020148"/>
                    </a:cubicBezTo>
                    <a:cubicBezTo>
                      <a:pt x="137684" y="1026264"/>
                      <a:pt x="151446" y="1033145"/>
                      <a:pt x="141507" y="1036968"/>
                    </a:cubicBezTo>
                    <a:cubicBezTo>
                      <a:pt x="132332" y="1041556"/>
                      <a:pt x="136155" y="1019383"/>
                      <a:pt x="130803" y="1017089"/>
                    </a:cubicBezTo>
                    <a:cubicBezTo>
                      <a:pt x="125451" y="1014796"/>
                      <a:pt x="120098" y="1020148"/>
                      <a:pt x="125451" y="1032381"/>
                    </a:cubicBezTo>
                    <a:cubicBezTo>
                      <a:pt x="130803" y="1044614"/>
                      <a:pt x="118569" y="1033910"/>
                      <a:pt x="113217" y="1027794"/>
                    </a:cubicBezTo>
                    <a:cubicBezTo>
                      <a:pt x="107865" y="1021677"/>
                      <a:pt x="100219" y="1030852"/>
                      <a:pt x="106336" y="1036968"/>
                    </a:cubicBezTo>
                    <a:cubicBezTo>
                      <a:pt x="113217" y="1043085"/>
                      <a:pt x="93338" y="1036204"/>
                      <a:pt x="93338" y="1046908"/>
                    </a:cubicBezTo>
                    <a:cubicBezTo>
                      <a:pt x="93338" y="1056848"/>
                      <a:pt x="101749" y="1048437"/>
                      <a:pt x="111688" y="1050731"/>
                    </a:cubicBezTo>
                    <a:cubicBezTo>
                      <a:pt x="121628" y="1053025"/>
                      <a:pt x="117040" y="1066787"/>
                      <a:pt x="124686" y="1072139"/>
                    </a:cubicBezTo>
                    <a:cubicBezTo>
                      <a:pt x="131567" y="1077492"/>
                      <a:pt x="125451" y="1054554"/>
                      <a:pt x="133861" y="1053025"/>
                    </a:cubicBezTo>
                    <a:cubicBezTo>
                      <a:pt x="141507" y="1051496"/>
                      <a:pt x="134626" y="1070610"/>
                      <a:pt x="151446" y="1075962"/>
                    </a:cubicBezTo>
                    <a:cubicBezTo>
                      <a:pt x="169032" y="1081314"/>
                      <a:pt x="152211" y="1072904"/>
                      <a:pt x="160621" y="1067552"/>
                    </a:cubicBezTo>
                    <a:cubicBezTo>
                      <a:pt x="168267" y="1062200"/>
                      <a:pt x="178207" y="1083608"/>
                      <a:pt x="186617" y="1085902"/>
                    </a:cubicBezTo>
                    <a:cubicBezTo>
                      <a:pt x="195027" y="1088195"/>
                      <a:pt x="189675" y="1075962"/>
                      <a:pt x="183559" y="1069846"/>
                    </a:cubicBezTo>
                    <a:cubicBezTo>
                      <a:pt x="177442" y="1063729"/>
                      <a:pt x="189675" y="1067552"/>
                      <a:pt x="198086" y="1069846"/>
                    </a:cubicBezTo>
                    <a:cubicBezTo>
                      <a:pt x="206496" y="1072904"/>
                      <a:pt x="213377" y="1073669"/>
                      <a:pt x="214907" y="1067552"/>
                    </a:cubicBezTo>
                    <a:cubicBezTo>
                      <a:pt x="215671" y="1065258"/>
                      <a:pt x="217200" y="1065258"/>
                      <a:pt x="218730" y="1066023"/>
                    </a:cubicBezTo>
                    <a:cubicBezTo>
                      <a:pt x="210319" y="1060671"/>
                      <a:pt x="180501" y="1064494"/>
                      <a:pt x="176678" y="1063729"/>
                    </a:cubicBezTo>
                    <a:cubicBezTo>
                      <a:pt x="172855" y="1062964"/>
                      <a:pt x="175913" y="998739"/>
                      <a:pt x="176678" y="983448"/>
                    </a:cubicBezTo>
                    <a:cubicBezTo>
                      <a:pt x="175913" y="983448"/>
                      <a:pt x="175148" y="983448"/>
                      <a:pt x="175148" y="983448"/>
                    </a:cubicBezTo>
                    <a:cubicBezTo>
                      <a:pt x="168267" y="983448"/>
                      <a:pt x="151446" y="984977"/>
                      <a:pt x="154505" y="974273"/>
                    </a:cubicBezTo>
                    <a:cubicBezTo>
                      <a:pt x="155269" y="972744"/>
                      <a:pt x="156034" y="971215"/>
                      <a:pt x="157563" y="970450"/>
                    </a:cubicBezTo>
                    <a:cubicBezTo>
                      <a:pt x="154505" y="967392"/>
                      <a:pt x="149917" y="964333"/>
                      <a:pt x="143800" y="962804"/>
                    </a:cubicBezTo>
                    <a:cubicBezTo>
                      <a:pt x="133861" y="967392"/>
                      <a:pt x="107101" y="970450"/>
                      <a:pt x="100984" y="97121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15569" y="4829503"/>
              <a:ext cx="216582" cy="214532"/>
              <a:chOff x="4015569" y="4829503"/>
              <a:chExt cx="216582" cy="214532"/>
            </a:xfrm>
            <a:solidFill>
              <a:srgbClr val="868889"/>
            </a:solidFill>
          </p:grpSpPr>
          <p:sp>
            <p:nvSpPr>
              <p:cNvPr id="214" name="Vrije vorm: vorm 213">
                <a:extLst>
                  <a:ext uri="{FF2B5EF4-FFF2-40B4-BE49-F238E27FC236}">
                    <a16:creationId xmlns:a16="http://schemas.microsoft.com/office/drawing/2014/main" id="{3C6EBDF4-DE69-40BB-B59E-FAFB3A2C8505}"/>
                  </a:ext>
                </a:extLst>
              </p:cNvPr>
              <p:cNvSpPr/>
              <p:nvPr/>
            </p:nvSpPr>
            <p:spPr>
              <a:xfrm>
                <a:off x="4015569" y="4829503"/>
                <a:ext cx="216582" cy="214532"/>
              </a:xfrm>
              <a:custGeom>
                <a:avLst/>
                <a:gdLst>
                  <a:gd name="connsiteX0" fmla="*/ 213318 w 216582"/>
                  <a:gd name="connsiteY0" fmla="*/ 116279 h 214532"/>
                  <a:gd name="connsiteX1" fmla="*/ 192674 w 216582"/>
                  <a:gd name="connsiteY1" fmla="*/ 120866 h 214532"/>
                  <a:gd name="connsiteX2" fmla="*/ 180441 w 216582"/>
                  <a:gd name="connsiteY2" fmla="*/ 94106 h 214532"/>
                  <a:gd name="connsiteX3" fmla="*/ 162856 w 216582"/>
                  <a:gd name="connsiteY3" fmla="*/ 73462 h 214532"/>
                  <a:gd name="connsiteX4" fmla="*/ 141448 w 216582"/>
                  <a:gd name="connsiteY4" fmla="*/ 71168 h 214532"/>
                  <a:gd name="connsiteX5" fmla="*/ 128450 w 216582"/>
                  <a:gd name="connsiteY5" fmla="*/ 51289 h 214532"/>
                  <a:gd name="connsiteX6" fmla="*/ 123862 w 216582"/>
                  <a:gd name="connsiteY6" fmla="*/ 21471 h 214532"/>
                  <a:gd name="connsiteX7" fmla="*/ 123098 w 216582"/>
                  <a:gd name="connsiteY7" fmla="*/ 8473 h 214532"/>
                  <a:gd name="connsiteX8" fmla="*/ 118510 w 216582"/>
                  <a:gd name="connsiteY8" fmla="*/ 10002 h 214532"/>
                  <a:gd name="connsiteX9" fmla="*/ 94808 w 216582"/>
                  <a:gd name="connsiteY9" fmla="*/ 62 h 214532"/>
                  <a:gd name="connsiteX10" fmla="*/ 65754 w 216582"/>
                  <a:gd name="connsiteY10" fmla="*/ 3121 h 214532"/>
                  <a:gd name="connsiteX11" fmla="*/ 35171 w 216582"/>
                  <a:gd name="connsiteY11" fmla="*/ 8473 h 214532"/>
                  <a:gd name="connsiteX12" fmla="*/ 16056 w 216582"/>
                  <a:gd name="connsiteY12" fmla="*/ 31410 h 214532"/>
                  <a:gd name="connsiteX13" fmla="*/ 8410 w 216582"/>
                  <a:gd name="connsiteY13" fmla="*/ 68875 h 214532"/>
                  <a:gd name="connsiteX14" fmla="*/ 0 w 216582"/>
                  <a:gd name="connsiteY14" fmla="*/ 68875 h 214532"/>
                  <a:gd name="connsiteX15" fmla="*/ 34406 w 216582"/>
                  <a:gd name="connsiteY15" fmla="*/ 103281 h 214532"/>
                  <a:gd name="connsiteX16" fmla="*/ 61931 w 216582"/>
                  <a:gd name="connsiteY16" fmla="*/ 120102 h 214532"/>
                  <a:gd name="connsiteX17" fmla="*/ 89456 w 216582"/>
                  <a:gd name="connsiteY17" fmla="*/ 133864 h 214532"/>
                  <a:gd name="connsiteX18" fmla="*/ 136095 w 216582"/>
                  <a:gd name="connsiteY18" fmla="*/ 156802 h 214532"/>
                  <a:gd name="connsiteX19" fmla="*/ 116216 w 216582"/>
                  <a:gd name="connsiteY19" fmla="*/ 189678 h 214532"/>
                  <a:gd name="connsiteX20" fmla="*/ 107806 w 216582"/>
                  <a:gd name="connsiteY20" fmla="*/ 205735 h 214532"/>
                  <a:gd name="connsiteX21" fmla="*/ 130743 w 216582"/>
                  <a:gd name="connsiteY21" fmla="*/ 211087 h 214532"/>
                  <a:gd name="connsiteX22" fmla="*/ 154445 w 216582"/>
                  <a:gd name="connsiteY22" fmla="*/ 213381 h 214532"/>
                  <a:gd name="connsiteX23" fmla="*/ 175854 w 216582"/>
                  <a:gd name="connsiteY23" fmla="*/ 208793 h 214532"/>
                  <a:gd name="connsiteX24" fmla="*/ 195733 w 216582"/>
                  <a:gd name="connsiteY24" fmla="*/ 199618 h 214532"/>
                  <a:gd name="connsiteX25" fmla="*/ 208731 w 216582"/>
                  <a:gd name="connsiteY25" fmla="*/ 163683 h 214532"/>
                  <a:gd name="connsiteX26" fmla="*/ 213318 w 216582"/>
                  <a:gd name="connsiteY26" fmla="*/ 116279 h 21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6582" h="214532">
                    <a:moveTo>
                      <a:pt x="213318" y="116279"/>
                    </a:moveTo>
                    <a:cubicBezTo>
                      <a:pt x="204143" y="111691"/>
                      <a:pt x="194968" y="120866"/>
                      <a:pt x="192674" y="120866"/>
                    </a:cubicBezTo>
                    <a:cubicBezTo>
                      <a:pt x="189616" y="120866"/>
                      <a:pt x="182735" y="101752"/>
                      <a:pt x="180441" y="94106"/>
                    </a:cubicBezTo>
                    <a:cubicBezTo>
                      <a:pt x="178147" y="86460"/>
                      <a:pt x="168972" y="70404"/>
                      <a:pt x="162856" y="73462"/>
                    </a:cubicBezTo>
                    <a:cubicBezTo>
                      <a:pt x="156739" y="77285"/>
                      <a:pt x="158268" y="71933"/>
                      <a:pt x="141448" y="71168"/>
                    </a:cubicBezTo>
                    <a:cubicBezTo>
                      <a:pt x="123862" y="70404"/>
                      <a:pt x="124627" y="67345"/>
                      <a:pt x="128450" y="51289"/>
                    </a:cubicBezTo>
                    <a:cubicBezTo>
                      <a:pt x="132272" y="35233"/>
                      <a:pt x="116981" y="25294"/>
                      <a:pt x="123862" y="21471"/>
                    </a:cubicBezTo>
                    <a:cubicBezTo>
                      <a:pt x="129214" y="18412"/>
                      <a:pt x="128450" y="15354"/>
                      <a:pt x="123098" y="8473"/>
                    </a:cubicBezTo>
                    <a:cubicBezTo>
                      <a:pt x="121568" y="9237"/>
                      <a:pt x="120039" y="10002"/>
                      <a:pt x="118510" y="10002"/>
                    </a:cubicBezTo>
                    <a:cubicBezTo>
                      <a:pt x="112393" y="10002"/>
                      <a:pt x="105512" y="62"/>
                      <a:pt x="94808" y="62"/>
                    </a:cubicBezTo>
                    <a:cubicBezTo>
                      <a:pt x="84104" y="62"/>
                      <a:pt x="73400" y="-702"/>
                      <a:pt x="65754" y="3121"/>
                    </a:cubicBezTo>
                    <a:cubicBezTo>
                      <a:pt x="58108" y="6944"/>
                      <a:pt x="44346" y="2356"/>
                      <a:pt x="35171" y="8473"/>
                    </a:cubicBezTo>
                    <a:cubicBezTo>
                      <a:pt x="25996" y="14589"/>
                      <a:pt x="15292" y="26058"/>
                      <a:pt x="16056" y="31410"/>
                    </a:cubicBezTo>
                    <a:cubicBezTo>
                      <a:pt x="16821" y="36762"/>
                      <a:pt x="12998" y="67345"/>
                      <a:pt x="8410" y="68875"/>
                    </a:cubicBezTo>
                    <a:cubicBezTo>
                      <a:pt x="6881" y="69639"/>
                      <a:pt x="3823" y="68875"/>
                      <a:pt x="0" y="68875"/>
                    </a:cubicBezTo>
                    <a:cubicBezTo>
                      <a:pt x="6117" y="78814"/>
                      <a:pt x="23702" y="96399"/>
                      <a:pt x="34406" y="103281"/>
                    </a:cubicBezTo>
                    <a:cubicBezTo>
                      <a:pt x="48169" y="110927"/>
                      <a:pt x="47404" y="118573"/>
                      <a:pt x="61931" y="120102"/>
                    </a:cubicBezTo>
                    <a:cubicBezTo>
                      <a:pt x="77223" y="121631"/>
                      <a:pt x="84104" y="127747"/>
                      <a:pt x="89456" y="133864"/>
                    </a:cubicBezTo>
                    <a:cubicBezTo>
                      <a:pt x="94808" y="140745"/>
                      <a:pt x="133037" y="151449"/>
                      <a:pt x="136095" y="156802"/>
                    </a:cubicBezTo>
                    <a:cubicBezTo>
                      <a:pt x="139154" y="162154"/>
                      <a:pt x="116216" y="176681"/>
                      <a:pt x="116216" y="189678"/>
                    </a:cubicBezTo>
                    <a:cubicBezTo>
                      <a:pt x="116216" y="202676"/>
                      <a:pt x="107806" y="201147"/>
                      <a:pt x="107806" y="205735"/>
                    </a:cubicBezTo>
                    <a:cubicBezTo>
                      <a:pt x="107806" y="210322"/>
                      <a:pt x="125391" y="207264"/>
                      <a:pt x="130743" y="211087"/>
                    </a:cubicBezTo>
                    <a:cubicBezTo>
                      <a:pt x="136860" y="214910"/>
                      <a:pt x="147564" y="208793"/>
                      <a:pt x="154445" y="213381"/>
                    </a:cubicBezTo>
                    <a:cubicBezTo>
                      <a:pt x="162091" y="217968"/>
                      <a:pt x="170501" y="207264"/>
                      <a:pt x="175854" y="208793"/>
                    </a:cubicBezTo>
                    <a:cubicBezTo>
                      <a:pt x="181970" y="210322"/>
                      <a:pt x="188087" y="198854"/>
                      <a:pt x="195733" y="199618"/>
                    </a:cubicBezTo>
                    <a:cubicBezTo>
                      <a:pt x="203379" y="200383"/>
                      <a:pt x="210260" y="174387"/>
                      <a:pt x="208731" y="163683"/>
                    </a:cubicBezTo>
                    <a:cubicBezTo>
                      <a:pt x="209495" y="152214"/>
                      <a:pt x="222493" y="120866"/>
                      <a:pt x="213318" y="11627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5" name="Vrije vorm: vorm 214">
                <a:extLst>
                  <a:ext uri="{FF2B5EF4-FFF2-40B4-BE49-F238E27FC236}">
                    <a16:creationId xmlns:a16="http://schemas.microsoft.com/office/drawing/2014/main" id="{C97CBD1D-5685-4C1E-A819-0F0867EDA99F}"/>
                  </a:ext>
                </a:extLst>
              </p:cNvPr>
              <p:cNvSpPr/>
              <p:nvPr/>
            </p:nvSpPr>
            <p:spPr>
              <a:xfrm>
                <a:off x="4015569" y="4829503"/>
                <a:ext cx="216582" cy="214532"/>
              </a:xfrm>
              <a:custGeom>
                <a:avLst/>
                <a:gdLst>
                  <a:gd name="connsiteX0" fmla="*/ 213318 w 216582"/>
                  <a:gd name="connsiteY0" fmla="*/ 116279 h 214532"/>
                  <a:gd name="connsiteX1" fmla="*/ 192674 w 216582"/>
                  <a:gd name="connsiteY1" fmla="*/ 120866 h 214532"/>
                  <a:gd name="connsiteX2" fmla="*/ 180441 w 216582"/>
                  <a:gd name="connsiteY2" fmla="*/ 94106 h 214532"/>
                  <a:gd name="connsiteX3" fmla="*/ 162856 w 216582"/>
                  <a:gd name="connsiteY3" fmla="*/ 73462 h 214532"/>
                  <a:gd name="connsiteX4" fmla="*/ 141448 w 216582"/>
                  <a:gd name="connsiteY4" fmla="*/ 71168 h 214532"/>
                  <a:gd name="connsiteX5" fmla="*/ 128450 w 216582"/>
                  <a:gd name="connsiteY5" fmla="*/ 51289 h 214532"/>
                  <a:gd name="connsiteX6" fmla="*/ 123862 w 216582"/>
                  <a:gd name="connsiteY6" fmla="*/ 21471 h 214532"/>
                  <a:gd name="connsiteX7" fmla="*/ 123098 w 216582"/>
                  <a:gd name="connsiteY7" fmla="*/ 8473 h 214532"/>
                  <a:gd name="connsiteX8" fmla="*/ 118510 w 216582"/>
                  <a:gd name="connsiteY8" fmla="*/ 10002 h 214532"/>
                  <a:gd name="connsiteX9" fmla="*/ 94808 w 216582"/>
                  <a:gd name="connsiteY9" fmla="*/ 62 h 214532"/>
                  <a:gd name="connsiteX10" fmla="*/ 65754 w 216582"/>
                  <a:gd name="connsiteY10" fmla="*/ 3121 h 214532"/>
                  <a:gd name="connsiteX11" fmla="*/ 35171 w 216582"/>
                  <a:gd name="connsiteY11" fmla="*/ 8473 h 214532"/>
                  <a:gd name="connsiteX12" fmla="*/ 16056 w 216582"/>
                  <a:gd name="connsiteY12" fmla="*/ 31410 h 214532"/>
                  <a:gd name="connsiteX13" fmla="*/ 8410 w 216582"/>
                  <a:gd name="connsiteY13" fmla="*/ 68875 h 214532"/>
                  <a:gd name="connsiteX14" fmla="*/ 0 w 216582"/>
                  <a:gd name="connsiteY14" fmla="*/ 68875 h 214532"/>
                  <a:gd name="connsiteX15" fmla="*/ 34406 w 216582"/>
                  <a:gd name="connsiteY15" fmla="*/ 103281 h 214532"/>
                  <a:gd name="connsiteX16" fmla="*/ 61931 w 216582"/>
                  <a:gd name="connsiteY16" fmla="*/ 120102 h 214532"/>
                  <a:gd name="connsiteX17" fmla="*/ 89456 w 216582"/>
                  <a:gd name="connsiteY17" fmla="*/ 133864 h 214532"/>
                  <a:gd name="connsiteX18" fmla="*/ 136095 w 216582"/>
                  <a:gd name="connsiteY18" fmla="*/ 156802 h 214532"/>
                  <a:gd name="connsiteX19" fmla="*/ 116216 w 216582"/>
                  <a:gd name="connsiteY19" fmla="*/ 189678 h 214532"/>
                  <a:gd name="connsiteX20" fmla="*/ 107806 w 216582"/>
                  <a:gd name="connsiteY20" fmla="*/ 205735 h 214532"/>
                  <a:gd name="connsiteX21" fmla="*/ 130743 w 216582"/>
                  <a:gd name="connsiteY21" fmla="*/ 211087 h 214532"/>
                  <a:gd name="connsiteX22" fmla="*/ 154445 w 216582"/>
                  <a:gd name="connsiteY22" fmla="*/ 213381 h 214532"/>
                  <a:gd name="connsiteX23" fmla="*/ 175854 w 216582"/>
                  <a:gd name="connsiteY23" fmla="*/ 208793 h 214532"/>
                  <a:gd name="connsiteX24" fmla="*/ 195733 w 216582"/>
                  <a:gd name="connsiteY24" fmla="*/ 199618 h 214532"/>
                  <a:gd name="connsiteX25" fmla="*/ 208731 w 216582"/>
                  <a:gd name="connsiteY25" fmla="*/ 163683 h 214532"/>
                  <a:gd name="connsiteX26" fmla="*/ 213318 w 216582"/>
                  <a:gd name="connsiteY26" fmla="*/ 116279 h 21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6582" h="214532">
                    <a:moveTo>
                      <a:pt x="213318" y="116279"/>
                    </a:moveTo>
                    <a:cubicBezTo>
                      <a:pt x="204143" y="111691"/>
                      <a:pt x="194968" y="120866"/>
                      <a:pt x="192674" y="120866"/>
                    </a:cubicBezTo>
                    <a:cubicBezTo>
                      <a:pt x="189616" y="120866"/>
                      <a:pt x="182735" y="101752"/>
                      <a:pt x="180441" y="94106"/>
                    </a:cubicBezTo>
                    <a:cubicBezTo>
                      <a:pt x="178147" y="86460"/>
                      <a:pt x="168972" y="70404"/>
                      <a:pt x="162856" y="73462"/>
                    </a:cubicBezTo>
                    <a:cubicBezTo>
                      <a:pt x="156739" y="77285"/>
                      <a:pt x="158268" y="71933"/>
                      <a:pt x="141448" y="71168"/>
                    </a:cubicBezTo>
                    <a:cubicBezTo>
                      <a:pt x="123862" y="70404"/>
                      <a:pt x="124627" y="67345"/>
                      <a:pt x="128450" y="51289"/>
                    </a:cubicBezTo>
                    <a:cubicBezTo>
                      <a:pt x="132272" y="35233"/>
                      <a:pt x="116981" y="25294"/>
                      <a:pt x="123862" y="21471"/>
                    </a:cubicBezTo>
                    <a:cubicBezTo>
                      <a:pt x="129214" y="18412"/>
                      <a:pt x="128450" y="15354"/>
                      <a:pt x="123098" y="8473"/>
                    </a:cubicBezTo>
                    <a:cubicBezTo>
                      <a:pt x="121568" y="9237"/>
                      <a:pt x="120039" y="10002"/>
                      <a:pt x="118510" y="10002"/>
                    </a:cubicBezTo>
                    <a:cubicBezTo>
                      <a:pt x="112393" y="10002"/>
                      <a:pt x="105512" y="62"/>
                      <a:pt x="94808" y="62"/>
                    </a:cubicBezTo>
                    <a:cubicBezTo>
                      <a:pt x="84104" y="62"/>
                      <a:pt x="73400" y="-702"/>
                      <a:pt x="65754" y="3121"/>
                    </a:cubicBezTo>
                    <a:cubicBezTo>
                      <a:pt x="58108" y="6944"/>
                      <a:pt x="44346" y="2356"/>
                      <a:pt x="35171" y="8473"/>
                    </a:cubicBezTo>
                    <a:cubicBezTo>
                      <a:pt x="25996" y="14589"/>
                      <a:pt x="15292" y="26058"/>
                      <a:pt x="16056" y="31410"/>
                    </a:cubicBezTo>
                    <a:cubicBezTo>
                      <a:pt x="16821" y="36762"/>
                      <a:pt x="12998" y="67345"/>
                      <a:pt x="8410" y="68875"/>
                    </a:cubicBezTo>
                    <a:cubicBezTo>
                      <a:pt x="6881" y="69639"/>
                      <a:pt x="3823" y="68875"/>
                      <a:pt x="0" y="68875"/>
                    </a:cubicBezTo>
                    <a:cubicBezTo>
                      <a:pt x="6117" y="78814"/>
                      <a:pt x="23702" y="96399"/>
                      <a:pt x="34406" y="103281"/>
                    </a:cubicBezTo>
                    <a:cubicBezTo>
                      <a:pt x="48169" y="110927"/>
                      <a:pt x="47404" y="118573"/>
                      <a:pt x="61931" y="120102"/>
                    </a:cubicBezTo>
                    <a:cubicBezTo>
                      <a:pt x="77223" y="121631"/>
                      <a:pt x="84104" y="127747"/>
                      <a:pt x="89456" y="133864"/>
                    </a:cubicBezTo>
                    <a:cubicBezTo>
                      <a:pt x="94808" y="140745"/>
                      <a:pt x="133037" y="151449"/>
                      <a:pt x="136095" y="156802"/>
                    </a:cubicBezTo>
                    <a:cubicBezTo>
                      <a:pt x="139154" y="162154"/>
                      <a:pt x="116216" y="176681"/>
                      <a:pt x="116216" y="189678"/>
                    </a:cubicBezTo>
                    <a:cubicBezTo>
                      <a:pt x="116216" y="202676"/>
                      <a:pt x="107806" y="201147"/>
                      <a:pt x="107806" y="205735"/>
                    </a:cubicBezTo>
                    <a:cubicBezTo>
                      <a:pt x="107806" y="210322"/>
                      <a:pt x="125391" y="207264"/>
                      <a:pt x="130743" y="211087"/>
                    </a:cubicBezTo>
                    <a:cubicBezTo>
                      <a:pt x="136860" y="214910"/>
                      <a:pt x="147564" y="208793"/>
                      <a:pt x="154445" y="213381"/>
                    </a:cubicBezTo>
                    <a:cubicBezTo>
                      <a:pt x="162091" y="217968"/>
                      <a:pt x="170501" y="207264"/>
                      <a:pt x="175854" y="208793"/>
                    </a:cubicBezTo>
                    <a:cubicBezTo>
                      <a:pt x="181970" y="210322"/>
                      <a:pt x="188087" y="198854"/>
                      <a:pt x="195733" y="199618"/>
                    </a:cubicBezTo>
                    <a:cubicBezTo>
                      <a:pt x="203379" y="200383"/>
                      <a:pt x="210260" y="174387"/>
                      <a:pt x="208731" y="163683"/>
                    </a:cubicBezTo>
                    <a:cubicBezTo>
                      <a:pt x="209495" y="152214"/>
                      <a:pt x="222493" y="120866"/>
                      <a:pt x="213318" y="11627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439485" y="4079009"/>
              <a:ext cx="79871" cy="66256"/>
              <a:chOff x="3439485" y="4079009"/>
              <a:chExt cx="79871" cy="66256"/>
            </a:xfrm>
            <a:solidFill>
              <a:srgbClr val="868889"/>
            </a:solidFill>
          </p:grpSpPr>
          <p:sp>
            <p:nvSpPr>
              <p:cNvPr id="217" name="Vrije vorm: vorm 216">
                <a:extLst>
                  <a:ext uri="{FF2B5EF4-FFF2-40B4-BE49-F238E27FC236}">
                    <a16:creationId xmlns:a16="http://schemas.microsoft.com/office/drawing/2014/main" id="{D866761A-F8CA-44AE-BF0F-68E3AC7B8D4E}"/>
                  </a:ext>
                </a:extLst>
              </p:cNvPr>
              <p:cNvSpPr/>
              <p:nvPr/>
            </p:nvSpPr>
            <p:spPr>
              <a:xfrm>
                <a:off x="3439485" y="4079009"/>
                <a:ext cx="79871" cy="66256"/>
              </a:xfrm>
              <a:custGeom>
                <a:avLst/>
                <a:gdLst>
                  <a:gd name="connsiteX0" fmla="*/ 76048 w 79871"/>
                  <a:gd name="connsiteY0" fmla="*/ 51729 h 66256"/>
                  <a:gd name="connsiteX1" fmla="*/ 79871 w 79871"/>
                  <a:gd name="connsiteY1" fmla="*/ 36437 h 66256"/>
                  <a:gd name="connsiteX2" fmla="*/ 55405 w 79871"/>
                  <a:gd name="connsiteY2" fmla="*/ 6619 h 66256"/>
                  <a:gd name="connsiteX3" fmla="*/ 43171 w 79871"/>
                  <a:gd name="connsiteY3" fmla="*/ 5090 h 66256"/>
                  <a:gd name="connsiteX4" fmla="*/ 18705 w 79871"/>
                  <a:gd name="connsiteY4" fmla="*/ 1267 h 66256"/>
                  <a:gd name="connsiteX5" fmla="*/ 4942 w 79871"/>
                  <a:gd name="connsiteY5" fmla="*/ 502 h 66256"/>
                  <a:gd name="connsiteX6" fmla="*/ 3413 w 79871"/>
                  <a:gd name="connsiteY6" fmla="*/ 10442 h 66256"/>
                  <a:gd name="connsiteX7" fmla="*/ 10294 w 79871"/>
                  <a:gd name="connsiteY7" fmla="*/ 31850 h 66256"/>
                  <a:gd name="connsiteX8" fmla="*/ 24821 w 79871"/>
                  <a:gd name="connsiteY8" fmla="*/ 28792 h 66256"/>
                  <a:gd name="connsiteX9" fmla="*/ 36290 w 79871"/>
                  <a:gd name="connsiteY9" fmla="*/ 37967 h 66256"/>
                  <a:gd name="connsiteX10" fmla="*/ 53875 w 79871"/>
                  <a:gd name="connsiteY10" fmla="*/ 53258 h 66256"/>
                  <a:gd name="connsiteX11" fmla="*/ 68403 w 79871"/>
                  <a:gd name="connsiteY11" fmla="*/ 65492 h 66256"/>
                  <a:gd name="connsiteX12" fmla="*/ 74519 w 79871"/>
                  <a:gd name="connsiteY12" fmla="*/ 66256 h 66256"/>
                  <a:gd name="connsiteX13" fmla="*/ 76048 w 79871"/>
                  <a:gd name="connsiteY13" fmla="*/ 51729 h 6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1" h="66256">
                    <a:moveTo>
                      <a:pt x="76048" y="51729"/>
                    </a:moveTo>
                    <a:cubicBezTo>
                      <a:pt x="75284" y="48671"/>
                      <a:pt x="76048" y="41790"/>
                      <a:pt x="79871" y="36437"/>
                    </a:cubicBezTo>
                    <a:cubicBezTo>
                      <a:pt x="70696" y="27263"/>
                      <a:pt x="60757" y="14265"/>
                      <a:pt x="55405" y="6619"/>
                    </a:cubicBezTo>
                    <a:cubicBezTo>
                      <a:pt x="50053" y="7383"/>
                      <a:pt x="45465" y="7383"/>
                      <a:pt x="43171" y="5090"/>
                    </a:cubicBezTo>
                    <a:cubicBezTo>
                      <a:pt x="37819" y="1267"/>
                      <a:pt x="24057" y="3561"/>
                      <a:pt x="18705" y="1267"/>
                    </a:cubicBezTo>
                    <a:cubicBezTo>
                      <a:pt x="15646" y="-262"/>
                      <a:pt x="10294" y="-262"/>
                      <a:pt x="4942" y="502"/>
                    </a:cubicBezTo>
                    <a:cubicBezTo>
                      <a:pt x="6472" y="4325"/>
                      <a:pt x="5707" y="8148"/>
                      <a:pt x="3413" y="10442"/>
                    </a:cubicBezTo>
                    <a:cubicBezTo>
                      <a:pt x="-1939" y="13500"/>
                      <a:pt x="-1939" y="26498"/>
                      <a:pt x="10294" y="31850"/>
                    </a:cubicBezTo>
                    <a:cubicBezTo>
                      <a:pt x="22528" y="36437"/>
                      <a:pt x="18705" y="28792"/>
                      <a:pt x="24821" y="28792"/>
                    </a:cubicBezTo>
                    <a:cubicBezTo>
                      <a:pt x="30938" y="28792"/>
                      <a:pt x="30174" y="37967"/>
                      <a:pt x="36290" y="37967"/>
                    </a:cubicBezTo>
                    <a:cubicBezTo>
                      <a:pt x="41642" y="37967"/>
                      <a:pt x="54640" y="44083"/>
                      <a:pt x="53875" y="53258"/>
                    </a:cubicBezTo>
                    <a:cubicBezTo>
                      <a:pt x="53111" y="61669"/>
                      <a:pt x="58463" y="65492"/>
                      <a:pt x="68403" y="65492"/>
                    </a:cubicBezTo>
                    <a:cubicBezTo>
                      <a:pt x="69932" y="65492"/>
                      <a:pt x="72226" y="65492"/>
                      <a:pt x="74519" y="66256"/>
                    </a:cubicBezTo>
                    <a:cubicBezTo>
                      <a:pt x="74519" y="59375"/>
                      <a:pt x="76813" y="54788"/>
                      <a:pt x="76048" y="5172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8" name="Vrije vorm: vorm 217">
                <a:extLst>
                  <a:ext uri="{FF2B5EF4-FFF2-40B4-BE49-F238E27FC236}">
                    <a16:creationId xmlns:a16="http://schemas.microsoft.com/office/drawing/2014/main" id="{B29801D8-5518-4BA9-8DBA-A97F57305D25}"/>
                  </a:ext>
                </a:extLst>
              </p:cNvPr>
              <p:cNvSpPr/>
              <p:nvPr/>
            </p:nvSpPr>
            <p:spPr>
              <a:xfrm>
                <a:off x="3439485" y="4079009"/>
                <a:ext cx="79871" cy="66256"/>
              </a:xfrm>
              <a:custGeom>
                <a:avLst/>
                <a:gdLst>
                  <a:gd name="connsiteX0" fmla="*/ 76048 w 79871"/>
                  <a:gd name="connsiteY0" fmla="*/ 51729 h 66256"/>
                  <a:gd name="connsiteX1" fmla="*/ 79871 w 79871"/>
                  <a:gd name="connsiteY1" fmla="*/ 36437 h 66256"/>
                  <a:gd name="connsiteX2" fmla="*/ 55405 w 79871"/>
                  <a:gd name="connsiteY2" fmla="*/ 6619 h 66256"/>
                  <a:gd name="connsiteX3" fmla="*/ 43171 w 79871"/>
                  <a:gd name="connsiteY3" fmla="*/ 5090 h 66256"/>
                  <a:gd name="connsiteX4" fmla="*/ 18705 w 79871"/>
                  <a:gd name="connsiteY4" fmla="*/ 1267 h 66256"/>
                  <a:gd name="connsiteX5" fmla="*/ 4942 w 79871"/>
                  <a:gd name="connsiteY5" fmla="*/ 502 h 66256"/>
                  <a:gd name="connsiteX6" fmla="*/ 3413 w 79871"/>
                  <a:gd name="connsiteY6" fmla="*/ 10442 h 66256"/>
                  <a:gd name="connsiteX7" fmla="*/ 10294 w 79871"/>
                  <a:gd name="connsiteY7" fmla="*/ 31850 h 66256"/>
                  <a:gd name="connsiteX8" fmla="*/ 24821 w 79871"/>
                  <a:gd name="connsiteY8" fmla="*/ 28792 h 66256"/>
                  <a:gd name="connsiteX9" fmla="*/ 36290 w 79871"/>
                  <a:gd name="connsiteY9" fmla="*/ 37967 h 66256"/>
                  <a:gd name="connsiteX10" fmla="*/ 53875 w 79871"/>
                  <a:gd name="connsiteY10" fmla="*/ 53258 h 66256"/>
                  <a:gd name="connsiteX11" fmla="*/ 68403 w 79871"/>
                  <a:gd name="connsiteY11" fmla="*/ 65492 h 66256"/>
                  <a:gd name="connsiteX12" fmla="*/ 74519 w 79871"/>
                  <a:gd name="connsiteY12" fmla="*/ 66256 h 66256"/>
                  <a:gd name="connsiteX13" fmla="*/ 76048 w 79871"/>
                  <a:gd name="connsiteY13" fmla="*/ 51729 h 6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1" h="66256">
                    <a:moveTo>
                      <a:pt x="76048" y="51729"/>
                    </a:moveTo>
                    <a:cubicBezTo>
                      <a:pt x="75284" y="48671"/>
                      <a:pt x="76048" y="41790"/>
                      <a:pt x="79871" y="36437"/>
                    </a:cubicBezTo>
                    <a:cubicBezTo>
                      <a:pt x="70696" y="27263"/>
                      <a:pt x="60757" y="14265"/>
                      <a:pt x="55405" y="6619"/>
                    </a:cubicBezTo>
                    <a:cubicBezTo>
                      <a:pt x="50053" y="7383"/>
                      <a:pt x="45465" y="7383"/>
                      <a:pt x="43171" y="5090"/>
                    </a:cubicBezTo>
                    <a:cubicBezTo>
                      <a:pt x="37819" y="1267"/>
                      <a:pt x="24057" y="3561"/>
                      <a:pt x="18705" y="1267"/>
                    </a:cubicBezTo>
                    <a:cubicBezTo>
                      <a:pt x="15646" y="-262"/>
                      <a:pt x="10294" y="-262"/>
                      <a:pt x="4942" y="502"/>
                    </a:cubicBezTo>
                    <a:cubicBezTo>
                      <a:pt x="6472" y="4325"/>
                      <a:pt x="5707" y="8148"/>
                      <a:pt x="3413" y="10442"/>
                    </a:cubicBezTo>
                    <a:cubicBezTo>
                      <a:pt x="-1939" y="13500"/>
                      <a:pt x="-1939" y="26498"/>
                      <a:pt x="10294" y="31850"/>
                    </a:cubicBezTo>
                    <a:cubicBezTo>
                      <a:pt x="22528" y="36437"/>
                      <a:pt x="18705" y="28792"/>
                      <a:pt x="24821" y="28792"/>
                    </a:cubicBezTo>
                    <a:cubicBezTo>
                      <a:pt x="30938" y="28792"/>
                      <a:pt x="30174" y="37967"/>
                      <a:pt x="36290" y="37967"/>
                    </a:cubicBezTo>
                    <a:cubicBezTo>
                      <a:pt x="41642" y="37967"/>
                      <a:pt x="54640" y="44083"/>
                      <a:pt x="53875" y="53258"/>
                    </a:cubicBezTo>
                    <a:cubicBezTo>
                      <a:pt x="53111" y="61669"/>
                      <a:pt x="58463" y="65492"/>
                      <a:pt x="68403" y="65492"/>
                    </a:cubicBezTo>
                    <a:cubicBezTo>
                      <a:pt x="69932" y="65492"/>
                      <a:pt x="72226" y="65492"/>
                      <a:pt x="74519" y="66256"/>
                    </a:cubicBezTo>
                    <a:cubicBezTo>
                      <a:pt x="74519" y="59375"/>
                      <a:pt x="76813" y="54788"/>
                      <a:pt x="76048" y="5172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512475" y="4113150"/>
              <a:ext cx="145270" cy="61853"/>
              <a:chOff x="3512475" y="4113150"/>
              <a:chExt cx="145270" cy="61853"/>
            </a:xfrm>
            <a:solidFill>
              <a:srgbClr val="868889"/>
            </a:solidFill>
          </p:grpSpPr>
          <p:sp>
            <p:nvSpPr>
              <p:cNvPr id="220" name="Vrije vorm: vorm 219">
                <a:extLst>
                  <a:ext uri="{FF2B5EF4-FFF2-40B4-BE49-F238E27FC236}">
                    <a16:creationId xmlns:a16="http://schemas.microsoft.com/office/drawing/2014/main" id="{658CF947-658A-45B2-B986-410A1AD3FE51}"/>
                  </a:ext>
                </a:extLst>
              </p:cNvPr>
              <p:cNvSpPr/>
              <p:nvPr/>
            </p:nvSpPr>
            <p:spPr>
              <a:xfrm>
                <a:off x="3512475" y="4113150"/>
                <a:ext cx="145270" cy="61853"/>
              </a:xfrm>
              <a:custGeom>
                <a:avLst/>
                <a:gdLst>
                  <a:gd name="connsiteX0" fmla="*/ 129979 w 145270"/>
                  <a:gd name="connsiteY0" fmla="*/ 17588 h 61853"/>
                  <a:gd name="connsiteX1" fmla="*/ 94808 w 145270"/>
                  <a:gd name="connsiteY1" fmla="*/ 1532 h 61853"/>
                  <a:gd name="connsiteX2" fmla="*/ 59637 w 145270"/>
                  <a:gd name="connsiteY2" fmla="*/ 14530 h 61853"/>
                  <a:gd name="connsiteX3" fmla="*/ 19879 w 145270"/>
                  <a:gd name="connsiteY3" fmla="*/ 13765 h 61853"/>
                  <a:gd name="connsiteX4" fmla="*/ 6881 w 145270"/>
                  <a:gd name="connsiteY4" fmla="*/ 2296 h 61853"/>
                  <a:gd name="connsiteX5" fmla="*/ 3059 w 145270"/>
                  <a:gd name="connsiteY5" fmla="*/ 17588 h 61853"/>
                  <a:gd name="connsiteX6" fmla="*/ 0 w 145270"/>
                  <a:gd name="connsiteY6" fmla="*/ 31351 h 61853"/>
                  <a:gd name="connsiteX7" fmla="*/ 32113 w 145270"/>
                  <a:gd name="connsiteY7" fmla="*/ 45878 h 61853"/>
                  <a:gd name="connsiteX8" fmla="*/ 50462 w 145270"/>
                  <a:gd name="connsiteY8" fmla="*/ 58111 h 61853"/>
                  <a:gd name="connsiteX9" fmla="*/ 69577 w 145270"/>
                  <a:gd name="connsiteY9" fmla="*/ 53523 h 61853"/>
                  <a:gd name="connsiteX10" fmla="*/ 62696 w 145270"/>
                  <a:gd name="connsiteY10" fmla="*/ 39761 h 61853"/>
                  <a:gd name="connsiteX11" fmla="*/ 75694 w 145270"/>
                  <a:gd name="connsiteY11" fmla="*/ 27528 h 61853"/>
                  <a:gd name="connsiteX12" fmla="*/ 103218 w 145270"/>
                  <a:gd name="connsiteY12" fmla="*/ 19117 h 61853"/>
                  <a:gd name="connsiteX13" fmla="*/ 110100 w 145270"/>
                  <a:gd name="connsiteY13" fmla="*/ 35938 h 61853"/>
                  <a:gd name="connsiteX14" fmla="*/ 124627 w 145270"/>
                  <a:gd name="connsiteY14" fmla="*/ 61169 h 61853"/>
                  <a:gd name="connsiteX15" fmla="*/ 141448 w 145270"/>
                  <a:gd name="connsiteY15" fmla="*/ 45113 h 61853"/>
                  <a:gd name="connsiteX16" fmla="*/ 145270 w 145270"/>
                  <a:gd name="connsiteY16" fmla="*/ 37467 h 61853"/>
                  <a:gd name="connsiteX17" fmla="*/ 129979 w 145270"/>
                  <a:gd name="connsiteY17" fmla="*/ 17588 h 6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270" h="61853">
                    <a:moveTo>
                      <a:pt x="129979" y="17588"/>
                    </a:moveTo>
                    <a:cubicBezTo>
                      <a:pt x="120804" y="4590"/>
                      <a:pt x="104748" y="5355"/>
                      <a:pt x="94808" y="1532"/>
                    </a:cubicBezTo>
                    <a:cubicBezTo>
                      <a:pt x="84869" y="-3056"/>
                      <a:pt x="71871" y="3061"/>
                      <a:pt x="59637" y="14530"/>
                    </a:cubicBezTo>
                    <a:cubicBezTo>
                      <a:pt x="46639" y="25998"/>
                      <a:pt x="30583" y="19117"/>
                      <a:pt x="19879" y="13765"/>
                    </a:cubicBezTo>
                    <a:cubicBezTo>
                      <a:pt x="16821" y="12236"/>
                      <a:pt x="12233" y="7649"/>
                      <a:pt x="6881" y="2296"/>
                    </a:cubicBezTo>
                    <a:cubicBezTo>
                      <a:pt x="3059" y="7649"/>
                      <a:pt x="2294" y="15294"/>
                      <a:pt x="3059" y="17588"/>
                    </a:cubicBezTo>
                    <a:cubicBezTo>
                      <a:pt x="3823" y="20647"/>
                      <a:pt x="1529" y="25234"/>
                      <a:pt x="0" y="31351"/>
                    </a:cubicBezTo>
                    <a:cubicBezTo>
                      <a:pt x="10704" y="32880"/>
                      <a:pt x="25231" y="37467"/>
                      <a:pt x="32113" y="45878"/>
                    </a:cubicBezTo>
                    <a:cubicBezTo>
                      <a:pt x="40523" y="55817"/>
                      <a:pt x="45110" y="48936"/>
                      <a:pt x="50462" y="58111"/>
                    </a:cubicBezTo>
                    <a:cubicBezTo>
                      <a:pt x="55815" y="66521"/>
                      <a:pt x="67283" y="58876"/>
                      <a:pt x="69577" y="53523"/>
                    </a:cubicBezTo>
                    <a:cubicBezTo>
                      <a:pt x="72635" y="48171"/>
                      <a:pt x="63460" y="45878"/>
                      <a:pt x="62696" y="39761"/>
                    </a:cubicBezTo>
                    <a:cubicBezTo>
                      <a:pt x="61931" y="33644"/>
                      <a:pt x="73400" y="35938"/>
                      <a:pt x="75694" y="27528"/>
                    </a:cubicBezTo>
                    <a:cubicBezTo>
                      <a:pt x="77987" y="19117"/>
                      <a:pt x="95573" y="15294"/>
                      <a:pt x="103218" y="19117"/>
                    </a:cubicBezTo>
                    <a:cubicBezTo>
                      <a:pt x="110864" y="22176"/>
                      <a:pt x="117746" y="27528"/>
                      <a:pt x="110100" y="35938"/>
                    </a:cubicBezTo>
                    <a:cubicBezTo>
                      <a:pt x="104748" y="42055"/>
                      <a:pt x="115452" y="52759"/>
                      <a:pt x="124627" y="61169"/>
                    </a:cubicBezTo>
                    <a:cubicBezTo>
                      <a:pt x="130743" y="55053"/>
                      <a:pt x="138389" y="47407"/>
                      <a:pt x="141448" y="45113"/>
                    </a:cubicBezTo>
                    <a:cubicBezTo>
                      <a:pt x="142977" y="43584"/>
                      <a:pt x="144506" y="41290"/>
                      <a:pt x="145270" y="37467"/>
                    </a:cubicBezTo>
                    <a:cubicBezTo>
                      <a:pt x="141448" y="35174"/>
                      <a:pt x="136096" y="26763"/>
                      <a:pt x="129979" y="1758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1" name="Vrije vorm: vorm 220">
                <a:extLst>
                  <a:ext uri="{FF2B5EF4-FFF2-40B4-BE49-F238E27FC236}">
                    <a16:creationId xmlns:a16="http://schemas.microsoft.com/office/drawing/2014/main" id="{A83D10E3-245B-4AC0-AA6A-92C70D0CAEA9}"/>
                  </a:ext>
                </a:extLst>
              </p:cNvPr>
              <p:cNvSpPr/>
              <p:nvPr/>
            </p:nvSpPr>
            <p:spPr>
              <a:xfrm>
                <a:off x="3512475" y="4113150"/>
                <a:ext cx="145270" cy="61853"/>
              </a:xfrm>
              <a:custGeom>
                <a:avLst/>
                <a:gdLst>
                  <a:gd name="connsiteX0" fmla="*/ 129979 w 145270"/>
                  <a:gd name="connsiteY0" fmla="*/ 17588 h 61853"/>
                  <a:gd name="connsiteX1" fmla="*/ 94808 w 145270"/>
                  <a:gd name="connsiteY1" fmla="*/ 1532 h 61853"/>
                  <a:gd name="connsiteX2" fmla="*/ 59637 w 145270"/>
                  <a:gd name="connsiteY2" fmla="*/ 14530 h 61853"/>
                  <a:gd name="connsiteX3" fmla="*/ 19879 w 145270"/>
                  <a:gd name="connsiteY3" fmla="*/ 13765 h 61853"/>
                  <a:gd name="connsiteX4" fmla="*/ 6881 w 145270"/>
                  <a:gd name="connsiteY4" fmla="*/ 2296 h 61853"/>
                  <a:gd name="connsiteX5" fmla="*/ 3059 w 145270"/>
                  <a:gd name="connsiteY5" fmla="*/ 17588 h 61853"/>
                  <a:gd name="connsiteX6" fmla="*/ 0 w 145270"/>
                  <a:gd name="connsiteY6" fmla="*/ 31351 h 61853"/>
                  <a:gd name="connsiteX7" fmla="*/ 32113 w 145270"/>
                  <a:gd name="connsiteY7" fmla="*/ 45878 h 61853"/>
                  <a:gd name="connsiteX8" fmla="*/ 50462 w 145270"/>
                  <a:gd name="connsiteY8" fmla="*/ 58111 h 61853"/>
                  <a:gd name="connsiteX9" fmla="*/ 69577 w 145270"/>
                  <a:gd name="connsiteY9" fmla="*/ 53523 h 61853"/>
                  <a:gd name="connsiteX10" fmla="*/ 62696 w 145270"/>
                  <a:gd name="connsiteY10" fmla="*/ 39761 h 61853"/>
                  <a:gd name="connsiteX11" fmla="*/ 75694 w 145270"/>
                  <a:gd name="connsiteY11" fmla="*/ 27528 h 61853"/>
                  <a:gd name="connsiteX12" fmla="*/ 103218 w 145270"/>
                  <a:gd name="connsiteY12" fmla="*/ 19117 h 61853"/>
                  <a:gd name="connsiteX13" fmla="*/ 110100 w 145270"/>
                  <a:gd name="connsiteY13" fmla="*/ 35938 h 61853"/>
                  <a:gd name="connsiteX14" fmla="*/ 124627 w 145270"/>
                  <a:gd name="connsiteY14" fmla="*/ 61169 h 61853"/>
                  <a:gd name="connsiteX15" fmla="*/ 141448 w 145270"/>
                  <a:gd name="connsiteY15" fmla="*/ 45113 h 61853"/>
                  <a:gd name="connsiteX16" fmla="*/ 145270 w 145270"/>
                  <a:gd name="connsiteY16" fmla="*/ 37467 h 61853"/>
                  <a:gd name="connsiteX17" fmla="*/ 129979 w 145270"/>
                  <a:gd name="connsiteY17" fmla="*/ 17588 h 6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270" h="61853">
                    <a:moveTo>
                      <a:pt x="129979" y="17588"/>
                    </a:moveTo>
                    <a:cubicBezTo>
                      <a:pt x="120804" y="4590"/>
                      <a:pt x="104748" y="5355"/>
                      <a:pt x="94808" y="1532"/>
                    </a:cubicBezTo>
                    <a:cubicBezTo>
                      <a:pt x="84869" y="-3056"/>
                      <a:pt x="71871" y="3061"/>
                      <a:pt x="59637" y="14530"/>
                    </a:cubicBezTo>
                    <a:cubicBezTo>
                      <a:pt x="46639" y="25998"/>
                      <a:pt x="30583" y="19117"/>
                      <a:pt x="19879" y="13765"/>
                    </a:cubicBezTo>
                    <a:cubicBezTo>
                      <a:pt x="16821" y="12236"/>
                      <a:pt x="12233" y="7649"/>
                      <a:pt x="6881" y="2296"/>
                    </a:cubicBezTo>
                    <a:cubicBezTo>
                      <a:pt x="3059" y="7649"/>
                      <a:pt x="2294" y="15294"/>
                      <a:pt x="3059" y="17588"/>
                    </a:cubicBezTo>
                    <a:cubicBezTo>
                      <a:pt x="3823" y="20647"/>
                      <a:pt x="1529" y="25234"/>
                      <a:pt x="0" y="31351"/>
                    </a:cubicBezTo>
                    <a:cubicBezTo>
                      <a:pt x="10704" y="32880"/>
                      <a:pt x="25231" y="37467"/>
                      <a:pt x="32113" y="45878"/>
                    </a:cubicBezTo>
                    <a:cubicBezTo>
                      <a:pt x="40523" y="55817"/>
                      <a:pt x="45110" y="48936"/>
                      <a:pt x="50462" y="58111"/>
                    </a:cubicBezTo>
                    <a:cubicBezTo>
                      <a:pt x="55815" y="66521"/>
                      <a:pt x="67283" y="58876"/>
                      <a:pt x="69577" y="53523"/>
                    </a:cubicBezTo>
                    <a:cubicBezTo>
                      <a:pt x="72635" y="48171"/>
                      <a:pt x="63460" y="45878"/>
                      <a:pt x="62696" y="39761"/>
                    </a:cubicBezTo>
                    <a:cubicBezTo>
                      <a:pt x="61931" y="33644"/>
                      <a:pt x="73400" y="35938"/>
                      <a:pt x="75694" y="27528"/>
                    </a:cubicBezTo>
                    <a:cubicBezTo>
                      <a:pt x="77987" y="19117"/>
                      <a:pt x="95573" y="15294"/>
                      <a:pt x="103218" y="19117"/>
                    </a:cubicBezTo>
                    <a:cubicBezTo>
                      <a:pt x="110864" y="22176"/>
                      <a:pt x="117746" y="27528"/>
                      <a:pt x="110100" y="35938"/>
                    </a:cubicBezTo>
                    <a:cubicBezTo>
                      <a:pt x="104748" y="42055"/>
                      <a:pt x="115452" y="52759"/>
                      <a:pt x="124627" y="61169"/>
                    </a:cubicBezTo>
                    <a:cubicBezTo>
                      <a:pt x="130743" y="55053"/>
                      <a:pt x="138389" y="47407"/>
                      <a:pt x="141448" y="45113"/>
                    </a:cubicBezTo>
                    <a:cubicBezTo>
                      <a:pt x="142977" y="43584"/>
                      <a:pt x="144506" y="41290"/>
                      <a:pt x="145270" y="37467"/>
                    </a:cubicBezTo>
                    <a:cubicBezTo>
                      <a:pt x="141448" y="35174"/>
                      <a:pt x="136096" y="26763"/>
                      <a:pt x="129979" y="1758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11106" y="4046876"/>
              <a:ext cx="297788" cy="408044"/>
              <a:chOff x="3611106" y="4046876"/>
              <a:chExt cx="297788" cy="408044"/>
            </a:xfrm>
            <a:solidFill>
              <a:srgbClr val="868889"/>
            </a:solidFill>
          </p:grpSpPr>
          <p:sp>
            <p:nvSpPr>
              <p:cNvPr id="223" name="Vrije vorm: vorm 222">
                <a:extLst>
                  <a:ext uri="{FF2B5EF4-FFF2-40B4-BE49-F238E27FC236}">
                    <a16:creationId xmlns:a16="http://schemas.microsoft.com/office/drawing/2014/main" id="{A53E8468-8C58-4ADC-B28A-8CE76B4BE8C8}"/>
                  </a:ext>
                </a:extLst>
              </p:cNvPr>
              <p:cNvSpPr/>
              <p:nvPr/>
            </p:nvSpPr>
            <p:spPr>
              <a:xfrm>
                <a:off x="3611106" y="4046876"/>
                <a:ext cx="297788" cy="408044"/>
              </a:xfrm>
              <a:custGeom>
                <a:avLst/>
                <a:gdLst>
                  <a:gd name="connsiteX0" fmla="*/ 46639 w 297788"/>
                  <a:gd name="connsiteY0" fmla="*/ 294886 h 408044"/>
                  <a:gd name="connsiteX1" fmla="*/ 65754 w 297788"/>
                  <a:gd name="connsiteY1" fmla="*/ 294886 h 408044"/>
                  <a:gd name="connsiteX2" fmla="*/ 83339 w 297788"/>
                  <a:gd name="connsiteY2" fmla="*/ 308649 h 408044"/>
                  <a:gd name="connsiteX3" fmla="*/ 84104 w 297788"/>
                  <a:gd name="connsiteY3" fmla="*/ 310178 h 408044"/>
                  <a:gd name="connsiteX4" fmla="*/ 105512 w 297788"/>
                  <a:gd name="connsiteY4" fmla="*/ 309413 h 408044"/>
                  <a:gd name="connsiteX5" fmla="*/ 120039 w 297788"/>
                  <a:gd name="connsiteY5" fmla="*/ 330057 h 408044"/>
                  <a:gd name="connsiteX6" fmla="*/ 135331 w 297788"/>
                  <a:gd name="connsiteY6" fmla="*/ 345349 h 408044"/>
                  <a:gd name="connsiteX7" fmla="*/ 145270 w 297788"/>
                  <a:gd name="connsiteY7" fmla="*/ 360640 h 408044"/>
                  <a:gd name="connsiteX8" fmla="*/ 174324 w 297788"/>
                  <a:gd name="connsiteY8" fmla="*/ 363699 h 408044"/>
                  <a:gd name="connsiteX9" fmla="*/ 188851 w 297788"/>
                  <a:gd name="connsiteY9" fmla="*/ 362170 h 408044"/>
                  <a:gd name="connsiteX10" fmla="*/ 205672 w 297788"/>
                  <a:gd name="connsiteY10" fmla="*/ 361405 h 408044"/>
                  <a:gd name="connsiteX11" fmla="*/ 224022 w 297788"/>
                  <a:gd name="connsiteY11" fmla="*/ 375932 h 408044"/>
                  <a:gd name="connsiteX12" fmla="*/ 211024 w 297788"/>
                  <a:gd name="connsiteY12" fmla="*/ 396576 h 408044"/>
                  <a:gd name="connsiteX13" fmla="*/ 225551 w 297788"/>
                  <a:gd name="connsiteY13" fmla="*/ 408044 h 408044"/>
                  <a:gd name="connsiteX14" fmla="*/ 227080 w 297788"/>
                  <a:gd name="connsiteY14" fmla="*/ 408044 h 408044"/>
                  <a:gd name="connsiteX15" fmla="*/ 237020 w 297788"/>
                  <a:gd name="connsiteY15" fmla="*/ 375167 h 408044"/>
                  <a:gd name="connsiteX16" fmla="*/ 242372 w 297788"/>
                  <a:gd name="connsiteY16" fmla="*/ 342290 h 408044"/>
                  <a:gd name="connsiteX17" fmla="*/ 226316 w 297788"/>
                  <a:gd name="connsiteY17" fmla="*/ 303297 h 408044"/>
                  <a:gd name="connsiteX18" fmla="*/ 243137 w 297788"/>
                  <a:gd name="connsiteY18" fmla="*/ 290299 h 408044"/>
                  <a:gd name="connsiteX19" fmla="*/ 237785 w 297788"/>
                  <a:gd name="connsiteY19" fmla="*/ 280359 h 408044"/>
                  <a:gd name="connsiteX20" fmla="*/ 231668 w 297788"/>
                  <a:gd name="connsiteY20" fmla="*/ 267361 h 408044"/>
                  <a:gd name="connsiteX21" fmla="*/ 269132 w 297788"/>
                  <a:gd name="connsiteY21" fmla="*/ 264303 h 408044"/>
                  <a:gd name="connsiteX22" fmla="*/ 297422 w 297788"/>
                  <a:gd name="connsiteY22" fmla="*/ 255128 h 408044"/>
                  <a:gd name="connsiteX23" fmla="*/ 292834 w 297788"/>
                  <a:gd name="connsiteY23" fmla="*/ 242895 h 408044"/>
                  <a:gd name="connsiteX24" fmla="*/ 293599 w 297788"/>
                  <a:gd name="connsiteY24" fmla="*/ 224545 h 408044"/>
                  <a:gd name="connsiteX25" fmla="*/ 283659 w 297788"/>
                  <a:gd name="connsiteY25" fmla="*/ 206195 h 408044"/>
                  <a:gd name="connsiteX26" fmla="*/ 289776 w 297788"/>
                  <a:gd name="connsiteY26" fmla="*/ 161849 h 408044"/>
                  <a:gd name="connsiteX27" fmla="*/ 260722 w 297788"/>
                  <a:gd name="connsiteY27" fmla="*/ 154203 h 408044"/>
                  <a:gd name="connsiteX28" fmla="*/ 225551 w 297788"/>
                  <a:gd name="connsiteY28" fmla="*/ 139676 h 408044"/>
                  <a:gd name="connsiteX29" fmla="*/ 182735 w 297788"/>
                  <a:gd name="connsiteY29" fmla="*/ 135854 h 408044"/>
                  <a:gd name="connsiteX30" fmla="*/ 166679 w 297788"/>
                  <a:gd name="connsiteY30" fmla="*/ 103741 h 408044"/>
                  <a:gd name="connsiteX31" fmla="*/ 155975 w 297788"/>
                  <a:gd name="connsiteY31" fmla="*/ 87685 h 408044"/>
                  <a:gd name="connsiteX32" fmla="*/ 144506 w 297788"/>
                  <a:gd name="connsiteY32" fmla="*/ 82333 h 408044"/>
                  <a:gd name="connsiteX33" fmla="*/ 148329 w 297788"/>
                  <a:gd name="connsiteY33" fmla="*/ 70864 h 408044"/>
                  <a:gd name="connsiteX34" fmla="*/ 152152 w 297788"/>
                  <a:gd name="connsiteY34" fmla="*/ 53279 h 408044"/>
                  <a:gd name="connsiteX35" fmla="*/ 174324 w 297788"/>
                  <a:gd name="connsiteY35" fmla="*/ 25754 h 408044"/>
                  <a:gd name="connsiteX36" fmla="*/ 181970 w 297788"/>
                  <a:gd name="connsiteY36" fmla="*/ 21166 h 408044"/>
                  <a:gd name="connsiteX37" fmla="*/ 188087 w 297788"/>
                  <a:gd name="connsiteY37" fmla="*/ 16579 h 408044"/>
                  <a:gd name="connsiteX38" fmla="*/ 194204 w 297788"/>
                  <a:gd name="connsiteY38" fmla="*/ 1287 h 408044"/>
                  <a:gd name="connsiteX39" fmla="*/ 165914 w 297788"/>
                  <a:gd name="connsiteY39" fmla="*/ 14285 h 408044"/>
                  <a:gd name="connsiteX40" fmla="*/ 144506 w 297788"/>
                  <a:gd name="connsiteY40" fmla="*/ 26518 h 408044"/>
                  <a:gd name="connsiteX41" fmla="*/ 121568 w 297788"/>
                  <a:gd name="connsiteY41" fmla="*/ 33400 h 408044"/>
                  <a:gd name="connsiteX42" fmla="*/ 110100 w 297788"/>
                  <a:gd name="connsiteY42" fmla="*/ 31870 h 408044"/>
                  <a:gd name="connsiteX43" fmla="*/ 87162 w 297788"/>
                  <a:gd name="connsiteY43" fmla="*/ 52514 h 408044"/>
                  <a:gd name="connsiteX44" fmla="*/ 77987 w 297788"/>
                  <a:gd name="connsiteY44" fmla="*/ 75452 h 408044"/>
                  <a:gd name="connsiteX45" fmla="*/ 52756 w 297788"/>
                  <a:gd name="connsiteY45" fmla="*/ 103741 h 408044"/>
                  <a:gd name="connsiteX46" fmla="*/ 47404 w 297788"/>
                  <a:gd name="connsiteY46" fmla="*/ 105270 h 408044"/>
                  <a:gd name="connsiteX47" fmla="*/ 43581 w 297788"/>
                  <a:gd name="connsiteY47" fmla="*/ 112916 h 408044"/>
                  <a:gd name="connsiteX48" fmla="*/ 26760 w 297788"/>
                  <a:gd name="connsiteY48" fmla="*/ 128972 h 408044"/>
                  <a:gd name="connsiteX49" fmla="*/ 34406 w 297788"/>
                  <a:gd name="connsiteY49" fmla="*/ 136618 h 408044"/>
                  <a:gd name="connsiteX50" fmla="*/ 39758 w 297788"/>
                  <a:gd name="connsiteY50" fmla="*/ 155733 h 408044"/>
                  <a:gd name="connsiteX51" fmla="*/ 39758 w 297788"/>
                  <a:gd name="connsiteY51" fmla="*/ 169495 h 408044"/>
                  <a:gd name="connsiteX52" fmla="*/ 44346 w 297788"/>
                  <a:gd name="connsiteY52" fmla="*/ 206959 h 408044"/>
                  <a:gd name="connsiteX53" fmla="*/ 38993 w 297788"/>
                  <a:gd name="connsiteY53" fmla="*/ 227603 h 408044"/>
                  <a:gd name="connsiteX54" fmla="*/ 18350 w 297788"/>
                  <a:gd name="connsiteY54" fmla="*/ 243660 h 408044"/>
                  <a:gd name="connsiteX55" fmla="*/ 5352 w 297788"/>
                  <a:gd name="connsiteY55" fmla="*/ 258951 h 408044"/>
                  <a:gd name="connsiteX56" fmla="*/ 0 w 297788"/>
                  <a:gd name="connsiteY56" fmla="*/ 268891 h 408044"/>
                  <a:gd name="connsiteX57" fmla="*/ 30583 w 297788"/>
                  <a:gd name="connsiteY57" fmla="*/ 285711 h 408044"/>
                  <a:gd name="connsiteX58" fmla="*/ 46639 w 297788"/>
                  <a:gd name="connsiteY58" fmla="*/ 294886 h 4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7788" h="408044">
                    <a:moveTo>
                      <a:pt x="46639" y="294886"/>
                    </a:moveTo>
                    <a:cubicBezTo>
                      <a:pt x="53521" y="298709"/>
                      <a:pt x="63460" y="297945"/>
                      <a:pt x="65754" y="294886"/>
                    </a:cubicBezTo>
                    <a:cubicBezTo>
                      <a:pt x="68048" y="291828"/>
                      <a:pt x="74164" y="297945"/>
                      <a:pt x="83339" y="308649"/>
                    </a:cubicBezTo>
                    <a:cubicBezTo>
                      <a:pt x="84104" y="309413"/>
                      <a:pt x="84104" y="309413"/>
                      <a:pt x="84104" y="310178"/>
                    </a:cubicBezTo>
                    <a:cubicBezTo>
                      <a:pt x="91750" y="308649"/>
                      <a:pt x="101689" y="307120"/>
                      <a:pt x="105512" y="309413"/>
                    </a:cubicBezTo>
                    <a:cubicBezTo>
                      <a:pt x="112393" y="314001"/>
                      <a:pt x="110864" y="328528"/>
                      <a:pt x="120039" y="330057"/>
                    </a:cubicBezTo>
                    <a:cubicBezTo>
                      <a:pt x="129979" y="330822"/>
                      <a:pt x="136860" y="339997"/>
                      <a:pt x="135331" y="345349"/>
                    </a:cubicBezTo>
                    <a:cubicBezTo>
                      <a:pt x="134566" y="350701"/>
                      <a:pt x="146035" y="352995"/>
                      <a:pt x="145270" y="360640"/>
                    </a:cubicBezTo>
                    <a:cubicBezTo>
                      <a:pt x="144506" y="368286"/>
                      <a:pt x="170501" y="366757"/>
                      <a:pt x="174324" y="363699"/>
                    </a:cubicBezTo>
                    <a:cubicBezTo>
                      <a:pt x="178147" y="361405"/>
                      <a:pt x="185028" y="359111"/>
                      <a:pt x="188851" y="362170"/>
                    </a:cubicBezTo>
                    <a:cubicBezTo>
                      <a:pt x="193439" y="364463"/>
                      <a:pt x="201085" y="359876"/>
                      <a:pt x="205672" y="361405"/>
                    </a:cubicBezTo>
                    <a:cubicBezTo>
                      <a:pt x="210260" y="362934"/>
                      <a:pt x="227080" y="369815"/>
                      <a:pt x="224022" y="375932"/>
                    </a:cubicBezTo>
                    <a:cubicBezTo>
                      <a:pt x="220199" y="382049"/>
                      <a:pt x="208731" y="391224"/>
                      <a:pt x="211024" y="396576"/>
                    </a:cubicBezTo>
                    <a:cubicBezTo>
                      <a:pt x="213318" y="400399"/>
                      <a:pt x="222493" y="402692"/>
                      <a:pt x="225551" y="408044"/>
                    </a:cubicBezTo>
                    <a:cubicBezTo>
                      <a:pt x="226316" y="408044"/>
                      <a:pt x="226316" y="408044"/>
                      <a:pt x="227080" y="408044"/>
                    </a:cubicBezTo>
                    <a:cubicBezTo>
                      <a:pt x="233962" y="406515"/>
                      <a:pt x="237020" y="382049"/>
                      <a:pt x="237020" y="375167"/>
                    </a:cubicBezTo>
                    <a:cubicBezTo>
                      <a:pt x="237020" y="368286"/>
                      <a:pt x="240078" y="349172"/>
                      <a:pt x="242372" y="342290"/>
                    </a:cubicBezTo>
                    <a:cubicBezTo>
                      <a:pt x="246195" y="328528"/>
                      <a:pt x="226316" y="318588"/>
                      <a:pt x="226316" y="303297"/>
                    </a:cubicBezTo>
                    <a:cubicBezTo>
                      <a:pt x="226316" y="288005"/>
                      <a:pt x="233962" y="296416"/>
                      <a:pt x="243137" y="290299"/>
                    </a:cubicBezTo>
                    <a:cubicBezTo>
                      <a:pt x="252312" y="284182"/>
                      <a:pt x="242372" y="281124"/>
                      <a:pt x="237785" y="280359"/>
                    </a:cubicBezTo>
                    <a:cubicBezTo>
                      <a:pt x="233197" y="279595"/>
                      <a:pt x="230139" y="271949"/>
                      <a:pt x="231668" y="267361"/>
                    </a:cubicBezTo>
                    <a:cubicBezTo>
                      <a:pt x="233197" y="262774"/>
                      <a:pt x="260722" y="264303"/>
                      <a:pt x="269132" y="264303"/>
                    </a:cubicBezTo>
                    <a:cubicBezTo>
                      <a:pt x="277543" y="264303"/>
                      <a:pt x="296657" y="256657"/>
                      <a:pt x="297422" y="255128"/>
                    </a:cubicBezTo>
                    <a:cubicBezTo>
                      <a:pt x="297422" y="253599"/>
                      <a:pt x="299716" y="247482"/>
                      <a:pt x="292834" y="242895"/>
                    </a:cubicBezTo>
                    <a:cubicBezTo>
                      <a:pt x="285953" y="237543"/>
                      <a:pt x="288247" y="230662"/>
                      <a:pt x="293599" y="224545"/>
                    </a:cubicBezTo>
                    <a:cubicBezTo>
                      <a:pt x="298951" y="218428"/>
                      <a:pt x="290541" y="213076"/>
                      <a:pt x="283659" y="206195"/>
                    </a:cubicBezTo>
                    <a:cubicBezTo>
                      <a:pt x="277543" y="199314"/>
                      <a:pt x="282130" y="173318"/>
                      <a:pt x="289776" y="161849"/>
                    </a:cubicBezTo>
                    <a:cubicBezTo>
                      <a:pt x="297422" y="149616"/>
                      <a:pt x="274485" y="152674"/>
                      <a:pt x="260722" y="154203"/>
                    </a:cubicBezTo>
                    <a:cubicBezTo>
                      <a:pt x="246960" y="155733"/>
                      <a:pt x="234726" y="150381"/>
                      <a:pt x="225551" y="139676"/>
                    </a:cubicBezTo>
                    <a:cubicBezTo>
                      <a:pt x="216376" y="128208"/>
                      <a:pt x="204143" y="135854"/>
                      <a:pt x="182735" y="135854"/>
                    </a:cubicBezTo>
                    <a:cubicBezTo>
                      <a:pt x="161326" y="136618"/>
                      <a:pt x="165149" y="112916"/>
                      <a:pt x="166679" y="103741"/>
                    </a:cubicBezTo>
                    <a:cubicBezTo>
                      <a:pt x="167443" y="94566"/>
                      <a:pt x="155975" y="93802"/>
                      <a:pt x="155975" y="87685"/>
                    </a:cubicBezTo>
                    <a:cubicBezTo>
                      <a:pt x="155975" y="81568"/>
                      <a:pt x="149858" y="81568"/>
                      <a:pt x="144506" y="82333"/>
                    </a:cubicBezTo>
                    <a:cubicBezTo>
                      <a:pt x="139154" y="83097"/>
                      <a:pt x="144506" y="75452"/>
                      <a:pt x="148329" y="70864"/>
                    </a:cubicBezTo>
                    <a:cubicBezTo>
                      <a:pt x="152152" y="66277"/>
                      <a:pt x="152152" y="62454"/>
                      <a:pt x="152152" y="53279"/>
                    </a:cubicBezTo>
                    <a:cubicBezTo>
                      <a:pt x="152152" y="43339"/>
                      <a:pt x="166679" y="35693"/>
                      <a:pt x="174324" y="25754"/>
                    </a:cubicBezTo>
                    <a:cubicBezTo>
                      <a:pt x="175854" y="23460"/>
                      <a:pt x="178912" y="21931"/>
                      <a:pt x="181970" y="21166"/>
                    </a:cubicBezTo>
                    <a:cubicBezTo>
                      <a:pt x="182735" y="18872"/>
                      <a:pt x="184264" y="17343"/>
                      <a:pt x="188087" y="16579"/>
                    </a:cubicBezTo>
                    <a:cubicBezTo>
                      <a:pt x="198791" y="14285"/>
                      <a:pt x="204908" y="7404"/>
                      <a:pt x="194204" y="1287"/>
                    </a:cubicBezTo>
                    <a:cubicBezTo>
                      <a:pt x="183499" y="-4829"/>
                      <a:pt x="177383" y="12756"/>
                      <a:pt x="165914" y="14285"/>
                    </a:cubicBezTo>
                    <a:cubicBezTo>
                      <a:pt x="154445" y="15814"/>
                      <a:pt x="152152" y="22695"/>
                      <a:pt x="144506" y="26518"/>
                    </a:cubicBezTo>
                    <a:cubicBezTo>
                      <a:pt x="136860" y="30341"/>
                      <a:pt x="122333" y="27283"/>
                      <a:pt x="121568" y="33400"/>
                    </a:cubicBezTo>
                    <a:cubicBezTo>
                      <a:pt x="120804" y="40281"/>
                      <a:pt x="116216" y="33400"/>
                      <a:pt x="110100" y="31870"/>
                    </a:cubicBezTo>
                    <a:cubicBezTo>
                      <a:pt x="103218" y="30341"/>
                      <a:pt x="86398" y="44868"/>
                      <a:pt x="87162" y="52514"/>
                    </a:cubicBezTo>
                    <a:cubicBezTo>
                      <a:pt x="87927" y="60924"/>
                      <a:pt x="90220" y="67806"/>
                      <a:pt x="77987" y="75452"/>
                    </a:cubicBezTo>
                    <a:cubicBezTo>
                      <a:pt x="65754" y="83097"/>
                      <a:pt x="58873" y="96860"/>
                      <a:pt x="52756" y="103741"/>
                    </a:cubicBezTo>
                    <a:cubicBezTo>
                      <a:pt x="51227" y="106035"/>
                      <a:pt x="48933" y="106035"/>
                      <a:pt x="47404" y="105270"/>
                    </a:cubicBezTo>
                    <a:cubicBezTo>
                      <a:pt x="46639" y="109093"/>
                      <a:pt x="45875" y="111387"/>
                      <a:pt x="43581" y="112916"/>
                    </a:cubicBezTo>
                    <a:cubicBezTo>
                      <a:pt x="40523" y="115210"/>
                      <a:pt x="32877" y="122091"/>
                      <a:pt x="26760" y="128972"/>
                    </a:cubicBezTo>
                    <a:cubicBezTo>
                      <a:pt x="29819" y="132031"/>
                      <a:pt x="32877" y="134324"/>
                      <a:pt x="34406" y="136618"/>
                    </a:cubicBezTo>
                    <a:cubicBezTo>
                      <a:pt x="42052" y="145028"/>
                      <a:pt x="37464" y="151145"/>
                      <a:pt x="39758" y="155733"/>
                    </a:cubicBezTo>
                    <a:cubicBezTo>
                      <a:pt x="42052" y="160320"/>
                      <a:pt x="44346" y="166437"/>
                      <a:pt x="39758" y="169495"/>
                    </a:cubicBezTo>
                    <a:cubicBezTo>
                      <a:pt x="35171" y="171789"/>
                      <a:pt x="38993" y="201608"/>
                      <a:pt x="44346" y="206959"/>
                    </a:cubicBezTo>
                    <a:cubicBezTo>
                      <a:pt x="49698" y="212312"/>
                      <a:pt x="44346" y="216899"/>
                      <a:pt x="38993" y="227603"/>
                    </a:cubicBezTo>
                    <a:cubicBezTo>
                      <a:pt x="33642" y="238307"/>
                      <a:pt x="28289" y="242895"/>
                      <a:pt x="18350" y="243660"/>
                    </a:cubicBezTo>
                    <a:cubicBezTo>
                      <a:pt x="8410" y="244424"/>
                      <a:pt x="9175" y="258951"/>
                      <a:pt x="5352" y="258951"/>
                    </a:cubicBezTo>
                    <a:cubicBezTo>
                      <a:pt x="3058" y="258951"/>
                      <a:pt x="764" y="264303"/>
                      <a:pt x="0" y="268891"/>
                    </a:cubicBezTo>
                    <a:cubicBezTo>
                      <a:pt x="9175" y="276536"/>
                      <a:pt x="25996" y="285711"/>
                      <a:pt x="30583" y="285711"/>
                    </a:cubicBezTo>
                    <a:cubicBezTo>
                      <a:pt x="35935" y="283418"/>
                      <a:pt x="39758" y="291063"/>
                      <a:pt x="46639" y="294886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4" name="Vrije vorm: vorm 223">
                <a:extLst>
                  <a:ext uri="{FF2B5EF4-FFF2-40B4-BE49-F238E27FC236}">
                    <a16:creationId xmlns:a16="http://schemas.microsoft.com/office/drawing/2014/main" id="{91B85C9D-AFF4-4148-B465-2F6489336DEF}"/>
                  </a:ext>
                </a:extLst>
              </p:cNvPr>
              <p:cNvSpPr/>
              <p:nvPr/>
            </p:nvSpPr>
            <p:spPr>
              <a:xfrm>
                <a:off x="3611106" y="4046876"/>
                <a:ext cx="297788" cy="408044"/>
              </a:xfrm>
              <a:custGeom>
                <a:avLst/>
                <a:gdLst>
                  <a:gd name="connsiteX0" fmla="*/ 46639 w 297788"/>
                  <a:gd name="connsiteY0" fmla="*/ 294886 h 408044"/>
                  <a:gd name="connsiteX1" fmla="*/ 65754 w 297788"/>
                  <a:gd name="connsiteY1" fmla="*/ 294886 h 408044"/>
                  <a:gd name="connsiteX2" fmla="*/ 83339 w 297788"/>
                  <a:gd name="connsiteY2" fmla="*/ 308649 h 408044"/>
                  <a:gd name="connsiteX3" fmla="*/ 84104 w 297788"/>
                  <a:gd name="connsiteY3" fmla="*/ 310178 h 408044"/>
                  <a:gd name="connsiteX4" fmla="*/ 105512 w 297788"/>
                  <a:gd name="connsiteY4" fmla="*/ 309413 h 408044"/>
                  <a:gd name="connsiteX5" fmla="*/ 120039 w 297788"/>
                  <a:gd name="connsiteY5" fmla="*/ 330057 h 408044"/>
                  <a:gd name="connsiteX6" fmla="*/ 135331 w 297788"/>
                  <a:gd name="connsiteY6" fmla="*/ 345349 h 408044"/>
                  <a:gd name="connsiteX7" fmla="*/ 145270 w 297788"/>
                  <a:gd name="connsiteY7" fmla="*/ 360640 h 408044"/>
                  <a:gd name="connsiteX8" fmla="*/ 174324 w 297788"/>
                  <a:gd name="connsiteY8" fmla="*/ 363699 h 408044"/>
                  <a:gd name="connsiteX9" fmla="*/ 188851 w 297788"/>
                  <a:gd name="connsiteY9" fmla="*/ 362170 h 408044"/>
                  <a:gd name="connsiteX10" fmla="*/ 205672 w 297788"/>
                  <a:gd name="connsiteY10" fmla="*/ 361405 h 408044"/>
                  <a:gd name="connsiteX11" fmla="*/ 224022 w 297788"/>
                  <a:gd name="connsiteY11" fmla="*/ 375932 h 408044"/>
                  <a:gd name="connsiteX12" fmla="*/ 211024 w 297788"/>
                  <a:gd name="connsiteY12" fmla="*/ 396576 h 408044"/>
                  <a:gd name="connsiteX13" fmla="*/ 225551 w 297788"/>
                  <a:gd name="connsiteY13" fmla="*/ 408044 h 408044"/>
                  <a:gd name="connsiteX14" fmla="*/ 227080 w 297788"/>
                  <a:gd name="connsiteY14" fmla="*/ 408044 h 408044"/>
                  <a:gd name="connsiteX15" fmla="*/ 237020 w 297788"/>
                  <a:gd name="connsiteY15" fmla="*/ 375167 h 408044"/>
                  <a:gd name="connsiteX16" fmla="*/ 242372 w 297788"/>
                  <a:gd name="connsiteY16" fmla="*/ 342290 h 408044"/>
                  <a:gd name="connsiteX17" fmla="*/ 226316 w 297788"/>
                  <a:gd name="connsiteY17" fmla="*/ 303297 h 408044"/>
                  <a:gd name="connsiteX18" fmla="*/ 243137 w 297788"/>
                  <a:gd name="connsiteY18" fmla="*/ 290299 h 408044"/>
                  <a:gd name="connsiteX19" fmla="*/ 237785 w 297788"/>
                  <a:gd name="connsiteY19" fmla="*/ 280359 h 408044"/>
                  <a:gd name="connsiteX20" fmla="*/ 231668 w 297788"/>
                  <a:gd name="connsiteY20" fmla="*/ 267361 h 408044"/>
                  <a:gd name="connsiteX21" fmla="*/ 269132 w 297788"/>
                  <a:gd name="connsiteY21" fmla="*/ 264303 h 408044"/>
                  <a:gd name="connsiteX22" fmla="*/ 297422 w 297788"/>
                  <a:gd name="connsiteY22" fmla="*/ 255128 h 408044"/>
                  <a:gd name="connsiteX23" fmla="*/ 292834 w 297788"/>
                  <a:gd name="connsiteY23" fmla="*/ 242895 h 408044"/>
                  <a:gd name="connsiteX24" fmla="*/ 293599 w 297788"/>
                  <a:gd name="connsiteY24" fmla="*/ 224545 h 408044"/>
                  <a:gd name="connsiteX25" fmla="*/ 283659 w 297788"/>
                  <a:gd name="connsiteY25" fmla="*/ 206195 h 408044"/>
                  <a:gd name="connsiteX26" fmla="*/ 289776 w 297788"/>
                  <a:gd name="connsiteY26" fmla="*/ 161849 h 408044"/>
                  <a:gd name="connsiteX27" fmla="*/ 260722 w 297788"/>
                  <a:gd name="connsiteY27" fmla="*/ 154203 h 408044"/>
                  <a:gd name="connsiteX28" fmla="*/ 225551 w 297788"/>
                  <a:gd name="connsiteY28" fmla="*/ 139676 h 408044"/>
                  <a:gd name="connsiteX29" fmla="*/ 182735 w 297788"/>
                  <a:gd name="connsiteY29" fmla="*/ 135854 h 408044"/>
                  <a:gd name="connsiteX30" fmla="*/ 166679 w 297788"/>
                  <a:gd name="connsiteY30" fmla="*/ 103741 h 408044"/>
                  <a:gd name="connsiteX31" fmla="*/ 155975 w 297788"/>
                  <a:gd name="connsiteY31" fmla="*/ 87685 h 408044"/>
                  <a:gd name="connsiteX32" fmla="*/ 144506 w 297788"/>
                  <a:gd name="connsiteY32" fmla="*/ 82333 h 408044"/>
                  <a:gd name="connsiteX33" fmla="*/ 148329 w 297788"/>
                  <a:gd name="connsiteY33" fmla="*/ 70864 h 408044"/>
                  <a:gd name="connsiteX34" fmla="*/ 152152 w 297788"/>
                  <a:gd name="connsiteY34" fmla="*/ 53279 h 408044"/>
                  <a:gd name="connsiteX35" fmla="*/ 174324 w 297788"/>
                  <a:gd name="connsiteY35" fmla="*/ 25754 h 408044"/>
                  <a:gd name="connsiteX36" fmla="*/ 181970 w 297788"/>
                  <a:gd name="connsiteY36" fmla="*/ 21166 h 408044"/>
                  <a:gd name="connsiteX37" fmla="*/ 188087 w 297788"/>
                  <a:gd name="connsiteY37" fmla="*/ 16579 h 408044"/>
                  <a:gd name="connsiteX38" fmla="*/ 194204 w 297788"/>
                  <a:gd name="connsiteY38" fmla="*/ 1287 h 408044"/>
                  <a:gd name="connsiteX39" fmla="*/ 165914 w 297788"/>
                  <a:gd name="connsiteY39" fmla="*/ 14285 h 408044"/>
                  <a:gd name="connsiteX40" fmla="*/ 144506 w 297788"/>
                  <a:gd name="connsiteY40" fmla="*/ 26518 h 408044"/>
                  <a:gd name="connsiteX41" fmla="*/ 121568 w 297788"/>
                  <a:gd name="connsiteY41" fmla="*/ 33400 h 408044"/>
                  <a:gd name="connsiteX42" fmla="*/ 110100 w 297788"/>
                  <a:gd name="connsiteY42" fmla="*/ 31870 h 408044"/>
                  <a:gd name="connsiteX43" fmla="*/ 87162 w 297788"/>
                  <a:gd name="connsiteY43" fmla="*/ 52514 h 408044"/>
                  <a:gd name="connsiteX44" fmla="*/ 77987 w 297788"/>
                  <a:gd name="connsiteY44" fmla="*/ 75452 h 408044"/>
                  <a:gd name="connsiteX45" fmla="*/ 52756 w 297788"/>
                  <a:gd name="connsiteY45" fmla="*/ 103741 h 408044"/>
                  <a:gd name="connsiteX46" fmla="*/ 47404 w 297788"/>
                  <a:gd name="connsiteY46" fmla="*/ 105270 h 408044"/>
                  <a:gd name="connsiteX47" fmla="*/ 43581 w 297788"/>
                  <a:gd name="connsiteY47" fmla="*/ 112916 h 408044"/>
                  <a:gd name="connsiteX48" fmla="*/ 26760 w 297788"/>
                  <a:gd name="connsiteY48" fmla="*/ 128972 h 408044"/>
                  <a:gd name="connsiteX49" fmla="*/ 34406 w 297788"/>
                  <a:gd name="connsiteY49" fmla="*/ 136618 h 408044"/>
                  <a:gd name="connsiteX50" fmla="*/ 39758 w 297788"/>
                  <a:gd name="connsiteY50" fmla="*/ 155733 h 408044"/>
                  <a:gd name="connsiteX51" fmla="*/ 39758 w 297788"/>
                  <a:gd name="connsiteY51" fmla="*/ 169495 h 408044"/>
                  <a:gd name="connsiteX52" fmla="*/ 44346 w 297788"/>
                  <a:gd name="connsiteY52" fmla="*/ 206959 h 408044"/>
                  <a:gd name="connsiteX53" fmla="*/ 38993 w 297788"/>
                  <a:gd name="connsiteY53" fmla="*/ 227603 h 408044"/>
                  <a:gd name="connsiteX54" fmla="*/ 18350 w 297788"/>
                  <a:gd name="connsiteY54" fmla="*/ 243660 h 408044"/>
                  <a:gd name="connsiteX55" fmla="*/ 5352 w 297788"/>
                  <a:gd name="connsiteY55" fmla="*/ 258951 h 408044"/>
                  <a:gd name="connsiteX56" fmla="*/ 0 w 297788"/>
                  <a:gd name="connsiteY56" fmla="*/ 268891 h 408044"/>
                  <a:gd name="connsiteX57" fmla="*/ 30583 w 297788"/>
                  <a:gd name="connsiteY57" fmla="*/ 285711 h 408044"/>
                  <a:gd name="connsiteX58" fmla="*/ 46639 w 297788"/>
                  <a:gd name="connsiteY58" fmla="*/ 294886 h 4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7788" h="408044">
                    <a:moveTo>
                      <a:pt x="46639" y="294886"/>
                    </a:moveTo>
                    <a:cubicBezTo>
                      <a:pt x="53521" y="298709"/>
                      <a:pt x="63460" y="297945"/>
                      <a:pt x="65754" y="294886"/>
                    </a:cubicBezTo>
                    <a:cubicBezTo>
                      <a:pt x="68048" y="291828"/>
                      <a:pt x="74164" y="297945"/>
                      <a:pt x="83339" y="308649"/>
                    </a:cubicBezTo>
                    <a:cubicBezTo>
                      <a:pt x="84104" y="309413"/>
                      <a:pt x="84104" y="309413"/>
                      <a:pt x="84104" y="310178"/>
                    </a:cubicBezTo>
                    <a:cubicBezTo>
                      <a:pt x="91750" y="308649"/>
                      <a:pt x="101689" y="307120"/>
                      <a:pt x="105512" y="309413"/>
                    </a:cubicBezTo>
                    <a:cubicBezTo>
                      <a:pt x="112393" y="314001"/>
                      <a:pt x="110864" y="328528"/>
                      <a:pt x="120039" y="330057"/>
                    </a:cubicBezTo>
                    <a:cubicBezTo>
                      <a:pt x="129979" y="330822"/>
                      <a:pt x="136860" y="339997"/>
                      <a:pt x="135331" y="345349"/>
                    </a:cubicBezTo>
                    <a:cubicBezTo>
                      <a:pt x="134566" y="350701"/>
                      <a:pt x="146035" y="352995"/>
                      <a:pt x="145270" y="360640"/>
                    </a:cubicBezTo>
                    <a:cubicBezTo>
                      <a:pt x="144506" y="368286"/>
                      <a:pt x="170501" y="366757"/>
                      <a:pt x="174324" y="363699"/>
                    </a:cubicBezTo>
                    <a:cubicBezTo>
                      <a:pt x="178147" y="361405"/>
                      <a:pt x="185028" y="359111"/>
                      <a:pt x="188851" y="362170"/>
                    </a:cubicBezTo>
                    <a:cubicBezTo>
                      <a:pt x="193439" y="364463"/>
                      <a:pt x="201085" y="359876"/>
                      <a:pt x="205672" y="361405"/>
                    </a:cubicBezTo>
                    <a:cubicBezTo>
                      <a:pt x="210260" y="362934"/>
                      <a:pt x="227080" y="369815"/>
                      <a:pt x="224022" y="375932"/>
                    </a:cubicBezTo>
                    <a:cubicBezTo>
                      <a:pt x="220199" y="382049"/>
                      <a:pt x="208731" y="391224"/>
                      <a:pt x="211024" y="396576"/>
                    </a:cubicBezTo>
                    <a:cubicBezTo>
                      <a:pt x="213318" y="400399"/>
                      <a:pt x="222493" y="402692"/>
                      <a:pt x="225551" y="408044"/>
                    </a:cubicBezTo>
                    <a:cubicBezTo>
                      <a:pt x="226316" y="408044"/>
                      <a:pt x="226316" y="408044"/>
                      <a:pt x="227080" y="408044"/>
                    </a:cubicBezTo>
                    <a:cubicBezTo>
                      <a:pt x="233962" y="406515"/>
                      <a:pt x="237020" y="382049"/>
                      <a:pt x="237020" y="375167"/>
                    </a:cubicBezTo>
                    <a:cubicBezTo>
                      <a:pt x="237020" y="368286"/>
                      <a:pt x="240078" y="349172"/>
                      <a:pt x="242372" y="342290"/>
                    </a:cubicBezTo>
                    <a:cubicBezTo>
                      <a:pt x="246195" y="328528"/>
                      <a:pt x="226316" y="318588"/>
                      <a:pt x="226316" y="303297"/>
                    </a:cubicBezTo>
                    <a:cubicBezTo>
                      <a:pt x="226316" y="288005"/>
                      <a:pt x="233962" y="296416"/>
                      <a:pt x="243137" y="290299"/>
                    </a:cubicBezTo>
                    <a:cubicBezTo>
                      <a:pt x="252312" y="284182"/>
                      <a:pt x="242372" y="281124"/>
                      <a:pt x="237785" y="280359"/>
                    </a:cubicBezTo>
                    <a:cubicBezTo>
                      <a:pt x="233197" y="279595"/>
                      <a:pt x="230139" y="271949"/>
                      <a:pt x="231668" y="267361"/>
                    </a:cubicBezTo>
                    <a:cubicBezTo>
                      <a:pt x="233197" y="262774"/>
                      <a:pt x="260722" y="264303"/>
                      <a:pt x="269132" y="264303"/>
                    </a:cubicBezTo>
                    <a:cubicBezTo>
                      <a:pt x="277543" y="264303"/>
                      <a:pt x="296657" y="256657"/>
                      <a:pt x="297422" y="255128"/>
                    </a:cubicBezTo>
                    <a:cubicBezTo>
                      <a:pt x="297422" y="253599"/>
                      <a:pt x="299716" y="247482"/>
                      <a:pt x="292834" y="242895"/>
                    </a:cubicBezTo>
                    <a:cubicBezTo>
                      <a:pt x="285953" y="237543"/>
                      <a:pt x="288247" y="230662"/>
                      <a:pt x="293599" y="224545"/>
                    </a:cubicBezTo>
                    <a:cubicBezTo>
                      <a:pt x="298951" y="218428"/>
                      <a:pt x="290541" y="213076"/>
                      <a:pt x="283659" y="206195"/>
                    </a:cubicBezTo>
                    <a:cubicBezTo>
                      <a:pt x="277543" y="199314"/>
                      <a:pt x="282130" y="173318"/>
                      <a:pt x="289776" y="161849"/>
                    </a:cubicBezTo>
                    <a:cubicBezTo>
                      <a:pt x="297422" y="149616"/>
                      <a:pt x="274485" y="152674"/>
                      <a:pt x="260722" y="154203"/>
                    </a:cubicBezTo>
                    <a:cubicBezTo>
                      <a:pt x="246960" y="155733"/>
                      <a:pt x="234726" y="150381"/>
                      <a:pt x="225551" y="139676"/>
                    </a:cubicBezTo>
                    <a:cubicBezTo>
                      <a:pt x="216376" y="128208"/>
                      <a:pt x="204143" y="135854"/>
                      <a:pt x="182735" y="135854"/>
                    </a:cubicBezTo>
                    <a:cubicBezTo>
                      <a:pt x="161326" y="136618"/>
                      <a:pt x="165149" y="112916"/>
                      <a:pt x="166679" y="103741"/>
                    </a:cubicBezTo>
                    <a:cubicBezTo>
                      <a:pt x="167443" y="94566"/>
                      <a:pt x="155975" y="93802"/>
                      <a:pt x="155975" y="87685"/>
                    </a:cubicBezTo>
                    <a:cubicBezTo>
                      <a:pt x="155975" y="81568"/>
                      <a:pt x="149858" y="81568"/>
                      <a:pt x="144506" y="82333"/>
                    </a:cubicBezTo>
                    <a:cubicBezTo>
                      <a:pt x="139154" y="83097"/>
                      <a:pt x="144506" y="75452"/>
                      <a:pt x="148329" y="70864"/>
                    </a:cubicBezTo>
                    <a:cubicBezTo>
                      <a:pt x="152152" y="66277"/>
                      <a:pt x="152152" y="62454"/>
                      <a:pt x="152152" y="53279"/>
                    </a:cubicBezTo>
                    <a:cubicBezTo>
                      <a:pt x="152152" y="43339"/>
                      <a:pt x="166679" y="35693"/>
                      <a:pt x="174324" y="25754"/>
                    </a:cubicBezTo>
                    <a:cubicBezTo>
                      <a:pt x="175854" y="23460"/>
                      <a:pt x="178912" y="21931"/>
                      <a:pt x="181970" y="21166"/>
                    </a:cubicBezTo>
                    <a:cubicBezTo>
                      <a:pt x="182735" y="18872"/>
                      <a:pt x="184264" y="17343"/>
                      <a:pt x="188087" y="16579"/>
                    </a:cubicBezTo>
                    <a:cubicBezTo>
                      <a:pt x="198791" y="14285"/>
                      <a:pt x="204908" y="7404"/>
                      <a:pt x="194204" y="1287"/>
                    </a:cubicBezTo>
                    <a:cubicBezTo>
                      <a:pt x="183499" y="-4829"/>
                      <a:pt x="177383" y="12756"/>
                      <a:pt x="165914" y="14285"/>
                    </a:cubicBezTo>
                    <a:cubicBezTo>
                      <a:pt x="154445" y="15814"/>
                      <a:pt x="152152" y="22695"/>
                      <a:pt x="144506" y="26518"/>
                    </a:cubicBezTo>
                    <a:cubicBezTo>
                      <a:pt x="136860" y="30341"/>
                      <a:pt x="122333" y="27283"/>
                      <a:pt x="121568" y="33400"/>
                    </a:cubicBezTo>
                    <a:cubicBezTo>
                      <a:pt x="120804" y="40281"/>
                      <a:pt x="116216" y="33400"/>
                      <a:pt x="110100" y="31870"/>
                    </a:cubicBezTo>
                    <a:cubicBezTo>
                      <a:pt x="103218" y="30341"/>
                      <a:pt x="86398" y="44868"/>
                      <a:pt x="87162" y="52514"/>
                    </a:cubicBezTo>
                    <a:cubicBezTo>
                      <a:pt x="87927" y="60924"/>
                      <a:pt x="90220" y="67806"/>
                      <a:pt x="77987" y="75452"/>
                    </a:cubicBezTo>
                    <a:cubicBezTo>
                      <a:pt x="65754" y="83097"/>
                      <a:pt x="58873" y="96860"/>
                      <a:pt x="52756" y="103741"/>
                    </a:cubicBezTo>
                    <a:cubicBezTo>
                      <a:pt x="51227" y="106035"/>
                      <a:pt x="48933" y="106035"/>
                      <a:pt x="47404" y="105270"/>
                    </a:cubicBezTo>
                    <a:cubicBezTo>
                      <a:pt x="46639" y="109093"/>
                      <a:pt x="45875" y="111387"/>
                      <a:pt x="43581" y="112916"/>
                    </a:cubicBezTo>
                    <a:cubicBezTo>
                      <a:pt x="40523" y="115210"/>
                      <a:pt x="32877" y="122091"/>
                      <a:pt x="26760" y="128972"/>
                    </a:cubicBezTo>
                    <a:cubicBezTo>
                      <a:pt x="29819" y="132031"/>
                      <a:pt x="32877" y="134324"/>
                      <a:pt x="34406" y="136618"/>
                    </a:cubicBezTo>
                    <a:cubicBezTo>
                      <a:pt x="42052" y="145028"/>
                      <a:pt x="37464" y="151145"/>
                      <a:pt x="39758" y="155733"/>
                    </a:cubicBezTo>
                    <a:cubicBezTo>
                      <a:pt x="42052" y="160320"/>
                      <a:pt x="44346" y="166437"/>
                      <a:pt x="39758" y="169495"/>
                    </a:cubicBezTo>
                    <a:cubicBezTo>
                      <a:pt x="35171" y="171789"/>
                      <a:pt x="38993" y="201608"/>
                      <a:pt x="44346" y="206959"/>
                    </a:cubicBezTo>
                    <a:cubicBezTo>
                      <a:pt x="49698" y="212312"/>
                      <a:pt x="44346" y="216899"/>
                      <a:pt x="38993" y="227603"/>
                    </a:cubicBezTo>
                    <a:cubicBezTo>
                      <a:pt x="33642" y="238307"/>
                      <a:pt x="28289" y="242895"/>
                      <a:pt x="18350" y="243660"/>
                    </a:cubicBezTo>
                    <a:cubicBezTo>
                      <a:pt x="8410" y="244424"/>
                      <a:pt x="9175" y="258951"/>
                      <a:pt x="5352" y="258951"/>
                    </a:cubicBezTo>
                    <a:cubicBezTo>
                      <a:pt x="3058" y="258951"/>
                      <a:pt x="764" y="264303"/>
                      <a:pt x="0" y="268891"/>
                    </a:cubicBezTo>
                    <a:cubicBezTo>
                      <a:pt x="9175" y="276536"/>
                      <a:pt x="25996" y="285711"/>
                      <a:pt x="30583" y="285711"/>
                    </a:cubicBezTo>
                    <a:cubicBezTo>
                      <a:pt x="35935" y="283418"/>
                      <a:pt x="39758" y="291063"/>
                      <a:pt x="46639" y="294886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845407" y="4591327"/>
              <a:ext cx="304964" cy="331280"/>
              <a:chOff x="3845407" y="4591327"/>
              <a:chExt cx="304964" cy="331280"/>
            </a:xfrm>
            <a:solidFill>
              <a:srgbClr val="868889"/>
            </a:solidFill>
          </p:grpSpPr>
          <p:sp>
            <p:nvSpPr>
              <p:cNvPr id="226" name="Vrije vorm: vorm 225">
                <a:extLst>
                  <a:ext uri="{FF2B5EF4-FFF2-40B4-BE49-F238E27FC236}">
                    <a16:creationId xmlns:a16="http://schemas.microsoft.com/office/drawing/2014/main" id="{76E19344-781F-4EFB-B8E6-0978C72E511A}"/>
                  </a:ext>
                </a:extLst>
              </p:cNvPr>
              <p:cNvSpPr/>
              <p:nvPr/>
            </p:nvSpPr>
            <p:spPr>
              <a:xfrm>
                <a:off x="3845407" y="4591327"/>
                <a:ext cx="304964" cy="331280"/>
              </a:xfrm>
              <a:custGeom>
                <a:avLst/>
                <a:gdLst>
                  <a:gd name="connsiteX0" fmla="*/ 303964 w 304964"/>
                  <a:gd name="connsiteY0" fmla="*/ 199245 h 331280"/>
                  <a:gd name="connsiteX1" fmla="*/ 289437 w 304964"/>
                  <a:gd name="connsiteY1" fmla="*/ 175543 h 331280"/>
                  <a:gd name="connsiteX2" fmla="*/ 268793 w 304964"/>
                  <a:gd name="connsiteY2" fmla="*/ 163310 h 331280"/>
                  <a:gd name="connsiteX3" fmla="*/ 241268 w 304964"/>
                  <a:gd name="connsiteY3" fmla="*/ 151076 h 331280"/>
                  <a:gd name="connsiteX4" fmla="*/ 238210 w 304964"/>
                  <a:gd name="connsiteY4" fmla="*/ 131197 h 331280"/>
                  <a:gd name="connsiteX5" fmla="*/ 234387 w 304964"/>
                  <a:gd name="connsiteY5" fmla="*/ 112847 h 331280"/>
                  <a:gd name="connsiteX6" fmla="*/ 224447 w 304964"/>
                  <a:gd name="connsiteY6" fmla="*/ 96027 h 331280"/>
                  <a:gd name="connsiteX7" fmla="*/ 196922 w 304964"/>
                  <a:gd name="connsiteY7" fmla="*/ 89910 h 331280"/>
                  <a:gd name="connsiteX8" fmla="*/ 176278 w 304964"/>
                  <a:gd name="connsiteY8" fmla="*/ 80735 h 331280"/>
                  <a:gd name="connsiteX9" fmla="*/ 165574 w 304964"/>
                  <a:gd name="connsiteY9" fmla="*/ 72324 h 331280"/>
                  <a:gd name="connsiteX10" fmla="*/ 147989 w 304964"/>
                  <a:gd name="connsiteY10" fmla="*/ 68502 h 331280"/>
                  <a:gd name="connsiteX11" fmla="*/ 118170 w 304964"/>
                  <a:gd name="connsiteY11" fmla="*/ 50916 h 331280"/>
                  <a:gd name="connsiteX12" fmla="*/ 109760 w 304964"/>
                  <a:gd name="connsiteY12" fmla="*/ 3512 h 331280"/>
                  <a:gd name="connsiteX13" fmla="*/ 86058 w 304964"/>
                  <a:gd name="connsiteY13" fmla="*/ 1983 h 331280"/>
                  <a:gd name="connsiteX14" fmla="*/ 56239 w 304964"/>
                  <a:gd name="connsiteY14" fmla="*/ 14981 h 331280"/>
                  <a:gd name="connsiteX15" fmla="*/ 34831 w 304964"/>
                  <a:gd name="connsiteY15" fmla="*/ 25685 h 331280"/>
                  <a:gd name="connsiteX16" fmla="*/ 13423 w 304964"/>
                  <a:gd name="connsiteY16" fmla="*/ 31037 h 331280"/>
                  <a:gd name="connsiteX17" fmla="*/ 5012 w 304964"/>
                  <a:gd name="connsiteY17" fmla="*/ 29508 h 331280"/>
                  <a:gd name="connsiteX18" fmla="*/ 22598 w 304964"/>
                  <a:gd name="connsiteY18" fmla="*/ 63914 h 331280"/>
                  <a:gd name="connsiteX19" fmla="*/ 15716 w 304964"/>
                  <a:gd name="connsiteY19" fmla="*/ 76912 h 331280"/>
                  <a:gd name="connsiteX20" fmla="*/ 18010 w 304964"/>
                  <a:gd name="connsiteY20" fmla="*/ 111318 h 331280"/>
                  <a:gd name="connsiteX21" fmla="*/ 11894 w 304964"/>
                  <a:gd name="connsiteY21" fmla="*/ 131197 h 331280"/>
                  <a:gd name="connsiteX22" fmla="*/ 5777 w 304964"/>
                  <a:gd name="connsiteY22" fmla="*/ 151841 h 331280"/>
                  <a:gd name="connsiteX23" fmla="*/ 15716 w 304964"/>
                  <a:gd name="connsiteY23" fmla="*/ 163310 h 331280"/>
                  <a:gd name="connsiteX24" fmla="*/ 2719 w 304964"/>
                  <a:gd name="connsiteY24" fmla="*/ 182424 h 331280"/>
                  <a:gd name="connsiteX25" fmla="*/ 425 w 304964"/>
                  <a:gd name="connsiteY25" fmla="*/ 192364 h 331280"/>
                  <a:gd name="connsiteX26" fmla="*/ 10364 w 304964"/>
                  <a:gd name="connsiteY26" fmla="*/ 203833 h 331280"/>
                  <a:gd name="connsiteX27" fmla="*/ 16481 w 304964"/>
                  <a:gd name="connsiteY27" fmla="*/ 229828 h 331280"/>
                  <a:gd name="connsiteX28" fmla="*/ 27185 w 304964"/>
                  <a:gd name="connsiteY28" fmla="*/ 243591 h 331280"/>
                  <a:gd name="connsiteX29" fmla="*/ 21833 w 304964"/>
                  <a:gd name="connsiteY29" fmla="*/ 261176 h 331280"/>
                  <a:gd name="connsiteX30" fmla="*/ 31008 w 304964"/>
                  <a:gd name="connsiteY30" fmla="*/ 281055 h 331280"/>
                  <a:gd name="connsiteX31" fmla="*/ 40183 w 304964"/>
                  <a:gd name="connsiteY31" fmla="*/ 303228 h 331280"/>
                  <a:gd name="connsiteX32" fmla="*/ 46300 w 304964"/>
                  <a:gd name="connsiteY32" fmla="*/ 329988 h 331280"/>
                  <a:gd name="connsiteX33" fmla="*/ 79941 w 304964"/>
                  <a:gd name="connsiteY33" fmla="*/ 310874 h 331280"/>
                  <a:gd name="connsiteX34" fmla="*/ 102114 w 304964"/>
                  <a:gd name="connsiteY34" fmla="*/ 310109 h 331280"/>
                  <a:gd name="connsiteX35" fmla="*/ 131168 w 304964"/>
                  <a:gd name="connsiteY35" fmla="*/ 321578 h 331280"/>
                  <a:gd name="connsiteX36" fmla="*/ 145695 w 304964"/>
                  <a:gd name="connsiteY36" fmla="*/ 307051 h 331280"/>
                  <a:gd name="connsiteX37" fmla="*/ 178572 w 304964"/>
                  <a:gd name="connsiteY37" fmla="*/ 307051 h 331280"/>
                  <a:gd name="connsiteX38" fmla="*/ 186218 w 304964"/>
                  <a:gd name="connsiteY38" fmla="*/ 269586 h 331280"/>
                  <a:gd name="connsiteX39" fmla="*/ 205333 w 304964"/>
                  <a:gd name="connsiteY39" fmla="*/ 246649 h 331280"/>
                  <a:gd name="connsiteX40" fmla="*/ 235916 w 304964"/>
                  <a:gd name="connsiteY40" fmla="*/ 241297 h 331280"/>
                  <a:gd name="connsiteX41" fmla="*/ 264970 w 304964"/>
                  <a:gd name="connsiteY41" fmla="*/ 238239 h 331280"/>
                  <a:gd name="connsiteX42" fmla="*/ 288672 w 304964"/>
                  <a:gd name="connsiteY42" fmla="*/ 248178 h 331280"/>
                  <a:gd name="connsiteX43" fmla="*/ 300141 w 304964"/>
                  <a:gd name="connsiteY43" fmla="*/ 230593 h 331280"/>
                  <a:gd name="connsiteX44" fmla="*/ 303964 w 304964"/>
                  <a:gd name="connsiteY44" fmla="*/ 199245 h 33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4964" h="331280">
                    <a:moveTo>
                      <a:pt x="303964" y="199245"/>
                    </a:moveTo>
                    <a:cubicBezTo>
                      <a:pt x="300141" y="188541"/>
                      <a:pt x="289437" y="187012"/>
                      <a:pt x="289437" y="175543"/>
                    </a:cubicBezTo>
                    <a:cubicBezTo>
                      <a:pt x="289437" y="164074"/>
                      <a:pt x="284849" y="162545"/>
                      <a:pt x="268793" y="163310"/>
                    </a:cubicBezTo>
                    <a:cubicBezTo>
                      <a:pt x="252737" y="164074"/>
                      <a:pt x="242032" y="160251"/>
                      <a:pt x="241268" y="151076"/>
                    </a:cubicBezTo>
                    <a:cubicBezTo>
                      <a:pt x="240503" y="141901"/>
                      <a:pt x="230564" y="134256"/>
                      <a:pt x="238210" y="131197"/>
                    </a:cubicBezTo>
                    <a:cubicBezTo>
                      <a:pt x="245855" y="127374"/>
                      <a:pt x="232857" y="121258"/>
                      <a:pt x="234387" y="112847"/>
                    </a:cubicBezTo>
                    <a:cubicBezTo>
                      <a:pt x="235916" y="104437"/>
                      <a:pt x="229799" y="100614"/>
                      <a:pt x="224447" y="96027"/>
                    </a:cubicBezTo>
                    <a:cubicBezTo>
                      <a:pt x="219095" y="91439"/>
                      <a:pt x="196922" y="98320"/>
                      <a:pt x="196922" y="89910"/>
                    </a:cubicBezTo>
                    <a:cubicBezTo>
                      <a:pt x="196922" y="82264"/>
                      <a:pt x="183924" y="80735"/>
                      <a:pt x="176278" y="80735"/>
                    </a:cubicBezTo>
                    <a:cubicBezTo>
                      <a:pt x="168633" y="80735"/>
                      <a:pt x="173985" y="71560"/>
                      <a:pt x="165574" y="72324"/>
                    </a:cubicBezTo>
                    <a:cubicBezTo>
                      <a:pt x="157164" y="73089"/>
                      <a:pt x="158693" y="66972"/>
                      <a:pt x="147989" y="68502"/>
                    </a:cubicBezTo>
                    <a:cubicBezTo>
                      <a:pt x="137285" y="70031"/>
                      <a:pt x="130404" y="64679"/>
                      <a:pt x="118170" y="50916"/>
                    </a:cubicBezTo>
                    <a:cubicBezTo>
                      <a:pt x="106702" y="37154"/>
                      <a:pt x="107466" y="10393"/>
                      <a:pt x="109760" y="3512"/>
                    </a:cubicBezTo>
                    <a:cubicBezTo>
                      <a:pt x="112054" y="-3369"/>
                      <a:pt x="95997" y="1983"/>
                      <a:pt x="86058" y="1983"/>
                    </a:cubicBezTo>
                    <a:cubicBezTo>
                      <a:pt x="76118" y="1983"/>
                      <a:pt x="66943" y="8864"/>
                      <a:pt x="56239" y="14981"/>
                    </a:cubicBezTo>
                    <a:cubicBezTo>
                      <a:pt x="45535" y="21097"/>
                      <a:pt x="40183" y="20333"/>
                      <a:pt x="34831" y="25685"/>
                    </a:cubicBezTo>
                    <a:cubicBezTo>
                      <a:pt x="29479" y="31037"/>
                      <a:pt x="21833" y="33331"/>
                      <a:pt x="13423" y="31037"/>
                    </a:cubicBezTo>
                    <a:cubicBezTo>
                      <a:pt x="11129" y="30273"/>
                      <a:pt x="8071" y="29508"/>
                      <a:pt x="5012" y="29508"/>
                    </a:cubicBezTo>
                    <a:cubicBezTo>
                      <a:pt x="9600" y="40212"/>
                      <a:pt x="19539" y="57033"/>
                      <a:pt x="22598" y="63914"/>
                    </a:cubicBezTo>
                    <a:cubicBezTo>
                      <a:pt x="25656" y="71560"/>
                      <a:pt x="18775" y="73854"/>
                      <a:pt x="15716" y="76912"/>
                    </a:cubicBezTo>
                    <a:cubicBezTo>
                      <a:pt x="12658" y="79970"/>
                      <a:pt x="17246" y="105966"/>
                      <a:pt x="18010" y="111318"/>
                    </a:cubicBezTo>
                    <a:cubicBezTo>
                      <a:pt x="18775" y="117435"/>
                      <a:pt x="7306" y="128139"/>
                      <a:pt x="11894" y="131197"/>
                    </a:cubicBezTo>
                    <a:cubicBezTo>
                      <a:pt x="16481" y="135020"/>
                      <a:pt x="5777" y="145724"/>
                      <a:pt x="5777" y="151841"/>
                    </a:cubicBezTo>
                    <a:cubicBezTo>
                      <a:pt x="5777" y="157958"/>
                      <a:pt x="15716" y="157958"/>
                      <a:pt x="15716" y="163310"/>
                    </a:cubicBezTo>
                    <a:cubicBezTo>
                      <a:pt x="15716" y="168662"/>
                      <a:pt x="7306" y="180130"/>
                      <a:pt x="2719" y="182424"/>
                    </a:cubicBezTo>
                    <a:cubicBezTo>
                      <a:pt x="-340" y="183953"/>
                      <a:pt x="-340" y="187776"/>
                      <a:pt x="425" y="192364"/>
                    </a:cubicBezTo>
                    <a:cubicBezTo>
                      <a:pt x="1954" y="191599"/>
                      <a:pt x="2719" y="198480"/>
                      <a:pt x="10364" y="203833"/>
                    </a:cubicBezTo>
                    <a:cubicBezTo>
                      <a:pt x="19539" y="209949"/>
                      <a:pt x="8835" y="221418"/>
                      <a:pt x="16481" y="229828"/>
                    </a:cubicBezTo>
                    <a:cubicBezTo>
                      <a:pt x="24127" y="238239"/>
                      <a:pt x="31773" y="239003"/>
                      <a:pt x="27185" y="243591"/>
                    </a:cubicBezTo>
                    <a:cubicBezTo>
                      <a:pt x="21833" y="248178"/>
                      <a:pt x="27950" y="256589"/>
                      <a:pt x="21833" y="261176"/>
                    </a:cubicBezTo>
                    <a:cubicBezTo>
                      <a:pt x="15716" y="265763"/>
                      <a:pt x="24127" y="278761"/>
                      <a:pt x="31008" y="281055"/>
                    </a:cubicBezTo>
                    <a:cubicBezTo>
                      <a:pt x="37889" y="284114"/>
                      <a:pt x="33302" y="297111"/>
                      <a:pt x="40183" y="303228"/>
                    </a:cubicBezTo>
                    <a:cubicBezTo>
                      <a:pt x="47064" y="309345"/>
                      <a:pt x="44006" y="324636"/>
                      <a:pt x="46300" y="329988"/>
                    </a:cubicBezTo>
                    <a:cubicBezTo>
                      <a:pt x="48594" y="335340"/>
                      <a:pt x="68472" y="323107"/>
                      <a:pt x="79941" y="310874"/>
                    </a:cubicBezTo>
                    <a:cubicBezTo>
                      <a:pt x="91410" y="298641"/>
                      <a:pt x="91410" y="308580"/>
                      <a:pt x="102114" y="310109"/>
                    </a:cubicBezTo>
                    <a:cubicBezTo>
                      <a:pt x="112818" y="311638"/>
                      <a:pt x="125816" y="311638"/>
                      <a:pt x="131168" y="321578"/>
                    </a:cubicBezTo>
                    <a:cubicBezTo>
                      <a:pt x="136520" y="331517"/>
                      <a:pt x="141872" y="311638"/>
                      <a:pt x="145695" y="307051"/>
                    </a:cubicBezTo>
                    <a:cubicBezTo>
                      <a:pt x="149518" y="302463"/>
                      <a:pt x="174749" y="308580"/>
                      <a:pt x="178572" y="307051"/>
                    </a:cubicBezTo>
                    <a:cubicBezTo>
                      <a:pt x="183160" y="305522"/>
                      <a:pt x="186983" y="274939"/>
                      <a:pt x="186218" y="269586"/>
                    </a:cubicBezTo>
                    <a:cubicBezTo>
                      <a:pt x="185454" y="264234"/>
                      <a:pt x="196922" y="252001"/>
                      <a:pt x="205333" y="246649"/>
                    </a:cubicBezTo>
                    <a:cubicBezTo>
                      <a:pt x="214508" y="240532"/>
                      <a:pt x="228270" y="245120"/>
                      <a:pt x="235916" y="241297"/>
                    </a:cubicBezTo>
                    <a:cubicBezTo>
                      <a:pt x="243562" y="237474"/>
                      <a:pt x="254266" y="238239"/>
                      <a:pt x="264970" y="238239"/>
                    </a:cubicBezTo>
                    <a:cubicBezTo>
                      <a:pt x="275674" y="238239"/>
                      <a:pt x="282555" y="248178"/>
                      <a:pt x="288672" y="248178"/>
                    </a:cubicBezTo>
                    <a:cubicBezTo>
                      <a:pt x="294789" y="248178"/>
                      <a:pt x="301670" y="239003"/>
                      <a:pt x="300141" y="230593"/>
                    </a:cubicBezTo>
                    <a:cubicBezTo>
                      <a:pt x="299376" y="222182"/>
                      <a:pt x="307787" y="209949"/>
                      <a:pt x="303964" y="19924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7" name="Vrije vorm: vorm 226">
                <a:extLst>
                  <a:ext uri="{FF2B5EF4-FFF2-40B4-BE49-F238E27FC236}">
                    <a16:creationId xmlns:a16="http://schemas.microsoft.com/office/drawing/2014/main" id="{F7617D67-B7E5-4108-A2FE-9E5ED9EBFAF5}"/>
                  </a:ext>
                </a:extLst>
              </p:cNvPr>
              <p:cNvSpPr/>
              <p:nvPr/>
            </p:nvSpPr>
            <p:spPr>
              <a:xfrm>
                <a:off x="3845407" y="4591327"/>
                <a:ext cx="304964" cy="331280"/>
              </a:xfrm>
              <a:custGeom>
                <a:avLst/>
                <a:gdLst>
                  <a:gd name="connsiteX0" fmla="*/ 303964 w 304964"/>
                  <a:gd name="connsiteY0" fmla="*/ 199245 h 331280"/>
                  <a:gd name="connsiteX1" fmla="*/ 289437 w 304964"/>
                  <a:gd name="connsiteY1" fmla="*/ 175543 h 331280"/>
                  <a:gd name="connsiteX2" fmla="*/ 268793 w 304964"/>
                  <a:gd name="connsiteY2" fmla="*/ 163310 h 331280"/>
                  <a:gd name="connsiteX3" fmla="*/ 241268 w 304964"/>
                  <a:gd name="connsiteY3" fmla="*/ 151076 h 331280"/>
                  <a:gd name="connsiteX4" fmla="*/ 238210 w 304964"/>
                  <a:gd name="connsiteY4" fmla="*/ 131197 h 331280"/>
                  <a:gd name="connsiteX5" fmla="*/ 234387 w 304964"/>
                  <a:gd name="connsiteY5" fmla="*/ 112847 h 331280"/>
                  <a:gd name="connsiteX6" fmla="*/ 224447 w 304964"/>
                  <a:gd name="connsiteY6" fmla="*/ 96027 h 331280"/>
                  <a:gd name="connsiteX7" fmla="*/ 196922 w 304964"/>
                  <a:gd name="connsiteY7" fmla="*/ 89910 h 331280"/>
                  <a:gd name="connsiteX8" fmla="*/ 176278 w 304964"/>
                  <a:gd name="connsiteY8" fmla="*/ 80735 h 331280"/>
                  <a:gd name="connsiteX9" fmla="*/ 165574 w 304964"/>
                  <a:gd name="connsiteY9" fmla="*/ 72324 h 331280"/>
                  <a:gd name="connsiteX10" fmla="*/ 147989 w 304964"/>
                  <a:gd name="connsiteY10" fmla="*/ 68502 h 331280"/>
                  <a:gd name="connsiteX11" fmla="*/ 118170 w 304964"/>
                  <a:gd name="connsiteY11" fmla="*/ 50916 h 331280"/>
                  <a:gd name="connsiteX12" fmla="*/ 109760 w 304964"/>
                  <a:gd name="connsiteY12" fmla="*/ 3512 h 331280"/>
                  <a:gd name="connsiteX13" fmla="*/ 86058 w 304964"/>
                  <a:gd name="connsiteY13" fmla="*/ 1983 h 331280"/>
                  <a:gd name="connsiteX14" fmla="*/ 56239 w 304964"/>
                  <a:gd name="connsiteY14" fmla="*/ 14981 h 331280"/>
                  <a:gd name="connsiteX15" fmla="*/ 34831 w 304964"/>
                  <a:gd name="connsiteY15" fmla="*/ 25685 h 331280"/>
                  <a:gd name="connsiteX16" fmla="*/ 13423 w 304964"/>
                  <a:gd name="connsiteY16" fmla="*/ 31037 h 331280"/>
                  <a:gd name="connsiteX17" fmla="*/ 5012 w 304964"/>
                  <a:gd name="connsiteY17" fmla="*/ 29508 h 331280"/>
                  <a:gd name="connsiteX18" fmla="*/ 22598 w 304964"/>
                  <a:gd name="connsiteY18" fmla="*/ 63914 h 331280"/>
                  <a:gd name="connsiteX19" fmla="*/ 15716 w 304964"/>
                  <a:gd name="connsiteY19" fmla="*/ 76912 h 331280"/>
                  <a:gd name="connsiteX20" fmla="*/ 18010 w 304964"/>
                  <a:gd name="connsiteY20" fmla="*/ 111318 h 331280"/>
                  <a:gd name="connsiteX21" fmla="*/ 11894 w 304964"/>
                  <a:gd name="connsiteY21" fmla="*/ 131197 h 331280"/>
                  <a:gd name="connsiteX22" fmla="*/ 5777 w 304964"/>
                  <a:gd name="connsiteY22" fmla="*/ 151841 h 331280"/>
                  <a:gd name="connsiteX23" fmla="*/ 15716 w 304964"/>
                  <a:gd name="connsiteY23" fmla="*/ 163310 h 331280"/>
                  <a:gd name="connsiteX24" fmla="*/ 2719 w 304964"/>
                  <a:gd name="connsiteY24" fmla="*/ 182424 h 331280"/>
                  <a:gd name="connsiteX25" fmla="*/ 425 w 304964"/>
                  <a:gd name="connsiteY25" fmla="*/ 192364 h 331280"/>
                  <a:gd name="connsiteX26" fmla="*/ 10364 w 304964"/>
                  <a:gd name="connsiteY26" fmla="*/ 203833 h 331280"/>
                  <a:gd name="connsiteX27" fmla="*/ 16481 w 304964"/>
                  <a:gd name="connsiteY27" fmla="*/ 229828 h 331280"/>
                  <a:gd name="connsiteX28" fmla="*/ 27185 w 304964"/>
                  <a:gd name="connsiteY28" fmla="*/ 243591 h 331280"/>
                  <a:gd name="connsiteX29" fmla="*/ 21833 w 304964"/>
                  <a:gd name="connsiteY29" fmla="*/ 261176 h 331280"/>
                  <a:gd name="connsiteX30" fmla="*/ 31008 w 304964"/>
                  <a:gd name="connsiteY30" fmla="*/ 281055 h 331280"/>
                  <a:gd name="connsiteX31" fmla="*/ 40183 w 304964"/>
                  <a:gd name="connsiteY31" fmla="*/ 303228 h 331280"/>
                  <a:gd name="connsiteX32" fmla="*/ 46300 w 304964"/>
                  <a:gd name="connsiteY32" fmla="*/ 329988 h 331280"/>
                  <a:gd name="connsiteX33" fmla="*/ 79941 w 304964"/>
                  <a:gd name="connsiteY33" fmla="*/ 310874 h 331280"/>
                  <a:gd name="connsiteX34" fmla="*/ 102114 w 304964"/>
                  <a:gd name="connsiteY34" fmla="*/ 310109 h 331280"/>
                  <a:gd name="connsiteX35" fmla="*/ 131168 w 304964"/>
                  <a:gd name="connsiteY35" fmla="*/ 321578 h 331280"/>
                  <a:gd name="connsiteX36" fmla="*/ 145695 w 304964"/>
                  <a:gd name="connsiteY36" fmla="*/ 307051 h 331280"/>
                  <a:gd name="connsiteX37" fmla="*/ 178572 w 304964"/>
                  <a:gd name="connsiteY37" fmla="*/ 307051 h 331280"/>
                  <a:gd name="connsiteX38" fmla="*/ 186218 w 304964"/>
                  <a:gd name="connsiteY38" fmla="*/ 269586 h 331280"/>
                  <a:gd name="connsiteX39" fmla="*/ 205333 w 304964"/>
                  <a:gd name="connsiteY39" fmla="*/ 246649 h 331280"/>
                  <a:gd name="connsiteX40" fmla="*/ 235916 w 304964"/>
                  <a:gd name="connsiteY40" fmla="*/ 241297 h 331280"/>
                  <a:gd name="connsiteX41" fmla="*/ 264970 w 304964"/>
                  <a:gd name="connsiteY41" fmla="*/ 238239 h 331280"/>
                  <a:gd name="connsiteX42" fmla="*/ 288672 w 304964"/>
                  <a:gd name="connsiteY42" fmla="*/ 248178 h 331280"/>
                  <a:gd name="connsiteX43" fmla="*/ 300141 w 304964"/>
                  <a:gd name="connsiteY43" fmla="*/ 230593 h 331280"/>
                  <a:gd name="connsiteX44" fmla="*/ 303964 w 304964"/>
                  <a:gd name="connsiteY44" fmla="*/ 199245 h 33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4964" h="331280">
                    <a:moveTo>
                      <a:pt x="303964" y="199245"/>
                    </a:moveTo>
                    <a:cubicBezTo>
                      <a:pt x="300141" y="188541"/>
                      <a:pt x="289437" y="187012"/>
                      <a:pt x="289437" y="175543"/>
                    </a:cubicBezTo>
                    <a:cubicBezTo>
                      <a:pt x="289437" y="164074"/>
                      <a:pt x="284849" y="162545"/>
                      <a:pt x="268793" y="163310"/>
                    </a:cubicBezTo>
                    <a:cubicBezTo>
                      <a:pt x="252737" y="164074"/>
                      <a:pt x="242032" y="160251"/>
                      <a:pt x="241268" y="151076"/>
                    </a:cubicBezTo>
                    <a:cubicBezTo>
                      <a:pt x="240503" y="141901"/>
                      <a:pt x="230564" y="134256"/>
                      <a:pt x="238210" y="131197"/>
                    </a:cubicBezTo>
                    <a:cubicBezTo>
                      <a:pt x="245855" y="127374"/>
                      <a:pt x="232857" y="121258"/>
                      <a:pt x="234387" y="112847"/>
                    </a:cubicBezTo>
                    <a:cubicBezTo>
                      <a:pt x="235916" y="104437"/>
                      <a:pt x="229799" y="100614"/>
                      <a:pt x="224447" y="96027"/>
                    </a:cubicBezTo>
                    <a:cubicBezTo>
                      <a:pt x="219095" y="91439"/>
                      <a:pt x="196922" y="98320"/>
                      <a:pt x="196922" y="89910"/>
                    </a:cubicBezTo>
                    <a:cubicBezTo>
                      <a:pt x="196922" y="82264"/>
                      <a:pt x="183924" y="80735"/>
                      <a:pt x="176278" y="80735"/>
                    </a:cubicBezTo>
                    <a:cubicBezTo>
                      <a:pt x="168633" y="80735"/>
                      <a:pt x="173985" y="71560"/>
                      <a:pt x="165574" y="72324"/>
                    </a:cubicBezTo>
                    <a:cubicBezTo>
                      <a:pt x="157164" y="73089"/>
                      <a:pt x="158693" y="66972"/>
                      <a:pt x="147989" y="68502"/>
                    </a:cubicBezTo>
                    <a:cubicBezTo>
                      <a:pt x="137285" y="70031"/>
                      <a:pt x="130404" y="64679"/>
                      <a:pt x="118170" y="50916"/>
                    </a:cubicBezTo>
                    <a:cubicBezTo>
                      <a:pt x="106702" y="37154"/>
                      <a:pt x="107466" y="10393"/>
                      <a:pt x="109760" y="3512"/>
                    </a:cubicBezTo>
                    <a:cubicBezTo>
                      <a:pt x="112054" y="-3369"/>
                      <a:pt x="95997" y="1983"/>
                      <a:pt x="86058" y="1983"/>
                    </a:cubicBezTo>
                    <a:cubicBezTo>
                      <a:pt x="76118" y="1983"/>
                      <a:pt x="66943" y="8864"/>
                      <a:pt x="56239" y="14981"/>
                    </a:cubicBezTo>
                    <a:cubicBezTo>
                      <a:pt x="45535" y="21097"/>
                      <a:pt x="40183" y="20333"/>
                      <a:pt x="34831" y="25685"/>
                    </a:cubicBezTo>
                    <a:cubicBezTo>
                      <a:pt x="29479" y="31037"/>
                      <a:pt x="21833" y="33331"/>
                      <a:pt x="13423" y="31037"/>
                    </a:cubicBezTo>
                    <a:cubicBezTo>
                      <a:pt x="11129" y="30273"/>
                      <a:pt x="8071" y="29508"/>
                      <a:pt x="5012" y="29508"/>
                    </a:cubicBezTo>
                    <a:cubicBezTo>
                      <a:pt x="9600" y="40212"/>
                      <a:pt x="19539" y="57033"/>
                      <a:pt x="22598" y="63914"/>
                    </a:cubicBezTo>
                    <a:cubicBezTo>
                      <a:pt x="25656" y="71560"/>
                      <a:pt x="18775" y="73854"/>
                      <a:pt x="15716" y="76912"/>
                    </a:cubicBezTo>
                    <a:cubicBezTo>
                      <a:pt x="12658" y="79970"/>
                      <a:pt x="17246" y="105966"/>
                      <a:pt x="18010" y="111318"/>
                    </a:cubicBezTo>
                    <a:cubicBezTo>
                      <a:pt x="18775" y="117435"/>
                      <a:pt x="7306" y="128139"/>
                      <a:pt x="11894" y="131197"/>
                    </a:cubicBezTo>
                    <a:cubicBezTo>
                      <a:pt x="16481" y="135020"/>
                      <a:pt x="5777" y="145724"/>
                      <a:pt x="5777" y="151841"/>
                    </a:cubicBezTo>
                    <a:cubicBezTo>
                      <a:pt x="5777" y="157958"/>
                      <a:pt x="15716" y="157958"/>
                      <a:pt x="15716" y="163310"/>
                    </a:cubicBezTo>
                    <a:cubicBezTo>
                      <a:pt x="15716" y="168662"/>
                      <a:pt x="7306" y="180130"/>
                      <a:pt x="2719" y="182424"/>
                    </a:cubicBezTo>
                    <a:cubicBezTo>
                      <a:pt x="-340" y="183953"/>
                      <a:pt x="-340" y="187776"/>
                      <a:pt x="425" y="192364"/>
                    </a:cubicBezTo>
                    <a:cubicBezTo>
                      <a:pt x="1954" y="191599"/>
                      <a:pt x="2719" y="198480"/>
                      <a:pt x="10364" y="203833"/>
                    </a:cubicBezTo>
                    <a:cubicBezTo>
                      <a:pt x="19539" y="209949"/>
                      <a:pt x="8835" y="221418"/>
                      <a:pt x="16481" y="229828"/>
                    </a:cubicBezTo>
                    <a:cubicBezTo>
                      <a:pt x="24127" y="238239"/>
                      <a:pt x="31773" y="239003"/>
                      <a:pt x="27185" y="243591"/>
                    </a:cubicBezTo>
                    <a:cubicBezTo>
                      <a:pt x="21833" y="248178"/>
                      <a:pt x="27950" y="256589"/>
                      <a:pt x="21833" y="261176"/>
                    </a:cubicBezTo>
                    <a:cubicBezTo>
                      <a:pt x="15716" y="265763"/>
                      <a:pt x="24127" y="278761"/>
                      <a:pt x="31008" y="281055"/>
                    </a:cubicBezTo>
                    <a:cubicBezTo>
                      <a:pt x="37889" y="284114"/>
                      <a:pt x="33302" y="297111"/>
                      <a:pt x="40183" y="303228"/>
                    </a:cubicBezTo>
                    <a:cubicBezTo>
                      <a:pt x="47064" y="309345"/>
                      <a:pt x="44006" y="324636"/>
                      <a:pt x="46300" y="329988"/>
                    </a:cubicBezTo>
                    <a:cubicBezTo>
                      <a:pt x="48594" y="335340"/>
                      <a:pt x="68472" y="323107"/>
                      <a:pt x="79941" y="310874"/>
                    </a:cubicBezTo>
                    <a:cubicBezTo>
                      <a:pt x="91410" y="298641"/>
                      <a:pt x="91410" y="308580"/>
                      <a:pt x="102114" y="310109"/>
                    </a:cubicBezTo>
                    <a:cubicBezTo>
                      <a:pt x="112818" y="311638"/>
                      <a:pt x="125816" y="311638"/>
                      <a:pt x="131168" y="321578"/>
                    </a:cubicBezTo>
                    <a:cubicBezTo>
                      <a:pt x="136520" y="331517"/>
                      <a:pt x="141872" y="311638"/>
                      <a:pt x="145695" y="307051"/>
                    </a:cubicBezTo>
                    <a:cubicBezTo>
                      <a:pt x="149518" y="302463"/>
                      <a:pt x="174749" y="308580"/>
                      <a:pt x="178572" y="307051"/>
                    </a:cubicBezTo>
                    <a:cubicBezTo>
                      <a:pt x="183160" y="305522"/>
                      <a:pt x="186983" y="274939"/>
                      <a:pt x="186218" y="269586"/>
                    </a:cubicBezTo>
                    <a:cubicBezTo>
                      <a:pt x="185454" y="264234"/>
                      <a:pt x="196922" y="252001"/>
                      <a:pt x="205333" y="246649"/>
                    </a:cubicBezTo>
                    <a:cubicBezTo>
                      <a:pt x="214508" y="240532"/>
                      <a:pt x="228270" y="245120"/>
                      <a:pt x="235916" y="241297"/>
                    </a:cubicBezTo>
                    <a:cubicBezTo>
                      <a:pt x="243562" y="237474"/>
                      <a:pt x="254266" y="238239"/>
                      <a:pt x="264970" y="238239"/>
                    </a:cubicBezTo>
                    <a:cubicBezTo>
                      <a:pt x="275674" y="238239"/>
                      <a:pt x="282555" y="248178"/>
                      <a:pt x="288672" y="248178"/>
                    </a:cubicBezTo>
                    <a:cubicBezTo>
                      <a:pt x="294789" y="248178"/>
                      <a:pt x="301670" y="239003"/>
                      <a:pt x="300141" y="230593"/>
                    </a:cubicBezTo>
                    <a:cubicBezTo>
                      <a:pt x="299376" y="222182"/>
                      <a:pt x="307787" y="209949"/>
                      <a:pt x="303964" y="19924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554268" y="4353591"/>
              <a:ext cx="316032" cy="454566"/>
              <a:chOff x="3554268" y="4353591"/>
              <a:chExt cx="316032" cy="454566"/>
            </a:xfrm>
            <a:solidFill>
              <a:srgbClr val="868889"/>
            </a:solidFill>
          </p:grpSpPr>
          <p:sp>
            <p:nvSpPr>
              <p:cNvPr id="229" name="Vrije vorm: vorm 228">
                <a:extLst>
                  <a:ext uri="{FF2B5EF4-FFF2-40B4-BE49-F238E27FC236}">
                    <a16:creationId xmlns:a16="http://schemas.microsoft.com/office/drawing/2014/main" id="{632FD4A2-D1F1-457A-91C7-265E3A075DCB}"/>
                  </a:ext>
                </a:extLst>
              </p:cNvPr>
              <p:cNvSpPr/>
              <p:nvPr/>
            </p:nvSpPr>
            <p:spPr>
              <a:xfrm>
                <a:off x="3554268" y="4353591"/>
                <a:ext cx="316032" cy="454566"/>
              </a:xfrm>
              <a:custGeom>
                <a:avLst/>
                <a:gdLst>
                  <a:gd name="connsiteX0" fmla="*/ 292329 w 316032"/>
                  <a:gd name="connsiteY0" fmla="*/ 430864 h 454566"/>
                  <a:gd name="connsiteX1" fmla="*/ 293093 w 316032"/>
                  <a:gd name="connsiteY1" fmla="*/ 430100 h 454566"/>
                  <a:gd name="connsiteX2" fmla="*/ 295387 w 316032"/>
                  <a:gd name="connsiteY2" fmla="*/ 420160 h 454566"/>
                  <a:gd name="connsiteX3" fmla="*/ 308385 w 316032"/>
                  <a:gd name="connsiteY3" fmla="*/ 401046 h 454566"/>
                  <a:gd name="connsiteX4" fmla="*/ 298445 w 316032"/>
                  <a:gd name="connsiteY4" fmla="*/ 389577 h 454566"/>
                  <a:gd name="connsiteX5" fmla="*/ 304562 w 316032"/>
                  <a:gd name="connsiteY5" fmla="*/ 368933 h 454566"/>
                  <a:gd name="connsiteX6" fmla="*/ 310679 w 316032"/>
                  <a:gd name="connsiteY6" fmla="*/ 349054 h 454566"/>
                  <a:gd name="connsiteX7" fmla="*/ 308385 w 316032"/>
                  <a:gd name="connsiteY7" fmla="*/ 314648 h 454566"/>
                  <a:gd name="connsiteX8" fmla="*/ 315266 w 316032"/>
                  <a:gd name="connsiteY8" fmla="*/ 301650 h 454566"/>
                  <a:gd name="connsiteX9" fmla="*/ 297681 w 316032"/>
                  <a:gd name="connsiteY9" fmla="*/ 267244 h 454566"/>
                  <a:gd name="connsiteX10" fmla="*/ 273214 w 316032"/>
                  <a:gd name="connsiteY10" fmla="*/ 268009 h 454566"/>
                  <a:gd name="connsiteX11" fmla="*/ 267098 w 316032"/>
                  <a:gd name="connsiteY11" fmla="*/ 236661 h 454566"/>
                  <a:gd name="connsiteX12" fmla="*/ 256393 w 316032"/>
                  <a:gd name="connsiteY12" fmla="*/ 238955 h 454566"/>
                  <a:gd name="connsiteX13" fmla="*/ 229633 w 316032"/>
                  <a:gd name="connsiteY13" fmla="*/ 242777 h 454566"/>
                  <a:gd name="connsiteX14" fmla="*/ 216635 w 316032"/>
                  <a:gd name="connsiteY14" fmla="*/ 229015 h 454566"/>
                  <a:gd name="connsiteX15" fmla="*/ 204402 w 316032"/>
                  <a:gd name="connsiteY15" fmla="*/ 219840 h 454566"/>
                  <a:gd name="connsiteX16" fmla="*/ 193698 w 316032"/>
                  <a:gd name="connsiteY16" fmla="*/ 199196 h 454566"/>
                  <a:gd name="connsiteX17" fmla="*/ 186817 w 316032"/>
                  <a:gd name="connsiteY17" fmla="*/ 178552 h 454566"/>
                  <a:gd name="connsiteX18" fmla="*/ 190640 w 316032"/>
                  <a:gd name="connsiteY18" fmla="*/ 162496 h 454566"/>
                  <a:gd name="connsiteX19" fmla="*/ 202108 w 316032"/>
                  <a:gd name="connsiteY19" fmla="*/ 149498 h 454566"/>
                  <a:gd name="connsiteX20" fmla="*/ 210519 w 316032"/>
                  <a:gd name="connsiteY20" fmla="*/ 126561 h 454566"/>
                  <a:gd name="connsiteX21" fmla="*/ 232692 w 316032"/>
                  <a:gd name="connsiteY21" fmla="*/ 112034 h 454566"/>
                  <a:gd name="connsiteX22" fmla="*/ 263275 w 316032"/>
                  <a:gd name="connsiteY22" fmla="*/ 101330 h 454566"/>
                  <a:gd name="connsiteX23" fmla="*/ 283154 w 316032"/>
                  <a:gd name="connsiteY23" fmla="*/ 99801 h 454566"/>
                  <a:gd name="connsiteX24" fmla="*/ 268627 w 316032"/>
                  <a:gd name="connsiteY24" fmla="*/ 88332 h 454566"/>
                  <a:gd name="connsiteX25" fmla="*/ 281625 w 316032"/>
                  <a:gd name="connsiteY25" fmla="*/ 67688 h 454566"/>
                  <a:gd name="connsiteX26" fmla="*/ 263275 w 316032"/>
                  <a:gd name="connsiteY26" fmla="*/ 53161 h 454566"/>
                  <a:gd name="connsiteX27" fmla="*/ 246454 w 316032"/>
                  <a:gd name="connsiteY27" fmla="*/ 53926 h 454566"/>
                  <a:gd name="connsiteX28" fmla="*/ 231927 w 316032"/>
                  <a:gd name="connsiteY28" fmla="*/ 55455 h 454566"/>
                  <a:gd name="connsiteX29" fmla="*/ 202873 w 316032"/>
                  <a:gd name="connsiteY29" fmla="*/ 52397 h 454566"/>
                  <a:gd name="connsiteX30" fmla="*/ 192933 w 316032"/>
                  <a:gd name="connsiteY30" fmla="*/ 37105 h 454566"/>
                  <a:gd name="connsiteX31" fmla="*/ 177642 w 316032"/>
                  <a:gd name="connsiteY31" fmla="*/ 21813 h 454566"/>
                  <a:gd name="connsiteX32" fmla="*/ 163115 w 316032"/>
                  <a:gd name="connsiteY32" fmla="*/ 1170 h 454566"/>
                  <a:gd name="connsiteX33" fmla="*/ 141706 w 316032"/>
                  <a:gd name="connsiteY33" fmla="*/ 1934 h 454566"/>
                  <a:gd name="connsiteX34" fmla="*/ 147823 w 316032"/>
                  <a:gd name="connsiteY34" fmla="*/ 19520 h 454566"/>
                  <a:gd name="connsiteX35" fmla="*/ 134060 w 316032"/>
                  <a:gd name="connsiteY35" fmla="*/ 43986 h 454566"/>
                  <a:gd name="connsiteX36" fmla="*/ 85127 w 316032"/>
                  <a:gd name="connsiteY36" fmla="*/ 69982 h 454566"/>
                  <a:gd name="connsiteX37" fmla="*/ 62955 w 316032"/>
                  <a:gd name="connsiteY37" fmla="*/ 108976 h 454566"/>
                  <a:gd name="connsiteX38" fmla="*/ 45369 w 316032"/>
                  <a:gd name="connsiteY38" fmla="*/ 109740 h 454566"/>
                  <a:gd name="connsiteX39" fmla="*/ 26255 w 316032"/>
                  <a:gd name="connsiteY39" fmla="*/ 104388 h 454566"/>
                  <a:gd name="connsiteX40" fmla="*/ 26255 w 316032"/>
                  <a:gd name="connsiteY40" fmla="*/ 92155 h 454566"/>
                  <a:gd name="connsiteX41" fmla="*/ 21667 w 316032"/>
                  <a:gd name="connsiteY41" fmla="*/ 79922 h 454566"/>
                  <a:gd name="connsiteX42" fmla="*/ 1023 w 316032"/>
                  <a:gd name="connsiteY42" fmla="*/ 101330 h 454566"/>
                  <a:gd name="connsiteX43" fmla="*/ 10198 w 316032"/>
                  <a:gd name="connsiteY43" fmla="*/ 134971 h 454566"/>
                  <a:gd name="connsiteX44" fmla="*/ 2553 w 316032"/>
                  <a:gd name="connsiteY44" fmla="*/ 141088 h 454566"/>
                  <a:gd name="connsiteX45" fmla="*/ 29313 w 316032"/>
                  <a:gd name="connsiteY45" fmla="*/ 161732 h 454566"/>
                  <a:gd name="connsiteX46" fmla="*/ 54544 w 316032"/>
                  <a:gd name="connsiteY46" fmla="*/ 195373 h 454566"/>
                  <a:gd name="connsiteX47" fmla="*/ 72130 w 316032"/>
                  <a:gd name="connsiteY47" fmla="*/ 232838 h 454566"/>
                  <a:gd name="connsiteX48" fmla="*/ 111123 w 316032"/>
                  <a:gd name="connsiteY48" fmla="*/ 304708 h 454566"/>
                  <a:gd name="connsiteX49" fmla="*/ 126415 w 316032"/>
                  <a:gd name="connsiteY49" fmla="*/ 336056 h 454566"/>
                  <a:gd name="connsiteX50" fmla="*/ 135590 w 316032"/>
                  <a:gd name="connsiteY50" fmla="*/ 358229 h 454566"/>
                  <a:gd name="connsiteX51" fmla="*/ 174583 w 316032"/>
                  <a:gd name="connsiteY51" fmla="*/ 384989 h 454566"/>
                  <a:gd name="connsiteX52" fmla="*/ 246454 w 316032"/>
                  <a:gd name="connsiteY52" fmla="*/ 427806 h 454566"/>
                  <a:gd name="connsiteX53" fmla="*/ 276273 w 316032"/>
                  <a:gd name="connsiteY53" fmla="*/ 449979 h 454566"/>
                  <a:gd name="connsiteX54" fmla="*/ 277802 w 316032"/>
                  <a:gd name="connsiteY54" fmla="*/ 454566 h 454566"/>
                  <a:gd name="connsiteX55" fmla="*/ 283154 w 316032"/>
                  <a:gd name="connsiteY55" fmla="*/ 450743 h 454566"/>
                  <a:gd name="connsiteX56" fmla="*/ 292329 w 316032"/>
                  <a:gd name="connsiteY56" fmla="*/ 430864 h 4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6032" h="454566">
                    <a:moveTo>
                      <a:pt x="292329" y="430864"/>
                    </a:moveTo>
                    <a:cubicBezTo>
                      <a:pt x="292329" y="430100"/>
                      <a:pt x="293093" y="430100"/>
                      <a:pt x="293093" y="430100"/>
                    </a:cubicBezTo>
                    <a:cubicBezTo>
                      <a:pt x="292329" y="425512"/>
                      <a:pt x="292329" y="421689"/>
                      <a:pt x="295387" y="420160"/>
                    </a:cubicBezTo>
                    <a:cubicBezTo>
                      <a:pt x="300739" y="417102"/>
                      <a:pt x="308385" y="405633"/>
                      <a:pt x="308385" y="401046"/>
                    </a:cubicBezTo>
                    <a:cubicBezTo>
                      <a:pt x="308385" y="395694"/>
                      <a:pt x="298445" y="395694"/>
                      <a:pt x="298445" y="389577"/>
                    </a:cubicBezTo>
                    <a:cubicBezTo>
                      <a:pt x="298445" y="383460"/>
                      <a:pt x="309150" y="371992"/>
                      <a:pt x="304562" y="368933"/>
                    </a:cubicBezTo>
                    <a:cubicBezTo>
                      <a:pt x="299975" y="365110"/>
                      <a:pt x="311443" y="354406"/>
                      <a:pt x="310679" y="349054"/>
                    </a:cubicBezTo>
                    <a:cubicBezTo>
                      <a:pt x="309914" y="342937"/>
                      <a:pt x="305327" y="317706"/>
                      <a:pt x="308385" y="314648"/>
                    </a:cubicBezTo>
                    <a:cubicBezTo>
                      <a:pt x="311443" y="311590"/>
                      <a:pt x="318325" y="309296"/>
                      <a:pt x="315266" y="301650"/>
                    </a:cubicBezTo>
                    <a:cubicBezTo>
                      <a:pt x="312973" y="295534"/>
                      <a:pt x="302268" y="277948"/>
                      <a:pt x="297681" y="267244"/>
                    </a:cubicBezTo>
                    <a:cubicBezTo>
                      <a:pt x="289271" y="266479"/>
                      <a:pt x="279331" y="266479"/>
                      <a:pt x="273214" y="268009"/>
                    </a:cubicBezTo>
                    <a:cubicBezTo>
                      <a:pt x="264804" y="271067"/>
                      <a:pt x="267098" y="245836"/>
                      <a:pt x="267098" y="236661"/>
                    </a:cubicBezTo>
                    <a:cubicBezTo>
                      <a:pt x="267098" y="227486"/>
                      <a:pt x="258687" y="232073"/>
                      <a:pt x="256393" y="238955"/>
                    </a:cubicBezTo>
                    <a:cubicBezTo>
                      <a:pt x="253335" y="245071"/>
                      <a:pt x="241866" y="242777"/>
                      <a:pt x="229633" y="242777"/>
                    </a:cubicBezTo>
                    <a:cubicBezTo>
                      <a:pt x="218164" y="242777"/>
                      <a:pt x="223517" y="228250"/>
                      <a:pt x="216635" y="229015"/>
                    </a:cubicBezTo>
                    <a:cubicBezTo>
                      <a:pt x="208990" y="229779"/>
                      <a:pt x="203637" y="226721"/>
                      <a:pt x="204402" y="219840"/>
                    </a:cubicBezTo>
                    <a:cubicBezTo>
                      <a:pt x="205167" y="212959"/>
                      <a:pt x="199050" y="206842"/>
                      <a:pt x="193698" y="199196"/>
                    </a:cubicBezTo>
                    <a:cubicBezTo>
                      <a:pt x="188346" y="191550"/>
                      <a:pt x="182994" y="183140"/>
                      <a:pt x="186817" y="178552"/>
                    </a:cubicBezTo>
                    <a:cubicBezTo>
                      <a:pt x="191404" y="173201"/>
                      <a:pt x="183758" y="169378"/>
                      <a:pt x="190640" y="162496"/>
                    </a:cubicBezTo>
                    <a:cubicBezTo>
                      <a:pt x="197521" y="156380"/>
                      <a:pt x="203637" y="157909"/>
                      <a:pt x="202108" y="149498"/>
                    </a:cubicBezTo>
                    <a:cubicBezTo>
                      <a:pt x="199815" y="141088"/>
                      <a:pt x="209754" y="135736"/>
                      <a:pt x="210519" y="126561"/>
                    </a:cubicBezTo>
                    <a:cubicBezTo>
                      <a:pt x="211283" y="117386"/>
                      <a:pt x="221987" y="120444"/>
                      <a:pt x="232692" y="112034"/>
                    </a:cubicBezTo>
                    <a:cubicBezTo>
                      <a:pt x="243396" y="104388"/>
                      <a:pt x="254100" y="108211"/>
                      <a:pt x="263275" y="101330"/>
                    </a:cubicBezTo>
                    <a:cubicBezTo>
                      <a:pt x="271685" y="94449"/>
                      <a:pt x="277037" y="100565"/>
                      <a:pt x="283154" y="99801"/>
                    </a:cubicBezTo>
                    <a:cubicBezTo>
                      <a:pt x="279331" y="94449"/>
                      <a:pt x="270156" y="92155"/>
                      <a:pt x="268627" y="88332"/>
                    </a:cubicBezTo>
                    <a:cubicBezTo>
                      <a:pt x="266333" y="82980"/>
                      <a:pt x="278567" y="73805"/>
                      <a:pt x="281625" y="67688"/>
                    </a:cubicBezTo>
                    <a:cubicBezTo>
                      <a:pt x="285448" y="61572"/>
                      <a:pt x="267862" y="54690"/>
                      <a:pt x="263275" y="53161"/>
                    </a:cubicBezTo>
                    <a:cubicBezTo>
                      <a:pt x="258687" y="51632"/>
                      <a:pt x="251042" y="56219"/>
                      <a:pt x="246454" y="53926"/>
                    </a:cubicBezTo>
                    <a:cubicBezTo>
                      <a:pt x="241866" y="51632"/>
                      <a:pt x="234985" y="53161"/>
                      <a:pt x="231927" y="55455"/>
                    </a:cubicBezTo>
                    <a:cubicBezTo>
                      <a:pt x="228104" y="57749"/>
                      <a:pt x="202108" y="60042"/>
                      <a:pt x="202873" y="52397"/>
                    </a:cubicBezTo>
                    <a:cubicBezTo>
                      <a:pt x="203637" y="44751"/>
                      <a:pt x="192169" y="42457"/>
                      <a:pt x="192933" y="37105"/>
                    </a:cubicBezTo>
                    <a:cubicBezTo>
                      <a:pt x="193698" y="31753"/>
                      <a:pt x="186817" y="22578"/>
                      <a:pt x="177642" y="21813"/>
                    </a:cubicBezTo>
                    <a:cubicBezTo>
                      <a:pt x="167702" y="21049"/>
                      <a:pt x="169996" y="5757"/>
                      <a:pt x="163115" y="1170"/>
                    </a:cubicBezTo>
                    <a:cubicBezTo>
                      <a:pt x="159292" y="-1124"/>
                      <a:pt x="149352" y="405"/>
                      <a:pt x="141706" y="1934"/>
                    </a:cubicBezTo>
                    <a:cubicBezTo>
                      <a:pt x="150117" y="11109"/>
                      <a:pt x="153175" y="14932"/>
                      <a:pt x="147823" y="19520"/>
                    </a:cubicBezTo>
                    <a:cubicBezTo>
                      <a:pt x="140177" y="24872"/>
                      <a:pt x="147823" y="26401"/>
                      <a:pt x="134060" y="43986"/>
                    </a:cubicBezTo>
                    <a:cubicBezTo>
                      <a:pt x="120298" y="62336"/>
                      <a:pt x="96596" y="66159"/>
                      <a:pt x="85127" y="69982"/>
                    </a:cubicBezTo>
                    <a:cubicBezTo>
                      <a:pt x="73659" y="73040"/>
                      <a:pt x="69071" y="94449"/>
                      <a:pt x="62955" y="108976"/>
                    </a:cubicBezTo>
                    <a:cubicBezTo>
                      <a:pt x="56838" y="123503"/>
                      <a:pt x="51486" y="118151"/>
                      <a:pt x="45369" y="109740"/>
                    </a:cubicBezTo>
                    <a:cubicBezTo>
                      <a:pt x="39252" y="101330"/>
                      <a:pt x="33901" y="111269"/>
                      <a:pt x="26255" y="104388"/>
                    </a:cubicBezTo>
                    <a:cubicBezTo>
                      <a:pt x="18609" y="97507"/>
                      <a:pt x="22432" y="97507"/>
                      <a:pt x="26255" y="92155"/>
                    </a:cubicBezTo>
                    <a:cubicBezTo>
                      <a:pt x="28548" y="89097"/>
                      <a:pt x="26255" y="84509"/>
                      <a:pt x="21667" y="79922"/>
                    </a:cubicBezTo>
                    <a:cubicBezTo>
                      <a:pt x="13257" y="81451"/>
                      <a:pt x="4846" y="92919"/>
                      <a:pt x="1023" y="101330"/>
                    </a:cubicBezTo>
                    <a:cubicBezTo>
                      <a:pt x="-3564" y="110505"/>
                      <a:pt x="8669" y="128090"/>
                      <a:pt x="10198" y="134971"/>
                    </a:cubicBezTo>
                    <a:cubicBezTo>
                      <a:pt x="11727" y="141088"/>
                      <a:pt x="3317" y="135736"/>
                      <a:pt x="2553" y="141088"/>
                    </a:cubicBezTo>
                    <a:cubicBezTo>
                      <a:pt x="1788" y="147205"/>
                      <a:pt x="20903" y="155615"/>
                      <a:pt x="29313" y="161732"/>
                    </a:cubicBezTo>
                    <a:cubicBezTo>
                      <a:pt x="38488" y="167848"/>
                      <a:pt x="46134" y="186198"/>
                      <a:pt x="54544" y="195373"/>
                    </a:cubicBezTo>
                    <a:cubicBezTo>
                      <a:pt x="62955" y="203784"/>
                      <a:pt x="63719" y="211430"/>
                      <a:pt x="72130" y="232838"/>
                    </a:cubicBezTo>
                    <a:cubicBezTo>
                      <a:pt x="81304" y="253482"/>
                      <a:pt x="98890" y="289417"/>
                      <a:pt x="111123" y="304708"/>
                    </a:cubicBezTo>
                    <a:cubicBezTo>
                      <a:pt x="123356" y="320000"/>
                      <a:pt x="128709" y="331469"/>
                      <a:pt x="126415" y="336056"/>
                    </a:cubicBezTo>
                    <a:cubicBezTo>
                      <a:pt x="123356" y="340644"/>
                      <a:pt x="127179" y="352112"/>
                      <a:pt x="135590" y="358229"/>
                    </a:cubicBezTo>
                    <a:cubicBezTo>
                      <a:pt x="144765" y="364346"/>
                      <a:pt x="151646" y="373521"/>
                      <a:pt x="174583" y="384989"/>
                    </a:cubicBezTo>
                    <a:cubicBezTo>
                      <a:pt x="197521" y="396458"/>
                      <a:pt x="240337" y="417867"/>
                      <a:pt x="246454" y="427806"/>
                    </a:cubicBezTo>
                    <a:cubicBezTo>
                      <a:pt x="252571" y="437746"/>
                      <a:pt x="272450" y="447685"/>
                      <a:pt x="276273" y="449979"/>
                    </a:cubicBezTo>
                    <a:cubicBezTo>
                      <a:pt x="277037" y="450743"/>
                      <a:pt x="277802" y="452273"/>
                      <a:pt x="277802" y="454566"/>
                    </a:cubicBezTo>
                    <a:cubicBezTo>
                      <a:pt x="280096" y="453037"/>
                      <a:pt x="281625" y="451508"/>
                      <a:pt x="283154" y="450743"/>
                    </a:cubicBezTo>
                    <a:cubicBezTo>
                      <a:pt x="289271" y="446921"/>
                      <a:pt x="290035" y="434687"/>
                      <a:pt x="292329" y="43086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0" name="Vrije vorm: vorm 229">
                <a:extLst>
                  <a:ext uri="{FF2B5EF4-FFF2-40B4-BE49-F238E27FC236}">
                    <a16:creationId xmlns:a16="http://schemas.microsoft.com/office/drawing/2014/main" id="{89B53B04-7E2D-4ADC-85F1-C4389A2F9A3D}"/>
                  </a:ext>
                </a:extLst>
              </p:cNvPr>
              <p:cNvSpPr/>
              <p:nvPr/>
            </p:nvSpPr>
            <p:spPr>
              <a:xfrm>
                <a:off x="3554268" y="4353591"/>
                <a:ext cx="316032" cy="454566"/>
              </a:xfrm>
              <a:custGeom>
                <a:avLst/>
                <a:gdLst>
                  <a:gd name="connsiteX0" fmla="*/ 292329 w 316032"/>
                  <a:gd name="connsiteY0" fmla="*/ 430864 h 454566"/>
                  <a:gd name="connsiteX1" fmla="*/ 293093 w 316032"/>
                  <a:gd name="connsiteY1" fmla="*/ 430100 h 454566"/>
                  <a:gd name="connsiteX2" fmla="*/ 295387 w 316032"/>
                  <a:gd name="connsiteY2" fmla="*/ 420160 h 454566"/>
                  <a:gd name="connsiteX3" fmla="*/ 308385 w 316032"/>
                  <a:gd name="connsiteY3" fmla="*/ 401046 h 454566"/>
                  <a:gd name="connsiteX4" fmla="*/ 298445 w 316032"/>
                  <a:gd name="connsiteY4" fmla="*/ 389577 h 454566"/>
                  <a:gd name="connsiteX5" fmla="*/ 304562 w 316032"/>
                  <a:gd name="connsiteY5" fmla="*/ 368933 h 454566"/>
                  <a:gd name="connsiteX6" fmla="*/ 310679 w 316032"/>
                  <a:gd name="connsiteY6" fmla="*/ 349054 h 454566"/>
                  <a:gd name="connsiteX7" fmla="*/ 308385 w 316032"/>
                  <a:gd name="connsiteY7" fmla="*/ 314648 h 454566"/>
                  <a:gd name="connsiteX8" fmla="*/ 315266 w 316032"/>
                  <a:gd name="connsiteY8" fmla="*/ 301650 h 454566"/>
                  <a:gd name="connsiteX9" fmla="*/ 297681 w 316032"/>
                  <a:gd name="connsiteY9" fmla="*/ 267244 h 454566"/>
                  <a:gd name="connsiteX10" fmla="*/ 273214 w 316032"/>
                  <a:gd name="connsiteY10" fmla="*/ 268009 h 454566"/>
                  <a:gd name="connsiteX11" fmla="*/ 267098 w 316032"/>
                  <a:gd name="connsiteY11" fmla="*/ 236661 h 454566"/>
                  <a:gd name="connsiteX12" fmla="*/ 256393 w 316032"/>
                  <a:gd name="connsiteY12" fmla="*/ 238955 h 454566"/>
                  <a:gd name="connsiteX13" fmla="*/ 229633 w 316032"/>
                  <a:gd name="connsiteY13" fmla="*/ 242777 h 454566"/>
                  <a:gd name="connsiteX14" fmla="*/ 216635 w 316032"/>
                  <a:gd name="connsiteY14" fmla="*/ 229015 h 454566"/>
                  <a:gd name="connsiteX15" fmla="*/ 204402 w 316032"/>
                  <a:gd name="connsiteY15" fmla="*/ 219840 h 454566"/>
                  <a:gd name="connsiteX16" fmla="*/ 193698 w 316032"/>
                  <a:gd name="connsiteY16" fmla="*/ 199196 h 454566"/>
                  <a:gd name="connsiteX17" fmla="*/ 186817 w 316032"/>
                  <a:gd name="connsiteY17" fmla="*/ 178552 h 454566"/>
                  <a:gd name="connsiteX18" fmla="*/ 190640 w 316032"/>
                  <a:gd name="connsiteY18" fmla="*/ 162496 h 454566"/>
                  <a:gd name="connsiteX19" fmla="*/ 202108 w 316032"/>
                  <a:gd name="connsiteY19" fmla="*/ 149498 h 454566"/>
                  <a:gd name="connsiteX20" fmla="*/ 210519 w 316032"/>
                  <a:gd name="connsiteY20" fmla="*/ 126561 h 454566"/>
                  <a:gd name="connsiteX21" fmla="*/ 232692 w 316032"/>
                  <a:gd name="connsiteY21" fmla="*/ 112034 h 454566"/>
                  <a:gd name="connsiteX22" fmla="*/ 263275 w 316032"/>
                  <a:gd name="connsiteY22" fmla="*/ 101330 h 454566"/>
                  <a:gd name="connsiteX23" fmla="*/ 283154 w 316032"/>
                  <a:gd name="connsiteY23" fmla="*/ 99801 h 454566"/>
                  <a:gd name="connsiteX24" fmla="*/ 268627 w 316032"/>
                  <a:gd name="connsiteY24" fmla="*/ 88332 h 454566"/>
                  <a:gd name="connsiteX25" fmla="*/ 281625 w 316032"/>
                  <a:gd name="connsiteY25" fmla="*/ 67688 h 454566"/>
                  <a:gd name="connsiteX26" fmla="*/ 263275 w 316032"/>
                  <a:gd name="connsiteY26" fmla="*/ 53161 h 454566"/>
                  <a:gd name="connsiteX27" fmla="*/ 246454 w 316032"/>
                  <a:gd name="connsiteY27" fmla="*/ 53926 h 454566"/>
                  <a:gd name="connsiteX28" fmla="*/ 231927 w 316032"/>
                  <a:gd name="connsiteY28" fmla="*/ 55455 h 454566"/>
                  <a:gd name="connsiteX29" fmla="*/ 202873 w 316032"/>
                  <a:gd name="connsiteY29" fmla="*/ 52397 h 454566"/>
                  <a:gd name="connsiteX30" fmla="*/ 192933 w 316032"/>
                  <a:gd name="connsiteY30" fmla="*/ 37105 h 454566"/>
                  <a:gd name="connsiteX31" fmla="*/ 177642 w 316032"/>
                  <a:gd name="connsiteY31" fmla="*/ 21813 h 454566"/>
                  <a:gd name="connsiteX32" fmla="*/ 163115 w 316032"/>
                  <a:gd name="connsiteY32" fmla="*/ 1170 h 454566"/>
                  <a:gd name="connsiteX33" fmla="*/ 141706 w 316032"/>
                  <a:gd name="connsiteY33" fmla="*/ 1934 h 454566"/>
                  <a:gd name="connsiteX34" fmla="*/ 147823 w 316032"/>
                  <a:gd name="connsiteY34" fmla="*/ 19520 h 454566"/>
                  <a:gd name="connsiteX35" fmla="*/ 134060 w 316032"/>
                  <a:gd name="connsiteY35" fmla="*/ 43986 h 454566"/>
                  <a:gd name="connsiteX36" fmla="*/ 85127 w 316032"/>
                  <a:gd name="connsiteY36" fmla="*/ 69982 h 454566"/>
                  <a:gd name="connsiteX37" fmla="*/ 62955 w 316032"/>
                  <a:gd name="connsiteY37" fmla="*/ 108976 h 454566"/>
                  <a:gd name="connsiteX38" fmla="*/ 45369 w 316032"/>
                  <a:gd name="connsiteY38" fmla="*/ 109740 h 454566"/>
                  <a:gd name="connsiteX39" fmla="*/ 26255 w 316032"/>
                  <a:gd name="connsiteY39" fmla="*/ 104388 h 454566"/>
                  <a:gd name="connsiteX40" fmla="*/ 26255 w 316032"/>
                  <a:gd name="connsiteY40" fmla="*/ 92155 h 454566"/>
                  <a:gd name="connsiteX41" fmla="*/ 21667 w 316032"/>
                  <a:gd name="connsiteY41" fmla="*/ 79922 h 454566"/>
                  <a:gd name="connsiteX42" fmla="*/ 1023 w 316032"/>
                  <a:gd name="connsiteY42" fmla="*/ 101330 h 454566"/>
                  <a:gd name="connsiteX43" fmla="*/ 10198 w 316032"/>
                  <a:gd name="connsiteY43" fmla="*/ 134971 h 454566"/>
                  <a:gd name="connsiteX44" fmla="*/ 2553 w 316032"/>
                  <a:gd name="connsiteY44" fmla="*/ 141088 h 454566"/>
                  <a:gd name="connsiteX45" fmla="*/ 29313 w 316032"/>
                  <a:gd name="connsiteY45" fmla="*/ 161732 h 454566"/>
                  <a:gd name="connsiteX46" fmla="*/ 54544 w 316032"/>
                  <a:gd name="connsiteY46" fmla="*/ 195373 h 454566"/>
                  <a:gd name="connsiteX47" fmla="*/ 72130 w 316032"/>
                  <a:gd name="connsiteY47" fmla="*/ 232838 h 454566"/>
                  <a:gd name="connsiteX48" fmla="*/ 111123 w 316032"/>
                  <a:gd name="connsiteY48" fmla="*/ 304708 h 454566"/>
                  <a:gd name="connsiteX49" fmla="*/ 126415 w 316032"/>
                  <a:gd name="connsiteY49" fmla="*/ 336056 h 454566"/>
                  <a:gd name="connsiteX50" fmla="*/ 135590 w 316032"/>
                  <a:gd name="connsiteY50" fmla="*/ 358229 h 454566"/>
                  <a:gd name="connsiteX51" fmla="*/ 174583 w 316032"/>
                  <a:gd name="connsiteY51" fmla="*/ 384989 h 454566"/>
                  <a:gd name="connsiteX52" fmla="*/ 246454 w 316032"/>
                  <a:gd name="connsiteY52" fmla="*/ 427806 h 454566"/>
                  <a:gd name="connsiteX53" fmla="*/ 276273 w 316032"/>
                  <a:gd name="connsiteY53" fmla="*/ 449979 h 454566"/>
                  <a:gd name="connsiteX54" fmla="*/ 277802 w 316032"/>
                  <a:gd name="connsiteY54" fmla="*/ 454566 h 454566"/>
                  <a:gd name="connsiteX55" fmla="*/ 283154 w 316032"/>
                  <a:gd name="connsiteY55" fmla="*/ 450743 h 454566"/>
                  <a:gd name="connsiteX56" fmla="*/ 292329 w 316032"/>
                  <a:gd name="connsiteY56" fmla="*/ 430864 h 4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6032" h="454566">
                    <a:moveTo>
                      <a:pt x="292329" y="430864"/>
                    </a:moveTo>
                    <a:cubicBezTo>
                      <a:pt x="292329" y="430100"/>
                      <a:pt x="293093" y="430100"/>
                      <a:pt x="293093" y="430100"/>
                    </a:cubicBezTo>
                    <a:cubicBezTo>
                      <a:pt x="292329" y="425512"/>
                      <a:pt x="292329" y="421689"/>
                      <a:pt x="295387" y="420160"/>
                    </a:cubicBezTo>
                    <a:cubicBezTo>
                      <a:pt x="300739" y="417102"/>
                      <a:pt x="308385" y="405633"/>
                      <a:pt x="308385" y="401046"/>
                    </a:cubicBezTo>
                    <a:cubicBezTo>
                      <a:pt x="308385" y="395694"/>
                      <a:pt x="298445" y="395694"/>
                      <a:pt x="298445" y="389577"/>
                    </a:cubicBezTo>
                    <a:cubicBezTo>
                      <a:pt x="298445" y="383460"/>
                      <a:pt x="309150" y="371992"/>
                      <a:pt x="304562" y="368933"/>
                    </a:cubicBezTo>
                    <a:cubicBezTo>
                      <a:pt x="299975" y="365110"/>
                      <a:pt x="311443" y="354406"/>
                      <a:pt x="310679" y="349054"/>
                    </a:cubicBezTo>
                    <a:cubicBezTo>
                      <a:pt x="309914" y="342937"/>
                      <a:pt x="305327" y="317706"/>
                      <a:pt x="308385" y="314648"/>
                    </a:cubicBezTo>
                    <a:cubicBezTo>
                      <a:pt x="311443" y="311590"/>
                      <a:pt x="318325" y="309296"/>
                      <a:pt x="315266" y="301650"/>
                    </a:cubicBezTo>
                    <a:cubicBezTo>
                      <a:pt x="312973" y="295534"/>
                      <a:pt x="302268" y="277948"/>
                      <a:pt x="297681" y="267244"/>
                    </a:cubicBezTo>
                    <a:cubicBezTo>
                      <a:pt x="289271" y="266479"/>
                      <a:pt x="279331" y="266479"/>
                      <a:pt x="273214" y="268009"/>
                    </a:cubicBezTo>
                    <a:cubicBezTo>
                      <a:pt x="264804" y="271067"/>
                      <a:pt x="267098" y="245836"/>
                      <a:pt x="267098" y="236661"/>
                    </a:cubicBezTo>
                    <a:cubicBezTo>
                      <a:pt x="267098" y="227486"/>
                      <a:pt x="258687" y="232073"/>
                      <a:pt x="256393" y="238955"/>
                    </a:cubicBezTo>
                    <a:cubicBezTo>
                      <a:pt x="253335" y="245071"/>
                      <a:pt x="241866" y="242777"/>
                      <a:pt x="229633" y="242777"/>
                    </a:cubicBezTo>
                    <a:cubicBezTo>
                      <a:pt x="218164" y="242777"/>
                      <a:pt x="223517" y="228250"/>
                      <a:pt x="216635" y="229015"/>
                    </a:cubicBezTo>
                    <a:cubicBezTo>
                      <a:pt x="208990" y="229779"/>
                      <a:pt x="203637" y="226721"/>
                      <a:pt x="204402" y="219840"/>
                    </a:cubicBezTo>
                    <a:cubicBezTo>
                      <a:pt x="205167" y="212959"/>
                      <a:pt x="199050" y="206842"/>
                      <a:pt x="193698" y="199196"/>
                    </a:cubicBezTo>
                    <a:cubicBezTo>
                      <a:pt x="188346" y="191550"/>
                      <a:pt x="182994" y="183140"/>
                      <a:pt x="186817" y="178552"/>
                    </a:cubicBezTo>
                    <a:cubicBezTo>
                      <a:pt x="191404" y="173201"/>
                      <a:pt x="183758" y="169378"/>
                      <a:pt x="190640" y="162496"/>
                    </a:cubicBezTo>
                    <a:cubicBezTo>
                      <a:pt x="197521" y="156380"/>
                      <a:pt x="203637" y="157909"/>
                      <a:pt x="202108" y="149498"/>
                    </a:cubicBezTo>
                    <a:cubicBezTo>
                      <a:pt x="199815" y="141088"/>
                      <a:pt x="209754" y="135736"/>
                      <a:pt x="210519" y="126561"/>
                    </a:cubicBezTo>
                    <a:cubicBezTo>
                      <a:pt x="211283" y="117386"/>
                      <a:pt x="221987" y="120444"/>
                      <a:pt x="232692" y="112034"/>
                    </a:cubicBezTo>
                    <a:cubicBezTo>
                      <a:pt x="243396" y="104388"/>
                      <a:pt x="254100" y="108211"/>
                      <a:pt x="263275" y="101330"/>
                    </a:cubicBezTo>
                    <a:cubicBezTo>
                      <a:pt x="271685" y="94449"/>
                      <a:pt x="277037" y="100565"/>
                      <a:pt x="283154" y="99801"/>
                    </a:cubicBezTo>
                    <a:cubicBezTo>
                      <a:pt x="279331" y="94449"/>
                      <a:pt x="270156" y="92155"/>
                      <a:pt x="268627" y="88332"/>
                    </a:cubicBezTo>
                    <a:cubicBezTo>
                      <a:pt x="266333" y="82980"/>
                      <a:pt x="278567" y="73805"/>
                      <a:pt x="281625" y="67688"/>
                    </a:cubicBezTo>
                    <a:cubicBezTo>
                      <a:pt x="285448" y="61572"/>
                      <a:pt x="267862" y="54690"/>
                      <a:pt x="263275" y="53161"/>
                    </a:cubicBezTo>
                    <a:cubicBezTo>
                      <a:pt x="258687" y="51632"/>
                      <a:pt x="251042" y="56219"/>
                      <a:pt x="246454" y="53926"/>
                    </a:cubicBezTo>
                    <a:cubicBezTo>
                      <a:pt x="241866" y="51632"/>
                      <a:pt x="234985" y="53161"/>
                      <a:pt x="231927" y="55455"/>
                    </a:cubicBezTo>
                    <a:cubicBezTo>
                      <a:pt x="228104" y="57749"/>
                      <a:pt x="202108" y="60042"/>
                      <a:pt x="202873" y="52397"/>
                    </a:cubicBezTo>
                    <a:cubicBezTo>
                      <a:pt x="203637" y="44751"/>
                      <a:pt x="192169" y="42457"/>
                      <a:pt x="192933" y="37105"/>
                    </a:cubicBezTo>
                    <a:cubicBezTo>
                      <a:pt x="193698" y="31753"/>
                      <a:pt x="186817" y="22578"/>
                      <a:pt x="177642" y="21813"/>
                    </a:cubicBezTo>
                    <a:cubicBezTo>
                      <a:pt x="167702" y="21049"/>
                      <a:pt x="169996" y="5757"/>
                      <a:pt x="163115" y="1170"/>
                    </a:cubicBezTo>
                    <a:cubicBezTo>
                      <a:pt x="159292" y="-1124"/>
                      <a:pt x="149352" y="405"/>
                      <a:pt x="141706" y="1934"/>
                    </a:cubicBezTo>
                    <a:cubicBezTo>
                      <a:pt x="150117" y="11109"/>
                      <a:pt x="153175" y="14932"/>
                      <a:pt x="147823" y="19520"/>
                    </a:cubicBezTo>
                    <a:cubicBezTo>
                      <a:pt x="140177" y="24872"/>
                      <a:pt x="147823" y="26401"/>
                      <a:pt x="134060" y="43986"/>
                    </a:cubicBezTo>
                    <a:cubicBezTo>
                      <a:pt x="120298" y="62336"/>
                      <a:pt x="96596" y="66159"/>
                      <a:pt x="85127" y="69982"/>
                    </a:cubicBezTo>
                    <a:cubicBezTo>
                      <a:pt x="73659" y="73040"/>
                      <a:pt x="69071" y="94449"/>
                      <a:pt x="62955" y="108976"/>
                    </a:cubicBezTo>
                    <a:cubicBezTo>
                      <a:pt x="56838" y="123503"/>
                      <a:pt x="51486" y="118151"/>
                      <a:pt x="45369" y="109740"/>
                    </a:cubicBezTo>
                    <a:cubicBezTo>
                      <a:pt x="39252" y="101330"/>
                      <a:pt x="33901" y="111269"/>
                      <a:pt x="26255" y="104388"/>
                    </a:cubicBezTo>
                    <a:cubicBezTo>
                      <a:pt x="18609" y="97507"/>
                      <a:pt x="22432" y="97507"/>
                      <a:pt x="26255" y="92155"/>
                    </a:cubicBezTo>
                    <a:cubicBezTo>
                      <a:pt x="28548" y="89097"/>
                      <a:pt x="26255" y="84509"/>
                      <a:pt x="21667" y="79922"/>
                    </a:cubicBezTo>
                    <a:cubicBezTo>
                      <a:pt x="13257" y="81451"/>
                      <a:pt x="4846" y="92919"/>
                      <a:pt x="1023" y="101330"/>
                    </a:cubicBezTo>
                    <a:cubicBezTo>
                      <a:pt x="-3564" y="110505"/>
                      <a:pt x="8669" y="128090"/>
                      <a:pt x="10198" y="134971"/>
                    </a:cubicBezTo>
                    <a:cubicBezTo>
                      <a:pt x="11727" y="141088"/>
                      <a:pt x="3317" y="135736"/>
                      <a:pt x="2553" y="141088"/>
                    </a:cubicBezTo>
                    <a:cubicBezTo>
                      <a:pt x="1788" y="147205"/>
                      <a:pt x="20903" y="155615"/>
                      <a:pt x="29313" y="161732"/>
                    </a:cubicBezTo>
                    <a:cubicBezTo>
                      <a:pt x="38488" y="167848"/>
                      <a:pt x="46134" y="186198"/>
                      <a:pt x="54544" y="195373"/>
                    </a:cubicBezTo>
                    <a:cubicBezTo>
                      <a:pt x="62955" y="203784"/>
                      <a:pt x="63719" y="211430"/>
                      <a:pt x="72130" y="232838"/>
                    </a:cubicBezTo>
                    <a:cubicBezTo>
                      <a:pt x="81304" y="253482"/>
                      <a:pt x="98890" y="289417"/>
                      <a:pt x="111123" y="304708"/>
                    </a:cubicBezTo>
                    <a:cubicBezTo>
                      <a:pt x="123356" y="320000"/>
                      <a:pt x="128709" y="331469"/>
                      <a:pt x="126415" y="336056"/>
                    </a:cubicBezTo>
                    <a:cubicBezTo>
                      <a:pt x="123356" y="340644"/>
                      <a:pt x="127179" y="352112"/>
                      <a:pt x="135590" y="358229"/>
                    </a:cubicBezTo>
                    <a:cubicBezTo>
                      <a:pt x="144765" y="364346"/>
                      <a:pt x="151646" y="373521"/>
                      <a:pt x="174583" y="384989"/>
                    </a:cubicBezTo>
                    <a:cubicBezTo>
                      <a:pt x="197521" y="396458"/>
                      <a:pt x="240337" y="417867"/>
                      <a:pt x="246454" y="427806"/>
                    </a:cubicBezTo>
                    <a:cubicBezTo>
                      <a:pt x="252571" y="437746"/>
                      <a:pt x="272450" y="447685"/>
                      <a:pt x="276273" y="449979"/>
                    </a:cubicBezTo>
                    <a:cubicBezTo>
                      <a:pt x="277037" y="450743"/>
                      <a:pt x="277802" y="452273"/>
                      <a:pt x="277802" y="454566"/>
                    </a:cubicBezTo>
                    <a:cubicBezTo>
                      <a:pt x="280096" y="453037"/>
                      <a:pt x="281625" y="451508"/>
                      <a:pt x="283154" y="450743"/>
                    </a:cubicBezTo>
                    <a:cubicBezTo>
                      <a:pt x="289271" y="446921"/>
                      <a:pt x="290035" y="434687"/>
                      <a:pt x="292329" y="43086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52590" y="4052751"/>
              <a:ext cx="345554" cy="280709"/>
              <a:chOff x="3752590" y="4052751"/>
              <a:chExt cx="345554" cy="280709"/>
            </a:xfrm>
            <a:solidFill>
              <a:srgbClr val="868889"/>
            </a:solidFill>
          </p:grpSpPr>
          <p:sp>
            <p:nvSpPr>
              <p:cNvPr id="232" name="Vrije vorm: vorm 231">
                <a:extLst>
                  <a:ext uri="{FF2B5EF4-FFF2-40B4-BE49-F238E27FC236}">
                    <a16:creationId xmlns:a16="http://schemas.microsoft.com/office/drawing/2014/main" id="{86F17A50-9030-408B-B1C5-3AED3212B6A6}"/>
                  </a:ext>
                </a:extLst>
              </p:cNvPr>
              <p:cNvSpPr/>
              <p:nvPr/>
            </p:nvSpPr>
            <p:spPr>
              <a:xfrm>
                <a:off x="3752590" y="4052751"/>
                <a:ext cx="345554" cy="280709"/>
              </a:xfrm>
              <a:custGeom>
                <a:avLst/>
                <a:gdLst>
                  <a:gd name="connsiteX0" fmla="*/ 32076 w 345554"/>
                  <a:gd name="connsiteY0" fmla="*/ 17585 h 280709"/>
                  <a:gd name="connsiteX1" fmla="*/ 9903 w 345554"/>
                  <a:gd name="connsiteY1" fmla="*/ 45110 h 280709"/>
                  <a:gd name="connsiteX2" fmla="*/ 6080 w 345554"/>
                  <a:gd name="connsiteY2" fmla="*/ 62696 h 280709"/>
                  <a:gd name="connsiteX3" fmla="*/ 2257 w 345554"/>
                  <a:gd name="connsiteY3" fmla="*/ 74164 h 280709"/>
                  <a:gd name="connsiteX4" fmla="*/ 13726 w 345554"/>
                  <a:gd name="connsiteY4" fmla="*/ 79516 h 280709"/>
                  <a:gd name="connsiteX5" fmla="*/ 24430 w 345554"/>
                  <a:gd name="connsiteY5" fmla="*/ 95573 h 280709"/>
                  <a:gd name="connsiteX6" fmla="*/ 40486 w 345554"/>
                  <a:gd name="connsiteY6" fmla="*/ 127685 h 280709"/>
                  <a:gd name="connsiteX7" fmla="*/ 83303 w 345554"/>
                  <a:gd name="connsiteY7" fmla="*/ 131508 h 280709"/>
                  <a:gd name="connsiteX8" fmla="*/ 118474 w 345554"/>
                  <a:gd name="connsiteY8" fmla="*/ 146035 h 280709"/>
                  <a:gd name="connsiteX9" fmla="*/ 147528 w 345554"/>
                  <a:gd name="connsiteY9" fmla="*/ 153681 h 280709"/>
                  <a:gd name="connsiteX10" fmla="*/ 141411 w 345554"/>
                  <a:gd name="connsiteY10" fmla="*/ 198026 h 280709"/>
                  <a:gd name="connsiteX11" fmla="*/ 151351 w 345554"/>
                  <a:gd name="connsiteY11" fmla="*/ 216376 h 280709"/>
                  <a:gd name="connsiteX12" fmla="*/ 150586 w 345554"/>
                  <a:gd name="connsiteY12" fmla="*/ 234726 h 280709"/>
                  <a:gd name="connsiteX13" fmla="*/ 155173 w 345554"/>
                  <a:gd name="connsiteY13" fmla="*/ 246960 h 280709"/>
                  <a:gd name="connsiteX14" fmla="*/ 151351 w 345554"/>
                  <a:gd name="connsiteY14" fmla="*/ 249254 h 280709"/>
                  <a:gd name="connsiteX15" fmla="*/ 170465 w 345554"/>
                  <a:gd name="connsiteY15" fmla="*/ 273720 h 280709"/>
                  <a:gd name="connsiteX16" fmla="*/ 185757 w 345554"/>
                  <a:gd name="connsiteY16" fmla="*/ 279837 h 280709"/>
                  <a:gd name="connsiteX17" fmla="*/ 199519 w 345554"/>
                  <a:gd name="connsiteY17" fmla="*/ 277543 h 280709"/>
                  <a:gd name="connsiteX18" fmla="*/ 217105 w 345554"/>
                  <a:gd name="connsiteY18" fmla="*/ 269132 h 280709"/>
                  <a:gd name="connsiteX19" fmla="*/ 233925 w 345554"/>
                  <a:gd name="connsiteY19" fmla="*/ 261487 h 280709"/>
                  <a:gd name="connsiteX20" fmla="*/ 248452 w 345554"/>
                  <a:gd name="connsiteY20" fmla="*/ 248489 h 280709"/>
                  <a:gd name="connsiteX21" fmla="*/ 251511 w 345554"/>
                  <a:gd name="connsiteY21" fmla="*/ 238549 h 280709"/>
                  <a:gd name="connsiteX22" fmla="*/ 238513 w 345554"/>
                  <a:gd name="connsiteY22" fmla="*/ 235491 h 280709"/>
                  <a:gd name="connsiteX23" fmla="*/ 231632 w 345554"/>
                  <a:gd name="connsiteY23" fmla="*/ 220199 h 280709"/>
                  <a:gd name="connsiteX24" fmla="*/ 221692 w 345554"/>
                  <a:gd name="connsiteY24" fmla="*/ 201849 h 280709"/>
                  <a:gd name="connsiteX25" fmla="*/ 238513 w 345554"/>
                  <a:gd name="connsiteY25" fmla="*/ 198791 h 280709"/>
                  <a:gd name="connsiteX26" fmla="*/ 259921 w 345554"/>
                  <a:gd name="connsiteY26" fmla="*/ 206437 h 280709"/>
                  <a:gd name="connsiteX27" fmla="*/ 269861 w 345554"/>
                  <a:gd name="connsiteY27" fmla="*/ 207202 h 280709"/>
                  <a:gd name="connsiteX28" fmla="*/ 287446 w 345554"/>
                  <a:gd name="connsiteY28" fmla="*/ 198026 h 280709"/>
                  <a:gd name="connsiteX29" fmla="*/ 318029 w 345554"/>
                  <a:gd name="connsiteY29" fmla="*/ 186558 h 280709"/>
                  <a:gd name="connsiteX30" fmla="*/ 324911 w 345554"/>
                  <a:gd name="connsiteY30" fmla="*/ 178147 h 280709"/>
                  <a:gd name="connsiteX31" fmla="*/ 308854 w 345554"/>
                  <a:gd name="connsiteY31" fmla="*/ 158268 h 280709"/>
                  <a:gd name="connsiteX32" fmla="*/ 311913 w 345554"/>
                  <a:gd name="connsiteY32" fmla="*/ 145270 h 280709"/>
                  <a:gd name="connsiteX33" fmla="*/ 323381 w 345554"/>
                  <a:gd name="connsiteY33" fmla="*/ 133802 h 280709"/>
                  <a:gd name="connsiteX34" fmla="*/ 327204 w 345554"/>
                  <a:gd name="connsiteY34" fmla="*/ 120804 h 280709"/>
                  <a:gd name="connsiteX35" fmla="*/ 336379 w 345554"/>
                  <a:gd name="connsiteY35" fmla="*/ 103983 h 280709"/>
                  <a:gd name="connsiteX36" fmla="*/ 345554 w 345554"/>
                  <a:gd name="connsiteY36" fmla="*/ 92514 h 280709"/>
                  <a:gd name="connsiteX37" fmla="*/ 309619 w 345554"/>
                  <a:gd name="connsiteY37" fmla="*/ 88691 h 280709"/>
                  <a:gd name="connsiteX38" fmla="*/ 316500 w 345554"/>
                  <a:gd name="connsiteY38" fmla="*/ 68812 h 280709"/>
                  <a:gd name="connsiteX39" fmla="*/ 279036 w 345554"/>
                  <a:gd name="connsiteY39" fmla="*/ 55050 h 280709"/>
                  <a:gd name="connsiteX40" fmla="*/ 282094 w 345554"/>
                  <a:gd name="connsiteY40" fmla="*/ 41287 h 280709"/>
                  <a:gd name="connsiteX41" fmla="*/ 260686 w 345554"/>
                  <a:gd name="connsiteY41" fmla="*/ 35171 h 280709"/>
                  <a:gd name="connsiteX42" fmla="*/ 212517 w 345554"/>
                  <a:gd name="connsiteY42" fmla="*/ 51991 h 280709"/>
                  <a:gd name="connsiteX43" fmla="*/ 165113 w 345554"/>
                  <a:gd name="connsiteY43" fmla="*/ 38229 h 280709"/>
                  <a:gd name="connsiteX44" fmla="*/ 132236 w 345554"/>
                  <a:gd name="connsiteY44" fmla="*/ 32877 h 280709"/>
                  <a:gd name="connsiteX45" fmla="*/ 113121 w 345554"/>
                  <a:gd name="connsiteY45" fmla="*/ 13762 h 280709"/>
                  <a:gd name="connsiteX46" fmla="*/ 91713 w 345554"/>
                  <a:gd name="connsiteY46" fmla="*/ 0 h 280709"/>
                  <a:gd name="connsiteX47" fmla="*/ 84832 w 345554"/>
                  <a:gd name="connsiteY47" fmla="*/ 15292 h 280709"/>
                  <a:gd name="connsiteX48" fmla="*/ 51190 w 345554"/>
                  <a:gd name="connsiteY48" fmla="*/ 34406 h 280709"/>
                  <a:gd name="connsiteX49" fmla="*/ 59601 w 345554"/>
                  <a:gd name="connsiteY49" fmla="*/ 69577 h 280709"/>
                  <a:gd name="connsiteX50" fmla="*/ 32840 w 345554"/>
                  <a:gd name="connsiteY50" fmla="*/ 61166 h 280709"/>
                  <a:gd name="connsiteX51" fmla="*/ 43545 w 345554"/>
                  <a:gd name="connsiteY51" fmla="*/ 29054 h 280709"/>
                  <a:gd name="connsiteX52" fmla="*/ 40486 w 345554"/>
                  <a:gd name="connsiteY52" fmla="*/ 12233 h 280709"/>
                  <a:gd name="connsiteX53" fmla="*/ 32076 w 345554"/>
                  <a:gd name="connsiteY53" fmla="*/ 17585 h 28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5554" h="280709">
                    <a:moveTo>
                      <a:pt x="32076" y="17585"/>
                    </a:moveTo>
                    <a:cubicBezTo>
                      <a:pt x="25195" y="26760"/>
                      <a:pt x="10668" y="35171"/>
                      <a:pt x="9903" y="45110"/>
                    </a:cubicBezTo>
                    <a:cubicBezTo>
                      <a:pt x="9903" y="55050"/>
                      <a:pt x="9903" y="58108"/>
                      <a:pt x="6080" y="62696"/>
                    </a:cubicBezTo>
                    <a:cubicBezTo>
                      <a:pt x="2257" y="67283"/>
                      <a:pt x="-3095" y="74164"/>
                      <a:pt x="2257" y="74164"/>
                    </a:cubicBezTo>
                    <a:cubicBezTo>
                      <a:pt x="7609" y="73400"/>
                      <a:pt x="13726" y="73400"/>
                      <a:pt x="13726" y="79516"/>
                    </a:cubicBezTo>
                    <a:cubicBezTo>
                      <a:pt x="13726" y="85633"/>
                      <a:pt x="25959" y="86398"/>
                      <a:pt x="24430" y="95573"/>
                    </a:cubicBezTo>
                    <a:cubicBezTo>
                      <a:pt x="23665" y="104747"/>
                      <a:pt x="19078" y="128450"/>
                      <a:pt x="40486" y="127685"/>
                    </a:cubicBezTo>
                    <a:cubicBezTo>
                      <a:pt x="61894" y="126921"/>
                      <a:pt x="74128" y="120039"/>
                      <a:pt x="83303" y="131508"/>
                    </a:cubicBezTo>
                    <a:cubicBezTo>
                      <a:pt x="92478" y="142977"/>
                      <a:pt x="103946" y="148329"/>
                      <a:pt x="118474" y="146035"/>
                    </a:cubicBezTo>
                    <a:cubicBezTo>
                      <a:pt x="132236" y="144506"/>
                      <a:pt x="155173" y="141448"/>
                      <a:pt x="147528" y="153681"/>
                    </a:cubicBezTo>
                    <a:cubicBezTo>
                      <a:pt x="139882" y="165914"/>
                      <a:pt x="135294" y="191145"/>
                      <a:pt x="141411" y="198026"/>
                    </a:cubicBezTo>
                    <a:cubicBezTo>
                      <a:pt x="147528" y="204908"/>
                      <a:pt x="156703" y="211024"/>
                      <a:pt x="151351" y="216376"/>
                    </a:cubicBezTo>
                    <a:cubicBezTo>
                      <a:pt x="145998" y="222493"/>
                      <a:pt x="143705" y="229374"/>
                      <a:pt x="150586" y="234726"/>
                    </a:cubicBezTo>
                    <a:cubicBezTo>
                      <a:pt x="157467" y="240078"/>
                      <a:pt x="155173" y="246195"/>
                      <a:pt x="155173" y="246960"/>
                    </a:cubicBezTo>
                    <a:cubicBezTo>
                      <a:pt x="155173" y="246960"/>
                      <a:pt x="153644" y="247724"/>
                      <a:pt x="151351" y="249254"/>
                    </a:cubicBezTo>
                    <a:cubicBezTo>
                      <a:pt x="161290" y="259193"/>
                      <a:pt x="165113" y="269132"/>
                      <a:pt x="170465" y="273720"/>
                    </a:cubicBezTo>
                    <a:cubicBezTo>
                      <a:pt x="178111" y="279837"/>
                      <a:pt x="180404" y="282130"/>
                      <a:pt x="185757" y="279837"/>
                    </a:cubicBezTo>
                    <a:cubicBezTo>
                      <a:pt x="191109" y="276778"/>
                      <a:pt x="194932" y="274485"/>
                      <a:pt x="199519" y="277543"/>
                    </a:cubicBezTo>
                    <a:cubicBezTo>
                      <a:pt x="204107" y="280601"/>
                      <a:pt x="210223" y="274485"/>
                      <a:pt x="217105" y="269132"/>
                    </a:cubicBezTo>
                    <a:cubicBezTo>
                      <a:pt x="223986" y="263016"/>
                      <a:pt x="231632" y="268368"/>
                      <a:pt x="233925" y="261487"/>
                    </a:cubicBezTo>
                    <a:cubicBezTo>
                      <a:pt x="236219" y="253841"/>
                      <a:pt x="240042" y="250018"/>
                      <a:pt x="248452" y="248489"/>
                    </a:cubicBezTo>
                    <a:cubicBezTo>
                      <a:pt x="256863" y="246960"/>
                      <a:pt x="256863" y="238549"/>
                      <a:pt x="251511" y="238549"/>
                    </a:cubicBezTo>
                    <a:cubicBezTo>
                      <a:pt x="246159" y="238549"/>
                      <a:pt x="238513" y="245431"/>
                      <a:pt x="238513" y="235491"/>
                    </a:cubicBezTo>
                    <a:cubicBezTo>
                      <a:pt x="238513" y="226316"/>
                      <a:pt x="231632" y="227845"/>
                      <a:pt x="231632" y="220199"/>
                    </a:cubicBezTo>
                    <a:cubicBezTo>
                      <a:pt x="231632" y="212553"/>
                      <a:pt x="230867" y="207202"/>
                      <a:pt x="221692" y="201849"/>
                    </a:cubicBezTo>
                    <a:cubicBezTo>
                      <a:pt x="212517" y="196497"/>
                      <a:pt x="233925" y="194204"/>
                      <a:pt x="238513" y="198791"/>
                    </a:cubicBezTo>
                    <a:cubicBezTo>
                      <a:pt x="243100" y="203379"/>
                      <a:pt x="258392" y="199556"/>
                      <a:pt x="259921" y="206437"/>
                    </a:cubicBezTo>
                    <a:cubicBezTo>
                      <a:pt x="261450" y="213318"/>
                      <a:pt x="269861" y="214847"/>
                      <a:pt x="269861" y="207202"/>
                    </a:cubicBezTo>
                    <a:cubicBezTo>
                      <a:pt x="269861" y="199556"/>
                      <a:pt x="279800" y="196497"/>
                      <a:pt x="287446" y="198026"/>
                    </a:cubicBezTo>
                    <a:cubicBezTo>
                      <a:pt x="295092" y="199556"/>
                      <a:pt x="311148" y="188851"/>
                      <a:pt x="318029" y="186558"/>
                    </a:cubicBezTo>
                    <a:cubicBezTo>
                      <a:pt x="321852" y="185793"/>
                      <a:pt x="322617" y="181206"/>
                      <a:pt x="324911" y="178147"/>
                    </a:cubicBezTo>
                    <a:cubicBezTo>
                      <a:pt x="320323" y="171266"/>
                      <a:pt x="311913" y="161327"/>
                      <a:pt x="308854" y="158268"/>
                    </a:cubicBezTo>
                    <a:cubicBezTo>
                      <a:pt x="303502" y="153681"/>
                      <a:pt x="312677" y="151387"/>
                      <a:pt x="311913" y="145270"/>
                    </a:cubicBezTo>
                    <a:cubicBezTo>
                      <a:pt x="311148" y="139154"/>
                      <a:pt x="311913" y="134566"/>
                      <a:pt x="323381" y="133802"/>
                    </a:cubicBezTo>
                    <a:cubicBezTo>
                      <a:pt x="334850" y="133037"/>
                      <a:pt x="333321" y="123862"/>
                      <a:pt x="327204" y="120804"/>
                    </a:cubicBezTo>
                    <a:cubicBezTo>
                      <a:pt x="321088" y="116981"/>
                      <a:pt x="330262" y="107806"/>
                      <a:pt x="336379" y="103983"/>
                    </a:cubicBezTo>
                    <a:cubicBezTo>
                      <a:pt x="338673" y="102454"/>
                      <a:pt x="342496" y="98631"/>
                      <a:pt x="345554" y="92514"/>
                    </a:cubicBezTo>
                    <a:cubicBezTo>
                      <a:pt x="333321" y="87927"/>
                      <a:pt x="316500" y="88691"/>
                      <a:pt x="309619" y="88691"/>
                    </a:cubicBezTo>
                    <a:cubicBezTo>
                      <a:pt x="300444" y="89456"/>
                      <a:pt x="315735" y="78752"/>
                      <a:pt x="316500" y="68812"/>
                    </a:cubicBezTo>
                    <a:cubicBezTo>
                      <a:pt x="317265" y="58873"/>
                      <a:pt x="289740" y="57344"/>
                      <a:pt x="279036" y="55050"/>
                    </a:cubicBezTo>
                    <a:cubicBezTo>
                      <a:pt x="268331" y="52756"/>
                      <a:pt x="271390" y="42052"/>
                      <a:pt x="282094" y="41287"/>
                    </a:cubicBezTo>
                    <a:cubicBezTo>
                      <a:pt x="292798" y="40523"/>
                      <a:pt x="275977" y="32877"/>
                      <a:pt x="260686" y="35171"/>
                    </a:cubicBezTo>
                    <a:cubicBezTo>
                      <a:pt x="245394" y="37464"/>
                      <a:pt x="224750" y="45110"/>
                      <a:pt x="212517" y="51991"/>
                    </a:cubicBezTo>
                    <a:cubicBezTo>
                      <a:pt x="200284" y="58108"/>
                      <a:pt x="179640" y="32877"/>
                      <a:pt x="165113" y="38229"/>
                    </a:cubicBezTo>
                    <a:cubicBezTo>
                      <a:pt x="151351" y="43581"/>
                      <a:pt x="132236" y="43581"/>
                      <a:pt x="132236" y="32877"/>
                    </a:cubicBezTo>
                    <a:cubicBezTo>
                      <a:pt x="133001" y="22173"/>
                      <a:pt x="126884" y="12998"/>
                      <a:pt x="113121" y="13762"/>
                    </a:cubicBezTo>
                    <a:cubicBezTo>
                      <a:pt x="99359" y="14527"/>
                      <a:pt x="102417" y="0"/>
                      <a:pt x="91713" y="0"/>
                    </a:cubicBezTo>
                    <a:cubicBezTo>
                      <a:pt x="81009" y="0"/>
                      <a:pt x="91713" y="12233"/>
                      <a:pt x="84832" y="15292"/>
                    </a:cubicBezTo>
                    <a:cubicBezTo>
                      <a:pt x="77951" y="18350"/>
                      <a:pt x="52720" y="24466"/>
                      <a:pt x="51190" y="34406"/>
                    </a:cubicBezTo>
                    <a:cubicBezTo>
                      <a:pt x="49661" y="44346"/>
                      <a:pt x="64188" y="60402"/>
                      <a:pt x="59601" y="69577"/>
                    </a:cubicBezTo>
                    <a:cubicBezTo>
                      <a:pt x="54249" y="79516"/>
                      <a:pt x="38193" y="71106"/>
                      <a:pt x="32840" y="61166"/>
                    </a:cubicBezTo>
                    <a:cubicBezTo>
                      <a:pt x="27488" y="51227"/>
                      <a:pt x="47367" y="35171"/>
                      <a:pt x="43545" y="29054"/>
                    </a:cubicBezTo>
                    <a:cubicBezTo>
                      <a:pt x="41251" y="25231"/>
                      <a:pt x="38193" y="17585"/>
                      <a:pt x="40486" y="12233"/>
                    </a:cubicBezTo>
                    <a:cubicBezTo>
                      <a:pt x="36663" y="13762"/>
                      <a:pt x="33605" y="15292"/>
                      <a:pt x="32076" y="1758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3" name="Vrije vorm: vorm 232">
                <a:extLst>
                  <a:ext uri="{FF2B5EF4-FFF2-40B4-BE49-F238E27FC236}">
                    <a16:creationId xmlns:a16="http://schemas.microsoft.com/office/drawing/2014/main" id="{CAEF697F-E53D-485E-94B3-D4234AFAD3CB}"/>
                  </a:ext>
                </a:extLst>
              </p:cNvPr>
              <p:cNvSpPr/>
              <p:nvPr/>
            </p:nvSpPr>
            <p:spPr>
              <a:xfrm>
                <a:off x="3752590" y="4052751"/>
                <a:ext cx="345554" cy="280709"/>
              </a:xfrm>
              <a:custGeom>
                <a:avLst/>
                <a:gdLst>
                  <a:gd name="connsiteX0" fmla="*/ 32076 w 345554"/>
                  <a:gd name="connsiteY0" fmla="*/ 17585 h 280709"/>
                  <a:gd name="connsiteX1" fmla="*/ 9903 w 345554"/>
                  <a:gd name="connsiteY1" fmla="*/ 45110 h 280709"/>
                  <a:gd name="connsiteX2" fmla="*/ 6080 w 345554"/>
                  <a:gd name="connsiteY2" fmla="*/ 62696 h 280709"/>
                  <a:gd name="connsiteX3" fmla="*/ 2257 w 345554"/>
                  <a:gd name="connsiteY3" fmla="*/ 74164 h 280709"/>
                  <a:gd name="connsiteX4" fmla="*/ 13726 w 345554"/>
                  <a:gd name="connsiteY4" fmla="*/ 79516 h 280709"/>
                  <a:gd name="connsiteX5" fmla="*/ 24430 w 345554"/>
                  <a:gd name="connsiteY5" fmla="*/ 95573 h 280709"/>
                  <a:gd name="connsiteX6" fmla="*/ 40486 w 345554"/>
                  <a:gd name="connsiteY6" fmla="*/ 127685 h 280709"/>
                  <a:gd name="connsiteX7" fmla="*/ 83303 w 345554"/>
                  <a:gd name="connsiteY7" fmla="*/ 131508 h 280709"/>
                  <a:gd name="connsiteX8" fmla="*/ 118474 w 345554"/>
                  <a:gd name="connsiteY8" fmla="*/ 146035 h 280709"/>
                  <a:gd name="connsiteX9" fmla="*/ 147528 w 345554"/>
                  <a:gd name="connsiteY9" fmla="*/ 153681 h 280709"/>
                  <a:gd name="connsiteX10" fmla="*/ 141411 w 345554"/>
                  <a:gd name="connsiteY10" fmla="*/ 198026 h 280709"/>
                  <a:gd name="connsiteX11" fmla="*/ 151351 w 345554"/>
                  <a:gd name="connsiteY11" fmla="*/ 216376 h 280709"/>
                  <a:gd name="connsiteX12" fmla="*/ 150586 w 345554"/>
                  <a:gd name="connsiteY12" fmla="*/ 234726 h 280709"/>
                  <a:gd name="connsiteX13" fmla="*/ 155173 w 345554"/>
                  <a:gd name="connsiteY13" fmla="*/ 246960 h 280709"/>
                  <a:gd name="connsiteX14" fmla="*/ 151351 w 345554"/>
                  <a:gd name="connsiteY14" fmla="*/ 249254 h 280709"/>
                  <a:gd name="connsiteX15" fmla="*/ 170465 w 345554"/>
                  <a:gd name="connsiteY15" fmla="*/ 273720 h 280709"/>
                  <a:gd name="connsiteX16" fmla="*/ 185757 w 345554"/>
                  <a:gd name="connsiteY16" fmla="*/ 279837 h 280709"/>
                  <a:gd name="connsiteX17" fmla="*/ 199519 w 345554"/>
                  <a:gd name="connsiteY17" fmla="*/ 277543 h 280709"/>
                  <a:gd name="connsiteX18" fmla="*/ 217105 w 345554"/>
                  <a:gd name="connsiteY18" fmla="*/ 269132 h 280709"/>
                  <a:gd name="connsiteX19" fmla="*/ 233925 w 345554"/>
                  <a:gd name="connsiteY19" fmla="*/ 261487 h 280709"/>
                  <a:gd name="connsiteX20" fmla="*/ 248452 w 345554"/>
                  <a:gd name="connsiteY20" fmla="*/ 248489 h 280709"/>
                  <a:gd name="connsiteX21" fmla="*/ 251511 w 345554"/>
                  <a:gd name="connsiteY21" fmla="*/ 238549 h 280709"/>
                  <a:gd name="connsiteX22" fmla="*/ 238513 w 345554"/>
                  <a:gd name="connsiteY22" fmla="*/ 235491 h 280709"/>
                  <a:gd name="connsiteX23" fmla="*/ 231632 w 345554"/>
                  <a:gd name="connsiteY23" fmla="*/ 220199 h 280709"/>
                  <a:gd name="connsiteX24" fmla="*/ 221692 w 345554"/>
                  <a:gd name="connsiteY24" fmla="*/ 201849 h 280709"/>
                  <a:gd name="connsiteX25" fmla="*/ 238513 w 345554"/>
                  <a:gd name="connsiteY25" fmla="*/ 198791 h 280709"/>
                  <a:gd name="connsiteX26" fmla="*/ 259921 w 345554"/>
                  <a:gd name="connsiteY26" fmla="*/ 206437 h 280709"/>
                  <a:gd name="connsiteX27" fmla="*/ 269861 w 345554"/>
                  <a:gd name="connsiteY27" fmla="*/ 207202 h 280709"/>
                  <a:gd name="connsiteX28" fmla="*/ 287446 w 345554"/>
                  <a:gd name="connsiteY28" fmla="*/ 198026 h 280709"/>
                  <a:gd name="connsiteX29" fmla="*/ 318029 w 345554"/>
                  <a:gd name="connsiteY29" fmla="*/ 186558 h 280709"/>
                  <a:gd name="connsiteX30" fmla="*/ 324911 w 345554"/>
                  <a:gd name="connsiteY30" fmla="*/ 178147 h 280709"/>
                  <a:gd name="connsiteX31" fmla="*/ 308854 w 345554"/>
                  <a:gd name="connsiteY31" fmla="*/ 158268 h 280709"/>
                  <a:gd name="connsiteX32" fmla="*/ 311913 w 345554"/>
                  <a:gd name="connsiteY32" fmla="*/ 145270 h 280709"/>
                  <a:gd name="connsiteX33" fmla="*/ 323381 w 345554"/>
                  <a:gd name="connsiteY33" fmla="*/ 133802 h 280709"/>
                  <a:gd name="connsiteX34" fmla="*/ 327204 w 345554"/>
                  <a:gd name="connsiteY34" fmla="*/ 120804 h 280709"/>
                  <a:gd name="connsiteX35" fmla="*/ 336379 w 345554"/>
                  <a:gd name="connsiteY35" fmla="*/ 103983 h 280709"/>
                  <a:gd name="connsiteX36" fmla="*/ 345554 w 345554"/>
                  <a:gd name="connsiteY36" fmla="*/ 92514 h 280709"/>
                  <a:gd name="connsiteX37" fmla="*/ 309619 w 345554"/>
                  <a:gd name="connsiteY37" fmla="*/ 88691 h 280709"/>
                  <a:gd name="connsiteX38" fmla="*/ 316500 w 345554"/>
                  <a:gd name="connsiteY38" fmla="*/ 68812 h 280709"/>
                  <a:gd name="connsiteX39" fmla="*/ 279036 w 345554"/>
                  <a:gd name="connsiteY39" fmla="*/ 55050 h 280709"/>
                  <a:gd name="connsiteX40" fmla="*/ 282094 w 345554"/>
                  <a:gd name="connsiteY40" fmla="*/ 41287 h 280709"/>
                  <a:gd name="connsiteX41" fmla="*/ 260686 w 345554"/>
                  <a:gd name="connsiteY41" fmla="*/ 35171 h 280709"/>
                  <a:gd name="connsiteX42" fmla="*/ 212517 w 345554"/>
                  <a:gd name="connsiteY42" fmla="*/ 51991 h 280709"/>
                  <a:gd name="connsiteX43" fmla="*/ 165113 w 345554"/>
                  <a:gd name="connsiteY43" fmla="*/ 38229 h 280709"/>
                  <a:gd name="connsiteX44" fmla="*/ 132236 w 345554"/>
                  <a:gd name="connsiteY44" fmla="*/ 32877 h 280709"/>
                  <a:gd name="connsiteX45" fmla="*/ 113121 w 345554"/>
                  <a:gd name="connsiteY45" fmla="*/ 13762 h 280709"/>
                  <a:gd name="connsiteX46" fmla="*/ 91713 w 345554"/>
                  <a:gd name="connsiteY46" fmla="*/ 0 h 280709"/>
                  <a:gd name="connsiteX47" fmla="*/ 84832 w 345554"/>
                  <a:gd name="connsiteY47" fmla="*/ 15292 h 280709"/>
                  <a:gd name="connsiteX48" fmla="*/ 51190 w 345554"/>
                  <a:gd name="connsiteY48" fmla="*/ 34406 h 280709"/>
                  <a:gd name="connsiteX49" fmla="*/ 59601 w 345554"/>
                  <a:gd name="connsiteY49" fmla="*/ 69577 h 280709"/>
                  <a:gd name="connsiteX50" fmla="*/ 32840 w 345554"/>
                  <a:gd name="connsiteY50" fmla="*/ 61166 h 280709"/>
                  <a:gd name="connsiteX51" fmla="*/ 43545 w 345554"/>
                  <a:gd name="connsiteY51" fmla="*/ 29054 h 280709"/>
                  <a:gd name="connsiteX52" fmla="*/ 40486 w 345554"/>
                  <a:gd name="connsiteY52" fmla="*/ 12233 h 280709"/>
                  <a:gd name="connsiteX53" fmla="*/ 32076 w 345554"/>
                  <a:gd name="connsiteY53" fmla="*/ 17585 h 28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5554" h="280709">
                    <a:moveTo>
                      <a:pt x="32076" y="17585"/>
                    </a:moveTo>
                    <a:cubicBezTo>
                      <a:pt x="25195" y="26760"/>
                      <a:pt x="10668" y="35171"/>
                      <a:pt x="9903" y="45110"/>
                    </a:cubicBezTo>
                    <a:cubicBezTo>
                      <a:pt x="9903" y="55050"/>
                      <a:pt x="9903" y="58108"/>
                      <a:pt x="6080" y="62696"/>
                    </a:cubicBezTo>
                    <a:cubicBezTo>
                      <a:pt x="2257" y="67283"/>
                      <a:pt x="-3095" y="74164"/>
                      <a:pt x="2257" y="74164"/>
                    </a:cubicBezTo>
                    <a:cubicBezTo>
                      <a:pt x="7609" y="73400"/>
                      <a:pt x="13726" y="73400"/>
                      <a:pt x="13726" y="79516"/>
                    </a:cubicBezTo>
                    <a:cubicBezTo>
                      <a:pt x="13726" y="85633"/>
                      <a:pt x="25959" y="86398"/>
                      <a:pt x="24430" y="95573"/>
                    </a:cubicBezTo>
                    <a:cubicBezTo>
                      <a:pt x="23665" y="104747"/>
                      <a:pt x="19078" y="128450"/>
                      <a:pt x="40486" y="127685"/>
                    </a:cubicBezTo>
                    <a:cubicBezTo>
                      <a:pt x="61894" y="126921"/>
                      <a:pt x="74128" y="120039"/>
                      <a:pt x="83303" y="131508"/>
                    </a:cubicBezTo>
                    <a:cubicBezTo>
                      <a:pt x="92478" y="142977"/>
                      <a:pt x="103946" y="148329"/>
                      <a:pt x="118474" y="146035"/>
                    </a:cubicBezTo>
                    <a:cubicBezTo>
                      <a:pt x="132236" y="144506"/>
                      <a:pt x="155173" y="141448"/>
                      <a:pt x="147528" y="153681"/>
                    </a:cubicBezTo>
                    <a:cubicBezTo>
                      <a:pt x="139882" y="165914"/>
                      <a:pt x="135294" y="191145"/>
                      <a:pt x="141411" y="198026"/>
                    </a:cubicBezTo>
                    <a:cubicBezTo>
                      <a:pt x="147528" y="204908"/>
                      <a:pt x="156703" y="211024"/>
                      <a:pt x="151351" y="216376"/>
                    </a:cubicBezTo>
                    <a:cubicBezTo>
                      <a:pt x="145998" y="222493"/>
                      <a:pt x="143705" y="229374"/>
                      <a:pt x="150586" y="234726"/>
                    </a:cubicBezTo>
                    <a:cubicBezTo>
                      <a:pt x="157467" y="240078"/>
                      <a:pt x="155173" y="246195"/>
                      <a:pt x="155173" y="246960"/>
                    </a:cubicBezTo>
                    <a:cubicBezTo>
                      <a:pt x="155173" y="246960"/>
                      <a:pt x="153644" y="247724"/>
                      <a:pt x="151351" y="249254"/>
                    </a:cubicBezTo>
                    <a:cubicBezTo>
                      <a:pt x="161290" y="259193"/>
                      <a:pt x="165113" y="269132"/>
                      <a:pt x="170465" y="273720"/>
                    </a:cubicBezTo>
                    <a:cubicBezTo>
                      <a:pt x="178111" y="279837"/>
                      <a:pt x="180404" y="282130"/>
                      <a:pt x="185757" y="279837"/>
                    </a:cubicBezTo>
                    <a:cubicBezTo>
                      <a:pt x="191109" y="276778"/>
                      <a:pt x="194932" y="274485"/>
                      <a:pt x="199519" y="277543"/>
                    </a:cubicBezTo>
                    <a:cubicBezTo>
                      <a:pt x="204107" y="280601"/>
                      <a:pt x="210223" y="274485"/>
                      <a:pt x="217105" y="269132"/>
                    </a:cubicBezTo>
                    <a:cubicBezTo>
                      <a:pt x="223986" y="263016"/>
                      <a:pt x="231632" y="268368"/>
                      <a:pt x="233925" y="261487"/>
                    </a:cubicBezTo>
                    <a:cubicBezTo>
                      <a:pt x="236219" y="253841"/>
                      <a:pt x="240042" y="250018"/>
                      <a:pt x="248452" y="248489"/>
                    </a:cubicBezTo>
                    <a:cubicBezTo>
                      <a:pt x="256863" y="246960"/>
                      <a:pt x="256863" y="238549"/>
                      <a:pt x="251511" y="238549"/>
                    </a:cubicBezTo>
                    <a:cubicBezTo>
                      <a:pt x="246159" y="238549"/>
                      <a:pt x="238513" y="245431"/>
                      <a:pt x="238513" y="235491"/>
                    </a:cubicBezTo>
                    <a:cubicBezTo>
                      <a:pt x="238513" y="226316"/>
                      <a:pt x="231632" y="227845"/>
                      <a:pt x="231632" y="220199"/>
                    </a:cubicBezTo>
                    <a:cubicBezTo>
                      <a:pt x="231632" y="212553"/>
                      <a:pt x="230867" y="207202"/>
                      <a:pt x="221692" y="201849"/>
                    </a:cubicBezTo>
                    <a:cubicBezTo>
                      <a:pt x="212517" y="196497"/>
                      <a:pt x="233925" y="194204"/>
                      <a:pt x="238513" y="198791"/>
                    </a:cubicBezTo>
                    <a:cubicBezTo>
                      <a:pt x="243100" y="203379"/>
                      <a:pt x="258392" y="199556"/>
                      <a:pt x="259921" y="206437"/>
                    </a:cubicBezTo>
                    <a:cubicBezTo>
                      <a:pt x="261450" y="213318"/>
                      <a:pt x="269861" y="214847"/>
                      <a:pt x="269861" y="207202"/>
                    </a:cubicBezTo>
                    <a:cubicBezTo>
                      <a:pt x="269861" y="199556"/>
                      <a:pt x="279800" y="196497"/>
                      <a:pt x="287446" y="198026"/>
                    </a:cubicBezTo>
                    <a:cubicBezTo>
                      <a:pt x="295092" y="199556"/>
                      <a:pt x="311148" y="188851"/>
                      <a:pt x="318029" y="186558"/>
                    </a:cubicBezTo>
                    <a:cubicBezTo>
                      <a:pt x="321852" y="185793"/>
                      <a:pt x="322617" y="181206"/>
                      <a:pt x="324911" y="178147"/>
                    </a:cubicBezTo>
                    <a:cubicBezTo>
                      <a:pt x="320323" y="171266"/>
                      <a:pt x="311913" y="161327"/>
                      <a:pt x="308854" y="158268"/>
                    </a:cubicBezTo>
                    <a:cubicBezTo>
                      <a:pt x="303502" y="153681"/>
                      <a:pt x="312677" y="151387"/>
                      <a:pt x="311913" y="145270"/>
                    </a:cubicBezTo>
                    <a:cubicBezTo>
                      <a:pt x="311148" y="139154"/>
                      <a:pt x="311913" y="134566"/>
                      <a:pt x="323381" y="133802"/>
                    </a:cubicBezTo>
                    <a:cubicBezTo>
                      <a:pt x="334850" y="133037"/>
                      <a:pt x="333321" y="123862"/>
                      <a:pt x="327204" y="120804"/>
                    </a:cubicBezTo>
                    <a:cubicBezTo>
                      <a:pt x="321088" y="116981"/>
                      <a:pt x="330262" y="107806"/>
                      <a:pt x="336379" y="103983"/>
                    </a:cubicBezTo>
                    <a:cubicBezTo>
                      <a:pt x="338673" y="102454"/>
                      <a:pt x="342496" y="98631"/>
                      <a:pt x="345554" y="92514"/>
                    </a:cubicBezTo>
                    <a:cubicBezTo>
                      <a:pt x="333321" y="87927"/>
                      <a:pt x="316500" y="88691"/>
                      <a:pt x="309619" y="88691"/>
                    </a:cubicBezTo>
                    <a:cubicBezTo>
                      <a:pt x="300444" y="89456"/>
                      <a:pt x="315735" y="78752"/>
                      <a:pt x="316500" y="68812"/>
                    </a:cubicBezTo>
                    <a:cubicBezTo>
                      <a:pt x="317265" y="58873"/>
                      <a:pt x="289740" y="57344"/>
                      <a:pt x="279036" y="55050"/>
                    </a:cubicBezTo>
                    <a:cubicBezTo>
                      <a:pt x="268331" y="52756"/>
                      <a:pt x="271390" y="42052"/>
                      <a:pt x="282094" y="41287"/>
                    </a:cubicBezTo>
                    <a:cubicBezTo>
                      <a:pt x="292798" y="40523"/>
                      <a:pt x="275977" y="32877"/>
                      <a:pt x="260686" y="35171"/>
                    </a:cubicBezTo>
                    <a:cubicBezTo>
                      <a:pt x="245394" y="37464"/>
                      <a:pt x="224750" y="45110"/>
                      <a:pt x="212517" y="51991"/>
                    </a:cubicBezTo>
                    <a:cubicBezTo>
                      <a:pt x="200284" y="58108"/>
                      <a:pt x="179640" y="32877"/>
                      <a:pt x="165113" y="38229"/>
                    </a:cubicBezTo>
                    <a:cubicBezTo>
                      <a:pt x="151351" y="43581"/>
                      <a:pt x="132236" y="43581"/>
                      <a:pt x="132236" y="32877"/>
                    </a:cubicBezTo>
                    <a:cubicBezTo>
                      <a:pt x="133001" y="22173"/>
                      <a:pt x="126884" y="12998"/>
                      <a:pt x="113121" y="13762"/>
                    </a:cubicBezTo>
                    <a:cubicBezTo>
                      <a:pt x="99359" y="14527"/>
                      <a:pt x="102417" y="0"/>
                      <a:pt x="91713" y="0"/>
                    </a:cubicBezTo>
                    <a:cubicBezTo>
                      <a:pt x="81009" y="0"/>
                      <a:pt x="91713" y="12233"/>
                      <a:pt x="84832" y="15292"/>
                    </a:cubicBezTo>
                    <a:cubicBezTo>
                      <a:pt x="77951" y="18350"/>
                      <a:pt x="52720" y="24466"/>
                      <a:pt x="51190" y="34406"/>
                    </a:cubicBezTo>
                    <a:cubicBezTo>
                      <a:pt x="49661" y="44346"/>
                      <a:pt x="64188" y="60402"/>
                      <a:pt x="59601" y="69577"/>
                    </a:cubicBezTo>
                    <a:cubicBezTo>
                      <a:pt x="54249" y="79516"/>
                      <a:pt x="38193" y="71106"/>
                      <a:pt x="32840" y="61166"/>
                    </a:cubicBezTo>
                    <a:cubicBezTo>
                      <a:pt x="27488" y="51227"/>
                      <a:pt x="47367" y="35171"/>
                      <a:pt x="43545" y="29054"/>
                    </a:cubicBezTo>
                    <a:cubicBezTo>
                      <a:pt x="41251" y="25231"/>
                      <a:pt x="38193" y="17585"/>
                      <a:pt x="40486" y="12233"/>
                    </a:cubicBezTo>
                    <a:cubicBezTo>
                      <a:pt x="36663" y="13762"/>
                      <a:pt x="33605" y="15292"/>
                      <a:pt x="32076" y="1758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4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473149" y="3773957"/>
              <a:ext cx="257422" cy="81189"/>
              <a:chOff x="3473149" y="3773957"/>
              <a:chExt cx="257422" cy="81189"/>
            </a:xfrm>
            <a:solidFill>
              <a:srgbClr val="868889"/>
            </a:solidFill>
          </p:grpSpPr>
          <p:sp>
            <p:nvSpPr>
              <p:cNvPr id="235" name="Vrije vorm: vorm 234">
                <a:extLst>
                  <a:ext uri="{FF2B5EF4-FFF2-40B4-BE49-F238E27FC236}">
                    <a16:creationId xmlns:a16="http://schemas.microsoft.com/office/drawing/2014/main" id="{6C89E3F5-D424-49E0-A8AC-380E68A3480C}"/>
                  </a:ext>
                </a:extLst>
              </p:cNvPr>
              <p:cNvSpPr/>
              <p:nvPr/>
            </p:nvSpPr>
            <p:spPr>
              <a:xfrm>
                <a:off x="3473149" y="3773957"/>
                <a:ext cx="257422" cy="81189"/>
              </a:xfrm>
              <a:custGeom>
                <a:avLst/>
                <a:gdLst>
                  <a:gd name="connsiteX0" fmla="*/ 209828 w 257422"/>
                  <a:gd name="connsiteY0" fmla="*/ 49419 h 81189"/>
                  <a:gd name="connsiteX1" fmla="*/ 89024 w 257422"/>
                  <a:gd name="connsiteY1" fmla="*/ 2015 h 81189"/>
                  <a:gd name="connsiteX2" fmla="*/ 332 w 257422"/>
                  <a:gd name="connsiteY2" fmla="*/ 31834 h 81189"/>
                  <a:gd name="connsiteX3" fmla="*/ 43913 w 257422"/>
                  <a:gd name="connsiteY3" fmla="*/ 12719 h 81189"/>
                  <a:gd name="connsiteX4" fmla="*/ 68380 w 257422"/>
                  <a:gd name="connsiteY4" fmla="*/ 22659 h 81189"/>
                  <a:gd name="connsiteX5" fmla="*/ 110432 w 257422"/>
                  <a:gd name="connsiteY5" fmla="*/ 32598 h 81189"/>
                  <a:gd name="connsiteX6" fmla="*/ 163953 w 257422"/>
                  <a:gd name="connsiteY6" fmla="*/ 59359 h 81189"/>
                  <a:gd name="connsiteX7" fmla="*/ 176186 w 257422"/>
                  <a:gd name="connsiteY7" fmla="*/ 78473 h 81189"/>
                  <a:gd name="connsiteX8" fmla="*/ 257231 w 257422"/>
                  <a:gd name="connsiteY8" fmla="*/ 76180 h 81189"/>
                  <a:gd name="connsiteX9" fmla="*/ 209828 w 257422"/>
                  <a:gd name="connsiteY9" fmla="*/ 49419 h 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22" h="81189">
                    <a:moveTo>
                      <a:pt x="209828" y="49419"/>
                    </a:moveTo>
                    <a:cubicBezTo>
                      <a:pt x="193007" y="49419"/>
                      <a:pt x="138721" y="12719"/>
                      <a:pt x="89024" y="2015"/>
                    </a:cubicBezTo>
                    <a:cubicBezTo>
                      <a:pt x="39326" y="-8689"/>
                      <a:pt x="-4255" y="26482"/>
                      <a:pt x="332" y="31834"/>
                    </a:cubicBezTo>
                    <a:cubicBezTo>
                      <a:pt x="7214" y="40244"/>
                      <a:pt x="31680" y="21130"/>
                      <a:pt x="43913" y="12719"/>
                    </a:cubicBezTo>
                    <a:cubicBezTo>
                      <a:pt x="56147" y="4309"/>
                      <a:pt x="66851" y="17307"/>
                      <a:pt x="68380" y="22659"/>
                    </a:cubicBezTo>
                    <a:cubicBezTo>
                      <a:pt x="69145" y="28011"/>
                      <a:pt x="85201" y="31069"/>
                      <a:pt x="110432" y="32598"/>
                    </a:cubicBezTo>
                    <a:cubicBezTo>
                      <a:pt x="135663" y="33363"/>
                      <a:pt x="139486" y="54007"/>
                      <a:pt x="163953" y="59359"/>
                    </a:cubicBezTo>
                    <a:cubicBezTo>
                      <a:pt x="188419" y="64711"/>
                      <a:pt x="163953" y="74650"/>
                      <a:pt x="176186" y="78473"/>
                    </a:cubicBezTo>
                    <a:cubicBezTo>
                      <a:pt x="188419" y="83061"/>
                      <a:pt x="252644" y="81532"/>
                      <a:pt x="257231" y="76180"/>
                    </a:cubicBezTo>
                    <a:cubicBezTo>
                      <a:pt x="260290" y="70827"/>
                      <a:pt x="225884" y="49419"/>
                      <a:pt x="209828" y="4941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6" name="Vrije vorm: vorm 235">
                <a:extLst>
                  <a:ext uri="{FF2B5EF4-FFF2-40B4-BE49-F238E27FC236}">
                    <a16:creationId xmlns:a16="http://schemas.microsoft.com/office/drawing/2014/main" id="{63828FAA-A822-4260-B334-4FCB76FC206D}"/>
                  </a:ext>
                </a:extLst>
              </p:cNvPr>
              <p:cNvSpPr/>
              <p:nvPr/>
            </p:nvSpPr>
            <p:spPr>
              <a:xfrm>
                <a:off x="3473149" y="3773957"/>
                <a:ext cx="257422" cy="81189"/>
              </a:xfrm>
              <a:custGeom>
                <a:avLst/>
                <a:gdLst>
                  <a:gd name="connsiteX0" fmla="*/ 209828 w 257422"/>
                  <a:gd name="connsiteY0" fmla="*/ 49419 h 81189"/>
                  <a:gd name="connsiteX1" fmla="*/ 89024 w 257422"/>
                  <a:gd name="connsiteY1" fmla="*/ 2015 h 81189"/>
                  <a:gd name="connsiteX2" fmla="*/ 332 w 257422"/>
                  <a:gd name="connsiteY2" fmla="*/ 31834 h 81189"/>
                  <a:gd name="connsiteX3" fmla="*/ 43913 w 257422"/>
                  <a:gd name="connsiteY3" fmla="*/ 12719 h 81189"/>
                  <a:gd name="connsiteX4" fmla="*/ 68380 w 257422"/>
                  <a:gd name="connsiteY4" fmla="*/ 22659 h 81189"/>
                  <a:gd name="connsiteX5" fmla="*/ 110432 w 257422"/>
                  <a:gd name="connsiteY5" fmla="*/ 32598 h 81189"/>
                  <a:gd name="connsiteX6" fmla="*/ 163953 w 257422"/>
                  <a:gd name="connsiteY6" fmla="*/ 59359 h 81189"/>
                  <a:gd name="connsiteX7" fmla="*/ 176186 w 257422"/>
                  <a:gd name="connsiteY7" fmla="*/ 78473 h 81189"/>
                  <a:gd name="connsiteX8" fmla="*/ 257231 w 257422"/>
                  <a:gd name="connsiteY8" fmla="*/ 76180 h 81189"/>
                  <a:gd name="connsiteX9" fmla="*/ 209828 w 257422"/>
                  <a:gd name="connsiteY9" fmla="*/ 49419 h 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22" h="81189">
                    <a:moveTo>
                      <a:pt x="209828" y="49419"/>
                    </a:moveTo>
                    <a:cubicBezTo>
                      <a:pt x="193007" y="49419"/>
                      <a:pt x="138721" y="12719"/>
                      <a:pt x="89024" y="2015"/>
                    </a:cubicBezTo>
                    <a:cubicBezTo>
                      <a:pt x="39326" y="-8689"/>
                      <a:pt x="-4255" y="26482"/>
                      <a:pt x="332" y="31834"/>
                    </a:cubicBezTo>
                    <a:cubicBezTo>
                      <a:pt x="7214" y="40244"/>
                      <a:pt x="31680" y="21130"/>
                      <a:pt x="43913" y="12719"/>
                    </a:cubicBezTo>
                    <a:cubicBezTo>
                      <a:pt x="56147" y="4309"/>
                      <a:pt x="66851" y="17307"/>
                      <a:pt x="68380" y="22659"/>
                    </a:cubicBezTo>
                    <a:cubicBezTo>
                      <a:pt x="69145" y="28011"/>
                      <a:pt x="85201" y="31069"/>
                      <a:pt x="110432" y="32598"/>
                    </a:cubicBezTo>
                    <a:cubicBezTo>
                      <a:pt x="135663" y="33363"/>
                      <a:pt x="139486" y="54007"/>
                      <a:pt x="163953" y="59359"/>
                    </a:cubicBezTo>
                    <a:cubicBezTo>
                      <a:pt x="188419" y="64711"/>
                      <a:pt x="163953" y="74650"/>
                      <a:pt x="176186" y="78473"/>
                    </a:cubicBezTo>
                    <a:cubicBezTo>
                      <a:pt x="188419" y="83061"/>
                      <a:pt x="252644" y="81532"/>
                      <a:pt x="257231" y="76180"/>
                    </a:cubicBezTo>
                    <a:cubicBezTo>
                      <a:pt x="260290" y="70827"/>
                      <a:pt x="225884" y="49419"/>
                      <a:pt x="209828" y="4941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25967" y="3893424"/>
              <a:ext cx="51829" cy="16544"/>
              <a:chOff x="3625967" y="3893424"/>
              <a:chExt cx="51829" cy="16544"/>
            </a:xfrm>
            <a:solidFill>
              <a:srgbClr val="868889"/>
            </a:solidFill>
          </p:grpSpPr>
          <p:sp>
            <p:nvSpPr>
              <p:cNvPr id="238" name="Vrije vorm: vorm 237">
                <a:extLst>
                  <a:ext uri="{FF2B5EF4-FFF2-40B4-BE49-F238E27FC236}">
                    <a16:creationId xmlns:a16="http://schemas.microsoft.com/office/drawing/2014/main" id="{D667DFF4-E6C1-400A-B93D-B833903D6FB0}"/>
                  </a:ext>
                </a:extLst>
              </p:cNvPr>
              <p:cNvSpPr/>
              <p:nvPr/>
            </p:nvSpPr>
            <p:spPr>
              <a:xfrm>
                <a:off x="3625967" y="3893424"/>
                <a:ext cx="51829" cy="16544"/>
              </a:xfrm>
              <a:custGeom>
                <a:avLst/>
                <a:gdLst>
                  <a:gd name="connsiteX0" fmla="*/ 430 w 51829"/>
                  <a:gd name="connsiteY0" fmla="*/ 4117 h 16544"/>
                  <a:gd name="connsiteX1" fmla="*/ 51657 w 51829"/>
                  <a:gd name="connsiteY1" fmla="*/ 12528 h 16544"/>
                  <a:gd name="connsiteX2" fmla="*/ 430 w 51829"/>
                  <a:gd name="connsiteY2" fmla="*/ 4117 h 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29" h="16544">
                    <a:moveTo>
                      <a:pt x="430" y="4117"/>
                    </a:moveTo>
                    <a:cubicBezTo>
                      <a:pt x="5018" y="11763"/>
                      <a:pt x="47070" y="22467"/>
                      <a:pt x="51657" y="12528"/>
                    </a:cubicBezTo>
                    <a:cubicBezTo>
                      <a:pt x="55480" y="2588"/>
                      <a:pt x="-5686" y="-5058"/>
                      <a:pt x="430" y="411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9" name="Vrije vorm: vorm 238">
                <a:extLst>
                  <a:ext uri="{FF2B5EF4-FFF2-40B4-BE49-F238E27FC236}">
                    <a16:creationId xmlns:a16="http://schemas.microsoft.com/office/drawing/2014/main" id="{104AB0CA-02FA-4461-BD66-2E6B05329B85}"/>
                  </a:ext>
                </a:extLst>
              </p:cNvPr>
              <p:cNvSpPr/>
              <p:nvPr/>
            </p:nvSpPr>
            <p:spPr>
              <a:xfrm>
                <a:off x="3625967" y="3893424"/>
                <a:ext cx="51829" cy="16544"/>
              </a:xfrm>
              <a:custGeom>
                <a:avLst/>
                <a:gdLst>
                  <a:gd name="connsiteX0" fmla="*/ 430 w 51829"/>
                  <a:gd name="connsiteY0" fmla="*/ 4117 h 16544"/>
                  <a:gd name="connsiteX1" fmla="*/ 51657 w 51829"/>
                  <a:gd name="connsiteY1" fmla="*/ 12528 h 16544"/>
                  <a:gd name="connsiteX2" fmla="*/ 430 w 51829"/>
                  <a:gd name="connsiteY2" fmla="*/ 4117 h 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29" h="16544">
                    <a:moveTo>
                      <a:pt x="430" y="4117"/>
                    </a:moveTo>
                    <a:cubicBezTo>
                      <a:pt x="5018" y="11763"/>
                      <a:pt x="47070" y="22467"/>
                      <a:pt x="51657" y="12528"/>
                    </a:cubicBezTo>
                    <a:cubicBezTo>
                      <a:pt x="55480" y="2588"/>
                      <a:pt x="-5686" y="-5058"/>
                      <a:pt x="430" y="411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40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909619" y="3890012"/>
              <a:ext cx="42680" cy="18191"/>
              <a:chOff x="3909619" y="3890012"/>
              <a:chExt cx="42680" cy="18191"/>
            </a:xfrm>
            <a:solidFill>
              <a:srgbClr val="868889"/>
            </a:solidFill>
          </p:grpSpPr>
          <p:sp>
            <p:nvSpPr>
              <p:cNvPr id="241" name="Vrije vorm: vorm 240">
                <a:extLst>
                  <a:ext uri="{FF2B5EF4-FFF2-40B4-BE49-F238E27FC236}">
                    <a16:creationId xmlns:a16="http://schemas.microsoft.com/office/drawing/2014/main" id="{A7E756A3-F6D5-45AC-B1BA-047C11A40608}"/>
                  </a:ext>
                </a:extLst>
              </p:cNvPr>
              <p:cNvSpPr/>
              <p:nvPr/>
            </p:nvSpPr>
            <p:spPr>
              <a:xfrm>
                <a:off x="3909619" y="3890012"/>
                <a:ext cx="42680" cy="18191"/>
              </a:xfrm>
              <a:custGeom>
                <a:avLst/>
                <a:gdLst>
                  <a:gd name="connsiteX0" fmla="*/ 1203 w 42680"/>
                  <a:gd name="connsiteY0" fmla="*/ 9823 h 18191"/>
                  <a:gd name="connsiteX1" fmla="*/ 42490 w 42680"/>
                  <a:gd name="connsiteY1" fmla="*/ 9823 h 18191"/>
                  <a:gd name="connsiteX2" fmla="*/ 1203 w 42680"/>
                  <a:gd name="connsiteY2" fmla="*/ 9823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680" h="18191">
                    <a:moveTo>
                      <a:pt x="1203" y="9823"/>
                    </a:moveTo>
                    <a:cubicBezTo>
                      <a:pt x="11142" y="25115"/>
                      <a:pt x="40196" y="15940"/>
                      <a:pt x="42490" y="9823"/>
                    </a:cubicBezTo>
                    <a:cubicBezTo>
                      <a:pt x="46313" y="-881"/>
                      <a:pt x="-8737" y="-5468"/>
                      <a:pt x="1203" y="982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2" name="Vrije vorm: vorm 241">
                <a:extLst>
                  <a:ext uri="{FF2B5EF4-FFF2-40B4-BE49-F238E27FC236}">
                    <a16:creationId xmlns:a16="http://schemas.microsoft.com/office/drawing/2014/main" id="{2B3CA275-8A6F-43EB-A4D3-7A12AC0D18DF}"/>
                  </a:ext>
                </a:extLst>
              </p:cNvPr>
              <p:cNvSpPr/>
              <p:nvPr/>
            </p:nvSpPr>
            <p:spPr>
              <a:xfrm>
                <a:off x="3909619" y="3890012"/>
                <a:ext cx="42680" cy="18191"/>
              </a:xfrm>
              <a:custGeom>
                <a:avLst/>
                <a:gdLst>
                  <a:gd name="connsiteX0" fmla="*/ 1203 w 42680"/>
                  <a:gd name="connsiteY0" fmla="*/ 9823 h 18191"/>
                  <a:gd name="connsiteX1" fmla="*/ 42490 w 42680"/>
                  <a:gd name="connsiteY1" fmla="*/ 9823 h 18191"/>
                  <a:gd name="connsiteX2" fmla="*/ 1203 w 42680"/>
                  <a:gd name="connsiteY2" fmla="*/ 9823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680" h="18191">
                    <a:moveTo>
                      <a:pt x="1203" y="9823"/>
                    </a:moveTo>
                    <a:cubicBezTo>
                      <a:pt x="11142" y="25115"/>
                      <a:pt x="40196" y="15940"/>
                      <a:pt x="42490" y="9823"/>
                    </a:cubicBezTo>
                    <a:cubicBezTo>
                      <a:pt x="46313" y="-881"/>
                      <a:pt x="-8737" y="-5468"/>
                      <a:pt x="1203" y="982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4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297724" y="4312709"/>
              <a:ext cx="406812" cy="158161"/>
              <a:chOff x="3297724" y="4312709"/>
              <a:chExt cx="406812" cy="158161"/>
            </a:xfrm>
            <a:solidFill>
              <a:srgbClr val="868889"/>
            </a:solidFill>
          </p:grpSpPr>
          <p:sp>
            <p:nvSpPr>
              <p:cNvPr id="244" name="Vrije vorm: vorm 243">
                <a:extLst>
                  <a:ext uri="{FF2B5EF4-FFF2-40B4-BE49-F238E27FC236}">
                    <a16:creationId xmlns:a16="http://schemas.microsoft.com/office/drawing/2014/main" id="{6EC4CF10-B5A4-4870-A252-6D2B3CA112C2}"/>
                  </a:ext>
                </a:extLst>
              </p:cNvPr>
              <p:cNvSpPr/>
              <p:nvPr/>
            </p:nvSpPr>
            <p:spPr>
              <a:xfrm>
                <a:off x="3297724" y="4312709"/>
                <a:ext cx="406812" cy="158161"/>
              </a:xfrm>
              <a:custGeom>
                <a:avLst/>
                <a:gdLst>
                  <a:gd name="connsiteX0" fmla="*/ 2962 w 406812"/>
                  <a:gd name="connsiteY0" fmla="*/ 35171 h 158161"/>
                  <a:gd name="connsiteX1" fmla="*/ 18253 w 406812"/>
                  <a:gd name="connsiteY1" fmla="*/ 59637 h 158161"/>
                  <a:gd name="connsiteX2" fmla="*/ 2962 w 406812"/>
                  <a:gd name="connsiteY2" fmla="*/ 35171 h 158161"/>
                  <a:gd name="connsiteX3" fmla="*/ 396721 w 406812"/>
                  <a:gd name="connsiteY3" fmla="*/ 42052 h 158161"/>
                  <a:gd name="connsiteX4" fmla="*/ 379135 w 406812"/>
                  <a:gd name="connsiteY4" fmla="*/ 28289 h 158161"/>
                  <a:gd name="connsiteX5" fmla="*/ 360021 w 406812"/>
                  <a:gd name="connsiteY5" fmla="*/ 28289 h 158161"/>
                  <a:gd name="connsiteX6" fmla="*/ 344729 w 406812"/>
                  <a:gd name="connsiteY6" fmla="*/ 16821 h 158161"/>
                  <a:gd name="connsiteX7" fmla="*/ 314146 w 406812"/>
                  <a:gd name="connsiteY7" fmla="*/ 0 h 158161"/>
                  <a:gd name="connsiteX8" fmla="*/ 314146 w 406812"/>
                  <a:gd name="connsiteY8" fmla="*/ 3058 h 158161"/>
                  <a:gd name="connsiteX9" fmla="*/ 297325 w 406812"/>
                  <a:gd name="connsiteY9" fmla="*/ 11469 h 158161"/>
                  <a:gd name="connsiteX10" fmla="*/ 288915 w 406812"/>
                  <a:gd name="connsiteY10" fmla="*/ 29054 h 158161"/>
                  <a:gd name="connsiteX11" fmla="*/ 278211 w 406812"/>
                  <a:gd name="connsiteY11" fmla="*/ 43581 h 158161"/>
                  <a:gd name="connsiteX12" fmla="*/ 271330 w 406812"/>
                  <a:gd name="connsiteY12" fmla="*/ 56579 h 158161"/>
                  <a:gd name="connsiteX13" fmla="*/ 265977 w 406812"/>
                  <a:gd name="connsiteY13" fmla="*/ 73400 h 158161"/>
                  <a:gd name="connsiteX14" fmla="*/ 264448 w 406812"/>
                  <a:gd name="connsiteY14" fmla="*/ 89456 h 158161"/>
                  <a:gd name="connsiteX15" fmla="*/ 278975 w 406812"/>
                  <a:gd name="connsiteY15" fmla="*/ 101689 h 158161"/>
                  <a:gd name="connsiteX16" fmla="*/ 291209 w 406812"/>
                  <a:gd name="connsiteY16" fmla="*/ 104747 h 158161"/>
                  <a:gd name="connsiteX17" fmla="*/ 280504 w 406812"/>
                  <a:gd name="connsiteY17" fmla="*/ 120039 h 158161"/>
                  <a:gd name="connsiteX18" fmla="*/ 278211 w 406812"/>
                  <a:gd name="connsiteY18" fmla="*/ 120039 h 158161"/>
                  <a:gd name="connsiteX19" fmla="*/ 282798 w 406812"/>
                  <a:gd name="connsiteY19" fmla="*/ 132272 h 158161"/>
                  <a:gd name="connsiteX20" fmla="*/ 282798 w 406812"/>
                  <a:gd name="connsiteY20" fmla="*/ 144506 h 158161"/>
                  <a:gd name="connsiteX21" fmla="*/ 301913 w 406812"/>
                  <a:gd name="connsiteY21" fmla="*/ 149858 h 158161"/>
                  <a:gd name="connsiteX22" fmla="*/ 319498 w 406812"/>
                  <a:gd name="connsiteY22" fmla="*/ 149093 h 158161"/>
                  <a:gd name="connsiteX23" fmla="*/ 341671 w 406812"/>
                  <a:gd name="connsiteY23" fmla="*/ 110100 h 158161"/>
                  <a:gd name="connsiteX24" fmla="*/ 390604 w 406812"/>
                  <a:gd name="connsiteY24" fmla="*/ 84104 h 158161"/>
                  <a:gd name="connsiteX25" fmla="*/ 404367 w 406812"/>
                  <a:gd name="connsiteY25" fmla="*/ 59637 h 158161"/>
                  <a:gd name="connsiteX26" fmla="*/ 396721 w 406812"/>
                  <a:gd name="connsiteY26" fmla="*/ 42052 h 1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6812" h="158161">
                    <a:moveTo>
                      <a:pt x="2962" y="35171"/>
                    </a:moveTo>
                    <a:cubicBezTo>
                      <a:pt x="-7743" y="51227"/>
                      <a:pt x="13666" y="67283"/>
                      <a:pt x="18253" y="59637"/>
                    </a:cubicBezTo>
                    <a:cubicBezTo>
                      <a:pt x="23605" y="51227"/>
                      <a:pt x="13666" y="19115"/>
                      <a:pt x="2962" y="35171"/>
                    </a:cubicBezTo>
                    <a:moveTo>
                      <a:pt x="396721" y="42052"/>
                    </a:moveTo>
                    <a:cubicBezTo>
                      <a:pt x="387546" y="32112"/>
                      <a:pt x="381429" y="25996"/>
                      <a:pt x="379135" y="28289"/>
                    </a:cubicBezTo>
                    <a:cubicBezTo>
                      <a:pt x="376842" y="31348"/>
                      <a:pt x="366902" y="32112"/>
                      <a:pt x="360021" y="28289"/>
                    </a:cubicBezTo>
                    <a:cubicBezTo>
                      <a:pt x="353140" y="24466"/>
                      <a:pt x="349317" y="16821"/>
                      <a:pt x="344729" y="16821"/>
                    </a:cubicBezTo>
                    <a:cubicBezTo>
                      <a:pt x="340142" y="16821"/>
                      <a:pt x="323321" y="7646"/>
                      <a:pt x="314146" y="0"/>
                    </a:cubicBezTo>
                    <a:cubicBezTo>
                      <a:pt x="314146" y="1529"/>
                      <a:pt x="314146" y="2294"/>
                      <a:pt x="314146" y="3058"/>
                    </a:cubicBezTo>
                    <a:cubicBezTo>
                      <a:pt x="314911" y="7646"/>
                      <a:pt x="306500" y="11469"/>
                      <a:pt x="297325" y="11469"/>
                    </a:cubicBezTo>
                    <a:cubicBezTo>
                      <a:pt x="288150" y="12233"/>
                      <a:pt x="288915" y="22173"/>
                      <a:pt x="288915" y="29054"/>
                    </a:cubicBezTo>
                    <a:cubicBezTo>
                      <a:pt x="288915" y="35935"/>
                      <a:pt x="281269" y="35935"/>
                      <a:pt x="278211" y="43581"/>
                    </a:cubicBezTo>
                    <a:cubicBezTo>
                      <a:pt x="275153" y="51227"/>
                      <a:pt x="278975" y="52756"/>
                      <a:pt x="271330" y="56579"/>
                    </a:cubicBezTo>
                    <a:cubicBezTo>
                      <a:pt x="263684" y="60402"/>
                      <a:pt x="261390" y="66518"/>
                      <a:pt x="265977" y="73400"/>
                    </a:cubicBezTo>
                    <a:cubicBezTo>
                      <a:pt x="270565" y="79516"/>
                      <a:pt x="265213" y="85633"/>
                      <a:pt x="264448" y="89456"/>
                    </a:cubicBezTo>
                    <a:cubicBezTo>
                      <a:pt x="263684" y="93279"/>
                      <a:pt x="271330" y="94808"/>
                      <a:pt x="278975" y="101689"/>
                    </a:cubicBezTo>
                    <a:cubicBezTo>
                      <a:pt x="286621" y="108570"/>
                      <a:pt x="288150" y="98631"/>
                      <a:pt x="291209" y="104747"/>
                    </a:cubicBezTo>
                    <a:cubicBezTo>
                      <a:pt x="294267" y="110100"/>
                      <a:pt x="288915" y="120039"/>
                      <a:pt x="280504" y="120039"/>
                    </a:cubicBezTo>
                    <a:cubicBezTo>
                      <a:pt x="279740" y="120039"/>
                      <a:pt x="278975" y="120039"/>
                      <a:pt x="278211" y="120039"/>
                    </a:cubicBezTo>
                    <a:cubicBezTo>
                      <a:pt x="282798" y="124627"/>
                      <a:pt x="285092" y="129214"/>
                      <a:pt x="282798" y="132272"/>
                    </a:cubicBezTo>
                    <a:cubicBezTo>
                      <a:pt x="278975" y="137625"/>
                      <a:pt x="275153" y="137625"/>
                      <a:pt x="282798" y="144506"/>
                    </a:cubicBezTo>
                    <a:cubicBezTo>
                      <a:pt x="290444" y="151387"/>
                      <a:pt x="295796" y="141448"/>
                      <a:pt x="301913" y="149858"/>
                    </a:cubicBezTo>
                    <a:cubicBezTo>
                      <a:pt x="308029" y="158268"/>
                      <a:pt x="313382" y="163620"/>
                      <a:pt x="319498" y="149093"/>
                    </a:cubicBezTo>
                    <a:cubicBezTo>
                      <a:pt x="325615" y="134566"/>
                      <a:pt x="330202" y="113923"/>
                      <a:pt x="341671" y="110100"/>
                    </a:cubicBezTo>
                    <a:cubicBezTo>
                      <a:pt x="353140" y="107041"/>
                      <a:pt x="376842" y="102454"/>
                      <a:pt x="390604" y="84104"/>
                    </a:cubicBezTo>
                    <a:cubicBezTo>
                      <a:pt x="404367" y="65754"/>
                      <a:pt x="397485" y="64989"/>
                      <a:pt x="404367" y="59637"/>
                    </a:cubicBezTo>
                    <a:cubicBezTo>
                      <a:pt x="409719" y="56579"/>
                      <a:pt x="405896" y="52756"/>
                      <a:pt x="396721" y="4205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5" name="Vrije vorm: vorm 244">
                <a:extLst>
                  <a:ext uri="{FF2B5EF4-FFF2-40B4-BE49-F238E27FC236}">
                    <a16:creationId xmlns:a16="http://schemas.microsoft.com/office/drawing/2014/main" id="{336AAE40-08FC-46A4-84D1-D6D7DA0BA2F0}"/>
                  </a:ext>
                </a:extLst>
              </p:cNvPr>
              <p:cNvSpPr/>
              <p:nvPr/>
            </p:nvSpPr>
            <p:spPr>
              <a:xfrm>
                <a:off x="3297724" y="4312709"/>
                <a:ext cx="406812" cy="158161"/>
              </a:xfrm>
              <a:custGeom>
                <a:avLst/>
                <a:gdLst>
                  <a:gd name="connsiteX0" fmla="*/ 2962 w 406812"/>
                  <a:gd name="connsiteY0" fmla="*/ 35171 h 158161"/>
                  <a:gd name="connsiteX1" fmla="*/ 18253 w 406812"/>
                  <a:gd name="connsiteY1" fmla="*/ 59637 h 158161"/>
                  <a:gd name="connsiteX2" fmla="*/ 2962 w 406812"/>
                  <a:gd name="connsiteY2" fmla="*/ 35171 h 158161"/>
                  <a:gd name="connsiteX3" fmla="*/ 396721 w 406812"/>
                  <a:gd name="connsiteY3" fmla="*/ 42052 h 158161"/>
                  <a:gd name="connsiteX4" fmla="*/ 379135 w 406812"/>
                  <a:gd name="connsiteY4" fmla="*/ 28289 h 158161"/>
                  <a:gd name="connsiteX5" fmla="*/ 360021 w 406812"/>
                  <a:gd name="connsiteY5" fmla="*/ 28289 h 158161"/>
                  <a:gd name="connsiteX6" fmla="*/ 344729 w 406812"/>
                  <a:gd name="connsiteY6" fmla="*/ 16821 h 158161"/>
                  <a:gd name="connsiteX7" fmla="*/ 314146 w 406812"/>
                  <a:gd name="connsiteY7" fmla="*/ 0 h 158161"/>
                  <a:gd name="connsiteX8" fmla="*/ 314146 w 406812"/>
                  <a:gd name="connsiteY8" fmla="*/ 3058 h 158161"/>
                  <a:gd name="connsiteX9" fmla="*/ 297325 w 406812"/>
                  <a:gd name="connsiteY9" fmla="*/ 11469 h 158161"/>
                  <a:gd name="connsiteX10" fmla="*/ 288915 w 406812"/>
                  <a:gd name="connsiteY10" fmla="*/ 29054 h 158161"/>
                  <a:gd name="connsiteX11" fmla="*/ 278211 w 406812"/>
                  <a:gd name="connsiteY11" fmla="*/ 43581 h 158161"/>
                  <a:gd name="connsiteX12" fmla="*/ 271330 w 406812"/>
                  <a:gd name="connsiteY12" fmla="*/ 56579 h 158161"/>
                  <a:gd name="connsiteX13" fmla="*/ 265977 w 406812"/>
                  <a:gd name="connsiteY13" fmla="*/ 73400 h 158161"/>
                  <a:gd name="connsiteX14" fmla="*/ 264448 w 406812"/>
                  <a:gd name="connsiteY14" fmla="*/ 89456 h 158161"/>
                  <a:gd name="connsiteX15" fmla="*/ 278975 w 406812"/>
                  <a:gd name="connsiteY15" fmla="*/ 101689 h 158161"/>
                  <a:gd name="connsiteX16" fmla="*/ 291209 w 406812"/>
                  <a:gd name="connsiteY16" fmla="*/ 104747 h 158161"/>
                  <a:gd name="connsiteX17" fmla="*/ 280504 w 406812"/>
                  <a:gd name="connsiteY17" fmla="*/ 120039 h 158161"/>
                  <a:gd name="connsiteX18" fmla="*/ 278211 w 406812"/>
                  <a:gd name="connsiteY18" fmla="*/ 120039 h 158161"/>
                  <a:gd name="connsiteX19" fmla="*/ 282798 w 406812"/>
                  <a:gd name="connsiteY19" fmla="*/ 132272 h 158161"/>
                  <a:gd name="connsiteX20" fmla="*/ 282798 w 406812"/>
                  <a:gd name="connsiteY20" fmla="*/ 144506 h 158161"/>
                  <a:gd name="connsiteX21" fmla="*/ 301913 w 406812"/>
                  <a:gd name="connsiteY21" fmla="*/ 149858 h 158161"/>
                  <a:gd name="connsiteX22" fmla="*/ 319498 w 406812"/>
                  <a:gd name="connsiteY22" fmla="*/ 149093 h 158161"/>
                  <a:gd name="connsiteX23" fmla="*/ 341671 w 406812"/>
                  <a:gd name="connsiteY23" fmla="*/ 110100 h 158161"/>
                  <a:gd name="connsiteX24" fmla="*/ 390604 w 406812"/>
                  <a:gd name="connsiteY24" fmla="*/ 84104 h 158161"/>
                  <a:gd name="connsiteX25" fmla="*/ 404367 w 406812"/>
                  <a:gd name="connsiteY25" fmla="*/ 59637 h 158161"/>
                  <a:gd name="connsiteX26" fmla="*/ 396721 w 406812"/>
                  <a:gd name="connsiteY26" fmla="*/ 42052 h 1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6812" h="158161">
                    <a:moveTo>
                      <a:pt x="2962" y="35171"/>
                    </a:moveTo>
                    <a:cubicBezTo>
                      <a:pt x="-7743" y="51227"/>
                      <a:pt x="13666" y="67283"/>
                      <a:pt x="18253" y="59637"/>
                    </a:cubicBezTo>
                    <a:cubicBezTo>
                      <a:pt x="23605" y="51227"/>
                      <a:pt x="13666" y="19115"/>
                      <a:pt x="2962" y="35171"/>
                    </a:cubicBezTo>
                    <a:moveTo>
                      <a:pt x="396721" y="42052"/>
                    </a:moveTo>
                    <a:cubicBezTo>
                      <a:pt x="387546" y="32112"/>
                      <a:pt x="381429" y="25996"/>
                      <a:pt x="379135" y="28289"/>
                    </a:cubicBezTo>
                    <a:cubicBezTo>
                      <a:pt x="376842" y="31348"/>
                      <a:pt x="366902" y="32112"/>
                      <a:pt x="360021" y="28289"/>
                    </a:cubicBezTo>
                    <a:cubicBezTo>
                      <a:pt x="353140" y="24466"/>
                      <a:pt x="349317" y="16821"/>
                      <a:pt x="344729" y="16821"/>
                    </a:cubicBezTo>
                    <a:cubicBezTo>
                      <a:pt x="340142" y="16821"/>
                      <a:pt x="323321" y="7646"/>
                      <a:pt x="314146" y="0"/>
                    </a:cubicBezTo>
                    <a:cubicBezTo>
                      <a:pt x="314146" y="1529"/>
                      <a:pt x="314146" y="2294"/>
                      <a:pt x="314146" y="3058"/>
                    </a:cubicBezTo>
                    <a:cubicBezTo>
                      <a:pt x="314911" y="7646"/>
                      <a:pt x="306500" y="11469"/>
                      <a:pt x="297325" y="11469"/>
                    </a:cubicBezTo>
                    <a:cubicBezTo>
                      <a:pt x="288150" y="12233"/>
                      <a:pt x="288915" y="22173"/>
                      <a:pt x="288915" y="29054"/>
                    </a:cubicBezTo>
                    <a:cubicBezTo>
                      <a:pt x="288915" y="35935"/>
                      <a:pt x="281269" y="35935"/>
                      <a:pt x="278211" y="43581"/>
                    </a:cubicBezTo>
                    <a:cubicBezTo>
                      <a:pt x="275153" y="51227"/>
                      <a:pt x="278975" y="52756"/>
                      <a:pt x="271330" y="56579"/>
                    </a:cubicBezTo>
                    <a:cubicBezTo>
                      <a:pt x="263684" y="60402"/>
                      <a:pt x="261390" y="66518"/>
                      <a:pt x="265977" y="73400"/>
                    </a:cubicBezTo>
                    <a:cubicBezTo>
                      <a:pt x="270565" y="79516"/>
                      <a:pt x="265213" y="85633"/>
                      <a:pt x="264448" y="89456"/>
                    </a:cubicBezTo>
                    <a:cubicBezTo>
                      <a:pt x="263684" y="93279"/>
                      <a:pt x="271330" y="94808"/>
                      <a:pt x="278975" y="101689"/>
                    </a:cubicBezTo>
                    <a:cubicBezTo>
                      <a:pt x="286621" y="108570"/>
                      <a:pt x="288150" y="98631"/>
                      <a:pt x="291209" y="104747"/>
                    </a:cubicBezTo>
                    <a:cubicBezTo>
                      <a:pt x="294267" y="110100"/>
                      <a:pt x="288915" y="120039"/>
                      <a:pt x="280504" y="120039"/>
                    </a:cubicBezTo>
                    <a:cubicBezTo>
                      <a:pt x="279740" y="120039"/>
                      <a:pt x="278975" y="120039"/>
                      <a:pt x="278211" y="120039"/>
                    </a:cubicBezTo>
                    <a:cubicBezTo>
                      <a:pt x="282798" y="124627"/>
                      <a:pt x="285092" y="129214"/>
                      <a:pt x="282798" y="132272"/>
                    </a:cubicBezTo>
                    <a:cubicBezTo>
                      <a:pt x="278975" y="137625"/>
                      <a:pt x="275153" y="137625"/>
                      <a:pt x="282798" y="144506"/>
                    </a:cubicBezTo>
                    <a:cubicBezTo>
                      <a:pt x="290444" y="151387"/>
                      <a:pt x="295796" y="141448"/>
                      <a:pt x="301913" y="149858"/>
                    </a:cubicBezTo>
                    <a:cubicBezTo>
                      <a:pt x="308029" y="158268"/>
                      <a:pt x="313382" y="163620"/>
                      <a:pt x="319498" y="149093"/>
                    </a:cubicBezTo>
                    <a:cubicBezTo>
                      <a:pt x="325615" y="134566"/>
                      <a:pt x="330202" y="113923"/>
                      <a:pt x="341671" y="110100"/>
                    </a:cubicBezTo>
                    <a:cubicBezTo>
                      <a:pt x="353140" y="107041"/>
                      <a:pt x="376842" y="102454"/>
                      <a:pt x="390604" y="84104"/>
                    </a:cubicBezTo>
                    <a:cubicBezTo>
                      <a:pt x="404367" y="65754"/>
                      <a:pt x="397485" y="64989"/>
                      <a:pt x="404367" y="59637"/>
                    </a:cubicBezTo>
                    <a:cubicBezTo>
                      <a:pt x="409719" y="56579"/>
                      <a:pt x="405896" y="52756"/>
                      <a:pt x="396721" y="4205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46" name="Vrije vorm: vorm 245">
              <a:extLst>
                <a:ext uri="{FF2B5EF4-FFF2-40B4-BE49-F238E27FC236}">
                  <a16:creationId xmlns:a16="http://schemas.microsoft.com/office/drawing/2014/main" id="{37FEF152-FC6B-4BA5-BDB7-53586ED23C85}"/>
                </a:ext>
              </a:extLst>
            </p:cNvPr>
            <p:cNvSpPr/>
            <p:nvPr/>
          </p:nvSpPr>
          <p:spPr>
            <a:xfrm>
              <a:off x="3773962" y="1567960"/>
              <a:ext cx="1527632" cy="1107882"/>
            </a:xfrm>
            <a:custGeom>
              <a:avLst/>
              <a:gdLst>
                <a:gd name="connsiteX0" fmla="*/ 520680 w 1527632"/>
                <a:gd name="connsiteY0" fmla="*/ 724725 h 1107882"/>
                <a:gd name="connsiteX1" fmla="*/ 500801 w 1527632"/>
                <a:gd name="connsiteY1" fmla="*/ 707140 h 1107882"/>
                <a:gd name="connsiteX2" fmla="*/ 451867 w 1527632"/>
                <a:gd name="connsiteY2" fmla="*/ 698730 h 1107882"/>
                <a:gd name="connsiteX3" fmla="*/ 448045 w 1527632"/>
                <a:gd name="connsiteY3" fmla="*/ 719373 h 1107882"/>
                <a:gd name="connsiteX4" fmla="*/ 475570 w 1527632"/>
                <a:gd name="connsiteY4" fmla="*/ 735429 h 1107882"/>
                <a:gd name="connsiteX5" fmla="*/ 520680 w 1527632"/>
                <a:gd name="connsiteY5" fmla="*/ 724725 h 1107882"/>
                <a:gd name="connsiteX6" fmla="*/ 1440471 w 1527632"/>
                <a:gd name="connsiteY6" fmla="*/ 100062 h 1107882"/>
                <a:gd name="connsiteX7" fmla="*/ 1389244 w 1527632"/>
                <a:gd name="connsiteY7" fmla="*/ 123000 h 1107882"/>
                <a:gd name="connsiteX8" fmla="*/ 1338017 w 1527632"/>
                <a:gd name="connsiteY8" fmla="*/ 126058 h 1107882"/>
                <a:gd name="connsiteX9" fmla="*/ 1315844 w 1527632"/>
                <a:gd name="connsiteY9" fmla="*/ 118412 h 1107882"/>
                <a:gd name="connsiteX10" fmla="*/ 1266911 w 1527632"/>
                <a:gd name="connsiteY10" fmla="*/ 149760 h 1107882"/>
                <a:gd name="connsiteX11" fmla="*/ 1224859 w 1527632"/>
                <a:gd name="connsiteY11" fmla="*/ 176521 h 1107882"/>
                <a:gd name="connsiteX12" fmla="*/ 1266146 w 1527632"/>
                <a:gd name="connsiteY12" fmla="*/ 126058 h 1107882"/>
                <a:gd name="connsiteX13" fmla="*/ 1250855 w 1527632"/>
                <a:gd name="connsiteY13" fmla="*/ 90887 h 1107882"/>
                <a:gd name="connsiteX14" fmla="*/ 1218743 w 1527632"/>
                <a:gd name="connsiteY14" fmla="*/ 110002 h 1107882"/>
                <a:gd name="connsiteX15" fmla="*/ 1139226 w 1527632"/>
                <a:gd name="connsiteY15" fmla="*/ 134469 h 1107882"/>
                <a:gd name="connsiteX16" fmla="*/ 1191217 w 1527632"/>
                <a:gd name="connsiteY16" fmla="*/ 103121 h 1107882"/>
                <a:gd name="connsiteX17" fmla="*/ 1090293 w 1527632"/>
                <a:gd name="connsiteY17" fmla="*/ 100062 h 1107882"/>
                <a:gd name="connsiteX18" fmla="*/ 1003895 w 1527632"/>
                <a:gd name="connsiteY18" fmla="*/ 113060 h 1107882"/>
                <a:gd name="connsiteX19" fmla="*/ 1100232 w 1527632"/>
                <a:gd name="connsiteY19" fmla="*/ 88594 h 1107882"/>
                <a:gd name="connsiteX20" fmla="*/ 1217978 w 1527632"/>
                <a:gd name="connsiteY20" fmla="*/ 80948 h 1107882"/>
                <a:gd name="connsiteX21" fmla="*/ 1287555 w 1527632"/>
                <a:gd name="connsiteY21" fmla="*/ 62598 h 1107882"/>
                <a:gd name="connsiteX22" fmla="*/ 1240915 w 1527632"/>
                <a:gd name="connsiteY22" fmla="*/ 45013 h 1107882"/>
                <a:gd name="connsiteX23" fmla="*/ 1207274 w 1527632"/>
                <a:gd name="connsiteY23" fmla="*/ 35073 h 1107882"/>
                <a:gd name="connsiteX24" fmla="*/ 1176691 w 1527632"/>
                <a:gd name="connsiteY24" fmla="*/ 17488 h 1107882"/>
                <a:gd name="connsiteX25" fmla="*/ 1106349 w 1527632"/>
                <a:gd name="connsiteY25" fmla="*/ 9077 h 1107882"/>
                <a:gd name="connsiteX26" fmla="*/ 1030655 w 1527632"/>
                <a:gd name="connsiteY26" fmla="*/ 667 h 1107882"/>
                <a:gd name="connsiteX27" fmla="*/ 926672 w 1527632"/>
                <a:gd name="connsiteY27" fmla="*/ 3725 h 1107882"/>
                <a:gd name="connsiteX28" fmla="*/ 891501 w 1527632"/>
                <a:gd name="connsiteY28" fmla="*/ 9842 h 1107882"/>
                <a:gd name="connsiteX29" fmla="*/ 867035 w 1527632"/>
                <a:gd name="connsiteY29" fmla="*/ 21311 h 1107882"/>
                <a:gd name="connsiteX30" fmla="*/ 849449 w 1527632"/>
                <a:gd name="connsiteY30" fmla="*/ 30486 h 1107882"/>
                <a:gd name="connsiteX31" fmla="*/ 811220 w 1527632"/>
                <a:gd name="connsiteY31" fmla="*/ 22840 h 1107882"/>
                <a:gd name="connsiteX32" fmla="*/ 743173 w 1527632"/>
                <a:gd name="connsiteY32" fmla="*/ 22840 h 1107882"/>
                <a:gd name="connsiteX33" fmla="*/ 660598 w 1527632"/>
                <a:gd name="connsiteY33" fmla="*/ 32015 h 1107882"/>
                <a:gd name="connsiteX34" fmla="*/ 685829 w 1527632"/>
                <a:gd name="connsiteY34" fmla="*/ 54188 h 1107882"/>
                <a:gd name="connsiteX35" fmla="*/ 641484 w 1527632"/>
                <a:gd name="connsiteY35" fmla="*/ 67185 h 1107882"/>
                <a:gd name="connsiteX36" fmla="*/ 704944 w 1527632"/>
                <a:gd name="connsiteY36" fmla="*/ 106179 h 1107882"/>
                <a:gd name="connsiteX37" fmla="*/ 672831 w 1527632"/>
                <a:gd name="connsiteY37" fmla="*/ 100062 h 1107882"/>
                <a:gd name="connsiteX38" fmla="*/ 617781 w 1527632"/>
                <a:gd name="connsiteY38" fmla="*/ 80183 h 1107882"/>
                <a:gd name="connsiteX39" fmla="*/ 550498 w 1527632"/>
                <a:gd name="connsiteY39" fmla="*/ 65656 h 1107882"/>
                <a:gd name="connsiteX40" fmla="*/ 581082 w 1527632"/>
                <a:gd name="connsiteY40" fmla="*/ 99298 h 1107882"/>
                <a:gd name="connsiteX41" fmla="*/ 546676 w 1527632"/>
                <a:gd name="connsiteY41" fmla="*/ 100827 h 1107882"/>
                <a:gd name="connsiteX42" fmla="*/ 500801 w 1527632"/>
                <a:gd name="connsiteY42" fmla="*/ 76360 h 1107882"/>
                <a:gd name="connsiteX43" fmla="*/ 498507 w 1527632"/>
                <a:gd name="connsiteY43" fmla="*/ 106944 h 1107882"/>
                <a:gd name="connsiteX44" fmla="*/ 477863 w 1527632"/>
                <a:gd name="connsiteY44" fmla="*/ 123764 h 1107882"/>
                <a:gd name="connsiteX45" fmla="*/ 464865 w 1527632"/>
                <a:gd name="connsiteY45" fmla="*/ 74067 h 1107882"/>
                <a:gd name="connsiteX46" fmla="*/ 389172 w 1527632"/>
                <a:gd name="connsiteY46" fmla="*/ 85535 h 1107882"/>
                <a:gd name="connsiteX47" fmla="*/ 358589 w 1527632"/>
                <a:gd name="connsiteY47" fmla="*/ 101592 h 1107882"/>
                <a:gd name="connsiteX48" fmla="*/ 342532 w 1527632"/>
                <a:gd name="connsiteY48" fmla="*/ 106944 h 1107882"/>
                <a:gd name="connsiteX49" fmla="*/ 286718 w 1527632"/>
                <a:gd name="connsiteY49" fmla="*/ 113825 h 1107882"/>
                <a:gd name="connsiteX50" fmla="*/ 294364 w 1527632"/>
                <a:gd name="connsiteY50" fmla="*/ 150525 h 1107882"/>
                <a:gd name="connsiteX51" fmla="*/ 246195 w 1527632"/>
                <a:gd name="connsiteY51" fmla="*/ 143644 h 1107882"/>
                <a:gd name="connsiteX52" fmla="*/ 133037 w 1527632"/>
                <a:gd name="connsiteY52" fmla="*/ 203281 h 1107882"/>
                <a:gd name="connsiteX53" fmla="*/ 194204 w 1527632"/>
                <a:gd name="connsiteY53" fmla="*/ 212456 h 1107882"/>
                <a:gd name="connsiteX54" fmla="*/ 173560 w 1527632"/>
                <a:gd name="connsiteY54" fmla="*/ 256802 h 1107882"/>
                <a:gd name="connsiteX55" fmla="*/ 95573 w 1527632"/>
                <a:gd name="connsiteY55" fmla="*/ 270564 h 1107882"/>
                <a:gd name="connsiteX56" fmla="*/ 0 w 1527632"/>
                <a:gd name="connsiteY56" fmla="*/ 306499 h 1107882"/>
                <a:gd name="connsiteX57" fmla="*/ 14527 w 1527632"/>
                <a:gd name="connsiteY57" fmla="*/ 324085 h 1107882"/>
                <a:gd name="connsiteX58" fmla="*/ 55814 w 1527632"/>
                <a:gd name="connsiteY58" fmla="*/ 335553 h 1107882"/>
                <a:gd name="connsiteX59" fmla="*/ 123862 w 1527632"/>
                <a:gd name="connsiteY59" fmla="*/ 340906 h 1107882"/>
                <a:gd name="connsiteX60" fmla="*/ 162856 w 1527632"/>
                <a:gd name="connsiteY60" fmla="*/ 355433 h 1107882"/>
                <a:gd name="connsiteX61" fmla="*/ 95573 w 1527632"/>
                <a:gd name="connsiteY61" fmla="*/ 360020 h 1107882"/>
                <a:gd name="connsiteX62" fmla="*/ 34406 w 1527632"/>
                <a:gd name="connsiteY62" fmla="*/ 371489 h 1107882"/>
                <a:gd name="connsiteX63" fmla="*/ 79516 w 1527632"/>
                <a:gd name="connsiteY63" fmla="*/ 382957 h 1107882"/>
                <a:gd name="connsiteX64" fmla="*/ 80281 w 1527632"/>
                <a:gd name="connsiteY64" fmla="*/ 402072 h 1107882"/>
                <a:gd name="connsiteX65" fmla="*/ 110100 w 1527632"/>
                <a:gd name="connsiteY65" fmla="*/ 418128 h 1107882"/>
                <a:gd name="connsiteX66" fmla="*/ 150623 w 1527632"/>
                <a:gd name="connsiteY66" fmla="*/ 422716 h 1107882"/>
                <a:gd name="connsiteX67" fmla="*/ 175854 w 1527632"/>
                <a:gd name="connsiteY67" fmla="*/ 419657 h 1107882"/>
                <a:gd name="connsiteX68" fmla="*/ 208731 w 1527632"/>
                <a:gd name="connsiteY68" fmla="*/ 414305 h 1107882"/>
                <a:gd name="connsiteX69" fmla="*/ 239314 w 1527632"/>
                <a:gd name="connsiteY69" fmla="*/ 408189 h 1107882"/>
                <a:gd name="connsiteX70" fmla="*/ 319595 w 1527632"/>
                <a:gd name="connsiteY70" fmla="*/ 428832 h 1107882"/>
                <a:gd name="connsiteX71" fmla="*/ 359353 w 1527632"/>
                <a:gd name="connsiteY71" fmla="*/ 454064 h 1107882"/>
                <a:gd name="connsiteX72" fmla="*/ 393759 w 1527632"/>
                <a:gd name="connsiteY72" fmla="*/ 486176 h 1107882"/>
                <a:gd name="connsiteX73" fmla="*/ 416697 w 1527632"/>
                <a:gd name="connsiteY73" fmla="*/ 525934 h 1107882"/>
                <a:gd name="connsiteX74" fmla="*/ 434282 w 1527632"/>
                <a:gd name="connsiteY74" fmla="*/ 552695 h 1107882"/>
                <a:gd name="connsiteX75" fmla="*/ 446515 w 1527632"/>
                <a:gd name="connsiteY75" fmla="*/ 577926 h 1107882"/>
                <a:gd name="connsiteX76" fmla="*/ 434282 w 1527632"/>
                <a:gd name="connsiteY76" fmla="*/ 607744 h 1107882"/>
                <a:gd name="connsiteX77" fmla="*/ 445751 w 1527632"/>
                <a:gd name="connsiteY77" fmla="*/ 640621 h 1107882"/>
                <a:gd name="connsiteX78" fmla="*/ 483215 w 1527632"/>
                <a:gd name="connsiteY78" fmla="*/ 624565 h 1107882"/>
                <a:gd name="connsiteX79" fmla="*/ 492390 w 1527632"/>
                <a:gd name="connsiteY79" fmla="*/ 649032 h 1107882"/>
                <a:gd name="connsiteX80" fmla="*/ 540559 w 1527632"/>
                <a:gd name="connsiteY80" fmla="*/ 671205 h 1107882"/>
                <a:gd name="connsiteX81" fmla="*/ 529855 w 1527632"/>
                <a:gd name="connsiteY81" fmla="*/ 681144 h 1107882"/>
                <a:gd name="connsiteX82" fmla="*/ 463336 w 1527632"/>
                <a:gd name="connsiteY82" fmla="*/ 675792 h 1107882"/>
                <a:gd name="connsiteX83" fmla="*/ 530619 w 1527632"/>
                <a:gd name="connsiteY83" fmla="*/ 705611 h 1107882"/>
                <a:gd name="connsiteX84" fmla="*/ 552792 w 1527632"/>
                <a:gd name="connsiteY84" fmla="*/ 730842 h 1107882"/>
                <a:gd name="connsiteX85" fmla="*/ 547440 w 1527632"/>
                <a:gd name="connsiteY85" fmla="*/ 764483 h 1107882"/>
                <a:gd name="connsiteX86" fmla="*/ 516092 w 1527632"/>
                <a:gd name="connsiteY86" fmla="*/ 766013 h 1107882"/>
                <a:gd name="connsiteX87" fmla="*/ 496213 w 1527632"/>
                <a:gd name="connsiteY87" fmla="*/ 783598 h 1107882"/>
                <a:gd name="connsiteX88" fmla="*/ 475570 w 1527632"/>
                <a:gd name="connsiteY88" fmla="*/ 819533 h 1107882"/>
                <a:gd name="connsiteX89" fmla="*/ 500036 w 1527632"/>
                <a:gd name="connsiteY89" fmla="*/ 840177 h 1107882"/>
                <a:gd name="connsiteX90" fmla="*/ 480921 w 1527632"/>
                <a:gd name="connsiteY90" fmla="*/ 861585 h 1107882"/>
                <a:gd name="connsiteX91" fmla="*/ 515328 w 1527632"/>
                <a:gd name="connsiteY91" fmla="*/ 896756 h 1107882"/>
                <a:gd name="connsiteX92" fmla="*/ 519915 w 1527632"/>
                <a:gd name="connsiteY92" fmla="*/ 938043 h 1107882"/>
                <a:gd name="connsiteX93" fmla="*/ 534442 w 1527632"/>
                <a:gd name="connsiteY93" fmla="*/ 951041 h 1107882"/>
                <a:gd name="connsiteX94" fmla="*/ 546676 w 1527632"/>
                <a:gd name="connsiteY94" fmla="*/ 975508 h 1107882"/>
                <a:gd name="connsiteX95" fmla="*/ 565790 w 1527632"/>
                <a:gd name="connsiteY95" fmla="*/ 996152 h 1107882"/>
                <a:gd name="connsiteX96" fmla="*/ 577259 w 1527632"/>
                <a:gd name="connsiteY96" fmla="*/ 1025206 h 1107882"/>
                <a:gd name="connsiteX97" fmla="*/ 605548 w 1527632"/>
                <a:gd name="connsiteY97" fmla="*/ 1054260 h 1107882"/>
                <a:gd name="connsiteX98" fmla="*/ 633838 w 1527632"/>
                <a:gd name="connsiteY98" fmla="*/ 1071845 h 1107882"/>
                <a:gd name="connsiteX99" fmla="*/ 658304 w 1527632"/>
                <a:gd name="connsiteY99" fmla="*/ 1078726 h 1107882"/>
                <a:gd name="connsiteX100" fmla="*/ 688123 w 1527632"/>
                <a:gd name="connsiteY100" fmla="*/ 1090960 h 1107882"/>
                <a:gd name="connsiteX101" fmla="*/ 731704 w 1527632"/>
                <a:gd name="connsiteY101" fmla="*/ 1107781 h 1107882"/>
                <a:gd name="connsiteX102" fmla="*/ 750054 w 1527632"/>
                <a:gd name="connsiteY102" fmla="*/ 1089431 h 1107882"/>
                <a:gd name="connsiteX103" fmla="*/ 762287 w 1527632"/>
                <a:gd name="connsiteY103" fmla="*/ 1051202 h 1107882"/>
                <a:gd name="connsiteX104" fmla="*/ 759994 w 1527632"/>
                <a:gd name="connsiteY104" fmla="*/ 1012972 h 1107882"/>
                <a:gd name="connsiteX105" fmla="*/ 772227 w 1527632"/>
                <a:gd name="connsiteY105" fmla="*/ 1000739 h 1107882"/>
                <a:gd name="connsiteX106" fmla="*/ 791341 w 1527632"/>
                <a:gd name="connsiteY106" fmla="*/ 983918 h 1107882"/>
                <a:gd name="connsiteX107" fmla="*/ 802046 w 1527632"/>
                <a:gd name="connsiteY107" fmla="*/ 965568 h 1107882"/>
                <a:gd name="connsiteX108" fmla="*/ 802810 w 1527632"/>
                <a:gd name="connsiteY108" fmla="*/ 947983 h 1107882"/>
                <a:gd name="connsiteX109" fmla="*/ 812750 w 1527632"/>
                <a:gd name="connsiteY109" fmla="*/ 936514 h 1107882"/>
                <a:gd name="connsiteX110" fmla="*/ 807397 w 1527632"/>
                <a:gd name="connsiteY110" fmla="*/ 918929 h 1107882"/>
                <a:gd name="connsiteX111" fmla="*/ 811220 w 1527632"/>
                <a:gd name="connsiteY111" fmla="*/ 909754 h 1107882"/>
                <a:gd name="connsiteX112" fmla="*/ 824983 w 1527632"/>
                <a:gd name="connsiteY112" fmla="*/ 903637 h 1107882"/>
                <a:gd name="connsiteX113" fmla="*/ 848685 w 1527632"/>
                <a:gd name="connsiteY113" fmla="*/ 889110 h 1107882"/>
                <a:gd name="connsiteX114" fmla="*/ 869329 w 1527632"/>
                <a:gd name="connsiteY114" fmla="*/ 868467 h 1107882"/>
                <a:gd name="connsiteX115" fmla="*/ 881562 w 1527632"/>
                <a:gd name="connsiteY115" fmla="*/ 867702 h 1107882"/>
                <a:gd name="connsiteX116" fmla="*/ 886914 w 1527632"/>
                <a:gd name="connsiteY116" fmla="*/ 880700 h 1107882"/>
                <a:gd name="connsiteX117" fmla="*/ 933553 w 1527632"/>
                <a:gd name="connsiteY117" fmla="*/ 871525 h 1107882"/>
                <a:gd name="connsiteX118" fmla="*/ 988603 w 1527632"/>
                <a:gd name="connsiteY118" fmla="*/ 824885 h 1107882"/>
                <a:gd name="connsiteX119" fmla="*/ 1019951 w 1527632"/>
                <a:gd name="connsiteY119" fmla="*/ 795067 h 1107882"/>
                <a:gd name="connsiteX120" fmla="*/ 1043653 w 1527632"/>
                <a:gd name="connsiteY120" fmla="*/ 785892 h 1107882"/>
                <a:gd name="connsiteX121" fmla="*/ 1068120 w 1527632"/>
                <a:gd name="connsiteY121" fmla="*/ 779775 h 1107882"/>
                <a:gd name="connsiteX122" fmla="*/ 1104820 w 1527632"/>
                <a:gd name="connsiteY122" fmla="*/ 772129 h 1107882"/>
                <a:gd name="connsiteX123" fmla="*/ 1194276 w 1527632"/>
                <a:gd name="connsiteY123" fmla="*/ 748427 h 1107882"/>
                <a:gd name="connsiteX124" fmla="*/ 1265382 w 1527632"/>
                <a:gd name="connsiteY124" fmla="*/ 712492 h 1107882"/>
                <a:gd name="connsiteX125" fmla="*/ 1275321 w 1527632"/>
                <a:gd name="connsiteY125" fmla="*/ 700259 h 1107882"/>
                <a:gd name="connsiteX126" fmla="*/ 1230976 w 1527632"/>
                <a:gd name="connsiteY126" fmla="*/ 702552 h 1107882"/>
                <a:gd name="connsiteX127" fmla="*/ 1175926 w 1527632"/>
                <a:gd name="connsiteY127" fmla="*/ 696436 h 1107882"/>
                <a:gd name="connsiteX128" fmla="*/ 1183572 w 1527632"/>
                <a:gd name="connsiteY128" fmla="*/ 680380 h 1107882"/>
                <a:gd name="connsiteX129" fmla="*/ 1188159 w 1527632"/>
                <a:gd name="connsiteY129" fmla="*/ 657442 h 1107882"/>
                <a:gd name="connsiteX130" fmla="*/ 1223330 w 1527632"/>
                <a:gd name="connsiteY130" fmla="*/ 668911 h 1107882"/>
                <a:gd name="connsiteX131" fmla="*/ 1277615 w 1527632"/>
                <a:gd name="connsiteY131" fmla="*/ 686496 h 1107882"/>
                <a:gd name="connsiteX132" fmla="*/ 1286790 w 1527632"/>
                <a:gd name="connsiteY132" fmla="*/ 654384 h 1107882"/>
                <a:gd name="connsiteX133" fmla="*/ 1221801 w 1527632"/>
                <a:gd name="connsiteY133" fmla="*/ 598569 h 1107882"/>
                <a:gd name="connsiteX134" fmla="*/ 1258500 w 1527632"/>
                <a:gd name="connsiteY134" fmla="*/ 603157 h 1107882"/>
                <a:gd name="connsiteX135" fmla="*/ 1282203 w 1527632"/>
                <a:gd name="connsiteY135" fmla="*/ 577926 h 1107882"/>
                <a:gd name="connsiteX136" fmla="*/ 1222565 w 1527632"/>
                <a:gd name="connsiteY136" fmla="*/ 577161 h 1107882"/>
                <a:gd name="connsiteX137" fmla="*/ 1211861 w 1527632"/>
                <a:gd name="connsiteY137" fmla="*/ 561105 h 1107882"/>
                <a:gd name="connsiteX138" fmla="*/ 1221801 w 1527632"/>
                <a:gd name="connsiteY138" fmla="*/ 541226 h 1107882"/>
                <a:gd name="connsiteX139" fmla="*/ 1276850 w 1527632"/>
                <a:gd name="connsiteY139" fmla="*/ 557282 h 1107882"/>
                <a:gd name="connsiteX140" fmla="*/ 1318902 w 1527632"/>
                <a:gd name="connsiteY140" fmla="*/ 547342 h 1107882"/>
                <a:gd name="connsiteX141" fmla="*/ 1286026 w 1527632"/>
                <a:gd name="connsiteY141" fmla="*/ 517524 h 1107882"/>
                <a:gd name="connsiteX142" fmla="*/ 1341075 w 1527632"/>
                <a:gd name="connsiteY142" fmla="*/ 512172 h 1107882"/>
                <a:gd name="connsiteX143" fmla="*/ 1347956 w 1527632"/>
                <a:gd name="connsiteY143" fmla="*/ 495351 h 1107882"/>
                <a:gd name="connsiteX144" fmla="*/ 1302846 w 1527632"/>
                <a:gd name="connsiteY144" fmla="*/ 467826 h 1107882"/>
                <a:gd name="connsiteX145" fmla="*/ 1346427 w 1527632"/>
                <a:gd name="connsiteY145" fmla="*/ 460945 h 1107882"/>
                <a:gd name="connsiteX146" fmla="*/ 1334958 w 1527632"/>
                <a:gd name="connsiteY146" fmla="*/ 416599 h 1107882"/>
                <a:gd name="connsiteX147" fmla="*/ 1290613 w 1527632"/>
                <a:gd name="connsiteY147" fmla="*/ 405895 h 1107882"/>
                <a:gd name="connsiteX148" fmla="*/ 1272263 w 1527632"/>
                <a:gd name="connsiteY148" fmla="*/ 387545 h 1107882"/>
                <a:gd name="connsiteX149" fmla="*/ 1305904 w 1527632"/>
                <a:gd name="connsiteY149" fmla="*/ 382957 h 1107882"/>
                <a:gd name="connsiteX150" fmla="*/ 1373952 w 1527632"/>
                <a:gd name="connsiteY150" fmla="*/ 382957 h 1107882"/>
                <a:gd name="connsiteX151" fmla="*/ 1358661 w 1527632"/>
                <a:gd name="connsiteY151" fmla="*/ 356962 h 1107882"/>
                <a:gd name="connsiteX152" fmla="*/ 1317373 w 1527632"/>
                <a:gd name="connsiteY152" fmla="*/ 348551 h 1107882"/>
                <a:gd name="connsiteX153" fmla="*/ 1351015 w 1527632"/>
                <a:gd name="connsiteY153" fmla="*/ 341670 h 1107882"/>
                <a:gd name="connsiteX154" fmla="*/ 1300552 w 1527632"/>
                <a:gd name="connsiteY154" fmla="*/ 330966 h 1107882"/>
                <a:gd name="connsiteX155" fmla="*/ 1280673 w 1527632"/>
                <a:gd name="connsiteY155" fmla="*/ 332495 h 1107882"/>
                <a:gd name="connsiteX156" fmla="*/ 1295965 w 1527632"/>
                <a:gd name="connsiteY156" fmla="*/ 287385 h 1107882"/>
                <a:gd name="connsiteX157" fmla="*/ 1340311 w 1527632"/>
                <a:gd name="connsiteY157" fmla="*/ 254508 h 1107882"/>
                <a:gd name="connsiteX158" fmla="*/ 1381598 w 1527632"/>
                <a:gd name="connsiteY158" fmla="*/ 230041 h 1107882"/>
                <a:gd name="connsiteX159" fmla="*/ 1364777 w 1527632"/>
                <a:gd name="connsiteY159" fmla="*/ 210927 h 1107882"/>
                <a:gd name="connsiteX160" fmla="*/ 1323490 w 1527632"/>
                <a:gd name="connsiteY160" fmla="*/ 223925 h 1107882"/>
                <a:gd name="connsiteX161" fmla="*/ 1357132 w 1527632"/>
                <a:gd name="connsiteY161" fmla="*/ 204045 h 1107882"/>
                <a:gd name="connsiteX162" fmla="*/ 1419827 w 1527632"/>
                <a:gd name="connsiteY162" fmla="*/ 195635 h 1107882"/>
                <a:gd name="connsiteX163" fmla="*/ 1373952 w 1527632"/>
                <a:gd name="connsiteY163" fmla="*/ 184931 h 1107882"/>
                <a:gd name="connsiteX164" fmla="*/ 1385421 w 1527632"/>
                <a:gd name="connsiteY164" fmla="*/ 177285 h 1107882"/>
                <a:gd name="connsiteX165" fmla="*/ 1439706 w 1527632"/>
                <a:gd name="connsiteY165" fmla="*/ 166581 h 1107882"/>
                <a:gd name="connsiteX166" fmla="*/ 1471819 w 1527632"/>
                <a:gd name="connsiteY166" fmla="*/ 152819 h 1107882"/>
                <a:gd name="connsiteX167" fmla="*/ 1527633 w 1527632"/>
                <a:gd name="connsiteY167" fmla="*/ 127587 h 1107882"/>
                <a:gd name="connsiteX168" fmla="*/ 1440471 w 1527632"/>
                <a:gd name="connsiteY168" fmla="*/ 100062 h 11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27632" h="1107882">
                  <a:moveTo>
                    <a:pt x="520680" y="724725"/>
                  </a:moveTo>
                  <a:cubicBezTo>
                    <a:pt x="521444" y="713257"/>
                    <a:pt x="508446" y="720138"/>
                    <a:pt x="500801" y="707140"/>
                  </a:cubicBezTo>
                  <a:cubicBezTo>
                    <a:pt x="493155" y="693377"/>
                    <a:pt x="455690" y="688025"/>
                    <a:pt x="451867" y="698730"/>
                  </a:cubicBezTo>
                  <a:cubicBezTo>
                    <a:pt x="450338" y="703317"/>
                    <a:pt x="438870" y="709434"/>
                    <a:pt x="448045" y="719373"/>
                  </a:cubicBezTo>
                  <a:cubicBezTo>
                    <a:pt x="457984" y="729313"/>
                    <a:pt x="464101" y="724725"/>
                    <a:pt x="475570" y="735429"/>
                  </a:cubicBezTo>
                  <a:cubicBezTo>
                    <a:pt x="486274" y="744604"/>
                    <a:pt x="519915" y="736194"/>
                    <a:pt x="520680" y="724725"/>
                  </a:cubicBezTo>
                  <a:moveTo>
                    <a:pt x="1440471" y="100062"/>
                  </a:moveTo>
                  <a:cubicBezTo>
                    <a:pt x="1412946" y="100062"/>
                    <a:pt x="1390773" y="104650"/>
                    <a:pt x="1389244" y="123000"/>
                  </a:cubicBezTo>
                  <a:cubicBezTo>
                    <a:pt x="1387715" y="141350"/>
                    <a:pt x="1353309" y="119177"/>
                    <a:pt x="1338017" y="126058"/>
                  </a:cubicBezTo>
                  <a:cubicBezTo>
                    <a:pt x="1323490" y="132175"/>
                    <a:pt x="1330371" y="110767"/>
                    <a:pt x="1315844" y="118412"/>
                  </a:cubicBezTo>
                  <a:cubicBezTo>
                    <a:pt x="1301317" y="125294"/>
                    <a:pt x="1284496" y="142879"/>
                    <a:pt x="1266911" y="149760"/>
                  </a:cubicBezTo>
                  <a:cubicBezTo>
                    <a:pt x="1249326" y="156641"/>
                    <a:pt x="1235563" y="174991"/>
                    <a:pt x="1224859" y="176521"/>
                  </a:cubicBezTo>
                  <a:cubicBezTo>
                    <a:pt x="1214155" y="178050"/>
                    <a:pt x="1248561" y="143644"/>
                    <a:pt x="1266146" y="126058"/>
                  </a:cubicBezTo>
                  <a:cubicBezTo>
                    <a:pt x="1283732" y="108473"/>
                    <a:pt x="1274557" y="88594"/>
                    <a:pt x="1250855" y="90887"/>
                  </a:cubicBezTo>
                  <a:cubicBezTo>
                    <a:pt x="1227153" y="93181"/>
                    <a:pt x="1232505" y="107708"/>
                    <a:pt x="1218743" y="110002"/>
                  </a:cubicBezTo>
                  <a:cubicBezTo>
                    <a:pt x="1205745" y="113060"/>
                    <a:pt x="1142284" y="143644"/>
                    <a:pt x="1139226" y="134469"/>
                  </a:cubicBezTo>
                  <a:cubicBezTo>
                    <a:pt x="1136167" y="125294"/>
                    <a:pt x="1191982" y="109237"/>
                    <a:pt x="1191217" y="103121"/>
                  </a:cubicBezTo>
                  <a:cubicBezTo>
                    <a:pt x="1190453" y="97004"/>
                    <a:pt x="1120876" y="96239"/>
                    <a:pt x="1090293" y="100062"/>
                  </a:cubicBezTo>
                  <a:cubicBezTo>
                    <a:pt x="1058945" y="104650"/>
                    <a:pt x="1004660" y="121471"/>
                    <a:pt x="1003895" y="113060"/>
                  </a:cubicBezTo>
                  <a:cubicBezTo>
                    <a:pt x="1003131" y="104650"/>
                    <a:pt x="1067355" y="92417"/>
                    <a:pt x="1100232" y="88594"/>
                  </a:cubicBezTo>
                  <a:cubicBezTo>
                    <a:pt x="1133109" y="84771"/>
                    <a:pt x="1192747" y="90887"/>
                    <a:pt x="1217978" y="80948"/>
                  </a:cubicBezTo>
                  <a:cubicBezTo>
                    <a:pt x="1243209" y="71008"/>
                    <a:pt x="1280673" y="70244"/>
                    <a:pt x="1287555" y="62598"/>
                  </a:cubicBezTo>
                  <a:cubicBezTo>
                    <a:pt x="1294436" y="54952"/>
                    <a:pt x="1258500" y="44248"/>
                    <a:pt x="1240915" y="45013"/>
                  </a:cubicBezTo>
                  <a:cubicBezTo>
                    <a:pt x="1223330" y="45777"/>
                    <a:pt x="1205745" y="43483"/>
                    <a:pt x="1207274" y="35073"/>
                  </a:cubicBezTo>
                  <a:cubicBezTo>
                    <a:pt x="1208803" y="26663"/>
                    <a:pt x="1179749" y="24369"/>
                    <a:pt x="1176691" y="17488"/>
                  </a:cubicBezTo>
                  <a:cubicBezTo>
                    <a:pt x="1173632" y="11371"/>
                    <a:pt x="1118582" y="15958"/>
                    <a:pt x="1106349" y="9077"/>
                  </a:cubicBezTo>
                  <a:cubicBezTo>
                    <a:pt x="1094880" y="2196"/>
                    <a:pt x="1059709" y="-1627"/>
                    <a:pt x="1030655" y="667"/>
                  </a:cubicBezTo>
                  <a:cubicBezTo>
                    <a:pt x="1000837" y="2961"/>
                    <a:pt x="940435" y="2196"/>
                    <a:pt x="926672" y="3725"/>
                  </a:cubicBezTo>
                  <a:cubicBezTo>
                    <a:pt x="912910" y="5254"/>
                    <a:pt x="903735" y="9842"/>
                    <a:pt x="891501" y="9842"/>
                  </a:cubicBezTo>
                  <a:cubicBezTo>
                    <a:pt x="879268" y="9077"/>
                    <a:pt x="859389" y="13665"/>
                    <a:pt x="867035" y="21311"/>
                  </a:cubicBezTo>
                  <a:cubicBezTo>
                    <a:pt x="880033" y="35838"/>
                    <a:pt x="847156" y="41190"/>
                    <a:pt x="849449" y="30486"/>
                  </a:cubicBezTo>
                  <a:cubicBezTo>
                    <a:pt x="851744" y="19781"/>
                    <a:pt x="820395" y="14429"/>
                    <a:pt x="811220" y="22840"/>
                  </a:cubicBezTo>
                  <a:cubicBezTo>
                    <a:pt x="800517" y="32015"/>
                    <a:pt x="750819" y="13665"/>
                    <a:pt x="743173" y="22840"/>
                  </a:cubicBezTo>
                  <a:cubicBezTo>
                    <a:pt x="735527" y="32015"/>
                    <a:pt x="677419" y="28956"/>
                    <a:pt x="660598" y="32015"/>
                  </a:cubicBezTo>
                  <a:cubicBezTo>
                    <a:pt x="643777" y="35073"/>
                    <a:pt x="687358" y="47306"/>
                    <a:pt x="685829" y="54188"/>
                  </a:cubicBezTo>
                  <a:cubicBezTo>
                    <a:pt x="684300" y="61069"/>
                    <a:pt x="630779" y="54188"/>
                    <a:pt x="641484" y="67185"/>
                  </a:cubicBezTo>
                  <a:cubicBezTo>
                    <a:pt x="652188" y="80183"/>
                    <a:pt x="688123" y="89358"/>
                    <a:pt x="704944" y="106179"/>
                  </a:cubicBezTo>
                  <a:cubicBezTo>
                    <a:pt x="721765" y="123000"/>
                    <a:pt x="691946" y="112296"/>
                    <a:pt x="672831" y="100062"/>
                  </a:cubicBezTo>
                  <a:cubicBezTo>
                    <a:pt x="653717" y="87829"/>
                    <a:pt x="629250" y="92417"/>
                    <a:pt x="617781" y="80183"/>
                  </a:cubicBezTo>
                  <a:cubicBezTo>
                    <a:pt x="606313" y="67950"/>
                    <a:pt x="561967" y="58775"/>
                    <a:pt x="550498" y="65656"/>
                  </a:cubicBezTo>
                  <a:cubicBezTo>
                    <a:pt x="537500" y="74067"/>
                    <a:pt x="581082" y="90123"/>
                    <a:pt x="581082" y="99298"/>
                  </a:cubicBezTo>
                  <a:cubicBezTo>
                    <a:pt x="581082" y="108473"/>
                    <a:pt x="551263" y="97004"/>
                    <a:pt x="546676" y="100827"/>
                  </a:cubicBezTo>
                  <a:cubicBezTo>
                    <a:pt x="541323" y="104650"/>
                    <a:pt x="515328" y="76360"/>
                    <a:pt x="500801" y="76360"/>
                  </a:cubicBezTo>
                  <a:cubicBezTo>
                    <a:pt x="486274" y="76360"/>
                    <a:pt x="498507" y="89358"/>
                    <a:pt x="498507" y="106944"/>
                  </a:cubicBezTo>
                  <a:cubicBezTo>
                    <a:pt x="498507" y="124529"/>
                    <a:pt x="469453" y="135998"/>
                    <a:pt x="477863" y="123764"/>
                  </a:cubicBezTo>
                  <a:cubicBezTo>
                    <a:pt x="486274" y="111531"/>
                    <a:pt x="480157" y="80183"/>
                    <a:pt x="464865" y="74067"/>
                  </a:cubicBezTo>
                  <a:cubicBezTo>
                    <a:pt x="449574" y="67950"/>
                    <a:pt x="409816" y="86300"/>
                    <a:pt x="389172" y="85535"/>
                  </a:cubicBezTo>
                  <a:cubicBezTo>
                    <a:pt x="368528" y="84771"/>
                    <a:pt x="341003" y="91652"/>
                    <a:pt x="358589" y="101592"/>
                  </a:cubicBezTo>
                  <a:cubicBezTo>
                    <a:pt x="376174" y="111531"/>
                    <a:pt x="357824" y="117648"/>
                    <a:pt x="342532" y="106944"/>
                  </a:cubicBezTo>
                  <a:cubicBezTo>
                    <a:pt x="327241" y="96239"/>
                    <a:pt x="276014" y="106944"/>
                    <a:pt x="286718" y="113825"/>
                  </a:cubicBezTo>
                  <a:cubicBezTo>
                    <a:pt x="297422" y="120706"/>
                    <a:pt x="300480" y="142114"/>
                    <a:pt x="294364" y="150525"/>
                  </a:cubicBezTo>
                  <a:cubicBezTo>
                    <a:pt x="287483" y="158935"/>
                    <a:pt x="266074" y="142114"/>
                    <a:pt x="246195" y="143644"/>
                  </a:cubicBezTo>
                  <a:cubicBezTo>
                    <a:pt x="226316" y="145173"/>
                    <a:pt x="127685" y="191048"/>
                    <a:pt x="133037" y="203281"/>
                  </a:cubicBezTo>
                  <a:cubicBezTo>
                    <a:pt x="139154" y="215514"/>
                    <a:pt x="181206" y="205575"/>
                    <a:pt x="194204" y="212456"/>
                  </a:cubicBezTo>
                  <a:cubicBezTo>
                    <a:pt x="207202" y="219337"/>
                    <a:pt x="189616" y="246097"/>
                    <a:pt x="173560" y="256802"/>
                  </a:cubicBezTo>
                  <a:cubicBezTo>
                    <a:pt x="157504" y="267506"/>
                    <a:pt x="97102" y="257566"/>
                    <a:pt x="95573" y="270564"/>
                  </a:cubicBezTo>
                  <a:cubicBezTo>
                    <a:pt x="94043" y="283562"/>
                    <a:pt x="0" y="285856"/>
                    <a:pt x="0" y="306499"/>
                  </a:cubicBezTo>
                  <a:cubicBezTo>
                    <a:pt x="0" y="314145"/>
                    <a:pt x="4588" y="322556"/>
                    <a:pt x="14527" y="324085"/>
                  </a:cubicBezTo>
                  <a:cubicBezTo>
                    <a:pt x="27525" y="327143"/>
                    <a:pt x="44346" y="322556"/>
                    <a:pt x="55814" y="335553"/>
                  </a:cubicBezTo>
                  <a:cubicBezTo>
                    <a:pt x="67283" y="348551"/>
                    <a:pt x="100925" y="349316"/>
                    <a:pt x="123862" y="340906"/>
                  </a:cubicBezTo>
                  <a:cubicBezTo>
                    <a:pt x="146800" y="332495"/>
                    <a:pt x="163620" y="342435"/>
                    <a:pt x="162856" y="355433"/>
                  </a:cubicBezTo>
                  <a:cubicBezTo>
                    <a:pt x="162091" y="368430"/>
                    <a:pt x="110864" y="350080"/>
                    <a:pt x="95573" y="360020"/>
                  </a:cubicBezTo>
                  <a:cubicBezTo>
                    <a:pt x="80281" y="369195"/>
                    <a:pt x="32113" y="361549"/>
                    <a:pt x="34406" y="371489"/>
                  </a:cubicBezTo>
                  <a:cubicBezTo>
                    <a:pt x="36700" y="381428"/>
                    <a:pt x="60402" y="379135"/>
                    <a:pt x="79516" y="382957"/>
                  </a:cubicBezTo>
                  <a:cubicBezTo>
                    <a:pt x="98631" y="386780"/>
                    <a:pt x="81046" y="394426"/>
                    <a:pt x="80281" y="402072"/>
                  </a:cubicBezTo>
                  <a:cubicBezTo>
                    <a:pt x="79516" y="409718"/>
                    <a:pt x="90985" y="408189"/>
                    <a:pt x="110100" y="418128"/>
                  </a:cubicBezTo>
                  <a:cubicBezTo>
                    <a:pt x="129214" y="427303"/>
                    <a:pt x="161327" y="433420"/>
                    <a:pt x="150623" y="422716"/>
                  </a:cubicBezTo>
                  <a:cubicBezTo>
                    <a:pt x="139918" y="412012"/>
                    <a:pt x="170501" y="413541"/>
                    <a:pt x="175854" y="419657"/>
                  </a:cubicBezTo>
                  <a:cubicBezTo>
                    <a:pt x="181206" y="425774"/>
                    <a:pt x="194968" y="410482"/>
                    <a:pt x="208731" y="414305"/>
                  </a:cubicBezTo>
                  <a:cubicBezTo>
                    <a:pt x="222493" y="418128"/>
                    <a:pt x="227845" y="401307"/>
                    <a:pt x="239314" y="408189"/>
                  </a:cubicBezTo>
                  <a:cubicBezTo>
                    <a:pt x="250018" y="415070"/>
                    <a:pt x="302010" y="419657"/>
                    <a:pt x="319595" y="428832"/>
                  </a:cubicBezTo>
                  <a:cubicBezTo>
                    <a:pt x="337180" y="438007"/>
                    <a:pt x="361647" y="440301"/>
                    <a:pt x="359353" y="454064"/>
                  </a:cubicBezTo>
                  <a:cubicBezTo>
                    <a:pt x="357059" y="467826"/>
                    <a:pt x="373880" y="477766"/>
                    <a:pt x="393759" y="486176"/>
                  </a:cubicBezTo>
                  <a:cubicBezTo>
                    <a:pt x="413638" y="494586"/>
                    <a:pt x="417461" y="513701"/>
                    <a:pt x="416697" y="525934"/>
                  </a:cubicBezTo>
                  <a:cubicBezTo>
                    <a:pt x="415932" y="538167"/>
                    <a:pt x="438105" y="546578"/>
                    <a:pt x="434282" y="552695"/>
                  </a:cubicBezTo>
                  <a:cubicBezTo>
                    <a:pt x="430459" y="558047"/>
                    <a:pt x="433518" y="566457"/>
                    <a:pt x="446515" y="577926"/>
                  </a:cubicBezTo>
                  <a:cubicBezTo>
                    <a:pt x="459513" y="589394"/>
                    <a:pt x="425872" y="597805"/>
                    <a:pt x="434282" y="607744"/>
                  </a:cubicBezTo>
                  <a:cubicBezTo>
                    <a:pt x="442692" y="617684"/>
                    <a:pt x="422813" y="636798"/>
                    <a:pt x="445751" y="640621"/>
                  </a:cubicBezTo>
                  <a:cubicBezTo>
                    <a:pt x="469453" y="644444"/>
                    <a:pt x="465630" y="624565"/>
                    <a:pt x="483215" y="624565"/>
                  </a:cubicBezTo>
                  <a:cubicBezTo>
                    <a:pt x="500801" y="624565"/>
                    <a:pt x="482451" y="639857"/>
                    <a:pt x="492390" y="649032"/>
                  </a:cubicBezTo>
                  <a:cubicBezTo>
                    <a:pt x="502330" y="658207"/>
                    <a:pt x="522209" y="655913"/>
                    <a:pt x="540559" y="671205"/>
                  </a:cubicBezTo>
                  <a:cubicBezTo>
                    <a:pt x="558909" y="686496"/>
                    <a:pt x="547440" y="693377"/>
                    <a:pt x="529855" y="681144"/>
                  </a:cubicBezTo>
                  <a:cubicBezTo>
                    <a:pt x="513034" y="668911"/>
                    <a:pt x="463336" y="671969"/>
                    <a:pt x="463336" y="675792"/>
                  </a:cubicBezTo>
                  <a:cubicBezTo>
                    <a:pt x="463336" y="680380"/>
                    <a:pt x="517622" y="710198"/>
                    <a:pt x="530619" y="705611"/>
                  </a:cubicBezTo>
                  <a:cubicBezTo>
                    <a:pt x="543617" y="701023"/>
                    <a:pt x="560438" y="723196"/>
                    <a:pt x="552792" y="730842"/>
                  </a:cubicBezTo>
                  <a:cubicBezTo>
                    <a:pt x="545146" y="737723"/>
                    <a:pt x="548969" y="756073"/>
                    <a:pt x="547440" y="764483"/>
                  </a:cubicBezTo>
                  <a:cubicBezTo>
                    <a:pt x="545911" y="772894"/>
                    <a:pt x="527561" y="764483"/>
                    <a:pt x="516092" y="766013"/>
                  </a:cubicBezTo>
                  <a:cubicBezTo>
                    <a:pt x="504624" y="767542"/>
                    <a:pt x="496213" y="771365"/>
                    <a:pt x="496213" y="783598"/>
                  </a:cubicBezTo>
                  <a:cubicBezTo>
                    <a:pt x="496213" y="795831"/>
                    <a:pt x="477863" y="804242"/>
                    <a:pt x="475570" y="819533"/>
                  </a:cubicBezTo>
                  <a:cubicBezTo>
                    <a:pt x="473276" y="834825"/>
                    <a:pt x="490097" y="834060"/>
                    <a:pt x="500036" y="840177"/>
                  </a:cubicBezTo>
                  <a:cubicBezTo>
                    <a:pt x="509976" y="846294"/>
                    <a:pt x="482451" y="850881"/>
                    <a:pt x="480921" y="861585"/>
                  </a:cubicBezTo>
                  <a:cubicBezTo>
                    <a:pt x="479392" y="872289"/>
                    <a:pt x="506153" y="891404"/>
                    <a:pt x="515328" y="896756"/>
                  </a:cubicBezTo>
                  <a:cubicBezTo>
                    <a:pt x="525267" y="902108"/>
                    <a:pt x="516092" y="925810"/>
                    <a:pt x="519915" y="938043"/>
                  </a:cubicBezTo>
                  <a:cubicBezTo>
                    <a:pt x="523738" y="950277"/>
                    <a:pt x="535971" y="934985"/>
                    <a:pt x="534442" y="951041"/>
                  </a:cubicBezTo>
                  <a:cubicBezTo>
                    <a:pt x="532913" y="967098"/>
                    <a:pt x="545911" y="966333"/>
                    <a:pt x="546676" y="975508"/>
                  </a:cubicBezTo>
                  <a:cubicBezTo>
                    <a:pt x="547440" y="984683"/>
                    <a:pt x="570378" y="983154"/>
                    <a:pt x="565790" y="996152"/>
                  </a:cubicBezTo>
                  <a:cubicBezTo>
                    <a:pt x="561203" y="1009150"/>
                    <a:pt x="572671" y="1018324"/>
                    <a:pt x="577259" y="1025206"/>
                  </a:cubicBezTo>
                  <a:cubicBezTo>
                    <a:pt x="582611" y="1032087"/>
                    <a:pt x="601725" y="1044320"/>
                    <a:pt x="605548" y="1054260"/>
                  </a:cubicBezTo>
                  <a:cubicBezTo>
                    <a:pt x="609371" y="1063435"/>
                    <a:pt x="620075" y="1075668"/>
                    <a:pt x="633838" y="1071845"/>
                  </a:cubicBezTo>
                  <a:cubicBezTo>
                    <a:pt x="646836" y="1068022"/>
                    <a:pt x="647600" y="1080256"/>
                    <a:pt x="658304" y="1078726"/>
                  </a:cubicBezTo>
                  <a:cubicBezTo>
                    <a:pt x="669008" y="1077197"/>
                    <a:pt x="685065" y="1083314"/>
                    <a:pt x="688123" y="1090960"/>
                  </a:cubicBezTo>
                  <a:cubicBezTo>
                    <a:pt x="691181" y="1098606"/>
                    <a:pt x="722529" y="1106251"/>
                    <a:pt x="731704" y="1107781"/>
                  </a:cubicBezTo>
                  <a:cubicBezTo>
                    <a:pt x="740879" y="1109310"/>
                    <a:pt x="742408" y="1093254"/>
                    <a:pt x="750054" y="1089431"/>
                  </a:cubicBezTo>
                  <a:cubicBezTo>
                    <a:pt x="758465" y="1084843"/>
                    <a:pt x="755406" y="1053495"/>
                    <a:pt x="762287" y="1051202"/>
                  </a:cubicBezTo>
                  <a:cubicBezTo>
                    <a:pt x="769933" y="1048908"/>
                    <a:pt x="767640" y="1016031"/>
                    <a:pt x="759994" y="1012972"/>
                  </a:cubicBezTo>
                  <a:cubicBezTo>
                    <a:pt x="752348" y="1009914"/>
                    <a:pt x="755406" y="998445"/>
                    <a:pt x="772227" y="1000739"/>
                  </a:cubicBezTo>
                  <a:cubicBezTo>
                    <a:pt x="789048" y="1003033"/>
                    <a:pt x="782931" y="986212"/>
                    <a:pt x="791341" y="983918"/>
                  </a:cubicBezTo>
                  <a:cubicBezTo>
                    <a:pt x="799752" y="981625"/>
                    <a:pt x="795929" y="966333"/>
                    <a:pt x="802046" y="965568"/>
                  </a:cubicBezTo>
                  <a:cubicBezTo>
                    <a:pt x="808162" y="964039"/>
                    <a:pt x="807397" y="954100"/>
                    <a:pt x="802810" y="947983"/>
                  </a:cubicBezTo>
                  <a:cubicBezTo>
                    <a:pt x="798223" y="941866"/>
                    <a:pt x="803575" y="938043"/>
                    <a:pt x="812750" y="936514"/>
                  </a:cubicBezTo>
                  <a:cubicBezTo>
                    <a:pt x="821925" y="934985"/>
                    <a:pt x="819631" y="922752"/>
                    <a:pt x="807397" y="918929"/>
                  </a:cubicBezTo>
                  <a:cubicBezTo>
                    <a:pt x="795929" y="914341"/>
                    <a:pt x="798987" y="901344"/>
                    <a:pt x="811220" y="909754"/>
                  </a:cubicBezTo>
                  <a:cubicBezTo>
                    <a:pt x="822689" y="917400"/>
                    <a:pt x="831864" y="912048"/>
                    <a:pt x="824983" y="903637"/>
                  </a:cubicBezTo>
                  <a:cubicBezTo>
                    <a:pt x="818102" y="895227"/>
                    <a:pt x="833393" y="890639"/>
                    <a:pt x="848685" y="889110"/>
                  </a:cubicBezTo>
                  <a:cubicBezTo>
                    <a:pt x="863977" y="887581"/>
                    <a:pt x="872387" y="879935"/>
                    <a:pt x="869329" y="868467"/>
                  </a:cubicBezTo>
                  <a:cubicBezTo>
                    <a:pt x="866270" y="856998"/>
                    <a:pt x="886914" y="857762"/>
                    <a:pt x="881562" y="867702"/>
                  </a:cubicBezTo>
                  <a:cubicBezTo>
                    <a:pt x="876210" y="877642"/>
                    <a:pt x="879268" y="887581"/>
                    <a:pt x="886914" y="880700"/>
                  </a:cubicBezTo>
                  <a:cubicBezTo>
                    <a:pt x="894560" y="873819"/>
                    <a:pt x="908322" y="878406"/>
                    <a:pt x="933553" y="871525"/>
                  </a:cubicBezTo>
                  <a:cubicBezTo>
                    <a:pt x="958785" y="864644"/>
                    <a:pt x="983251" y="844000"/>
                    <a:pt x="988603" y="824885"/>
                  </a:cubicBezTo>
                  <a:cubicBezTo>
                    <a:pt x="994720" y="805771"/>
                    <a:pt x="1023009" y="807300"/>
                    <a:pt x="1019951" y="795067"/>
                  </a:cubicBezTo>
                  <a:cubicBezTo>
                    <a:pt x="1016128" y="782069"/>
                    <a:pt x="1025303" y="777481"/>
                    <a:pt x="1043653" y="785892"/>
                  </a:cubicBezTo>
                  <a:cubicBezTo>
                    <a:pt x="1062003" y="794302"/>
                    <a:pt x="1047476" y="779775"/>
                    <a:pt x="1068120" y="779775"/>
                  </a:cubicBezTo>
                  <a:cubicBezTo>
                    <a:pt x="1088764" y="779775"/>
                    <a:pt x="1084941" y="772894"/>
                    <a:pt x="1104820" y="772129"/>
                  </a:cubicBezTo>
                  <a:cubicBezTo>
                    <a:pt x="1124699" y="771365"/>
                    <a:pt x="1176691" y="762954"/>
                    <a:pt x="1194276" y="748427"/>
                  </a:cubicBezTo>
                  <a:cubicBezTo>
                    <a:pt x="1211861" y="733900"/>
                    <a:pt x="1249326" y="721667"/>
                    <a:pt x="1265382" y="712492"/>
                  </a:cubicBezTo>
                  <a:cubicBezTo>
                    <a:pt x="1280673" y="703317"/>
                    <a:pt x="1284496" y="694907"/>
                    <a:pt x="1275321" y="700259"/>
                  </a:cubicBezTo>
                  <a:cubicBezTo>
                    <a:pt x="1265382" y="705611"/>
                    <a:pt x="1245503" y="705611"/>
                    <a:pt x="1230976" y="702552"/>
                  </a:cubicBezTo>
                  <a:cubicBezTo>
                    <a:pt x="1216448" y="698730"/>
                    <a:pt x="1192747" y="686496"/>
                    <a:pt x="1175926" y="696436"/>
                  </a:cubicBezTo>
                  <a:cubicBezTo>
                    <a:pt x="1159105" y="705611"/>
                    <a:pt x="1169045" y="682673"/>
                    <a:pt x="1183572" y="680380"/>
                  </a:cubicBezTo>
                  <a:cubicBezTo>
                    <a:pt x="1197334" y="678086"/>
                    <a:pt x="1191982" y="671969"/>
                    <a:pt x="1188159" y="657442"/>
                  </a:cubicBezTo>
                  <a:cubicBezTo>
                    <a:pt x="1184336" y="642915"/>
                    <a:pt x="1211861" y="652090"/>
                    <a:pt x="1223330" y="668911"/>
                  </a:cubicBezTo>
                  <a:cubicBezTo>
                    <a:pt x="1234799" y="685732"/>
                    <a:pt x="1257736" y="692613"/>
                    <a:pt x="1277615" y="686496"/>
                  </a:cubicBezTo>
                  <a:cubicBezTo>
                    <a:pt x="1297494" y="680380"/>
                    <a:pt x="1278380" y="665088"/>
                    <a:pt x="1286790" y="654384"/>
                  </a:cubicBezTo>
                  <a:cubicBezTo>
                    <a:pt x="1295201" y="643680"/>
                    <a:pt x="1225623" y="610038"/>
                    <a:pt x="1221801" y="598569"/>
                  </a:cubicBezTo>
                  <a:cubicBezTo>
                    <a:pt x="1217978" y="587101"/>
                    <a:pt x="1239386" y="594746"/>
                    <a:pt x="1258500" y="603157"/>
                  </a:cubicBezTo>
                  <a:cubicBezTo>
                    <a:pt x="1277615" y="610803"/>
                    <a:pt x="1282203" y="587865"/>
                    <a:pt x="1282203" y="577926"/>
                  </a:cubicBezTo>
                  <a:cubicBezTo>
                    <a:pt x="1282203" y="567986"/>
                    <a:pt x="1240915" y="567222"/>
                    <a:pt x="1222565" y="577161"/>
                  </a:cubicBezTo>
                  <a:cubicBezTo>
                    <a:pt x="1204215" y="587101"/>
                    <a:pt x="1186630" y="564163"/>
                    <a:pt x="1211861" y="561105"/>
                  </a:cubicBezTo>
                  <a:cubicBezTo>
                    <a:pt x="1237092" y="558047"/>
                    <a:pt x="1214155" y="548107"/>
                    <a:pt x="1221801" y="541226"/>
                  </a:cubicBezTo>
                  <a:cubicBezTo>
                    <a:pt x="1229446" y="534345"/>
                    <a:pt x="1260794" y="561869"/>
                    <a:pt x="1276850" y="557282"/>
                  </a:cubicBezTo>
                  <a:cubicBezTo>
                    <a:pt x="1292907" y="551930"/>
                    <a:pt x="1305140" y="558047"/>
                    <a:pt x="1318902" y="547342"/>
                  </a:cubicBezTo>
                  <a:cubicBezTo>
                    <a:pt x="1332665" y="536638"/>
                    <a:pt x="1293671" y="526699"/>
                    <a:pt x="1286026" y="517524"/>
                  </a:cubicBezTo>
                  <a:cubicBezTo>
                    <a:pt x="1277615" y="508349"/>
                    <a:pt x="1326548" y="512172"/>
                    <a:pt x="1341075" y="512172"/>
                  </a:cubicBezTo>
                  <a:cubicBezTo>
                    <a:pt x="1355602" y="512936"/>
                    <a:pt x="1359425" y="491528"/>
                    <a:pt x="1347956" y="495351"/>
                  </a:cubicBezTo>
                  <a:cubicBezTo>
                    <a:pt x="1336488" y="499938"/>
                    <a:pt x="1293671" y="480824"/>
                    <a:pt x="1302846" y="467826"/>
                  </a:cubicBezTo>
                  <a:cubicBezTo>
                    <a:pt x="1312021" y="454828"/>
                    <a:pt x="1328078" y="470120"/>
                    <a:pt x="1346427" y="460945"/>
                  </a:cubicBezTo>
                  <a:cubicBezTo>
                    <a:pt x="1364777" y="451770"/>
                    <a:pt x="1347956" y="416599"/>
                    <a:pt x="1334958" y="416599"/>
                  </a:cubicBezTo>
                  <a:cubicBezTo>
                    <a:pt x="1321961" y="416599"/>
                    <a:pt x="1290613" y="412012"/>
                    <a:pt x="1290613" y="405895"/>
                  </a:cubicBezTo>
                  <a:cubicBezTo>
                    <a:pt x="1290613" y="399778"/>
                    <a:pt x="1264617" y="393662"/>
                    <a:pt x="1272263" y="387545"/>
                  </a:cubicBezTo>
                  <a:cubicBezTo>
                    <a:pt x="1279909" y="381428"/>
                    <a:pt x="1289084" y="395191"/>
                    <a:pt x="1305904" y="382957"/>
                  </a:cubicBezTo>
                  <a:cubicBezTo>
                    <a:pt x="1322725" y="370724"/>
                    <a:pt x="1358661" y="386016"/>
                    <a:pt x="1373952" y="382957"/>
                  </a:cubicBezTo>
                  <a:cubicBezTo>
                    <a:pt x="1389244" y="379899"/>
                    <a:pt x="1367071" y="352374"/>
                    <a:pt x="1358661" y="356962"/>
                  </a:cubicBezTo>
                  <a:cubicBezTo>
                    <a:pt x="1349486" y="362314"/>
                    <a:pt x="1319667" y="363078"/>
                    <a:pt x="1317373" y="348551"/>
                  </a:cubicBezTo>
                  <a:cubicBezTo>
                    <a:pt x="1315080" y="333260"/>
                    <a:pt x="1346427" y="348551"/>
                    <a:pt x="1351015" y="341670"/>
                  </a:cubicBezTo>
                  <a:cubicBezTo>
                    <a:pt x="1356367" y="334789"/>
                    <a:pt x="1308198" y="315674"/>
                    <a:pt x="1300552" y="330966"/>
                  </a:cubicBezTo>
                  <a:cubicBezTo>
                    <a:pt x="1292907" y="346258"/>
                    <a:pt x="1266911" y="340906"/>
                    <a:pt x="1280673" y="332495"/>
                  </a:cubicBezTo>
                  <a:cubicBezTo>
                    <a:pt x="1294436" y="324085"/>
                    <a:pt x="1297494" y="299618"/>
                    <a:pt x="1295965" y="287385"/>
                  </a:cubicBezTo>
                  <a:cubicBezTo>
                    <a:pt x="1294436" y="275152"/>
                    <a:pt x="1346427" y="274387"/>
                    <a:pt x="1340311" y="254508"/>
                  </a:cubicBezTo>
                  <a:cubicBezTo>
                    <a:pt x="1334194" y="234629"/>
                    <a:pt x="1364777" y="230041"/>
                    <a:pt x="1381598" y="230041"/>
                  </a:cubicBezTo>
                  <a:cubicBezTo>
                    <a:pt x="1398419" y="230041"/>
                    <a:pt x="1380833" y="208633"/>
                    <a:pt x="1364777" y="210927"/>
                  </a:cubicBezTo>
                  <a:cubicBezTo>
                    <a:pt x="1348721" y="213220"/>
                    <a:pt x="1331900" y="230806"/>
                    <a:pt x="1323490" y="223925"/>
                  </a:cubicBezTo>
                  <a:cubicBezTo>
                    <a:pt x="1315080" y="217043"/>
                    <a:pt x="1342604" y="204045"/>
                    <a:pt x="1357132" y="204045"/>
                  </a:cubicBezTo>
                  <a:cubicBezTo>
                    <a:pt x="1371659" y="204045"/>
                    <a:pt x="1407594" y="202516"/>
                    <a:pt x="1419827" y="195635"/>
                  </a:cubicBezTo>
                  <a:cubicBezTo>
                    <a:pt x="1432060" y="188754"/>
                    <a:pt x="1397654" y="181873"/>
                    <a:pt x="1373952" y="184931"/>
                  </a:cubicBezTo>
                  <a:cubicBezTo>
                    <a:pt x="1350250" y="187989"/>
                    <a:pt x="1350250" y="178050"/>
                    <a:pt x="1385421" y="177285"/>
                  </a:cubicBezTo>
                  <a:cubicBezTo>
                    <a:pt x="1420592" y="176521"/>
                    <a:pt x="1415239" y="169639"/>
                    <a:pt x="1439706" y="166581"/>
                  </a:cubicBezTo>
                  <a:cubicBezTo>
                    <a:pt x="1464937" y="163523"/>
                    <a:pt x="1456527" y="153583"/>
                    <a:pt x="1471819" y="152819"/>
                  </a:cubicBezTo>
                  <a:cubicBezTo>
                    <a:pt x="1487110" y="152054"/>
                    <a:pt x="1527633" y="135233"/>
                    <a:pt x="1527633" y="127587"/>
                  </a:cubicBezTo>
                  <a:cubicBezTo>
                    <a:pt x="1527633" y="119942"/>
                    <a:pt x="1467996" y="100062"/>
                    <a:pt x="1440471" y="1000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7" name="Vrije vorm: vorm 246">
              <a:extLst>
                <a:ext uri="{FF2B5EF4-FFF2-40B4-BE49-F238E27FC236}">
                  <a16:creationId xmlns:a16="http://schemas.microsoft.com/office/drawing/2014/main" id="{2C548563-7F86-4107-9E67-810841F00AD8}"/>
                </a:ext>
              </a:extLst>
            </p:cNvPr>
            <p:cNvSpPr/>
            <p:nvPr/>
          </p:nvSpPr>
          <p:spPr>
            <a:xfrm>
              <a:off x="3773962" y="1567960"/>
              <a:ext cx="1527632" cy="1107882"/>
            </a:xfrm>
            <a:custGeom>
              <a:avLst/>
              <a:gdLst>
                <a:gd name="connsiteX0" fmla="*/ 520680 w 1527632"/>
                <a:gd name="connsiteY0" fmla="*/ 724725 h 1107882"/>
                <a:gd name="connsiteX1" fmla="*/ 500801 w 1527632"/>
                <a:gd name="connsiteY1" fmla="*/ 707140 h 1107882"/>
                <a:gd name="connsiteX2" fmla="*/ 451867 w 1527632"/>
                <a:gd name="connsiteY2" fmla="*/ 698730 h 1107882"/>
                <a:gd name="connsiteX3" fmla="*/ 448045 w 1527632"/>
                <a:gd name="connsiteY3" fmla="*/ 719373 h 1107882"/>
                <a:gd name="connsiteX4" fmla="*/ 475570 w 1527632"/>
                <a:gd name="connsiteY4" fmla="*/ 735429 h 1107882"/>
                <a:gd name="connsiteX5" fmla="*/ 520680 w 1527632"/>
                <a:gd name="connsiteY5" fmla="*/ 724725 h 1107882"/>
                <a:gd name="connsiteX6" fmla="*/ 1440471 w 1527632"/>
                <a:gd name="connsiteY6" fmla="*/ 100062 h 1107882"/>
                <a:gd name="connsiteX7" fmla="*/ 1389244 w 1527632"/>
                <a:gd name="connsiteY7" fmla="*/ 123000 h 1107882"/>
                <a:gd name="connsiteX8" fmla="*/ 1338017 w 1527632"/>
                <a:gd name="connsiteY8" fmla="*/ 126058 h 1107882"/>
                <a:gd name="connsiteX9" fmla="*/ 1315844 w 1527632"/>
                <a:gd name="connsiteY9" fmla="*/ 118412 h 1107882"/>
                <a:gd name="connsiteX10" fmla="*/ 1266911 w 1527632"/>
                <a:gd name="connsiteY10" fmla="*/ 149760 h 1107882"/>
                <a:gd name="connsiteX11" fmla="*/ 1224859 w 1527632"/>
                <a:gd name="connsiteY11" fmla="*/ 176521 h 1107882"/>
                <a:gd name="connsiteX12" fmla="*/ 1266146 w 1527632"/>
                <a:gd name="connsiteY12" fmla="*/ 126058 h 1107882"/>
                <a:gd name="connsiteX13" fmla="*/ 1250855 w 1527632"/>
                <a:gd name="connsiteY13" fmla="*/ 90887 h 1107882"/>
                <a:gd name="connsiteX14" fmla="*/ 1218743 w 1527632"/>
                <a:gd name="connsiteY14" fmla="*/ 110002 h 1107882"/>
                <a:gd name="connsiteX15" fmla="*/ 1139226 w 1527632"/>
                <a:gd name="connsiteY15" fmla="*/ 134469 h 1107882"/>
                <a:gd name="connsiteX16" fmla="*/ 1191217 w 1527632"/>
                <a:gd name="connsiteY16" fmla="*/ 103121 h 1107882"/>
                <a:gd name="connsiteX17" fmla="*/ 1090293 w 1527632"/>
                <a:gd name="connsiteY17" fmla="*/ 100062 h 1107882"/>
                <a:gd name="connsiteX18" fmla="*/ 1003895 w 1527632"/>
                <a:gd name="connsiteY18" fmla="*/ 113060 h 1107882"/>
                <a:gd name="connsiteX19" fmla="*/ 1100232 w 1527632"/>
                <a:gd name="connsiteY19" fmla="*/ 88594 h 1107882"/>
                <a:gd name="connsiteX20" fmla="*/ 1217978 w 1527632"/>
                <a:gd name="connsiteY20" fmla="*/ 80948 h 1107882"/>
                <a:gd name="connsiteX21" fmla="*/ 1287555 w 1527632"/>
                <a:gd name="connsiteY21" fmla="*/ 62598 h 1107882"/>
                <a:gd name="connsiteX22" fmla="*/ 1240915 w 1527632"/>
                <a:gd name="connsiteY22" fmla="*/ 45013 h 1107882"/>
                <a:gd name="connsiteX23" fmla="*/ 1207274 w 1527632"/>
                <a:gd name="connsiteY23" fmla="*/ 35073 h 1107882"/>
                <a:gd name="connsiteX24" fmla="*/ 1176691 w 1527632"/>
                <a:gd name="connsiteY24" fmla="*/ 17488 h 1107882"/>
                <a:gd name="connsiteX25" fmla="*/ 1106349 w 1527632"/>
                <a:gd name="connsiteY25" fmla="*/ 9077 h 1107882"/>
                <a:gd name="connsiteX26" fmla="*/ 1030655 w 1527632"/>
                <a:gd name="connsiteY26" fmla="*/ 667 h 1107882"/>
                <a:gd name="connsiteX27" fmla="*/ 926672 w 1527632"/>
                <a:gd name="connsiteY27" fmla="*/ 3725 h 1107882"/>
                <a:gd name="connsiteX28" fmla="*/ 891501 w 1527632"/>
                <a:gd name="connsiteY28" fmla="*/ 9842 h 1107882"/>
                <a:gd name="connsiteX29" fmla="*/ 867035 w 1527632"/>
                <a:gd name="connsiteY29" fmla="*/ 21311 h 1107882"/>
                <a:gd name="connsiteX30" fmla="*/ 849449 w 1527632"/>
                <a:gd name="connsiteY30" fmla="*/ 30486 h 1107882"/>
                <a:gd name="connsiteX31" fmla="*/ 811220 w 1527632"/>
                <a:gd name="connsiteY31" fmla="*/ 22840 h 1107882"/>
                <a:gd name="connsiteX32" fmla="*/ 743173 w 1527632"/>
                <a:gd name="connsiteY32" fmla="*/ 22840 h 1107882"/>
                <a:gd name="connsiteX33" fmla="*/ 660598 w 1527632"/>
                <a:gd name="connsiteY33" fmla="*/ 32015 h 1107882"/>
                <a:gd name="connsiteX34" fmla="*/ 685829 w 1527632"/>
                <a:gd name="connsiteY34" fmla="*/ 54188 h 1107882"/>
                <a:gd name="connsiteX35" fmla="*/ 641484 w 1527632"/>
                <a:gd name="connsiteY35" fmla="*/ 67185 h 1107882"/>
                <a:gd name="connsiteX36" fmla="*/ 704944 w 1527632"/>
                <a:gd name="connsiteY36" fmla="*/ 106179 h 1107882"/>
                <a:gd name="connsiteX37" fmla="*/ 672831 w 1527632"/>
                <a:gd name="connsiteY37" fmla="*/ 100062 h 1107882"/>
                <a:gd name="connsiteX38" fmla="*/ 617781 w 1527632"/>
                <a:gd name="connsiteY38" fmla="*/ 80183 h 1107882"/>
                <a:gd name="connsiteX39" fmla="*/ 550498 w 1527632"/>
                <a:gd name="connsiteY39" fmla="*/ 65656 h 1107882"/>
                <a:gd name="connsiteX40" fmla="*/ 581082 w 1527632"/>
                <a:gd name="connsiteY40" fmla="*/ 99298 h 1107882"/>
                <a:gd name="connsiteX41" fmla="*/ 546676 w 1527632"/>
                <a:gd name="connsiteY41" fmla="*/ 100827 h 1107882"/>
                <a:gd name="connsiteX42" fmla="*/ 500801 w 1527632"/>
                <a:gd name="connsiteY42" fmla="*/ 76360 h 1107882"/>
                <a:gd name="connsiteX43" fmla="*/ 498507 w 1527632"/>
                <a:gd name="connsiteY43" fmla="*/ 106944 h 1107882"/>
                <a:gd name="connsiteX44" fmla="*/ 477863 w 1527632"/>
                <a:gd name="connsiteY44" fmla="*/ 123764 h 1107882"/>
                <a:gd name="connsiteX45" fmla="*/ 464865 w 1527632"/>
                <a:gd name="connsiteY45" fmla="*/ 74067 h 1107882"/>
                <a:gd name="connsiteX46" fmla="*/ 389172 w 1527632"/>
                <a:gd name="connsiteY46" fmla="*/ 85535 h 1107882"/>
                <a:gd name="connsiteX47" fmla="*/ 358589 w 1527632"/>
                <a:gd name="connsiteY47" fmla="*/ 101592 h 1107882"/>
                <a:gd name="connsiteX48" fmla="*/ 342532 w 1527632"/>
                <a:gd name="connsiteY48" fmla="*/ 106944 h 1107882"/>
                <a:gd name="connsiteX49" fmla="*/ 286718 w 1527632"/>
                <a:gd name="connsiteY49" fmla="*/ 113825 h 1107882"/>
                <a:gd name="connsiteX50" fmla="*/ 294364 w 1527632"/>
                <a:gd name="connsiteY50" fmla="*/ 150525 h 1107882"/>
                <a:gd name="connsiteX51" fmla="*/ 246195 w 1527632"/>
                <a:gd name="connsiteY51" fmla="*/ 143644 h 1107882"/>
                <a:gd name="connsiteX52" fmla="*/ 133037 w 1527632"/>
                <a:gd name="connsiteY52" fmla="*/ 203281 h 1107882"/>
                <a:gd name="connsiteX53" fmla="*/ 194204 w 1527632"/>
                <a:gd name="connsiteY53" fmla="*/ 212456 h 1107882"/>
                <a:gd name="connsiteX54" fmla="*/ 173560 w 1527632"/>
                <a:gd name="connsiteY54" fmla="*/ 256802 h 1107882"/>
                <a:gd name="connsiteX55" fmla="*/ 95573 w 1527632"/>
                <a:gd name="connsiteY55" fmla="*/ 270564 h 1107882"/>
                <a:gd name="connsiteX56" fmla="*/ 0 w 1527632"/>
                <a:gd name="connsiteY56" fmla="*/ 306499 h 1107882"/>
                <a:gd name="connsiteX57" fmla="*/ 14527 w 1527632"/>
                <a:gd name="connsiteY57" fmla="*/ 324085 h 1107882"/>
                <a:gd name="connsiteX58" fmla="*/ 55814 w 1527632"/>
                <a:gd name="connsiteY58" fmla="*/ 335553 h 1107882"/>
                <a:gd name="connsiteX59" fmla="*/ 123862 w 1527632"/>
                <a:gd name="connsiteY59" fmla="*/ 340906 h 1107882"/>
                <a:gd name="connsiteX60" fmla="*/ 162856 w 1527632"/>
                <a:gd name="connsiteY60" fmla="*/ 355433 h 1107882"/>
                <a:gd name="connsiteX61" fmla="*/ 95573 w 1527632"/>
                <a:gd name="connsiteY61" fmla="*/ 360020 h 1107882"/>
                <a:gd name="connsiteX62" fmla="*/ 34406 w 1527632"/>
                <a:gd name="connsiteY62" fmla="*/ 371489 h 1107882"/>
                <a:gd name="connsiteX63" fmla="*/ 79516 w 1527632"/>
                <a:gd name="connsiteY63" fmla="*/ 382957 h 1107882"/>
                <a:gd name="connsiteX64" fmla="*/ 80281 w 1527632"/>
                <a:gd name="connsiteY64" fmla="*/ 402072 h 1107882"/>
                <a:gd name="connsiteX65" fmla="*/ 110100 w 1527632"/>
                <a:gd name="connsiteY65" fmla="*/ 418128 h 1107882"/>
                <a:gd name="connsiteX66" fmla="*/ 150623 w 1527632"/>
                <a:gd name="connsiteY66" fmla="*/ 422716 h 1107882"/>
                <a:gd name="connsiteX67" fmla="*/ 175854 w 1527632"/>
                <a:gd name="connsiteY67" fmla="*/ 419657 h 1107882"/>
                <a:gd name="connsiteX68" fmla="*/ 208731 w 1527632"/>
                <a:gd name="connsiteY68" fmla="*/ 414305 h 1107882"/>
                <a:gd name="connsiteX69" fmla="*/ 239314 w 1527632"/>
                <a:gd name="connsiteY69" fmla="*/ 408189 h 1107882"/>
                <a:gd name="connsiteX70" fmla="*/ 319595 w 1527632"/>
                <a:gd name="connsiteY70" fmla="*/ 428832 h 1107882"/>
                <a:gd name="connsiteX71" fmla="*/ 359353 w 1527632"/>
                <a:gd name="connsiteY71" fmla="*/ 454064 h 1107882"/>
                <a:gd name="connsiteX72" fmla="*/ 393759 w 1527632"/>
                <a:gd name="connsiteY72" fmla="*/ 486176 h 1107882"/>
                <a:gd name="connsiteX73" fmla="*/ 416697 w 1527632"/>
                <a:gd name="connsiteY73" fmla="*/ 525934 h 1107882"/>
                <a:gd name="connsiteX74" fmla="*/ 434282 w 1527632"/>
                <a:gd name="connsiteY74" fmla="*/ 552695 h 1107882"/>
                <a:gd name="connsiteX75" fmla="*/ 446515 w 1527632"/>
                <a:gd name="connsiteY75" fmla="*/ 577926 h 1107882"/>
                <a:gd name="connsiteX76" fmla="*/ 434282 w 1527632"/>
                <a:gd name="connsiteY76" fmla="*/ 607744 h 1107882"/>
                <a:gd name="connsiteX77" fmla="*/ 445751 w 1527632"/>
                <a:gd name="connsiteY77" fmla="*/ 640621 h 1107882"/>
                <a:gd name="connsiteX78" fmla="*/ 483215 w 1527632"/>
                <a:gd name="connsiteY78" fmla="*/ 624565 h 1107882"/>
                <a:gd name="connsiteX79" fmla="*/ 492390 w 1527632"/>
                <a:gd name="connsiteY79" fmla="*/ 649032 h 1107882"/>
                <a:gd name="connsiteX80" fmla="*/ 540559 w 1527632"/>
                <a:gd name="connsiteY80" fmla="*/ 671205 h 1107882"/>
                <a:gd name="connsiteX81" fmla="*/ 529855 w 1527632"/>
                <a:gd name="connsiteY81" fmla="*/ 681144 h 1107882"/>
                <a:gd name="connsiteX82" fmla="*/ 463336 w 1527632"/>
                <a:gd name="connsiteY82" fmla="*/ 675792 h 1107882"/>
                <a:gd name="connsiteX83" fmla="*/ 530619 w 1527632"/>
                <a:gd name="connsiteY83" fmla="*/ 705611 h 1107882"/>
                <a:gd name="connsiteX84" fmla="*/ 552792 w 1527632"/>
                <a:gd name="connsiteY84" fmla="*/ 730842 h 1107882"/>
                <a:gd name="connsiteX85" fmla="*/ 547440 w 1527632"/>
                <a:gd name="connsiteY85" fmla="*/ 764483 h 1107882"/>
                <a:gd name="connsiteX86" fmla="*/ 516092 w 1527632"/>
                <a:gd name="connsiteY86" fmla="*/ 766013 h 1107882"/>
                <a:gd name="connsiteX87" fmla="*/ 496213 w 1527632"/>
                <a:gd name="connsiteY87" fmla="*/ 783598 h 1107882"/>
                <a:gd name="connsiteX88" fmla="*/ 475570 w 1527632"/>
                <a:gd name="connsiteY88" fmla="*/ 819533 h 1107882"/>
                <a:gd name="connsiteX89" fmla="*/ 500036 w 1527632"/>
                <a:gd name="connsiteY89" fmla="*/ 840177 h 1107882"/>
                <a:gd name="connsiteX90" fmla="*/ 480921 w 1527632"/>
                <a:gd name="connsiteY90" fmla="*/ 861585 h 1107882"/>
                <a:gd name="connsiteX91" fmla="*/ 515328 w 1527632"/>
                <a:gd name="connsiteY91" fmla="*/ 896756 h 1107882"/>
                <a:gd name="connsiteX92" fmla="*/ 519915 w 1527632"/>
                <a:gd name="connsiteY92" fmla="*/ 938043 h 1107882"/>
                <a:gd name="connsiteX93" fmla="*/ 534442 w 1527632"/>
                <a:gd name="connsiteY93" fmla="*/ 951041 h 1107882"/>
                <a:gd name="connsiteX94" fmla="*/ 546676 w 1527632"/>
                <a:gd name="connsiteY94" fmla="*/ 975508 h 1107882"/>
                <a:gd name="connsiteX95" fmla="*/ 565790 w 1527632"/>
                <a:gd name="connsiteY95" fmla="*/ 996152 h 1107882"/>
                <a:gd name="connsiteX96" fmla="*/ 577259 w 1527632"/>
                <a:gd name="connsiteY96" fmla="*/ 1025206 h 1107882"/>
                <a:gd name="connsiteX97" fmla="*/ 605548 w 1527632"/>
                <a:gd name="connsiteY97" fmla="*/ 1054260 h 1107882"/>
                <a:gd name="connsiteX98" fmla="*/ 633838 w 1527632"/>
                <a:gd name="connsiteY98" fmla="*/ 1071845 h 1107882"/>
                <a:gd name="connsiteX99" fmla="*/ 658304 w 1527632"/>
                <a:gd name="connsiteY99" fmla="*/ 1078726 h 1107882"/>
                <a:gd name="connsiteX100" fmla="*/ 688123 w 1527632"/>
                <a:gd name="connsiteY100" fmla="*/ 1090960 h 1107882"/>
                <a:gd name="connsiteX101" fmla="*/ 731704 w 1527632"/>
                <a:gd name="connsiteY101" fmla="*/ 1107781 h 1107882"/>
                <a:gd name="connsiteX102" fmla="*/ 750054 w 1527632"/>
                <a:gd name="connsiteY102" fmla="*/ 1089431 h 1107882"/>
                <a:gd name="connsiteX103" fmla="*/ 762287 w 1527632"/>
                <a:gd name="connsiteY103" fmla="*/ 1051202 h 1107882"/>
                <a:gd name="connsiteX104" fmla="*/ 759994 w 1527632"/>
                <a:gd name="connsiteY104" fmla="*/ 1012972 h 1107882"/>
                <a:gd name="connsiteX105" fmla="*/ 772227 w 1527632"/>
                <a:gd name="connsiteY105" fmla="*/ 1000739 h 1107882"/>
                <a:gd name="connsiteX106" fmla="*/ 791341 w 1527632"/>
                <a:gd name="connsiteY106" fmla="*/ 983918 h 1107882"/>
                <a:gd name="connsiteX107" fmla="*/ 802046 w 1527632"/>
                <a:gd name="connsiteY107" fmla="*/ 965568 h 1107882"/>
                <a:gd name="connsiteX108" fmla="*/ 802810 w 1527632"/>
                <a:gd name="connsiteY108" fmla="*/ 947983 h 1107882"/>
                <a:gd name="connsiteX109" fmla="*/ 812750 w 1527632"/>
                <a:gd name="connsiteY109" fmla="*/ 936514 h 1107882"/>
                <a:gd name="connsiteX110" fmla="*/ 807397 w 1527632"/>
                <a:gd name="connsiteY110" fmla="*/ 918929 h 1107882"/>
                <a:gd name="connsiteX111" fmla="*/ 811220 w 1527632"/>
                <a:gd name="connsiteY111" fmla="*/ 909754 h 1107882"/>
                <a:gd name="connsiteX112" fmla="*/ 824983 w 1527632"/>
                <a:gd name="connsiteY112" fmla="*/ 903637 h 1107882"/>
                <a:gd name="connsiteX113" fmla="*/ 848685 w 1527632"/>
                <a:gd name="connsiteY113" fmla="*/ 889110 h 1107882"/>
                <a:gd name="connsiteX114" fmla="*/ 869329 w 1527632"/>
                <a:gd name="connsiteY114" fmla="*/ 868467 h 1107882"/>
                <a:gd name="connsiteX115" fmla="*/ 881562 w 1527632"/>
                <a:gd name="connsiteY115" fmla="*/ 867702 h 1107882"/>
                <a:gd name="connsiteX116" fmla="*/ 886914 w 1527632"/>
                <a:gd name="connsiteY116" fmla="*/ 880700 h 1107882"/>
                <a:gd name="connsiteX117" fmla="*/ 933553 w 1527632"/>
                <a:gd name="connsiteY117" fmla="*/ 871525 h 1107882"/>
                <a:gd name="connsiteX118" fmla="*/ 988603 w 1527632"/>
                <a:gd name="connsiteY118" fmla="*/ 824885 h 1107882"/>
                <a:gd name="connsiteX119" fmla="*/ 1019951 w 1527632"/>
                <a:gd name="connsiteY119" fmla="*/ 795067 h 1107882"/>
                <a:gd name="connsiteX120" fmla="*/ 1043653 w 1527632"/>
                <a:gd name="connsiteY120" fmla="*/ 785892 h 1107882"/>
                <a:gd name="connsiteX121" fmla="*/ 1068120 w 1527632"/>
                <a:gd name="connsiteY121" fmla="*/ 779775 h 1107882"/>
                <a:gd name="connsiteX122" fmla="*/ 1104820 w 1527632"/>
                <a:gd name="connsiteY122" fmla="*/ 772129 h 1107882"/>
                <a:gd name="connsiteX123" fmla="*/ 1194276 w 1527632"/>
                <a:gd name="connsiteY123" fmla="*/ 748427 h 1107882"/>
                <a:gd name="connsiteX124" fmla="*/ 1265382 w 1527632"/>
                <a:gd name="connsiteY124" fmla="*/ 712492 h 1107882"/>
                <a:gd name="connsiteX125" fmla="*/ 1275321 w 1527632"/>
                <a:gd name="connsiteY125" fmla="*/ 700259 h 1107882"/>
                <a:gd name="connsiteX126" fmla="*/ 1230976 w 1527632"/>
                <a:gd name="connsiteY126" fmla="*/ 702552 h 1107882"/>
                <a:gd name="connsiteX127" fmla="*/ 1175926 w 1527632"/>
                <a:gd name="connsiteY127" fmla="*/ 696436 h 1107882"/>
                <a:gd name="connsiteX128" fmla="*/ 1183572 w 1527632"/>
                <a:gd name="connsiteY128" fmla="*/ 680380 h 1107882"/>
                <a:gd name="connsiteX129" fmla="*/ 1188159 w 1527632"/>
                <a:gd name="connsiteY129" fmla="*/ 657442 h 1107882"/>
                <a:gd name="connsiteX130" fmla="*/ 1223330 w 1527632"/>
                <a:gd name="connsiteY130" fmla="*/ 668911 h 1107882"/>
                <a:gd name="connsiteX131" fmla="*/ 1277615 w 1527632"/>
                <a:gd name="connsiteY131" fmla="*/ 686496 h 1107882"/>
                <a:gd name="connsiteX132" fmla="*/ 1286790 w 1527632"/>
                <a:gd name="connsiteY132" fmla="*/ 654384 h 1107882"/>
                <a:gd name="connsiteX133" fmla="*/ 1221801 w 1527632"/>
                <a:gd name="connsiteY133" fmla="*/ 598569 h 1107882"/>
                <a:gd name="connsiteX134" fmla="*/ 1258500 w 1527632"/>
                <a:gd name="connsiteY134" fmla="*/ 603157 h 1107882"/>
                <a:gd name="connsiteX135" fmla="*/ 1282203 w 1527632"/>
                <a:gd name="connsiteY135" fmla="*/ 577926 h 1107882"/>
                <a:gd name="connsiteX136" fmla="*/ 1222565 w 1527632"/>
                <a:gd name="connsiteY136" fmla="*/ 577161 h 1107882"/>
                <a:gd name="connsiteX137" fmla="*/ 1211861 w 1527632"/>
                <a:gd name="connsiteY137" fmla="*/ 561105 h 1107882"/>
                <a:gd name="connsiteX138" fmla="*/ 1221801 w 1527632"/>
                <a:gd name="connsiteY138" fmla="*/ 541226 h 1107882"/>
                <a:gd name="connsiteX139" fmla="*/ 1276850 w 1527632"/>
                <a:gd name="connsiteY139" fmla="*/ 557282 h 1107882"/>
                <a:gd name="connsiteX140" fmla="*/ 1318902 w 1527632"/>
                <a:gd name="connsiteY140" fmla="*/ 547342 h 1107882"/>
                <a:gd name="connsiteX141" fmla="*/ 1286026 w 1527632"/>
                <a:gd name="connsiteY141" fmla="*/ 517524 h 1107882"/>
                <a:gd name="connsiteX142" fmla="*/ 1341075 w 1527632"/>
                <a:gd name="connsiteY142" fmla="*/ 512172 h 1107882"/>
                <a:gd name="connsiteX143" fmla="*/ 1347956 w 1527632"/>
                <a:gd name="connsiteY143" fmla="*/ 495351 h 1107882"/>
                <a:gd name="connsiteX144" fmla="*/ 1302846 w 1527632"/>
                <a:gd name="connsiteY144" fmla="*/ 467826 h 1107882"/>
                <a:gd name="connsiteX145" fmla="*/ 1346427 w 1527632"/>
                <a:gd name="connsiteY145" fmla="*/ 460945 h 1107882"/>
                <a:gd name="connsiteX146" fmla="*/ 1334958 w 1527632"/>
                <a:gd name="connsiteY146" fmla="*/ 416599 h 1107882"/>
                <a:gd name="connsiteX147" fmla="*/ 1290613 w 1527632"/>
                <a:gd name="connsiteY147" fmla="*/ 405895 h 1107882"/>
                <a:gd name="connsiteX148" fmla="*/ 1272263 w 1527632"/>
                <a:gd name="connsiteY148" fmla="*/ 387545 h 1107882"/>
                <a:gd name="connsiteX149" fmla="*/ 1305904 w 1527632"/>
                <a:gd name="connsiteY149" fmla="*/ 382957 h 1107882"/>
                <a:gd name="connsiteX150" fmla="*/ 1373952 w 1527632"/>
                <a:gd name="connsiteY150" fmla="*/ 382957 h 1107882"/>
                <a:gd name="connsiteX151" fmla="*/ 1358661 w 1527632"/>
                <a:gd name="connsiteY151" fmla="*/ 356962 h 1107882"/>
                <a:gd name="connsiteX152" fmla="*/ 1317373 w 1527632"/>
                <a:gd name="connsiteY152" fmla="*/ 348551 h 1107882"/>
                <a:gd name="connsiteX153" fmla="*/ 1351015 w 1527632"/>
                <a:gd name="connsiteY153" fmla="*/ 341670 h 1107882"/>
                <a:gd name="connsiteX154" fmla="*/ 1300552 w 1527632"/>
                <a:gd name="connsiteY154" fmla="*/ 330966 h 1107882"/>
                <a:gd name="connsiteX155" fmla="*/ 1280673 w 1527632"/>
                <a:gd name="connsiteY155" fmla="*/ 332495 h 1107882"/>
                <a:gd name="connsiteX156" fmla="*/ 1295965 w 1527632"/>
                <a:gd name="connsiteY156" fmla="*/ 287385 h 1107882"/>
                <a:gd name="connsiteX157" fmla="*/ 1340311 w 1527632"/>
                <a:gd name="connsiteY157" fmla="*/ 254508 h 1107882"/>
                <a:gd name="connsiteX158" fmla="*/ 1381598 w 1527632"/>
                <a:gd name="connsiteY158" fmla="*/ 230041 h 1107882"/>
                <a:gd name="connsiteX159" fmla="*/ 1364777 w 1527632"/>
                <a:gd name="connsiteY159" fmla="*/ 210927 h 1107882"/>
                <a:gd name="connsiteX160" fmla="*/ 1323490 w 1527632"/>
                <a:gd name="connsiteY160" fmla="*/ 223925 h 1107882"/>
                <a:gd name="connsiteX161" fmla="*/ 1357132 w 1527632"/>
                <a:gd name="connsiteY161" fmla="*/ 204045 h 1107882"/>
                <a:gd name="connsiteX162" fmla="*/ 1419827 w 1527632"/>
                <a:gd name="connsiteY162" fmla="*/ 195635 h 1107882"/>
                <a:gd name="connsiteX163" fmla="*/ 1373952 w 1527632"/>
                <a:gd name="connsiteY163" fmla="*/ 184931 h 1107882"/>
                <a:gd name="connsiteX164" fmla="*/ 1385421 w 1527632"/>
                <a:gd name="connsiteY164" fmla="*/ 177285 h 1107882"/>
                <a:gd name="connsiteX165" fmla="*/ 1439706 w 1527632"/>
                <a:gd name="connsiteY165" fmla="*/ 166581 h 1107882"/>
                <a:gd name="connsiteX166" fmla="*/ 1471819 w 1527632"/>
                <a:gd name="connsiteY166" fmla="*/ 152819 h 1107882"/>
                <a:gd name="connsiteX167" fmla="*/ 1527633 w 1527632"/>
                <a:gd name="connsiteY167" fmla="*/ 127587 h 1107882"/>
                <a:gd name="connsiteX168" fmla="*/ 1440471 w 1527632"/>
                <a:gd name="connsiteY168" fmla="*/ 100062 h 11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27632" h="1107882">
                  <a:moveTo>
                    <a:pt x="520680" y="724725"/>
                  </a:moveTo>
                  <a:cubicBezTo>
                    <a:pt x="521444" y="713257"/>
                    <a:pt x="508446" y="720138"/>
                    <a:pt x="500801" y="707140"/>
                  </a:cubicBezTo>
                  <a:cubicBezTo>
                    <a:pt x="493155" y="693377"/>
                    <a:pt x="455690" y="688025"/>
                    <a:pt x="451867" y="698730"/>
                  </a:cubicBezTo>
                  <a:cubicBezTo>
                    <a:pt x="450338" y="703317"/>
                    <a:pt x="438870" y="709434"/>
                    <a:pt x="448045" y="719373"/>
                  </a:cubicBezTo>
                  <a:cubicBezTo>
                    <a:pt x="457984" y="729313"/>
                    <a:pt x="464101" y="724725"/>
                    <a:pt x="475570" y="735429"/>
                  </a:cubicBezTo>
                  <a:cubicBezTo>
                    <a:pt x="486274" y="744604"/>
                    <a:pt x="519915" y="736194"/>
                    <a:pt x="520680" y="724725"/>
                  </a:cubicBezTo>
                  <a:moveTo>
                    <a:pt x="1440471" y="100062"/>
                  </a:moveTo>
                  <a:cubicBezTo>
                    <a:pt x="1412946" y="100062"/>
                    <a:pt x="1390773" y="104650"/>
                    <a:pt x="1389244" y="123000"/>
                  </a:cubicBezTo>
                  <a:cubicBezTo>
                    <a:pt x="1387715" y="141350"/>
                    <a:pt x="1353309" y="119177"/>
                    <a:pt x="1338017" y="126058"/>
                  </a:cubicBezTo>
                  <a:cubicBezTo>
                    <a:pt x="1323490" y="132175"/>
                    <a:pt x="1330371" y="110767"/>
                    <a:pt x="1315844" y="118412"/>
                  </a:cubicBezTo>
                  <a:cubicBezTo>
                    <a:pt x="1301317" y="125294"/>
                    <a:pt x="1284496" y="142879"/>
                    <a:pt x="1266911" y="149760"/>
                  </a:cubicBezTo>
                  <a:cubicBezTo>
                    <a:pt x="1249326" y="156641"/>
                    <a:pt x="1235563" y="174991"/>
                    <a:pt x="1224859" y="176521"/>
                  </a:cubicBezTo>
                  <a:cubicBezTo>
                    <a:pt x="1214155" y="178050"/>
                    <a:pt x="1248561" y="143644"/>
                    <a:pt x="1266146" y="126058"/>
                  </a:cubicBezTo>
                  <a:cubicBezTo>
                    <a:pt x="1283732" y="108473"/>
                    <a:pt x="1274557" y="88594"/>
                    <a:pt x="1250855" y="90887"/>
                  </a:cubicBezTo>
                  <a:cubicBezTo>
                    <a:pt x="1227153" y="93181"/>
                    <a:pt x="1232505" y="107708"/>
                    <a:pt x="1218743" y="110002"/>
                  </a:cubicBezTo>
                  <a:cubicBezTo>
                    <a:pt x="1205745" y="113060"/>
                    <a:pt x="1142284" y="143644"/>
                    <a:pt x="1139226" y="134469"/>
                  </a:cubicBezTo>
                  <a:cubicBezTo>
                    <a:pt x="1136167" y="125294"/>
                    <a:pt x="1191982" y="109237"/>
                    <a:pt x="1191217" y="103121"/>
                  </a:cubicBezTo>
                  <a:cubicBezTo>
                    <a:pt x="1190453" y="97004"/>
                    <a:pt x="1120876" y="96239"/>
                    <a:pt x="1090293" y="100062"/>
                  </a:cubicBezTo>
                  <a:cubicBezTo>
                    <a:pt x="1058945" y="104650"/>
                    <a:pt x="1004660" y="121471"/>
                    <a:pt x="1003895" y="113060"/>
                  </a:cubicBezTo>
                  <a:cubicBezTo>
                    <a:pt x="1003131" y="104650"/>
                    <a:pt x="1067355" y="92417"/>
                    <a:pt x="1100232" y="88594"/>
                  </a:cubicBezTo>
                  <a:cubicBezTo>
                    <a:pt x="1133109" y="84771"/>
                    <a:pt x="1192747" y="90887"/>
                    <a:pt x="1217978" y="80948"/>
                  </a:cubicBezTo>
                  <a:cubicBezTo>
                    <a:pt x="1243209" y="71008"/>
                    <a:pt x="1280673" y="70244"/>
                    <a:pt x="1287555" y="62598"/>
                  </a:cubicBezTo>
                  <a:cubicBezTo>
                    <a:pt x="1294436" y="54952"/>
                    <a:pt x="1258500" y="44248"/>
                    <a:pt x="1240915" y="45013"/>
                  </a:cubicBezTo>
                  <a:cubicBezTo>
                    <a:pt x="1223330" y="45777"/>
                    <a:pt x="1205745" y="43483"/>
                    <a:pt x="1207274" y="35073"/>
                  </a:cubicBezTo>
                  <a:cubicBezTo>
                    <a:pt x="1208803" y="26663"/>
                    <a:pt x="1179749" y="24369"/>
                    <a:pt x="1176691" y="17488"/>
                  </a:cubicBezTo>
                  <a:cubicBezTo>
                    <a:pt x="1173632" y="11371"/>
                    <a:pt x="1118582" y="15958"/>
                    <a:pt x="1106349" y="9077"/>
                  </a:cubicBezTo>
                  <a:cubicBezTo>
                    <a:pt x="1094880" y="2196"/>
                    <a:pt x="1059709" y="-1627"/>
                    <a:pt x="1030655" y="667"/>
                  </a:cubicBezTo>
                  <a:cubicBezTo>
                    <a:pt x="1000837" y="2961"/>
                    <a:pt x="940435" y="2196"/>
                    <a:pt x="926672" y="3725"/>
                  </a:cubicBezTo>
                  <a:cubicBezTo>
                    <a:pt x="912910" y="5254"/>
                    <a:pt x="903735" y="9842"/>
                    <a:pt x="891501" y="9842"/>
                  </a:cubicBezTo>
                  <a:cubicBezTo>
                    <a:pt x="879268" y="9077"/>
                    <a:pt x="859389" y="13665"/>
                    <a:pt x="867035" y="21311"/>
                  </a:cubicBezTo>
                  <a:cubicBezTo>
                    <a:pt x="880033" y="35838"/>
                    <a:pt x="847156" y="41190"/>
                    <a:pt x="849449" y="30486"/>
                  </a:cubicBezTo>
                  <a:cubicBezTo>
                    <a:pt x="851744" y="19781"/>
                    <a:pt x="820395" y="14429"/>
                    <a:pt x="811220" y="22840"/>
                  </a:cubicBezTo>
                  <a:cubicBezTo>
                    <a:pt x="800517" y="32015"/>
                    <a:pt x="750819" y="13665"/>
                    <a:pt x="743173" y="22840"/>
                  </a:cubicBezTo>
                  <a:cubicBezTo>
                    <a:pt x="735527" y="32015"/>
                    <a:pt x="677419" y="28956"/>
                    <a:pt x="660598" y="32015"/>
                  </a:cubicBezTo>
                  <a:cubicBezTo>
                    <a:pt x="643777" y="35073"/>
                    <a:pt x="687358" y="47306"/>
                    <a:pt x="685829" y="54188"/>
                  </a:cubicBezTo>
                  <a:cubicBezTo>
                    <a:pt x="684300" y="61069"/>
                    <a:pt x="630779" y="54188"/>
                    <a:pt x="641484" y="67185"/>
                  </a:cubicBezTo>
                  <a:cubicBezTo>
                    <a:pt x="652188" y="80183"/>
                    <a:pt x="688123" y="89358"/>
                    <a:pt x="704944" y="106179"/>
                  </a:cubicBezTo>
                  <a:cubicBezTo>
                    <a:pt x="721765" y="123000"/>
                    <a:pt x="691946" y="112296"/>
                    <a:pt x="672831" y="100062"/>
                  </a:cubicBezTo>
                  <a:cubicBezTo>
                    <a:pt x="653717" y="87829"/>
                    <a:pt x="629250" y="92417"/>
                    <a:pt x="617781" y="80183"/>
                  </a:cubicBezTo>
                  <a:cubicBezTo>
                    <a:pt x="606313" y="67950"/>
                    <a:pt x="561967" y="58775"/>
                    <a:pt x="550498" y="65656"/>
                  </a:cubicBezTo>
                  <a:cubicBezTo>
                    <a:pt x="537500" y="74067"/>
                    <a:pt x="581082" y="90123"/>
                    <a:pt x="581082" y="99298"/>
                  </a:cubicBezTo>
                  <a:cubicBezTo>
                    <a:pt x="581082" y="108473"/>
                    <a:pt x="551263" y="97004"/>
                    <a:pt x="546676" y="100827"/>
                  </a:cubicBezTo>
                  <a:cubicBezTo>
                    <a:pt x="541323" y="104650"/>
                    <a:pt x="515328" y="76360"/>
                    <a:pt x="500801" y="76360"/>
                  </a:cubicBezTo>
                  <a:cubicBezTo>
                    <a:pt x="486274" y="76360"/>
                    <a:pt x="498507" y="89358"/>
                    <a:pt x="498507" y="106944"/>
                  </a:cubicBezTo>
                  <a:cubicBezTo>
                    <a:pt x="498507" y="124529"/>
                    <a:pt x="469453" y="135998"/>
                    <a:pt x="477863" y="123764"/>
                  </a:cubicBezTo>
                  <a:cubicBezTo>
                    <a:pt x="486274" y="111531"/>
                    <a:pt x="480157" y="80183"/>
                    <a:pt x="464865" y="74067"/>
                  </a:cubicBezTo>
                  <a:cubicBezTo>
                    <a:pt x="449574" y="67950"/>
                    <a:pt x="409816" y="86300"/>
                    <a:pt x="389172" y="85535"/>
                  </a:cubicBezTo>
                  <a:cubicBezTo>
                    <a:pt x="368528" y="84771"/>
                    <a:pt x="341003" y="91652"/>
                    <a:pt x="358589" y="101592"/>
                  </a:cubicBezTo>
                  <a:cubicBezTo>
                    <a:pt x="376174" y="111531"/>
                    <a:pt x="357824" y="117648"/>
                    <a:pt x="342532" y="106944"/>
                  </a:cubicBezTo>
                  <a:cubicBezTo>
                    <a:pt x="327241" y="96239"/>
                    <a:pt x="276014" y="106944"/>
                    <a:pt x="286718" y="113825"/>
                  </a:cubicBezTo>
                  <a:cubicBezTo>
                    <a:pt x="297422" y="120706"/>
                    <a:pt x="300480" y="142114"/>
                    <a:pt x="294364" y="150525"/>
                  </a:cubicBezTo>
                  <a:cubicBezTo>
                    <a:pt x="287483" y="158935"/>
                    <a:pt x="266074" y="142114"/>
                    <a:pt x="246195" y="143644"/>
                  </a:cubicBezTo>
                  <a:cubicBezTo>
                    <a:pt x="226316" y="145173"/>
                    <a:pt x="127685" y="191048"/>
                    <a:pt x="133037" y="203281"/>
                  </a:cubicBezTo>
                  <a:cubicBezTo>
                    <a:pt x="139154" y="215514"/>
                    <a:pt x="181206" y="205575"/>
                    <a:pt x="194204" y="212456"/>
                  </a:cubicBezTo>
                  <a:cubicBezTo>
                    <a:pt x="207202" y="219337"/>
                    <a:pt x="189616" y="246097"/>
                    <a:pt x="173560" y="256802"/>
                  </a:cubicBezTo>
                  <a:cubicBezTo>
                    <a:pt x="157504" y="267506"/>
                    <a:pt x="97102" y="257566"/>
                    <a:pt x="95573" y="270564"/>
                  </a:cubicBezTo>
                  <a:cubicBezTo>
                    <a:pt x="94043" y="283562"/>
                    <a:pt x="0" y="285856"/>
                    <a:pt x="0" y="306499"/>
                  </a:cubicBezTo>
                  <a:cubicBezTo>
                    <a:pt x="0" y="314145"/>
                    <a:pt x="4588" y="322556"/>
                    <a:pt x="14527" y="324085"/>
                  </a:cubicBezTo>
                  <a:cubicBezTo>
                    <a:pt x="27525" y="327143"/>
                    <a:pt x="44346" y="322556"/>
                    <a:pt x="55814" y="335553"/>
                  </a:cubicBezTo>
                  <a:cubicBezTo>
                    <a:pt x="67283" y="348551"/>
                    <a:pt x="100925" y="349316"/>
                    <a:pt x="123862" y="340906"/>
                  </a:cubicBezTo>
                  <a:cubicBezTo>
                    <a:pt x="146800" y="332495"/>
                    <a:pt x="163620" y="342435"/>
                    <a:pt x="162856" y="355433"/>
                  </a:cubicBezTo>
                  <a:cubicBezTo>
                    <a:pt x="162091" y="368430"/>
                    <a:pt x="110864" y="350080"/>
                    <a:pt x="95573" y="360020"/>
                  </a:cubicBezTo>
                  <a:cubicBezTo>
                    <a:pt x="80281" y="369195"/>
                    <a:pt x="32113" y="361549"/>
                    <a:pt x="34406" y="371489"/>
                  </a:cubicBezTo>
                  <a:cubicBezTo>
                    <a:pt x="36700" y="381428"/>
                    <a:pt x="60402" y="379135"/>
                    <a:pt x="79516" y="382957"/>
                  </a:cubicBezTo>
                  <a:cubicBezTo>
                    <a:pt x="98631" y="386780"/>
                    <a:pt x="81046" y="394426"/>
                    <a:pt x="80281" y="402072"/>
                  </a:cubicBezTo>
                  <a:cubicBezTo>
                    <a:pt x="79516" y="409718"/>
                    <a:pt x="90985" y="408189"/>
                    <a:pt x="110100" y="418128"/>
                  </a:cubicBezTo>
                  <a:cubicBezTo>
                    <a:pt x="129214" y="427303"/>
                    <a:pt x="161327" y="433420"/>
                    <a:pt x="150623" y="422716"/>
                  </a:cubicBezTo>
                  <a:cubicBezTo>
                    <a:pt x="139918" y="412012"/>
                    <a:pt x="170501" y="413541"/>
                    <a:pt x="175854" y="419657"/>
                  </a:cubicBezTo>
                  <a:cubicBezTo>
                    <a:pt x="181206" y="425774"/>
                    <a:pt x="194968" y="410482"/>
                    <a:pt x="208731" y="414305"/>
                  </a:cubicBezTo>
                  <a:cubicBezTo>
                    <a:pt x="222493" y="418128"/>
                    <a:pt x="227845" y="401307"/>
                    <a:pt x="239314" y="408189"/>
                  </a:cubicBezTo>
                  <a:cubicBezTo>
                    <a:pt x="250018" y="415070"/>
                    <a:pt x="302010" y="419657"/>
                    <a:pt x="319595" y="428832"/>
                  </a:cubicBezTo>
                  <a:cubicBezTo>
                    <a:pt x="337180" y="438007"/>
                    <a:pt x="361647" y="440301"/>
                    <a:pt x="359353" y="454064"/>
                  </a:cubicBezTo>
                  <a:cubicBezTo>
                    <a:pt x="357059" y="467826"/>
                    <a:pt x="373880" y="477766"/>
                    <a:pt x="393759" y="486176"/>
                  </a:cubicBezTo>
                  <a:cubicBezTo>
                    <a:pt x="413638" y="494586"/>
                    <a:pt x="417461" y="513701"/>
                    <a:pt x="416697" y="525934"/>
                  </a:cubicBezTo>
                  <a:cubicBezTo>
                    <a:pt x="415932" y="538167"/>
                    <a:pt x="438105" y="546578"/>
                    <a:pt x="434282" y="552695"/>
                  </a:cubicBezTo>
                  <a:cubicBezTo>
                    <a:pt x="430459" y="558047"/>
                    <a:pt x="433518" y="566457"/>
                    <a:pt x="446515" y="577926"/>
                  </a:cubicBezTo>
                  <a:cubicBezTo>
                    <a:pt x="459513" y="589394"/>
                    <a:pt x="425872" y="597805"/>
                    <a:pt x="434282" y="607744"/>
                  </a:cubicBezTo>
                  <a:cubicBezTo>
                    <a:pt x="442692" y="617684"/>
                    <a:pt x="422813" y="636798"/>
                    <a:pt x="445751" y="640621"/>
                  </a:cubicBezTo>
                  <a:cubicBezTo>
                    <a:pt x="469453" y="644444"/>
                    <a:pt x="465630" y="624565"/>
                    <a:pt x="483215" y="624565"/>
                  </a:cubicBezTo>
                  <a:cubicBezTo>
                    <a:pt x="500801" y="624565"/>
                    <a:pt x="482451" y="639857"/>
                    <a:pt x="492390" y="649032"/>
                  </a:cubicBezTo>
                  <a:cubicBezTo>
                    <a:pt x="502330" y="658207"/>
                    <a:pt x="522209" y="655913"/>
                    <a:pt x="540559" y="671205"/>
                  </a:cubicBezTo>
                  <a:cubicBezTo>
                    <a:pt x="558909" y="686496"/>
                    <a:pt x="547440" y="693377"/>
                    <a:pt x="529855" y="681144"/>
                  </a:cubicBezTo>
                  <a:cubicBezTo>
                    <a:pt x="513034" y="668911"/>
                    <a:pt x="463336" y="671969"/>
                    <a:pt x="463336" y="675792"/>
                  </a:cubicBezTo>
                  <a:cubicBezTo>
                    <a:pt x="463336" y="680380"/>
                    <a:pt x="517622" y="710198"/>
                    <a:pt x="530619" y="705611"/>
                  </a:cubicBezTo>
                  <a:cubicBezTo>
                    <a:pt x="543617" y="701023"/>
                    <a:pt x="560438" y="723196"/>
                    <a:pt x="552792" y="730842"/>
                  </a:cubicBezTo>
                  <a:cubicBezTo>
                    <a:pt x="545146" y="737723"/>
                    <a:pt x="548969" y="756073"/>
                    <a:pt x="547440" y="764483"/>
                  </a:cubicBezTo>
                  <a:cubicBezTo>
                    <a:pt x="545911" y="772894"/>
                    <a:pt x="527561" y="764483"/>
                    <a:pt x="516092" y="766013"/>
                  </a:cubicBezTo>
                  <a:cubicBezTo>
                    <a:pt x="504624" y="767542"/>
                    <a:pt x="496213" y="771365"/>
                    <a:pt x="496213" y="783598"/>
                  </a:cubicBezTo>
                  <a:cubicBezTo>
                    <a:pt x="496213" y="795831"/>
                    <a:pt x="477863" y="804242"/>
                    <a:pt x="475570" y="819533"/>
                  </a:cubicBezTo>
                  <a:cubicBezTo>
                    <a:pt x="473276" y="834825"/>
                    <a:pt x="490097" y="834060"/>
                    <a:pt x="500036" y="840177"/>
                  </a:cubicBezTo>
                  <a:cubicBezTo>
                    <a:pt x="509976" y="846294"/>
                    <a:pt x="482451" y="850881"/>
                    <a:pt x="480921" y="861585"/>
                  </a:cubicBezTo>
                  <a:cubicBezTo>
                    <a:pt x="479392" y="872289"/>
                    <a:pt x="506153" y="891404"/>
                    <a:pt x="515328" y="896756"/>
                  </a:cubicBezTo>
                  <a:cubicBezTo>
                    <a:pt x="525267" y="902108"/>
                    <a:pt x="516092" y="925810"/>
                    <a:pt x="519915" y="938043"/>
                  </a:cubicBezTo>
                  <a:cubicBezTo>
                    <a:pt x="523738" y="950277"/>
                    <a:pt x="535971" y="934985"/>
                    <a:pt x="534442" y="951041"/>
                  </a:cubicBezTo>
                  <a:cubicBezTo>
                    <a:pt x="532913" y="967098"/>
                    <a:pt x="545911" y="966333"/>
                    <a:pt x="546676" y="975508"/>
                  </a:cubicBezTo>
                  <a:cubicBezTo>
                    <a:pt x="547440" y="984683"/>
                    <a:pt x="570378" y="983154"/>
                    <a:pt x="565790" y="996152"/>
                  </a:cubicBezTo>
                  <a:cubicBezTo>
                    <a:pt x="561203" y="1009150"/>
                    <a:pt x="572671" y="1018324"/>
                    <a:pt x="577259" y="1025206"/>
                  </a:cubicBezTo>
                  <a:cubicBezTo>
                    <a:pt x="582611" y="1032087"/>
                    <a:pt x="601725" y="1044320"/>
                    <a:pt x="605548" y="1054260"/>
                  </a:cubicBezTo>
                  <a:cubicBezTo>
                    <a:pt x="609371" y="1063435"/>
                    <a:pt x="620075" y="1075668"/>
                    <a:pt x="633838" y="1071845"/>
                  </a:cubicBezTo>
                  <a:cubicBezTo>
                    <a:pt x="646836" y="1068022"/>
                    <a:pt x="647600" y="1080256"/>
                    <a:pt x="658304" y="1078726"/>
                  </a:cubicBezTo>
                  <a:cubicBezTo>
                    <a:pt x="669008" y="1077197"/>
                    <a:pt x="685065" y="1083314"/>
                    <a:pt x="688123" y="1090960"/>
                  </a:cubicBezTo>
                  <a:cubicBezTo>
                    <a:pt x="691181" y="1098606"/>
                    <a:pt x="722529" y="1106251"/>
                    <a:pt x="731704" y="1107781"/>
                  </a:cubicBezTo>
                  <a:cubicBezTo>
                    <a:pt x="740879" y="1109310"/>
                    <a:pt x="742408" y="1093254"/>
                    <a:pt x="750054" y="1089431"/>
                  </a:cubicBezTo>
                  <a:cubicBezTo>
                    <a:pt x="758465" y="1084843"/>
                    <a:pt x="755406" y="1053495"/>
                    <a:pt x="762287" y="1051202"/>
                  </a:cubicBezTo>
                  <a:cubicBezTo>
                    <a:pt x="769933" y="1048908"/>
                    <a:pt x="767640" y="1016031"/>
                    <a:pt x="759994" y="1012972"/>
                  </a:cubicBezTo>
                  <a:cubicBezTo>
                    <a:pt x="752348" y="1009914"/>
                    <a:pt x="755406" y="998445"/>
                    <a:pt x="772227" y="1000739"/>
                  </a:cubicBezTo>
                  <a:cubicBezTo>
                    <a:pt x="789048" y="1003033"/>
                    <a:pt x="782931" y="986212"/>
                    <a:pt x="791341" y="983918"/>
                  </a:cubicBezTo>
                  <a:cubicBezTo>
                    <a:pt x="799752" y="981625"/>
                    <a:pt x="795929" y="966333"/>
                    <a:pt x="802046" y="965568"/>
                  </a:cubicBezTo>
                  <a:cubicBezTo>
                    <a:pt x="808162" y="964039"/>
                    <a:pt x="807397" y="954100"/>
                    <a:pt x="802810" y="947983"/>
                  </a:cubicBezTo>
                  <a:cubicBezTo>
                    <a:pt x="798223" y="941866"/>
                    <a:pt x="803575" y="938043"/>
                    <a:pt x="812750" y="936514"/>
                  </a:cubicBezTo>
                  <a:cubicBezTo>
                    <a:pt x="821925" y="934985"/>
                    <a:pt x="819631" y="922752"/>
                    <a:pt x="807397" y="918929"/>
                  </a:cubicBezTo>
                  <a:cubicBezTo>
                    <a:pt x="795929" y="914341"/>
                    <a:pt x="798987" y="901344"/>
                    <a:pt x="811220" y="909754"/>
                  </a:cubicBezTo>
                  <a:cubicBezTo>
                    <a:pt x="822689" y="917400"/>
                    <a:pt x="831864" y="912048"/>
                    <a:pt x="824983" y="903637"/>
                  </a:cubicBezTo>
                  <a:cubicBezTo>
                    <a:pt x="818102" y="895227"/>
                    <a:pt x="833393" y="890639"/>
                    <a:pt x="848685" y="889110"/>
                  </a:cubicBezTo>
                  <a:cubicBezTo>
                    <a:pt x="863977" y="887581"/>
                    <a:pt x="872387" y="879935"/>
                    <a:pt x="869329" y="868467"/>
                  </a:cubicBezTo>
                  <a:cubicBezTo>
                    <a:pt x="866270" y="856998"/>
                    <a:pt x="886914" y="857762"/>
                    <a:pt x="881562" y="867702"/>
                  </a:cubicBezTo>
                  <a:cubicBezTo>
                    <a:pt x="876210" y="877642"/>
                    <a:pt x="879268" y="887581"/>
                    <a:pt x="886914" y="880700"/>
                  </a:cubicBezTo>
                  <a:cubicBezTo>
                    <a:pt x="894560" y="873819"/>
                    <a:pt x="908322" y="878406"/>
                    <a:pt x="933553" y="871525"/>
                  </a:cubicBezTo>
                  <a:cubicBezTo>
                    <a:pt x="958785" y="864644"/>
                    <a:pt x="983251" y="844000"/>
                    <a:pt x="988603" y="824885"/>
                  </a:cubicBezTo>
                  <a:cubicBezTo>
                    <a:pt x="994720" y="805771"/>
                    <a:pt x="1023009" y="807300"/>
                    <a:pt x="1019951" y="795067"/>
                  </a:cubicBezTo>
                  <a:cubicBezTo>
                    <a:pt x="1016128" y="782069"/>
                    <a:pt x="1025303" y="777481"/>
                    <a:pt x="1043653" y="785892"/>
                  </a:cubicBezTo>
                  <a:cubicBezTo>
                    <a:pt x="1062003" y="794302"/>
                    <a:pt x="1047476" y="779775"/>
                    <a:pt x="1068120" y="779775"/>
                  </a:cubicBezTo>
                  <a:cubicBezTo>
                    <a:pt x="1088764" y="779775"/>
                    <a:pt x="1084941" y="772894"/>
                    <a:pt x="1104820" y="772129"/>
                  </a:cubicBezTo>
                  <a:cubicBezTo>
                    <a:pt x="1124699" y="771365"/>
                    <a:pt x="1176691" y="762954"/>
                    <a:pt x="1194276" y="748427"/>
                  </a:cubicBezTo>
                  <a:cubicBezTo>
                    <a:pt x="1211861" y="733900"/>
                    <a:pt x="1249326" y="721667"/>
                    <a:pt x="1265382" y="712492"/>
                  </a:cubicBezTo>
                  <a:cubicBezTo>
                    <a:pt x="1280673" y="703317"/>
                    <a:pt x="1284496" y="694907"/>
                    <a:pt x="1275321" y="700259"/>
                  </a:cubicBezTo>
                  <a:cubicBezTo>
                    <a:pt x="1265382" y="705611"/>
                    <a:pt x="1245503" y="705611"/>
                    <a:pt x="1230976" y="702552"/>
                  </a:cubicBezTo>
                  <a:cubicBezTo>
                    <a:pt x="1216448" y="698730"/>
                    <a:pt x="1192747" y="686496"/>
                    <a:pt x="1175926" y="696436"/>
                  </a:cubicBezTo>
                  <a:cubicBezTo>
                    <a:pt x="1159105" y="705611"/>
                    <a:pt x="1169045" y="682673"/>
                    <a:pt x="1183572" y="680380"/>
                  </a:cubicBezTo>
                  <a:cubicBezTo>
                    <a:pt x="1197334" y="678086"/>
                    <a:pt x="1191982" y="671969"/>
                    <a:pt x="1188159" y="657442"/>
                  </a:cubicBezTo>
                  <a:cubicBezTo>
                    <a:pt x="1184336" y="642915"/>
                    <a:pt x="1211861" y="652090"/>
                    <a:pt x="1223330" y="668911"/>
                  </a:cubicBezTo>
                  <a:cubicBezTo>
                    <a:pt x="1234799" y="685732"/>
                    <a:pt x="1257736" y="692613"/>
                    <a:pt x="1277615" y="686496"/>
                  </a:cubicBezTo>
                  <a:cubicBezTo>
                    <a:pt x="1297494" y="680380"/>
                    <a:pt x="1278380" y="665088"/>
                    <a:pt x="1286790" y="654384"/>
                  </a:cubicBezTo>
                  <a:cubicBezTo>
                    <a:pt x="1295201" y="643680"/>
                    <a:pt x="1225623" y="610038"/>
                    <a:pt x="1221801" y="598569"/>
                  </a:cubicBezTo>
                  <a:cubicBezTo>
                    <a:pt x="1217978" y="587101"/>
                    <a:pt x="1239386" y="594746"/>
                    <a:pt x="1258500" y="603157"/>
                  </a:cubicBezTo>
                  <a:cubicBezTo>
                    <a:pt x="1277615" y="610803"/>
                    <a:pt x="1282203" y="587865"/>
                    <a:pt x="1282203" y="577926"/>
                  </a:cubicBezTo>
                  <a:cubicBezTo>
                    <a:pt x="1282203" y="567986"/>
                    <a:pt x="1240915" y="567222"/>
                    <a:pt x="1222565" y="577161"/>
                  </a:cubicBezTo>
                  <a:cubicBezTo>
                    <a:pt x="1204215" y="587101"/>
                    <a:pt x="1186630" y="564163"/>
                    <a:pt x="1211861" y="561105"/>
                  </a:cubicBezTo>
                  <a:cubicBezTo>
                    <a:pt x="1237092" y="558047"/>
                    <a:pt x="1214155" y="548107"/>
                    <a:pt x="1221801" y="541226"/>
                  </a:cubicBezTo>
                  <a:cubicBezTo>
                    <a:pt x="1229446" y="534345"/>
                    <a:pt x="1260794" y="561869"/>
                    <a:pt x="1276850" y="557282"/>
                  </a:cubicBezTo>
                  <a:cubicBezTo>
                    <a:pt x="1292907" y="551930"/>
                    <a:pt x="1305140" y="558047"/>
                    <a:pt x="1318902" y="547342"/>
                  </a:cubicBezTo>
                  <a:cubicBezTo>
                    <a:pt x="1332665" y="536638"/>
                    <a:pt x="1293671" y="526699"/>
                    <a:pt x="1286026" y="517524"/>
                  </a:cubicBezTo>
                  <a:cubicBezTo>
                    <a:pt x="1277615" y="508349"/>
                    <a:pt x="1326548" y="512172"/>
                    <a:pt x="1341075" y="512172"/>
                  </a:cubicBezTo>
                  <a:cubicBezTo>
                    <a:pt x="1355602" y="512936"/>
                    <a:pt x="1359425" y="491528"/>
                    <a:pt x="1347956" y="495351"/>
                  </a:cubicBezTo>
                  <a:cubicBezTo>
                    <a:pt x="1336488" y="499938"/>
                    <a:pt x="1293671" y="480824"/>
                    <a:pt x="1302846" y="467826"/>
                  </a:cubicBezTo>
                  <a:cubicBezTo>
                    <a:pt x="1312021" y="454828"/>
                    <a:pt x="1328078" y="470120"/>
                    <a:pt x="1346427" y="460945"/>
                  </a:cubicBezTo>
                  <a:cubicBezTo>
                    <a:pt x="1364777" y="451770"/>
                    <a:pt x="1347956" y="416599"/>
                    <a:pt x="1334958" y="416599"/>
                  </a:cubicBezTo>
                  <a:cubicBezTo>
                    <a:pt x="1321961" y="416599"/>
                    <a:pt x="1290613" y="412012"/>
                    <a:pt x="1290613" y="405895"/>
                  </a:cubicBezTo>
                  <a:cubicBezTo>
                    <a:pt x="1290613" y="399778"/>
                    <a:pt x="1264617" y="393662"/>
                    <a:pt x="1272263" y="387545"/>
                  </a:cubicBezTo>
                  <a:cubicBezTo>
                    <a:pt x="1279909" y="381428"/>
                    <a:pt x="1289084" y="395191"/>
                    <a:pt x="1305904" y="382957"/>
                  </a:cubicBezTo>
                  <a:cubicBezTo>
                    <a:pt x="1322725" y="370724"/>
                    <a:pt x="1358661" y="386016"/>
                    <a:pt x="1373952" y="382957"/>
                  </a:cubicBezTo>
                  <a:cubicBezTo>
                    <a:pt x="1389244" y="379899"/>
                    <a:pt x="1367071" y="352374"/>
                    <a:pt x="1358661" y="356962"/>
                  </a:cubicBezTo>
                  <a:cubicBezTo>
                    <a:pt x="1349486" y="362314"/>
                    <a:pt x="1319667" y="363078"/>
                    <a:pt x="1317373" y="348551"/>
                  </a:cubicBezTo>
                  <a:cubicBezTo>
                    <a:pt x="1315080" y="333260"/>
                    <a:pt x="1346427" y="348551"/>
                    <a:pt x="1351015" y="341670"/>
                  </a:cubicBezTo>
                  <a:cubicBezTo>
                    <a:pt x="1356367" y="334789"/>
                    <a:pt x="1308198" y="315674"/>
                    <a:pt x="1300552" y="330966"/>
                  </a:cubicBezTo>
                  <a:cubicBezTo>
                    <a:pt x="1292907" y="346258"/>
                    <a:pt x="1266911" y="340906"/>
                    <a:pt x="1280673" y="332495"/>
                  </a:cubicBezTo>
                  <a:cubicBezTo>
                    <a:pt x="1294436" y="324085"/>
                    <a:pt x="1297494" y="299618"/>
                    <a:pt x="1295965" y="287385"/>
                  </a:cubicBezTo>
                  <a:cubicBezTo>
                    <a:pt x="1294436" y="275152"/>
                    <a:pt x="1346427" y="274387"/>
                    <a:pt x="1340311" y="254508"/>
                  </a:cubicBezTo>
                  <a:cubicBezTo>
                    <a:pt x="1334194" y="234629"/>
                    <a:pt x="1364777" y="230041"/>
                    <a:pt x="1381598" y="230041"/>
                  </a:cubicBezTo>
                  <a:cubicBezTo>
                    <a:pt x="1398419" y="230041"/>
                    <a:pt x="1380833" y="208633"/>
                    <a:pt x="1364777" y="210927"/>
                  </a:cubicBezTo>
                  <a:cubicBezTo>
                    <a:pt x="1348721" y="213220"/>
                    <a:pt x="1331900" y="230806"/>
                    <a:pt x="1323490" y="223925"/>
                  </a:cubicBezTo>
                  <a:cubicBezTo>
                    <a:pt x="1315080" y="217043"/>
                    <a:pt x="1342604" y="204045"/>
                    <a:pt x="1357132" y="204045"/>
                  </a:cubicBezTo>
                  <a:cubicBezTo>
                    <a:pt x="1371659" y="204045"/>
                    <a:pt x="1407594" y="202516"/>
                    <a:pt x="1419827" y="195635"/>
                  </a:cubicBezTo>
                  <a:cubicBezTo>
                    <a:pt x="1432060" y="188754"/>
                    <a:pt x="1397654" y="181873"/>
                    <a:pt x="1373952" y="184931"/>
                  </a:cubicBezTo>
                  <a:cubicBezTo>
                    <a:pt x="1350250" y="187989"/>
                    <a:pt x="1350250" y="178050"/>
                    <a:pt x="1385421" y="177285"/>
                  </a:cubicBezTo>
                  <a:cubicBezTo>
                    <a:pt x="1420592" y="176521"/>
                    <a:pt x="1415239" y="169639"/>
                    <a:pt x="1439706" y="166581"/>
                  </a:cubicBezTo>
                  <a:cubicBezTo>
                    <a:pt x="1464937" y="163523"/>
                    <a:pt x="1456527" y="153583"/>
                    <a:pt x="1471819" y="152819"/>
                  </a:cubicBezTo>
                  <a:cubicBezTo>
                    <a:pt x="1487110" y="152054"/>
                    <a:pt x="1527633" y="135233"/>
                    <a:pt x="1527633" y="127587"/>
                  </a:cubicBezTo>
                  <a:cubicBezTo>
                    <a:pt x="1527633" y="119942"/>
                    <a:pt x="1467996" y="100062"/>
                    <a:pt x="1440471" y="1000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4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056712" y="1593206"/>
              <a:ext cx="2218065" cy="1655205"/>
              <a:chOff x="2056712" y="1593206"/>
              <a:chExt cx="2218065" cy="1655205"/>
            </a:xfrm>
            <a:solidFill>
              <a:srgbClr val="868889"/>
            </a:solidFill>
          </p:grpSpPr>
          <p:sp>
            <p:nvSpPr>
              <p:cNvPr id="249" name="Vrije vorm: vorm 248">
                <a:extLst>
                  <a:ext uri="{FF2B5EF4-FFF2-40B4-BE49-F238E27FC236}">
                    <a16:creationId xmlns:a16="http://schemas.microsoft.com/office/drawing/2014/main" id="{3518A294-59D9-4BFF-8A42-56894FD11EEB}"/>
                  </a:ext>
                </a:extLst>
              </p:cNvPr>
              <p:cNvSpPr/>
              <p:nvPr/>
            </p:nvSpPr>
            <p:spPr>
              <a:xfrm>
                <a:off x="2056712" y="1593206"/>
                <a:ext cx="2218065" cy="1655205"/>
              </a:xfrm>
              <a:custGeom>
                <a:avLst/>
                <a:gdLst>
                  <a:gd name="connsiteX0" fmla="*/ 1112466 w 2218065"/>
                  <a:gd name="connsiteY0" fmla="*/ 1404423 h 1655205"/>
                  <a:gd name="connsiteX1" fmla="*/ 1091057 w 2218065"/>
                  <a:gd name="connsiteY1" fmla="*/ 1361606 h 1655205"/>
                  <a:gd name="connsiteX2" fmla="*/ 1053593 w 2218065"/>
                  <a:gd name="connsiteY2" fmla="*/ 1308086 h 1655205"/>
                  <a:gd name="connsiteX3" fmla="*/ 1084941 w 2218065"/>
                  <a:gd name="connsiteY3" fmla="*/ 1298146 h 1655205"/>
                  <a:gd name="connsiteX4" fmla="*/ 1114759 w 2218065"/>
                  <a:gd name="connsiteY4" fmla="*/ 1366958 h 1655205"/>
                  <a:gd name="connsiteX5" fmla="*/ 1112466 w 2218065"/>
                  <a:gd name="connsiteY5" fmla="*/ 1404423 h 1655205"/>
                  <a:gd name="connsiteX6" fmla="*/ 727117 w 2218065"/>
                  <a:gd name="connsiteY6" fmla="*/ 1012957 h 1655205"/>
                  <a:gd name="connsiteX7" fmla="*/ 696533 w 2218065"/>
                  <a:gd name="connsiteY7" fmla="*/ 1025955 h 1655205"/>
                  <a:gd name="connsiteX8" fmla="*/ 675125 w 2218065"/>
                  <a:gd name="connsiteY8" fmla="*/ 1044305 h 1655205"/>
                  <a:gd name="connsiteX9" fmla="*/ 607077 w 2218065"/>
                  <a:gd name="connsiteY9" fmla="*/ 1037424 h 1655205"/>
                  <a:gd name="connsiteX10" fmla="*/ 632309 w 2218065"/>
                  <a:gd name="connsiteY10" fmla="*/ 1029013 h 1655205"/>
                  <a:gd name="connsiteX11" fmla="*/ 652188 w 2218065"/>
                  <a:gd name="connsiteY11" fmla="*/ 1009899 h 1655205"/>
                  <a:gd name="connsiteX12" fmla="*/ 644542 w 2218065"/>
                  <a:gd name="connsiteY12" fmla="*/ 986961 h 1655205"/>
                  <a:gd name="connsiteX13" fmla="*/ 680477 w 2218065"/>
                  <a:gd name="connsiteY13" fmla="*/ 986197 h 1655205"/>
                  <a:gd name="connsiteX14" fmla="*/ 718706 w 2218065"/>
                  <a:gd name="connsiteY14" fmla="*/ 999959 h 1655205"/>
                  <a:gd name="connsiteX15" fmla="*/ 786754 w 2218065"/>
                  <a:gd name="connsiteY15" fmla="*/ 975493 h 1655205"/>
                  <a:gd name="connsiteX16" fmla="*/ 727117 w 2218065"/>
                  <a:gd name="connsiteY16" fmla="*/ 1012957 h 1655205"/>
                  <a:gd name="connsiteX17" fmla="*/ 587198 w 2218065"/>
                  <a:gd name="connsiteY17" fmla="*/ 840162 h 1655205"/>
                  <a:gd name="connsiteX18" fmla="*/ 552792 w 2218065"/>
                  <a:gd name="connsiteY18" fmla="*/ 857747 h 1655205"/>
                  <a:gd name="connsiteX19" fmla="*/ 535971 w 2218065"/>
                  <a:gd name="connsiteY19" fmla="*/ 867687 h 1655205"/>
                  <a:gd name="connsiteX20" fmla="*/ 528326 w 2218065"/>
                  <a:gd name="connsiteY20" fmla="*/ 880685 h 1655205"/>
                  <a:gd name="connsiteX21" fmla="*/ 496978 w 2218065"/>
                  <a:gd name="connsiteY21" fmla="*/ 894447 h 1655205"/>
                  <a:gd name="connsiteX22" fmla="*/ 515328 w 2218065"/>
                  <a:gd name="connsiteY22" fmla="*/ 864628 h 1655205"/>
                  <a:gd name="connsiteX23" fmla="*/ 485509 w 2218065"/>
                  <a:gd name="connsiteY23" fmla="*/ 882214 h 1655205"/>
                  <a:gd name="connsiteX24" fmla="*/ 463336 w 2218065"/>
                  <a:gd name="connsiteY24" fmla="*/ 889095 h 1655205"/>
                  <a:gd name="connsiteX25" fmla="*/ 452632 w 2218065"/>
                  <a:gd name="connsiteY25" fmla="*/ 879920 h 1655205"/>
                  <a:gd name="connsiteX26" fmla="*/ 466394 w 2218065"/>
                  <a:gd name="connsiteY26" fmla="*/ 866158 h 1655205"/>
                  <a:gd name="connsiteX27" fmla="*/ 467924 w 2218065"/>
                  <a:gd name="connsiteY27" fmla="*/ 850866 h 1655205"/>
                  <a:gd name="connsiteX28" fmla="*/ 495449 w 2218065"/>
                  <a:gd name="connsiteY28" fmla="*/ 847043 h 1655205"/>
                  <a:gd name="connsiteX29" fmla="*/ 464101 w 2218065"/>
                  <a:gd name="connsiteY29" fmla="*/ 836339 h 1655205"/>
                  <a:gd name="connsiteX30" fmla="*/ 415932 w 2218065"/>
                  <a:gd name="connsiteY30" fmla="*/ 843985 h 1655205"/>
                  <a:gd name="connsiteX31" fmla="*/ 481686 w 2218065"/>
                  <a:gd name="connsiteY31" fmla="*/ 824870 h 1655205"/>
                  <a:gd name="connsiteX32" fmla="*/ 543617 w 2218065"/>
                  <a:gd name="connsiteY32" fmla="*/ 813402 h 1655205"/>
                  <a:gd name="connsiteX33" fmla="*/ 532149 w 2218065"/>
                  <a:gd name="connsiteY33" fmla="*/ 835574 h 1655205"/>
                  <a:gd name="connsiteX34" fmla="*/ 574200 w 2218065"/>
                  <a:gd name="connsiteY34" fmla="*/ 830222 h 1655205"/>
                  <a:gd name="connsiteX35" fmla="*/ 587198 w 2218065"/>
                  <a:gd name="connsiteY35" fmla="*/ 840162 h 1655205"/>
                  <a:gd name="connsiteX36" fmla="*/ 2027669 w 2218065"/>
                  <a:gd name="connsiteY36" fmla="*/ 1537460 h 1655205"/>
                  <a:gd name="connsiteX37" fmla="*/ 2026905 w 2218065"/>
                  <a:gd name="connsiteY37" fmla="*/ 1520639 h 1655205"/>
                  <a:gd name="connsiteX38" fmla="*/ 2010084 w 2218065"/>
                  <a:gd name="connsiteY38" fmla="*/ 1530579 h 1655205"/>
                  <a:gd name="connsiteX39" fmla="*/ 1997086 w 2218065"/>
                  <a:gd name="connsiteY39" fmla="*/ 1544341 h 1655205"/>
                  <a:gd name="connsiteX40" fmla="*/ 1986382 w 2218065"/>
                  <a:gd name="connsiteY40" fmla="*/ 1554281 h 1655205"/>
                  <a:gd name="connsiteX41" fmla="*/ 1942036 w 2218065"/>
                  <a:gd name="connsiteY41" fmla="*/ 1546635 h 1655205"/>
                  <a:gd name="connsiteX42" fmla="*/ 1915276 w 2218065"/>
                  <a:gd name="connsiteY42" fmla="*/ 1525227 h 1655205"/>
                  <a:gd name="connsiteX43" fmla="*/ 1912217 w 2218065"/>
                  <a:gd name="connsiteY43" fmla="*/ 1500760 h 1655205"/>
                  <a:gd name="connsiteX44" fmla="*/ 1901513 w 2218065"/>
                  <a:gd name="connsiteY44" fmla="*/ 1492350 h 1655205"/>
                  <a:gd name="connsiteX45" fmla="*/ 1899219 w 2218065"/>
                  <a:gd name="connsiteY45" fmla="*/ 1482410 h 1655205"/>
                  <a:gd name="connsiteX46" fmla="*/ 1923686 w 2218065"/>
                  <a:gd name="connsiteY46" fmla="*/ 1451062 h 1655205"/>
                  <a:gd name="connsiteX47" fmla="*/ 1815880 w 2218065"/>
                  <a:gd name="connsiteY47" fmla="*/ 1467883 h 1655205"/>
                  <a:gd name="connsiteX48" fmla="*/ 1761595 w 2218065"/>
                  <a:gd name="connsiteY48" fmla="*/ 1512993 h 1655205"/>
                  <a:gd name="connsiteX49" fmla="*/ 1784532 w 2218065"/>
                  <a:gd name="connsiteY49" fmla="*/ 1487762 h 1655205"/>
                  <a:gd name="connsiteX50" fmla="*/ 1789884 w 2218065"/>
                  <a:gd name="connsiteY50" fmla="*/ 1476293 h 1655205"/>
                  <a:gd name="connsiteX51" fmla="*/ 1825055 w 2218065"/>
                  <a:gd name="connsiteY51" fmla="*/ 1444181 h 1655205"/>
                  <a:gd name="connsiteX52" fmla="*/ 1851051 w 2218065"/>
                  <a:gd name="connsiteY52" fmla="*/ 1436535 h 1655205"/>
                  <a:gd name="connsiteX53" fmla="*/ 1869401 w 2218065"/>
                  <a:gd name="connsiteY53" fmla="*/ 1415127 h 1655205"/>
                  <a:gd name="connsiteX54" fmla="*/ 2025375 w 2218065"/>
                  <a:gd name="connsiteY54" fmla="*/ 1407481 h 1655205"/>
                  <a:gd name="connsiteX55" fmla="*/ 2070486 w 2218065"/>
                  <a:gd name="connsiteY55" fmla="*/ 1380721 h 1655205"/>
                  <a:gd name="connsiteX56" fmla="*/ 2104892 w 2218065"/>
                  <a:gd name="connsiteY56" fmla="*/ 1370781 h 1655205"/>
                  <a:gd name="connsiteX57" fmla="*/ 2140063 w 2218065"/>
                  <a:gd name="connsiteY57" fmla="*/ 1350138 h 1655205"/>
                  <a:gd name="connsiteX58" fmla="*/ 2137769 w 2218065"/>
                  <a:gd name="connsiteY58" fmla="*/ 1340198 h 1655205"/>
                  <a:gd name="connsiteX59" fmla="*/ 2130888 w 2218065"/>
                  <a:gd name="connsiteY59" fmla="*/ 1333317 h 1655205"/>
                  <a:gd name="connsiteX60" fmla="*/ 2146179 w 2218065"/>
                  <a:gd name="connsiteY60" fmla="*/ 1318790 h 1655205"/>
                  <a:gd name="connsiteX61" fmla="*/ 2133181 w 2218065"/>
                  <a:gd name="connsiteY61" fmla="*/ 1299675 h 1655205"/>
                  <a:gd name="connsiteX62" fmla="*/ 2106421 w 2218065"/>
                  <a:gd name="connsiteY62" fmla="*/ 1302734 h 1655205"/>
                  <a:gd name="connsiteX63" fmla="*/ 2104892 w 2218065"/>
                  <a:gd name="connsiteY63" fmla="*/ 1283619 h 1655205"/>
                  <a:gd name="connsiteX64" fmla="*/ 2065898 w 2218065"/>
                  <a:gd name="connsiteY64" fmla="*/ 1292794 h 1655205"/>
                  <a:gd name="connsiteX65" fmla="*/ 2042196 w 2218065"/>
                  <a:gd name="connsiteY65" fmla="*/ 1302734 h 1655205"/>
                  <a:gd name="connsiteX66" fmla="*/ 2036080 w 2218065"/>
                  <a:gd name="connsiteY66" fmla="*/ 1292794 h 1655205"/>
                  <a:gd name="connsiteX67" fmla="*/ 2050607 w 2218065"/>
                  <a:gd name="connsiteY67" fmla="*/ 1286677 h 1655205"/>
                  <a:gd name="connsiteX68" fmla="*/ 2073544 w 2218065"/>
                  <a:gd name="connsiteY68" fmla="*/ 1278267 h 1655205"/>
                  <a:gd name="connsiteX69" fmla="*/ 2101069 w 2218065"/>
                  <a:gd name="connsiteY69" fmla="*/ 1268327 h 1655205"/>
                  <a:gd name="connsiteX70" fmla="*/ 2082719 w 2218065"/>
                  <a:gd name="connsiteY70" fmla="*/ 1256859 h 1655205"/>
                  <a:gd name="connsiteX71" fmla="*/ 2054430 w 2218065"/>
                  <a:gd name="connsiteY71" fmla="*/ 1246154 h 1655205"/>
                  <a:gd name="connsiteX72" fmla="*/ 2039138 w 2218065"/>
                  <a:gd name="connsiteY72" fmla="*/ 1243096 h 1655205"/>
                  <a:gd name="connsiteX73" fmla="*/ 2021552 w 2218065"/>
                  <a:gd name="connsiteY73" fmla="*/ 1231627 h 1655205"/>
                  <a:gd name="connsiteX74" fmla="*/ 1979500 w 2218065"/>
                  <a:gd name="connsiteY74" fmla="*/ 1200280 h 1655205"/>
                  <a:gd name="connsiteX75" fmla="*/ 1982559 w 2218065"/>
                  <a:gd name="connsiteY75" fmla="*/ 1194163 h 1655205"/>
                  <a:gd name="connsiteX76" fmla="*/ 2002438 w 2218065"/>
                  <a:gd name="connsiteY76" fmla="*/ 1183459 h 1655205"/>
                  <a:gd name="connsiteX77" fmla="*/ 1992498 w 2218065"/>
                  <a:gd name="connsiteY77" fmla="*/ 1172755 h 1655205"/>
                  <a:gd name="connsiteX78" fmla="*/ 1989440 w 2218065"/>
                  <a:gd name="connsiteY78" fmla="*/ 1159757 h 1655205"/>
                  <a:gd name="connsiteX79" fmla="*/ 1973384 w 2218065"/>
                  <a:gd name="connsiteY79" fmla="*/ 1142171 h 1655205"/>
                  <a:gd name="connsiteX80" fmla="*/ 1964209 w 2218065"/>
                  <a:gd name="connsiteY80" fmla="*/ 1128409 h 1655205"/>
                  <a:gd name="connsiteX81" fmla="*/ 1955034 w 2218065"/>
                  <a:gd name="connsiteY81" fmla="*/ 1110059 h 1655205"/>
                  <a:gd name="connsiteX82" fmla="*/ 1938213 w 2218065"/>
                  <a:gd name="connsiteY82" fmla="*/ 1083299 h 1655205"/>
                  <a:gd name="connsiteX83" fmla="*/ 1925215 w 2218065"/>
                  <a:gd name="connsiteY83" fmla="*/ 1061126 h 1655205"/>
                  <a:gd name="connsiteX84" fmla="*/ 1914511 w 2218065"/>
                  <a:gd name="connsiteY84" fmla="*/ 1069536 h 1655205"/>
                  <a:gd name="connsiteX85" fmla="*/ 1903042 w 2218065"/>
                  <a:gd name="connsiteY85" fmla="*/ 1086357 h 1655205"/>
                  <a:gd name="connsiteX86" fmla="*/ 1899984 w 2218065"/>
                  <a:gd name="connsiteY86" fmla="*/ 1100884 h 1655205"/>
                  <a:gd name="connsiteX87" fmla="*/ 1894632 w 2218065"/>
                  <a:gd name="connsiteY87" fmla="*/ 1114647 h 1655205"/>
                  <a:gd name="connsiteX88" fmla="*/ 1885457 w 2218065"/>
                  <a:gd name="connsiteY88" fmla="*/ 1123821 h 1655205"/>
                  <a:gd name="connsiteX89" fmla="*/ 1870165 w 2218065"/>
                  <a:gd name="connsiteY89" fmla="*/ 1126115 h 1655205"/>
                  <a:gd name="connsiteX90" fmla="*/ 1844934 w 2218065"/>
                  <a:gd name="connsiteY90" fmla="*/ 1139878 h 1655205"/>
                  <a:gd name="connsiteX91" fmla="*/ 1831936 w 2218065"/>
                  <a:gd name="connsiteY91" fmla="*/ 1129174 h 1655205"/>
                  <a:gd name="connsiteX92" fmla="*/ 1817409 w 2218065"/>
                  <a:gd name="connsiteY92" fmla="*/ 1117705 h 1655205"/>
                  <a:gd name="connsiteX93" fmla="*/ 1804411 w 2218065"/>
                  <a:gd name="connsiteY93" fmla="*/ 1109294 h 1655205"/>
                  <a:gd name="connsiteX94" fmla="*/ 1794472 w 2218065"/>
                  <a:gd name="connsiteY94" fmla="*/ 1092474 h 1655205"/>
                  <a:gd name="connsiteX95" fmla="*/ 1791414 w 2218065"/>
                  <a:gd name="connsiteY95" fmla="*/ 1064949 h 1655205"/>
                  <a:gd name="connsiteX96" fmla="*/ 1799824 w 2218065"/>
                  <a:gd name="connsiteY96" fmla="*/ 1044305 h 1655205"/>
                  <a:gd name="connsiteX97" fmla="*/ 1786826 w 2218065"/>
                  <a:gd name="connsiteY97" fmla="*/ 1043540 h 1655205"/>
                  <a:gd name="connsiteX98" fmla="*/ 1773064 w 2218065"/>
                  <a:gd name="connsiteY98" fmla="*/ 1038188 h 1655205"/>
                  <a:gd name="connsiteX99" fmla="*/ 1743245 w 2218065"/>
                  <a:gd name="connsiteY99" fmla="*/ 1028249 h 1655205"/>
                  <a:gd name="connsiteX100" fmla="*/ 1731776 w 2218065"/>
                  <a:gd name="connsiteY100" fmla="*/ 1014486 h 1655205"/>
                  <a:gd name="connsiteX101" fmla="*/ 1719543 w 2218065"/>
                  <a:gd name="connsiteY101" fmla="*/ 1006076 h 1655205"/>
                  <a:gd name="connsiteX102" fmla="*/ 1708839 w 2218065"/>
                  <a:gd name="connsiteY102" fmla="*/ 996136 h 1655205"/>
                  <a:gd name="connsiteX103" fmla="*/ 1691254 w 2218065"/>
                  <a:gd name="connsiteY103" fmla="*/ 987726 h 1655205"/>
                  <a:gd name="connsiteX104" fmla="*/ 1666022 w 2218065"/>
                  <a:gd name="connsiteY104" fmla="*/ 996136 h 1655205"/>
                  <a:gd name="connsiteX105" fmla="*/ 1643085 w 2218065"/>
                  <a:gd name="connsiteY105" fmla="*/ 992314 h 1655205"/>
                  <a:gd name="connsiteX106" fmla="*/ 1623206 w 2218065"/>
                  <a:gd name="connsiteY106" fmla="*/ 986197 h 1655205"/>
                  <a:gd name="connsiteX107" fmla="*/ 1590329 w 2218065"/>
                  <a:gd name="connsiteY107" fmla="*/ 986197 h 1655205"/>
                  <a:gd name="connsiteX108" fmla="*/ 1579625 w 2218065"/>
                  <a:gd name="connsiteY108" fmla="*/ 1003782 h 1655205"/>
                  <a:gd name="connsiteX109" fmla="*/ 1595681 w 2218065"/>
                  <a:gd name="connsiteY109" fmla="*/ 1020603 h 1655205"/>
                  <a:gd name="connsiteX110" fmla="*/ 1589564 w 2218065"/>
                  <a:gd name="connsiteY110" fmla="*/ 1032072 h 1655205"/>
                  <a:gd name="connsiteX111" fmla="*/ 1581918 w 2218065"/>
                  <a:gd name="connsiteY111" fmla="*/ 1043540 h 1655205"/>
                  <a:gd name="connsiteX112" fmla="*/ 1589564 w 2218065"/>
                  <a:gd name="connsiteY112" fmla="*/ 1057303 h 1655205"/>
                  <a:gd name="connsiteX113" fmla="*/ 1599504 w 2218065"/>
                  <a:gd name="connsiteY113" fmla="*/ 1079476 h 1655205"/>
                  <a:gd name="connsiteX114" fmla="*/ 1589564 w 2218065"/>
                  <a:gd name="connsiteY114" fmla="*/ 1090945 h 1655205"/>
                  <a:gd name="connsiteX115" fmla="*/ 1582683 w 2218065"/>
                  <a:gd name="connsiteY115" fmla="*/ 1107765 h 1655205"/>
                  <a:gd name="connsiteX116" fmla="*/ 1574272 w 2218065"/>
                  <a:gd name="connsiteY116" fmla="*/ 1130703 h 1655205"/>
                  <a:gd name="connsiteX117" fmla="*/ 1611737 w 2218065"/>
                  <a:gd name="connsiteY117" fmla="*/ 1159757 h 1655205"/>
                  <a:gd name="connsiteX118" fmla="*/ 1617089 w 2218065"/>
                  <a:gd name="connsiteY118" fmla="*/ 1213278 h 1655205"/>
                  <a:gd name="connsiteX119" fmla="*/ 1581918 w 2218065"/>
                  <a:gd name="connsiteY119" fmla="*/ 1246919 h 1655205"/>
                  <a:gd name="connsiteX120" fmla="*/ 1546748 w 2218065"/>
                  <a:gd name="connsiteY120" fmla="*/ 1259152 h 1655205"/>
                  <a:gd name="connsiteX121" fmla="*/ 1553629 w 2218065"/>
                  <a:gd name="connsiteY121" fmla="*/ 1282854 h 1655205"/>
                  <a:gd name="connsiteX122" fmla="*/ 1560510 w 2218065"/>
                  <a:gd name="connsiteY122" fmla="*/ 1307321 h 1655205"/>
                  <a:gd name="connsiteX123" fmla="*/ 1567391 w 2218065"/>
                  <a:gd name="connsiteY123" fmla="*/ 1336375 h 1655205"/>
                  <a:gd name="connsiteX124" fmla="*/ 1562039 w 2218065"/>
                  <a:gd name="connsiteY124" fmla="*/ 1357019 h 1655205"/>
                  <a:gd name="connsiteX125" fmla="*/ 1565862 w 2218065"/>
                  <a:gd name="connsiteY125" fmla="*/ 1369252 h 1655205"/>
                  <a:gd name="connsiteX126" fmla="*/ 1555158 w 2218065"/>
                  <a:gd name="connsiteY126" fmla="*/ 1368487 h 1655205"/>
                  <a:gd name="connsiteX127" fmla="*/ 1541396 w 2218065"/>
                  <a:gd name="connsiteY127" fmla="*/ 1383779 h 1655205"/>
                  <a:gd name="connsiteX128" fmla="*/ 1519987 w 2218065"/>
                  <a:gd name="connsiteY128" fmla="*/ 1376133 h 1655205"/>
                  <a:gd name="connsiteX129" fmla="*/ 1510812 w 2218065"/>
                  <a:gd name="connsiteY129" fmla="*/ 1359313 h 1655205"/>
                  <a:gd name="connsiteX130" fmla="*/ 1493227 w 2218065"/>
                  <a:gd name="connsiteY130" fmla="*/ 1342492 h 1655205"/>
                  <a:gd name="connsiteX131" fmla="*/ 1476406 w 2218065"/>
                  <a:gd name="connsiteY131" fmla="*/ 1321083 h 1655205"/>
                  <a:gd name="connsiteX132" fmla="*/ 1474877 w 2218065"/>
                  <a:gd name="connsiteY132" fmla="*/ 1283619 h 1655205"/>
                  <a:gd name="connsiteX133" fmla="*/ 1477935 w 2218065"/>
                  <a:gd name="connsiteY133" fmla="*/ 1264504 h 1655205"/>
                  <a:gd name="connsiteX134" fmla="*/ 1464173 w 2218065"/>
                  <a:gd name="connsiteY134" fmla="*/ 1249213 h 1655205"/>
                  <a:gd name="connsiteX135" fmla="*/ 1426708 w 2218065"/>
                  <a:gd name="connsiteY135" fmla="*/ 1246919 h 1655205"/>
                  <a:gd name="connsiteX136" fmla="*/ 1400713 w 2218065"/>
                  <a:gd name="connsiteY136" fmla="*/ 1242332 h 1655205"/>
                  <a:gd name="connsiteX137" fmla="*/ 1366307 w 2218065"/>
                  <a:gd name="connsiteY137" fmla="*/ 1226275 h 1655205"/>
                  <a:gd name="connsiteX138" fmla="*/ 1339546 w 2218065"/>
                  <a:gd name="connsiteY138" fmla="*/ 1208690 h 1655205"/>
                  <a:gd name="connsiteX139" fmla="*/ 1316609 w 2218065"/>
                  <a:gd name="connsiteY139" fmla="*/ 1194928 h 1655205"/>
                  <a:gd name="connsiteX140" fmla="*/ 1289848 w 2218065"/>
                  <a:gd name="connsiteY140" fmla="*/ 1188811 h 1655205"/>
                  <a:gd name="connsiteX141" fmla="*/ 1256971 w 2218065"/>
                  <a:gd name="connsiteY141" fmla="*/ 1175813 h 1655205"/>
                  <a:gd name="connsiteX142" fmla="*/ 1219507 w 2218065"/>
                  <a:gd name="connsiteY142" fmla="*/ 1186517 h 1655205"/>
                  <a:gd name="connsiteX143" fmla="*/ 1222565 w 2218065"/>
                  <a:gd name="connsiteY143" fmla="*/ 1175049 h 1655205"/>
                  <a:gd name="connsiteX144" fmla="*/ 1211861 w 2218065"/>
                  <a:gd name="connsiteY144" fmla="*/ 1144465 h 1655205"/>
                  <a:gd name="connsiteX145" fmla="*/ 1193511 w 2218065"/>
                  <a:gd name="connsiteY145" fmla="*/ 1123821 h 1655205"/>
                  <a:gd name="connsiteX146" fmla="*/ 1165986 w 2218065"/>
                  <a:gd name="connsiteY146" fmla="*/ 1117705 h 1655205"/>
                  <a:gd name="connsiteX147" fmla="*/ 1165222 w 2218065"/>
                  <a:gd name="connsiteY147" fmla="*/ 1071830 h 1655205"/>
                  <a:gd name="connsiteX148" fmla="*/ 1182042 w 2218065"/>
                  <a:gd name="connsiteY148" fmla="*/ 1031307 h 1655205"/>
                  <a:gd name="connsiteX149" fmla="*/ 1199628 w 2218065"/>
                  <a:gd name="connsiteY149" fmla="*/ 1017545 h 1655205"/>
                  <a:gd name="connsiteX150" fmla="*/ 1209567 w 2218065"/>
                  <a:gd name="connsiteY150" fmla="*/ 998430 h 1655205"/>
                  <a:gd name="connsiteX151" fmla="*/ 1220272 w 2218065"/>
                  <a:gd name="connsiteY151" fmla="*/ 987726 h 1655205"/>
                  <a:gd name="connsiteX152" fmla="*/ 1226388 w 2218065"/>
                  <a:gd name="connsiteY152" fmla="*/ 980080 h 1655205"/>
                  <a:gd name="connsiteX153" fmla="*/ 1237857 w 2218065"/>
                  <a:gd name="connsiteY153" fmla="*/ 973199 h 1655205"/>
                  <a:gd name="connsiteX154" fmla="*/ 1266911 w 2218065"/>
                  <a:gd name="connsiteY154" fmla="*/ 956378 h 1655205"/>
                  <a:gd name="connsiteX155" fmla="*/ 1230976 w 2218065"/>
                  <a:gd name="connsiteY155" fmla="*/ 942616 h 1655205"/>
                  <a:gd name="connsiteX156" fmla="*/ 1191982 w 2218065"/>
                  <a:gd name="connsiteY156" fmla="*/ 925795 h 1655205"/>
                  <a:gd name="connsiteX157" fmla="*/ 1248561 w 2218065"/>
                  <a:gd name="connsiteY157" fmla="*/ 935735 h 1655205"/>
                  <a:gd name="connsiteX158" fmla="*/ 1278380 w 2218065"/>
                  <a:gd name="connsiteY158" fmla="*/ 940322 h 1655205"/>
                  <a:gd name="connsiteX159" fmla="*/ 1284496 w 2218065"/>
                  <a:gd name="connsiteY159" fmla="*/ 919678 h 1655205"/>
                  <a:gd name="connsiteX160" fmla="*/ 1321961 w 2218065"/>
                  <a:gd name="connsiteY160" fmla="*/ 925795 h 1655205"/>
                  <a:gd name="connsiteX161" fmla="*/ 1357132 w 2218065"/>
                  <a:gd name="connsiteY161" fmla="*/ 890624 h 1655205"/>
                  <a:gd name="connsiteX162" fmla="*/ 1338017 w 2218065"/>
                  <a:gd name="connsiteY162" fmla="*/ 879156 h 1655205"/>
                  <a:gd name="connsiteX163" fmla="*/ 1295200 w 2218065"/>
                  <a:gd name="connsiteY163" fmla="*/ 865393 h 1655205"/>
                  <a:gd name="connsiteX164" fmla="*/ 1296730 w 2218065"/>
                  <a:gd name="connsiteY164" fmla="*/ 851631 h 1655205"/>
                  <a:gd name="connsiteX165" fmla="*/ 1346427 w 2218065"/>
                  <a:gd name="connsiteY165" fmla="*/ 875333 h 1655205"/>
                  <a:gd name="connsiteX166" fmla="*/ 1383892 w 2218065"/>
                  <a:gd name="connsiteY166" fmla="*/ 849337 h 1655205"/>
                  <a:gd name="connsiteX167" fmla="*/ 1369365 w 2218065"/>
                  <a:gd name="connsiteY167" fmla="*/ 835574 h 1655205"/>
                  <a:gd name="connsiteX168" fmla="*/ 1388479 w 2218065"/>
                  <a:gd name="connsiteY168" fmla="*/ 827164 h 1655205"/>
                  <a:gd name="connsiteX169" fmla="*/ 1404536 w 2218065"/>
                  <a:gd name="connsiteY169" fmla="*/ 838633 h 1655205"/>
                  <a:gd name="connsiteX170" fmla="*/ 1431296 w 2218065"/>
                  <a:gd name="connsiteY170" fmla="*/ 836339 h 1655205"/>
                  <a:gd name="connsiteX171" fmla="*/ 1417533 w 2218065"/>
                  <a:gd name="connsiteY171" fmla="*/ 818754 h 1655205"/>
                  <a:gd name="connsiteX172" fmla="*/ 1422121 w 2218065"/>
                  <a:gd name="connsiteY172" fmla="*/ 812637 h 1655205"/>
                  <a:gd name="connsiteX173" fmla="*/ 1438942 w 2218065"/>
                  <a:gd name="connsiteY173" fmla="*/ 827164 h 1655205"/>
                  <a:gd name="connsiteX174" fmla="*/ 1460350 w 2218065"/>
                  <a:gd name="connsiteY174" fmla="*/ 827929 h 1655205"/>
                  <a:gd name="connsiteX175" fmla="*/ 1483287 w 2218065"/>
                  <a:gd name="connsiteY175" fmla="*/ 811108 h 1655205"/>
                  <a:gd name="connsiteX176" fmla="*/ 1497814 w 2218065"/>
                  <a:gd name="connsiteY176" fmla="*/ 801933 h 1655205"/>
                  <a:gd name="connsiteX177" fmla="*/ 1485581 w 2218065"/>
                  <a:gd name="connsiteY177" fmla="*/ 775937 h 1655205"/>
                  <a:gd name="connsiteX178" fmla="*/ 1477171 w 2218065"/>
                  <a:gd name="connsiteY178" fmla="*/ 758352 h 1655205"/>
                  <a:gd name="connsiteX179" fmla="*/ 1477935 w 2218065"/>
                  <a:gd name="connsiteY179" fmla="*/ 748412 h 1655205"/>
                  <a:gd name="connsiteX180" fmla="*/ 1503167 w 2218065"/>
                  <a:gd name="connsiteY180" fmla="*/ 740002 h 1655205"/>
                  <a:gd name="connsiteX181" fmla="*/ 1496285 w 2218065"/>
                  <a:gd name="connsiteY181" fmla="*/ 725475 h 1655205"/>
                  <a:gd name="connsiteX182" fmla="*/ 1487875 w 2218065"/>
                  <a:gd name="connsiteY182" fmla="*/ 714771 h 1655205"/>
                  <a:gd name="connsiteX183" fmla="*/ 1468760 w 2218065"/>
                  <a:gd name="connsiteY183" fmla="*/ 701773 h 1655205"/>
                  <a:gd name="connsiteX184" fmla="*/ 1440471 w 2218065"/>
                  <a:gd name="connsiteY184" fmla="*/ 694127 h 1655205"/>
                  <a:gd name="connsiteX185" fmla="*/ 1401477 w 2218065"/>
                  <a:gd name="connsiteY185" fmla="*/ 691069 h 1655205"/>
                  <a:gd name="connsiteX186" fmla="*/ 1403771 w 2218065"/>
                  <a:gd name="connsiteY186" fmla="*/ 714006 h 1655205"/>
                  <a:gd name="connsiteX187" fmla="*/ 1411417 w 2218065"/>
                  <a:gd name="connsiteY187" fmla="*/ 725475 h 1655205"/>
                  <a:gd name="connsiteX188" fmla="*/ 1406829 w 2218065"/>
                  <a:gd name="connsiteY188" fmla="*/ 736179 h 1655205"/>
                  <a:gd name="connsiteX189" fmla="*/ 1390773 w 2218065"/>
                  <a:gd name="connsiteY189" fmla="*/ 746883 h 1655205"/>
                  <a:gd name="connsiteX190" fmla="*/ 1378540 w 2218065"/>
                  <a:gd name="connsiteY190" fmla="*/ 771350 h 1655205"/>
                  <a:gd name="connsiteX191" fmla="*/ 1367836 w 2218065"/>
                  <a:gd name="connsiteY191" fmla="*/ 756058 h 1655205"/>
                  <a:gd name="connsiteX192" fmla="*/ 1364777 w 2218065"/>
                  <a:gd name="connsiteY192" fmla="*/ 775172 h 1655205"/>
                  <a:gd name="connsiteX193" fmla="*/ 1373952 w 2218065"/>
                  <a:gd name="connsiteY193" fmla="*/ 790464 h 1655205"/>
                  <a:gd name="connsiteX194" fmla="*/ 1356367 w 2218065"/>
                  <a:gd name="connsiteY194" fmla="*/ 801933 h 1655205"/>
                  <a:gd name="connsiteX195" fmla="*/ 1342605 w 2218065"/>
                  <a:gd name="connsiteY195" fmla="*/ 791229 h 1655205"/>
                  <a:gd name="connsiteX196" fmla="*/ 1325784 w 2218065"/>
                  <a:gd name="connsiteY196" fmla="*/ 765997 h 1655205"/>
                  <a:gd name="connsiteX197" fmla="*/ 1336488 w 2218065"/>
                  <a:gd name="connsiteY197" fmla="*/ 755293 h 1655205"/>
                  <a:gd name="connsiteX198" fmla="*/ 1335723 w 2218065"/>
                  <a:gd name="connsiteY198" fmla="*/ 739237 h 1655205"/>
                  <a:gd name="connsiteX199" fmla="*/ 1318902 w 2218065"/>
                  <a:gd name="connsiteY199" fmla="*/ 722416 h 1655205"/>
                  <a:gd name="connsiteX200" fmla="*/ 1295965 w 2218065"/>
                  <a:gd name="connsiteY200" fmla="*/ 717064 h 1655205"/>
                  <a:gd name="connsiteX201" fmla="*/ 1286790 w 2218065"/>
                  <a:gd name="connsiteY201" fmla="*/ 734650 h 1655205"/>
                  <a:gd name="connsiteX202" fmla="*/ 1276086 w 2218065"/>
                  <a:gd name="connsiteY202" fmla="*/ 753764 h 1655205"/>
                  <a:gd name="connsiteX203" fmla="*/ 1267676 w 2218065"/>
                  <a:gd name="connsiteY203" fmla="*/ 724710 h 1655205"/>
                  <a:gd name="connsiteX204" fmla="*/ 1270734 w 2218065"/>
                  <a:gd name="connsiteY204" fmla="*/ 714771 h 1655205"/>
                  <a:gd name="connsiteX205" fmla="*/ 1276850 w 2218065"/>
                  <a:gd name="connsiteY205" fmla="*/ 704831 h 1655205"/>
                  <a:gd name="connsiteX206" fmla="*/ 1251619 w 2218065"/>
                  <a:gd name="connsiteY206" fmla="*/ 694891 h 1655205"/>
                  <a:gd name="connsiteX207" fmla="*/ 1232505 w 2218065"/>
                  <a:gd name="connsiteY207" fmla="*/ 699479 h 1655205"/>
                  <a:gd name="connsiteX208" fmla="*/ 1233270 w 2218065"/>
                  <a:gd name="connsiteY208" fmla="*/ 678835 h 1655205"/>
                  <a:gd name="connsiteX209" fmla="*/ 1247797 w 2218065"/>
                  <a:gd name="connsiteY209" fmla="*/ 674248 h 1655205"/>
                  <a:gd name="connsiteX210" fmla="*/ 1232505 w 2218065"/>
                  <a:gd name="connsiteY210" fmla="*/ 658956 h 1655205"/>
                  <a:gd name="connsiteX211" fmla="*/ 1210332 w 2218065"/>
                  <a:gd name="connsiteY211" fmla="*/ 645958 h 1655205"/>
                  <a:gd name="connsiteX212" fmla="*/ 1211096 w 2218065"/>
                  <a:gd name="connsiteY212" fmla="*/ 624550 h 1655205"/>
                  <a:gd name="connsiteX213" fmla="*/ 1178984 w 2218065"/>
                  <a:gd name="connsiteY213" fmla="*/ 603142 h 1655205"/>
                  <a:gd name="connsiteX214" fmla="*/ 1172867 w 2218065"/>
                  <a:gd name="connsiteY214" fmla="*/ 592438 h 1655205"/>
                  <a:gd name="connsiteX215" fmla="*/ 1191218 w 2218065"/>
                  <a:gd name="connsiteY215" fmla="*/ 579440 h 1655205"/>
                  <a:gd name="connsiteX216" fmla="*/ 1195040 w 2218065"/>
                  <a:gd name="connsiteY216" fmla="*/ 564148 h 1655205"/>
                  <a:gd name="connsiteX217" fmla="*/ 1196569 w 2218065"/>
                  <a:gd name="connsiteY217" fmla="*/ 555738 h 1655205"/>
                  <a:gd name="connsiteX218" fmla="*/ 1235563 w 2218065"/>
                  <a:gd name="connsiteY218" fmla="*/ 558796 h 1655205"/>
                  <a:gd name="connsiteX219" fmla="*/ 1271499 w 2218065"/>
                  <a:gd name="connsiteY219" fmla="*/ 510627 h 1655205"/>
                  <a:gd name="connsiteX220" fmla="*/ 1245503 w 2218065"/>
                  <a:gd name="connsiteY220" fmla="*/ 499923 h 1655205"/>
                  <a:gd name="connsiteX221" fmla="*/ 1204215 w 2218065"/>
                  <a:gd name="connsiteY221" fmla="*/ 491513 h 1655205"/>
                  <a:gd name="connsiteX222" fmla="*/ 1152224 w 2218065"/>
                  <a:gd name="connsiteY222" fmla="*/ 499923 h 1655205"/>
                  <a:gd name="connsiteX223" fmla="*/ 1159105 w 2218065"/>
                  <a:gd name="connsiteY223" fmla="*/ 514450 h 1655205"/>
                  <a:gd name="connsiteX224" fmla="*/ 1143049 w 2218065"/>
                  <a:gd name="connsiteY224" fmla="*/ 512921 h 1655205"/>
                  <a:gd name="connsiteX225" fmla="*/ 1143049 w 2218065"/>
                  <a:gd name="connsiteY225" fmla="*/ 541211 h 1655205"/>
                  <a:gd name="connsiteX226" fmla="*/ 1152224 w 2218065"/>
                  <a:gd name="connsiteY226" fmla="*/ 567971 h 1655205"/>
                  <a:gd name="connsiteX227" fmla="*/ 1156811 w 2218065"/>
                  <a:gd name="connsiteY227" fmla="*/ 596260 h 1655205"/>
                  <a:gd name="connsiteX228" fmla="*/ 1141520 w 2218065"/>
                  <a:gd name="connsiteY228" fmla="*/ 610023 h 1655205"/>
                  <a:gd name="connsiteX229" fmla="*/ 1149166 w 2218065"/>
                  <a:gd name="connsiteY229" fmla="*/ 624550 h 1655205"/>
                  <a:gd name="connsiteX230" fmla="*/ 1128522 w 2218065"/>
                  <a:gd name="connsiteY230" fmla="*/ 622256 h 1655205"/>
                  <a:gd name="connsiteX231" fmla="*/ 1123170 w 2218065"/>
                  <a:gd name="connsiteY231" fmla="*/ 648252 h 1655205"/>
                  <a:gd name="connsiteX232" fmla="*/ 1127757 w 2218065"/>
                  <a:gd name="connsiteY232" fmla="*/ 659721 h 1655205"/>
                  <a:gd name="connsiteX233" fmla="*/ 1129286 w 2218065"/>
                  <a:gd name="connsiteY233" fmla="*/ 687246 h 1655205"/>
                  <a:gd name="connsiteX234" fmla="*/ 1179749 w 2218065"/>
                  <a:gd name="connsiteY234" fmla="*/ 704831 h 1655205"/>
                  <a:gd name="connsiteX235" fmla="*/ 1178984 w 2218065"/>
                  <a:gd name="connsiteY235" fmla="*/ 717064 h 1655205"/>
                  <a:gd name="connsiteX236" fmla="*/ 1171338 w 2218065"/>
                  <a:gd name="connsiteY236" fmla="*/ 736179 h 1655205"/>
                  <a:gd name="connsiteX237" fmla="*/ 1183572 w 2218065"/>
                  <a:gd name="connsiteY237" fmla="*/ 727768 h 1655205"/>
                  <a:gd name="connsiteX238" fmla="*/ 1194276 w 2218065"/>
                  <a:gd name="connsiteY238" fmla="*/ 741531 h 1655205"/>
                  <a:gd name="connsiteX239" fmla="*/ 1177455 w 2218065"/>
                  <a:gd name="connsiteY239" fmla="*/ 756058 h 1655205"/>
                  <a:gd name="connsiteX240" fmla="*/ 1152988 w 2218065"/>
                  <a:gd name="connsiteY240" fmla="*/ 765997 h 1655205"/>
                  <a:gd name="connsiteX241" fmla="*/ 1152988 w 2218065"/>
                  <a:gd name="connsiteY241" fmla="*/ 789699 h 1655205"/>
                  <a:gd name="connsiteX242" fmla="*/ 1139991 w 2218065"/>
                  <a:gd name="connsiteY242" fmla="*/ 798874 h 1655205"/>
                  <a:gd name="connsiteX243" fmla="*/ 1126993 w 2218065"/>
                  <a:gd name="connsiteY243" fmla="*/ 778995 h 1655205"/>
                  <a:gd name="connsiteX244" fmla="*/ 1130051 w 2218065"/>
                  <a:gd name="connsiteY244" fmla="*/ 759881 h 1655205"/>
                  <a:gd name="connsiteX245" fmla="*/ 1100997 w 2218065"/>
                  <a:gd name="connsiteY245" fmla="*/ 751470 h 1655205"/>
                  <a:gd name="connsiteX246" fmla="*/ 1119347 w 2218065"/>
                  <a:gd name="connsiteY246" fmla="*/ 748412 h 1655205"/>
                  <a:gd name="connsiteX247" fmla="*/ 1132345 w 2218065"/>
                  <a:gd name="connsiteY247" fmla="*/ 738473 h 1655205"/>
                  <a:gd name="connsiteX248" fmla="*/ 1161399 w 2218065"/>
                  <a:gd name="connsiteY248" fmla="*/ 736179 h 1655205"/>
                  <a:gd name="connsiteX249" fmla="*/ 1147636 w 2218065"/>
                  <a:gd name="connsiteY249" fmla="*/ 715535 h 1655205"/>
                  <a:gd name="connsiteX250" fmla="*/ 1127757 w 2218065"/>
                  <a:gd name="connsiteY250" fmla="*/ 714006 h 1655205"/>
                  <a:gd name="connsiteX251" fmla="*/ 1148401 w 2218065"/>
                  <a:gd name="connsiteY251" fmla="*/ 710183 h 1655205"/>
                  <a:gd name="connsiteX252" fmla="*/ 1133109 w 2218065"/>
                  <a:gd name="connsiteY252" fmla="*/ 701773 h 1655205"/>
                  <a:gd name="connsiteX253" fmla="*/ 1105584 w 2218065"/>
                  <a:gd name="connsiteY253" fmla="*/ 695656 h 1655205"/>
                  <a:gd name="connsiteX254" fmla="*/ 1076530 w 2218065"/>
                  <a:gd name="connsiteY254" fmla="*/ 701773 h 1655205"/>
                  <a:gd name="connsiteX255" fmla="*/ 1051299 w 2218065"/>
                  <a:gd name="connsiteY255" fmla="*/ 718593 h 1655205"/>
                  <a:gd name="connsiteX256" fmla="*/ 1073472 w 2218065"/>
                  <a:gd name="connsiteY256" fmla="*/ 730827 h 1655205"/>
                  <a:gd name="connsiteX257" fmla="*/ 1092586 w 2218065"/>
                  <a:gd name="connsiteY257" fmla="*/ 744589 h 1655205"/>
                  <a:gd name="connsiteX258" fmla="*/ 1081118 w 2218065"/>
                  <a:gd name="connsiteY258" fmla="*/ 750706 h 1655205"/>
                  <a:gd name="connsiteX259" fmla="*/ 1071178 w 2218065"/>
                  <a:gd name="connsiteY259" fmla="*/ 756823 h 1655205"/>
                  <a:gd name="connsiteX260" fmla="*/ 1069649 w 2218065"/>
                  <a:gd name="connsiteY260" fmla="*/ 772114 h 1655205"/>
                  <a:gd name="connsiteX261" fmla="*/ 1046712 w 2218065"/>
                  <a:gd name="connsiteY261" fmla="*/ 771350 h 1655205"/>
                  <a:gd name="connsiteX262" fmla="*/ 997778 w 2218065"/>
                  <a:gd name="connsiteY262" fmla="*/ 777466 h 1655205"/>
                  <a:gd name="connsiteX263" fmla="*/ 958785 w 2218065"/>
                  <a:gd name="connsiteY263" fmla="*/ 768291 h 1655205"/>
                  <a:gd name="connsiteX264" fmla="*/ 932024 w 2218065"/>
                  <a:gd name="connsiteY264" fmla="*/ 762175 h 1655205"/>
                  <a:gd name="connsiteX265" fmla="*/ 909852 w 2218065"/>
                  <a:gd name="connsiteY265" fmla="*/ 751470 h 1655205"/>
                  <a:gd name="connsiteX266" fmla="*/ 896854 w 2218065"/>
                  <a:gd name="connsiteY266" fmla="*/ 732356 h 1655205"/>
                  <a:gd name="connsiteX267" fmla="*/ 855566 w 2218065"/>
                  <a:gd name="connsiteY267" fmla="*/ 733885 h 1655205"/>
                  <a:gd name="connsiteX268" fmla="*/ 818866 w 2218065"/>
                  <a:gd name="connsiteY268" fmla="*/ 749177 h 1655205"/>
                  <a:gd name="connsiteX269" fmla="*/ 829571 w 2218065"/>
                  <a:gd name="connsiteY269" fmla="*/ 759116 h 1655205"/>
                  <a:gd name="connsiteX270" fmla="*/ 852508 w 2218065"/>
                  <a:gd name="connsiteY270" fmla="*/ 751470 h 1655205"/>
                  <a:gd name="connsiteX271" fmla="*/ 885385 w 2218065"/>
                  <a:gd name="connsiteY271" fmla="*/ 742295 h 1655205"/>
                  <a:gd name="connsiteX272" fmla="*/ 844098 w 2218065"/>
                  <a:gd name="connsiteY272" fmla="*/ 762939 h 1655205"/>
                  <a:gd name="connsiteX273" fmla="*/ 847156 w 2218065"/>
                  <a:gd name="connsiteY273" fmla="*/ 796581 h 1655205"/>
                  <a:gd name="connsiteX274" fmla="*/ 841039 w 2218065"/>
                  <a:gd name="connsiteY274" fmla="*/ 814931 h 1655205"/>
                  <a:gd name="connsiteX275" fmla="*/ 825748 w 2218065"/>
                  <a:gd name="connsiteY275" fmla="*/ 808814 h 1655205"/>
                  <a:gd name="connsiteX276" fmla="*/ 822689 w 2218065"/>
                  <a:gd name="connsiteY276" fmla="*/ 788935 h 1655205"/>
                  <a:gd name="connsiteX277" fmla="*/ 809691 w 2218065"/>
                  <a:gd name="connsiteY277" fmla="*/ 782054 h 1655205"/>
                  <a:gd name="connsiteX278" fmla="*/ 792871 w 2218065"/>
                  <a:gd name="connsiteY278" fmla="*/ 776702 h 1655205"/>
                  <a:gd name="connsiteX279" fmla="*/ 770698 w 2218065"/>
                  <a:gd name="connsiteY279" fmla="*/ 771350 h 1655205"/>
                  <a:gd name="connsiteX280" fmla="*/ 724823 w 2218065"/>
                  <a:gd name="connsiteY280" fmla="*/ 778995 h 1655205"/>
                  <a:gd name="connsiteX281" fmla="*/ 651423 w 2218065"/>
                  <a:gd name="connsiteY281" fmla="*/ 774408 h 1655205"/>
                  <a:gd name="connsiteX282" fmla="*/ 679713 w 2218065"/>
                  <a:gd name="connsiteY282" fmla="*/ 755293 h 1655205"/>
                  <a:gd name="connsiteX283" fmla="*/ 670538 w 2218065"/>
                  <a:gd name="connsiteY283" fmla="*/ 736943 h 1655205"/>
                  <a:gd name="connsiteX284" fmla="*/ 630015 w 2218065"/>
                  <a:gd name="connsiteY284" fmla="*/ 727004 h 1655205"/>
                  <a:gd name="connsiteX285" fmla="*/ 593315 w 2218065"/>
                  <a:gd name="connsiteY285" fmla="*/ 723946 h 1655205"/>
                  <a:gd name="connsiteX286" fmla="*/ 556615 w 2218065"/>
                  <a:gd name="connsiteY286" fmla="*/ 712477 h 1655205"/>
                  <a:gd name="connsiteX287" fmla="*/ 507682 w 2218065"/>
                  <a:gd name="connsiteY287" fmla="*/ 696421 h 1655205"/>
                  <a:gd name="connsiteX288" fmla="*/ 451103 w 2218065"/>
                  <a:gd name="connsiteY288" fmla="*/ 698714 h 1655205"/>
                  <a:gd name="connsiteX289" fmla="*/ 422049 w 2218065"/>
                  <a:gd name="connsiteY289" fmla="*/ 708654 h 1655205"/>
                  <a:gd name="connsiteX290" fmla="*/ 422813 w 2218065"/>
                  <a:gd name="connsiteY290" fmla="*/ 693362 h 1655205"/>
                  <a:gd name="connsiteX291" fmla="*/ 414403 w 2218065"/>
                  <a:gd name="connsiteY291" fmla="*/ 674248 h 1655205"/>
                  <a:gd name="connsiteX292" fmla="*/ 380761 w 2218065"/>
                  <a:gd name="connsiteY292" fmla="*/ 708654 h 1655205"/>
                  <a:gd name="connsiteX293" fmla="*/ 343297 w 2218065"/>
                  <a:gd name="connsiteY293" fmla="*/ 660485 h 1655205"/>
                  <a:gd name="connsiteX294" fmla="*/ 328005 w 2218065"/>
                  <a:gd name="connsiteY294" fmla="*/ 665073 h 1655205"/>
                  <a:gd name="connsiteX295" fmla="*/ 318830 w 2218065"/>
                  <a:gd name="connsiteY295" fmla="*/ 678835 h 1655205"/>
                  <a:gd name="connsiteX296" fmla="*/ 300480 w 2218065"/>
                  <a:gd name="connsiteY296" fmla="*/ 694127 h 1655205"/>
                  <a:gd name="connsiteX297" fmla="*/ 276014 w 2218065"/>
                  <a:gd name="connsiteY297" fmla="*/ 697950 h 1655205"/>
                  <a:gd name="connsiteX298" fmla="*/ 252312 w 2218065"/>
                  <a:gd name="connsiteY298" fmla="*/ 705596 h 1655205"/>
                  <a:gd name="connsiteX299" fmla="*/ 213318 w 2218065"/>
                  <a:gd name="connsiteY299" fmla="*/ 726239 h 1655205"/>
                  <a:gd name="connsiteX300" fmla="*/ 196497 w 2218065"/>
                  <a:gd name="connsiteY300" fmla="*/ 736943 h 1655205"/>
                  <a:gd name="connsiteX301" fmla="*/ 202614 w 2218065"/>
                  <a:gd name="connsiteY301" fmla="*/ 723181 h 1655205"/>
                  <a:gd name="connsiteX302" fmla="*/ 250783 w 2218065"/>
                  <a:gd name="connsiteY302" fmla="*/ 696421 h 1655205"/>
                  <a:gd name="connsiteX303" fmla="*/ 289776 w 2218065"/>
                  <a:gd name="connsiteY303" fmla="*/ 678071 h 1655205"/>
                  <a:gd name="connsiteX304" fmla="*/ 268368 w 2218065"/>
                  <a:gd name="connsiteY304" fmla="*/ 675012 h 1655205"/>
                  <a:gd name="connsiteX305" fmla="*/ 229374 w 2218065"/>
                  <a:gd name="connsiteY305" fmla="*/ 689539 h 1655205"/>
                  <a:gd name="connsiteX306" fmla="*/ 201849 w 2218065"/>
                  <a:gd name="connsiteY306" fmla="*/ 702537 h 1655205"/>
                  <a:gd name="connsiteX307" fmla="*/ 184264 w 2218065"/>
                  <a:gd name="connsiteY307" fmla="*/ 707125 h 1655205"/>
                  <a:gd name="connsiteX308" fmla="*/ 178912 w 2218065"/>
                  <a:gd name="connsiteY308" fmla="*/ 703302 h 1655205"/>
                  <a:gd name="connsiteX309" fmla="*/ 165914 w 2218065"/>
                  <a:gd name="connsiteY309" fmla="*/ 697950 h 1655205"/>
                  <a:gd name="connsiteX310" fmla="*/ 149093 w 2218065"/>
                  <a:gd name="connsiteY310" fmla="*/ 706360 h 1655205"/>
                  <a:gd name="connsiteX311" fmla="*/ 131508 w 2218065"/>
                  <a:gd name="connsiteY311" fmla="*/ 721652 h 1655205"/>
                  <a:gd name="connsiteX312" fmla="*/ 141448 w 2218065"/>
                  <a:gd name="connsiteY312" fmla="*/ 735414 h 1655205"/>
                  <a:gd name="connsiteX313" fmla="*/ 103983 w 2218065"/>
                  <a:gd name="connsiteY313" fmla="*/ 725475 h 1655205"/>
                  <a:gd name="connsiteX314" fmla="*/ 45875 w 2218065"/>
                  <a:gd name="connsiteY314" fmla="*/ 699479 h 1655205"/>
                  <a:gd name="connsiteX315" fmla="*/ 0 w 2218065"/>
                  <a:gd name="connsiteY315" fmla="*/ 695656 h 1655205"/>
                  <a:gd name="connsiteX316" fmla="*/ 0 w 2218065"/>
                  <a:gd name="connsiteY316" fmla="*/ 1067243 h 1655205"/>
                  <a:gd name="connsiteX317" fmla="*/ 12998 w 2218065"/>
                  <a:gd name="connsiteY317" fmla="*/ 1069536 h 1655205"/>
                  <a:gd name="connsiteX318" fmla="*/ 35935 w 2218065"/>
                  <a:gd name="connsiteY318" fmla="*/ 1064949 h 1655205"/>
                  <a:gd name="connsiteX319" fmla="*/ 52756 w 2218065"/>
                  <a:gd name="connsiteY319" fmla="*/ 1077182 h 1655205"/>
                  <a:gd name="connsiteX320" fmla="*/ 77987 w 2218065"/>
                  <a:gd name="connsiteY320" fmla="*/ 1101649 h 1655205"/>
                  <a:gd name="connsiteX321" fmla="*/ 97102 w 2218065"/>
                  <a:gd name="connsiteY321" fmla="*/ 1113882 h 1655205"/>
                  <a:gd name="connsiteX322" fmla="*/ 120039 w 2218065"/>
                  <a:gd name="connsiteY322" fmla="*/ 1096297 h 1655205"/>
                  <a:gd name="connsiteX323" fmla="*/ 153681 w 2218065"/>
                  <a:gd name="connsiteY323" fmla="*/ 1097826 h 1655205"/>
                  <a:gd name="connsiteX324" fmla="*/ 207202 w 2218065"/>
                  <a:gd name="connsiteY324" fmla="*/ 1157463 h 1655205"/>
                  <a:gd name="connsiteX325" fmla="*/ 251547 w 2218065"/>
                  <a:gd name="connsiteY325" fmla="*/ 1208690 h 1655205"/>
                  <a:gd name="connsiteX326" fmla="*/ 275249 w 2218065"/>
                  <a:gd name="connsiteY326" fmla="*/ 1234686 h 1655205"/>
                  <a:gd name="connsiteX327" fmla="*/ 280601 w 2218065"/>
                  <a:gd name="connsiteY327" fmla="*/ 1256859 h 1655205"/>
                  <a:gd name="connsiteX328" fmla="*/ 263780 w 2218065"/>
                  <a:gd name="connsiteY328" fmla="*/ 1268327 h 1655205"/>
                  <a:gd name="connsiteX329" fmla="*/ 274485 w 2218065"/>
                  <a:gd name="connsiteY329" fmla="*/ 1280561 h 1655205"/>
                  <a:gd name="connsiteX330" fmla="*/ 267603 w 2218065"/>
                  <a:gd name="connsiteY330" fmla="*/ 1290500 h 1655205"/>
                  <a:gd name="connsiteX331" fmla="*/ 272191 w 2218065"/>
                  <a:gd name="connsiteY331" fmla="*/ 1308850 h 1655205"/>
                  <a:gd name="connsiteX332" fmla="*/ 293599 w 2218065"/>
                  <a:gd name="connsiteY332" fmla="*/ 1308086 h 1655205"/>
                  <a:gd name="connsiteX333" fmla="*/ 298951 w 2218065"/>
                  <a:gd name="connsiteY333" fmla="*/ 1321848 h 1655205"/>
                  <a:gd name="connsiteX334" fmla="*/ 309655 w 2218065"/>
                  <a:gd name="connsiteY334" fmla="*/ 1330258 h 1655205"/>
                  <a:gd name="connsiteX335" fmla="*/ 330299 w 2218065"/>
                  <a:gd name="connsiteY335" fmla="*/ 1342492 h 1655205"/>
                  <a:gd name="connsiteX336" fmla="*/ 331828 w 2218065"/>
                  <a:gd name="connsiteY336" fmla="*/ 1353196 h 1655205"/>
                  <a:gd name="connsiteX337" fmla="*/ 331064 w 2218065"/>
                  <a:gd name="connsiteY337" fmla="*/ 1367723 h 1655205"/>
                  <a:gd name="connsiteX338" fmla="*/ 336416 w 2218065"/>
                  <a:gd name="connsiteY338" fmla="*/ 1380721 h 1655205"/>
                  <a:gd name="connsiteX339" fmla="*/ 363176 w 2218065"/>
                  <a:gd name="connsiteY339" fmla="*/ 1390660 h 1655205"/>
                  <a:gd name="connsiteX340" fmla="*/ 379997 w 2218065"/>
                  <a:gd name="connsiteY340" fmla="*/ 1400600 h 1655205"/>
                  <a:gd name="connsiteX341" fmla="*/ 401405 w 2218065"/>
                  <a:gd name="connsiteY341" fmla="*/ 1406717 h 1655205"/>
                  <a:gd name="connsiteX342" fmla="*/ 410580 w 2218065"/>
                  <a:gd name="connsiteY342" fmla="*/ 1421244 h 1655205"/>
                  <a:gd name="connsiteX343" fmla="*/ 429695 w 2218065"/>
                  <a:gd name="connsiteY343" fmla="*/ 1424302 h 1655205"/>
                  <a:gd name="connsiteX344" fmla="*/ 444986 w 2218065"/>
                  <a:gd name="connsiteY344" fmla="*/ 1431183 h 1655205"/>
                  <a:gd name="connsiteX345" fmla="*/ 464101 w 2218065"/>
                  <a:gd name="connsiteY345" fmla="*/ 1454121 h 1655205"/>
                  <a:gd name="connsiteX346" fmla="*/ 1152224 w 2218065"/>
                  <a:gd name="connsiteY346" fmla="*/ 1450298 h 1655205"/>
                  <a:gd name="connsiteX347" fmla="*/ 1160634 w 2218065"/>
                  <a:gd name="connsiteY347" fmla="*/ 1439594 h 1655205"/>
                  <a:gd name="connsiteX348" fmla="*/ 1171338 w 2218065"/>
                  <a:gd name="connsiteY348" fmla="*/ 1457944 h 1655205"/>
                  <a:gd name="connsiteX349" fmla="*/ 1192747 w 2218065"/>
                  <a:gd name="connsiteY349" fmla="*/ 1464825 h 1655205"/>
                  <a:gd name="connsiteX350" fmla="*/ 1215684 w 2218065"/>
                  <a:gd name="connsiteY350" fmla="*/ 1465589 h 1655205"/>
                  <a:gd name="connsiteX351" fmla="*/ 1236328 w 2218065"/>
                  <a:gd name="connsiteY351" fmla="*/ 1473235 h 1655205"/>
                  <a:gd name="connsiteX352" fmla="*/ 1257736 w 2218065"/>
                  <a:gd name="connsiteY352" fmla="*/ 1477058 h 1655205"/>
                  <a:gd name="connsiteX353" fmla="*/ 1293671 w 2218065"/>
                  <a:gd name="connsiteY353" fmla="*/ 1481646 h 1655205"/>
                  <a:gd name="connsiteX354" fmla="*/ 1326548 w 2218065"/>
                  <a:gd name="connsiteY354" fmla="*/ 1451827 h 1655205"/>
                  <a:gd name="connsiteX355" fmla="*/ 1380069 w 2218065"/>
                  <a:gd name="connsiteY355" fmla="*/ 1473235 h 1655205"/>
                  <a:gd name="connsiteX356" fmla="*/ 1406829 w 2218065"/>
                  <a:gd name="connsiteY356" fmla="*/ 1491585 h 1655205"/>
                  <a:gd name="connsiteX357" fmla="*/ 1420592 w 2218065"/>
                  <a:gd name="connsiteY357" fmla="*/ 1525227 h 1655205"/>
                  <a:gd name="connsiteX358" fmla="*/ 1435119 w 2218065"/>
                  <a:gd name="connsiteY358" fmla="*/ 1535166 h 1655205"/>
                  <a:gd name="connsiteX359" fmla="*/ 1473348 w 2218065"/>
                  <a:gd name="connsiteY359" fmla="*/ 1539754 h 1655205"/>
                  <a:gd name="connsiteX360" fmla="*/ 1519987 w 2218065"/>
                  <a:gd name="connsiteY360" fmla="*/ 1551222 h 1655205"/>
                  <a:gd name="connsiteX361" fmla="*/ 1529162 w 2218065"/>
                  <a:gd name="connsiteY361" fmla="*/ 1584864 h 1655205"/>
                  <a:gd name="connsiteX362" fmla="*/ 1497050 w 2218065"/>
                  <a:gd name="connsiteY362" fmla="*/ 1577218 h 1655205"/>
                  <a:gd name="connsiteX363" fmla="*/ 1489404 w 2218065"/>
                  <a:gd name="connsiteY363" fmla="*/ 1598626 h 1655205"/>
                  <a:gd name="connsiteX364" fmla="*/ 1471819 w 2218065"/>
                  <a:gd name="connsiteY364" fmla="*/ 1636091 h 1655205"/>
                  <a:gd name="connsiteX365" fmla="*/ 1471054 w 2218065"/>
                  <a:gd name="connsiteY365" fmla="*/ 1636091 h 1655205"/>
                  <a:gd name="connsiteX366" fmla="*/ 1474877 w 2218065"/>
                  <a:gd name="connsiteY366" fmla="*/ 1655205 h 1655205"/>
                  <a:gd name="connsiteX367" fmla="*/ 1505460 w 2218065"/>
                  <a:gd name="connsiteY367" fmla="*/ 1639914 h 1655205"/>
                  <a:gd name="connsiteX368" fmla="*/ 1537573 w 2218065"/>
                  <a:gd name="connsiteY368" fmla="*/ 1642972 h 1655205"/>
                  <a:gd name="connsiteX369" fmla="*/ 1552864 w 2218065"/>
                  <a:gd name="connsiteY369" fmla="*/ 1637620 h 1655205"/>
                  <a:gd name="connsiteX370" fmla="*/ 1552864 w 2218065"/>
                  <a:gd name="connsiteY370" fmla="*/ 1639914 h 1655205"/>
                  <a:gd name="connsiteX371" fmla="*/ 1560510 w 2218065"/>
                  <a:gd name="connsiteY371" fmla="*/ 1633797 h 1655205"/>
                  <a:gd name="connsiteX372" fmla="*/ 1558981 w 2218065"/>
                  <a:gd name="connsiteY372" fmla="*/ 1623858 h 1655205"/>
                  <a:gd name="connsiteX373" fmla="*/ 1541396 w 2218065"/>
                  <a:gd name="connsiteY373" fmla="*/ 1618506 h 1655205"/>
                  <a:gd name="connsiteX374" fmla="*/ 1592623 w 2218065"/>
                  <a:gd name="connsiteY374" fmla="*/ 1599391 h 1655205"/>
                  <a:gd name="connsiteX375" fmla="*/ 1627029 w 2218065"/>
                  <a:gd name="connsiteY375" fmla="*/ 1597097 h 1655205"/>
                  <a:gd name="connsiteX376" fmla="*/ 1660670 w 2218065"/>
                  <a:gd name="connsiteY376" fmla="*/ 1572631 h 1655205"/>
                  <a:gd name="connsiteX377" fmla="*/ 1746303 w 2218065"/>
                  <a:gd name="connsiteY377" fmla="*/ 1571866 h 1655205"/>
                  <a:gd name="connsiteX378" fmla="*/ 1777651 w 2218065"/>
                  <a:gd name="connsiteY378" fmla="*/ 1540518 h 1655205"/>
                  <a:gd name="connsiteX379" fmla="*/ 1809764 w 2218065"/>
                  <a:gd name="connsiteY379" fmla="*/ 1497702 h 1655205"/>
                  <a:gd name="connsiteX380" fmla="*/ 1842641 w 2218065"/>
                  <a:gd name="connsiteY380" fmla="*/ 1506877 h 1655205"/>
                  <a:gd name="connsiteX381" fmla="*/ 1864049 w 2218065"/>
                  <a:gd name="connsiteY381" fmla="*/ 1574160 h 1655205"/>
                  <a:gd name="connsiteX382" fmla="*/ 1890045 w 2218065"/>
                  <a:gd name="connsiteY382" fmla="*/ 1563456 h 1655205"/>
                  <a:gd name="connsiteX383" fmla="*/ 1919099 w 2218065"/>
                  <a:gd name="connsiteY383" fmla="*/ 1542812 h 1655205"/>
                  <a:gd name="connsiteX384" fmla="*/ 1920628 w 2218065"/>
                  <a:gd name="connsiteY384" fmla="*/ 1552752 h 1655205"/>
                  <a:gd name="connsiteX385" fmla="*/ 1943565 w 2218065"/>
                  <a:gd name="connsiteY385" fmla="*/ 1561162 h 1655205"/>
                  <a:gd name="connsiteX386" fmla="*/ 1924451 w 2218065"/>
                  <a:gd name="connsiteY386" fmla="*/ 1565749 h 1655205"/>
                  <a:gd name="connsiteX387" fmla="*/ 1892338 w 2218065"/>
                  <a:gd name="connsiteY387" fmla="*/ 1581806 h 1655205"/>
                  <a:gd name="connsiteX388" fmla="*/ 1889280 w 2218065"/>
                  <a:gd name="connsiteY388" fmla="*/ 1608566 h 1655205"/>
                  <a:gd name="connsiteX389" fmla="*/ 1922157 w 2218065"/>
                  <a:gd name="connsiteY389" fmla="*/ 1602449 h 1655205"/>
                  <a:gd name="connsiteX390" fmla="*/ 1945859 w 2218065"/>
                  <a:gd name="connsiteY390" fmla="*/ 1582570 h 1655205"/>
                  <a:gd name="connsiteX391" fmla="*/ 2003203 w 2218065"/>
                  <a:gd name="connsiteY391" fmla="*/ 1567279 h 1655205"/>
                  <a:gd name="connsiteX392" fmla="*/ 2008555 w 2218065"/>
                  <a:gd name="connsiteY392" fmla="*/ 1555045 h 1655205"/>
                  <a:gd name="connsiteX393" fmla="*/ 2041432 w 2218065"/>
                  <a:gd name="connsiteY393" fmla="*/ 1543577 h 1655205"/>
                  <a:gd name="connsiteX394" fmla="*/ 2027669 w 2218065"/>
                  <a:gd name="connsiteY394" fmla="*/ 1537460 h 1655205"/>
                  <a:gd name="connsiteX395" fmla="*/ 203379 w 2218065"/>
                  <a:gd name="connsiteY395" fmla="*/ 1292029 h 1655205"/>
                  <a:gd name="connsiteX396" fmla="*/ 241608 w 2218065"/>
                  <a:gd name="connsiteY396" fmla="*/ 1345550 h 1655205"/>
                  <a:gd name="connsiteX397" fmla="*/ 230139 w 2218065"/>
                  <a:gd name="connsiteY397" fmla="*/ 1308086 h 1655205"/>
                  <a:gd name="connsiteX398" fmla="*/ 203379 w 2218065"/>
                  <a:gd name="connsiteY398" fmla="*/ 1292029 h 1655205"/>
                  <a:gd name="connsiteX399" fmla="*/ 2205052 w 2218065"/>
                  <a:gd name="connsiteY399" fmla="*/ 1490056 h 1655205"/>
                  <a:gd name="connsiteX400" fmla="*/ 2203523 w 2218065"/>
                  <a:gd name="connsiteY400" fmla="*/ 1477058 h 1655205"/>
                  <a:gd name="connsiteX401" fmla="*/ 2192819 w 2218065"/>
                  <a:gd name="connsiteY401" fmla="*/ 1471706 h 1655205"/>
                  <a:gd name="connsiteX402" fmla="*/ 2194348 w 2218065"/>
                  <a:gd name="connsiteY402" fmla="*/ 1448004 h 1655205"/>
                  <a:gd name="connsiteX403" fmla="*/ 2174469 w 2218065"/>
                  <a:gd name="connsiteY403" fmla="*/ 1442652 h 1655205"/>
                  <a:gd name="connsiteX404" fmla="*/ 2152296 w 2218065"/>
                  <a:gd name="connsiteY404" fmla="*/ 1438064 h 1655205"/>
                  <a:gd name="connsiteX405" fmla="*/ 2141592 w 2218065"/>
                  <a:gd name="connsiteY405" fmla="*/ 1423537 h 1655205"/>
                  <a:gd name="connsiteX406" fmla="*/ 2122477 w 2218065"/>
                  <a:gd name="connsiteY406" fmla="*/ 1424302 h 1655205"/>
                  <a:gd name="connsiteX407" fmla="*/ 2124771 w 2218065"/>
                  <a:gd name="connsiteY407" fmla="*/ 1406717 h 1655205"/>
                  <a:gd name="connsiteX408" fmla="*/ 2142356 w 2218065"/>
                  <a:gd name="connsiteY408" fmla="*/ 1379192 h 1655205"/>
                  <a:gd name="connsiteX409" fmla="*/ 2130888 w 2218065"/>
                  <a:gd name="connsiteY409" fmla="*/ 1371546 h 1655205"/>
                  <a:gd name="connsiteX410" fmla="*/ 2090365 w 2218065"/>
                  <a:gd name="connsiteY410" fmla="*/ 1425831 h 1655205"/>
                  <a:gd name="connsiteX411" fmla="*/ 2079661 w 2218065"/>
                  <a:gd name="connsiteY411" fmla="*/ 1448768 h 1655205"/>
                  <a:gd name="connsiteX412" fmla="*/ 2065898 w 2218065"/>
                  <a:gd name="connsiteY412" fmla="*/ 1463296 h 1655205"/>
                  <a:gd name="connsiteX413" fmla="*/ 2058252 w 2218065"/>
                  <a:gd name="connsiteY413" fmla="*/ 1492350 h 1655205"/>
                  <a:gd name="connsiteX414" fmla="*/ 2096482 w 2218065"/>
                  <a:gd name="connsiteY414" fmla="*/ 1491585 h 1655205"/>
                  <a:gd name="connsiteX415" fmla="*/ 2131652 w 2218065"/>
                  <a:gd name="connsiteY415" fmla="*/ 1485468 h 1655205"/>
                  <a:gd name="connsiteX416" fmla="*/ 2154590 w 2218065"/>
                  <a:gd name="connsiteY416" fmla="*/ 1491585 h 1655205"/>
                  <a:gd name="connsiteX417" fmla="*/ 2148473 w 2218065"/>
                  <a:gd name="connsiteY417" fmla="*/ 1509170 h 1655205"/>
                  <a:gd name="connsiteX418" fmla="*/ 2169881 w 2218065"/>
                  <a:gd name="connsiteY418" fmla="*/ 1500760 h 1655205"/>
                  <a:gd name="connsiteX419" fmla="*/ 2185173 w 2218065"/>
                  <a:gd name="connsiteY419" fmla="*/ 1507641 h 1655205"/>
                  <a:gd name="connsiteX420" fmla="*/ 2216521 w 2218065"/>
                  <a:gd name="connsiteY420" fmla="*/ 1510700 h 1655205"/>
                  <a:gd name="connsiteX421" fmla="*/ 2205052 w 2218065"/>
                  <a:gd name="connsiteY421" fmla="*/ 1490056 h 1655205"/>
                  <a:gd name="connsiteX422" fmla="*/ 1923686 w 2218065"/>
                  <a:gd name="connsiteY422" fmla="*/ 1425831 h 1655205"/>
                  <a:gd name="connsiteX423" fmla="*/ 1992498 w 2218065"/>
                  <a:gd name="connsiteY423" fmla="*/ 1448768 h 1655205"/>
                  <a:gd name="connsiteX424" fmla="*/ 1923686 w 2218065"/>
                  <a:gd name="connsiteY424" fmla="*/ 1425831 h 1655205"/>
                  <a:gd name="connsiteX425" fmla="*/ 1508519 w 2218065"/>
                  <a:gd name="connsiteY425" fmla="*/ 509863 h 1655205"/>
                  <a:gd name="connsiteX426" fmla="*/ 1523810 w 2218065"/>
                  <a:gd name="connsiteY426" fmla="*/ 539681 h 1655205"/>
                  <a:gd name="connsiteX427" fmla="*/ 1561275 w 2218065"/>
                  <a:gd name="connsiteY427" fmla="*/ 551150 h 1655205"/>
                  <a:gd name="connsiteX428" fmla="*/ 1620912 w 2218065"/>
                  <a:gd name="connsiteY428" fmla="*/ 541211 h 1655205"/>
                  <a:gd name="connsiteX429" fmla="*/ 1557452 w 2218065"/>
                  <a:gd name="connsiteY429" fmla="*/ 511392 h 1655205"/>
                  <a:gd name="connsiteX430" fmla="*/ 1508519 w 2218065"/>
                  <a:gd name="connsiteY430" fmla="*/ 509863 h 1655205"/>
                  <a:gd name="connsiteX431" fmla="*/ 1646908 w 2218065"/>
                  <a:gd name="connsiteY431" fmla="*/ 789699 h 1655205"/>
                  <a:gd name="connsiteX432" fmla="*/ 1649966 w 2218065"/>
                  <a:gd name="connsiteY432" fmla="*/ 757587 h 1655205"/>
                  <a:gd name="connsiteX433" fmla="*/ 1617854 w 2218065"/>
                  <a:gd name="connsiteY433" fmla="*/ 749941 h 1655205"/>
                  <a:gd name="connsiteX434" fmla="*/ 1595681 w 2218065"/>
                  <a:gd name="connsiteY434" fmla="*/ 787406 h 1655205"/>
                  <a:gd name="connsiteX435" fmla="*/ 1646908 w 2218065"/>
                  <a:gd name="connsiteY435" fmla="*/ 789699 h 1655205"/>
                  <a:gd name="connsiteX436" fmla="*/ 1880870 w 2218065"/>
                  <a:gd name="connsiteY436" fmla="*/ 841691 h 1655205"/>
                  <a:gd name="connsiteX437" fmla="*/ 1917570 w 2218065"/>
                  <a:gd name="connsiteY437" fmla="*/ 876097 h 1655205"/>
                  <a:gd name="connsiteX438" fmla="*/ 1944330 w 2218065"/>
                  <a:gd name="connsiteY438" fmla="*/ 869981 h 1655205"/>
                  <a:gd name="connsiteX439" fmla="*/ 1969561 w 2218065"/>
                  <a:gd name="connsiteY439" fmla="*/ 856218 h 1655205"/>
                  <a:gd name="connsiteX440" fmla="*/ 2001674 w 2218065"/>
                  <a:gd name="connsiteY440" fmla="*/ 824870 h 1655205"/>
                  <a:gd name="connsiteX441" fmla="*/ 1972619 w 2218065"/>
                  <a:gd name="connsiteY441" fmla="*/ 807285 h 1655205"/>
                  <a:gd name="connsiteX442" fmla="*/ 1951211 w 2218065"/>
                  <a:gd name="connsiteY442" fmla="*/ 788935 h 1655205"/>
                  <a:gd name="connsiteX443" fmla="*/ 1906865 w 2218065"/>
                  <a:gd name="connsiteY443" fmla="*/ 765997 h 1655205"/>
                  <a:gd name="connsiteX444" fmla="*/ 1862520 w 2218065"/>
                  <a:gd name="connsiteY444" fmla="*/ 750706 h 1655205"/>
                  <a:gd name="connsiteX445" fmla="*/ 1829643 w 2218065"/>
                  <a:gd name="connsiteY445" fmla="*/ 723946 h 1655205"/>
                  <a:gd name="connsiteX446" fmla="*/ 1864049 w 2218065"/>
                  <a:gd name="connsiteY446" fmla="*/ 716300 h 1655205"/>
                  <a:gd name="connsiteX447" fmla="*/ 1834995 w 2218065"/>
                  <a:gd name="connsiteY447" fmla="*/ 702537 h 1655205"/>
                  <a:gd name="connsiteX448" fmla="*/ 1849522 w 2218065"/>
                  <a:gd name="connsiteY448" fmla="*/ 691833 h 1655205"/>
                  <a:gd name="connsiteX449" fmla="*/ 1836524 w 2218065"/>
                  <a:gd name="connsiteY449" fmla="*/ 671189 h 1655205"/>
                  <a:gd name="connsiteX450" fmla="*/ 1818938 w 2218065"/>
                  <a:gd name="connsiteY450" fmla="*/ 679600 h 1655205"/>
                  <a:gd name="connsiteX451" fmla="*/ 1823526 w 2218065"/>
                  <a:gd name="connsiteY451" fmla="*/ 660485 h 1655205"/>
                  <a:gd name="connsiteX452" fmla="*/ 1784532 w 2218065"/>
                  <a:gd name="connsiteY452" fmla="*/ 649017 h 1655205"/>
                  <a:gd name="connsiteX453" fmla="*/ 1766947 w 2218065"/>
                  <a:gd name="connsiteY453" fmla="*/ 637548 h 1655205"/>
                  <a:gd name="connsiteX454" fmla="*/ 1734835 w 2218065"/>
                  <a:gd name="connsiteY454" fmla="*/ 643664 h 1655205"/>
                  <a:gd name="connsiteX455" fmla="*/ 1725660 w 2218065"/>
                  <a:gd name="connsiteY455" fmla="*/ 636019 h 1655205"/>
                  <a:gd name="connsiteX456" fmla="*/ 1747068 w 2218065"/>
                  <a:gd name="connsiteY456" fmla="*/ 616904 h 1655205"/>
                  <a:gd name="connsiteX457" fmla="*/ 1709603 w 2218065"/>
                  <a:gd name="connsiteY457" fmla="*/ 617669 h 1655205"/>
                  <a:gd name="connsiteX458" fmla="*/ 1680549 w 2218065"/>
                  <a:gd name="connsiteY458" fmla="*/ 594731 h 1655205"/>
                  <a:gd name="connsiteX459" fmla="*/ 1649202 w 2218065"/>
                  <a:gd name="connsiteY459" fmla="*/ 577146 h 1655205"/>
                  <a:gd name="connsiteX460" fmla="*/ 1595681 w 2218065"/>
                  <a:gd name="connsiteY460" fmla="*/ 556502 h 1655205"/>
                  <a:gd name="connsiteX461" fmla="*/ 1568156 w 2218065"/>
                  <a:gd name="connsiteY461" fmla="*/ 577146 h 1655205"/>
                  <a:gd name="connsiteX462" fmla="*/ 1552864 w 2218065"/>
                  <a:gd name="connsiteY462" fmla="*/ 571794 h 1655205"/>
                  <a:gd name="connsiteX463" fmla="*/ 1511577 w 2218065"/>
                  <a:gd name="connsiteY463" fmla="*/ 584792 h 1655205"/>
                  <a:gd name="connsiteX464" fmla="*/ 1512342 w 2218065"/>
                  <a:gd name="connsiteY464" fmla="*/ 544269 h 1655205"/>
                  <a:gd name="connsiteX465" fmla="*/ 1494756 w 2218065"/>
                  <a:gd name="connsiteY465" fmla="*/ 515215 h 1655205"/>
                  <a:gd name="connsiteX466" fmla="*/ 1445823 w 2218065"/>
                  <a:gd name="connsiteY466" fmla="*/ 515215 h 1655205"/>
                  <a:gd name="connsiteX467" fmla="*/ 1392302 w 2218065"/>
                  <a:gd name="connsiteY467" fmla="*/ 535859 h 1655205"/>
                  <a:gd name="connsiteX468" fmla="*/ 1399948 w 2218065"/>
                  <a:gd name="connsiteY468" fmla="*/ 571029 h 1655205"/>
                  <a:gd name="connsiteX469" fmla="*/ 1386950 w 2218065"/>
                  <a:gd name="connsiteY469" fmla="*/ 593967 h 1655205"/>
                  <a:gd name="connsiteX470" fmla="*/ 1413710 w 2218065"/>
                  <a:gd name="connsiteY470" fmla="*/ 612317 h 1655205"/>
                  <a:gd name="connsiteX471" fmla="*/ 1371659 w 2218065"/>
                  <a:gd name="connsiteY471" fmla="*/ 596260 h 1655205"/>
                  <a:gd name="connsiteX472" fmla="*/ 1366307 w 2218065"/>
                  <a:gd name="connsiteY472" fmla="*/ 564913 h 1655205"/>
                  <a:gd name="connsiteX473" fmla="*/ 1379304 w 2218065"/>
                  <a:gd name="connsiteY473" fmla="*/ 530506 h 1655205"/>
                  <a:gd name="connsiteX474" fmla="*/ 1404536 w 2218065"/>
                  <a:gd name="connsiteY474" fmla="*/ 509098 h 1655205"/>
                  <a:gd name="connsiteX475" fmla="*/ 1305905 w 2218065"/>
                  <a:gd name="connsiteY475" fmla="*/ 532800 h 1655205"/>
                  <a:gd name="connsiteX476" fmla="*/ 1282967 w 2218065"/>
                  <a:gd name="connsiteY476" fmla="*/ 616904 h 1655205"/>
                  <a:gd name="connsiteX477" fmla="*/ 1336488 w 2218065"/>
                  <a:gd name="connsiteY477" fmla="*/ 626844 h 1655205"/>
                  <a:gd name="connsiteX478" fmla="*/ 1331136 w 2218065"/>
                  <a:gd name="connsiteY478" fmla="*/ 637548 h 1655205"/>
                  <a:gd name="connsiteX479" fmla="*/ 1293671 w 2218065"/>
                  <a:gd name="connsiteY479" fmla="*/ 640606 h 1655205"/>
                  <a:gd name="connsiteX480" fmla="*/ 1342605 w 2218065"/>
                  <a:gd name="connsiteY480" fmla="*/ 664308 h 1655205"/>
                  <a:gd name="connsiteX481" fmla="*/ 1367836 w 2218065"/>
                  <a:gd name="connsiteY481" fmla="*/ 669660 h 1655205"/>
                  <a:gd name="connsiteX482" fmla="*/ 1417533 w 2218065"/>
                  <a:gd name="connsiteY482" fmla="*/ 677306 h 1655205"/>
                  <a:gd name="connsiteX483" fmla="*/ 1472583 w 2218065"/>
                  <a:gd name="connsiteY483" fmla="*/ 687246 h 1655205"/>
                  <a:gd name="connsiteX484" fmla="*/ 1497814 w 2218065"/>
                  <a:gd name="connsiteY484" fmla="*/ 676541 h 1655205"/>
                  <a:gd name="connsiteX485" fmla="*/ 1554394 w 2218065"/>
                  <a:gd name="connsiteY485" fmla="*/ 684187 h 1655205"/>
                  <a:gd name="connsiteX486" fmla="*/ 1551335 w 2218065"/>
                  <a:gd name="connsiteY486" fmla="*/ 668896 h 1655205"/>
                  <a:gd name="connsiteX487" fmla="*/ 1556687 w 2218065"/>
                  <a:gd name="connsiteY487" fmla="*/ 657427 h 1655205"/>
                  <a:gd name="connsiteX488" fmla="*/ 1586506 w 2218065"/>
                  <a:gd name="connsiteY488" fmla="*/ 675777 h 1655205"/>
                  <a:gd name="connsiteX489" fmla="*/ 1599504 w 2218065"/>
                  <a:gd name="connsiteY489" fmla="*/ 687246 h 1655205"/>
                  <a:gd name="connsiteX490" fmla="*/ 1636968 w 2218065"/>
                  <a:gd name="connsiteY490" fmla="*/ 711712 h 1655205"/>
                  <a:gd name="connsiteX491" fmla="*/ 1612502 w 2218065"/>
                  <a:gd name="connsiteY491" fmla="*/ 732356 h 1655205"/>
                  <a:gd name="connsiteX492" fmla="*/ 1651495 w 2218065"/>
                  <a:gd name="connsiteY492" fmla="*/ 721652 h 1655205"/>
                  <a:gd name="connsiteX493" fmla="*/ 1674433 w 2218065"/>
                  <a:gd name="connsiteY493" fmla="*/ 745354 h 1655205"/>
                  <a:gd name="connsiteX494" fmla="*/ 1711897 w 2218065"/>
                  <a:gd name="connsiteY494" fmla="*/ 769056 h 1655205"/>
                  <a:gd name="connsiteX495" fmla="*/ 1711897 w 2218065"/>
                  <a:gd name="connsiteY495" fmla="*/ 811108 h 1655205"/>
                  <a:gd name="connsiteX496" fmla="*/ 1753185 w 2218065"/>
                  <a:gd name="connsiteY496" fmla="*/ 808049 h 1655205"/>
                  <a:gd name="connsiteX497" fmla="*/ 1792178 w 2218065"/>
                  <a:gd name="connsiteY497" fmla="*/ 826399 h 1655205"/>
                  <a:gd name="connsiteX498" fmla="*/ 1755478 w 2218065"/>
                  <a:gd name="connsiteY498" fmla="*/ 843985 h 1655205"/>
                  <a:gd name="connsiteX499" fmla="*/ 1692018 w 2218065"/>
                  <a:gd name="connsiteY499" fmla="*/ 821047 h 1655205"/>
                  <a:gd name="connsiteX500" fmla="*/ 1685137 w 2218065"/>
                  <a:gd name="connsiteY500" fmla="*/ 861570 h 1655205"/>
                  <a:gd name="connsiteX501" fmla="*/ 1626264 w 2218065"/>
                  <a:gd name="connsiteY501" fmla="*/ 873039 h 1655205"/>
                  <a:gd name="connsiteX502" fmla="*/ 1593387 w 2218065"/>
                  <a:gd name="connsiteY502" fmla="*/ 879156 h 1655205"/>
                  <a:gd name="connsiteX503" fmla="*/ 1578860 w 2218065"/>
                  <a:gd name="connsiteY503" fmla="*/ 908974 h 1655205"/>
                  <a:gd name="connsiteX504" fmla="*/ 1633910 w 2218065"/>
                  <a:gd name="connsiteY504" fmla="*/ 911268 h 1655205"/>
                  <a:gd name="connsiteX505" fmla="*/ 1658376 w 2218065"/>
                  <a:gd name="connsiteY505" fmla="*/ 906680 h 1655205"/>
                  <a:gd name="connsiteX506" fmla="*/ 1695841 w 2218065"/>
                  <a:gd name="connsiteY506" fmla="*/ 904387 h 1655205"/>
                  <a:gd name="connsiteX507" fmla="*/ 1724895 w 2218065"/>
                  <a:gd name="connsiteY507" fmla="*/ 928853 h 1655205"/>
                  <a:gd name="connsiteX508" fmla="*/ 1739422 w 2218065"/>
                  <a:gd name="connsiteY508" fmla="*/ 960201 h 1655205"/>
                  <a:gd name="connsiteX509" fmla="*/ 1799060 w 2218065"/>
                  <a:gd name="connsiteY509" fmla="*/ 978551 h 1655205"/>
                  <a:gd name="connsiteX510" fmla="*/ 1876282 w 2218065"/>
                  <a:gd name="connsiteY510" fmla="*/ 1007605 h 1655205"/>
                  <a:gd name="connsiteX511" fmla="*/ 1811293 w 2218065"/>
                  <a:gd name="connsiteY511" fmla="*/ 943380 h 1655205"/>
                  <a:gd name="connsiteX512" fmla="*/ 1848757 w 2218065"/>
                  <a:gd name="connsiteY512" fmla="*/ 949497 h 1655205"/>
                  <a:gd name="connsiteX513" fmla="*/ 1916040 w 2218065"/>
                  <a:gd name="connsiteY513" fmla="*/ 954084 h 1655205"/>
                  <a:gd name="connsiteX514" fmla="*/ 1903042 w 2218065"/>
                  <a:gd name="connsiteY514" fmla="*/ 925795 h 1655205"/>
                  <a:gd name="connsiteX515" fmla="*/ 1877811 w 2218065"/>
                  <a:gd name="connsiteY515" fmla="*/ 892153 h 1655205"/>
                  <a:gd name="connsiteX516" fmla="*/ 1836524 w 2218065"/>
                  <a:gd name="connsiteY516" fmla="*/ 855454 h 1655205"/>
                  <a:gd name="connsiteX517" fmla="*/ 1843405 w 2218065"/>
                  <a:gd name="connsiteY517" fmla="*/ 828693 h 1655205"/>
                  <a:gd name="connsiteX518" fmla="*/ 1880870 w 2218065"/>
                  <a:gd name="connsiteY518" fmla="*/ 841691 h 1655205"/>
                  <a:gd name="connsiteX519" fmla="*/ 1518458 w 2218065"/>
                  <a:gd name="connsiteY519" fmla="*/ 936499 h 1655205"/>
                  <a:gd name="connsiteX520" fmla="*/ 1484052 w 2218065"/>
                  <a:gd name="connsiteY520" fmla="*/ 909739 h 1655205"/>
                  <a:gd name="connsiteX521" fmla="*/ 1435119 w 2218065"/>
                  <a:gd name="connsiteY521" fmla="*/ 881449 h 1655205"/>
                  <a:gd name="connsiteX522" fmla="*/ 1403771 w 2218065"/>
                  <a:gd name="connsiteY522" fmla="*/ 858512 h 1655205"/>
                  <a:gd name="connsiteX523" fmla="*/ 1376246 w 2218065"/>
                  <a:gd name="connsiteY523" fmla="*/ 874568 h 1655205"/>
                  <a:gd name="connsiteX524" fmla="*/ 1369365 w 2218065"/>
                  <a:gd name="connsiteY524" fmla="*/ 908210 h 1655205"/>
                  <a:gd name="connsiteX525" fmla="*/ 1347957 w 2218065"/>
                  <a:gd name="connsiteY525" fmla="*/ 940322 h 1655205"/>
                  <a:gd name="connsiteX526" fmla="*/ 1379304 w 2218065"/>
                  <a:gd name="connsiteY526" fmla="*/ 939557 h 1655205"/>
                  <a:gd name="connsiteX527" fmla="*/ 1392302 w 2218065"/>
                  <a:gd name="connsiteY527" fmla="*/ 958672 h 1655205"/>
                  <a:gd name="connsiteX528" fmla="*/ 1434354 w 2218065"/>
                  <a:gd name="connsiteY528" fmla="*/ 935735 h 1655205"/>
                  <a:gd name="connsiteX529" fmla="*/ 1466467 w 2218065"/>
                  <a:gd name="connsiteY529" fmla="*/ 934970 h 1655205"/>
                  <a:gd name="connsiteX530" fmla="*/ 1518458 w 2218065"/>
                  <a:gd name="connsiteY530" fmla="*/ 936499 h 1655205"/>
                  <a:gd name="connsiteX531" fmla="*/ 1438942 w 2218065"/>
                  <a:gd name="connsiteY531" fmla="*/ 995372 h 1655205"/>
                  <a:gd name="connsiteX532" fmla="*/ 1480994 w 2218065"/>
                  <a:gd name="connsiteY532" fmla="*/ 968612 h 1655205"/>
                  <a:gd name="connsiteX533" fmla="*/ 1438942 w 2218065"/>
                  <a:gd name="connsiteY533" fmla="*/ 995372 h 1655205"/>
                  <a:gd name="connsiteX534" fmla="*/ 1536043 w 2218065"/>
                  <a:gd name="connsiteY534" fmla="*/ 1019074 h 1655205"/>
                  <a:gd name="connsiteX535" fmla="*/ 1539102 w 2218065"/>
                  <a:gd name="connsiteY535" fmla="*/ 992314 h 1655205"/>
                  <a:gd name="connsiteX536" fmla="*/ 1536043 w 2218065"/>
                  <a:gd name="connsiteY536" fmla="*/ 1019074 h 1655205"/>
                  <a:gd name="connsiteX537" fmla="*/ 1256971 w 2218065"/>
                  <a:gd name="connsiteY537" fmla="*/ 90872 h 1655205"/>
                  <a:gd name="connsiteX538" fmla="*/ 1271499 w 2218065"/>
                  <a:gd name="connsiteY538" fmla="*/ 93931 h 1655205"/>
                  <a:gd name="connsiteX539" fmla="*/ 1281438 w 2218065"/>
                  <a:gd name="connsiteY539" fmla="*/ 103870 h 1655205"/>
                  <a:gd name="connsiteX540" fmla="*/ 1273792 w 2218065"/>
                  <a:gd name="connsiteY540" fmla="*/ 119926 h 1655205"/>
                  <a:gd name="connsiteX541" fmla="*/ 1296730 w 2218065"/>
                  <a:gd name="connsiteY541" fmla="*/ 135218 h 1655205"/>
                  <a:gd name="connsiteX542" fmla="*/ 1360190 w 2218065"/>
                  <a:gd name="connsiteY542" fmla="*/ 137512 h 1655205"/>
                  <a:gd name="connsiteX543" fmla="*/ 1367836 w 2218065"/>
                  <a:gd name="connsiteY543" fmla="*/ 148980 h 1655205"/>
                  <a:gd name="connsiteX544" fmla="*/ 1438942 w 2218065"/>
                  <a:gd name="connsiteY544" fmla="*/ 154332 h 1655205"/>
                  <a:gd name="connsiteX545" fmla="*/ 1465702 w 2218065"/>
                  <a:gd name="connsiteY545" fmla="*/ 151274 h 1655205"/>
                  <a:gd name="connsiteX546" fmla="*/ 1545219 w 2218065"/>
                  <a:gd name="connsiteY546" fmla="*/ 126808 h 1655205"/>
                  <a:gd name="connsiteX547" fmla="*/ 1545219 w 2218065"/>
                  <a:gd name="connsiteY547" fmla="*/ 147451 h 1655205"/>
                  <a:gd name="connsiteX548" fmla="*/ 1463408 w 2218065"/>
                  <a:gd name="connsiteY548" fmla="*/ 165037 h 1655205"/>
                  <a:gd name="connsiteX549" fmla="*/ 1494756 w 2218065"/>
                  <a:gd name="connsiteY549" fmla="*/ 197149 h 1655205"/>
                  <a:gd name="connsiteX550" fmla="*/ 1452704 w 2218065"/>
                  <a:gd name="connsiteY550" fmla="*/ 185680 h 1655205"/>
                  <a:gd name="connsiteX551" fmla="*/ 1373952 w 2218065"/>
                  <a:gd name="connsiteY551" fmla="*/ 168095 h 1655205"/>
                  <a:gd name="connsiteX552" fmla="*/ 1374717 w 2218065"/>
                  <a:gd name="connsiteY552" fmla="*/ 207089 h 1655205"/>
                  <a:gd name="connsiteX553" fmla="*/ 1421356 w 2218065"/>
                  <a:gd name="connsiteY553" fmla="*/ 236143 h 1655205"/>
                  <a:gd name="connsiteX554" fmla="*/ 1470290 w 2218065"/>
                  <a:gd name="connsiteY554" fmla="*/ 265197 h 1655205"/>
                  <a:gd name="connsiteX555" fmla="*/ 1403006 w 2218065"/>
                  <a:gd name="connsiteY555" fmla="*/ 252199 h 1655205"/>
                  <a:gd name="connsiteX556" fmla="*/ 1338782 w 2218065"/>
                  <a:gd name="connsiteY556" fmla="*/ 280488 h 1655205"/>
                  <a:gd name="connsiteX557" fmla="*/ 1398419 w 2218065"/>
                  <a:gd name="connsiteY557" fmla="*/ 281253 h 1655205"/>
                  <a:gd name="connsiteX558" fmla="*/ 1393067 w 2218065"/>
                  <a:gd name="connsiteY558" fmla="*/ 296545 h 1655205"/>
                  <a:gd name="connsiteX559" fmla="*/ 1422121 w 2218065"/>
                  <a:gd name="connsiteY559" fmla="*/ 328657 h 1655205"/>
                  <a:gd name="connsiteX560" fmla="*/ 1389244 w 2218065"/>
                  <a:gd name="connsiteY560" fmla="*/ 325599 h 1655205"/>
                  <a:gd name="connsiteX561" fmla="*/ 1346427 w 2218065"/>
                  <a:gd name="connsiteY561" fmla="*/ 304190 h 1655205"/>
                  <a:gd name="connsiteX562" fmla="*/ 1343369 w 2218065"/>
                  <a:gd name="connsiteY562" fmla="*/ 327892 h 1655205"/>
                  <a:gd name="connsiteX563" fmla="*/ 1342605 w 2218065"/>
                  <a:gd name="connsiteY563" fmla="*/ 343184 h 1655205"/>
                  <a:gd name="connsiteX564" fmla="*/ 1291377 w 2218065"/>
                  <a:gd name="connsiteY564" fmla="*/ 367651 h 1655205"/>
                  <a:gd name="connsiteX565" fmla="*/ 1373188 w 2218065"/>
                  <a:gd name="connsiteY565" fmla="*/ 376061 h 1655205"/>
                  <a:gd name="connsiteX566" fmla="*/ 1417533 w 2218065"/>
                  <a:gd name="connsiteY566" fmla="*/ 378355 h 1655205"/>
                  <a:gd name="connsiteX567" fmla="*/ 1468760 w 2218065"/>
                  <a:gd name="connsiteY567" fmla="*/ 373003 h 1655205"/>
                  <a:gd name="connsiteX568" fmla="*/ 1506225 w 2218065"/>
                  <a:gd name="connsiteY568" fmla="*/ 384471 h 1655205"/>
                  <a:gd name="connsiteX569" fmla="*/ 1545983 w 2218065"/>
                  <a:gd name="connsiteY569" fmla="*/ 381413 h 1655205"/>
                  <a:gd name="connsiteX570" fmla="*/ 1573508 w 2218065"/>
                  <a:gd name="connsiteY570" fmla="*/ 373003 h 1655205"/>
                  <a:gd name="connsiteX571" fmla="*/ 1584212 w 2218065"/>
                  <a:gd name="connsiteY571" fmla="*/ 351594 h 1655205"/>
                  <a:gd name="connsiteX572" fmla="*/ 1554394 w 2218065"/>
                  <a:gd name="connsiteY572" fmla="*/ 351594 h 1655205"/>
                  <a:gd name="connsiteX573" fmla="*/ 1502402 w 2218065"/>
                  <a:gd name="connsiteY573" fmla="*/ 341655 h 1655205"/>
                  <a:gd name="connsiteX574" fmla="*/ 1503167 w 2218065"/>
                  <a:gd name="connsiteY574" fmla="*/ 327892 h 1655205"/>
                  <a:gd name="connsiteX575" fmla="*/ 1568156 w 2218065"/>
                  <a:gd name="connsiteY575" fmla="*/ 325599 h 1655205"/>
                  <a:gd name="connsiteX576" fmla="*/ 1572743 w 2218065"/>
                  <a:gd name="connsiteY576" fmla="*/ 301897 h 1655205"/>
                  <a:gd name="connsiteX577" fmla="*/ 1619383 w 2218065"/>
                  <a:gd name="connsiteY577" fmla="*/ 298838 h 1655205"/>
                  <a:gd name="connsiteX578" fmla="*/ 1669081 w 2218065"/>
                  <a:gd name="connsiteY578" fmla="*/ 249141 h 1655205"/>
                  <a:gd name="connsiteX579" fmla="*/ 1602562 w 2218065"/>
                  <a:gd name="connsiteY579" fmla="*/ 235378 h 1655205"/>
                  <a:gd name="connsiteX580" fmla="*/ 1659141 w 2218065"/>
                  <a:gd name="connsiteY580" fmla="*/ 221616 h 1655205"/>
                  <a:gd name="connsiteX581" fmla="*/ 1690489 w 2218065"/>
                  <a:gd name="connsiteY581" fmla="*/ 198678 h 1655205"/>
                  <a:gd name="connsiteX582" fmla="*/ 1739422 w 2218065"/>
                  <a:gd name="connsiteY582" fmla="*/ 201737 h 1655205"/>
                  <a:gd name="connsiteX583" fmla="*/ 1760830 w 2218065"/>
                  <a:gd name="connsiteY583" fmla="*/ 180328 h 1655205"/>
                  <a:gd name="connsiteX584" fmla="*/ 1839582 w 2218065"/>
                  <a:gd name="connsiteY584" fmla="*/ 140570 h 1655205"/>
                  <a:gd name="connsiteX585" fmla="*/ 1922922 w 2218065"/>
                  <a:gd name="connsiteY585" fmla="*/ 106164 h 1655205"/>
                  <a:gd name="connsiteX586" fmla="*/ 1848757 w 2218065"/>
                  <a:gd name="connsiteY586" fmla="*/ 101576 h 1655205"/>
                  <a:gd name="connsiteX587" fmla="*/ 1907630 w 2218065"/>
                  <a:gd name="connsiteY587" fmla="*/ 88579 h 1655205"/>
                  <a:gd name="connsiteX588" fmla="*/ 1984088 w 2218065"/>
                  <a:gd name="connsiteY588" fmla="*/ 67170 h 1655205"/>
                  <a:gd name="connsiteX589" fmla="*/ 1990969 w 2218065"/>
                  <a:gd name="connsiteY589" fmla="*/ 43468 h 1655205"/>
                  <a:gd name="connsiteX590" fmla="*/ 1951976 w 2218065"/>
                  <a:gd name="connsiteY590" fmla="*/ 28177 h 1655205"/>
                  <a:gd name="connsiteX591" fmla="*/ 1922922 w 2218065"/>
                  <a:gd name="connsiteY591" fmla="*/ 20531 h 1655205"/>
                  <a:gd name="connsiteX592" fmla="*/ 1866343 w 2218065"/>
                  <a:gd name="connsiteY592" fmla="*/ 28177 h 1655205"/>
                  <a:gd name="connsiteX593" fmla="*/ 1876282 w 2218065"/>
                  <a:gd name="connsiteY593" fmla="*/ 12885 h 1655205"/>
                  <a:gd name="connsiteX594" fmla="*/ 1789120 w 2218065"/>
                  <a:gd name="connsiteY594" fmla="*/ 2945 h 1655205"/>
                  <a:gd name="connsiteX595" fmla="*/ 1744774 w 2218065"/>
                  <a:gd name="connsiteY595" fmla="*/ 6004 h 1655205"/>
                  <a:gd name="connsiteX596" fmla="*/ 1701958 w 2218065"/>
                  <a:gd name="connsiteY596" fmla="*/ 13650 h 1655205"/>
                  <a:gd name="connsiteX597" fmla="*/ 1682843 w 2218065"/>
                  <a:gd name="connsiteY597" fmla="*/ 12885 h 1655205"/>
                  <a:gd name="connsiteX598" fmla="*/ 1620912 w 2218065"/>
                  <a:gd name="connsiteY598" fmla="*/ 10591 h 1655205"/>
                  <a:gd name="connsiteX599" fmla="*/ 1581918 w 2218065"/>
                  <a:gd name="connsiteY599" fmla="*/ 18237 h 1655205"/>
                  <a:gd name="connsiteX600" fmla="*/ 1536808 w 2218065"/>
                  <a:gd name="connsiteY600" fmla="*/ 15943 h 1655205"/>
                  <a:gd name="connsiteX601" fmla="*/ 1523810 w 2218065"/>
                  <a:gd name="connsiteY601" fmla="*/ 22060 h 1655205"/>
                  <a:gd name="connsiteX602" fmla="*/ 1508519 w 2218065"/>
                  <a:gd name="connsiteY602" fmla="*/ 33529 h 1655205"/>
                  <a:gd name="connsiteX603" fmla="*/ 1467231 w 2218065"/>
                  <a:gd name="connsiteY603" fmla="*/ 41939 h 1655205"/>
                  <a:gd name="connsiteX604" fmla="*/ 1437413 w 2218065"/>
                  <a:gd name="connsiteY604" fmla="*/ 49585 h 1655205"/>
                  <a:gd name="connsiteX605" fmla="*/ 1394596 w 2218065"/>
                  <a:gd name="connsiteY605" fmla="*/ 44997 h 1655205"/>
                  <a:gd name="connsiteX606" fmla="*/ 1370129 w 2218065"/>
                  <a:gd name="connsiteY606" fmla="*/ 58760 h 1655205"/>
                  <a:gd name="connsiteX607" fmla="*/ 1353309 w 2218065"/>
                  <a:gd name="connsiteY607" fmla="*/ 70229 h 1655205"/>
                  <a:gd name="connsiteX608" fmla="*/ 1314315 w 2218065"/>
                  <a:gd name="connsiteY608" fmla="*/ 64876 h 1655205"/>
                  <a:gd name="connsiteX609" fmla="*/ 1294436 w 2218065"/>
                  <a:gd name="connsiteY609" fmla="*/ 80168 h 1655205"/>
                  <a:gd name="connsiteX610" fmla="*/ 1240915 w 2218065"/>
                  <a:gd name="connsiteY610" fmla="*/ 84756 h 1655205"/>
                  <a:gd name="connsiteX611" fmla="*/ 1256971 w 2218065"/>
                  <a:gd name="connsiteY611" fmla="*/ 90872 h 1655205"/>
                  <a:gd name="connsiteX612" fmla="*/ 1123170 w 2218065"/>
                  <a:gd name="connsiteY612" fmla="*/ 197149 h 1655205"/>
                  <a:gd name="connsiteX613" fmla="*/ 1147636 w 2218065"/>
                  <a:gd name="connsiteY613" fmla="*/ 223145 h 1655205"/>
                  <a:gd name="connsiteX614" fmla="*/ 1221036 w 2218065"/>
                  <a:gd name="connsiteY614" fmla="*/ 225439 h 1655205"/>
                  <a:gd name="connsiteX615" fmla="*/ 1176690 w 2218065"/>
                  <a:gd name="connsiteY615" fmla="*/ 246082 h 1655205"/>
                  <a:gd name="connsiteX616" fmla="*/ 1211861 w 2218065"/>
                  <a:gd name="connsiteY616" fmla="*/ 272078 h 1655205"/>
                  <a:gd name="connsiteX617" fmla="*/ 1270734 w 2218065"/>
                  <a:gd name="connsiteY617" fmla="*/ 288134 h 1655205"/>
                  <a:gd name="connsiteX618" fmla="*/ 1305905 w 2218065"/>
                  <a:gd name="connsiteY618" fmla="*/ 287370 h 1655205"/>
                  <a:gd name="connsiteX619" fmla="*/ 1331136 w 2218065"/>
                  <a:gd name="connsiteY619" fmla="*/ 260609 h 1655205"/>
                  <a:gd name="connsiteX620" fmla="*/ 1356367 w 2218065"/>
                  <a:gd name="connsiteY620" fmla="*/ 239966 h 1655205"/>
                  <a:gd name="connsiteX621" fmla="*/ 1398419 w 2218065"/>
                  <a:gd name="connsiteY621" fmla="*/ 226203 h 1655205"/>
                  <a:gd name="connsiteX622" fmla="*/ 1373952 w 2218065"/>
                  <a:gd name="connsiteY622" fmla="*/ 215499 h 1655205"/>
                  <a:gd name="connsiteX623" fmla="*/ 1349486 w 2218065"/>
                  <a:gd name="connsiteY623" fmla="*/ 199443 h 1655205"/>
                  <a:gd name="connsiteX624" fmla="*/ 1338782 w 2218065"/>
                  <a:gd name="connsiteY624" fmla="*/ 176505 h 1655205"/>
                  <a:gd name="connsiteX625" fmla="*/ 1321196 w 2218065"/>
                  <a:gd name="connsiteY625" fmla="*/ 171918 h 1655205"/>
                  <a:gd name="connsiteX626" fmla="*/ 1298259 w 2218065"/>
                  <a:gd name="connsiteY626" fmla="*/ 161214 h 1655205"/>
                  <a:gd name="connsiteX627" fmla="*/ 1219507 w 2218065"/>
                  <a:gd name="connsiteY627" fmla="*/ 119162 h 1655205"/>
                  <a:gd name="connsiteX628" fmla="*/ 1176690 w 2218065"/>
                  <a:gd name="connsiteY628" fmla="*/ 113810 h 1655205"/>
                  <a:gd name="connsiteX629" fmla="*/ 1178984 w 2218065"/>
                  <a:gd name="connsiteY629" fmla="*/ 124514 h 1655205"/>
                  <a:gd name="connsiteX630" fmla="*/ 1162163 w 2218065"/>
                  <a:gd name="connsiteY630" fmla="*/ 134453 h 1655205"/>
                  <a:gd name="connsiteX631" fmla="*/ 1140755 w 2218065"/>
                  <a:gd name="connsiteY631" fmla="*/ 145922 h 1655205"/>
                  <a:gd name="connsiteX632" fmla="*/ 1145343 w 2218065"/>
                  <a:gd name="connsiteY632" fmla="*/ 172682 h 1655205"/>
                  <a:gd name="connsiteX633" fmla="*/ 1132345 w 2218065"/>
                  <a:gd name="connsiteY633" fmla="*/ 184151 h 1655205"/>
                  <a:gd name="connsiteX634" fmla="*/ 1123170 w 2218065"/>
                  <a:gd name="connsiteY634" fmla="*/ 197149 h 1655205"/>
                  <a:gd name="connsiteX635" fmla="*/ 1282967 w 2218065"/>
                  <a:gd name="connsiteY635" fmla="*/ 317953 h 1655205"/>
                  <a:gd name="connsiteX636" fmla="*/ 1258501 w 2218065"/>
                  <a:gd name="connsiteY636" fmla="*/ 336303 h 1655205"/>
                  <a:gd name="connsiteX637" fmla="*/ 1282967 w 2218065"/>
                  <a:gd name="connsiteY637" fmla="*/ 317953 h 1655205"/>
                  <a:gd name="connsiteX638" fmla="*/ 1226388 w 2218065"/>
                  <a:gd name="connsiteY638" fmla="*/ 444873 h 1655205"/>
                  <a:gd name="connsiteX639" fmla="*/ 1255442 w 2218065"/>
                  <a:gd name="connsiteY639" fmla="*/ 460165 h 1655205"/>
                  <a:gd name="connsiteX640" fmla="*/ 1296730 w 2218065"/>
                  <a:gd name="connsiteY640" fmla="*/ 465517 h 1655205"/>
                  <a:gd name="connsiteX641" fmla="*/ 1314315 w 2218065"/>
                  <a:gd name="connsiteY641" fmla="*/ 457871 h 1655205"/>
                  <a:gd name="connsiteX642" fmla="*/ 1397654 w 2218065"/>
                  <a:gd name="connsiteY642" fmla="*/ 473163 h 1655205"/>
                  <a:gd name="connsiteX643" fmla="*/ 1452704 w 2218065"/>
                  <a:gd name="connsiteY643" fmla="*/ 460165 h 1655205"/>
                  <a:gd name="connsiteX644" fmla="*/ 1519223 w 2218065"/>
                  <a:gd name="connsiteY644" fmla="*/ 465517 h 1655205"/>
                  <a:gd name="connsiteX645" fmla="*/ 1541396 w 2218065"/>
                  <a:gd name="connsiteY645" fmla="*/ 426523 h 1655205"/>
                  <a:gd name="connsiteX646" fmla="*/ 1400713 w 2218065"/>
                  <a:gd name="connsiteY646" fmla="*/ 416584 h 1655205"/>
                  <a:gd name="connsiteX647" fmla="*/ 1329607 w 2218065"/>
                  <a:gd name="connsiteY647" fmla="*/ 419642 h 1655205"/>
                  <a:gd name="connsiteX648" fmla="*/ 1288319 w 2218065"/>
                  <a:gd name="connsiteY648" fmla="*/ 408173 h 1655205"/>
                  <a:gd name="connsiteX649" fmla="*/ 1295965 w 2218065"/>
                  <a:gd name="connsiteY649" fmla="*/ 385236 h 1655205"/>
                  <a:gd name="connsiteX650" fmla="*/ 1229447 w 2218065"/>
                  <a:gd name="connsiteY650" fmla="*/ 366121 h 1655205"/>
                  <a:gd name="connsiteX651" fmla="*/ 1176690 w 2218065"/>
                  <a:gd name="connsiteY651" fmla="*/ 350830 h 1655205"/>
                  <a:gd name="connsiteX652" fmla="*/ 1113230 w 2218065"/>
                  <a:gd name="connsiteY652" fmla="*/ 359240 h 1655205"/>
                  <a:gd name="connsiteX653" fmla="*/ 1191982 w 2218065"/>
                  <a:gd name="connsiteY653" fmla="*/ 382178 h 1655205"/>
                  <a:gd name="connsiteX654" fmla="*/ 1224859 w 2218065"/>
                  <a:gd name="connsiteY654" fmla="*/ 406644 h 1655205"/>
                  <a:gd name="connsiteX655" fmla="*/ 1226388 w 2218065"/>
                  <a:gd name="connsiteY655" fmla="*/ 444873 h 1655205"/>
                  <a:gd name="connsiteX656" fmla="*/ 1045947 w 2218065"/>
                  <a:gd name="connsiteY656" fmla="*/ 616904 h 1655205"/>
                  <a:gd name="connsiteX657" fmla="*/ 1090293 w 2218065"/>
                  <a:gd name="connsiteY657" fmla="*/ 605435 h 1655205"/>
                  <a:gd name="connsiteX658" fmla="*/ 1123170 w 2218065"/>
                  <a:gd name="connsiteY658" fmla="*/ 546563 h 1655205"/>
                  <a:gd name="connsiteX659" fmla="*/ 1107878 w 2218065"/>
                  <a:gd name="connsiteY659" fmla="*/ 543504 h 1655205"/>
                  <a:gd name="connsiteX660" fmla="*/ 1104820 w 2218065"/>
                  <a:gd name="connsiteY660" fmla="*/ 553444 h 1655205"/>
                  <a:gd name="connsiteX661" fmla="*/ 1073472 w 2218065"/>
                  <a:gd name="connsiteY661" fmla="*/ 541975 h 1655205"/>
                  <a:gd name="connsiteX662" fmla="*/ 1105584 w 2218065"/>
                  <a:gd name="connsiteY662" fmla="*/ 515979 h 1655205"/>
                  <a:gd name="connsiteX663" fmla="*/ 1087999 w 2218065"/>
                  <a:gd name="connsiteY663" fmla="*/ 493042 h 1655205"/>
                  <a:gd name="connsiteX664" fmla="*/ 1055887 w 2218065"/>
                  <a:gd name="connsiteY664" fmla="*/ 500688 h 1655205"/>
                  <a:gd name="connsiteX665" fmla="*/ 1041360 w 2218065"/>
                  <a:gd name="connsiteY665" fmla="*/ 505275 h 1655205"/>
                  <a:gd name="connsiteX666" fmla="*/ 998543 w 2218065"/>
                  <a:gd name="connsiteY666" fmla="*/ 524390 h 1655205"/>
                  <a:gd name="connsiteX667" fmla="*/ 1026068 w 2218065"/>
                  <a:gd name="connsiteY667" fmla="*/ 545798 h 1655205"/>
                  <a:gd name="connsiteX668" fmla="*/ 976370 w 2218065"/>
                  <a:gd name="connsiteY668" fmla="*/ 541211 h 1655205"/>
                  <a:gd name="connsiteX669" fmla="*/ 995485 w 2218065"/>
                  <a:gd name="connsiteY669" fmla="*/ 576381 h 1655205"/>
                  <a:gd name="connsiteX670" fmla="*/ 1045947 w 2218065"/>
                  <a:gd name="connsiteY670" fmla="*/ 616904 h 1655205"/>
                  <a:gd name="connsiteX671" fmla="*/ 1187395 w 2218065"/>
                  <a:gd name="connsiteY671" fmla="*/ 466282 h 1655205"/>
                  <a:gd name="connsiteX672" fmla="*/ 1175161 w 2218065"/>
                  <a:gd name="connsiteY672" fmla="*/ 425759 h 1655205"/>
                  <a:gd name="connsiteX673" fmla="*/ 1111701 w 2218065"/>
                  <a:gd name="connsiteY673" fmla="*/ 449461 h 1655205"/>
                  <a:gd name="connsiteX674" fmla="*/ 1187395 w 2218065"/>
                  <a:gd name="connsiteY674" fmla="*/ 466282 h 1655205"/>
                  <a:gd name="connsiteX675" fmla="*/ 1199628 w 2218065"/>
                  <a:gd name="connsiteY675" fmla="*/ 308778 h 1655205"/>
                  <a:gd name="connsiteX676" fmla="*/ 1126228 w 2218065"/>
                  <a:gd name="connsiteY676" fmla="*/ 321776 h 1655205"/>
                  <a:gd name="connsiteX677" fmla="*/ 1199628 w 2218065"/>
                  <a:gd name="connsiteY677" fmla="*/ 308778 h 1655205"/>
                  <a:gd name="connsiteX678" fmla="*/ 1110172 w 2218065"/>
                  <a:gd name="connsiteY678" fmla="*/ 303426 h 1655205"/>
                  <a:gd name="connsiteX679" fmla="*/ 1154518 w 2218065"/>
                  <a:gd name="connsiteY679" fmla="*/ 295780 h 1655205"/>
                  <a:gd name="connsiteX680" fmla="*/ 1156811 w 2218065"/>
                  <a:gd name="connsiteY680" fmla="*/ 277430 h 1655205"/>
                  <a:gd name="connsiteX681" fmla="*/ 1130051 w 2218065"/>
                  <a:gd name="connsiteY681" fmla="*/ 267491 h 1655205"/>
                  <a:gd name="connsiteX682" fmla="*/ 1078059 w 2218065"/>
                  <a:gd name="connsiteY682" fmla="*/ 251434 h 1655205"/>
                  <a:gd name="connsiteX683" fmla="*/ 1110172 w 2218065"/>
                  <a:gd name="connsiteY683" fmla="*/ 303426 h 1655205"/>
                  <a:gd name="connsiteX684" fmla="*/ 1063532 w 2218065"/>
                  <a:gd name="connsiteY684" fmla="*/ 366886 h 1655205"/>
                  <a:gd name="connsiteX685" fmla="*/ 1016893 w 2218065"/>
                  <a:gd name="connsiteY685" fmla="*/ 356947 h 1655205"/>
                  <a:gd name="connsiteX686" fmla="*/ 1024539 w 2218065"/>
                  <a:gd name="connsiteY686" fmla="*/ 385236 h 1655205"/>
                  <a:gd name="connsiteX687" fmla="*/ 995485 w 2218065"/>
                  <a:gd name="connsiteY687" fmla="*/ 377590 h 1655205"/>
                  <a:gd name="connsiteX688" fmla="*/ 986310 w 2218065"/>
                  <a:gd name="connsiteY688" fmla="*/ 395176 h 1655205"/>
                  <a:gd name="connsiteX689" fmla="*/ 971018 w 2218065"/>
                  <a:gd name="connsiteY689" fmla="*/ 395940 h 1655205"/>
                  <a:gd name="connsiteX690" fmla="*/ 929731 w 2218065"/>
                  <a:gd name="connsiteY690" fmla="*/ 359240 h 1655205"/>
                  <a:gd name="connsiteX691" fmla="*/ 926672 w 2218065"/>
                  <a:gd name="connsiteY691" fmla="*/ 389059 h 1655205"/>
                  <a:gd name="connsiteX692" fmla="*/ 966430 w 2218065"/>
                  <a:gd name="connsiteY692" fmla="*/ 415819 h 1655205"/>
                  <a:gd name="connsiteX693" fmla="*/ 1026068 w 2218065"/>
                  <a:gd name="connsiteY693" fmla="*/ 415055 h 1655205"/>
                  <a:gd name="connsiteX694" fmla="*/ 1020716 w 2218065"/>
                  <a:gd name="connsiteY694" fmla="*/ 444873 h 1655205"/>
                  <a:gd name="connsiteX695" fmla="*/ 1072707 w 2218065"/>
                  <a:gd name="connsiteY695" fmla="*/ 447167 h 1655205"/>
                  <a:gd name="connsiteX696" fmla="*/ 1094116 w 2218065"/>
                  <a:gd name="connsiteY696" fmla="*/ 428053 h 1655205"/>
                  <a:gd name="connsiteX697" fmla="*/ 1091822 w 2218065"/>
                  <a:gd name="connsiteY697" fmla="*/ 403586 h 1655205"/>
                  <a:gd name="connsiteX698" fmla="*/ 1063532 w 2218065"/>
                  <a:gd name="connsiteY698" fmla="*/ 366886 h 1655205"/>
                  <a:gd name="connsiteX699" fmla="*/ 938141 w 2218065"/>
                  <a:gd name="connsiteY699" fmla="*/ 442580 h 1655205"/>
                  <a:gd name="connsiteX700" fmla="*/ 915204 w 2218065"/>
                  <a:gd name="connsiteY700" fmla="*/ 431111 h 1655205"/>
                  <a:gd name="connsiteX701" fmla="*/ 938141 w 2218065"/>
                  <a:gd name="connsiteY701" fmla="*/ 442580 h 1655205"/>
                  <a:gd name="connsiteX702" fmla="*/ 1063532 w 2218065"/>
                  <a:gd name="connsiteY702" fmla="*/ 197914 h 1655205"/>
                  <a:gd name="connsiteX703" fmla="*/ 1030655 w 2218065"/>
                  <a:gd name="connsiteY703" fmla="*/ 186445 h 1655205"/>
                  <a:gd name="connsiteX704" fmla="*/ 1063532 w 2218065"/>
                  <a:gd name="connsiteY704" fmla="*/ 197914 h 1655205"/>
                  <a:gd name="connsiteX705" fmla="*/ 919791 w 2218065"/>
                  <a:gd name="connsiteY705" fmla="*/ 339361 h 1655205"/>
                  <a:gd name="connsiteX706" fmla="*/ 882327 w 2218065"/>
                  <a:gd name="connsiteY706" fmla="*/ 310307 h 1655205"/>
                  <a:gd name="connsiteX707" fmla="*/ 919791 w 2218065"/>
                  <a:gd name="connsiteY707" fmla="*/ 339361 h 1655205"/>
                  <a:gd name="connsiteX708" fmla="*/ 912145 w 2218065"/>
                  <a:gd name="connsiteY708" fmla="*/ 249141 h 1655205"/>
                  <a:gd name="connsiteX709" fmla="*/ 945022 w 2218065"/>
                  <a:gd name="connsiteY709" fmla="*/ 264432 h 1655205"/>
                  <a:gd name="connsiteX710" fmla="*/ 905264 w 2218065"/>
                  <a:gd name="connsiteY710" fmla="*/ 270549 h 1655205"/>
                  <a:gd name="connsiteX711" fmla="*/ 937377 w 2218065"/>
                  <a:gd name="connsiteY711" fmla="*/ 278959 h 1655205"/>
                  <a:gd name="connsiteX712" fmla="*/ 1003895 w 2218065"/>
                  <a:gd name="connsiteY712" fmla="*/ 290428 h 1655205"/>
                  <a:gd name="connsiteX713" fmla="*/ 1050534 w 2218065"/>
                  <a:gd name="connsiteY713" fmla="*/ 295780 h 1655205"/>
                  <a:gd name="connsiteX714" fmla="*/ 1040595 w 2218065"/>
                  <a:gd name="connsiteY714" fmla="*/ 269020 h 1655205"/>
                  <a:gd name="connsiteX715" fmla="*/ 1010776 w 2218065"/>
                  <a:gd name="connsiteY715" fmla="*/ 251434 h 1655205"/>
                  <a:gd name="connsiteX716" fmla="*/ 984016 w 2218065"/>
                  <a:gd name="connsiteY716" fmla="*/ 233849 h 1655205"/>
                  <a:gd name="connsiteX717" fmla="*/ 967195 w 2218065"/>
                  <a:gd name="connsiteY717" fmla="*/ 231555 h 1655205"/>
                  <a:gd name="connsiteX718" fmla="*/ 895325 w 2218065"/>
                  <a:gd name="connsiteY718" fmla="*/ 221616 h 1655205"/>
                  <a:gd name="connsiteX719" fmla="*/ 912145 w 2218065"/>
                  <a:gd name="connsiteY719" fmla="*/ 249141 h 1655205"/>
                  <a:gd name="connsiteX720" fmla="*/ 727117 w 2218065"/>
                  <a:gd name="connsiteY720" fmla="*/ 282018 h 1655205"/>
                  <a:gd name="connsiteX721" fmla="*/ 756935 w 2218065"/>
                  <a:gd name="connsiteY721" fmla="*/ 278959 h 1655205"/>
                  <a:gd name="connsiteX722" fmla="*/ 798987 w 2218065"/>
                  <a:gd name="connsiteY722" fmla="*/ 273607 h 1655205"/>
                  <a:gd name="connsiteX723" fmla="*/ 744702 w 2218065"/>
                  <a:gd name="connsiteY723" fmla="*/ 260609 h 1655205"/>
                  <a:gd name="connsiteX724" fmla="*/ 697298 w 2218065"/>
                  <a:gd name="connsiteY724" fmla="*/ 279724 h 1655205"/>
                  <a:gd name="connsiteX725" fmla="*/ 727117 w 2218065"/>
                  <a:gd name="connsiteY725" fmla="*/ 282018 h 1655205"/>
                  <a:gd name="connsiteX726" fmla="*/ 781402 w 2218065"/>
                  <a:gd name="connsiteY726" fmla="*/ 302661 h 1655205"/>
                  <a:gd name="connsiteX727" fmla="*/ 766110 w 2218065"/>
                  <a:gd name="connsiteY727" fmla="*/ 292722 h 1655205"/>
                  <a:gd name="connsiteX728" fmla="*/ 702650 w 2218065"/>
                  <a:gd name="connsiteY728" fmla="*/ 311836 h 1655205"/>
                  <a:gd name="connsiteX729" fmla="*/ 735527 w 2218065"/>
                  <a:gd name="connsiteY729" fmla="*/ 333245 h 1655205"/>
                  <a:gd name="connsiteX730" fmla="*/ 770698 w 2218065"/>
                  <a:gd name="connsiteY730" fmla="*/ 311836 h 1655205"/>
                  <a:gd name="connsiteX731" fmla="*/ 781402 w 2218065"/>
                  <a:gd name="connsiteY731" fmla="*/ 302661 h 1655205"/>
                  <a:gd name="connsiteX732" fmla="*/ 688888 w 2218065"/>
                  <a:gd name="connsiteY732" fmla="*/ 308013 h 1655205"/>
                  <a:gd name="connsiteX733" fmla="*/ 656011 w 2218065"/>
                  <a:gd name="connsiteY733" fmla="*/ 301897 h 1655205"/>
                  <a:gd name="connsiteX734" fmla="*/ 688888 w 2218065"/>
                  <a:gd name="connsiteY734" fmla="*/ 308013 h 1655205"/>
                  <a:gd name="connsiteX735" fmla="*/ 631544 w 2218065"/>
                  <a:gd name="connsiteY735" fmla="*/ 385236 h 1655205"/>
                  <a:gd name="connsiteX736" fmla="*/ 634602 w 2218065"/>
                  <a:gd name="connsiteY736" fmla="*/ 401292 h 1655205"/>
                  <a:gd name="connsiteX737" fmla="*/ 632309 w 2218065"/>
                  <a:gd name="connsiteY737" fmla="*/ 405880 h 1655205"/>
                  <a:gd name="connsiteX738" fmla="*/ 613194 w 2218065"/>
                  <a:gd name="connsiteY738" fmla="*/ 421936 h 1655205"/>
                  <a:gd name="connsiteX739" fmla="*/ 638425 w 2218065"/>
                  <a:gd name="connsiteY739" fmla="*/ 421936 h 1655205"/>
                  <a:gd name="connsiteX740" fmla="*/ 594080 w 2218065"/>
                  <a:gd name="connsiteY740" fmla="*/ 435698 h 1655205"/>
                  <a:gd name="connsiteX741" fmla="*/ 626192 w 2218065"/>
                  <a:gd name="connsiteY741" fmla="*/ 444109 h 1655205"/>
                  <a:gd name="connsiteX742" fmla="*/ 660598 w 2218065"/>
                  <a:gd name="connsiteY742" fmla="*/ 441050 h 1655205"/>
                  <a:gd name="connsiteX743" fmla="*/ 680477 w 2218065"/>
                  <a:gd name="connsiteY743" fmla="*/ 433405 h 1655205"/>
                  <a:gd name="connsiteX744" fmla="*/ 727881 w 2218065"/>
                  <a:gd name="connsiteY744" fmla="*/ 436463 h 1655205"/>
                  <a:gd name="connsiteX745" fmla="*/ 691181 w 2218065"/>
                  <a:gd name="connsiteY745" fmla="*/ 455577 h 1655205"/>
                  <a:gd name="connsiteX746" fmla="*/ 690417 w 2218065"/>
                  <a:gd name="connsiteY746" fmla="*/ 478515 h 1655205"/>
                  <a:gd name="connsiteX747" fmla="*/ 779108 w 2218065"/>
                  <a:gd name="connsiteY747" fmla="*/ 451755 h 1655205"/>
                  <a:gd name="connsiteX748" fmla="*/ 814279 w 2218065"/>
                  <a:gd name="connsiteY748" fmla="*/ 449461 h 1655205"/>
                  <a:gd name="connsiteX749" fmla="*/ 870858 w 2218065"/>
                  <a:gd name="connsiteY749" fmla="*/ 446403 h 1655205"/>
                  <a:gd name="connsiteX750" fmla="*/ 880033 w 2218065"/>
                  <a:gd name="connsiteY750" fmla="*/ 396705 h 1655205"/>
                  <a:gd name="connsiteX751" fmla="*/ 852508 w 2218065"/>
                  <a:gd name="connsiteY751" fmla="*/ 406644 h 1655205"/>
                  <a:gd name="connsiteX752" fmla="*/ 823454 w 2218065"/>
                  <a:gd name="connsiteY752" fmla="*/ 383707 h 1655205"/>
                  <a:gd name="connsiteX753" fmla="*/ 805868 w 2218065"/>
                  <a:gd name="connsiteY753" fmla="*/ 357711 h 1655205"/>
                  <a:gd name="connsiteX754" fmla="*/ 779108 w 2218065"/>
                  <a:gd name="connsiteY754" fmla="*/ 384471 h 1655205"/>
                  <a:gd name="connsiteX755" fmla="*/ 781402 w 2218065"/>
                  <a:gd name="connsiteY755" fmla="*/ 400528 h 1655205"/>
                  <a:gd name="connsiteX756" fmla="*/ 800517 w 2218065"/>
                  <a:gd name="connsiteY756" fmla="*/ 418878 h 1655205"/>
                  <a:gd name="connsiteX757" fmla="*/ 743173 w 2218065"/>
                  <a:gd name="connsiteY757" fmla="*/ 408938 h 1655205"/>
                  <a:gd name="connsiteX758" fmla="*/ 684300 w 2218065"/>
                  <a:gd name="connsiteY758" fmla="*/ 382942 h 1655205"/>
                  <a:gd name="connsiteX759" fmla="*/ 657540 w 2218065"/>
                  <a:gd name="connsiteY759" fmla="*/ 369180 h 1655205"/>
                  <a:gd name="connsiteX760" fmla="*/ 631544 w 2218065"/>
                  <a:gd name="connsiteY760" fmla="*/ 385236 h 1655205"/>
                  <a:gd name="connsiteX761" fmla="*/ 458749 w 2218065"/>
                  <a:gd name="connsiteY761" fmla="*/ 390588 h 1655205"/>
                  <a:gd name="connsiteX762" fmla="*/ 467924 w 2218065"/>
                  <a:gd name="connsiteY762" fmla="*/ 404351 h 1655205"/>
                  <a:gd name="connsiteX763" fmla="*/ 485509 w 2218065"/>
                  <a:gd name="connsiteY763" fmla="*/ 401292 h 1655205"/>
                  <a:gd name="connsiteX764" fmla="*/ 505388 w 2218065"/>
                  <a:gd name="connsiteY764" fmla="*/ 389824 h 1655205"/>
                  <a:gd name="connsiteX765" fmla="*/ 522974 w 2218065"/>
                  <a:gd name="connsiteY765" fmla="*/ 408938 h 1655205"/>
                  <a:gd name="connsiteX766" fmla="*/ 544382 w 2218065"/>
                  <a:gd name="connsiteY766" fmla="*/ 390588 h 1655205"/>
                  <a:gd name="connsiteX767" fmla="*/ 561203 w 2218065"/>
                  <a:gd name="connsiteY767" fmla="*/ 379884 h 1655205"/>
                  <a:gd name="connsiteX768" fmla="*/ 575730 w 2218065"/>
                  <a:gd name="connsiteY768" fmla="*/ 356947 h 1655205"/>
                  <a:gd name="connsiteX769" fmla="*/ 583376 w 2218065"/>
                  <a:gd name="connsiteY769" fmla="*/ 378355 h 1655205"/>
                  <a:gd name="connsiteX770" fmla="*/ 606313 w 2218065"/>
                  <a:gd name="connsiteY770" fmla="*/ 373003 h 1655205"/>
                  <a:gd name="connsiteX771" fmla="*/ 626192 w 2218065"/>
                  <a:gd name="connsiteY771" fmla="*/ 363063 h 1655205"/>
                  <a:gd name="connsiteX772" fmla="*/ 626192 w 2218065"/>
                  <a:gd name="connsiteY772" fmla="*/ 344713 h 1655205"/>
                  <a:gd name="connsiteX773" fmla="*/ 641484 w 2218065"/>
                  <a:gd name="connsiteY773" fmla="*/ 331715 h 1655205"/>
                  <a:gd name="connsiteX774" fmla="*/ 621605 w 2218065"/>
                  <a:gd name="connsiteY774" fmla="*/ 321011 h 1655205"/>
                  <a:gd name="connsiteX775" fmla="*/ 606313 w 2218065"/>
                  <a:gd name="connsiteY775" fmla="*/ 330951 h 1655205"/>
                  <a:gd name="connsiteX776" fmla="*/ 573436 w 2218065"/>
                  <a:gd name="connsiteY776" fmla="*/ 327892 h 1655205"/>
                  <a:gd name="connsiteX777" fmla="*/ 528326 w 2218065"/>
                  <a:gd name="connsiteY777" fmla="*/ 350830 h 1655205"/>
                  <a:gd name="connsiteX778" fmla="*/ 493155 w 2218065"/>
                  <a:gd name="connsiteY778" fmla="*/ 373767 h 1655205"/>
                  <a:gd name="connsiteX779" fmla="*/ 458749 w 2218065"/>
                  <a:gd name="connsiteY779" fmla="*/ 390588 h 1655205"/>
                  <a:gd name="connsiteX780" fmla="*/ 550498 w 2218065"/>
                  <a:gd name="connsiteY780" fmla="*/ 421171 h 1655205"/>
                  <a:gd name="connsiteX781" fmla="*/ 589492 w 2218065"/>
                  <a:gd name="connsiteY781" fmla="*/ 396705 h 1655205"/>
                  <a:gd name="connsiteX782" fmla="*/ 550498 w 2218065"/>
                  <a:gd name="connsiteY782" fmla="*/ 421171 h 1655205"/>
                  <a:gd name="connsiteX783" fmla="*/ 971783 w 2218065"/>
                  <a:gd name="connsiteY783" fmla="*/ 685716 h 1655205"/>
                  <a:gd name="connsiteX784" fmla="*/ 1006953 w 2218065"/>
                  <a:gd name="connsiteY784" fmla="*/ 684952 h 1655205"/>
                  <a:gd name="connsiteX785" fmla="*/ 962608 w 2218065"/>
                  <a:gd name="connsiteY785" fmla="*/ 652839 h 1655205"/>
                  <a:gd name="connsiteX786" fmla="*/ 922850 w 2218065"/>
                  <a:gd name="connsiteY786" fmla="*/ 633725 h 1655205"/>
                  <a:gd name="connsiteX787" fmla="*/ 912910 w 2218065"/>
                  <a:gd name="connsiteY787" fmla="*/ 599319 h 1655205"/>
                  <a:gd name="connsiteX788" fmla="*/ 902970 w 2218065"/>
                  <a:gd name="connsiteY788" fmla="*/ 544269 h 1655205"/>
                  <a:gd name="connsiteX789" fmla="*/ 906029 w 2218065"/>
                  <a:gd name="connsiteY789" fmla="*/ 509863 h 1655205"/>
                  <a:gd name="connsiteX790" fmla="*/ 857095 w 2218065"/>
                  <a:gd name="connsiteY790" fmla="*/ 520567 h 1655205"/>
                  <a:gd name="connsiteX791" fmla="*/ 888443 w 2218065"/>
                  <a:gd name="connsiteY791" fmla="*/ 546563 h 1655205"/>
                  <a:gd name="connsiteX792" fmla="*/ 854037 w 2218065"/>
                  <a:gd name="connsiteY792" fmla="*/ 533565 h 1655205"/>
                  <a:gd name="connsiteX793" fmla="*/ 827277 w 2218065"/>
                  <a:gd name="connsiteY793" fmla="*/ 533565 h 1655205"/>
                  <a:gd name="connsiteX794" fmla="*/ 844098 w 2218065"/>
                  <a:gd name="connsiteY794" fmla="*/ 592438 h 1655205"/>
                  <a:gd name="connsiteX795" fmla="*/ 828806 w 2218065"/>
                  <a:gd name="connsiteY795" fmla="*/ 605435 h 1655205"/>
                  <a:gd name="connsiteX796" fmla="*/ 809691 w 2218065"/>
                  <a:gd name="connsiteY796" fmla="*/ 563383 h 1655205"/>
                  <a:gd name="connsiteX797" fmla="*/ 763052 w 2218065"/>
                  <a:gd name="connsiteY797" fmla="*/ 545798 h 1655205"/>
                  <a:gd name="connsiteX798" fmla="*/ 782167 w 2218065"/>
                  <a:gd name="connsiteY798" fmla="*/ 566442 h 1655205"/>
                  <a:gd name="connsiteX799" fmla="*/ 753112 w 2218065"/>
                  <a:gd name="connsiteY799" fmla="*/ 568736 h 1655205"/>
                  <a:gd name="connsiteX800" fmla="*/ 745467 w 2218065"/>
                  <a:gd name="connsiteY800" fmla="*/ 562619 h 1655205"/>
                  <a:gd name="connsiteX801" fmla="*/ 705709 w 2218065"/>
                  <a:gd name="connsiteY801" fmla="*/ 544269 h 1655205"/>
                  <a:gd name="connsiteX802" fmla="*/ 688888 w 2218065"/>
                  <a:gd name="connsiteY802" fmla="*/ 567206 h 1655205"/>
                  <a:gd name="connsiteX803" fmla="*/ 669773 w 2218065"/>
                  <a:gd name="connsiteY803" fmla="*/ 559561 h 1655205"/>
                  <a:gd name="connsiteX804" fmla="*/ 674361 w 2218065"/>
                  <a:gd name="connsiteY804" fmla="*/ 531271 h 1655205"/>
                  <a:gd name="connsiteX805" fmla="*/ 610900 w 2218065"/>
                  <a:gd name="connsiteY805" fmla="*/ 545033 h 1655205"/>
                  <a:gd name="connsiteX806" fmla="*/ 565790 w 2218065"/>
                  <a:gd name="connsiteY806" fmla="*/ 571029 h 1655205"/>
                  <a:gd name="connsiteX807" fmla="*/ 558144 w 2218065"/>
                  <a:gd name="connsiteY807" fmla="*/ 588615 h 1655205"/>
                  <a:gd name="connsiteX808" fmla="*/ 570378 w 2218065"/>
                  <a:gd name="connsiteY808" fmla="*/ 609258 h 1655205"/>
                  <a:gd name="connsiteX809" fmla="*/ 580317 w 2218065"/>
                  <a:gd name="connsiteY809" fmla="*/ 620727 h 1655205"/>
                  <a:gd name="connsiteX810" fmla="*/ 639190 w 2218065"/>
                  <a:gd name="connsiteY810" fmla="*/ 613081 h 1655205"/>
                  <a:gd name="connsiteX811" fmla="*/ 574200 w 2218065"/>
                  <a:gd name="connsiteY811" fmla="*/ 637548 h 1655205"/>
                  <a:gd name="connsiteX812" fmla="*/ 647600 w 2218065"/>
                  <a:gd name="connsiteY812" fmla="*/ 652839 h 1655205"/>
                  <a:gd name="connsiteX813" fmla="*/ 733233 w 2218065"/>
                  <a:gd name="connsiteY813" fmla="*/ 664308 h 1655205"/>
                  <a:gd name="connsiteX814" fmla="*/ 669008 w 2218065"/>
                  <a:gd name="connsiteY814" fmla="*/ 668896 h 1655205"/>
                  <a:gd name="connsiteX815" fmla="*/ 595609 w 2218065"/>
                  <a:gd name="connsiteY815" fmla="*/ 684952 h 1655205"/>
                  <a:gd name="connsiteX816" fmla="*/ 630015 w 2218065"/>
                  <a:gd name="connsiteY816" fmla="*/ 707889 h 1655205"/>
                  <a:gd name="connsiteX817" fmla="*/ 687358 w 2218065"/>
                  <a:gd name="connsiteY817" fmla="*/ 719358 h 1655205"/>
                  <a:gd name="connsiteX818" fmla="*/ 741644 w 2218065"/>
                  <a:gd name="connsiteY818" fmla="*/ 743060 h 1655205"/>
                  <a:gd name="connsiteX819" fmla="*/ 816573 w 2218065"/>
                  <a:gd name="connsiteY819" fmla="*/ 727004 h 1655205"/>
                  <a:gd name="connsiteX820" fmla="*/ 853273 w 2218065"/>
                  <a:gd name="connsiteY820" fmla="*/ 711712 h 1655205"/>
                  <a:gd name="connsiteX821" fmla="*/ 872387 w 2218065"/>
                  <a:gd name="connsiteY821" fmla="*/ 712477 h 1655205"/>
                  <a:gd name="connsiteX822" fmla="*/ 904500 w 2218065"/>
                  <a:gd name="connsiteY822" fmla="*/ 723181 h 1655205"/>
                  <a:gd name="connsiteX823" fmla="*/ 983251 w 2218065"/>
                  <a:gd name="connsiteY823" fmla="*/ 723946 h 1655205"/>
                  <a:gd name="connsiteX824" fmla="*/ 966430 w 2218065"/>
                  <a:gd name="connsiteY824" fmla="*/ 702537 h 1655205"/>
                  <a:gd name="connsiteX825" fmla="*/ 947316 w 2218065"/>
                  <a:gd name="connsiteY825" fmla="*/ 701773 h 1655205"/>
                  <a:gd name="connsiteX826" fmla="*/ 971783 w 2218065"/>
                  <a:gd name="connsiteY826" fmla="*/ 685716 h 1655205"/>
                  <a:gd name="connsiteX827" fmla="*/ 418226 w 2218065"/>
                  <a:gd name="connsiteY827" fmla="*/ 597025 h 1655205"/>
                  <a:gd name="connsiteX828" fmla="*/ 453397 w 2218065"/>
                  <a:gd name="connsiteY828" fmla="*/ 636019 h 1655205"/>
                  <a:gd name="connsiteX829" fmla="*/ 470217 w 2218065"/>
                  <a:gd name="connsiteY829" fmla="*/ 625315 h 1655205"/>
                  <a:gd name="connsiteX830" fmla="*/ 494684 w 2218065"/>
                  <a:gd name="connsiteY830" fmla="*/ 619198 h 1655205"/>
                  <a:gd name="connsiteX831" fmla="*/ 519151 w 2218065"/>
                  <a:gd name="connsiteY831" fmla="*/ 600848 h 1655205"/>
                  <a:gd name="connsiteX832" fmla="*/ 542088 w 2218065"/>
                  <a:gd name="connsiteY832" fmla="*/ 577146 h 1655205"/>
                  <a:gd name="connsiteX833" fmla="*/ 561967 w 2218065"/>
                  <a:gd name="connsiteY833" fmla="*/ 553444 h 1655205"/>
                  <a:gd name="connsiteX834" fmla="*/ 641484 w 2218065"/>
                  <a:gd name="connsiteY834" fmla="*/ 521331 h 1655205"/>
                  <a:gd name="connsiteX835" fmla="*/ 610136 w 2218065"/>
                  <a:gd name="connsiteY835" fmla="*/ 494571 h 1655205"/>
                  <a:gd name="connsiteX836" fmla="*/ 558909 w 2218065"/>
                  <a:gd name="connsiteY836" fmla="*/ 489219 h 1655205"/>
                  <a:gd name="connsiteX837" fmla="*/ 543617 w 2218065"/>
                  <a:gd name="connsiteY837" fmla="*/ 483867 h 1655205"/>
                  <a:gd name="connsiteX838" fmla="*/ 493919 w 2218065"/>
                  <a:gd name="connsiteY838" fmla="*/ 470105 h 1655205"/>
                  <a:gd name="connsiteX839" fmla="*/ 415168 w 2218065"/>
                  <a:gd name="connsiteY839" fmla="*/ 481573 h 1655205"/>
                  <a:gd name="connsiteX840" fmla="*/ 425872 w 2218065"/>
                  <a:gd name="connsiteY840" fmla="*/ 504511 h 1655205"/>
                  <a:gd name="connsiteX841" fmla="*/ 408286 w 2218065"/>
                  <a:gd name="connsiteY841" fmla="*/ 541211 h 1655205"/>
                  <a:gd name="connsiteX842" fmla="*/ 386113 w 2218065"/>
                  <a:gd name="connsiteY842" fmla="*/ 577911 h 1655205"/>
                  <a:gd name="connsiteX843" fmla="*/ 418226 w 2218065"/>
                  <a:gd name="connsiteY843" fmla="*/ 597025 h 1655205"/>
                  <a:gd name="connsiteX844" fmla="*/ 436576 w 2218065"/>
                  <a:gd name="connsiteY844" fmla="*/ 1451827 h 1655205"/>
                  <a:gd name="connsiteX845" fmla="*/ 407522 w 2218065"/>
                  <a:gd name="connsiteY845" fmla="*/ 1438829 h 1655205"/>
                  <a:gd name="connsiteX846" fmla="*/ 378468 w 2218065"/>
                  <a:gd name="connsiteY846" fmla="*/ 1407481 h 1655205"/>
                  <a:gd name="connsiteX847" fmla="*/ 345591 w 2218065"/>
                  <a:gd name="connsiteY847" fmla="*/ 1400600 h 1655205"/>
                  <a:gd name="connsiteX848" fmla="*/ 319595 w 2218065"/>
                  <a:gd name="connsiteY848" fmla="*/ 1396777 h 1655205"/>
                  <a:gd name="connsiteX849" fmla="*/ 327241 w 2218065"/>
                  <a:gd name="connsiteY849" fmla="*/ 1408246 h 1655205"/>
                  <a:gd name="connsiteX850" fmla="*/ 338709 w 2218065"/>
                  <a:gd name="connsiteY850" fmla="*/ 1415892 h 1655205"/>
                  <a:gd name="connsiteX851" fmla="*/ 355530 w 2218065"/>
                  <a:gd name="connsiteY851" fmla="*/ 1428889 h 1655205"/>
                  <a:gd name="connsiteX852" fmla="*/ 372351 w 2218065"/>
                  <a:gd name="connsiteY852" fmla="*/ 1439594 h 1655205"/>
                  <a:gd name="connsiteX853" fmla="*/ 385349 w 2218065"/>
                  <a:gd name="connsiteY853" fmla="*/ 1453356 h 1655205"/>
                  <a:gd name="connsiteX854" fmla="*/ 398347 w 2218065"/>
                  <a:gd name="connsiteY854" fmla="*/ 1458708 h 1655205"/>
                  <a:gd name="connsiteX855" fmla="*/ 409816 w 2218065"/>
                  <a:gd name="connsiteY855" fmla="*/ 1472471 h 1655205"/>
                  <a:gd name="connsiteX856" fmla="*/ 449574 w 2218065"/>
                  <a:gd name="connsiteY856" fmla="*/ 1472471 h 1655205"/>
                  <a:gd name="connsiteX857" fmla="*/ 451867 w 2218065"/>
                  <a:gd name="connsiteY857" fmla="*/ 1462531 h 1655205"/>
                  <a:gd name="connsiteX858" fmla="*/ 436576 w 2218065"/>
                  <a:gd name="connsiteY858" fmla="*/ 1451827 h 165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</a:cxnLst>
                <a:rect l="l" t="t" r="r" b="b"/>
                <a:pathLst>
                  <a:path w="2218065" h="1655205">
                    <a:moveTo>
                      <a:pt x="1112466" y="1404423"/>
                    </a:moveTo>
                    <a:cubicBezTo>
                      <a:pt x="1100232" y="1405952"/>
                      <a:pt x="1113230" y="1373075"/>
                      <a:pt x="1091057" y="1361606"/>
                    </a:cubicBezTo>
                    <a:cubicBezTo>
                      <a:pt x="1065062" y="1347844"/>
                      <a:pt x="1053593" y="1321848"/>
                      <a:pt x="1053593" y="1308086"/>
                    </a:cubicBezTo>
                    <a:cubicBezTo>
                      <a:pt x="1053593" y="1294323"/>
                      <a:pt x="1075766" y="1287442"/>
                      <a:pt x="1084941" y="1298146"/>
                    </a:cubicBezTo>
                    <a:cubicBezTo>
                      <a:pt x="1094116" y="1308850"/>
                      <a:pt x="1107114" y="1353196"/>
                      <a:pt x="1114759" y="1366958"/>
                    </a:cubicBezTo>
                    <a:cubicBezTo>
                      <a:pt x="1122405" y="1380721"/>
                      <a:pt x="1122405" y="1402894"/>
                      <a:pt x="1112466" y="1404423"/>
                    </a:cubicBezTo>
                    <a:moveTo>
                      <a:pt x="727117" y="1012957"/>
                    </a:moveTo>
                    <a:cubicBezTo>
                      <a:pt x="710296" y="1027484"/>
                      <a:pt x="711060" y="1023661"/>
                      <a:pt x="696533" y="1025955"/>
                    </a:cubicBezTo>
                    <a:cubicBezTo>
                      <a:pt x="681242" y="1028249"/>
                      <a:pt x="693475" y="1042776"/>
                      <a:pt x="675125" y="1044305"/>
                    </a:cubicBezTo>
                    <a:cubicBezTo>
                      <a:pt x="656775" y="1045834"/>
                      <a:pt x="613194" y="1047363"/>
                      <a:pt x="607077" y="1037424"/>
                    </a:cubicBezTo>
                    <a:cubicBezTo>
                      <a:pt x="604784" y="1034365"/>
                      <a:pt x="630779" y="1036659"/>
                      <a:pt x="632309" y="1029013"/>
                    </a:cubicBezTo>
                    <a:cubicBezTo>
                      <a:pt x="633838" y="1021368"/>
                      <a:pt x="641484" y="1009899"/>
                      <a:pt x="652188" y="1009899"/>
                    </a:cubicBezTo>
                    <a:cubicBezTo>
                      <a:pt x="662892" y="1009899"/>
                      <a:pt x="662127" y="996136"/>
                      <a:pt x="644542" y="986961"/>
                    </a:cubicBezTo>
                    <a:cubicBezTo>
                      <a:pt x="626192" y="978551"/>
                      <a:pt x="670538" y="973199"/>
                      <a:pt x="680477" y="986197"/>
                    </a:cubicBezTo>
                    <a:cubicBezTo>
                      <a:pt x="690417" y="999959"/>
                      <a:pt x="708767" y="1009899"/>
                      <a:pt x="718706" y="999959"/>
                    </a:cubicBezTo>
                    <a:cubicBezTo>
                      <a:pt x="728646" y="990020"/>
                      <a:pt x="786754" y="962495"/>
                      <a:pt x="786754" y="975493"/>
                    </a:cubicBezTo>
                    <a:cubicBezTo>
                      <a:pt x="786754" y="990020"/>
                      <a:pt x="743938" y="998430"/>
                      <a:pt x="727117" y="1012957"/>
                    </a:cubicBezTo>
                    <a:moveTo>
                      <a:pt x="587198" y="840162"/>
                    </a:moveTo>
                    <a:cubicBezTo>
                      <a:pt x="572671" y="857747"/>
                      <a:pt x="568084" y="860041"/>
                      <a:pt x="552792" y="857747"/>
                    </a:cubicBezTo>
                    <a:cubicBezTo>
                      <a:pt x="537501" y="855454"/>
                      <a:pt x="528326" y="862335"/>
                      <a:pt x="535971" y="867687"/>
                    </a:cubicBezTo>
                    <a:cubicBezTo>
                      <a:pt x="543617" y="873039"/>
                      <a:pt x="543617" y="876862"/>
                      <a:pt x="528326" y="880685"/>
                    </a:cubicBezTo>
                    <a:cubicBezTo>
                      <a:pt x="513034" y="883743"/>
                      <a:pt x="503094" y="895976"/>
                      <a:pt x="496978" y="894447"/>
                    </a:cubicBezTo>
                    <a:cubicBezTo>
                      <a:pt x="490861" y="892918"/>
                      <a:pt x="523738" y="870745"/>
                      <a:pt x="515328" y="864628"/>
                    </a:cubicBezTo>
                    <a:cubicBezTo>
                      <a:pt x="506917" y="858512"/>
                      <a:pt x="486274" y="874568"/>
                      <a:pt x="485509" y="882214"/>
                    </a:cubicBezTo>
                    <a:cubicBezTo>
                      <a:pt x="484745" y="889095"/>
                      <a:pt x="471747" y="889860"/>
                      <a:pt x="463336" y="889095"/>
                    </a:cubicBezTo>
                    <a:cubicBezTo>
                      <a:pt x="454926" y="888330"/>
                      <a:pt x="444222" y="880685"/>
                      <a:pt x="452632" y="879920"/>
                    </a:cubicBezTo>
                    <a:cubicBezTo>
                      <a:pt x="461042" y="879156"/>
                      <a:pt x="454926" y="869981"/>
                      <a:pt x="466394" y="866158"/>
                    </a:cubicBezTo>
                    <a:cubicBezTo>
                      <a:pt x="477863" y="861570"/>
                      <a:pt x="464101" y="855454"/>
                      <a:pt x="467924" y="850866"/>
                    </a:cubicBezTo>
                    <a:cubicBezTo>
                      <a:pt x="471747" y="846279"/>
                      <a:pt x="494684" y="855454"/>
                      <a:pt x="495449" y="847043"/>
                    </a:cubicBezTo>
                    <a:cubicBezTo>
                      <a:pt x="496213" y="838633"/>
                      <a:pt x="471747" y="830987"/>
                      <a:pt x="464101" y="836339"/>
                    </a:cubicBezTo>
                    <a:cubicBezTo>
                      <a:pt x="456455" y="841691"/>
                      <a:pt x="437340" y="853160"/>
                      <a:pt x="415932" y="843985"/>
                    </a:cubicBezTo>
                    <a:cubicBezTo>
                      <a:pt x="409051" y="840926"/>
                      <a:pt x="471747" y="834810"/>
                      <a:pt x="481686" y="824870"/>
                    </a:cubicBezTo>
                    <a:cubicBezTo>
                      <a:pt x="492390" y="815695"/>
                      <a:pt x="539794" y="804991"/>
                      <a:pt x="543617" y="813402"/>
                    </a:cubicBezTo>
                    <a:cubicBezTo>
                      <a:pt x="547440" y="821812"/>
                      <a:pt x="518386" y="827164"/>
                      <a:pt x="532149" y="835574"/>
                    </a:cubicBezTo>
                    <a:cubicBezTo>
                      <a:pt x="545911" y="843220"/>
                      <a:pt x="568848" y="837868"/>
                      <a:pt x="574200" y="830222"/>
                    </a:cubicBezTo>
                    <a:cubicBezTo>
                      <a:pt x="578788" y="821812"/>
                      <a:pt x="601725" y="822576"/>
                      <a:pt x="587198" y="840162"/>
                    </a:cubicBezTo>
                    <a:moveTo>
                      <a:pt x="2027669" y="1537460"/>
                    </a:moveTo>
                    <a:cubicBezTo>
                      <a:pt x="2020023" y="1538225"/>
                      <a:pt x="2026140" y="1526756"/>
                      <a:pt x="2026905" y="1520639"/>
                    </a:cubicBezTo>
                    <a:cubicBezTo>
                      <a:pt x="2027669" y="1514523"/>
                      <a:pt x="2010084" y="1523697"/>
                      <a:pt x="2010084" y="1530579"/>
                    </a:cubicBezTo>
                    <a:cubicBezTo>
                      <a:pt x="2009319" y="1537460"/>
                      <a:pt x="1997086" y="1540518"/>
                      <a:pt x="1997086" y="1544341"/>
                    </a:cubicBezTo>
                    <a:cubicBezTo>
                      <a:pt x="1997086" y="1556574"/>
                      <a:pt x="1995557" y="1550458"/>
                      <a:pt x="1986382" y="1554281"/>
                    </a:cubicBezTo>
                    <a:cubicBezTo>
                      <a:pt x="1977207" y="1558868"/>
                      <a:pt x="1943565" y="1554281"/>
                      <a:pt x="1942036" y="1546635"/>
                    </a:cubicBezTo>
                    <a:cubicBezTo>
                      <a:pt x="1941271" y="1538989"/>
                      <a:pt x="1916040" y="1535166"/>
                      <a:pt x="1915276" y="1525227"/>
                    </a:cubicBezTo>
                    <a:cubicBezTo>
                      <a:pt x="1914511" y="1515287"/>
                      <a:pt x="1902278" y="1511464"/>
                      <a:pt x="1912217" y="1500760"/>
                    </a:cubicBezTo>
                    <a:cubicBezTo>
                      <a:pt x="1922157" y="1489291"/>
                      <a:pt x="1910688" y="1483939"/>
                      <a:pt x="1901513" y="1492350"/>
                    </a:cubicBezTo>
                    <a:cubicBezTo>
                      <a:pt x="1892338" y="1500760"/>
                      <a:pt x="1886222" y="1487762"/>
                      <a:pt x="1899219" y="1482410"/>
                    </a:cubicBezTo>
                    <a:cubicBezTo>
                      <a:pt x="1912217" y="1477823"/>
                      <a:pt x="1935919" y="1472471"/>
                      <a:pt x="1923686" y="1451062"/>
                    </a:cubicBezTo>
                    <a:cubicBezTo>
                      <a:pt x="1911453" y="1429654"/>
                      <a:pt x="1834995" y="1457179"/>
                      <a:pt x="1815880" y="1467883"/>
                    </a:cubicBezTo>
                    <a:cubicBezTo>
                      <a:pt x="1796766" y="1478587"/>
                      <a:pt x="1772299" y="1512993"/>
                      <a:pt x="1761595" y="1512993"/>
                    </a:cubicBezTo>
                    <a:cubicBezTo>
                      <a:pt x="1750891" y="1512993"/>
                      <a:pt x="1779945" y="1494643"/>
                      <a:pt x="1784532" y="1487762"/>
                    </a:cubicBezTo>
                    <a:cubicBezTo>
                      <a:pt x="1789120" y="1480881"/>
                      <a:pt x="1783768" y="1474000"/>
                      <a:pt x="1789884" y="1476293"/>
                    </a:cubicBezTo>
                    <a:cubicBezTo>
                      <a:pt x="1796001" y="1479352"/>
                      <a:pt x="1812822" y="1453356"/>
                      <a:pt x="1825055" y="1444181"/>
                    </a:cubicBezTo>
                    <a:cubicBezTo>
                      <a:pt x="1836524" y="1435771"/>
                      <a:pt x="1849522" y="1443416"/>
                      <a:pt x="1851051" y="1436535"/>
                    </a:cubicBezTo>
                    <a:cubicBezTo>
                      <a:pt x="1852580" y="1429654"/>
                      <a:pt x="1857932" y="1425067"/>
                      <a:pt x="1869401" y="1415127"/>
                    </a:cubicBezTo>
                    <a:cubicBezTo>
                      <a:pt x="1880105" y="1405187"/>
                      <a:pt x="2013142" y="1406717"/>
                      <a:pt x="2025375" y="1407481"/>
                    </a:cubicBezTo>
                    <a:cubicBezTo>
                      <a:pt x="2038373" y="1408246"/>
                      <a:pt x="2062840" y="1391425"/>
                      <a:pt x="2070486" y="1380721"/>
                    </a:cubicBezTo>
                    <a:cubicBezTo>
                      <a:pt x="2077367" y="1370017"/>
                      <a:pt x="2087306" y="1370017"/>
                      <a:pt x="2104892" y="1370781"/>
                    </a:cubicBezTo>
                    <a:cubicBezTo>
                      <a:pt x="2122477" y="1371546"/>
                      <a:pt x="2130888" y="1356254"/>
                      <a:pt x="2140063" y="1350138"/>
                    </a:cubicBezTo>
                    <a:cubicBezTo>
                      <a:pt x="2149238" y="1344021"/>
                      <a:pt x="2145415" y="1341727"/>
                      <a:pt x="2137769" y="1340198"/>
                    </a:cubicBezTo>
                    <a:cubicBezTo>
                      <a:pt x="2130123" y="1338669"/>
                      <a:pt x="2122477" y="1334081"/>
                      <a:pt x="2130888" y="1333317"/>
                    </a:cubicBezTo>
                    <a:cubicBezTo>
                      <a:pt x="2138534" y="1332552"/>
                      <a:pt x="2142356" y="1328729"/>
                      <a:pt x="2146179" y="1318790"/>
                    </a:cubicBezTo>
                    <a:cubicBezTo>
                      <a:pt x="2149238" y="1308850"/>
                      <a:pt x="2143121" y="1313438"/>
                      <a:pt x="2133181" y="1299675"/>
                    </a:cubicBezTo>
                    <a:cubicBezTo>
                      <a:pt x="2122477" y="1285913"/>
                      <a:pt x="2117125" y="1304263"/>
                      <a:pt x="2106421" y="1302734"/>
                    </a:cubicBezTo>
                    <a:cubicBezTo>
                      <a:pt x="2095717" y="1301969"/>
                      <a:pt x="2113302" y="1288971"/>
                      <a:pt x="2104892" y="1283619"/>
                    </a:cubicBezTo>
                    <a:cubicBezTo>
                      <a:pt x="2095717" y="1278267"/>
                      <a:pt x="2079661" y="1282090"/>
                      <a:pt x="2065898" y="1292794"/>
                    </a:cubicBezTo>
                    <a:cubicBezTo>
                      <a:pt x="2052900" y="1303498"/>
                      <a:pt x="2053665" y="1292029"/>
                      <a:pt x="2042196" y="1302734"/>
                    </a:cubicBezTo>
                    <a:cubicBezTo>
                      <a:pt x="2030728" y="1313438"/>
                      <a:pt x="2030728" y="1297382"/>
                      <a:pt x="2036080" y="1292794"/>
                    </a:cubicBezTo>
                    <a:cubicBezTo>
                      <a:pt x="2041432" y="1288206"/>
                      <a:pt x="2045254" y="1293559"/>
                      <a:pt x="2050607" y="1286677"/>
                    </a:cubicBezTo>
                    <a:cubicBezTo>
                      <a:pt x="2055959" y="1280561"/>
                      <a:pt x="2060546" y="1286677"/>
                      <a:pt x="2073544" y="1278267"/>
                    </a:cubicBezTo>
                    <a:cubicBezTo>
                      <a:pt x="2086542" y="1269857"/>
                      <a:pt x="2097246" y="1273679"/>
                      <a:pt x="2101069" y="1268327"/>
                    </a:cubicBezTo>
                    <a:cubicBezTo>
                      <a:pt x="2104892" y="1262211"/>
                      <a:pt x="2094952" y="1254565"/>
                      <a:pt x="2082719" y="1256859"/>
                    </a:cubicBezTo>
                    <a:cubicBezTo>
                      <a:pt x="2070486" y="1259917"/>
                      <a:pt x="2062075" y="1240802"/>
                      <a:pt x="2054430" y="1246154"/>
                    </a:cubicBezTo>
                    <a:cubicBezTo>
                      <a:pt x="2046784" y="1251507"/>
                      <a:pt x="2048313" y="1237744"/>
                      <a:pt x="2039138" y="1243096"/>
                    </a:cubicBezTo>
                    <a:cubicBezTo>
                      <a:pt x="2029963" y="1248448"/>
                      <a:pt x="2025375" y="1241567"/>
                      <a:pt x="2021552" y="1231627"/>
                    </a:cubicBezTo>
                    <a:cubicBezTo>
                      <a:pt x="2017730" y="1221688"/>
                      <a:pt x="1994028" y="1204867"/>
                      <a:pt x="1979500" y="1200280"/>
                    </a:cubicBezTo>
                    <a:cubicBezTo>
                      <a:pt x="1964973" y="1195692"/>
                      <a:pt x="1974149" y="1188811"/>
                      <a:pt x="1982559" y="1194163"/>
                    </a:cubicBezTo>
                    <a:cubicBezTo>
                      <a:pt x="1990205" y="1199515"/>
                      <a:pt x="1999380" y="1188811"/>
                      <a:pt x="2002438" y="1183459"/>
                    </a:cubicBezTo>
                    <a:cubicBezTo>
                      <a:pt x="2005496" y="1178107"/>
                      <a:pt x="1997086" y="1173519"/>
                      <a:pt x="1992498" y="1172755"/>
                    </a:cubicBezTo>
                    <a:cubicBezTo>
                      <a:pt x="1987911" y="1171990"/>
                      <a:pt x="1987911" y="1165109"/>
                      <a:pt x="1989440" y="1159757"/>
                    </a:cubicBezTo>
                    <a:cubicBezTo>
                      <a:pt x="1990205" y="1154405"/>
                      <a:pt x="1974149" y="1147524"/>
                      <a:pt x="1973384" y="1142171"/>
                    </a:cubicBezTo>
                    <a:cubicBezTo>
                      <a:pt x="1972619" y="1136819"/>
                      <a:pt x="1963444" y="1132997"/>
                      <a:pt x="1964209" y="1128409"/>
                    </a:cubicBezTo>
                    <a:cubicBezTo>
                      <a:pt x="1964973" y="1123821"/>
                      <a:pt x="1955034" y="1116940"/>
                      <a:pt x="1955034" y="1110059"/>
                    </a:cubicBezTo>
                    <a:cubicBezTo>
                      <a:pt x="1955034" y="1103942"/>
                      <a:pt x="1938213" y="1090945"/>
                      <a:pt x="1938213" y="1083299"/>
                    </a:cubicBezTo>
                    <a:cubicBezTo>
                      <a:pt x="1937449" y="1075653"/>
                      <a:pt x="1929038" y="1070301"/>
                      <a:pt x="1925215" y="1061126"/>
                    </a:cubicBezTo>
                    <a:cubicBezTo>
                      <a:pt x="1922157" y="1051951"/>
                      <a:pt x="1917570" y="1056538"/>
                      <a:pt x="1914511" y="1069536"/>
                    </a:cubicBezTo>
                    <a:cubicBezTo>
                      <a:pt x="1911453" y="1082534"/>
                      <a:pt x="1899219" y="1081770"/>
                      <a:pt x="1903042" y="1086357"/>
                    </a:cubicBezTo>
                    <a:cubicBezTo>
                      <a:pt x="1909924" y="1095532"/>
                      <a:pt x="1904572" y="1095532"/>
                      <a:pt x="1899984" y="1100884"/>
                    </a:cubicBezTo>
                    <a:cubicBezTo>
                      <a:pt x="1894632" y="1106236"/>
                      <a:pt x="1903042" y="1114647"/>
                      <a:pt x="1894632" y="1114647"/>
                    </a:cubicBezTo>
                    <a:cubicBezTo>
                      <a:pt x="1886222" y="1114647"/>
                      <a:pt x="1890045" y="1131467"/>
                      <a:pt x="1885457" y="1123821"/>
                    </a:cubicBezTo>
                    <a:cubicBezTo>
                      <a:pt x="1880870" y="1116176"/>
                      <a:pt x="1870165" y="1118469"/>
                      <a:pt x="1870165" y="1126115"/>
                    </a:cubicBezTo>
                    <a:cubicBezTo>
                      <a:pt x="1870165" y="1133761"/>
                      <a:pt x="1852580" y="1140642"/>
                      <a:pt x="1844934" y="1139878"/>
                    </a:cubicBezTo>
                    <a:cubicBezTo>
                      <a:pt x="1838053" y="1139113"/>
                      <a:pt x="1838053" y="1124586"/>
                      <a:pt x="1831936" y="1129174"/>
                    </a:cubicBezTo>
                    <a:cubicBezTo>
                      <a:pt x="1825820" y="1133761"/>
                      <a:pt x="1826584" y="1116940"/>
                      <a:pt x="1817409" y="1117705"/>
                    </a:cubicBezTo>
                    <a:cubicBezTo>
                      <a:pt x="1808234" y="1118469"/>
                      <a:pt x="1801353" y="1116940"/>
                      <a:pt x="1804411" y="1109294"/>
                    </a:cubicBezTo>
                    <a:cubicBezTo>
                      <a:pt x="1807470" y="1100884"/>
                      <a:pt x="1788355" y="1097826"/>
                      <a:pt x="1794472" y="1092474"/>
                    </a:cubicBezTo>
                    <a:cubicBezTo>
                      <a:pt x="1800589" y="1087886"/>
                      <a:pt x="1792943" y="1078711"/>
                      <a:pt x="1791414" y="1064949"/>
                    </a:cubicBezTo>
                    <a:cubicBezTo>
                      <a:pt x="1790649" y="1051186"/>
                      <a:pt x="1799824" y="1049657"/>
                      <a:pt x="1799824" y="1044305"/>
                    </a:cubicBezTo>
                    <a:cubicBezTo>
                      <a:pt x="1799824" y="1038953"/>
                      <a:pt x="1792943" y="1038953"/>
                      <a:pt x="1786826" y="1043540"/>
                    </a:cubicBezTo>
                    <a:cubicBezTo>
                      <a:pt x="1779945" y="1048128"/>
                      <a:pt x="1779945" y="1037424"/>
                      <a:pt x="1773064" y="1038188"/>
                    </a:cubicBezTo>
                    <a:cubicBezTo>
                      <a:pt x="1766182" y="1038953"/>
                      <a:pt x="1744010" y="1037424"/>
                      <a:pt x="1743245" y="1028249"/>
                    </a:cubicBezTo>
                    <a:cubicBezTo>
                      <a:pt x="1742480" y="1018309"/>
                      <a:pt x="1734835" y="1023661"/>
                      <a:pt x="1731776" y="1014486"/>
                    </a:cubicBezTo>
                    <a:cubicBezTo>
                      <a:pt x="1728718" y="1005311"/>
                      <a:pt x="1719543" y="1012193"/>
                      <a:pt x="1719543" y="1006076"/>
                    </a:cubicBezTo>
                    <a:cubicBezTo>
                      <a:pt x="1719543" y="999959"/>
                      <a:pt x="1715720" y="996901"/>
                      <a:pt x="1708839" y="996136"/>
                    </a:cubicBezTo>
                    <a:cubicBezTo>
                      <a:pt x="1701958" y="995372"/>
                      <a:pt x="1699664" y="988491"/>
                      <a:pt x="1691254" y="987726"/>
                    </a:cubicBezTo>
                    <a:cubicBezTo>
                      <a:pt x="1682078" y="986961"/>
                      <a:pt x="1671374" y="993843"/>
                      <a:pt x="1666022" y="996136"/>
                    </a:cubicBezTo>
                    <a:cubicBezTo>
                      <a:pt x="1660670" y="998430"/>
                      <a:pt x="1648437" y="988491"/>
                      <a:pt x="1643085" y="992314"/>
                    </a:cubicBezTo>
                    <a:cubicBezTo>
                      <a:pt x="1637733" y="996136"/>
                      <a:pt x="1636968" y="989255"/>
                      <a:pt x="1623206" y="986197"/>
                    </a:cubicBezTo>
                    <a:cubicBezTo>
                      <a:pt x="1609443" y="982374"/>
                      <a:pt x="1591093" y="981609"/>
                      <a:pt x="1590329" y="986197"/>
                    </a:cubicBezTo>
                    <a:cubicBezTo>
                      <a:pt x="1589564" y="990784"/>
                      <a:pt x="1578095" y="992314"/>
                      <a:pt x="1579625" y="1003782"/>
                    </a:cubicBezTo>
                    <a:cubicBezTo>
                      <a:pt x="1581154" y="1015251"/>
                      <a:pt x="1592623" y="1012957"/>
                      <a:pt x="1595681" y="1020603"/>
                    </a:cubicBezTo>
                    <a:cubicBezTo>
                      <a:pt x="1598739" y="1028249"/>
                      <a:pt x="1590329" y="1025191"/>
                      <a:pt x="1589564" y="1032072"/>
                    </a:cubicBezTo>
                    <a:cubicBezTo>
                      <a:pt x="1588800" y="1038953"/>
                      <a:pt x="1581918" y="1038188"/>
                      <a:pt x="1581918" y="1043540"/>
                    </a:cubicBezTo>
                    <a:cubicBezTo>
                      <a:pt x="1581918" y="1048128"/>
                      <a:pt x="1587270" y="1047363"/>
                      <a:pt x="1589564" y="1057303"/>
                    </a:cubicBezTo>
                    <a:cubicBezTo>
                      <a:pt x="1592623" y="1067243"/>
                      <a:pt x="1597975" y="1066478"/>
                      <a:pt x="1599504" y="1079476"/>
                    </a:cubicBezTo>
                    <a:cubicBezTo>
                      <a:pt x="1601033" y="1092474"/>
                      <a:pt x="1594916" y="1089415"/>
                      <a:pt x="1589564" y="1090945"/>
                    </a:cubicBezTo>
                    <a:cubicBezTo>
                      <a:pt x="1584212" y="1092474"/>
                      <a:pt x="1590329" y="1099355"/>
                      <a:pt x="1582683" y="1107765"/>
                    </a:cubicBezTo>
                    <a:cubicBezTo>
                      <a:pt x="1575037" y="1116176"/>
                      <a:pt x="1568156" y="1125351"/>
                      <a:pt x="1574272" y="1130703"/>
                    </a:cubicBezTo>
                    <a:cubicBezTo>
                      <a:pt x="1580389" y="1136055"/>
                      <a:pt x="1603327" y="1145230"/>
                      <a:pt x="1611737" y="1159757"/>
                    </a:cubicBezTo>
                    <a:cubicBezTo>
                      <a:pt x="1620912" y="1174284"/>
                      <a:pt x="1620147" y="1197221"/>
                      <a:pt x="1617089" y="1213278"/>
                    </a:cubicBezTo>
                    <a:cubicBezTo>
                      <a:pt x="1614031" y="1229334"/>
                      <a:pt x="1595681" y="1233157"/>
                      <a:pt x="1581918" y="1246919"/>
                    </a:cubicBezTo>
                    <a:cubicBezTo>
                      <a:pt x="1568156" y="1260682"/>
                      <a:pt x="1553629" y="1258388"/>
                      <a:pt x="1546748" y="1259152"/>
                    </a:cubicBezTo>
                    <a:cubicBezTo>
                      <a:pt x="1539866" y="1259917"/>
                      <a:pt x="1543689" y="1272915"/>
                      <a:pt x="1553629" y="1282854"/>
                    </a:cubicBezTo>
                    <a:cubicBezTo>
                      <a:pt x="1562804" y="1292794"/>
                      <a:pt x="1555158" y="1296617"/>
                      <a:pt x="1560510" y="1307321"/>
                    </a:cubicBezTo>
                    <a:cubicBezTo>
                      <a:pt x="1565862" y="1318025"/>
                      <a:pt x="1560510" y="1326435"/>
                      <a:pt x="1567391" y="1336375"/>
                    </a:cubicBezTo>
                    <a:cubicBezTo>
                      <a:pt x="1574272" y="1346315"/>
                      <a:pt x="1570450" y="1350138"/>
                      <a:pt x="1562039" y="1357019"/>
                    </a:cubicBezTo>
                    <a:cubicBezTo>
                      <a:pt x="1553629" y="1363900"/>
                      <a:pt x="1565098" y="1360077"/>
                      <a:pt x="1565862" y="1369252"/>
                    </a:cubicBezTo>
                    <a:cubicBezTo>
                      <a:pt x="1566627" y="1378427"/>
                      <a:pt x="1562039" y="1373075"/>
                      <a:pt x="1555158" y="1368487"/>
                    </a:cubicBezTo>
                    <a:cubicBezTo>
                      <a:pt x="1548277" y="1363900"/>
                      <a:pt x="1541396" y="1377663"/>
                      <a:pt x="1541396" y="1383779"/>
                    </a:cubicBezTo>
                    <a:cubicBezTo>
                      <a:pt x="1541396" y="1389896"/>
                      <a:pt x="1524575" y="1375369"/>
                      <a:pt x="1519987" y="1376133"/>
                    </a:cubicBezTo>
                    <a:cubicBezTo>
                      <a:pt x="1516165" y="1376898"/>
                      <a:pt x="1520752" y="1366958"/>
                      <a:pt x="1510812" y="1359313"/>
                    </a:cubicBezTo>
                    <a:cubicBezTo>
                      <a:pt x="1500873" y="1351667"/>
                      <a:pt x="1493227" y="1350138"/>
                      <a:pt x="1493227" y="1342492"/>
                    </a:cubicBezTo>
                    <a:cubicBezTo>
                      <a:pt x="1493227" y="1334846"/>
                      <a:pt x="1476406" y="1329494"/>
                      <a:pt x="1476406" y="1321083"/>
                    </a:cubicBezTo>
                    <a:cubicBezTo>
                      <a:pt x="1476406" y="1312673"/>
                      <a:pt x="1478700" y="1290500"/>
                      <a:pt x="1474877" y="1283619"/>
                    </a:cubicBezTo>
                    <a:cubicBezTo>
                      <a:pt x="1471054" y="1277502"/>
                      <a:pt x="1474113" y="1269857"/>
                      <a:pt x="1477935" y="1264504"/>
                    </a:cubicBezTo>
                    <a:cubicBezTo>
                      <a:pt x="1480994" y="1258388"/>
                      <a:pt x="1474113" y="1249213"/>
                      <a:pt x="1464173" y="1249213"/>
                    </a:cubicBezTo>
                    <a:cubicBezTo>
                      <a:pt x="1454233" y="1249213"/>
                      <a:pt x="1440471" y="1246154"/>
                      <a:pt x="1426708" y="1246919"/>
                    </a:cubicBezTo>
                    <a:cubicBezTo>
                      <a:pt x="1412946" y="1247684"/>
                      <a:pt x="1405300" y="1246154"/>
                      <a:pt x="1400713" y="1242332"/>
                    </a:cubicBezTo>
                    <a:cubicBezTo>
                      <a:pt x="1396125" y="1238509"/>
                      <a:pt x="1383892" y="1230863"/>
                      <a:pt x="1366307" y="1226275"/>
                    </a:cubicBezTo>
                    <a:cubicBezTo>
                      <a:pt x="1349486" y="1221688"/>
                      <a:pt x="1341075" y="1213278"/>
                      <a:pt x="1339546" y="1208690"/>
                    </a:cubicBezTo>
                    <a:cubicBezTo>
                      <a:pt x="1338017" y="1204103"/>
                      <a:pt x="1320432" y="1200280"/>
                      <a:pt x="1316609" y="1194928"/>
                    </a:cubicBezTo>
                    <a:cubicBezTo>
                      <a:pt x="1312786" y="1190340"/>
                      <a:pt x="1295965" y="1187282"/>
                      <a:pt x="1289848" y="1188811"/>
                    </a:cubicBezTo>
                    <a:cubicBezTo>
                      <a:pt x="1282967" y="1189576"/>
                      <a:pt x="1266911" y="1175049"/>
                      <a:pt x="1256971" y="1175813"/>
                    </a:cubicBezTo>
                    <a:cubicBezTo>
                      <a:pt x="1247032" y="1176578"/>
                      <a:pt x="1224094" y="1185753"/>
                      <a:pt x="1219507" y="1186517"/>
                    </a:cubicBezTo>
                    <a:cubicBezTo>
                      <a:pt x="1215684" y="1187282"/>
                      <a:pt x="1220272" y="1178107"/>
                      <a:pt x="1222565" y="1175049"/>
                    </a:cubicBezTo>
                    <a:cubicBezTo>
                      <a:pt x="1225624" y="1171226"/>
                      <a:pt x="1214155" y="1155169"/>
                      <a:pt x="1211861" y="1144465"/>
                    </a:cubicBezTo>
                    <a:cubicBezTo>
                      <a:pt x="1208803" y="1133761"/>
                      <a:pt x="1204980" y="1121528"/>
                      <a:pt x="1193511" y="1123821"/>
                    </a:cubicBezTo>
                    <a:cubicBezTo>
                      <a:pt x="1182042" y="1125351"/>
                      <a:pt x="1169045" y="1119234"/>
                      <a:pt x="1165986" y="1117705"/>
                    </a:cubicBezTo>
                    <a:cubicBezTo>
                      <a:pt x="1162928" y="1115411"/>
                      <a:pt x="1162163" y="1084828"/>
                      <a:pt x="1165222" y="1071830"/>
                    </a:cubicBezTo>
                    <a:cubicBezTo>
                      <a:pt x="1168280" y="1058832"/>
                      <a:pt x="1182042" y="1039718"/>
                      <a:pt x="1182042" y="1031307"/>
                    </a:cubicBezTo>
                    <a:cubicBezTo>
                      <a:pt x="1182042" y="1022897"/>
                      <a:pt x="1191218" y="1019838"/>
                      <a:pt x="1199628" y="1017545"/>
                    </a:cubicBezTo>
                    <a:cubicBezTo>
                      <a:pt x="1208038" y="1015251"/>
                      <a:pt x="1201157" y="999959"/>
                      <a:pt x="1209567" y="998430"/>
                    </a:cubicBezTo>
                    <a:cubicBezTo>
                      <a:pt x="1217978" y="997666"/>
                      <a:pt x="1218742" y="993843"/>
                      <a:pt x="1220272" y="987726"/>
                    </a:cubicBezTo>
                    <a:cubicBezTo>
                      <a:pt x="1221801" y="981609"/>
                      <a:pt x="1231740" y="985432"/>
                      <a:pt x="1226388" y="980080"/>
                    </a:cubicBezTo>
                    <a:cubicBezTo>
                      <a:pt x="1221036" y="974728"/>
                      <a:pt x="1225624" y="973199"/>
                      <a:pt x="1237857" y="973199"/>
                    </a:cubicBezTo>
                    <a:cubicBezTo>
                      <a:pt x="1250855" y="973199"/>
                      <a:pt x="1269205" y="968612"/>
                      <a:pt x="1266911" y="956378"/>
                    </a:cubicBezTo>
                    <a:cubicBezTo>
                      <a:pt x="1263853" y="944145"/>
                      <a:pt x="1230976" y="953320"/>
                      <a:pt x="1230976" y="942616"/>
                    </a:cubicBezTo>
                    <a:cubicBezTo>
                      <a:pt x="1230976" y="932676"/>
                      <a:pt x="1188924" y="931912"/>
                      <a:pt x="1191982" y="925795"/>
                    </a:cubicBezTo>
                    <a:cubicBezTo>
                      <a:pt x="1195040" y="919678"/>
                      <a:pt x="1234034" y="930382"/>
                      <a:pt x="1248561" y="935735"/>
                    </a:cubicBezTo>
                    <a:cubicBezTo>
                      <a:pt x="1263088" y="941087"/>
                      <a:pt x="1266911" y="940322"/>
                      <a:pt x="1278380" y="940322"/>
                    </a:cubicBezTo>
                    <a:cubicBezTo>
                      <a:pt x="1289848" y="939557"/>
                      <a:pt x="1282203" y="925030"/>
                      <a:pt x="1284496" y="919678"/>
                    </a:cubicBezTo>
                    <a:cubicBezTo>
                      <a:pt x="1286790" y="913562"/>
                      <a:pt x="1308963" y="928853"/>
                      <a:pt x="1321961" y="925795"/>
                    </a:cubicBezTo>
                    <a:cubicBezTo>
                      <a:pt x="1334959" y="922737"/>
                      <a:pt x="1347192" y="897505"/>
                      <a:pt x="1357132" y="890624"/>
                    </a:cubicBezTo>
                    <a:cubicBezTo>
                      <a:pt x="1367836" y="883743"/>
                      <a:pt x="1357896" y="876862"/>
                      <a:pt x="1338017" y="879156"/>
                    </a:cubicBezTo>
                    <a:cubicBezTo>
                      <a:pt x="1317373" y="880685"/>
                      <a:pt x="1305905" y="873039"/>
                      <a:pt x="1295200" y="865393"/>
                    </a:cubicBezTo>
                    <a:cubicBezTo>
                      <a:pt x="1284496" y="856983"/>
                      <a:pt x="1285261" y="850866"/>
                      <a:pt x="1296730" y="851631"/>
                    </a:cubicBezTo>
                    <a:cubicBezTo>
                      <a:pt x="1308198" y="852395"/>
                      <a:pt x="1335723" y="874568"/>
                      <a:pt x="1346427" y="875333"/>
                    </a:cubicBezTo>
                    <a:cubicBezTo>
                      <a:pt x="1357132" y="876097"/>
                      <a:pt x="1375481" y="855454"/>
                      <a:pt x="1383892" y="849337"/>
                    </a:cubicBezTo>
                    <a:cubicBezTo>
                      <a:pt x="1393067" y="843220"/>
                      <a:pt x="1375481" y="840162"/>
                      <a:pt x="1369365" y="835574"/>
                    </a:cubicBezTo>
                    <a:cubicBezTo>
                      <a:pt x="1363248" y="830987"/>
                      <a:pt x="1380069" y="827164"/>
                      <a:pt x="1388479" y="827164"/>
                    </a:cubicBezTo>
                    <a:cubicBezTo>
                      <a:pt x="1397654" y="827164"/>
                      <a:pt x="1401477" y="834810"/>
                      <a:pt x="1404536" y="838633"/>
                    </a:cubicBezTo>
                    <a:cubicBezTo>
                      <a:pt x="1407594" y="842456"/>
                      <a:pt x="1423650" y="836339"/>
                      <a:pt x="1431296" y="836339"/>
                    </a:cubicBezTo>
                    <a:cubicBezTo>
                      <a:pt x="1438942" y="836339"/>
                      <a:pt x="1430531" y="824106"/>
                      <a:pt x="1417533" y="818754"/>
                    </a:cubicBezTo>
                    <a:cubicBezTo>
                      <a:pt x="1404536" y="814166"/>
                      <a:pt x="1418298" y="804991"/>
                      <a:pt x="1422121" y="812637"/>
                    </a:cubicBezTo>
                    <a:cubicBezTo>
                      <a:pt x="1425944" y="820283"/>
                      <a:pt x="1435119" y="818754"/>
                      <a:pt x="1438942" y="827164"/>
                    </a:cubicBezTo>
                    <a:cubicBezTo>
                      <a:pt x="1445058" y="839397"/>
                      <a:pt x="1449646" y="831751"/>
                      <a:pt x="1460350" y="827929"/>
                    </a:cubicBezTo>
                    <a:cubicBezTo>
                      <a:pt x="1471054" y="824106"/>
                      <a:pt x="1477171" y="817989"/>
                      <a:pt x="1483287" y="811108"/>
                    </a:cubicBezTo>
                    <a:cubicBezTo>
                      <a:pt x="1489404" y="804991"/>
                      <a:pt x="1490169" y="811872"/>
                      <a:pt x="1497814" y="801933"/>
                    </a:cubicBezTo>
                    <a:cubicBezTo>
                      <a:pt x="1504696" y="791993"/>
                      <a:pt x="1494756" y="782054"/>
                      <a:pt x="1485581" y="775937"/>
                    </a:cubicBezTo>
                    <a:cubicBezTo>
                      <a:pt x="1476406" y="769820"/>
                      <a:pt x="1486346" y="762939"/>
                      <a:pt x="1477171" y="758352"/>
                    </a:cubicBezTo>
                    <a:cubicBezTo>
                      <a:pt x="1467996" y="753764"/>
                      <a:pt x="1466467" y="746118"/>
                      <a:pt x="1477935" y="748412"/>
                    </a:cubicBezTo>
                    <a:cubicBezTo>
                      <a:pt x="1488640" y="750706"/>
                      <a:pt x="1497814" y="747648"/>
                      <a:pt x="1503167" y="740002"/>
                    </a:cubicBezTo>
                    <a:cubicBezTo>
                      <a:pt x="1508519" y="732356"/>
                      <a:pt x="1486346" y="730827"/>
                      <a:pt x="1496285" y="725475"/>
                    </a:cubicBezTo>
                    <a:cubicBezTo>
                      <a:pt x="1506225" y="720123"/>
                      <a:pt x="1497814" y="714771"/>
                      <a:pt x="1487875" y="714771"/>
                    </a:cubicBezTo>
                    <a:cubicBezTo>
                      <a:pt x="1477935" y="714771"/>
                      <a:pt x="1469525" y="710183"/>
                      <a:pt x="1468760" y="701773"/>
                    </a:cubicBezTo>
                    <a:cubicBezTo>
                      <a:pt x="1467996" y="693362"/>
                      <a:pt x="1451175" y="698714"/>
                      <a:pt x="1440471" y="694127"/>
                    </a:cubicBezTo>
                    <a:cubicBezTo>
                      <a:pt x="1429767" y="689539"/>
                      <a:pt x="1406829" y="690304"/>
                      <a:pt x="1401477" y="691069"/>
                    </a:cubicBezTo>
                    <a:cubicBezTo>
                      <a:pt x="1396125" y="691833"/>
                      <a:pt x="1395361" y="714006"/>
                      <a:pt x="1403771" y="714006"/>
                    </a:cubicBezTo>
                    <a:cubicBezTo>
                      <a:pt x="1412181" y="714771"/>
                      <a:pt x="1419063" y="723181"/>
                      <a:pt x="1411417" y="725475"/>
                    </a:cubicBezTo>
                    <a:cubicBezTo>
                      <a:pt x="1404536" y="728533"/>
                      <a:pt x="1412181" y="736943"/>
                      <a:pt x="1406829" y="736179"/>
                    </a:cubicBezTo>
                    <a:cubicBezTo>
                      <a:pt x="1401477" y="735414"/>
                      <a:pt x="1392302" y="733121"/>
                      <a:pt x="1390773" y="746883"/>
                    </a:cubicBezTo>
                    <a:cubicBezTo>
                      <a:pt x="1389244" y="760645"/>
                      <a:pt x="1387715" y="765997"/>
                      <a:pt x="1378540" y="771350"/>
                    </a:cubicBezTo>
                    <a:cubicBezTo>
                      <a:pt x="1369365" y="775937"/>
                      <a:pt x="1376246" y="756058"/>
                      <a:pt x="1367836" y="756058"/>
                    </a:cubicBezTo>
                    <a:cubicBezTo>
                      <a:pt x="1358661" y="756823"/>
                      <a:pt x="1357896" y="773643"/>
                      <a:pt x="1364777" y="775172"/>
                    </a:cubicBezTo>
                    <a:cubicBezTo>
                      <a:pt x="1371659" y="776702"/>
                      <a:pt x="1372423" y="782054"/>
                      <a:pt x="1373952" y="790464"/>
                    </a:cubicBezTo>
                    <a:cubicBezTo>
                      <a:pt x="1375481" y="798874"/>
                      <a:pt x="1361719" y="792758"/>
                      <a:pt x="1356367" y="801933"/>
                    </a:cubicBezTo>
                    <a:cubicBezTo>
                      <a:pt x="1351015" y="811872"/>
                      <a:pt x="1350250" y="797345"/>
                      <a:pt x="1342605" y="791229"/>
                    </a:cubicBezTo>
                    <a:cubicBezTo>
                      <a:pt x="1334959" y="785112"/>
                      <a:pt x="1325784" y="773643"/>
                      <a:pt x="1325784" y="765997"/>
                    </a:cubicBezTo>
                    <a:cubicBezTo>
                      <a:pt x="1326548" y="759116"/>
                      <a:pt x="1330371" y="756058"/>
                      <a:pt x="1336488" y="755293"/>
                    </a:cubicBezTo>
                    <a:cubicBezTo>
                      <a:pt x="1342605" y="754529"/>
                      <a:pt x="1336488" y="749177"/>
                      <a:pt x="1335723" y="739237"/>
                    </a:cubicBezTo>
                    <a:cubicBezTo>
                      <a:pt x="1334959" y="729298"/>
                      <a:pt x="1328078" y="733121"/>
                      <a:pt x="1318902" y="722416"/>
                    </a:cubicBezTo>
                    <a:cubicBezTo>
                      <a:pt x="1309728" y="712477"/>
                      <a:pt x="1300553" y="712477"/>
                      <a:pt x="1295965" y="717064"/>
                    </a:cubicBezTo>
                    <a:cubicBezTo>
                      <a:pt x="1290613" y="721652"/>
                      <a:pt x="1294436" y="730827"/>
                      <a:pt x="1286790" y="734650"/>
                    </a:cubicBezTo>
                    <a:cubicBezTo>
                      <a:pt x="1279144" y="737708"/>
                      <a:pt x="1282203" y="753000"/>
                      <a:pt x="1276086" y="753764"/>
                    </a:cubicBezTo>
                    <a:cubicBezTo>
                      <a:pt x="1269205" y="754529"/>
                      <a:pt x="1273028" y="727768"/>
                      <a:pt x="1267676" y="724710"/>
                    </a:cubicBezTo>
                    <a:cubicBezTo>
                      <a:pt x="1262324" y="721652"/>
                      <a:pt x="1262324" y="715535"/>
                      <a:pt x="1270734" y="714771"/>
                    </a:cubicBezTo>
                    <a:cubicBezTo>
                      <a:pt x="1279144" y="714006"/>
                      <a:pt x="1283732" y="704831"/>
                      <a:pt x="1276850" y="704831"/>
                    </a:cubicBezTo>
                    <a:cubicBezTo>
                      <a:pt x="1269969" y="704831"/>
                      <a:pt x="1256971" y="697185"/>
                      <a:pt x="1251619" y="694891"/>
                    </a:cubicBezTo>
                    <a:cubicBezTo>
                      <a:pt x="1246267" y="692598"/>
                      <a:pt x="1238621" y="704066"/>
                      <a:pt x="1232505" y="699479"/>
                    </a:cubicBezTo>
                    <a:cubicBezTo>
                      <a:pt x="1227153" y="694891"/>
                      <a:pt x="1233270" y="684187"/>
                      <a:pt x="1233270" y="678835"/>
                    </a:cubicBezTo>
                    <a:cubicBezTo>
                      <a:pt x="1234034" y="672719"/>
                      <a:pt x="1242444" y="681894"/>
                      <a:pt x="1247797" y="674248"/>
                    </a:cubicBezTo>
                    <a:cubicBezTo>
                      <a:pt x="1253148" y="666602"/>
                      <a:pt x="1232505" y="666602"/>
                      <a:pt x="1232505" y="658956"/>
                    </a:cubicBezTo>
                    <a:cubicBezTo>
                      <a:pt x="1232505" y="650546"/>
                      <a:pt x="1215684" y="649017"/>
                      <a:pt x="1210332" y="645958"/>
                    </a:cubicBezTo>
                    <a:cubicBezTo>
                      <a:pt x="1204980" y="642900"/>
                      <a:pt x="1214155" y="629902"/>
                      <a:pt x="1211096" y="624550"/>
                    </a:cubicBezTo>
                    <a:cubicBezTo>
                      <a:pt x="1208038" y="619198"/>
                      <a:pt x="1188159" y="601613"/>
                      <a:pt x="1178984" y="603142"/>
                    </a:cubicBezTo>
                    <a:cubicBezTo>
                      <a:pt x="1169809" y="604671"/>
                      <a:pt x="1168280" y="591673"/>
                      <a:pt x="1172867" y="592438"/>
                    </a:cubicBezTo>
                    <a:cubicBezTo>
                      <a:pt x="1178220" y="593202"/>
                      <a:pt x="1182042" y="589379"/>
                      <a:pt x="1191218" y="579440"/>
                    </a:cubicBezTo>
                    <a:cubicBezTo>
                      <a:pt x="1200392" y="569500"/>
                      <a:pt x="1201922" y="565677"/>
                      <a:pt x="1195040" y="564148"/>
                    </a:cubicBezTo>
                    <a:cubicBezTo>
                      <a:pt x="1188159" y="561854"/>
                      <a:pt x="1185101" y="555738"/>
                      <a:pt x="1196569" y="555738"/>
                    </a:cubicBezTo>
                    <a:cubicBezTo>
                      <a:pt x="1208038" y="556502"/>
                      <a:pt x="1228682" y="564148"/>
                      <a:pt x="1235563" y="558796"/>
                    </a:cubicBezTo>
                    <a:cubicBezTo>
                      <a:pt x="1242444" y="553444"/>
                      <a:pt x="1263088" y="522096"/>
                      <a:pt x="1271499" y="510627"/>
                    </a:cubicBezTo>
                    <a:cubicBezTo>
                      <a:pt x="1279909" y="499159"/>
                      <a:pt x="1265382" y="498394"/>
                      <a:pt x="1245503" y="499923"/>
                    </a:cubicBezTo>
                    <a:cubicBezTo>
                      <a:pt x="1225624" y="501452"/>
                      <a:pt x="1221036" y="492277"/>
                      <a:pt x="1204215" y="491513"/>
                    </a:cubicBezTo>
                    <a:cubicBezTo>
                      <a:pt x="1187395" y="490748"/>
                      <a:pt x="1156811" y="494571"/>
                      <a:pt x="1152224" y="499923"/>
                    </a:cubicBezTo>
                    <a:cubicBezTo>
                      <a:pt x="1147636" y="504511"/>
                      <a:pt x="1160634" y="509098"/>
                      <a:pt x="1159105" y="514450"/>
                    </a:cubicBezTo>
                    <a:cubicBezTo>
                      <a:pt x="1157576" y="519802"/>
                      <a:pt x="1147636" y="510627"/>
                      <a:pt x="1143049" y="512921"/>
                    </a:cubicBezTo>
                    <a:cubicBezTo>
                      <a:pt x="1138461" y="515215"/>
                      <a:pt x="1144578" y="522096"/>
                      <a:pt x="1143049" y="541211"/>
                    </a:cubicBezTo>
                    <a:cubicBezTo>
                      <a:pt x="1141520" y="560325"/>
                      <a:pt x="1146872" y="561090"/>
                      <a:pt x="1152224" y="567971"/>
                    </a:cubicBezTo>
                    <a:cubicBezTo>
                      <a:pt x="1157576" y="574852"/>
                      <a:pt x="1156811" y="584027"/>
                      <a:pt x="1156811" y="596260"/>
                    </a:cubicBezTo>
                    <a:cubicBezTo>
                      <a:pt x="1156811" y="607729"/>
                      <a:pt x="1145343" y="607729"/>
                      <a:pt x="1141520" y="610023"/>
                    </a:cubicBezTo>
                    <a:cubicBezTo>
                      <a:pt x="1137697" y="613081"/>
                      <a:pt x="1151459" y="616904"/>
                      <a:pt x="1149166" y="624550"/>
                    </a:cubicBezTo>
                    <a:cubicBezTo>
                      <a:pt x="1146872" y="632196"/>
                      <a:pt x="1135403" y="619962"/>
                      <a:pt x="1128522" y="622256"/>
                    </a:cubicBezTo>
                    <a:cubicBezTo>
                      <a:pt x="1121641" y="624550"/>
                      <a:pt x="1116288" y="642900"/>
                      <a:pt x="1123170" y="648252"/>
                    </a:cubicBezTo>
                    <a:cubicBezTo>
                      <a:pt x="1130051" y="654369"/>
                      <a:pt x="1133109" y="652839"/>
                      <a:pt x="1127757" y="659721"/>
                    </a:cubicBezTo>
                    <a:cubicBezTo>
                      <a:pt x="1122405" y="666602"/>
                      <a:pt x="1116288" y="677306"/>
                      <a:pt x="1129286" y="687246"/>
                    </a:cubicBezTo>
                    <a:cubicBezTo>
                      <a:pt x="1142284" y="697185"/>
                      <a:pt x="1166751" y="696421"/>
                      <a:pt x="1179749" y="704831"/>
                    </a:cubicBezTo>
                    <a:cubicBezTo>
                      <a:pt x="1192747" y="713241"/>
                      <a:pt x="1174397" y="707889"/>
                      <a:pt x="1178984" y="717064"/>
                    </a:cubicBezTo>
                    <a:cubicBezTo>
                      <a:pt x="1184336" y="726239"/>
                      <a:pt x="1170574" y="729298"/>
                      <a:pt x="1171338" y="736179"/>
                    </a:cubicBezTo>
                    <a:cubicBezTo>
                      <a:pt x="1172103" y="743060"/>
                      <a:pt x="1176690" y="739237"/>
                      <a:pt x="1183572" y="727768"/>
                    </a:cubicBezTo>
                    <a:cubicBezTo>
                      <a:pt x="1190453" y="716300"/>
                      <a:pt x="1195040" y="730827"/>
                      <a:pt x="1194276" y="741531"/>
                    </a:cubicBezTo>
                    <a:cubicBezTo>
                      <a:pt x="1193511" y="751470"/>
                      <a:pt x="1184336" y="746118"/>
                      <a:pt x="1177455" y="756058"/>
                    </a:cubicBezTo>
                    <a:cubicBezTo>
                      <a:pt x="1170574" y="765997"/>
                      <a:pt x="1163693" y="767527"/>
                      <a:pt x="1152988" y="765997"/>
                    </a:cubicBezTo>
                    <a:cubicBezTo>
                      <a:pt x="1142284" y="763704"/>
                      <a:pt x="1148401" y="780525"/>
                      <a:pt x="1152988" y="789699"/>
                    </a:cubicBezTo>
                    <a:cubicBezTo>
                      <a:pt x="1157576" y="798874"/>
                      <a:pt x="1152224" y="801933"/>
                      <a:pt x="1139991" y="798874"/>
                    </a:cubicBezTo>
                    <a:cubicBezTo>
                      <a:pt x="1127757" y="795816"/>
                      <a:pt x="1120876" y="788170"/>
                      <a:pt x="1126993" y="778995"/>
                    </a:cubicBezTo>
                    <a:cubicBezTo>
                      <a:pt x="1133109" y="769820"/>
                      <a:pt x="1137697" y="759116"/>
                      <a:pt x="1130051" y="759881"/>
                    </a:cubicBezTo>
                    <a:cubicBezTo>
                      <a:pt x="1123170" y="760645"/>
                      <a:pt x="1106349" y="759116"/>
                      <a:pt x="1100997" y="751470"/>
                    </a:cubicBezTo>
                    <a:cubicBezTo>
                      <a:pt x="1095645" y="743825"/>
                      <a:pt x="1104055" y="746883"/>
                      <a:pt x="1119347" y="748412"/>
                    </a:cubicBezTo>
                    <a:cubicBezTo>
                      <a:pt x="1134638" y="749941"/>
                      <a:pt x="1121641" y="738473"/>
                      <a:pt x="1132345" y="738473"/>
                    </a:cubicBezTo>
                    <a:cubicBezTo>
                      <a:pt x="1143049" y="738473"/>
                      <a:pt x="1151459" y="744589"/>
                      <a:pt x="1161399" y="736179"/>
                    </a:cubicBezTo>
                    <a:cubicBezTo>
                      <a:pt x="1170574" y="727768"/>
                      <a:pt x="1155282" y="712477"/>
                      <a:pt x="1147636" y="715535"/>
                    </a:cubicBezTo>
                    <a:cubicBezTo>
                      <a:pt x="1139991" y="718593"/>
                      <a:pt x="1127757" y="721652"/>
                      <a:pt x="1127757" y="714006"/>
                    </a:cubicBezTo>
                    <a:cubicBezTo>
                      <a:pt x="1127757" y="706360"/>
                      <a:pt x="1140755" y="711712"/>
                      <a:pt x="1148401" y="710183"/>
                    </a:cubicBezTo>
                    <a:cubicBezTo>
                      <a:pt x="1155282" y="708654"/>
                      <a:pt x="1144578" y="698714"/>
                      <a:pt x="1133109" y="701773"/>
                    </a:cubicBezTo>
                    <a:cubicBezTo>
                      <a:pt x="1122405" y="704831"/>
                      <a:pt x="1113995" y="704831"/>
                      <a:pt x="1105584" y="695656"/>
                    </a:cubicBezTo>
                    <a:cubicBezTo>
                      <a:pt x="1096409" y="686481"/>
                      <a:pt x="1080353" y="681129"/>
                      <a:pt x="1076530" y="701773"/>
                    </a:cubicBezTo>
                    <a:cubicBezTo>
                      <a:pt x="1072707" y="722416"/>
                      <a:pt x="1057416" y="711712"/>
                      <a:pt x="1051299" y="718593"/>
                    </a:cubicBezTo>
                    <a:cubicBezTo>
                      <a:pt x="1045182" y="725475"/>
                      <a:pt x="1058180" y="730062"/>
                      <a:pt x="1073472" y="730827"/>
                    </a:cubicBezTo>
                    <a:cubicBezTo>
                      <a:pt x="1088763" y="731591"/>
                      <a:pt x="1099468" y="744589"/>
                      <a:pt x="1092586" y="744589"/>
                    </a:cubicBezTo>
                    <a:cubicBezTo>
                      <a:pt x="1085705" y="744589"/>
                      <a:pt x="1088763" y="754529"/>
                      <a:pt x="1081118" y="750706"/>
                    </a:cubicBezTo>
                    <a:cubicBezTo>
                      <a:pt x="1073472" y="746883"/>
                      <a:pt x="1065826" y="750706"/>
                      <a:pt x="1071178" y="756823"/>
                    </a:cubicBezTo>
                    <a:cubicBezTo>
                      <a:pt x="1076530" y="762939"/>
                      <a:pt x="1068885" y="765997"/>
                      <a:pt x="1069649" y="772114"/>
                    </a:cubicBezTo>
                    <a:cubicBezTo>
                      <a:pt x="1070414" y="778231"/>
                      <a:pt x="1058180" y="772879"/>
                      <a:pt x="1046712" y="771350"/>
                    </a:cubicBezTo>
                    <a:cubicBezTo>
                      <a:pt x="1035243" y="770585"/>
                      <a:pt x="1013835" y="774408"/>
                      <a:pt x="997778" y="777466"/>
                    </a:cubicBezTo>
                    <a:cubicBezTo>
                      <a:pt x="982487" y="780525"/>
                      <a:pt x="964901" y="775172"/>
                      <a:pt x="958785" y="768291"/>
                    </a:cubicBezTo>
                    <a:cubicBezTo>
                      <a:pt x="951903" y="761410"/>
                      <a:pt x="943493" y="762175"/>
                      <a:pt x="932024" y="762175"/>
                    </a:cubicBezTo>
                    <a:cubicBezTo>
                      <a:pt x="921320" y="762175"/>
                      <a:pt x="924379" y="752235"/>
                      <a:pt x="909852" y="751470"/>
                    </a:cubicBezTo>
                    <a:cubicBezTo>
                      <a:pt x="895325" y="750706"/>
                      <a:pt x="899147" y="739237"/>
                      <a:pt x="896854" y="732356"/>
                    </a:cubicBezTo>
                    <a:cubicBezTo>
                      <a:pt x="895325" y="725475"/>
                      <a:pt x="866271" y="727768"/>
                      <a:pt x="855566" y="733885"/>
                    </a:cubicBezTo>
                    <a:cubicBezTo>
                      <a:pt x="844862" y="740002"/>
                      <a:pt x="824219" y="737708"/>
                      <a:pt x="818866" y="749177"/>
                    </a:cubicBezTo>
                    <a:cubicBezTo>
                      <a:pt x="813514" y="760645"/>
                      <a:pt x="824219" y="759116"/>
                      <a:pt x="829571" y="759116"/>
                    </a:cubicBezTo>
                    <a:cubicBezTo>
                      <a:pt x="837981" y="759116"/>
                      <a:pt x="837216" y="749177"/>
                      <a:pt x="852508" y="751470"/>
                    </a:cubicBezTo>
                    <a:cubicBezTo>
                      <a:pt x="867800" y="753764"/>
                      <a:pt x="879268" y="736179"/>
                      <a:pt x="885385" y="742295"/>
                    </a:cubicBezTo>
                    <a:cubicBezTo>
                      <a:pt x="892266" y="748412"/>
                      <a:pt x="858625" y="761410"/>
                      <a:pt x="844098" y="762939"/>
                    </a:cubicBezTo>
                    <a:cubicBezTo>
                      <a:pt x="829571" y="765233"/>
                      <a:pt x="833393" y="776702"/>
                      <a:pt x="847156" y="796581"/>
                    </a:cubicBezTo>
                    <a:cubicBezTo>
                      <a:pt x="860918" y="816460"/>
                      <a:pt x="841039" y="804991"/>
                      <a:pt x="841039" y="814931"/>
                    </a:cubicBezTo>
                    <a:cubicBezTo>
                      <a:pt x="841039" y="824870"/>
                      <a:pt x="815044" y="811872"/>
                      <a:pt x="825748" y="808814"/>
                    </a:cubicBezTo>
                    <a:cubicBezTo>
                      <a:pt x="836452" y="805756"/>
                      <a:pt x="831100" y="795052"/>
                      <a:pt x="822689" y="788935"/>
                    </a:cubicBezTo>
                    <a:cubicBezTo>
                      <a:pt x="814279" y="782818"/>
                      <a:pt x="808927" y="788935"/>
                      <a:pt x="809691" y="782054"/>
                    </a:cubicBezTo>
                    <a:cubicBezTo>
                      <a:pt x="810456" y="775172"/>
                      <a:pt x="800517" y="782818"/>
                      <a:pt x="792871" y="776702"/>
                    </a:cubicBezTo>
                    <a:cubicBezTo>
                      <a:pt x="785225" y="770585"/>
                      <a:pt x="781402" y="765997"/>
                      <a:pt x="770698" y="771350"/>
                    </a:cubicBezTo>
                    <a:cubicBezTo>
                      <a:pt x="759994" y="776702"/>
                      <a:pt x="747760" y="775172"/>
                      <a:pt x="724823" y="778995"/>
                    </a:cubicBezTo>
                    <a:cubicBezTo>
                      <a:pt x="701886" y="782818"/>
                      <a:pt x="659069" y="782054"/>
                      <a:pt x="651423" y="774408"/>
                    </a:cubicBezTo>
                    <a:cubicBezTo>
                      <a:pt x="643777" y="766762"/>
                      <a:pt x="671302" y="753764"/>
                      <a:pt x="679713" y="755293"/>
                    </a:cubicBezTo>
                    <a:cubicBezTo>
                      <a:pt x="688123" y="757587"/>
                      <a:pt x="682771" y="746883"/>
                      <a:pt x="670538" y="736943"/>
                    </a:cubicBezTo>
                    <a:cubicBezTo>
                      <a:pt x="657540" y="727004"/>
                      <a:pt x="629250" y="721652"/>
                      <a:pt x="630015" y="727004"/>
                    </a:cubicBezTo>
                    <a:cubicBezTo>
                      <a:pt x="630779" y="733121"/>
                      <a:pt x="613959" y="727768"/>
                      <a:pt x="593315" y="723946"/>
                    </a:cubicBezTo>
                    <a:cubicBezTo>
                      <a:pt x="572671" y="720123"/>
                      <a:pt x="570378" y="713241"/>
                      <a:pt x="556615" y="712477"/>
                    </a:cubicBezTo>
                    <a:cubicBezTo>
                      <a:pt x="543617" y="711712"/>
                      <a:pt x="523738" y="707889"/>
                      <a:pt x="507682" y="696421"/>
                    </a:cubicBezTo>
                    <a:cubicBezTo>
                      <a:pt x="492390" y="684952"/>
                      <a:pt x="455690" y="688010"/>
                      <a:pt x="451103" y="698714"/>
                    </a:cubicBezTo>
                    <a:cubicBezTo>
                      <a:pt x="446515" y="709418"/>
                      <a:pt x="434282" y="708654"/>
                      <a:pt x="422049" y="708654"/>
                    </a:cubicBezTo>
                    <a:cubicBezTo>
                      <a:pt x="409816" y="708654"/>
                      <a:pt x="427401" y="695656"/>
                      <a:pt x="422813" y="693362"/>
                    </a:cubicBezTo>
                    <a:cubicBezTo>
                      <a:pt x="416697" y="690304"/>
                      <a:pt x="423578" y="675777"/>
                      <a:pt x="414403" y="674248"/>
                    </a:cubicBezTo>
                    <a:cubicBezTo>
                      <a:pt x="405228" y="673483"/>
                      <a:pt x="397582" y="709418"/>
                      <a:pt x="380761" y="708654"/>
                    </a:cubicBezTo>
                    <a:cubicBezTo>
                      <a:pt x="363941" y="707889"/>
                      <a:pt x="357059" y="669660"/>
                      <a:pt x="343297" y="660485"/>
                    </a:cubicBezTo>
                    <a:cubicBezTo>
                      <a:pt x="329535" y="650546"/>
                      <a:pt x="316537" y="650546"/>
                      <a:pt x="328005" y="665073"/>
                    </a:cubicBezTo>
                    <a:cubicBezTo>
                      <a:pt x="339474" y="679600"/>
                      <a:pt x="318066" y="669660"/>
                      <a:pt x="318830" y="678835"/>
                    </a:cubicBezTo>
                    <a:cubicBezTo>
                      <a:pt x="319595" y="688775"/>
                      <a:pt x="299716" y="699479"/>
                      <a:pt x="300480" y="694127"/>
                    </a:cubicBezTo>
                    <a:cubicBezTo>
                      <a:pt x="301245" y="688775"/>
                      <a:pt x="289776" y="682658"/>
                      <a:pt x="276014" y="697950"/>
                    </a:cubicBezTo>
                    <a:cubicBezTo>
                      <a:pt x="263016" y="713241"/>
                      <a:pt x="253076" y="710948"/>
                      <a:pt x="252312" y="705596"/>
                    </a:cubicBezTo>
                    <a:cubicBezTo>
                      <a:pt x="251547" y="700243"/>
                      <a:pt x="211789" y="719358"/>
                      <a:pt x="213318" y="726239"/>
                    </a:cubicBezTo>
                    <a:cubicBezTo>
                      <a:pt x="214847" y="732356"/>
                      <a:pt x="207202" y="737708"/>
                      <a:pt x="196497" y="736943"/>
                    </a:cubicBezTo>
                    <a:cubicBezTo>
                      <a:pt x="185793" y="736179"/>
                      <a:pt x="194204" y="727768"/>
                      <a:pt x="202614" y="723181"/>
                    </a:cubicBezTo>
                    <a:cubicBezTo>
                      <a:pt x="211789" y="718593"/>
                      <a:pt x="237785" y="698714"/>
                      <a:pt x="250783" y="696421"/>
                    </a:cubicBezTo>
                    <a:cubicBezTo>
                      <a:pt x="263780" y="694127"/>
                      <a:pt x="289776" y="684187"/>
                      <a:pt x="289776" y="678071"/>
                    </a:cubicBezTo>
                    <a:cubicBezTo>
                      <a:pt x="290541" y="671954"/>
                      <a:pt x="276778" y="677306"/>
                      <a:pt x="268368" y="675012"/>
                    </a:cubicBezTo>
                    <a:cubicBezTo>
                      <a:pt x="259193" y="673483"/>
                      <a:pt x="243901" y="683423"/>
                      <a:pt x="229374" y="689539"/>
                    </a:cubicBezTo>
                    <a:cubicBezTo>
                      <a:pt x="214083" y="695656"/>
                      <a:pt x="197262" y="694127"/>
                      <a:pt x="201849" y="702537"/>
                    </a:cubicBezTo>
                    <a:cubicBezTo>
                      <a:pt x="206437" y="710948"/>
                      <a:pt x="188087" y="701773"/>
                      <a:pt x="184264" y="707125"/>
                    </a:cubicBezTo>
                    <a:cubicBezTo>
                      <a:pt x="180441" y="713241"/>
                      <a:pt x="173560" y="706360"/>
                      <a:pt x="178912" y="703302"/>
                    </a:cubicBezTo>
                    <a:cubicBezTo>
                      <a:pt x="184264" y="700243"/>
                      <a:pt x="165914" y="694127"/>
                      <a:pt x="165914" y="697950"/>
                    </a:cubicBezTo>
                    <a:cubicBezTo>
                      <a:pt x="165914" y="701773"/>
                      <a:pt x="162856" y="706360"/>
                      <a:pt x="149093" y="706360"/>
                    </a:cubicBezTo>
                    <a:cubicBezTo>
                      <a:pt x="136095" y="706360"/>
                      <a:pt x="122333" y="715535"/>
                      <a:pt x="131508" y="721652"/>
                    </a:cubicBezTo>
                    <a:cubicBezTo>
                      <a:pt x="140683" y="727768"/>
                      <a:pt x="146035" y="731591"/>
                      <a:pt x="141448" y="735414"/>
                    </a:cubicBezTo>
                    <a:cubicBezTo>
                      <a:pt x="136860" y="740002"/>
                      <a:pt x="123098" y="723946"/>
                      <a:pt x="103983" y="725475"/>
                    </a:cubicBezTo>
                    <a:cubicBezTo>
                      <a:pt x="84869" y="727004"/>
                      <a:pt x="45875" y="704831"/>
                      <a:pt x="45875" y="699479"/>
                    </a:cubicBezTo>
                    <a:cubicBezTo>
                      <a:pt x="45875" y="694891"/>
                      <a:pt x="18350" y="697950"/>
                      <a:pt x="0" y="695656"/>
                    </a:cubicBezTo>
                    <a:lnTo>
                      <a:pt x="0" y="1067243"/>
                    </a:lnTo>
                    <a:cubicBezTo>
                      <a:pt x="0" y="1067243"/>
                      <a:pt x="9940" y="1074124"/>
                      <a:pt x="12998" y="1069536"/>
                    </a:cubicBezTo>
                    <a:cubicBezTo>
                      <a:pt x="16821" y="1064949"/>
                      <a:pt x="23702" y="1071065"/>
                      <a:pt x="35935" y="1064949"/>
                    </a:cubicBezTo>
                    <a:cubicBezTo>
                      <a:pt x="48169" y="1058832"/>
                      <a:pt x="52756" y="1071065"/>
                      <a:pt x="52756" y="1077182"/>
                    </a:cubicBezTo>
                    <a:cubicBezTo>
                      <a:pt x="52756" y="1083299"/>
                      <a:pt x="70342" y="1092474"/>
                      <a:pt x="77987" y="1101649"/>
                    </a:cubicBezTo>
                    <a:cubicBezTo>
                      <a:pt x="85633" y="1110824"/>
                      <a:pt x="88691" y="1119234"/>
                      <a:pt x="97102" y="1113882"/>
                    </a:cubicBezTo>
                    <a:cubicBezTo>
                      <a:pt x="105512" y="1108530"/>
                      <a:pt x="120039" y="1106236"/>
                      <a:pt x="120039" y="1096297"/>
                    </a:cubicBezTo>
                    <a:cubicBezTo>
                      <a:pt x="120039" y="1087122"/>
                      <a:pt x="153681" y="1085592"/>
                      <a:pt x="153681" y="1097826"/>
                    </a:cubicBezTo>
                    <a:cubicBezTo>
                      <a:pt x="153681" y="1110059"/>
                      <a:pt x="188087" y="1124586"/>
                      <a:pt x="207202" y="1157463"/>
                    </a:cubicBezTo>
                    <a:cubicBezTo>
                      <a:pt x="226316" y="1190340"/>
                      <a:pt x="223258" y="1197986"/>
                      <a:pt x="251547" y="1208690"/>
                    </a:cubicBezTo>
                    <a:cubicBezTo>
                      <a:pt x="279837" y="1219394"/>
                      <a:pt x="279072" y="1225511"/>
                      <a:pt x="275249" y="1234686"/>
                    </a:cubicBezTo>
                    <a:cubicBezTo>
                      <a:pt x="271426" y="1243861"/>
                      <a:pt x="292070" y="1249213"/>
                      <a:pt x="280601" y="1256859"/>
                    </a:cubicBezTo>
                    <a:cubicBezTo>
                      <a:pt x="276014" y="1259917"/>
                      <a:pt x="269897" y="1264504"/>
                      <a:pt x="263780" y="1268327"/>
                    </a:cubicBezTo>
                    <a:cubicBezTo>
                      <a:pt x="264545" y="1272915"/>
                      <a:pt x="268368" y="1275973"/>
                      <a:pt x="274485" y="1280561"/>
                    </a:cubicBezTo>
                    <a:cubicBezTo>
                      <a:pt x="281366" y="1285913"/>
                      <a:pt x="262251" y="1285913"/>
                      <a:pt x="267603" y="1290500"/>
                    </a:cubicBezTo>
                    <a:cubicBezTo>
                      <a:pt x="272956" y="1295088"/>
                      <a:pt x="266839" y="1302734"/>
                      <a:pt x="272191" y="1308850"/>
                    </a:cubicBezTo>
                    <a:cubicBezTo>
                      <a:pt x="277543" y="1314967"/>
                      <a:pt x="287483" y="1312673"/>
                      <a:pt x="293599" y="1308086"/>
                    </a:cubicBezTo>
                    <a:cubicBezTo>
                      <a:pt x="299716" y="1303498"/>
                      <a:pt x="304303" y="1314202"/>
                      <a:pt x="298951" y="1321848"/>
                    </a:cubicBezTo>
                    <a:cubicBezTo>
                      <a:pt x="293599" y="1330258"/>
                      <a:pt x="304303" y="1335611"/>
                      <a:pt x="309655" y="1330258"/>
                    </a:cubicBezTo>
                    <a:cubicBezTo>
                      <a:pt x="315008" y="1324142"/>
                      <a:pt x="324947" y="1340198"/>
                      <a:pt x="330299" y="1342492"/>
                    </a:cubicBezTo>
                    <a:cubicBezTo>
                      <a:pt x="335651" y="1345550"/>
                      <a:pt x="340239" y="1353196"/>
                      <a:pt x="331828" y="1353196"/>
                    </a:cubicBezTo>
                    <a:cubicBezTo>
                      <a:pt x="323418" y="1353196"/>
                      <a:pt x="324947" y="1366958"/>
                      <a:pt x="331064" y="1367723"/>
                    </a:cubicBezTo>
                    <a:cubicBezTo>
                      <a:pt x="337180" y="1368487"/>
                      <a:pt x="336416" y="1376133"/>
                      <a:pt x="336416" y="1380721"/>
                    </a:cubicBezTo>
                    <a:cubicBezTo>
                      <a:pt x="336416" y="1385308"/>
                      <a:pt x="355530" y="1392190"/>
                      <a:pt x="363176" y="1390660"/>
                    </a:cubicBezTo>
                    <a:cubicBezTo>
                      <a:pt x="370057" y="1388367"/>
                      <a:pt x="376939" y="1395248"/>
                      <a:pt x="379997" y="1400600"/>
                    </a:cubicBezTo>
                    <a:cubicBezTo>
                      <a:pt x="383055" y="1406717"/>
                      <a:pt x="396818" y="1410539"/>
                      <a:pt x="401405" y="1406717"/>
                    </a:cubicBezTo>
                    <a:cubicBezTo>
                      <a:pt x="406757" y="1402894"/>
                      <a:pt x="409816" y="1413598"/>
                      <a:pt x="410580" y="1421244"/>
                    </a:cubicBezTo>
                    <a:cubicBezTo>
                      <a:pt x="411345" y="1428889"/>
                      <a:pt x="422813" y="1424302"/>
                      <a:pt x="429695" y="1424302"/>
                    </a:cubicBezTo>
                    <a:cubicBezTo>
                      <a:pt x="436576" y="1423537"/>
                      <a:pt x="440399" y="1432712"/>
                      <a:pt x="444986" y="1431183"/>
                    </a:cubicBezTo>
                    <a:cubicBezTo>
                      <a:pt x="454926" y="1427360"/>
                      <a:pt x="457984" y="1444181"/>
                      <a:pt x="464101" y="1454121"/>
                    </a:cubicBezTo>
                    <a:lnTo>
                      <a:pt x="1152224" y="1450298"/>
                    </a:lnTo>
                    <a:cubicBezTo>
                      <a:pt x="1152224" y="1450298"/>
                      <a:pt x="1152988" y="1433477"/>
                      <a:pt x="1160634" y="1439594"/>
                    </a:cubicBezTo>
                    <a:cubicBezTo>
                      <a:pt x="1169045" y="1445710"/>
                      <a:pt x="1161399" y="1454885"/>
                      <a:pt x="1171338" y="1457944"/>
                    </a:cubicBezTo>
                    <a:cubicBezTo>
                      <a:pt x="1181278" y="1461766"/>
                      <a:pt x="1187395" y="1467119"/>
                      <a:pt x="1192747" y="1464825"/>
                    </a:cubicBezTo>
                    <a:cubicBezTo>
                      <a:pt x="1198099" y="1462531"/>
                      <a:pt x="1206509" y="1455650"/>
                      <a:pt x="1215684" y="1465589"/>
                    </a:cubicBezTo>
                    <a:cubicBezTo>
                      <a:pt x="1224859" y="1475529"/>
                      <a:pt x="1230976" y="1467119"/>
                      <a:pt x="1236328" y="1473235"/>
                    </a:cubicBezTo>
                    <a:cubicBezTo>
                      <a:pt x="1241680" y="1479352"/>
                      <a:pt x="1250855" y="1484704"/>
                      <a:pt x="1257736" y="1477058"/>
                    </a:cubicBezTo>
                    <a:cubicBezTo>
                      <a:pt x="1263088" y="1470941"/>
                      <a:pt x="1283732" y="1478587"/>
                      <a:pt x="1293671" y="1481646"/>
                    </a:cubicBezTo>
                    <a:cubicBezTo>
                      <a:pt x="1305905" y="1472471"/>
                      <a:pt x="1315080" y="1451827"/>
                      <a:pt x="1326548" y="1451827"/>
                    </a:cubicBezTo>
                    <a:cubicBezTo>
                      <a:pt x="1341075" y="1451827"/>
                      <a:pt x="1377775" y="1454885"/>
                      <a:pt x="1380069" y="1473235"/>
                    </a:cubicBezTo>
                    <a:cubicBezTo>
                      <a:pt x="1382363" y="1491585"/>
                      <a:pt x="1404536" y="1474000"/>
                      <a:pt x="1406829" y="1491585"/>
                    </a:cubicBezTo>
                    <a:cubicBezTo>
                      <a:pt x="1408359" y="1506112"/>
                      <a:pt x="1423650" y="1517581"/>
                      <a:pt x="1420592" y="1525227"/>
                    </a:cubicBezTo>
                    <a:cubicBezTo>
                      <a:pt x="1425179" y="1527520"/>
                      <a:pt x="1429767" y="1531343"/>
                      <a:pt x="1435119" y="1535166"/>
                    </a:cubicBezTo>
                    <a:cubicBezTo>
                      <a:pt x="1442000" y="1532872"/>
                      <a:pt x="1461115" y="1535931"/>
                      <a:pt x="1473348" y="1539754"/>
                    </a:cubicBezTo>
                    <a:cubicBezTo>
                      <a:pt x="1488640" y="1545106"/>
                      <a:pt x="1512342" y="1533637"/>
                      <a:pt x="1519987" y="1551222"/>
                    </a:cubicBezTo>
                    <a:cubicBezTo>
                      <a:pt x="1527633" y="1569572"/>
                      <a:pt x="1545983" y="1583335"/>
                      <a:pt x="1529162" y="1584864"/>
                    </a:cubicBezTo>
                    <a:cubicBezTo>
                      <a:pt x="1514635" y="1585629"/>
                      <a:pt x="1496285" y="1566514"/>
                      <a:pt x="1497050" y="1577218"/>
                    </a:cubicBezTo>
                    <a:cubicBezTo>
                      <a:pt x="1497814" y="1587922"/>
                      <a:pt x="1489404" y="1582570"/>
                      <a:pt x="1489404" y="1598626"/>
                    </a:cubicBezTo>
                    <a:cubicBezTo>
                      <a:pt x="1489404" y="1614683"/>
                      <a:pt x="1478700" y="1637620"/>
                      <a:pt x="1471819" y="1636091"/>
                    </a:cubicBezTo>
                    <a:cubicBezTo>
                      <a:pt x="1471819" y="1636091"/>
                      <a:pt x="1471054" y="1636091"/>
                      <a:pt x="1471054" y="1636091"/>
                    </a:cubicBezTo>
                    <a:cubicBezTo>
                      <a:pt x="1470290" y="1642208"/>
                      <a:pt x="1469525" y="1649853"/>
                      <a:pt x="1474877" y="1655205"/>
                    </a:cubicBezTo>
                    <a:cubicBezTo>
                      <a:pt x="1483287" y="1649089"/>
                      <a:pt x="1495521" y="1639149"/>
                      <a:pt x="1505460" y="1639914"/>
                    </a:cubicBezTo>
                    <a:cubicBezTo>
                      <a:pt x="1522281" y="1640678"/>
                      <a:pt x="1526869" y="1650618"/>
                      <a:pt x="1537573" y="1642972"/>
                    </a:cubicBezTo>
                    <a:cubicBezTo>
                      <a:pt x="1548277" y="1635326"/>
                      <a:pt x="1550571" y="1632268"/>
                      <a:pt x="1552864" y="1637620"/>
                    </a:cubicBezTo>
                    <a:cubicBezTo>
                      <a:pt x="1552864" y="1638385"/>
                      <a:pt x="1552864" y="1639149"/>
                      <a:pt x="1552864" y="1639914"/>
                    </a:cubicBezTo>
                    <a:cubicBezTo>
                      <a:pt x="1557452" y="1637620"/>
                      <a:pt x="1559746" y="1635326"/>
                      <a:pt x="1560510" y="1633797"/>
                    </a:cubicBezTo>
                    <a:cubicBezTo>
                      <a:pt x="1560510" y="1630739"/>
                      <a:pt x="1559746" y="1627681"/>
                      <a:pt x="1558981" y="1623858"/>
                    </a:cubicBezTo>
                    <a:cubicBezTo>
                      <a:pt x="1547512" y="1625387"/>
                      <a:pt x="1544454" y="1626151"/>
                      <a:pt x="1541396" y="1618506"/>
                    </a:cubicBezTo>
                    <a:cubicBezTo>
                      <a:pt x="1536808" y="1607801"/>
                      <a:pt x="1574272" y="1597097"/>
                      <a:pt x="1592623" y="1599391"/>
                    </a:cubicBezTo>
                    <a:cubicBezTo>
                      <a:pt x="1609443" y="1601685"/>
                      <a:pt x="1620912" y="1590216"/>
                      <a:pt x="1627029" y="1597097"/>
                    </a:cubicBezTo>
                    <a:cubicBezTo>
                      <a:pt x="1637733" y="1587922"/>
                      <a:pt x="1656083" y="1572631"/>
                      <a:pt x="1660670" y="1572631"/>
                    </a:cubicBezTo>
                    <a:cubicBezTo>
                      <a:pt x="1667551" y="1572631"/>
                      <a:pt x="1746303" y="1571866"/>
                      <a:pt x="1746303" y="1571866"/>
                    </a:cubicBezTo>
                    <a:cubicBezTo>
                      <a:pt x="1746303" y="1571866"/>
                      <a:pt x="1773828" y="1555045"/>
                      <a:pt x="1777651" y="1540518"/>
                    </a:cubicBezTo>
                    <a:cubicBezTo>
                      <a:pt x="1781474" y="1525227"/>
                      <a:pt x="1799060" y="1489291"/>
                      <a:pt x="1809764" y="1497702"/>
                    </a:cubicBezTo>
                    <a:cubicBezTo>
                      <a:pt x="1820468" y="1505348"/>
                      <a:pt x="1841876" y="1499996"/>
                      <a:pt x="1842641" y="1506877"/>
                    </a:cubicBezTo>
                    <a:cubicBezTo>
                      <a:pt x="1843405" y="1513758"/>
                      <a:pt x="1834995" y="1538225"/>
                      <a:pt x="1864049" y="1574160"/>
                    </a:cubicBezTo>
                    <a:cubicBezTo>
                      <a:pt x="1873988" y="1568043"/>
                      <a:pt x="1884692" y="1563456"/>
                      <a:pt x="1890045" y="1563456"/>
                    </a:cubicBezTo>
                    <a:cubicBezTo>
                      <a:pt x="1899984" y="1564220"/>
                      <a:pt x="1915276" y="1551222"/>
                      <a:pt x="1919099" y="1542812"/>
                    </a:cubicBezTo>
                    <a:cubicBezTo>
                      <a:pt x="1923686" y="1534402"/>
                      <a:pt x="1929803" y="1550458"/>
                      <a:pt x="1920628" y="1552752"/>
                    </a:cubicBezTo>
                    <a:cubicBezTo>
                      <a:pt x="1911453" y="1555810"/>
                      <a:pt x="1927509" y="1561927"/>
                      <a:pt x="1943565" y="1561162"/>
                    </a:cubicBezTo>
                    <a:cubicBezTo>
                      <a:pt x="1958857" y="1560397"/>
                      <a:pt x="1936684" y="1566514"/>
                      <a:pt x="1924451" y="1565749"/>
                    </a:cubicBezTo>
                    <a:cubicBezTo>
                      <a:pt x="1912982" y="1564985"/>
                      <a:pt x="1907630" y="1566514"/>
                      <a:pt x="1892338" y="1581806"/>
                    </a:cubicBezTo>
                    <a:cubicBezTo>
                      <a:pt x="1877047" y="1597097"/>
                      <a:pt x="1880870" y="1600920"/>
                      <a:pt x="1889280" y="1608566"/>
                    </a:cubicBezTo>
                    <a:cubicBezTo>
                      <a:pt x="1898455" y="1616212"/>
                      <a:pt x="1909924" y="1613153"/>
                      <a:pt x="1922157" y="1602449"/>
                    </a:cubicBezTo>
                    <a:cubicBezTo>
                      <a:pt x="1934390" y="1592510"/>
                      <a:pt x="1933626" y="1581806"/>
                      <a:pt x="1945859" y="1582570"/>
                    </a:cubicBezTo>
                    <a:cubicBezTo>
                      <a:pt x="1958092" y="1583335"/>
                      <a:pt x="1989440" y="1571866"/>
                      <a:pt x="2003203" y="1567279"/>
                    </a:cubicBezTo>
                    <a:cubicBezTo>
                      <a:pt x="2016965" y="1562691"/>
                      <a:pt x="2008555" y="1561162"/>
                      <a:pt x="2008555" y="1555045"/>
                    </a:cubicBezTo>
                    <a:cubicBezTo>
                      <a:pt x="2008555" y="1548929"/>
                      <a:pt x="2033021" y="1548929"/>
                      <a:pt x="2041432" y="1543577"/>
                    </a:cubicBezTo>
                    <a:cubicBezTo>
                      <a:pt x="2046019" y="1541283"/>
                      <a:pt x="2036080" y="1536695"/>
                      <a:pt x="2027669" y="1537460"/>
                    </a:cubicBezTo>
                    <a:moveTo>
                      <a:pt x="203379" y="1292029"/>
                    </a:moveTo>
                    <a:cubicBezTo>
                      <a:pt x="183499" y="1301969"/>
                      <a:pt x="231668" y="1351667"/>
                      <a:pt x="241608" y="1345550"/>
                    </a:cubicBezTo>
                    <a:cubicBezTo>
                      <a:pt x="248489" y="1340963"/>
                      <a:pt x="230139" y="1321083"/>
                      <a:pt x="230139" y="1308086"/>
                    </a:cubicBezTo>
                    <a:cubicBezTo>
                      <a:pt x="229374" y="1295088"/>
                      <a:pt x="223258" y="1282090"/>
                      <a:pt x="203379" y="1292029"/>
                    </a:cubicBezTo>
                    <a:moveTo>
                      <a:pt x="2205052" y="1490056"/>
                    </a:moveTo>
                    <a:cubicBezTo>
                      <a:pt x="2200465" y="1497702"/>
                      <a:pt x="2194348" y="1483939"/>
                      <a:pt x="2203523" y="1477058"/>
                    </a:cubicBezTo>
                    <a:cubicBezTo>
                      <a:pt x="2213462" y="1470177"/>
                      <a:pt x="2201994" y="1467119"/>
                      <a:pt x="2192819" y="1471706"/>
                    </a:cubicBezTo>
                    <a:cubicBezTo>
                      <a:pt x="2183644" y="1476293"/>
                      <a:pt x="2185937" y="1452591"/>
                      <a:pt x="2194348" y="1448004"/>
                    </a:cubicBezTo>
                    <a:cubicBezTo>
                      <a:pt x="2202758" y="1443416"/>
                      <a:pt x="2174469" y="1435006"/>
                      <a:pt x="2174469" y="1442652"/>
                    </a:cubicBezTo>
                    <a:cubicBezTo>
                      <a:pt x="2174469" y="1450298"/>
                      <a:pt x="2154590" y="1445710"/>
                      <a:pt x="2152296" y="1438064"/>
                    </a:cubicBezTo>
                    <a:cubicBezTo>
                      <a:pt x="2150002" y="1431183"/>
                      <a:pt x="2136240" y="1428889"/>
                      <a:pt x="2141592" y="1423537"/>
                    </a:cubicBezTo>
                    <a:cubicBezTo>
                      <a:pt x="2146944" y="1418185"/>
                      <a:pt x="2124771" y="1415892"/>
                      <a:pt x="2122477" y="1424302"/>
                    </a:cubicBezTo>
                    <a:cubicBezTo>
                      <a:pt x="2120184" y="1432712"/>
                      <a:pt x="2113302" y="1418185"/>
                      <a:pt x="2124771" y="1406717"/>
                    </a:cubicBezTo>
                    <a:cubicBezTo>
                      <a:pt x="2135475" y="1395248"/>
                      <a:pt x="2132417" y="1385308"/>
                      <a:pt x="2142356" y="1379192"/>
                    </a:cubicBezTo>
                    <a:cubicBezTo>
                      <a:pt x="2153061" y="1373840"/>
                      <a:pt x="2141592" y="1366958"/>
                      <a:pt x="2130888" y="1371546"/>
                    </a:cubicBezTo>
                    <a:cubicBezTo>
                      <a:pt x="2120184" y="1376133"/>
                      <a:pt x="2090365" y="1415127"/>
                      <a:pt x="2090365" y="1425831"/>
                    </a:cubicBezTo>
                    <a:cubicBezTo>
                      <a:pt x="2090365" y="1436535"/>
                      <a:pt x="2089600" y="1449533"/>
                      <a:pt x="2079661" y="1448768"/>
                    </a:cubicBezTo>
                    <a:cubicBezTo>
                      <a:pt x="2068957" y="1448004"/>
                      <a:pt x="2057488" y="1457179"/>
                      <a:pt x="2065898" y="1463296"/>
                    </a:cubicBezTo>
                    <a:cubicBezTo>
                      <a:pt x="2074309" y="1469412"/>
                      <a:pt x="2044490" y="1485468"/>
                      <a:pt x="2058252" y="1492350"/>
                    </a:cubicBezTo>
                    <a:cubicBezTo>
                      <a:pt x="2068192" y="1497702"/>
                      <a:pt x="2083484" y="1490056"/>
                      <a:pt x="2096482" y="1491585"/>
                    </a:cubicBezTo>
                    <a:cubicBezTo>
                      <a:pt x="2109479" y="1493114"/>
                      <a:pt x="2120948" y="1493879"/>
                      <a:pt x="2131652" y="1485468"/>
                    </a:cubicBezTo>
                    <a:cubicBezTo>
                      <a:pt x="2142356" y="1477823"/>
                      <a:pt x="2142356" y="1492350"/>
                      <a:pt x="2154590" y="1491585"/>
                    </a:cubicBezTo>
                    <a:cubicBezTo>
                      <a:pt x="2166059" y="1490056"/>
                      <a:pt x="2147708" y="1500760"/>
                      <a:pt x="2148473" y="1509170"/>
                    </a:cubicBezTo>
                    <a:cubicBezTo>
                      <a:pt x="2149238" y="1516816"/>
                      <a:pt x="2160706" y="1504583"/>
                      <a:pt x="2169881" y="1500760"/>
                    </a:cubicBezTo>
                    <a:cubicBezTo>
                      <a:pt x="2179056" y="1496173"/>
                      <a:pt x="2189760" y="1500760"/>
                      <a:pt x="2185173" y="1507641"/>
                    </a:cubicBezTo>
                    <a:cubicBezTo>
                      <a:pt x="2180586" y="1514523"/>
                      <a:pt x="2209639" y="1522168"/>
                      <a:pt x="2216521" y="1510700"/>
                    </a:cubicBezTo>
                    <a:cubicBezTo>
                      <a:pt x="2222637" y="1499996"/>
                      <a:pt x="2208875" y="1481646"/>
                      <a:pt x="2205052" y="1490056"/>
                    </a:cubicBezTo>
                    <a:moveTo>
                      <a:pt x="1923686" y="1425831"/>
                    </a:moveTo>
                    <a:cubicBezTo>
                      <a:pt x="1925980" y="1434241"/>
                      <a:pt x="1990205" y="1460237"/>
                      <a:pt x="1992498" y="1448768"/>
                    </a:cubicBezTo>
                    <a:cubicBezTo>
                      <a:pt x="1994792" y="1436535"/>
                      <a:pt x="1922157" y="1418185"/>
                      <a:pt x="1923686" y="1425831"/>
                    </a:cubicBezTo>
                    <a:moveTo>
                      <a:pt x="1508519" y="509863"/>
                    </a:moveTo>
                    <a:cubicBezTo>
                      <a:pt x="1501637" y="523625"/>
                      <a:pt x="1523046" y="523625"/>
                      <a:pt x="1523810" y="539681"/>
                    </a:cubicBezTo>
                    <a:cubicBezTo>
                      <a:pt x="1524575" y="555738"/>
                      <a:pt x="1545983" y="561090"/>
                      <a:pt x="1561275" y="551150"/>
                    </a:cubicBezTo>
                    <a:cubicBezTo>
                      <a:pt x="1576566" y="541211"/>
                      <a:pt x="1620912" y="554208"/>
                      <a:pt x="1620912" y="541211"/>
                    </a:cubicBezTo>
                    <a:cubicBezTo>
                      <a:pt x="1620912" y="529742"/>
                      <a:pt x="1574272" y="507569"/>
                      <a:pt x="1557452" y="511392"/>
                    </a:cubicBezTo>
                    <a:cubicBezTo>
                      <a:pt x="1542160" y="515979"/>
                      <a:pt x="1515400" y="496100"/>
                      <a:pt x="1508519" y="509863"/>
                    </a:cubicBezTo>
                    <a:moveTo>
                      <a:pt x="1646908" y="789699"/>
                    </a:moveTo>
                    <a:cubicBezTo>
                      <a:pt x="1659906" y="787406"/>
                      <a:pt x="1657612" y="767527"/>
                      <a:pt x="1649966" y="757587"/>
                    </a:cubicBezTo>
                    <a:cubicBezTo>
                      <a:pt x="1644614" y="749941"/>
                      <a:pt x="1630087" y="749177"/>
                      <a:pt x="1617854" y="749941"/>
                    </a:cubicBezTo>
                    <a:cubicBezTo>
                      <a:pt x="1605620" y="750706"/>
                      <a:pt x="1584977" y="769056"/>
                      <a:pt x="1595681" y="787406"/>
                    </a:cubicBezTo>
                    <a:cubicBezTo>
                      <a:pt x="1607150" y="805756"/>
                      <a:pt x="1633910" y="791993"/>
                      <a:pt x="1646908" y="789699"/>
                    </a:cubicBezTo>
                    <a:moveTo>
                      <a:pt x="1880870" y="841691"/>
                    </a:moveTo>
                    <a:cubicBezTo>
                      <a:pt x="1893868" y="842456"/>
                      <a:pt x="1896161" y="859276"/>
                      <a:pt x="1917570" y="876097"/>
                    </a:cubicBezTo>
                    <a:cubicBezTo>
                      <a:pt x="1938978" y="893683"/>
                      <a:pt x="1940507" y="881449"/>
                      <a:pt x="1944330" y="869981"/>
                    </a:cubicBezTo>
                    <a:cubicBezTo>
                      <a:pt x="1947388" y="858512"/>
                      <a:pt x="1971090" y="867687"/>
                      <a:pt x="1969561" y="856218"/>
                    </a:cubicBezTo>
                    <a:cubicBezTo>
                      <a:pt x="1968796" y="844749"/>
                      <a:pt x="1988676" y="830222"/>
                      <a:pt x="2001674" y="824870"/>
                    </a:cubicBezTo>
                    <a:cubicBezTo>
                      <a:pt x="2014671" y="819518"/>
                      <a:pt x="1990969" y="806520"/>
                      <a:pt x="1972619" y="807285"/>
                    </a:cubicBezTo>
                    <a:cubicBezTo>
                      <a:pt x="1955034" y="808049"/>
                      <a:pt x="1951211" y="796581"/>
                      <a:pt x="1951211" y="788935"/>
                    </a:cubicBezTo>
                    <a:cubicBezTo>
                      <a:pt x="1951211" y="781289"/>
                      <a:pt x="1918334" y="762939"/>
                      <a:pt x="1906865" y="765997"/>
                    </a:cubicBezTo>
                    <a:cubicBezTo>
                      <a:pt x="1896161" y="769056"/>
                      <a:pt x="1877047" y="752235"/>
                      <a:pt x="1862520" y="750706"/>
                    </a:cubicBezTo>
                    <a:cubicBezTo>
                      <a:pt x="1847993" y="749941"/>
                      <a:pt x="1827349" y="739237"/>
                      <a:pt x="1829643" y="723946"/>
                    </a:cubicBezTo>
                    <a:cubicBezTo>
                      <a:pt x="1831936" y="708654"/>
                      <a:pt x="1858697" y="728533"/>
                      <a:pt x="1864049" y="716300"/>
                    </a:cubicBezTo>
                    <a:cubicBezTo>
                      <a:pt x="1869401" y="704831"/>
                      <a:pt x="1836524" y="710948"/>
                      <a:pt x="1834995" y="702537"/>
                    </a:cubicBezTo>
                    <a:cubicBezTo>
                      <a:pt x="1834230" y="694127"/>
                      <a:pt x="1842641" y="697185"/>
                      <a:pt x="1849522" y="691833"/>
                    </a:cubicBezTo>
                    <a:cubicBezTo>
                      <a:pt x="1856403" y="686481"/>
                      <a:pt x="1844170" y="675777"/>
                      <a:pt x="1836524" y="671189"/>
                    </a:cubicBezTo>
                    <a:cubicBezTo>
                      <a:pt x="1828878" y="666602"/>
                      <a:pt x="1826584" y="679600"/>
                      <a:pt x="1818938" y="679600"/>
                    </a:cubicBezTo>
                    <a:cubicBezTo>
                      <a:pt x="1811293" y="679600"/>
                      <a:pt x="1818174" y="668131"/>
                      <a:pt x="1823526" y="660485"/>
                    </a:cubicBezTo>
                    <a:cubicBezTo>
                      <a:pt x="1828878" y="652839"/>
                      <a:pt x="1798295" y="644429"/>
                      <a:pt x="1784532" y="649017"/>
                    </a:cubicBezTo>
                    <a:cubicBezTo>
                      <a:pt x="1771535" y="653604"/>
                      <a:pt x="1766947" y="645958"/>
                      <a:pt x="1766947" y="637548"/>
                    </a:cubicBezTo>
                    <a:cubicBezTo>
                      <a:pt x="1766947" y="629137"/>
                      <a:pt x="1744010" y="637548"/>
                      <a:pt x="1734835" y="643664"/>
                    </a:cubicBezTo>
                    <a:cubicBezTo>
                      <a:pt x="1725660" y="649781"/>
                      <a:pt x="1714956" y="637548"/>
                      <a:pt x="1725660" y="636019"/>
                    </a:cubicBezTo>
                    <a:cubicBezTo>
                      <a:pt x="1736364" y="635254"/>
                      <a:pt x="1750126" y="626079"/>
                      <a:pt x="1747068" y="616904"/>
                    </a:cubicBezTo>
                    <a:cubicBezTo>
                      <a:pt x="1744010" y="606965"/>
                      <a:pt x="1714956" y="606200"/>
                      <a:pt x="1709603" y="617669"/>
                    </a:cubicBezTo>
                    <a:cubicBezTo>
                      <a:pt x="1704251" y="629137"/>
                      <a:pt x="1680549" y="604671"/>
                      <a:pt x="1680549" y="594731"/>
                    </a:cubicBezTo>
                    <a:cubicBezTo>
                      <a:pt x="1680549" y="584792"/>
                      <a:pt x="1645379" y="593967"/>
                      <a:pt x="1649202" y="577146"/>
                    </a:cubicBezTo>
                    <a:cubicBezTo>
                      <a:pt x="1653789" y="561090"/>
                      <a:pt x="1607914" y="556502"/>
                      <a:pt x="1595681" y="556502"/>
                    </a:cubicBezTo>
                    <a:cubicBezTo>
                      <a:pt x="1583448" y="556502"/>
                      <a:pt x="1565862" y="566442"/>
                      <a:pt x="1568156" y="577146"/>
                    </a:cubicBezTo>
                    <a:cubicBezTo>
                      <a:pt x="1570450" y="587850"/>
                      <a:pt x="1555158" y="583263"/>
                      <a:pt x="1552864" y="571794"/>
                    </a:cubicBezTo>
                    <a:cubicBezTo>
                      <a:pt x="1550571" y="560325"/>
                      <a:pt x="1520752" y="584792"/>
                      <a:pt x="1511577" y="584792"/>
                    </a:cubicBezTo>
                    <a:cubicBezTo>
                      <a:pt x="1502402" y="584792"/>
                      <a:pt x="1516929" y="553444"/>
                      <a:pt x="1512342" y="544269"/>
                    </a:cubicBezTo>
                    <a:cubicBezTo>
                      <a:pt x="1507754" y="534329"/>
                      <a:pt x="1501637" y="531271"/>
                      <a:pt x="1494756" y="515215"/>
                    </a:cubicBezTo>
                    <a:cubicBezTo>
                      <a:pt x="1487875" y="499159"/>
                      <a:pt x="1454998" y="505275"/>
                      <a:pt x="1445823" y="515215"/>
                    </a:cubicBezTo>
                    <a:cubicBezTo>
                      <a:pt x="1436648" y="525154"/>
                      <a:pt x="1408359" y="520567"/>
                      <a:pt x="1392302" y="535859"/>
                    </a:cubicBezTo>
                    <a:cubicBezTo>
                      <a:pt x="1377011" y="551150"/>
                      <a:pt x="1393067" y="565677"/>
                      <a:pt x="1399948" y="571029"/>
                    </a:cubicBezTo>
                    <a:cubicBezTo>
                      <a:pt x="1406829" y="576381"/>
                      <a:pt x="1377011" y="584792"/>
                      <a:pt x="1386950" y="593967"/>
                    </a:cubicBezTo>
                    <a:cubicBezTo>
                      <a:pt x="1396890" y="602377"/>
                      <a:pt x="1412181" y="598554"/>
                      <a:pt x="1413710" y="612317"/>
                    </a:cubicBezTo>
                    <a:cubicBezTo>
                      <a:pt x="1414475" y="626079"/>
                      <a:pt x="1377011" y="607729"/>
                      <a:pt x="1371659" y="596260"/>
                    </a:cubicBezTo>
                    <a:cubicBezTo>
                      <a:pt x="1366307" y="584792"/>
                      <a:pt x="1373952" y="573323"/>
                      <a:pt x="1366307" y="564913"/>
                    </a:cubicBezTo>
                    <a:cubicBezTo>
                      <a:pt x="1358661" y="556502"/>
                      <a:pt x="1365542" y="545798"/>
                      <a:pt x="1379304" y="530506"/>
                    </a:cubicBezTo>
                    <a:cubicBezTo>
                      <a:pt x="1393832" y="515215"/>
                      <a:pt x="1404536" y="517509"/>
                      <a:pt x="1404536" y="509098"/>
                    </a:cubicBezTo>
                    <a:cubicBezTo>
                      <a:pt x="1404536" y="500688"/>
                      <a:pt x="1342605" y="500688"/>
                      <a:pt x="1305905" y="532800"/>
                    </a:cubicBezTo>
                    <a:cubicBezTo>
                      <a:pt x="1269205" y="564913"/>
                      <a:pt x="1280673" y="607729"/>
                      <a:pt x="1282967" y="616904"/>
                    </a:cubicBezTo>
                    <a:cubicBezTo>
                      <a:pt x="1285261" y="625315"/>
                      <a:pt x="1317373" y="621492"/>
                      <a:pt x="1336488" y="626844"/>
                    </a:cubicBezTo>
                    <a:cubicBezTo>
                      <a:pt x="1355602" y="632196"/>
                      <a:pt x="1345663" y="639842"/>
                      <a:pt x="1331136" y="637548"/>
                    </a:cubicBezTo>
                    <a:cubicBezTo>
                      <a:pt x="1316609" y="635254"/>
                      <a:pt x="1292142" y="631431"/>
                      <a:pt x="1293671" y="640606"/>
                    </a:cubicBezTo>
                    <a:cubicBezTo>
                      <a:pt x="1294436" y="650546"/>
                      <a:pt x="1325019" y="668896"/>
                      <a:pt x="1342605" y="664308"/>
                    </a:cubicBezTo>
                    <a:cubicBezTo>
                      <a:pt x="1360190" y="659721"/>
                      <a:pt x="1360190" y="659721"/>
                      <a:pt x="1367836" y="669660"/>
                    </a:cubicBezTo>
                    <a:cubicBezTo>
                      <a:pt x="1375481" y="679600"/>
                      <a:pt x="1396890" y="675777"/>
                      <a:pt x="1417533" y="677306"/>
                    </a:cubicBezTo>
                    <a:cubicBezTo>
                      <a:pt x="1438942" y="678071"/>
                      <a:pt x="1462644" y="685716"/>
                      <a:pt x="1472583" y="687246"/>
                    </a:cubicBezTo>
                    <a:cubicBezTo>
                      <a:pt x="1482523" y="688010"/>
                      <a:pt x="1494756" y="681894"/>
                      <a:pt x="1497814" y="676541"/>
                    </a:cubicBezTo>
                    <a:cubicBezTo>
                      <a:pt x="1500873" y="671189"/>
                      <a:pt x="1542160" y="684952"/>
                      <a:pt x="1554394" y="684187"/>
                    </a:cubicBezTo>
                    <a:cubicBezTo>
                      <a:pt x="1566627" y="683423"/>
                      <a:pt x="1558981" y="672719"/>
                      <a:pt x="1551335" y="668896"/>
                    </a:cubicBezTo>
                    <a:cubicBezTo>
                      <a:pt x="1543689" y="665837"/>
                      <a:pt x="1546748" y="651310"/>
                      <a:pt x="1556687" y="657427"/>
                    </a:cubicBezTo>
                    <a:cubicBezTo>
                      <a:pt x="1566627" y="662779"/>
                      <a:pt x="1583448" y="665837"/>
                      <a:pt x="1586506" y="675777"/>
                    </a:cubicBezTo>
                    <a:cubicBezTo>
                      <a:pt x="1589564" y="684187"/>
                      <a:pt x="1598739" y="680364"/>
                      <a:pt x="1599504" y="687246"/>
                    </a:cubicBezTo>
                    <a:cubicBezTo>
                      <a:pt x="1600268" y="694891"/>
                      <a:pt x="1636204" y="703302"/>
                      <a:pt x="1636968" y="711712"/>
                    </a:cubicBezTo>
                    <a:cubicBezTo>
                      <a:pt x="1637733" y="720123"/>
                      <a:pt x="1602562" y="724710"/>
                      <a:pt x="1612502" y="732356"/>
                    </a:cubicBezTo>
                    <a:cubicBezTo>
                      <a:pt x="1622441" y="740002"/>
                      <a:pt x="1637733" y="722416"/>
                      <a:pt x="1651495" y="721652"/>
                    </a:cubicBezTo>
                    <a:cubicBezTo>
                      <a:pt x="1664493" y="720887"/>
                      <a:pt x="1664493" y="749941"/>
                      <a:pt x="1674433" y="745354"/>
                    </a:cubicBezTo>
                    <a:cubicBezTo>
                      <a:pt x="1688195" y="739237"/>
                      <a:pt x="1698899" y="750706"/>
                      <a:pt x="1711897" y="769056"/>
                    </a:cubicBezTo>
                    <a:cubicBezTo>
                      <a:pt x="1724895" y="787406"/>
                      <a:pt x="1711133" y="804227"/>
                      <a:pt x="1711897" y="811108"/>
                    </a:cubicBezTo>
                    <a:cubicBezTo>
                      <a:pt x="1712662" y="817224"/>
                      <a:pt x="1738657" y="815695"/>
                      <a:pt x="1753185" y="808049"/>
                    </a:cubicBezTo>
                    <a:cubicBezTo>
                      <a:pt x="1767712" y="800404"/>
                      <a:pt x="1780709" y="816460"/>
                      <a:pt x="1792178" y="826399"/>
                    </a:cubicBezTo>
                    <a:cubicBezTo>
                      <a:pt x="1802882" y="836339"/>
                      <a:pt x="1750891" y="852395"/>
                      <a:pt x="1755478" y="843985"/>
                    </a:cubicBezTo>
                    <a:cubicBezTo>
                      <a:pt x="1760066" y="835574"/>
                      <a:pt x="1724130" y="809579"/>
                      <a:pt x="1692018" y="821047"/>
                    </a:cubicBezTo>
                    <a:cubicBezTo>
                      <a:pt x="1659906" y="832516"/>
                      <a:pt x="1682078" y="850866"/>
                      <a:pt x="1685137" y="861570"/>
                    </a:cubicBezTo>
                    <a:cubicBezTo>
                      <a:pt x="1688195" y="872274"/>
                      <a:pt x="1656083" y="882978"/>
                      <a:pt x="1626264" y="873039"/>
                    </a:cubicBezTo>
                    <a:cubicBezTo>
                      <a:pt x="1596446" y="863099"/>
                      <a:pt x="1604856" y="879156"/>
                      <a:pt x="1593387" y="879156"/>
                    </a:cubicBezTo>
                    <a:cubicBezTo>
                      <a:pt x="1581918" y="879156"/>
                      <a:pt x="1568156" y="897505"/>
                      <a:pt x="1578860" y="908974"/>
                    </a:cubicBezTo>
                    <a:cubicBezTo>
                      <a:pt x="1589564" y="920443"/>
                      <a:pt x="1614031" y="909739"/>
                      <a:pt x="1633910" y="911268"/>
                    </a:cubicBezTo>
                    <a:cubicBezTo>
                      <a:pt x="1653789" y="912032"/>
                      <a:pt x="1656083" y="917385"/>
                      <a:pt x="1658376" y="906680"/>
                    </a:cubicBezTo>
                    <a:cubicBezTo>
                      <a:pt x="1660670" y="895976"/>
                      <a:pt x="1681314" y="901328"/>
                      <a:pt x="1695841" y="904387"/>
                    </a:cubicBezTo>
                    <a:cubicBezTo>
                      <a:pt x="1710368" y="907445"/>
                      <a:pt x="1706545" y="927324"/>
                      <a:pt x="1724895" y="928853"/>
                    </a:cubicBezTo>
                    <a:cubicBezTo>
                      <a:pt x="1742480" y="931147"/>
                      <a:pt x="1727953" y="947968"/>
                      <a:pt x="1739422" y="960201"/>
                    </a:cubicBezTo>
                    <a:cubicBezTo>
                      <a:pt x="1750126" y="971670"/>
                      <a:pt x="1786062" y="965553"/>
                      <a:pt x="1799060" y="978551"/>
                    </a:cubicBezTo>
                    <a:cubicBezTo>
                      <a:pt x="1812057" y="991549"/>
                      <a:pt x="1868636" y="1017545"/>
                      <a:pt x="1876282" y="1007605"/>
                    </a:cubicBezTo>
                    <a:cubicBezTo>
                      <a:pt x="1885457" y="996901"/>
                      <a:pt x="1827349" y="947203"/>
                      <a:pt x="1811293" y="943380"/>
                    </a:cubicBezTo>
                    <a:cubicBezTo>
                      <a:pt x="1794472" y="938793"/>
                      <a:pt x="1828114" y="933441"/>
                      <a:pt x="1848757" y="949497"/>
                    </a:cubicBezTo>
                    <a:cubicBezTo>
                      <a:pt x="1870165" y="965553"/>
                      <a:pt x="1900749" y="973199"/>
                      <a:pt x="1916040" y="954084"/>
                    </a:cubicBezTo>
                    <a:cubicBezTo>
                      <a:pt x="1931332" y="934970"/>
                      <a:pt x="1903042" y="940322"/>
                      <a:pt x="1903042" y="925795"/>
                    </a:cubicBezTo>
                    <a:cubicBezTo>
                      <a:pt x="1903042" y="912032"/>
                      <a:pt x="1893103" y="892153"/>
                      <a:pt x="1877811" y="892153"/>
                    </a:cubicBezTo>
                    <a:cubicBezTo>
                      <a:pt x="1862520" y="892153"/>
                      <a:pt x="1822761" y="862335"/>
                      <a:pt x="1836524" y="855454"/>
                    </a:cubicBezTo>
                    <a:cubicBezTo>
                      <a:pt x="1851051" y="849337"/>
                      <a:pt x="1831936" y="840162"/>
                      <a:pt x="1843405" y="828693"/>
                    </a:cubicBezTo>
                    <a:cubicBezTo>
                      <a:pt x="1856403" y="817989"/>
                      <a:pt x="1867107" y="840162"/>
                      <a:pt x="1880870" y="841691"/>
                    </a:cubicBezTo>
                    <a:moveTo>
                      <a:pt x="1518458" y="936499"/>
                    </a:moveTo>
                    <a:cubicBezTo>
                      <a:pt x="1520752" y="925795"/>
                      <a:pt x="1481758" y="921207"/>
                      <a:pt x="1484052" y="909739"/>
                    </a:cubicBezTo>
                    <a:cubicBezTo>
                      <a:pt x="1486346" y="898270"/>
                      <a:pt x="1447352" y="888330"/>
                      <a:pt x="1435119" y="881449"/>
                    </a:cubicBezTo>
                    <a:cubicBezTo>
                      <a:pt x="1422886" y="875333"/>
                      <a:pt x="1403771" y="871510"/>
                      <a:pt x="1403771" y="858512"/>
                    </a:cubicBezTo>
                    <a:cubicBezTo>
                      <a:pt x="1403771" y="845514"/>
                      <a:pt x="1377011" y="855454"/>
                      <a:pt x="1376246" y="874568"/>
                    </a:cubicBezTo>
                    <a:cubicBezTo>
                      <a:pt x="1375481" y="893683"/>
                      <a:pt x="1364013" y="889860"/>
                      <a:pt x="1369365" y="908210"/>
                    </a:cubicBezTo>
                    <a:cubicBezTo>
                      <a:pt x="1374717" y="926560"/>
                      <a:pt x="1344898" y="931147"/>
                      <a:pt x="1347957" y="940322"/>
                    </a:cubicBezTo>
                    <a:cubicBezTo>
                      <a:pt x="1351015" y="950262"/>
                      <a:pt x="1365542" y="939557"/>
                      <a:pt x="1379304" y="939557"/>
                    </a:cubicBezTo>
                    <a:cubicBezTo>
                      <a:pt x="1392302" y="939557"/>
                      <a:pt x="1375481" y="957907"/>
                      <a:pt x="1392302" y="958672"/>
                    </a:cubicBezTo>
                    <a:cubicBezTo>
                      <a:pt x="1405300" y="959436"/>
                      <a:pt x="1429002" y="944909"/>
                      <a:pt x="1434354" y="935735"/>
                    </a:cubicBezTo>
                    <a:cubicBezTo>
                      <a:pt x="1439706" y="927324"/>
                      <a:pt x="1451175" y="924266"/>
                      <a:pt x="1466467" y="934970"/>
                    </a:cubicBezTo>
                    <a:cubicBezTo>
                      <a:pt x="1483287" y="945674"/>
                      <a:pt x="1516165" y="947203"/>
                      <a:pt x="1518458" y="936499"/>
                    </a:cubicBezTo>
                    <a:moveTo>
                      <a:pt x="1438942" y="995372"/>
                    </a:moveTo>
                    <a:cubicBezTo>
                      <a:pt x="1456527" y="1006076"/>
                      <a:pt x="1483287" y="977022"/>
                      <a:pt x="1480994" y="968612"/>
                    </a:cubicBezTo>
                    <a:cubicBezTo>
                      <a:pt x="1478700" y="960201"/>
                      <a:pt x="1417533" y="982374"/>
                      <a:pt x="1438942" y="995372"/>
                    </a:cubicBezTo>
                    <a:moveTo>
                      <a:pt x="1536043" y="1019074"/>
                    </a:moveTo>
                    <a:cubicBezTo>
                      <a:pt x="1543689" y="1018309"/>
                      <a:pt x="1558981" y="990784"/>
                      <a:pt x="1539102" y="992314"/>
                    </a:cubicBezTo>
                    <a:cubicBezTo>
                      <a:pt x="1519987" y="993078"/>
                      <a:pt x="1524575" y="1020603"/>
                      <a:pt x="1536043" y="1019074"/>
                    </a:cubicBezTo>
                    <a:moveTo>
                      <a:pt x="1256971" y="90872"/>
                    </a:moveTo>
                    <a:cubicBezTo>
                      <a:pt x="1272263" y="80933"/>
                      <a:pt x="1284496" y="87814"/>
                      <a:pt x="1271499" y="93931"/>
                    </a:cubicBezTo>
                    <a:cubicBezTo>
                      <a:pt x="1258501" y="100047"/>
                      <a:pt x="1262324" y="104635"/>
                      <a:pt x="1281438" y="103870"/>
                    </a:cubicBezTo>
                    <a:cubicBezTo>
                      <a:pt x="1300553" y="103106"/>
                      <a:pt x="1273792" y="109222"/>
                      <a:pt x="1273792" y="119926"/>
                    </a:cubicBezTo>
                    <a:cubicBezTo>
                      <a:pt x="1273792" y="130630"/>
                      <a:pt x="1295965" y="124514"/>
                      <a:pt x="1296730" y="135218"/>
                    </a:cubicBezTo>
                    <a:cubicBezTo>
                      <a:pt x="1297494" y="145922"/>
                      <a:pt x="1345663" y="150510"/>
                      <a:pt x="1360190" y="137512"/>
                    </a:cubicBezTo>
                    <a:cubicBezTo>
                      <a:pt x="1374717" y="124514"/>
                      <a:pt x="1369365" y="140570"/>
                      <a:pt x="1367836" y="148980"/>
                    </a:cubicBezTo>
                    <a:cubicBezTo>
                      <a:pt x="1367071" y="157391"/>
                      <a:pt x="1435119" y="165037"/>
                      <a:pt x="1438942" y="154332"/>
                    </a:cubicBezTo>
                    <a:cubicBezTo>
                      <a:pt x="1442000" y="143628"/>
                      <a:pt x="1451940" y="148216"/>
                      <a:pt x="1465702" y="151274"/>
                    </a:cubicBezTo>
                    <a:cubicBezTo>
                      <a:pt x="1478700" y="154332"/>
                      <a:pt x="1544454" y="139805"/>
                      <a:pt x="1545219" y="126808"/>
                    </a:cubicBezTo>
                    <a:cubicBezTo>
                      <a:pt x="1545983" y="113810"/>
                      <a:pt x="1566627" y="132924"/>
                      <a:pt x="1545219" y="147451"/>
                    </a:cubicBezTo>
                    <a:cubicBezTo>
                      <a:pt x="1523810" y="161214"/>
                      <a:pt x="1481758" y="158920"/>
                      <a:pt x="1463408" y="165037"/>
                    </a:cubicBezTo>
                    <a:cubicBezTo>
                      <a:pt x="1444294" y="170389"/>
                      <a:pt x="1475642" y="183387"/>
                      <a:pt x="1494756" y="197149"/>
                    </a:cubicBezTo>
                    <a:cubicBezTo>
                      <a:pt x="1513871" y="210911"/>
                      <a:pt x="1470290" y="203266"/>
                      <a:pt x="1452704" y="185680"/>
                    </a:cubicBezTo>
                    <a:cubicBezTo>
                      <a:pt x="1435119" y="167330"/>
                      <a:pt x="1395361" y="167330"/>
                      <a:pt x="1373952" y="168095"/>
                    </a:cubicBezTo>
                    <a:cubicBezTo>
                      <a:pt x="1352544" y="168860"/>
                      <a:pt x="1359425" y="207089"/>
                      <a:pt x="1374717" y="207089"/>
                    </a:cubicBezTo>
                    <a:cubicBezTo>
                      <a:pt x="1390009" y="207089"/>
                      <a:pt x="1406065" y="212441"/>
                      <a:pt x="1421356" y="236143"/>
                    </a:cubicBezTo>
                    <a:cubicBezTo>
                      <a:pt x="1436648" y="259845"/>
                      <a:pt x="1470290" y="254493"/>
                      <a:pt x="1470290" y="265197"/>
                    </a:cubicBezTo>
                    <a:cubicBezTo>
                      <a:pt x="1470290" y="275901"/>
                      <a:pt x="1427473" y="256786"/>
                      <a:pt x="1403006" y="252199"/>
                    </a:cubicBezTo>
                    <a:cubicBezTo>
                      <a:pt x="1378540" y="247611"/>
                      <a:pt x="1339546" y="262903"/>
                      <a:pt x="1338782" y="280488"/>
                    </a:cubicBezTo>
                    <a:cubicBezTo>
                      <a:pt x="1338017" y="298074"/>
                      <a:pt x="1373952" y="295780"/>
                      <a:pt x="1398419" y="281253"/>
                    </a:cubicBezTo>
                    <a:cubicBezTo>
                      <a:pt x="1422886" y="267491"/>
                      <a:pt x="1405300" y="285840"/>
                      <a:pt x="1393067" y="296545"/>
                    </a:cubicBezTo>
                    <a:cubicBezTo>
                      <a:pt x="1380834" y="307249"/>
                      <a:pt x="1422121" y="315659"/>
                      <a:pt x="1422121" y="328657"/>
                    </a:cubicBezTo>
                    <a:cubicBezTo>
                      <a:pt x="1422121" y="341655"/>
                      <a:pt x="1392302" y="337067"/>
                      <a:pt x="1389244" y="325599"/>
                    </a:cubicBezTo>
                    <a:cubicBezTo>
                      <a:pt x="1386186" y="314130"/>
                      <a:pt x="1374717" y="301897"/>
                      <a:pt x="1346427" y="304190"/>
                    </a:cubicBezTo>
                    <a:cubicBezTo>
                      <a:pt x="1317373" y="306484"/>
                      <a:pt x="1325019" y="325599"/>
                      <a:pt x="1343369" y="327892"/>
                    </a:cubicBezTo>
                    <a:cubicBezTo>
                      <a:pt x="1360954" y="330186"/>
                      <a:pt x="1362484" y="343184"/>
                      <a:pt x="1342605" y="343184"/>
                    </a:cubicBezTo>
                    <a:cubicBezTo>
                      <a:pt x="1322725" y="343184"/>
                      <a:pt x="1277615" y="355417"/>
                      <a:pt x="1291377" y="367651"/>
                    </a:cubicBezTo>
                    <a:cubicBezTo>
                      <a:pt x="1306669" y="381413"/>
                      <a:pt x="1363248" y="367651"/>
                      <a:pt x="1373188" y="376061"/>
                    </a:cubicBezTo>
                    <a:cubicBezTo>
                      <a:pt x="1383127" y="384471"/>
                      <a:pt x="1410652" y="387530"/>
                      <a:pt x="1417533" y="378355"/>
                    </a:cubicBezTo>
                    <a:cubicBezTo>
                      <a:pt x="1424415" y="368415"/>
                      <a:pt x="1446588" y="373003"/>
                      <a:pt x="1468760" y="373003"/>
                    </a:cubicBezTo>
                    <a:cubicBezTo>
                      <a:pt x="1490933" y="373003"/>
                      <a:pt x="1496285" y="376061"/>
                      <a:pt x="1506225" y="384471"/>
                    </a:cubicBezTo>
                    <a:cubicBezTo>
                      <a:pt x="1516165" y="392882"/>
                      <a:pt x="1533750" y="389824"/>
                      <a:pt x="1545983" y="381413"/>
                    </a:cubicBezTo>
                    <a:cubicBezTo>
                      <a:pt x="1558216" y="373003"/>
                      <a:pt x="1558216" y="373003"/>
                      <a:pt x="1573508" y="373003"/>
                    </a:cubicBezTo>
                    <a:cubicBezTo>
                      <a:pt x="1588800" y="373003"/>
                      <a:pt x="1592623" y="363063"/>
                      <a:pt x="1584212" y="351594"/>
                    </a:cubicBezTo>
                    <a:cubicBezTo>
                      <a:pt x="1576566" y="340126"/>
                      <a:pt x="1556687" y="360005"/>
                      <a:pt x="1554394" y="351594"/>
                    </a:cubicBezTo>
                    <a:cubicBezTo>
                      <a:pt x="1551335" y="340890"/>
                      <a:pt x="1532985" y="337832"/>
                      <a:pt x="1502402" y="341655"/>
                    </a:cubicBezTo>
                    <a:cubicBezTo>
                      <a:pt x="1471054" y="346242"/>
                      <a:pt x="1484817" y="322540"/>
                      <a:pt x="1503167" y="327892"/>
                    </a:cubicBezTo>
                    <a:cubicBezTo>
                      <a:pt x="1522281" y="333245"/>
                      <a:pt x="1547512" y="330951"/>
                      <a:pt x="1568156" y="325599"/>
                    </a:cubicBezTo>
                    <a:cubicBezTo>
                      <a:pt x="1589564" y="320247"/>
                      <a:pt x="1572743" y="310307"/>
                      <a:pt x="1572743" y="301897"/>
                    </a:cubicBezTo>
                    <a:cubicBezTo>
                      <a:pt x="1572743" y="293486"/>
                      <a:pt x="1599504" y="298838"/>
                      <a:pt x="1619383" y="298838"/>
                    </a:cubicBezTo>
                    <a:cubicBezTo>
                      <a:pt x="1639262" y="298838"/>
                      <a:pt x="1668316" y="267491"/>
                      <a:pt x="1669081" y="249141"/>
                    </a:cubicBezTo>
                    <a:cubicBezTo>
                      <a:pt x="1669845" y="230791"/>
                      <a:pt x="1624735" y="235378"/>
                      <a:pt x="1602562" y="235378"/>
                    </a:cubicBezTo>
                    <a:cubicBezTo>
                      <a:pt x="1580389" y="235378"/>
                      <a:pt x="1617089" y="219322"/>
                      <a:pt x="1659141" y="221616"/>
                    </a:cubicBezTo>
                    <a:cubicBezTo>
                      <a:pt x="1701193" y="223909"/>
                      <a:pt x="1682078" y="205559"/>
                      <a:pt x="1690489" y="198678"/>
                    </a:cubicBezTo>
                    <a:cubicBezTo>
                      <a:pt x="1698135" y="192562"/>
                      <a:pt x="1718014" y="206324"/>
                      <a:pt x="1739422" y="201737"/>
                    </a:cubicBezTo>
                    <a:cubicBezTo>
                      <a:pt x="1760830" y="197149"/>
                      <a:pt x="1746303" y="180328"/>
                      <a:pt x="1760830" y="180328"/>
                    </a:cubicBezTo>
                    <a:cubicBezTo>
                      <a:pt x="1770770" y="180328"/>
                      <a:pt x="1793707" y="165037"/>
                      <a:pt x="1839582" y="140570"/>
                    </a:cubicBezTo>
                    <a:cubicBezTo>
                      <a:pt x="1884692" y="116103"/>
                      <a:pt x="1920628" y="119926"/>
                      <a:pt x="1922922" y="106164"/>
                    </a:cubicBezTo>
                    <a:cubicBezTo>
                      <a:pt x="1925215" y="92401"/>
                      <a:pt x="1859461" y="106164"/>
                      <a:pt x="1848757" y="101576"/>
                    </a:cubicBezTo>
                    <a:cubicBezTo>
                      <a:pt x="1838053" y="96989"/>
                      <a:pt x="1893868" y="85520"/>
                      <a:pt x="1907630" y="88579"/>
                    </a:cubicBezTo>
                    <a:cubicBezTo>
                      <a:pt x="1920628" y="91637"/>
                      <a:pt x="1938978" y="88579"/>
                      <a:pt x="1984088" y="67170"/>
                    </a:cubicBezTo>
                    <a:cubicBezTo>
                      <a:pt x="2029198" y="45762"/>
                      <a:pt x="2009319" y="40410"/>
                      <a:pt x="1990969" y="43468"/>
                    </a:cubicBezTo>
                    <a:cubicBezTo>
                      <a:pt x="1971855" y="46527"/>
                      <a:pt x="1951211" y="40410"/>
                      <a:pt x="1951976" y="28177"/>
                    </a:cubicBezTo>
                    <a:cubicBezTo>
                      <a:pt x="1952740" y="16708"/>
                      <a:pt x="1924451" y="27412"/>
                      <a:pt x="1922922" y="20531"/>
                    </a:cubicBezTo>
                    <a:cubicBezTo>
                      <a:pt x="1922157" y="14414"/>
                      <a:pt x="1895397" y="17472"/>
                      <a:pt x="1866343" y="28177"/>
                    </a:cubicBezTo>
                    <a:cubicBezTo>
                      <a:pt x="1837289" y="38881"/>
                      <a:pt x="1864049" y="17472"/>
                      <a:pt x="1876282" y="12885"/>
                    </a:cubicBezTo>
                    <a:cubicBezTo>
                      <a:pt x="1888515" y="8297"/>
                      <a:pt x="1802882" y="12885"/>
                      <a:pt x="1789120" y="2945"/>
                    </a:cubicBezTo>
                    <a:cubicBezTo>
                      <a:pt x="1774593" y="-6994"/>
                      <a:pt x="1757772" y="19002"/>
                      <a:pt x="1744774" y="6004"/>
                    </a:cubicBezTo>
                    <a:cubicBezTo>
                      <a:pt x="1731776" y="-6994"/>
                      <a:pt x="1697370" y="3710"/>
                      <a:pt x="1701958" y="13650"/>
                    </a:cubicBezTo>
                    <a:cubicBezTo>
                      <a:pt x="1706545" y="23589"/>
                      <a:pt x="1696605" y="23589"/>
                      <a:pt x="1682843" y="12885"/>
                    </a:cubicBezTo>
                    <a:cubicBezTo>
                      <a:pt x="1669845" y="2181"/>
                      <a:pt x="1643849" y="13650"/>
                      <a:pt x="1620912" y="10591"/>
                    </a:cubicBezTo>
                    <a:cubicBezTo>
                      <a:pt x="1597975" y="7533"/>
                      <a:pt x="1607914" y="28941"/>
                      <a:pt x="1581918" y="18237"/>
                    </a:cubicBezTo>
                    <a:cubicBezTo>
                      <a:pt x="1556687" y="7533"/>
                      <a:pt x="1528398" y="12885"/>
                      <a:pt x="1536808" y="15943"/>
                    </a:cubicBezTo>
                    <a:cubicBezTo>
                      <a:pt x="1544454" y="19002"/>
                      <a:pt x="1534514" y="25883"/>
                      <a:pt x="1523810" y="22060"/>
                    </a:cubicBezTo>
                    <a:cubicBezTo>
                      <a:pt x="1513106" y="19002"/>
                      <a:pt x="1502402" y="22825"/>
                      <a:pt x="1508519" y="33529"/>
                    </a:cubicBezTo>
                    <a:cubicBezTo>
                      <a:pt x="1513871" y="44233"/>
                      <a:pt x="1467231" y="30470"/>
                      <a:pt x="1467231" y="41939"/>
                    </a:cubicBezTo>
                    <a:cubicBezTo>
                      <a:pt x="1467231" y="53408"/>
                      <a:pt x="1450410" y="60289"/>
                      <a:pt x="1437413" y="49585"/>
                    </a:cubicBezTo>
                    <a:cubicBezTo>
                      <a:pt x="1424415" y="38881"/>
                      <a:pt x="1382363" y="35822"/>
                      <a:pt x="1394596" y="44997"/>
                    </a:cubicBezTo>
                    <a:cubicBezTo>
                      <a:pt x="1406829" y="54937"/>
                      <a:pt x="1357132" y="49585"/>
                      <a:pt x="1370129" y="58760"/>
                    </a:cubicBezTo>
                    <a:cubicBezTo>
                      <a:pt x="1383127" y="68699"/>
                      <a:pt x="1353309" y="76345"/>
                      <a:pt x="1353309" y="70229"/>
                    </a:cubicBezTo>
                    <a:cubicBezTo>
                      <a:pt x="1353309" y="64876"/>
                      <a:pt x="1325784" y="54937"/>
                      <a:pt x="1314315" y="64876"/>
                    </a:cubicBezTo>
                    <a:cubicBezTo>
                      <a:pt x="1303611" y="74816"/>
                      <a:pt x="1299788" y="86285"/>
                      <a:pt x="1294436" y="80168"/>
                    </a:cubicBezTo>
                    <a:cubicBezTo>
                      <a:pt x="1289084" y="74051"/>
                      <a:pt x="1264617" y="75581"/>
                      <a:pt x="1240915" y="84756"/>
                    </a:cubicBezTo>
                    <a:cubicBezTo>
                      <a:pt x="1214919" y="93931"/>
                      <a:pt x="1241680" y="100047"/>
                      <a:pt x="1256971" y="90872"/>
                    </a:cubicBezTo>
                    <a:moveTo>
                      <a:pt x="1123170" y="197149"/>
                    </a:moveTo>
                    <a:cubicBezTo>
                      <a:pt x="1139226" y="204795"/>
                      <a:pt x="1130051" y="215499"/>
                      <a:pt x="1147636" y="223145"/>
                    </a:cubicBezTo>
                    <a:cubicBezTo>
                      <a:pt x="1165222" y="230791"/>
                      <a:pt x="1216449" y="213205"/>
                      <a:pt x="1221036" y="225439"/>
                    </a:cubicBezTo>
                    <a:cubicBezTo>
                      <a:pt x="1225624" y="236907"/>
                      <a:pt x="1169045" y="238436"/>
                      <a:pt x="1176690" y="246082"/>
                    </a:cubicBezTo>
                    <a:cubicBezTo>
                      <a:pt x="1184336" y="253728"/>
                      <a:pt x="1216449" y="265197"/>
                      <a:pt x="1211861" y="272078"/>
                    </a:cubicBezTo>
                    <a:cubicBezTo>
                      <a:pt x="1207274" y="278195"/>
                      <a:pt x="1265382" y="296545"/>
                      <a:pt x="1270734" y="288134"/>
                    </a:cubicBezTo>
                    <a:cubicBezTo>
                      <a:pt x="1276086" y="279724"/>
                      <a:pt x="1292142" y="282018"/>
                      <a:pt x="1305905" y="287370"/>
                    </a:cubicBezTo>
                    <a:cubicBezTo>
                      <a:pt x="1320432" y="292722"/>
                      <a:pt x="1321196" y="253728"/>
                      <a:pt x="1331136" y="260609"/>
                    </a:cubicBezTo>
                    <a:cubicBezTo>
                      <a:pt x="1341075" y="266726"/>
                      <a:pt x="1340311" y="246847"/>
                      <a:pt x="1356367" y="239966"/>
                    </a:cubicBezTo>
                    <a:cubicBezTo>
                      <a:pt x="1373188" y="233849"/>
                      <a:pt x="1396890" y="233084"/>
                      <a:pt x="1398419" y="226203"/>
                    </a:cubicBezTo>
                    <a:cubicBezTo>
                      <a:pt x="1399183" y="220851"/>
                      <a:pt x="1393832" y="213205"/>
                      <a:pt x="1373952" y="215499"/>
                    </a:cubicBezTo>
                    <a:cubicBezTo>
                      <a:pt x="1354073" y="217793"/>
                      <a:pt x="1341075" y="210147"/>
                      <a:pt x="1349486" y="199443"/>
                    </a:cubicBezTo>
                    <a:cubicBezTo>
                      <a:pt x="1358661" y="188739"/>
                      <a:pt x="1327313" y="185680"/>
                      <a:pt x="1338782" y="176505"/>
                    </a:cubicBezTo>
                    <a:cubicBezTo>
                      <a:pt x="1349486" y="168095"/>
                      <a:pt x="1317373" y="158920"/>
                      <a:pt x="1321196" y="171918"/>
                    </a:cubicBezTo>
                    <a:cubicBezTo>
                      <a:pt x="1324255" y="184916"/>
                      <a:pt x="1301317" y="172682"/>
                      <a:pt x="1298259" y="161214"/>
                    </a:cubicBezTo>
                    <a:cubicBezTo>
                      <a:pt x="1295200" y="149745"/>
                      <a:pt x="1249326" y="145158"/>
                      <a:pt x="1219507" y="119162"/>
                    </a:cubicBezTo>
                    <a:cubicBezTo>
                      <a:pt x="1189688" y="93166"/>
                      <a:pt x="1158340" y="110751"/>
                      <a:pt x="1176690" y="113810"/>
                    </a:cubicBezTo>
                    <a:cubicBezTo>
                      <a:pt x="1194276" y="116868"/>
                      <a:pt x="1193511" y="125278"/>
                      <a:pt x="1178984" y="124514"/>
                    </a:cubicBezTo>
                    <a:cubicBezTo>
                      <a:pt x="1164457" y="123749"/>
                      <a:pt x="1139226" y="125278"/>
                      <a:pt x="1162163" y="134453"/>
                    </a:cubicBezTo>
                    <a:cubicBezTo>
                      <a:pt x="1185101" y="142864"/>
                      <a:pt x="1159870" y="145922"/>
                      <a:pt x="1140755" y="145922"/>
                    </a:cubicBezTo>
                    <a:cubicBezTo>
                      <a:pt x="1121641" y="145922"/>
                      <a:pt x="1120876" y="169624"/>
                      <a:pt x="1145343" y="172682"/>
                    </a:cubicBezTo>
                    <a:cubicBezTo>
                      <a:pt x="1169809" y="175741"/>
                      <a:pt x="1152224" y="190268"/>
                      <a:pt x="1132345" y="184151"/>
                    </a:cubicBezTo>
                    <a:cubicBezTo>
                      <a:pt x="1112466" y="178799"/>
                      <a:pt x="1105584" y="188739"/>
                      <a:pt x="1123170" y="197149"/>
                    </a:cubicBezTo>
                    <a:moveTo>
                      <a:pt x="1282967" y="317953"/>
                    </a:moveTo>
                    <a:cubicBezTo>
                      <a:pt x="1263088" y="308013"/>
                      <a:pt x="1237857" y="328657"/>
                      <a:pt x="1258501" y="336303"/>
                    </a:cubicBezTo>
                    <a:cubicBezTo>
                      <a:pt x="1276086" y="342419"/>
                      <a:pt x="1302846" y="327128"/>
                      <a:pt x="1282967" y="317953"/>
                    </a:cubicBezTo>
                    <a:moveTo>
                      <a:pt x="1226388" y="444873"/>
                    </a:moveTo>
                    <a:cubicBezTo>
                      <a:pt x="1234034" y="466282"/>
                      <a:pt x="1243209" y="450990"/>
                      <a:pt x="1255442" y="460165"/>
                    </a:cubicBezTo>
                    <a:cubicBezTo>
                      <a:pt x="1267676" y="468575"/>
                      <a:pt x="1286790" y="473927"/>
                      <a:pt x="1296730" y="465517"/>
                    </a:cubicBezTo>
                    <a:cubicBezTo>
                      <a:pt x="1306669" y="457107"/>
                      <a:pt x="1311257" y="450225"/>
                      <a:pt x="1314315" y="457871"/>
                    </a:cubicBezTo>
                    <a:cubicBezTo>
                      <a:pt x="1319667" y="470105"/>
                      <a:pt x="1344134" y="471634"/>
                      <a:pt x="1397654" y="473163"/>
                    </a:cubicBezTo>
                    <a:cubicBezTo>
                      <a:pt x="1451175" y="473927"/>
                      <a:pt x="1437413" y="451755"/>
                      <a:pt x="1452704" y="460165"/>
                    </a:cubicBezTo>
                    <a:cubicBezTo>
                      <a:pt x="1467996" y="468575"/>
                      <a:pt x="1503931" y="468575"/>
                      <a:pt x="1519223" y="465517"/>
                    </a:cubicBezTo>
                    <a:cubicBezTo>
                      <a:pt x="1534514" y="462459"/>
                      <a:pt x="1542160" y="438757"/>
                      <a:pt x="1541396" y="426523"/>
                    </a:cubicBezTo>
                    <a:cubicBezTo>
                      <a:pt x="1540631" y="415055"/>
                      <a:pt x="1422121" y="405115"/>
                      <a:pt x="1400713" y="416584"/>
                    </a:cubicBezTo>
                    <a:cubicBezTo>
                      <a:pt x="1379304" y="428053"/>
                      <a:pt x="1346427" y="411232"/>
                      <a:pt x="1329607" y="419642"/>
                    </a:cubicBezTo>
                    <a:cubicBezTo>
                      <a:pt x="1312786" y="428053"/>
                      <a:pt x="1318902" y="408938"/>
                      <a:pt x="1288319" y="408173"/>
                    </a:cubicBezTo>
                    <a:cubicBezTo>
                      <a:pt x="1258501" y="407409"/>
                      <a:pt x="1290613" y="392117"/>
                      <a:pt x="1295965" y="385236"/>
                    </a:cubicBezTo>
                    <a:cubicBezTo>
                      <a:pt x="1301317" y="379119"/>
                      <a:pt x="1250855" y="361534"/>
                      <a:pt x="1229447" y="366121"/>
                    </a:cubicBezTo>
                    <a:cubicBezTo>
                      <a:pt x="1208038" y="370709"/>
                      <a:pt x="1196569" y="360005"/>
                      <a:pt x="1176690" y="350830"/>
                    </a:cubicBezTo>
                    <a:cubicBezTo>
                      <a:pt x="1156811" y="342419"/>
                      <a:pt x="1102526" y="343949"/>
                      <a:pt x="1113230" y="359240"/>
                    </a:cubicBezTo>
                    <a:cubicBezTo>
                      <a:pt x="1120876" y="369944"/>
                      <a:pt x="1185101" y="392882"/>
                      <a:pt x="1191982" y="382178"/>
                    </a:cubicBezTo>
                    <a:cubicBezTo>
                      <a:pt x="1198863" y="371474"/>
                      <a:pt x="1214919" y="395176"/>
                      <a:pt x="1224859" y="406644"/>
                    </a:cubicBezTo>
                    <a:cubicBezTo>
                      <a:pt x="1234799" y="418878"/>
                      <a:pt x="1218742" y="423465"/>
                      <a:pt x="1226388" y="444873"/>
                    </a:cubicBezTo>
                    <a:moveTo>
                      <a:pt x="1045947" y="616904"/>
                    </a:moveTo>
                    <a:cubicBezTo>
                      <a:pt x="1070414" y="632960"/>
                      <a:pt x="1062768" y="603906"/>
                      <a:pt x="1090293" y="605435"/>
                    </a:cubicBezTo>
                    <a:cubicBezTo>
                      <a:pt x="1117818" y="606200"/>
                      <a:pt x="1119347" y="562619"/>
                      <a:pt x="1123170" y="546563"/>
                    </a:cubicBezTo>
                    <a:cubicBezTo>
                      <a:pt x="1127757" y="530506"/>
                      <a:pt x="1100997" y="531271"/>
                      <a:pt x="1107878" y="543504"/>
                    </a:cubicBezTo>
                    <a:cubicBezTo>
                      <a:pt x="1114759" y="554973"/>
                      <a:pt x="1107114" y="567206"/>
                      <a:pt x="1104820" y="553444"/>
                    </a:cubicBezTo>
                    <a:cubicBezTo>
                      <a:pt x="1102526" y="539681"/>
                      <a:pt x="1081882" y="552679"/>
                      <a:pt x="1073472" y="541975"/>
                    </a:cubicBezTo>
                    <a:cubicBezTo>
                      <a:pt x="1065826" y="531271"/>
                      <a:pt x="1097939" y="530506"/>
                      <a:pt x="1105584" y="515979"/>
                    </a:cubicBezTo>
                    <a:cubicBezTo>
                      <a:pt x="1113230" y="502217"/>
                      <a:pt x="1080353" y="504511"/>
                      <a:pt x="1087999" y="493042"/>
                    </a:cubicBezTo>
                    <a:cubicBezTo>
                      <a:pt x="1095645" y="482338"/>
                      <a:pt x="1039066" y="493807"/>
                      <a:pt x="1055887" y="500688"/>
                    </a:cubicBezTo>
                    <a:cubicBezTo>
                      <a:pt x="1072707" y="506804"/>
                      <a:pt x="1056651" y="515979"/>
                      <a:pt x="1041360" y="505275"/>
                    </a:cubicBezTo>
                    <a:cubicBezTo>
                      <a:pt x="1026068" y="494571"/>
                      <a:pt x="983251" y="512157"/>
                      <a:pt x="998543" y="524390"/>
                    </a:cubicBezTo>
                    <a:cubicBezTo>
                      <a:pt x="1010776" y="534329"/>
                      <a:pt x="1047476" y="518273"/>
                      <a:pt x="1026068" y="545798"/>
                    </a:cubicBezTo>
                    <a:cubicBezTo>
                      <a:pt x="1004660" y="574088"/>
                      <a:pt x="996249" y="538152"/>
                      <a:pt x="976370" y="541211"/>
                    </a:cubicBezTo>
                    <a:cubicBezTo>
                      <a:pt x="956491" y="544269"/>
                      <a:pt x="965666" y="567971"/>
                      <a:pt x="995485" y="576381"/>
                    </a:cubicBezTo>
                    <a:cubicBezTo>
                      <a:pt x="1024539" y="584792"/>
                      <a:pt x="1021480" y="600848"/>
                      <a:pt x="1045947" y="616904"/>
                    </a:cubicBezTo>
                    <a:moveTo>
                      <a:pt x="1187395" y="466282"/>
                    </a:moveTo>
                    <a:cubicBezTo>
                      <a:pt x="1207274" y="465517"/>
                      <a:pt x="1197334" y="441815"/>
                      <a:pt x="1175161" y="425759"/>
                    </a:cubicBezTo>
                    <a:cubicBezTo>
                      <a:pt x="1152988" y="409703"/>
                      <a:pt x="1103291" y="442580"/>
                      <a:pt x="1111701" y="449461"/>
                    </a:cubicBezTo>
                    <a:cubicBezTo>
                      <a:pt x="1122405" y="456342"/>
                      <a:pt x="1167515" y="467046"/>
                      <a:pt x="1187395" y="466282"/>
                    </a:cubicBezTo>
                    <a:moveTo>
                      <a:pt x="1199628" y="308778"/>
                    </a:moveTo>
                    <a:cubicBezTo>
                      <a:pt x="1197334" y="302661"/>
                      <a:pt x="1113230" y="311836"/>
                      <a:pt x="1126228" y="321776"/>
                    </a:cubicBezTo>
                    <a:cubicBezTo>
                      <a:pt x="1148401" y="337832"/>
                      <a:pt x="1201922" y="315659"/>
                      <a:pt x="1199628" y="308778"/>
                    </a:cubicBezTo>
                    <a:moveTo>
                      <a:pt x="1110172" y="303426"/>
                    </a:moveTo>
                    <a:cubicBezTo>
                      <a:pt x="1126993" y="303426"/>
                      <a:pt x="1139991" y="301132"/>
                      <a:pt x="1154518" y="295780"/>
                    </a:cubicBezTo>
                    <a:cubicBezTo>
                      <a:pt x="1169045" y="290428"/>
                      <a:pt x="1146872" y="290428"/>
                      <a:pt x="1156811" y="277430"/>
                    </a:cubicBezTo>
                    <a:cubicBezTo>
                      <a:pt x="1166751" y="264432"/>
                      <a:pt x="1132345" y="263668"/>
                      <a:pt x="1130051" y="267491"/>
                    </a:cubicBezTo>
                    <a:cubicBezTo>
                      <a:pt x="1127757" y="272078"/>
                      <a:pt x="1084941" y="241495"/>
                      <a:pt x="1078059" y="251434"/>
                    </a:cubicBezTo>
                    <a:cubicBezTo>
                      <a:pt x="1071178" y="261374"/>
                      <a:pt x="1093351" y="303426"/>
                      <a:pt x="1110172" y="303426"/>
                    </a:cubicBezTo>
                    <a:moveTo>
                      <a:pt x="1063532" y="366886"/>
                    </a:moveTo>
                    <a:cubicBezTo>
                      <a:pt x="1062768" y="377590"/>
                      <a:pt x="1036772" y="364592"/>
                      <a:pt x="1016893" y="356947"/>
                    </a:cubicBezTo>
                    <a:cubicBezTo>
                      <a:pt x="997014" y="349301"/>
                      <a:pt x="1009247" y="372238"/>
                      <a:pt x="1024539" y="385236"/>
                    </a:cubicBezTo>
                    <a:cubicBezTo>
                      <a:pt x="1039830" y="398234"/>
                      <a:pt x="1016893" y="391353"/>
                      <a:pt x="995485" y="377590"/>
                    </a:cubicBezTo>
                    <a:cubicBezTo>
                      <a:pt x="974076" y="363828"/>
                      <a:pt x="976370" y="387530"/>
                      <a:pt x="986310" y="395176"/>
                    </a:cubicBezTo>
                    <a:cubicBezTo>
                      <a:pt x="996249" y="402821"/>
                      <a:pt x="984016" y="413526"/>
                      <a:pt x="971018" y="395940"/>
                    </a:cubicBezTo>
                    <a:cubicBezTo>
                      <a:pt x="958020" y="378355"/>
                      <a:pt x="951139" y="360769"/>
                      <a:pt x="929731" y="359240"/>
                    </a:cubicBezTo>
                    <a:cubicBezTo>
                      <a:pt x="908323" y="358476"/>
                      <a:pt x="918262" y="379119"/>
                      <a:pt x="926672" y="389059"/>
                    </a:cubicBezTo>
                    <a:cubicBezTo>
                      <a:pt x="937377" y="402821"/>
                      <a:pt x="948845" y="406644"/>
                      <a:pt x="966430" y="415819"/>
                    </a:cubicBezTo>
                    <a:cubicBezTo>
                      <a:pt x="984016" y="425759"/>
                      <a:pt x="1013070" y="411232"/>
                      <a:pt x="1026068" y="415055"/>
                    </a:cubicBezTo>
                    <a:cubicBezTo>
                      <a:pt x="1039066" y="418113"/>
                      <a:pt x="1011541" y="434169"/>
                      <a:pt x="1020716" y="444873"/>
                    </a:cubicBezTo>
                    <a:cubicBezTo>
                      <a:pt x="1029891" y="455577"/>
                      <a:pt x="1053593" y="447932"/>
                      <a:pt x="1072707" y="447167"/>
                    </a:cubicBezTo>
                    <a:cubicBezTo>
                      <a:pt x="1091822" y="446403"/>
                      <a:pt x="1082647" y="435698"/>
                      <a:pt x="1094116" y="428053"/>
                    </a:cubicBezTo>
                    <a:cubicBezTo>
                      <a:pt x="1104820" y="420407"/>
                      <a:pt x="1083412" y="421936"/>
                      <a:pt x="1091822" y="403586"/>
                    </a:cubicBezTo>
                    <a:cubicBezTo>
                      <a:pt x="1100997" y="385236"/>
                      <a:pt x="1064297" y="356182"/>
                      <a:pt x="1063532" y="366886"/>
                    </a:cubicBezTo>
                    <a:moveTo>
                      <a:pt x="938141" y="442580"/>
                    </a:moveTo>
                    <a:cubicBezTo>
                      <a:pt x="945787" y="434169"/>
                      <a:pt x="921320" y="415819"/>
                      <a:pt x="915204" y="431111"/>
                    </a:cubicBezTo>
                    <a:cubicBezTo>
                      <a:pt x="908323" y="445638"/>
                      <a:pt x="930495" y="450990"/>
                      <a:pt x="938141" y="442580"/>
                    </a:cubicBezTo>
                    <a:moveTo>
                      <a:pt x="1063532" y="197914"/>
                    </a:moveTo>
                    <a:cubicBezTo>
                      <a:pt x="1071178" y="184916"/>
                      <a:pt x="1016893" y="174976"/>
                      <a:pt x="1030655" y="186445"/>
                    </a:cubicBezTo>
                    <a:cubicBezTo>
                      <a:pt x="1038301" y="192562"/>
                      <a:pt x="1055887" y="210911"/>
                      <a:pt x="1063532" y="197914"/>
                    </a:cubicBezTo>
                    <a:moveTo>
                      <a:pt x="919791" y="339361"/>
                    </a:moveTo>
                    <a:cubicBezTo>
                      <a:pt x="928966" y="328657"/>
                      <a:pt x="884620" y="294251"/>
                      <a:pt x="882327" y="310307"/>
                    </a:cubicBezTo>
                    <a:cubicBezTo>
                      <a:pt x="880033" y="326363"/>
                      <a:pt x="909852" y="350830"/>
                      <a:pt x="919791" y="339361"/>
                    </a:cubicBezTo>
                    <a:moveTo>
                      <a:pt x="912145" y="249141"/>
                    </a:moveTo>
                    <a:cubicBezTo>
                      <a:pt x="925143" y="240730"/>
                      <a:pt x="949610" y="254493"/>
                      <a:pt x="945022" y="264432"/>
                    </a:cubicBezTo>
                    <a:cubicBezTo>
                      <a:pt x="940435" y="274372"/>
                      <a:pt x="902206" y="262138"/>
                      <a:pt x="905264" y="270549"/>
                    </a:cubicBezTo>
                    <a:cubicBezTo>
                      <a:pt x="906029" y="273607"/>
                      <a:pt x="910616" y="286605"/>
                      <a:pt x="937377" y="278959"/>
                    </a:cubicBezTo>
                    <a:cubicBezTo>
                      <a:pt x="964137" y="271313"/>
                      <a:pt x="986310" y="276665"/>
                      <a:pt x="1003895" y="290428"/>
                    </a:cubicBezTo>
                    <a:cubicBezTo>
                      <a:pt x="1021480" y="304190"/>
                      <a:pt x="1038301" y="309542"/>
                      <a:pt x="1050534" y="295780"/>
                    </a:cubicBezTo>
                    <a:cubicBezTo>
                      <a:pt x="1062768" y="282018"/>
                      <a:pt x="1035243" y="279724"/>
                      <a:pt x="1040595" y="269020"/>
                    </a:cubicBezTo>
                    <a:cubicBezTo>
                      <a:pt x="1045947" y="258316"/>
                      <a:pt x="1023010" y="251434"/>
                      <a:pt x="1010776" y="251434"/>
                    </a:cubicBezTo>
                    <a:cubicBezTo>
                      <a:pt x="998543" y="251434"/>
                      <a:pt x="993955" y="230026"/>
                      <a:pt x="984016" y="233849"/>
                    </a:cubicBezTo>
                    <a:cubicBezTo>
                      <a:pt x="974076" y="238436"/>
                      <a:pt x="967195" y="245318"/>
                      <a:pt x="967195" y="231555"/>
                    </a:cubicBezTo>
                    <a:cubicBezTo>
                      <a:pt x="967195" y="217793"/>
                      <a:pt x="909852" y="216264"/>
                      <a:pt x="895325" y="221616"/>
                    </a:cubicBezTo>
                    <a:cubicBezTo>
                      <a:pt x="880798" y="228497"/>
                      <a:pt x="898383" y="257551"/>
                      <a:pt x="912145" y="249141"/>
                    </a:cubicBezTo>
                    <a:moveTo>
                      <a:pt x="727117" y="282018"/>
                    </a:moveTo>
                    <a:cubicBezTo>
                      <a:pt x="737821" y="286605"/>
                      <a:pt x="749290" y="272078"/>
                      <a:pt x="756935" y="278959"/>
                    </a:cubicBezTo>
                    <a:cubicBezTo>
                      <a:pt x="764581" y="285076"/>
                      <a:pt x="798987" y="290428"/>
                      <a:pt x="798987" y="273607"/>
                    </a:cubicBezTo>
                    <a:cubicBezTo>
                      <a:pt x="798987" y="256022"/>
                      <a:pt x="756171" y="254493"/>
                      <a:pt x="744702" y="260609"/>
                    </a:cubicBezTo>
                    <a:cubicBezTo>
                      <a:pt x="733998" y="266726"/>
                      <a:pt x="682771" y="269020"/>
                      <a:pt x="697298" y="279724"/>
                    </a:cubicBezTo>
                    <a:cubicBezTo>
                      <a:pt x="705709" y="286605"/>
                      <a:pt x="715648" y="278195"/>
                      <a:pt x="727117" y="282018"/>
                    </a:cubicBezTo>
                    <a:moveTo>
                      <a:pt x="781402" y="302661"/>
                    </a:moveTo>
                    <a:cubicBezTo>
                      <a:pt x="795929" y="300368"/>
                      <a:pt x="789048" y="289663"/>
                      <a:pt x="766110" y="292722"/>
                    </a:cubicBezTo>
                    <a:cubicBezTo>
                      <a:pt x="743173" y="295780"/>
                      <a:pt x="702650" y="295780"/>
                      <a:pt x="702650" y="311836"/>
                    </a:cubicBezTo>
                    <a:cubicBezTo>
                      <a:pt x="702650" y="324834"/>
                      <a:pt x="710296" y="330951"/>
                      <a:pt x="735527" y="333245"/>
                    </a:cubicBezTo>
                    <a:cubicBezTo>
                      <a:pt x="760758" y="335538"/>
                      <a:pt x="782931" y="311836"/>
                      <a:pt x="770698" y="311836"/>
                    </a:cubicBezTo>
                    <a:cubicBezTo>
                      <a:pt x="759229" y="312601"/>
                      <a:pt x="766875" y="304955"/>
                      <a:pt x="781402" y="302661"/>
                    </a:cubicBezTo>
                    <a:moveTo>
                      <a:pt x="688888" y="308013"/>
                    </a:moveTo>
                    <a:cubicBezTo>
                      <a:pt x="694240" y="295015"/>
                      <a:pt x="652188" y="297309"/>
                      <a:pt x="656011" y="301897"/>
                    </a:cubicBezTo>
                    <a:cubicBezTo>
                      <a:pt x="663657" y="311072"/>
                      <a:pt x="683535" y="321011"/>
                      <a:pt x="688888" y="308013"/>
                    </a:cubicBezTo>
                    <a:moveTo>
                      <a:pt x="631544" y="385236"/>
                    </a:moveTo>
                    <a:cubicBezTo>
                      <a:pt x="616252" y="386001"/>
                      <a:pt x="617017" y="401292"/>
                      <a:pt x="634602" y="401292"/>
                    </a:cubicBezTo>
                    <a:cubicBezTo>
                      <a:pt x="652188" y="401292"/>
                      <a:pt x="657540" y="406644"/>
                      <a:pt x="632309" y="405880"/>
                    </a:cubicBezTo>
                    <a:cubicBezTo>
                      <a:pt x="607077" y="405115"/>
                      <a:pt x="595609" y="426523"/>
                      <a:pt x="613194" y="421936"/>
                    </a:cubicBezTo>
                    <a:cubicBezTo>
                      <a:pt x="630779" y="417348"/>
                      <a:pt x="652188" y="417348"/>
                      <a:pt x="638425" y="421936"/>
                    </a:cubicBezTo>
                    <a:cubicBezTo>
                      <a:pt x="625428" y="426523"/>
                      <a:pt x="588727" y="428817"/>
                      <a:pt x="594080" y="435698"/>
                    </a:cubicBezTo>
                    <a:cubicBezTo>
                      <a:pt x="597138" y="440286"/>
                      <a:pt x="611665" y="438757"/>
                      <a:pt x="626192" y="444109"/>
                    </a:cubicBezTo>
                    <a:cubicBezTo>
                      <a:pt x="640719" y="449461"/>
                      <a:pt x="649129" y="452519"/>
                      <a:pt x="660598" y="441050"/>
                    </a:cubicBezTo>
                    <a:cubicBezTo>
                      <a:pt x="671302" y="429582"/>
                      <a:pt x="685829" y="417348"/>
                      <a:pt x="680477" y="433405"/>
                    </a:cubicBezTo>
                    <a:cubicBezTo>
                      <a:pt x="675125" y="449461"/>
                      <a:pt x="698063" y="437992"/>
                      <a:pt x="727881" y="436463"/>
                    </a:cubicBezTo>
                    <a:cubicBezTo>
                      <a:pt x="757700" y="435698"/>
                      <a:pt x="722529" y="454048"/>
                      <a:pt x="691181" y="455577"/>
                    </a:cubicBezTo>
                    <a:cubicBezTo>
                      <a:pt x="659834" y="457871"/>
                      <a:pt x="665950" y="473163"/>
                      <a:pt x="690417" y="478515"/>
                    </a:cubicBezTo>
                    <a:cubicBezTo>
                      <a:pt x="714883" y="483867"/>
                      <a:pt x="766875" y="463223"/>
                      <a:pt x="779108" y="451755"/>
                    </a:cubicBezTo>
                    <a:cubicBezTo>
                      <a:pt x="791341" y="440286"/>
                      <a:pt x="802046" y="457871"/>
                      <a:pt x="814279" y="449461"/>
                    </a:cubicBezTo>
                    <a:cubicBezTo>
                      <a:pt x="826512" y="441050"/>
                      <a:pt x="849450" y="450225"/>
                      <a:pt x="870858" y="446403"/>
                    </a:cubicBezTo>
                    <a:cubicBezTo>
                      <a:pt x="892266" y="441815"/>
                      <a:pt x="895325" y="403586"/>
                      <a:pt x="880033" y="396705"/>
                    </a:cubicBezTo>
                    <a:cubicBezTo>
                      <a:pt x="864741" y="390588"/>
                      <a:pt x="864741" y="404351"/>
                      <a:pt x="852508" y="406644"/>
                    </a:cubicBezTo>
                    <a:cubicBezTo>
                      <a:pt x="840275" y="408938"/>
                      <a:pt x="833393" y="393646"/>
                      <a:pt x="823454" y="383707"/>
                    </a:cubicBezTo>
                    <a:cubicBezTo>
                      <a:pt x="813514" y="373767"/>
                      <a:pt x="820396" y="355417"/>
                      <a:pt x="805868" y="357711"/>
                    </a:cubicBezTo>
                    <a:cubicBezTo>
                      <a:pt x="791341" y="360005"/>
                      <a:pt x="760758" y="382178"/>
                      <a:pt x="779108" y="384471"/>
                    </a:cubicBezTo>
                    <a:cubicBezTo>
                      <a:pt x="798223" y="386765"/>
                      <a:pt x="791341" y="395940"/>
                      <a:pt x="781402" y="400528"/>
                    </a:cubicBezTo>
                    <a:cubicBezTo>
                      <a:pt x="771462" y="405115"/>
                      <a:pt x="804339" y="411996"/>
                      <a:pt x="800517" y="418878"/>
                    </a:cubicBezTo>
                    <a:cubicBezTo>
                      <a:pt x="795929" y="424994"/>
                      <a:pt x="745467" y="419642"/>
                      <a:pt x="743173" y="408938"/>
                    </a:cubicBezTo>
                    <a:cubicBezTo>
                      <a:pt x="740879" y="398234"/>
                      <a:pt x="701121" y="379119"/>
                      <a:pt x="684300" y="382942"/>
                    </a:cubicBezTo>
                    <a:cubicBezTo>
                      <a:pt x="667479" y="387530"/>
                      <a:pt x="674361" y="369944"/>
                      <a:pt x="657540" y="369180"/>
                    </a:cubicBezTo>
                    <a:cubicBezTo>
                      <a:pt x="641484" y="369180"/>
                      <a:pt x="646836" y="384471"/>
                      <a:pt x="631544" y="385236"/>
                    </a:cubicBezTo>
                    <a:moveTo>
                      <a:pt x="458749" y="390588"/>
                    </a:moveTo>
                    <a:cubicBezTo>
                      <a:pt x="466394" y="393646"/>
                      <a:pt x="458749" y="408938"/>
                      <a:pt x="467924" y="404351"/>
                    </a:cubicBezTo>
                    <a:cubicBezTo>
                      <a:pt x="477099" y="399763"/>
                      <a:pt x="478628" y="398998"/>
                      <a:pt x="485509" y="401292"/>
                    </a:cubicBezTo>
                    <a:cubicBezTo>
                      <a:pt x="497742" y="405115"/>
                      <a:pt x="500036" y="395176"/>
                      <a:pt x="505388" y="389824"/>
                    </a:cubicBezTo>
                    <a:cubicBezTo>
                      <a:pt x="510740" y="384471"/>
                      <a:pt x="508446" y="408938"/>
                      <a:pt x="522974" y="408938"/>
                    </a:cubicBezTo>
                    <a:cubicBezTo>
                      <a:pt x="535207" y="408938"/>
                      <a:pt x="532913" y="382942"/>
                      <a:pt x="544382" y="390588"/>
                    </a:cubicBezTo>
                    <a:cubicBezTo>
                      <a:pt x="555086" y="398234"/>
                      <a:pt x="558909" y="387530"/>
                      <a:pt x="561203" y="379884"/>
                    </a:cubicBezTo>
                    <a:cubicBezTo>
                      <a:pt x="563496" y="372238"/>
                      <a:pt x="563496" y="359240"/>
                      <a:pt x="575730" y="356947"/>
                    </a:cubicBezTo>
                    <a:cubicBezTo>
                      <a:pt x="587963" y="354653"/>
                      <a:pt x="578023" y="368415"/>
                      <a:pt x="583376" y="378355"/>
                    </a:cubicBezTo>
                    <a:cubicBezTo>
                      <a:pt x="591786" y="392117"/>
                      <a:pt x="605548" y="379119"/>
                      <a:pt x="606313" y="373003"/>
                    </a:cubicBezTo>
                    <a:cubicBezTo>
                      <a:pt x="607077" y="366886"/>
                      <a:pt x="627721" y="370709"/>
                      <a:pt x="626192" y="363063"/>
                    </a:cubicBezTo>
                    <a:cubicBezTo>
                      <a:pt x="625428" y="355417"/>
                      <a:pt x="631544" y="353124"/>
                      <a:pt x="626192" y="344713"/>
                    </a:cubicBezTo>
                    <a:cubicBezTo>
                      <a:pt x="620840" y="336303"/>
                      <a:pt x="635367" y="338597"/>
                      <a:pt x="641484" y="331715"/>
                    </a:cubicBezTo>
                    <a:cubicBezTo>
                      <a:pt x="648365" y="325599"/>
                      <a:pt x="632309" y="330951"/>
                      <a:pt x="621605" y="321011"/>
                    </a:cubicBezTo>
                    <a:cubicBezTo>
                      <a:pt x="610900" y="311072"/>
                      <a:pt x="606313" y="324070"/>
                      <a:pt x="606313" y="330951"/>
                    </a:cubicBezTo>
                    <a:cubicBezTo>
                      <a:pt x="606313" y="337067"/>
                      <a:pt x="584905" y="331715"/>
                      <a:pt x="573436" y="327892"/>
                    </a:cubicBezTo>
                    <a:cubicBezTo>
                      <a:pt x="561203" y="323305"/>
                      <a:pt x="545911" y="341655"/>
                      <a:pt x="528326" y="350830"/>
                    </a:cubicBezTo>
                    <a:cubicBezTo>
                      <a:pt x="510740" y="359240"/>
                      <a:pt x="509211" y="374532"/>
                      <a:pt x="493155" y="373767"/>
                    </a:cubicBezTo>
                    <a:cubicBezTo>
                      <a:pt x="475570" y="372238"/>
                      <a:pt x="451103" y="387530"/>
                      <a:pt x="458749" y="390588"/>
                    </a:cubicBezTo>
                    <a:moveTo>
                      <a:pt x="550498" y="421171"/>
                    </a:moveTo>
                    <a:cubicBezTo>
                      <a:pt x="570378" y="423465"/>
                      <a:pt x="590257" y="405880"/>
                      <a:pt x="589492" y="396705"/>
                    </a:cubicBezTo>
                    <a:cubicBezTo>
                      <a:pt x="588727" y="386765"/>
                      <a:pt x="540559" y="419642"/>
                      <a:pt x="550498" y="421171"/>
                    </a:cubicBezTo>
                    <a:moveTo>
                      <a:pt x="971783" y="685716"/>
                    </a:moveTo>
                    <a:cubicBezTo>
                      <a:pt x="978664" y="678071"/>
                      <a:pt x="1006189" y="701008"/>
                      <a:pt x="1006953" y="684952"/>
                    </a:cubicBezTo>
                    <a:cubicBezTo>
                      <a:pt x="1007718" y="668896"/>
                      <a:pt x="975606" y="661250"/>
                      <a:pt x="962608" y="652839"/>
                    </a:cubicBezTo>
                    <a:cubicBezTo>
                      <a:pt x="949610" y="644429"/>
                      <a:pt x="943493" y="648252"/>
                      <a:pt x="922850" y="633725"/>
                    </a:cubicBezTo>
                    <a:cubicBezTo>
                      <a:pt x="901441" y="618433"/>
                      <a:pt x="928201" y="610788"/>
                      <a:pt x="912910" y="599319"/>
                    </a:cubicBezTo>
                    <a:cubicBezTo>
                      <a:pt x="897618" y="587850"/>
                      <a:pt x="891502" y="554973"/>
                      <a:pt x="902970" y="544269"/>
                    </a:cubicBezTo>
                    <a:cubicBezTo>
                      <a:pt x="913674" y="533565"/>
                      <a:pt x="925908" y="517509"/>
                      <a:pt x="906029" y="509863"/>
                    </a:cubicBezTo>
                    <a:cubicBezTo>
                      <a:pt x="886149" y="502217"/>
                      <a:pt x="854037" y="515979"/>
                      <a:pt x="857095" y="520567"/>
                    </a:cubicBezTo>
                    <a:cubicBezTo>
                      <a:pt x="860154" y="525154"/>
                      <a:pt x="888443" y="539681"/>
                      <a:pt x="888443" y="546563"/>
                    </a:cubicBezTo>
                    <a:cubicBezTo>
                      <a:pt x="888443" y="552679"/>
                      <a:pt x="863212" y="528213"/>
                      <a:pt x="854037" y="533565"/>
                    </a:cubicBezTo>
                    <a:cubicBezTo>
                      <a:pt x="844862" y="538917"/>
                      <a:pt x="834923" y="522861"/>
                      <a:pt x="827277" y="533565"/>
                    </a:cubicBezTo>
                    <a:cubicBezTo>
                      <a:pt x="819631" y="544269"/>
                      <a:pt x="837216" y="581733"/>
                      <a:pt x="844098" y="592438"/>
                    </a:cubicBezTo>
                    <a:cubicBezTo>
                      <a:pt x="850979" y="603142"/>
                      <a:pt x="837216" y="603142"/>
                      <a:pt x="828806" y="605435"/>
                    </a:cubicBezTo>
                    <a:cubicBezTo>
                      <a:pt x="819631" y="607729"/>
                      <a:pt x="818866" y="575617"/>
                      <a:pt x="809691" y="563383"/>
                    </a:cubicBezTo>
                    <a:cubicBezTo>
                      <a:pt x="800517" y="551915"/>
                      <a:pt x="765346" y="537388"/>
                      <a:pt x="763052" y="545798"/>
                    </a:cubicBezTo>
                    <a:cubicBezTo>
                      <a:pt x="760758" y="554208"/>
                      <a:pt x="785225" y="554208"/>
                      <a:pt x="782167" y="566442"/>
                    </a:cubicBezTo>
                    <a:cubicBezTo>
                      <a:pt x="779108" y="577911"/>
                      <a:pt x="765346" y="558796"/>
                      <a:pt x="753112" y="568736"/>
                    </a:cubicBezTo>
                    <a:cubicBezTo>
                      <a:pt x="740879" y="578675"/>
                      <a:pt x="743173" y="571794"/>
                      <a:pt x="745467" y="562619"/>
                    </a:cubicBezTo>
                    <a:cubicBezTo>
                      <a:pt x="747760" y="552679"/>
                      <a:pt x="727881" y="541975"/>
                      <a:pt x="705709" y="544269"/>
                    </a:cubicBezTo>
                    <a:cubicBezTo>
                      <a:pt x="683535" y="546563"/>
                      <a:pt x="695769" y="561854"/>
                      <a:pt x="688888" y="567206"/>
                    </a:cubicBezTo>
                    <a:cubicBezTo>
                      <a:pt x="682006" y="572558"/>
                      <a:pt x="649129" y="564148"/>
                      <a:pt x="669773" y="559561"/>
                    </a:cubicBezTo>
                    <a:cubicBezTo>
                      <a:pt x="691181" y="554973"/>
                      <a:pt x="682006" y="543504"/>
                      <a:pt x="674361" y="531271"/>
                    </a:cubicBezTo>
                    <a:cubicBezTo>
                      <a:pt x="666715" y="519802"/>
                      <a:pt x="645306" y="533565"/>
                      <a:pt x="610900" y="545033"/>
                    </a:cubicBezTo>
                    <a:cubicBezTo>
                      <a:pt x="576494" y="556502"/>
                      <a:pt x="561203" y="569500"/>
                      <a:pt x="565790" y="571029"/>
                    </a:cubicBezTo>
                    <a:cubicBezTo>
                      <a:pt x="570378" y="571794"/>
                      <a:pt x="571142" y="577146"/>
                      <a:pt x="558144" y="588615"/>
                    </a:cubicBezTo>
                    <a:cubicBezTo>
                      <a:pt x="545146" y="599319"/>
                      <a:pt x="558144" y="609258"/>
                      <a:pt x="570378" y="609258"/>
                    </a:cubicBezTo>
                    <a:cubicBezTo>
                      <a:pt x="582611" y="609258"/>
                      <a:pt x="571907" y="618433"/>
                      <a:pt x="580317" y="620727"/>
                    </a:cubicBezTo>
                    <a:cubicBezTo>
                      <a:pt x="587963" y="623021"/>
                      <a:pt x="627721" y="605435"/>
                      <a:pt x="639190" y="613081"/>
                    </a:cubicBezTo>
                    <a:cubicBezTo>
                      <a:pt x="649894" y="620727"/>
                      <a:pt x="574200" y="624550"/>
                      <a:pt x="574200" y="637548"/>
                    </a:cubicBezTo>
                    <a:cubicBezTo>
                      <a:pt x="574200" y="650546"/>
                      <a:pt x="616252" y="658192"/>
                      <a:pt x="647600" y="652839"/>
                    </a:cubicBezTo>
                    <a:cubicBezTo>
                      <a:pt x="678948" y="647487"/>
                      <a:pt x="733233" y="657427"/>
                      <a:pt x="733233" y="664308"/>
                    </a:cubicBezTo>
                    <a:cubicBezTo>
                      <a:pt x="733233" y="671954"/>
                      <a:pt x="696533" y="669660"/>
                      <a:pt x="669008" y="668896"/>
                    </a:cubicBezTo>
                    <a:cubicBezTo>
                      <a:pt x="641484" y="668131"/>
                      <a:pt x="594080" y="676541"/>
                      <a:pt x="595609" y="684952"/>
                    </a:cubicBezTo>
                    <a:cubicBezTo>
                      <a:pt x="597903" y="694891"/>
                      <a:pt x="600961" y="694891"/>
                      <a:pt x="630015" y="707889"/>
                    </a:cubicBezTo>
                    <a:cubicBezTo>
                      <a:pt x="659069" y="720887"/>
                      <a:pt x="688888" y="701773"/>
                      <a:pt x="687358" y="719358"/>
                    </a:cubicBezTo>
                    <a:cubicBezTo>
                      <a:pt x="686594" y="737708"/>
                      <a:pt x="702650" y="742295"/>
                      <a:pt x="741644" y="743060"/>
                    </a:cubicBezTo>
                    <a:cubicBezTo>
                      <a:pt x="780637" y="743825"/>
                      <a:pt x="798223" y="726239"/>
                      <a:pt x="816573" y="727004"/>
                    </a:cubicBezTo>
                    <a:cubicBezTo>
                      <a:pt x="835687" y="727768"/>
                      <a:pt x="844098" y="724710"/>
                      <a:pt x="853273" y="711712"/>
                    </a:cubicBezTo>
                    <a:cubicBezTo>
                      <a:pt x="862448" y="698714"/>
                      <a:pt x="870093" y="706360"/>
                      <a:pt x="872387" y="712477"/>
                    </a:cubicBezTo>
                    <a:cubicBezTo>
                      <a:pt x="874681" y="718593"/>
                      <a:pt x="899147" y="717829"/>
                      <a:pt x="904500" y="723181"/>
                    </a:cubicBezTo>
                    <a:cubicBezTo>
                      <a:pt x="918262" y="736943"/>
                      <a:pt x="965666" y="733121"/>
                      <a:pt x="983251" y="723946"/>
                    </a:cubicBezTo>
                    <a:cubicBezTo>
                      <a:pt x="1000837" y="715535"/>
                      <a:pt x="975606" y="691833"/>
                      <a:pt x="966430" y="702537"/>
                    </a:cubicBezTo>
                    <a:cubicBezTo>
                      <a:pt x="957256" y="713241"/>
                      <a:pt x="949610" y="707125"/>
                      <a:pt x="947316" y="701773"/>
                    </a:cubicBezTo>
                    <a:cubicBezTo>
                      <a:pt x="945022" y="696421"/>
                      <a:pt x="964901" y="693362"/>
                      <a:pt x="971783" y="685716"/>
                    </a:cubicBezTo>
                    <a:moveTo>
                      <a:pt x="418226" y="597025"/>
                    </a:moveTo>
                    <a:cubicBezTo>
                      <a:pt x="438105" y="601613"/>
                      <a:pt x="440399" y="636019"/>
                      <a:pt x="453397" y="636019"/>
                    </a:cubicBezTo>
                    <a:cubicBezTo>
                      <a:pt x="462572" y="636019"/>
                      <a:pt x="455690" y="625315"/>
                      <a:pt x="470217" y="625315"/>
                    </a:cubicBezTo>
                    <a:cubicBezTo>
                      <a:pt x="484745" y="625315"/>
                      <a:pt x="480922" y="617669"/>
                      <a:pt x="494684" y="619198"/>
                    </a:cubicBezTo>
                    <a:cubicBezTo>
                      <a:pt x="507682" y="619962"/>
                      <a:pt x="519151" y="616140"/>
                      <a:pt x="519151" y="600848"/>
                    </a:cubicBezTo>
                    <a:cubicBezTo>
                      <a:pt x="519151" y="585556"/>
                      <a:pt x="529090" y="580204"/>
                      <a:pt x="542088" y="577146"/>
                    </a:cubicBezTo>
                    <a:cubicBezTo>
                      <a:pt x="555086" y="574088"/>
                      <a:pt x="542853" y="558031"/>
                      <a:pt x="561967" y="553444"/>
                    </a:cubicBezTo>
                    <a:cubicBezTo>
                      <a:pt x="581082" y="548856"/>
                      <a:pt x="633073" y="527448"/>
                      <a:pt x="641484" y="521331"/>
                    </a:cubicBezTo>
                    <a:cubicBezTo>
                      <a:pt x="650659" y="515215"/>
                      <a:pt x="630779" y="506040"/>
                      <a:pt x="610136" y="494571"/>
                    </a:cubicBezTo>
                    <a:cubicBezTo>
                      <a:pt x="590257" y="483102"/>
                      <a:pt x="574965" y="479280"/>
                      <a:pt x="558909" y="489219"/>
                    </a:cubicBezTo>
                    <a:cubicBezTo>
                      <a:pt x="543617" y="499159"/>
                      <a:pt x="555851" y="478515"/>
                      <a:pt x="543617" y="483867"/>
                    </a:cubicBezTo>
                    <a:cubicBezTo>
                      <a:pt x="531384" y="489219"/>
                      <a:pt x="498507" y="475457"/>
                      <a:pt x="493919" y="470105"/>
                    </a:cubicBezTo>
                    <a:cubicBezTo>
                      <a:pt x="489332" y="464752"/>
                      <a:pt x="429695" y="481573"/>
                      <a:pt x="415168" y="481573"/>
                    </a:cubicBezTo>
                    <a:cubicBezTo>
                      <a:pt x="400641" y="481573"/>
                      <a:pt x="415932" y="496865"/>
                      <a:pt x="425872" y="504511"/>
                    </a:cubicBezTo>
                    <a:cubicBezTo>
                      <a:pt x="435811" y="512157"/>
                      <a:pt x="401405" y="535859"/>
                      <a:pt x="408286" y="541211"/>
                    </a:cubicBezTo>
                    <a:cubicBezTo>
                      <a:pt x="415168" y="546563"/>
                      <a:pt x="401405" y="560325"/>
                      <a:pt x="386113" y="577911"/>
                    </a:cubicBezTo>
                    <a:cubicBezTo>
                      <a:pt x="371586" y="593967"/>
                      <a:pt x="398347" y="593202"/>
                      <a:pt x="418226" y="597025"/>
                    </a:cubicBezTo>
                    <a:moveTo>
                      <a:pt x="436576" y="1451827"/>
                    </a:moveTo>
                    <a:cubicBezTo>
                      <a:pt x="429695" y="1444181"/>
                      <a:pt x="410580" y="1445710"/>
                      <a:pt x="407522" y="1438829"/>
                    </a:cubicBezTo>
                    <a:cubicBezTo>
                      <a:pt x="404463" y="1431948"/>
                      <a:pt x="387643" y="1406717"/>
                      <a:pt x="378468" y="1407481"/>
                    </a:cubicBezTo>
                    <a:cubicBezTo>
                      <a:pt x="369293" y="1408246"/>
                      <a:pt x="357059" y="1408246"/>
                      <a:pt x="345591" y="1400600"/>
                    </a:cubicBezTo>
                    <a:cubicBezTo>
                      <a:pt x="334887" y="1392190"/>
                      <a:pt x="327241" y="1392190"/>
                      <a:pt x="319595" y="1396777"/>
                    </a:cubicBezTo>
                    <a:cubicBezTo>
                      <a:pt x="311949" y="1401364"/>
                      <a:pt x="328005" y="1402894"/>
                      <a:pt x="327241" y="1408246"/>
                    </a:cubicBezTo>
                    <a:cubicBezTo>
                      <a:pt x="326476" y="1413598"/>
                      <a:pt x="332593" y="1416656"/>
                      <a:pt x="338709" y="1415892"/>
                    </a:cubicBezTo>
                    <a:cubicBezTo>
                      <a:pt x="345591" y="1415127"/>
                      <a:pt x="349414" y="1428125"/>
                      <a:pt x="355530" y="1428889"/>
                    </a:cubicBezTo>
                    <a:cubicBezTo>
                      <a:pt x="362412" y="1429654"/>
                      <a:pt x="364705" y="1439594"/>
                      <a:pt x="372351" y="1439594"/>
                    </a:cubicBezTo>
                    <a:cubicBezTo>
                      <a:pt x="379997" y="1439594"/>
                      <a:pt x="381526" y="1448004"/>
                      <a:pt x="385349" y="1453356"/>
                    </a:cubicBezTo>
                    <a:cubicBezTo>
                      <a:pt x="389172" y="1457944"/>
                      <a:pt x="398347" y="1454121"/>
                      <a:pt x="398347" y="1458708"/>
                    </a:cubicBezTo>
                    <a:cubicBezTo>
                      <a:pt x="398347" y="1463296"/>
                      <a:pt x="407522" y="1467119"/>
                      <a:pt x="409816" y="1472471"/>
                    </a:cubicBezTo>
                    <a:cubicBezTo>
                      <a:pt x="425107" y="1474000"/>
                      <a:pt x="438105" y="1475529"/>
                      <a:pt x="449574" y="1472471"/>
                    </a:cubicBezTo>
                    <a:cubicBezTo>
                      <a:pt x="449574" y="1469412"/>
                      <a:pt x="450338" y="1465589"/>
                      <a:pt x="451867" y="1462531"/>
                    </a:cubicBezTo>
                    <a:cubicBezTo>
                      <a:pt x="456455" y="1454885"/>
                      <a:pt x="444222" y="1459473"/>
                      <a:pt x="436576" y="14518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90E811D7-2B18-42E4-BA8D-82E78B7796C3}"/>
                  </a:ext>
                </a:extLst>
              </p:cNvPr>
              <p:cNvSpPr/>
              <p:nvPr/>
            </p:nvSpPr>
            <p:spPr>
              <a:xfrm>
                <a:off x="2056712" y="1593206"/>
                <a:ext cx="2218065" cy="1655205"/>
              </a:xfrm>
              <a:custGeom>
                <a:avLst/>
                <a:gdLst>
                  <a:gd name="connsiteX0" fmla="*/ 1112466 w 2218065"/>
                  <a:gd name="connsiteY0" fmla="*/ 1404423 h 1655205"/>
                  <a:gd name="connsiteX1" fmla="*/ 1091057 w 2218065"/>
                  <a:gd name="connsiteY1" fmla="*/ 1361606 h 1655205"/>
                  <a:gd name="connsiteX2" fmla="*/ 1053593 w 2218065"/>
                  <a:gd name="connsiteY2" fmla="*/ 1308086 h 1655205"/>
                  <a:gd name="connsiteX3" fmla="*/ 1084941 w 2218065"/>
                  <a:gd name="connsiteY3" fmla="*/ 1298146 h 1655205"/>
                  <a:gd name="connsiteX4" fmla="*/ 1114759 w 2218065"/>
                  <a:gd name="connsiteY4" fmla="*/ 1366958 h 1655205"/>
                  <a:gd name="connsiteX5" fmla="*/ 1112466 w 2218065"/>
                  <a:gd name="connsiteY5" fmla="*/ 1404423 h 1655205"/>
                  <a:gd name="connsiteX6" fmla="*/ 727117 w 2218065"/>
                  <a:gd name="connsiteY6" fmla="*/ 1012957 h 1655205"/>
                  <a:gd name="connsiteX7" fmla="*/ 696533 w 2218065"/>
                  <a:gd name="connsiteY7" fmla="*/ 1025955 h 1655205"/>
                  <a:gd name="connsiteX8" fmla="*/ 675125 w 2218065"/>
                  <a:gd name="connsiteY8" fmla="*/ 1044305 h 1655205"/>
                  <a:gd name="connsiteX9" fmla="*/ 607077 w 2218065"/>
                  <a:gd name="connsiteY9" fmla="*/ 1037424 h 1655205"/>
                  <a:gd name="connsiteX10" fmla="*/ 632309 w 2218065"/>
                  <a:gd name="connsiteY10" fmla="*/ 1029013 h 1655205"/>
                  <a:gd name="connsiteX11" fmla="*/ 652188 w 2218065"/>
                  <a:gd name="connsiteY11" fmla="*/ 1009899 h 1655205"/>
                  <a:gd name="connsiteX12" fmla="*/ 644542 w 2218065"/>
                  <a:gd name="connsiteY12" fmla="*/ 986961 h 1655205"/>
                  <a:gd name="connsiteX13" fmla="*/ 680477 w 2218065"/>
                  <a:gd name="connsiteY13" fmla="*/ 986197 h 1655205"/>
                  <a:gd name="connsiteX14" fmla="*/ 718706 w 2218065"/>
                  <a:gd name="connsiteY14" fmla="*/ 999959 h 1655205"/>
                  <a:gd name="connsiteX15" fmla="*/ 786754 w 2218065"/>
                  <a:gd name="connsiteY15" fmla="*/ 975493 h 1655205"/>
                  <a:gd name="connsiteX16" fmla="*/ 727117 w 2218065"/>
                  <a:gd name="connsiteY16" fmla="*/ 1012957 h 1655205"/>
                  <a:gd name="connsiteX17" fmla="*/ 587198 w 2218065"/>
                  <a:gd name="connsiteY17" fmla="*/ 840162 h 1655205"/>
                  <a:gd name="connsiteX18" fmla="*/ 552792 w 2218065"/>
                  <a:gd name="connsiteY18" fmla="*/ 857747 h 1655205"/>
                  <a:gd name="connsiteX19" fmla="*/ 535971 w 2218065"/>
                  <a:gd name="connsiteY19" fmla="*/ 867687 h 1655205"/>
                  <a:gd name="connsiteX20" fmla="*/ 528326 w 2218065"/>
                  <a:gd name="connsiteY20" fmla="*/ 880685 h 1655205"/>
                  <a:gd name="connsiteX21" fmla="*/ 496978 w 2218065"/>
                  <a:gd name="connsiteY21" fmla="*/ 894447 h 1655205"/>
                  <a:gd name="connsiteX22" fmla="*/ 515328 w 2218065"/>
                  <a:gd name="connsiteY22" fmla="*/ 864628 h 1655205"/>
                  <a:gd name="connsiteX23" fmla="*/ 485509 w 2218065"/>
                  <a:gd name="connsiteY23" fmla="*/ 882214 h 1655205"/>
                  <a:gd name="connsiteX24" fmla="*/ 463336 w 2218065"/>
                  <a:gd name="connsiteY24" fmla="*/ 889095 h 1655205"/>
                  <a:gd name="connsiteX25" fmla="*/ 452632 w 2218065"/>
                  <a:gd name="connsiteY25" fmla="*/ 879920 h 1655205"/>
                  <a:gd name="connsiteX26" fmla="*/ 466394 w 2218065"/>
                  <a:gd name="connsiteY26" fmla="*/ 866158 h 1655205"/>
                  <a:gd name="connsiteX27" fmla="*/ 467924 w 2218065"/>
                  <a:gd name="connsiteY27" fmla="*/ 850866 h 1655205"/>
                  <a:gd name="connsiteX28" fmla="*/ 495449 w 2218065"/>
                  <a:gd name="connsiteY28" fmla="*/ 847043 h 1655205"/>
                  <a:gd name="connsiteX29" fmla="*/ 464101 w 2218065"/>
                  <a:gd name="connsiteY29" fmla="*/ 836339 h 1655205"/>
                  <a:gd name="connsiteX30" fmla="*/ 415932 w 2218065"/>
                  <a:gd name="connsiteY30" fmla="*/ 843985 h 1655205"/>
                  <a:gd name="connsiteX31" fmla="*/ 481686 w 2218065"/>
                  <a:gd name="connsiteY31" fmla="*/ 824870 h 1655205"/>
                  <a:gd name="connsiteX32" fmla="*/ 543617 w 2218065"/>
                  <a:gd name="connsiteY32" fmla="*/ 813402 h 1655205"/>
                  <a:gd name="connsiteX33" fmla="*/ 532149 w 2218065"/>
                  <a:gd name="connsiteY33" fmla="*/ 835574 h 1655205"/>
                  <a:gd name="connsiteX34" fmla="*/ 574200 w 2218065"/>
                  <a:gd name="connsiteY34" fmla="*/ 830222 h 1655205"/>
                  <a:gd name="connsiteX35" fmla="*/ 587198 w 2218065"/>
                  <a:gd name="connsiteY35" fmla="*/ 840162 h 1655205"/>
                  <a:gd name="connsiteX36" fmla="*/ 2027669 w 2218065"/>
                  <a:gd name="connsiteY36" fmla="*/ 1537460 h 1655205"/>
                  <a:gd name="connsiteX37" fmla="*/ 2026905 w 2218065"/>
                  <a:gd name="connsiteY37" fmla="*/ 1520639 h 1655205"/>
                  <a:gd name="connsiteX38" fmla="*/ 2010084 w 2218065"/>
                  <a:gd name="connsiteY38" fmla="*/ 1530579 h 1655205"/>
                  <a:gd name="connsiteX39" fmla="*/ 1997086 w 2218065"/>
                  <a:gd name="connsiteY39" fmla="*/ 1544341 h 1655205"/>
                  <a:gd name="connsiteX40" fmla="*/ 1986382 w 2218065"/>
                  <a:gd name="connsiteY40" fmla="*/ 1554281 h 1655205"/>
                  <a:gd name="connsiteX41" fmla="*/ 1942036 w 2218065"/>
                  <a:gd name="connsiteY41" fmla="*/ 1546635 h 1655205"/>
                  <a:gd name="connsiteX42" fmla="*/ 1915276 w 2218065"/>
                  <a:gd name="connsiteY42" fmla="*/ 1525227 h 1655205"/>
                  <a:gd name="connsiteX43" fmla="*/ 1912217 w 2218065"/>
                  <a:gd name="connsiteY43" fmla="*/ 1500760 h 1655205"/>
                  <a:gd name="connsiteX44" fmla="*/ 1901513 w 2218065"/>
                  <a:gd name="connsiteY44" fmla="*/ 1492350 h 1655205"/>
                  <a:gd name="connsiteX45" fmla="*/ 1899219 w 2218065"/>
                  <a:gd name="connsiteY45" fmla="*/ 1482410 h 1655205"/>
                  <a:gd name="connsiteX46" fmla="*/ 1923686 w 2218065"/>
                  <a:gd name="connsiteY46" fmla="*/ 1451062 h 1655205"/>
                  <a:gd name="connsiteX47" fmla="*/ 1815880 w 2218065"/>
                  <a:gd name="connsiteY47" fmla="*/ 1467883 h 1655205"/>
                  <a:gd name="connsiteX48" fmla="*/ 1761595 w 2218065"/>
                  <a:gd name="connsiteY48" fmla="*/ 1512993 h 1655205"/>
                  <a:gd name="connsiteX49" fmla="*/ 1784532 w 2218065"/>
                  <a:gd name="connsiteY49" fmla="*/ 1487762 h 1655205"/>
                  <a:gd name="connsiteX50" fmla="*/ 1789884 w 2218065"/>
                  <a:gd name="connsiteY50" fmla="*/ 1476293 h 1655205"/>
                  <a:gd name="connsiteX51" fmla="*/ 1825055 w 2218065"/>
                  <a:gd name="connsiteY51" fmla="*/ 1444181 h 1655205"/>
                  <a:gd name="connsiteX52" fmla="*/ 1851051 w 2218065"/>
                  <a:gd name="connsiteY52" fmla="*/ 1436535 h 1655205"/>
                  <a:gd name="connsiteX53" fmla="*/ 1869401 w 2218065"/>
                  <a:gd name="connsiteY53" fmla="*/ 1415127 h 1655205"/>
                  <a:gd name="connsiteX54" fmla="*/ 2025375 w 2218065"/>
                  <a:gd name="connsiteY54" fmla="*/ 1407481 h 1655205"/>
                  <a:gd name="connsiteX55" fmla="*/ 2070486 w 2218065"/>
                  <a:gd name="connsiteY55" fmla="*/ 1380721 h 1655205"/>
                  <a:gd name="connsiteX56" fmla="*/ 2104892 w 2218065"/>
                  <a:gd name="connsiteY56" fmla="*/ 1370781 h 1655205"/>
                  <a:gd name="connsiteX57" fmla="*/ 2140063 w 2218065"/>
                  <a:gd name="connsiteY57" fmla="*/ 1350138 h 1655205"/>
                  <a:gd name="connsiteX58" fmla="*/ 2137769 w 2218065"/>
                  <a:gd name="connsiteY58" fmla="*/ 1340198 h 1655205"/>
                  <a:gd name="connsiteX59" fmla="*/ 2130888 w 2218065"/>
                  <a:gd name="connsiteY59" fmla="*/ 1333317 h 1655205"/>
                  <a:gd name="connsiteX60" fmla="*/ 2146179 w 2218065"/>
                  <a:gd name="connsiteY60" fmla="*/ 1318790 h 1655205"/>
                  <a:gd name="connsiteX61" fmla="*/ 2133181 w 2218065"/>
                  <a:gd name="connsiteY61" fmla="*/ 1299675 h 1655205"/>
                  <a:gd name="connsiteX62" fmla="*/ 2106421 w 2218065"/>
                  <a:gd name="connsiteY62" fmla="*/ 1302734 h 1655205"/>
                  <a:gd name="connsiteX63" fmla="*/ 2104892 w 2218065"/>
                  <a:gd name="connsiteY63" fmla="*/ 1283619 h 1655205"/>
                  <a:gd name="connsiteX64" fmla="*/ 2065898 w 2218065"/>
                  <a:gd name="connsiteY64" fmla="*/ 1292794 h 1655205"/>
                  <a:gd name="connsiteX65" fmla="*/ 2042196 w 2218065"/>
                  <a:gd name="connsiteY65" fmla="*/ 1302734 h 1655205"/>
                  <a:gd name="connsiteX66" fmla="*/ 2036080 w 2218065"/>
                  <a:gd name="connsiteY66" fmla="*/ 1292794 h 1655205"/>
                  <a:gd name="connsiteX67" fmla="*/ 2050607 w 2218065"/>
                  <a:gd name="connsiteY67" fmla="*/ 1286677 h 1655205"/>
                  <a:gd name="connsiteX68" fmla="*/ 2073544 w 2218065"/>
                  <a:gd name="connsiteY68" fmla="*/ 1278267 h 1655205"/>
                  <a:gd name="connsiteX69" fmla="*/ 2101069 w 2218065"/>
                  <a:gd name="connsiteY69" fmla="*/ 1268327 h 1655205"/>
                  <a:gd name="connsiteX70" fmla="*/ 2082719 w 2218065"/>
                  <a:gd name="connsiteY70" fmla="*/ 1256859 h 1655205"/>
                  <a:gd name="connsiteX71" fmla="*/ 2054430 w 2218065"/>
                  <a:gd name="connsiteY71" fmla="*/ 1246154 h 1655205"/>
                  <a:gd name="connsiteX72" fmla="*/ 2039138 w 2218065"/>
                  <a:gd name="connsiteY72" fmla="*/ 1243096 h 1655205"/>
                  <a:gd name="connsiteX73" fmla="*/ 2021552 w 2218065"/>
                  <a:gd name="connsiteY73" fmla="*/ 1231627 h 1655205"/>
                  <a:gd name="connsiteX74" fmla="*/ 1979500 w 2218065"/>
                  <a:gd name="connsiteY74" fmla="*/ 1200280 h 1655205"/>
                  <a:gd name="connsiteX75" fmla="*/ 1982559 w 2218065"/>
                  <a:gd name="connsiteY75" fmla="*/ 1194163 h 1655205"/>
                  <a:gd name="connsiteX76" fmla="*/ 2002438 w 2218065"/>
                  <a:gd name="connsiteY76" fmla="*/ 1183459 h 1655205"/>
                  <a:gd name="connsiteX77" fmla="*/ 1992498 w 2218065"/>
                  <a:gd name="connsiteY77" fmla="*/ 1172755 h 1655205"/>
                  <a:gd name="connsiteX78" fmla="*/ 1989440 w 2218065"/>
                  <a:gd name="connsiteY78" fmla="*/ 1159757 h 1655205"/>
                  <a:gd name="connsiteX79" fmla="*/ 1973384 w 2218065"/>
                  <a:gd name="connsiteY79" fmla="*/ 1142171 h 1655205"/>
                  <a:gd name="connsiteX80" fmla="*/ 1964209 w 2218065"/>
                  <a:gd name="connsiteY80" fmla="*/ 1128409 h 1655205"/>
                  <a:gd name="connsiteX81" fmla="*/ 1955034 w 2218065"/>
                  <a:gd name="connsiteY81" fmla="*/ 1110059 h 1655205"/>
                  <a:gd name="connsiteX82" fmla="*/ 1938213 w 2218065"/>
                  <a:gd name="connsiteY82" fmla="*/ 1083299 h 1655205"/>
                  <a:gd name="connsiteX83" fmla="*/ 1925215 w 2218065"/>
                  <a:gd name="connsiteY83" fmla="*/ 1061126 h 1655205"/>
                  <a:gd name="connsiteX84" fmla="*/ 1914511 w 2218065"/>
                  <a:gd name="connsiteY84" fmla="*/ 1069536 h 1655205"/>
                  <a:gd name="connsiteX85" fmla="*/ 1903042 w 2218065"/>
                  <a:gd name="connsiteY85" fmla="*/ 1086357 h 1655205"/>
                  <a:gd name="connsiteX86" fmla="*/ 1899984 w 2218065"/>
                  <a:gd name="connsiteY86" fmla="*/ 1100884 h 1655205"/>
                  <a:gd name="connsiteX87" fmla="*/ 1894632 w 2218065"/>
                  <a:gd name="connsiteY87" fmla="*/ 1114647 h 1655205"/>
                  <a:gd name="connsiteX88" fmla="*/ 1885457 w 2218065"/>
                  <a:gd name="connsiteY88" fmla="*/ 1123821 h 1655205"/>
                  <a:gd name="connsiteX89" fmla="*/ 1870165 w 2218065"/>
                  <a:gd name="connsiteY89" fmla="*/ 1126115 h 1655205"/>
                  <a:gd name="connsiteX90" fmla="*/ 1844934 w 2218065"/>
                  <a:gd name="connsiteY90" fmla="*/ 1139878 h 1655205"/>
                  <a:gd name="connsiteX91" fmla="*/ 1831936 w 2218065"/>
                  <a:gd name="connsiteY91" fmla="*/ 1129174 h 1655205"/>
                  <a:gd name="connsiteX92" fmla="*/ 1817409 w 2218065"/>
                  <a:gd name="connsiteY92" fmla="*/ 1117705 h 1655205"/>
                  <a:gd name="connsiteX93" fmla="*/ 1804411 w 2218065"/>
                  <a:gd name="connsiteY93" fmla="*/ 1109294 h 1655205"/>
                  <a:gd name="connsiteX94" fmla="*/ 1794472 w 2218065"/>
                  <a:gd name="connsiteY94" fmla="*/ 1092474 h 1655205"/>
                  <a:gd name="connsiteX95" fmla="*/ 1791414 w 2218065"/>
                  <a:gd name="connsiteY95" fmla="*/ 1064949 h 1655205"/>
                  <a:gd name="connsiteX96" fmla="*/ 1799824 w 2218065"/>
                  <a:gd name="connsiteY96" fmla="*/ 1044305 h 1655205"/>
                  <a:gd name="connsiteX97" fmla="*/ 1786826 w 2218065"/>
                  <a:gd name="connsiteY97" fmla="*/ 1043540 h 1655205"/>
                  <a:gd name="connsiteX98" fmla="*/ 1773064 w 2218065"/>
                  <a:gd name="connsiteY98" fmla="*/ 1038188 h 1655205"/>
                  <a:gd name="connsiteX99" fmla="*/ 1743245 w 2218065"/>
                  <a:gd name="connsiteY99" fmla="*/ 1028249 h 1655205"/>
                  <a:gd name="connsiteX100" fmla="*/ 1731776 w 2218065"/>
                  <a:gd name="connsiteY100" fmla="*/ 1014486 h 1655205"/>
                  <a:gd name="connsiteX101" fmla="*/ 1719543 w 2218065"/>
                  <a:gd name="connsiteY101" fmla="*/ 1006076 h 1655205"/>
                  <a:gd name="connsiteX102" fmla="*/ 1708839 w 2218065"/>
                  <a:gd name="connsiteY102" fmla="*/ 996136 h 1655205"/>
                  <a:gd name="connsiteX103" fmla="*/ 1691254 w 2218065"/>
                  <a:gd name="connsiteY103" fmla="*/ 987726 h 1655205"/>
                  <a:gd name="connsiteX104" fmla="*/ 1666022 w 2218065"/>
                  <a:gd name="connsiteY104" fmla="*/ 996136 h 1655205"/>
                  <a:gd name="connsiteX105" fmla="*/ 1643085 w 2218065"/>
                  <a:gd name="connsiteY105" fmla="*/ 992314 h 1655205"/>
                  <a:gd name="connsiteX106" fmla="*/ 1623206 w 2218065"/>
                  <a:gd name="connsiteY106" fmla="*/ 986197 h 1655205"/>
                  <a:gd name="connsiteX107" fmla="*/ 1590329 w 2218065"/>
                  <a:gd name="connsiteY107" fmla="*/ 986197 h 1655205"/>
                  <a:gd name="connsiteX108" fmla="*/ 1579625 w 2218065"/>
                  <a:gd name="connsiteY108" fmla="*/ 1003782 h 1655205"/>
                  <a:gd name="connsiteX109" fmla="*/ 1595681 w 2218065"/>
                  <a:gd name="connsiteY109" fmla="*/ 1020603 h 1655205"/>
                  <a:gd name="connsiteX110" fmla="*/ 1589564 w 2218065"/>
                  <a:gd name="connsiteY110" fmla="*/ 1032072 h 1655205"/>
                  <a:gd name="connsiteX111" fmla="*/ 1581918 w 2218065"/>
                  <a:gd name="connsiteY111" fmla="*/ 1043540 h 1655205"/>
                  <a:gd name="connsiteX112" fmla="*/ 1589564 w 2218065"/>
                  <a:gd name="connsiteY112" fmla="*/ 1057303 h 1655205"/>
                  <a:gd name="connsiteX113" fmla="*/ 1599504 w 2218065"/>
                  <a:gd name="connsiteY113" fmla="*/ 1079476 h 1655205"/>
                  <a:gd name="connsiteX114" fmla="*/ 1589564 w 2218065"/>
                  <a:gd name="connsiteY114" fmla="*/ 1090945 h 1655205"/>
                  <a:gd name="connsiteX115" fmla="*/ 1582683 w 2218065"/>
                  <a:gd name="connsiteY115" fmla="*/ 1107765 h 1655205"/>
                  <a:gd name="connsiteX116" fmla="*/ 1574272 w 2218065"/>
                  <a:gd name="connsiteY116" fmla="*/ 1130703 h 1655205"/>
                  <a:gd name="connsiteX117" fmla="*/ 1611737 w 2218065"/>
                  <a:gd name="connsiteY117" fmla="*/ 1159757 h 1655205"/>
                  <a:gd name="connsiteX118" fmla="*/ 1617089 w 2218065"/>
                  <a:gd name="connsiteY118" fmla="*/ 1213278 h 1655205"/>
                  <a:gd name="connsiteX119" fmla="*/ 1581918 w 2218065"/>
                  <a:gd name="connsiteY119" fmla="*/ 1246919 h 1655205"/>
                  <a:gd name="connsiteX120" fmla="*/ 1546748 w 2218065"/>
                  <a:gd name="connsiteY120" fmla="*/ 1259152 h 1655205"/>
                  <a:gd name="connsiteX121" fmla="*/ 1553629 w 2218065"/>
                  <a:gd name="connsiteY121" fmla="*/ 1282854 h 1655205"/>
                  <a:gd name="connsiteX122" fmla="*/ 1560510 w 2218065"/>
                  <a:gd name="connsiteY122" fmla="*/ 1307321 h 1655205"/>
                  <a:gd name="connsiteX123" fmla="*/ 1567391 w 2218065"/>
                  <a:gd name="connsiteY123" fmla="*/ 1336375 h 1655205"/>
                  <a:gd name="connsiteX124" fmla="*/ 1562039 w 2218065"/>
                  <a:gd name="connsiteY124" fmla="*/ 1357019 h 1655205"/>
                  <a:gd name="connsiteX125" fmla="*/ 1565862 w 2218065"/>
                  <a:gd name="connsiteY125" fmla="*/ 1369252 h 1655205"/>
                  <a:gd name="connsiteX126" fmla="*/ 1555158 w 2218065"/>
                  <a:gd name="connsiteY126" fmla="*/ 1368487 h 1655205"/>
                  <a:gd name="connsiteX127" fmla="*/ 1541396 w 2218065"/>
                  <a:gd name="connsiteY127" fmla="*/ 1383779 h 1655205"/>
                  <a:gd name="connsiteX128" fmla="*/ 1519987 w 2218065"/>
                  <a:gd name="connsiteY128" fmla="*/ 1376133 h 1655205"/>
                  <a:gd name="connsiteX129" fmla="*/ 1510812 w 2218065"/>
                  <a:gd name="connsiteY129" fmla="*/ 1359313 h 1655205"/>
                  <a:gd name="connsiteX130" fmla="*/ 1493227 w 2218065"/>
                  <a:gd name="connsiteY130" fmla="*/ 1342492 h 1655205"/>
                  <a:gd name="connsiteX131" fmla="*/ 1476406 w 2218065"/>
                  <a:gd name="connsiteY131" fmla="*/ 1321083 h 1655205"/>
                  <a:gd name="connsiteX132" fmla="*/ 1474877 w 2218065"/>
                  <a:gd name="connsiteY132" fmla="*/ 1283619 h 1655205"/>
                  <a:gd name="connsiteX133" fmla="*/ 1477935 w 2218065"/>
                  <a:gd name="connsiteY133" fmla="*/ 1264504 h 1655205"/>
                  <a:gd name="connsiteX134" fmla="*/ 1464173 w 2218065"/>
                  <a:gd name="connsiteY134" fmla="*/ 1249213 h 1655205"/>
                  <a:gd name="connsiteX135" fmla="*/ 1426708 w 2218065"/>
                  <a:gd name="connsiteY135" fmla="*/ 1246919 h 1655205"/>
                  <a:gd name="connsiteX136" fmla="*/ 1400713 w 2218065"/>
                  <a:gd name="connsiteY136" fmla="*/ 1242332 h 1655205"/>
                  <a:gd name="connsiteX137" fmla="*/ 1366307 w 2218065"/>
                  <a:gd name="connsiteY137" fmla="*/ 1226275 h 1655205"/>
                  <a:gd name="connsiteX138" fmla="*/ 1339546 w 2218065"/>
                  <a:gd name="connsiteY138" fmla="*/ 1208690 h 1655205"/>
                  <a:gd name="connsiteX139" fmla="*/ 1316609 w 2218065"/>
                  <a:gd name="connsiteY139" fmla="*/ 1194928 h 1655205"/>
                  <a:gd name="connsiteX140" fmla="*/ 1289848 w 2218065"/>
                  <a:gd name="connsiteY140" fmla="*/ 1188811 h 1655205"/>
                  <a:gd name="connsiteX141" fmla="*/ 1256971 w 2218065"/>
                  <a:gd name="connsiteY141" fmla="*/ 1175813 h 1655205"/>
                  <a:gd name="connsiteX142" fmla="*/ 1219507 w 2218065"/>
                  <a:gd name="connsiteY142" fmla="*/ 1186517 h 1655205"/>
                  <a:gd name="connsiteX143" fmla="*/ 1222565 w 2218065"/>
                  <a:gd name="connsiteY143" fmla="*/ 1175049 h 1655205"/>
                  <a:gd name="connsiteX144" fmla="*/ 1211861 w 2218065"/>
                  <a:gd name="connsiteY144" fmla="*/ 1144465 h 1655205"/>
                  <a:gd name="connsiteX145" fmla="*/ 1193511 w 2218065"/>
                  <a:gd name="connsiteY145" fmla="*/ 1123821 h 1655205"/>
                  <a:gd name="connsiteX146" fmla="*/ 1165986 w 2218065"/>
                  <a:gd name="connsiteY146" fmla="*/ 1117705 h 1655205"/>
                  <a:gd name="connsiteX147" fmla="*/ 1165222 w 2218065"/>
                  <a:gd name="connsiteY147" fmla="*/ 1071830 h 1655205"/>
                  <a:gd name="connsiteX148" fmla="*/ 1182042 w 2218065"/>
                  <a:gd name="connsiteY148" fmla="*/ 1031307 h 1655205"/>
                  <a:gd name="connsiteX149" fmla="*/ 1199628 w 2218065"/>
                  <a:gd name="connsiteY149" fmla="*/ 1017545 h 1655205"/>
                  <a:gd name="connsiteX150" fmla="*/ 1209567 w 2218065"/>
                  <a:gd name="connsiteY150" fmla="*/ 998430 h 1655205"/>
                  <a:gd name="connsiteX151" fmla="*/ 1220272 w 2218065"/>
                  <a:gd name="connsiteY151" fmla="*/ 987726 h 1655205"/>
                  <a:gd name="connsiteX152" fmla="*/ 1226388 w 2218065"/>
                  <a:gd name="connsiteY152" fmla="*/ 980080 h 1655205"/>
                  <a:gd name="connsiteX153" fmla="*/ 1237857 w 2218065"/>
                  <a:gd name="connsiteY153" fmla="*/ 973199 h 1655205"/>
                  <a:gd name="connsiteX154" fmla="*/ 1266911 w 2218065"/>
                  <a:gd name="connsiteY154" fmla="*/ 956378 h 1655205"/>
                  <a:gd name="connsiteX155" fmla="*/ 1230976 w 2218065"/>
                  <a:gd name="connsiteY155" fmla="*/ 942616 h 1655205"/>
                  <a:gd name="connsiteX156" fmla="*/ 1191982 w 2218065"/>
                  <a:gd name="connsiteY156" fmla="*/ 925795 h 1655205"/>
                  <a:gd name="connsiteX157" fmla="*/ 1248561 w 2218065"/>
                  <a:gd name="connsiteY157" fmla="*/ 935735 h 1655205"/>
                  <a:gd name="connsiteX158" fmla="*/ 1278380 w 2218065"/>
                  <a:gd name="connsiteY158" fmla="*/ 940322 h 1655205"/>
                  <a:gd name="connsiteX159" fmla="*/ 1284496 w 2218065"/>
                  <a:gd name="connsiteY159" fmla="*/ 919678 h 1655205"/>
                  <a:gd name="connsiteX160" fmla="*/ 1321961 w 2218065"/>
                  <a:gd name="connsiteY160" fmla="*/ 925795 h 1655205"/>
                  <a:gd name="connsiteX161" fmla="*/ 1357132 w 2218065"/>
                  <a:gd name="connsiteY161" fmla="*/ 890624 h 1655205"/>
                  <a:gd name="connsiteX162" fmla="*/ 1338017 w 2218065"/>
                  <a:gd name="connsiteY162" fmla="*/ 879156 h 1655205"/>
                  <a:gd name="connsiteX163" fmla="*/ 1295200 w 2218065"/>
                  <a:gd name="connsiteY163" fmla="*/ 865393 h 1655205"/>
                  <a:gd name="connsiteX164" fmla="*/ 1296730 w 2218065"/>
                  <a:gd name="connsiteY164" fmla="*/ 851631 h 1655205"/>
                  <a:gd name="connsiteX165" fmla="*/ 1346427 w 2218065"/>
                  <a:gd name="connsiteY165" fmla="*/ 875333 h 1655205"/>
                  <a:gd name="connsiteX166" fmla="*/ 1383892 w 2218065"/>
                  <a:gd name="connsiteY166" fmla="*/ 849337 h 1655205"/>
                  <a:gd name="connsiteX167" fmla="*/ 1369365 w 2218065"/>
                  <a:gd name="connsiteY167" fmla="*/ 835574 h 1655205"/>
                  <a:gd name="connsiteX168" fmla="*/ 1388479 w 2218065"/>
                  <a:gd name="connsiteY168" fmla="*/ 827164 h 1655205"/>
                  <a:gd name="connsiteX169" fmla="*/ 1404536 w 2218065"/>
                  <a:gd name="connsiteY169" fmla="*/ 838633 h 1655205"/>
                  <a:gd name="connsiteX170" fmla="*/ 1431296 w 2218065"/>
                  <a:gd name="connsiteY170" fmla="*/ 836339 h 1655205"/>
                  <a:gd name="connsiteX171" fmla="*/ 1417533 w 2218065"/>
                  <a:gd name="connsiteY171" fmla="*/ 818754 h 1655205"/>
                  <a:gd name="connsiteX172" fmla="*/ 1422121 w 2218065"/>
                  <a:gd name="connsiteY172" fmla="*/ 812637 h 1655205"/>
                  <a:gd name="connsiteX173" fmla="*/ 1438942 w 2218065"/>
                  <a:gd name="connsiteY173" fmla="*/ 827164 h 1655205"/>
                  <a:gd name="connsiteX174" fmla="*/ 1460350 w 2218065"/>
                  <a:gd name="connsiteY174" fmla="*/ 827929 h 1655205"/>
                  <a:gd name="connsiteX175" fmla="*/ 1483287 w 2218065"/>
                  <a:gd name="connsiteY175" fmla="*/ 811108 h 1655205"/>
                  <a:gd name="connsiteX176" fmla="*/ 1497814 w 2218065"/>
                  <a:gd name="connsiteY176" fmla="*/ 801933 h 1655205"/>
                  <a:gd name="connsiteX177" fmla="*/ 1485581 w 2218065"/>
                  <a:gd name="connsiteY177" fmla="*/ 775937 h 1655205"/>
                  <a:gd name="connsiteX178" fmla="*/ 1477171 w 2218065"/>
                  <a:gd name="connsiteY178" fmla="*/ 758352 h 1655205"/>
                  <a:gd name="connsiteX179" fmla="*/ 1477935 w 2218065"/>
                  <a:gd name="connsiteY179" fmla="*/ 748412 h 1655205"/>
                  <a:gd name="connsiteX180" fmla="*/ 1503167 w 2218065"/>
                  <a:gd name="connsiteY180" fmla="*/ 740002 h 1655205"/>
                  <a:gd name="connsiteX181" fmla="*/ 1496285 w 2218065"/>
                  <a:gd name="connsiteY181" fmla="*/ 725475 h 1655205"/>
                  <a:gd name="connsiteX182" fmla="*/ 1487875 w 2218065"/>
                  <a:gd name="connsiteY182" fmla="*/ 714771 h 1655205"/>
                  <a:gd name="connsiteX183" fmla="*/ 1468760 w 2218065"/>
                  <a:gd name="connsiteY183" fmla="*/ 701773 h 1655205"/>
                  <a:gd name="connsiteX184" fmla="*/ 1440471 w 2218065"/>
                  <a:gd name="connsiteY184" fmla="*/ 694127 h 1655205"/>
                  <a:gd name="connsiteX185" fmla="*/ 1401477 w 2218065"/>
                  <a:gd name="connsiteY185" fmla="*/ 691069 h 1655205"/>
                  <a:gd name="connsiteX186" fmla="*/ 1403771 w 2218065"/>
                  <a:gd name="connsiteY186" fmla="*/ 714006 h 1655205"/>
                  <a:gd name="connsiteX187" fmla="*/ 1411417 w 2218065"/>
                  <a:gd name="connsiteY187" fmla="*/ 725475 h 1655205"/>
                  <a:gd name="connsiteX188" fmla="*/ 1406829 w 2218065"/>
                  <a:gd name="connsiteY188" fmla="*/ 736179 h 1655205"/>
                  <a:gd name="connsiteX189" fmla="*/ 1390773 w 2218065"/>
                  <a:gd name="connsiteY189" fmla="*/ 746883 h 1655205"/>
                  <a:gd name="connsiteX190" fmla="*/ 1378540 w 2218065"/>
                  <a:gd name="connsiteY190" fmla="*/ 771350 h 1655205"/>
                  <a:gd name="connsiteX191" fmla="*/ 1367836 w 2218065"/>
                  <a:gd name="connsiteY191" fmla="*/ 756058 h 1655205"/>
                  <a:gd name="connsiteX192" fmla="*/ 1364777 w 2218065"/>
                  <a:gd name="connsiteY192" fmla="*/ 775172 h 1655205"/>
                  <a:gd name="connsiteX193" fmla="*/ 1373952 w 2218065"/>
                  <a:gd name="connsiteY193" fmla="*/ 790464 h 1655205"/>
                  <a:gd name="connsiteX194" fmla="*/ 1356367 w 2218065"/>
                  <a:gd name="connsiteY194" fmla="*/ 801933 h 1655205"/>
                  <a:gd name="connsiteX195" fmla="*/ 1342605 w 2218065"/>
                  <a:gd name="connsiteY195" fmla="*/ 791229 h 1655205"/>
                  <a:gd name="connsiteX196" fmla="*/ 1325784 w 2218065"/>
                  <a:gd name="connsiteY196" fmla="*/ 765997 h 1655205"/>
                  <a:gd name="connsiteX197" fmla="*/ 1336488 w 2218065"/>
                  <a:gd name="connsiteY197" fmla="*/ 755293 h 1655205"/>
                  <a:gd name="connsiteX198" fmla="*/ 1335723 w 2218065"/>
                  <a:gd name="connsiteY198" fmla="*/ 739237 h 1655205"/>
                  <a:gd name="connsiteX199" fmla="*/ 1318902 w 2218065"/>
                  <a:gd name="connsiteY199" fmla="*/ 722416 h 1655205"/>
                  <a:gd name="connsiteX200" fmla="*/ 1295965 w 2218065"/>
                  <a:gd name="connsiteY200" fmla="*/ 717064 h 1655205"/>
                  <a:gd name="connsiteX201" fmla="*/ 1286790 w 2218065"/>
                  <a:gd name="connsiteY201" fmla="*/ 734650 h 1655205"/>
                  <a:gd name="connsiteX202" fmla="*/ 1276086 w 2218065"/>
                  <a:gd name="connsiteY202" fmla="*/ 753764 h 1655205"/>
                  <a:gd name="connsiteX203" fmla="*/ 1267676 w 2218065"/>
                  <a:gd name="connsiteY203" fmla="*/ 724710 h 1655205"/>
                  <a:gd name="connsiteX204" fmla="*/ 1270734 w 2218065"/>
                  <a:gd name="connsiteY204" fmla="*/ 714771 h 1655205"/>
                  <a:gd name="connsiteX205" fmla="*/ 1276850 w 2218065"/>
                  <a:gd name="connsiteY205" fmla="*/ 704831 h 1655205"/>
                  <a:gd name="connsiteX206" fmla="*/ 1251619 w 2218065"/>
                  <a:gd name="connsiteY206" fmla="*/ 694891 h 1655205"/>
                  <a:gd name="connsiteX207" fmla="*/ 1232505 w 2218065"/>
                  <a:gd name="connsiteY207" fmla="*/ 699479 h 1655205"/>
                  <a:gd name="connsiteX208" fmla="*/ 1233270 w 2218065"/>
                  <a:gd name="connsiteY208" fmla="*/ 678835 h 1655205"/>
                  <a:gd name="connsiteX209" fmla="*/ 1247797 w 2218065"/>
                  <a:gd name="connsiteY209" fmla="*/ 674248 h 1655205"/>
                  <a:gd name="connsiteX210" fmla="*/ 1232505 w 2218065"/>
                  <a:gd name="connsiteY210" fmla="*/ 658956 h 1655205"/>
                  <a:gd name="connsiteX211" fmla="*/ 1210332 w 2218065"/>
                  <a:gd name="connsiteY211" fmla="*/ 645958 h 1655205"/>
                  <a:gd name="connsiteX212" fmla="*/ 1211096 w 2218065"/>
                  <a:gd name="connsiteY212" fmla="*/ 624550 h 1655205"/>
                  <a:gd name="connsiteX213" fmla="*/ 1178984 w 2218065"/>
                  <a:gd name="connsiteY213" fmla="*/ 603142 h 1655205"/>
                  <a:gd name="connsiteX214" fmla="*/ 1172867 w 2218065"/>
                  <a:gd name="connsiteY214" fmla="*/ 592438 h 1655205"/>
                  <a:gd name="connsiteX215" fmla="*/ 1191218 w 2218065"/>
                  <a:gd name="connsiteY215" fmla="*/ 579440 h 1655205"/>
                  <a:gd name="connsiteX216" fmla="*/ 1195040 w 2218065"/>
                  <a:gd name="connsiteY216" fmla="*/ 564148 h 1655205"/>
                  <a:gd name="connsiteX217" fmla="*/ 1196569 w 2218065"/>
                  <a:gd name="connsiteY217" fmla="*/ 555738 h 1655205"/>
                  <a:gd name="connsiteX218" fmla="*/ 1235563 w 2218065"/>
                  <a:gd name="connsiteY218" fmla="*/ 558796 h 1655205"/>
                  <a:gd name="connsiteX219" fmla="*/ 1271499 w 2218065"/>
                  <a:gd name="connsiteY219" fmla="*/ 510627 h 1655205"/>
                  <a:gd name="connsiteX220" fmla="*/ 1245503 w 2218065"/>
                  <a:gd name="connsiteY220" fmla="*/ 499923 h 1655205"/>
                  <a:gd name="connsiteX221" fmla="*/ 1204215 w 2218065"/>
                  <a:gd name="connsiteY221" fmla="*/ 491513 h 1655205"/>
                  <a:gd name="connsiteX222" fmla="*/ 1152224 w 2218065"/>
                  <a:gd name="connsiteY222" fmla="*/ 499923 h 1655205"/>
                  <a:gd name="connsiteX223" fmla="*/ 1159105 w 2218065"/>
                  <a:gd name="connsiteY223" fmla="*/ 514450 h 1655205"/>
                  <a:gd name="connsiteX224" fmla="*/ 1143049 w 2218065"/>
                  <a:gd name="connsiteY224" fmla="*/ 512921 h 1655205"/>
                  <a:gd name="connsiteX225" fmla="*/ 1143049 w 2218065"/>
                  <a:gd name="connsiteY225" fmla="*/ 541211 h 1655205"/>
                  <a:gd name="connsiteX226" fmla="*/ 1152224 w 2218065"/>
                  <a:gd name="connsiteY226" fmla="*/ 567971 h 1655205"/>
                  <a:gd name="connsiteX227" fmla="*/ 1156811 w 2218065"/>
                  <a:gd name="connsiteY227" fmla="*/ 596260 h 1655205"/>
                  <a:gd name="connsiteX228" fmla="*/ 1141520 w 2218065"/>
                  <a:gd name="connsiteY228" fmla="*/ 610023 h 1655205"/>
                  <a:gd name="connsiteX229" fmla="*/ 1149166 w 2218065"/>
                  <a:gd name="connsiteY229" fmla="*/ 624550 h 1655205"/>
                  <a:gd name="connsiteX230" fmla="*/ 1128522 w 2218065"/>
                  <a:gd name="connsiteY230" fmla="*/ 622256 h 1655205"/>
                  <a:gd name="connsiteX231" fmla="*/ 1123170 w 2218065"/>
                  <a:gd name="connsiteY231" fmla="*/ 648252 h 1655205"/>
                  <a:gd name="connsiteX232" fmla="*/ 1127757 w 2218065"/>
                  <a:gd name="connsiteY232" fmla="*/ 659721 h 1655205"/>
                  <a:gd name="connsiteX233" fmla="*/ 1129286 w 2218065"/>
                  <a:gd name="connsiteY233" fmla="*/ 687246 h 1655205"/>
                  <a:gd name="connsiteX234" fmla="*/ 1179749 w 2218065"/>
                  <a:gd name="connsiteY234" fmla="*/ 704831 h 1655205"/>
                  <a:gd name="connsiteX235" fmla="*/ 1178984 w 2218065"/>
                  <a:gd name="connsiteY235" fmla="*/ 717064 h 1655205"/>
                  <a:gd name="connsiteX236" fmla="*/ 1171338 w 2218065"/>
                  <a:gd name="connsiteY236" fmla="*/ 736179 h 1655205"/>
                  <a:gd name="connsiteX237" fmla="*/ 1183572 w 2218065"/>
                  <a:gd name="connsiteY237" fmla="*/ 727768 h 1655205"/>
                  <a:gd name="connsiteX238" fmla="*/ 1194276 w 2218065"/>
                  <a:gd name="connsiteY238" fmla="*/ 741531 h 1655205"/>
                  <a:gd name="connsiteX239" fmla="*/ 1177455 w 2218065"/>
                  <a:gd name="connsiteY239" fmla="*/ 756058 h 1655205"/>
                  <a:gd name="connsiteX240" fmla="*/ 1152988 w 2218065"/>
                  <a:gd name="connsiteY240" fmla="*/ 765997 h 1655205"/>
                  <a:gd name="connsiteX241" fmla="*/ 1152988 w 2218065"/>
                  <a:gd name="connsiteY241" fmla="*/ 789699 h 1655205"/>
                  <a:gd name="connsiteX242" fmla="*/ 1139991 w 2218065"/>
                  <a:gd name="connsiteY242" fmla="*/ 798874 h 1655205"/>
                  <a:gd name="connsiteX243" fmla="*/ 1126993 w 2218065"/>
                  <a:gd name="connsiteY243" fmla="*/ 778995 h 1655205"/>
                  <a:gd name="connsiteX244" fmla="*/ 1130051 w 2218065"/>
                  <a:gd name="connsiteY244" fmla="*/ 759881 h 1655205"/>
                  <a:gd name="connsiteX245" fmla="*/ 1100997 w 2218065"/>
                  <a:gd name="connsiteY245" fmla="*/ 751470 h 1655205"/>
                  <a:gd name="connsiteX246" fmla="*/ 1119347 w 2218065"/>
                  <a:gd name="connsiteY246" fmla="*/ 748412 h 1655205"/>
                  <a:gd name="connsiteX247" fmla="*/ 1132345 w 2218065"/>
                  <a:gd name="connsiteY247" fmla="*/ 738473 h 1655205"/>
                  <a:gd name="connsiteX248" fmla="*/ 1161399 w 2218065"/>
                  <a:gd name="connsiteY248" fmla="*/ 736179 h 1655205"/>
                  <a:gd name="connsiteX249" fmla="*/ 1147636 w 2218065"/>
                  <a:gd name="connsiteY249" fmla="*/ 715535 h 1655205"/>
                  <a:gd name="connsiteX250" fmla="*/ 1127757 w 2218065"/>
                  <a:gd name="connsiteY250" fmla="*/ 714006 h 1655205"/>
                  <a:gd name="connsiteX251" fmla="*/ 1148401 w 2218065"/>
                  <a:gd name="connsiteY251" fmla="*/ 710183 h 1655205"/>
                  <a:gd name="connsiteX252" fmla="*/ 1133109 w 2218065"/>
                  <a:gd name="connsiteY252" fmla="*/ 701773 h 1655205"/>
                  <a:gd name="connsiteX253" fmla="*/ 1105584 w 2218065"/>
                  <a:gd name="connsiteY253" fmla="*/ 695656 h 1655205"/>
                  <a:gd name="connsiteX254" fmla="*/ 1076530 w 2218065"/>
                  <a:gd name="connsiteY254" fmla="*/ 701773 h 1655205"/>
                  <a:gd name="connsiteX255" fmla="*/ 1051299 w 2218065"/>
                  <a:gd name="connsiteY255" fmla="*/ 718593 h 1655205"/>
                  <a:gd name="connsiteX256" fmla="*/ 1073472 w 2218065"/>
                  <a:gd name="connsiteY256" fmla="*/ 730827 h 1655205"/>
                  <a:gd name="connsiteX257" fmla="*/ 1092586 w 2218065"/>
                  <a:gd name="connsiteY257" fmla="*/ 744589 h 1655205"/>
                  <a:gd name="connsiteX258" fmla="*/ 1081118 w 2218065"/>
                  <a:gd name="connsiteY258" fmla="*/ 750706 h 1655205"/>
                  <a:gd name="connsiteX259" fmla="*/ 1071178 w 2218065"/>
                  <a:gd name="connsiteY259" fmla="*/ 756823 h 1655205"/>
                  <a:gd name="connsiteX260" fmla="*/ 1069649 w 2218065"/>
                  <a:gd name="connsiteY260" fmla="*/ 772114 h 1655205"/>
                  <a:gd name="connsiteX261" fmla="*/ 1046712 w 2218065"/>
                  <a:gd name="connsiteY261" fmla="*/ 771350 h 1655205"/>
                  <a:gd name="connsiteX262" fmla="*/ 997778 w 2218065"/>
                  <a:gd name="connsiteY262" fmla="*/ 777466 h 1655205"/>
                  <a:gd name="connsiteX263" fmla="*/ 958785 w 2218065"/>
                  <a:gd name="connsiteY263" fmla="*/ 768291 h 1655205"/>
                  <a:gd name="connsiteX264" fmla="*/ 932024 w 2218065"/>
                  <a:gd name="connsiteY264" fmla="*/ 762175 h 1655205"/>
                  <a:gd name="connsiteX265" fmla="*/ 909852 w 2218065"/>
                  <a:gd name="connsiteY265" fmla="*/ 751470 h 1655205"/>
                  <a:gd name="connsiteX266" fmla="*/ 896854 w 2218065"/>
                  <a:gd name="connsiteY266" fmla="*/ 732356 h 1655205"/>
                  <a:gd name="connsiteX267" fmla="*/ 855566 w 2218065"/>
                  <a:gd name="connsiteY267" fmla="*/ 733885 h 1655205"/>
                  <a:gd name="connsiteX268" fmla="*/ 818866 w 2218065"/>
                  <a:gd name="connsiteY268" fmla="*/ 749177 h 1655205"/>
                  <a:gd name="connsiteX269" fmla="*/ 829571 w 2218065"/>
                  <a:gd name="connsiteY269" fmla="*/ 759116 h 1655205"/>
                  <a:gd name="connsiteX270" fmla="*/ 852508 w 2218065"/>
                  <a:gd name="connsiteY270" fmla="*/ 751470 h 1655205"/>
                  <a:gd name="connsiteX271" fmla="*/ 885385 w 2218065"/>
                  <a:gd name="connsiteY271" fmla="*/ 742295 h 1655205"/>
                  <a:gd name="connsiteX272" fmla="*/ 844098 w 2218065"/>
                  <a:gd name="connsiteY272" fmla="*/ 762939 h 1655205"/>
                  <a:gd name="connsiteX273" fmla="*/ 847156 w 2218065"/>
                  <a:gd name="connsiteY273" fmla="*/ 796581 h 1655205"/>
                  <a:gd name="connsiteX274" fmla="*/ 841039 w 2218065"/>
                  <a:gd name="connsiteY274" fmla="*/ 814931 h 1655205"/>
                  <a:gd name="connsiteX275" fmla="*/ 825748 w 2218065"/>
                  <a:gd name="connsiteY275" fmla="*/ 808814 h 1655205"/>
                  <a:gd name="connsiteX276" fmla="*/ 822689 w 2218065"/>
                  <a:gd name="connsiteY276" fmla="*/ 788935 h 1655205"/>
                  <a:gd name="connsiteX277" fmla="*/ 809691 w 2218065"/>
                  <a:gd name="connsiteY277" fmla="*/ 782054 h 1655205"/>
                  <a:gd name="connsiteX278" fmla="*/ 792871 w 2218065"/>
                  <a:gd name="connsiteY278" fmla="*/ 776702 h 1655205"/>
                  <a:gd name="connsiteX279" fmla="*/ 770698 w 2218065"/>
                  <a:gd name="connsiteY279" fmla="*/ 771350 h 1655205"/>
                  <a:gd name="connsiteX280" fmla="*/ 724823 w 2218065"/>
                  <a:gd name="connsiteY280" fmla="*/ 778995 h 1655205"/>
                  <a:gd name="connsiteX281" fmla="*/ 651423 w 2218065"/>
                  <a:gd name="connsiteY281" fmla="*/ 774408 h 1655205"/>
                  <a:gd name="connsiteX282" fmla="*/ 679713 w 2218065"/>
                  <a:gd name="connsiteY282" fmla="*/ 755293 h 1655205"/>
                  <a:gd name="connsiteX283" fmla="*/ 670538 w 2218065"/>
                  <a:gd name="connsiteY283" fmla="*/ 736943 h 1655205"/>
                  <a:gd name="connsiteX284" fmla="*/ 630015 w 2218065"/>
                  <a:gd name="connsiteY284" fmla="*/ 727004 h 1655205"/>
                  <a:gd name="connsiteX285" fmla="*/ 593315 w 2218065"/>
                  <a:gd name="connsiteY285" fmla="*/ 723946 h 1655205"/>
                  <a:gd name="connsiteX286" fmla="*/ 556615 w 2218065"/>
                  <a:gd name="connsiteY286" fmla="*/ 712477 h 1655205"/>
                  <a:gd name="connsiteX287" fmla="*/ 507682 w 2218065"/>
                  <a:gd name="connsiteY287" fmla="*/ 696421 h 1655205"/>
                  <a:gd name="connsiteX288" fmla="*/ 451103 w 2218065"/>
                  <a:gd name="connsiteY288" fmla="*/ 698714 h 1655205"/>
                  <a:gd name="connsiteX289" fmla="*/ 422049 w 2218065"/>
                  <a:gd name="connsiteY289" fmla="*/ 708654 h 1655205"/>
                  <a:gd name="connsiteX290" fmla="*/ 422813 w 2218065"/>
                  <a:gd name="connsiteY290" fmla="*/ 693362 h 1655205"/>
                  <a:gd name="connsiteX291" fmla="*/ 414403 w 2218065"/>
                  <a:gd name="connsiteY291" fmla="*/ 674248 h 1655205"/>
                  <a:gd name="connsiteX292" fmla="*/ 380761 w 2218065"/>
                  <a:gd name="connsiteY292" fmla="*/ 708654 h 1655205"/>
                  <a:gd name="connsiteX293" fmla="*/ 343297 w 2218065"/>
                  <a:gd name="connsiteY293" fmla="*/ 660485 h 1655205"/>
                  <a:gd name="connsiteX294" fmla="*/ 328005 w 2218065"/>
                  <a:gd name="connsiteY294" fmla="*/ 665073 h 1655205"/>
                  <a:gd name="connsiteX295" fmla="*/ 318830 w 2218065"/>
                  <a:gd name="connsiteY295" fmla="*/ 678835 h 1655205"/>
                  <a:gd name="connsiteX296" fmla="*/ 300480 w 2218065"/>
                  <a:gd name="connsiteY296" fmla="*/ 694127 h 1655205"/>
                  <a:gd name="connsiteX297" fmla="*/ 276014 w 2218065"/>
                  <a:gd name="connsiteY297" fmla="*/ 697950 h 1655205"/>
                  <a:gd name="connsiteX298" fmla="*/ 252312 w 2218065"/>
                  <a:gd name="connsiteY298" fmla="*/ 705596 h 1655205"/>
                  <a:gd name="connsiteX299" fmla="*/ 213318 w 2218065"/>
                  <a:gd name="connsiteY299" fmla="*/ 726239 h 1655205"/>
                  <a:gd name="connsiteX300" fmla="*/ 196497 w 2218065"/>
                  <a:gd name="connsiteY300" fmla="*/ 736943 h 1655205"/>
                  <a:gd name="connsiteX301" fmla="*/ 202614 w 2218065"/>
                  <a:gd name="connsiteY301" fmla="*/ 723181 h 1655205"/>
                  <a:gd name="connsiteX302" fmla="*/ 250783 w 2218065"/>
                  <a:gd name="connsiteY302" fmla="*/ 696421 h 1655205"/>
                  <a:gd name="connsiteX303" fmla="*/ 289776 w 2218065"/>
                  <a:gd name="connsiteY303" fmla="*/ 678071 h 1655205"/>
                  <a:gd name="connsiteX304" fmla="*/ 268368 w 2218065"/>
                  <a:gd name="connsiteY304" fmla="*/ 675012 h 1655205"/>
                  <a:gd name="connsiteX305" fmla="*/ 229374 w 2218065"/>
                  <a:gd name="connsiteY305" fmla="*/ 689539 h 1655205"/>
                  <a:gd name="connsiteX306" fmla="*/ 201849 w 2218065"/>
                  <a:gd name="connsiteY306" fmla="*/ 702537 h 1655205"/>
                  <a:gd name="connsiteX307" fmla="*/ 184264 w 2218065"/>
                  <a:gd name="connsiteY307" fmla="*/ 707125 h 1655205"/>
                  <a:gd name="connsiteX308" fmla="*/ 178912 w 2218065"/>
                  <a:gd name="connsiteY308" fmla="*/ 703302 h 1655205"/>
                  <a:gd name="connsiteX309" fmla="*/ 165914 w 2218065"/>
                  <a:gd name="connsiteY309" fmla="*/ 697950 h 1655205"/>
                  <a:gd name="connsiteX310" fmla="*/ 149093 w 2218065"/>
                  <a:gd name="connsiteY310" fmla="*/ 706360 h 1655205"/>
                  <a:gd name="connsiteX311" fmla="*/ 131508 w 2218065"/>
                  <a:gd name="connsiteY311" fmla="*/ 721652 h 1655205"/>
                  <a:gd name="connsiteX312" fmla="*/ 141448 w 2218065"/>
                  <a:gd name="connsiteY312" fmla="*/ 735414 h 1655205"/>
                  <a:gd name="connsiteX313" fmla="*/ 103983 w 2218065"/>
                  <a:gd name="connsiteY313" fmla="*/ 725475 h 1655205"/>
                  <a:gd name="connsiteX314" fmla="*/ 45875 w 2218065"/>
                  <a:gd name="connsiteY314" fmla="*/ 699479 h 1655205"/>
                  <a:gd name="connsiteX315" fmla="*/ 0 w 2218065"/>
                  <a:gd name="connsiteY315" fmla="*/ 695656 h 1655205"/>
                  <a:gd name="connsiteX316" fmla="*/ 0 w 2218065"/>
                  <a:gd name="connsiteY316" fmla="*/ 1067243 h 1655205"/>
                  <a:gd name="connsiteX317" fmla="*/ 12998 w 2218065"/>
                  <a:gd name="connsiteY317" fmla="*/ 1069536 h 1655205"/>
                  <a:gd name="connsiteX318" fmla="*/ 35935 w 2218065"/>
                  <a:gd name="connsiteY318" fmla="*/ 1064949 h 1655205"/>
                  <a:gd name="connsiteX319" fmla="*/ 52756 w 2218065"/>
                  <a:gd name="connsiteY319" fmla="*/ 1077182 h 1655205"/>
                  <a:gd name="connsiteX320" fmla="*/ 77987 w 2218065"/>
                  <a:gd name="connsiteY320" fmla="*/ 1101649 h 1655205"/>
                  <a:gd name="connsiteX321" fmla="*/ 97102 w 2218065"/>
                  <a:gd name="connsiteY321" fmla="*/ 1113882 h 1655205"/>
                  <a:gd name="connsiteX322" fmla="*/ 120039 w 2218065"/>
                  <a:gd name="connsiteY322" fmla="*/ 1096297 h 1655205"/>
                  <a:gd name="connsiteX323" fmla="*/ 153681 w 2218065"/>
                  <a:gd name="connsiteY323" fmla="*/ 1097826 h 1655205"/>
                  <a:gd name="connsiteX324" fmla="*/ 207202 w 2218065"/>
                  <a:gd name="connsiteY324" fmla="*/ 1157463 h 1655205"/>
                  <a:gd name="connsiteX325" fmla="*/ 251547 w 2218065"/>
                  <a:gd name="connsiteY325" fmla="*/ 1208690 h 1655205"/>
                  <a:gd name="connsiteX326" fmla="*/ 275249 w 2218065"/>
                  <a:gd name="connsiteY326" fmla="*/ 1234686 h 1655205"/>
                  <a:gd name="connsiteX327" fmla="*/ 280601 w 2218065"/>
                  <a:gd name="connsiteY327" fmla="*/ 1256859 h 1655205"/>
                  <a:gd name="connsiteX328" fmla="*/ 263780 w 2218065"/>
                  <a:gd name="connsiteY328" fmla="*/ 1268327 h 1655205"/>
                  <a:gd name="connsiteX329" fmla="*/ 274485 w 2218065"/>
                  <a:gd name="connsiteY329" fmla="*/ 1280561 h 1655205"/>
                  <a:gd name="connsiteX330" fmla="*/ 267603 w 2218065"/>
                  <a:gd name="connsiteY330" fmla="*/ 1290500 h 1655205"/>
                  <a:gd name="connsiteX331" fmla="*/ 272191 w 2218065"/>
                  <a:gd name="connsiteY331" fmla="*/ 1308850 h 1655205"/>
                  <a:gd name="connsiteX332" fmla="*/ 293599 w 2218065"/>
                  <a:gd name="connsiteY332" fmla="*/ 1308086 h 1655205"/>
                  <a:gd name="connsiteX333" fmla="*/ 298951 w 2218065"/>
                  <a:gd name="connsiteY333" fmla="*/ 1321848 h 1655205"/>
                  <a:gd name="connsiteX334" fmla="*/ 309655 w 2218065"/>
                  <a:gd name="connsiteY334" fmla="*/ 1330258 h 1655205"/>
                  <a:gd name="connsiteX335" fmla="*/ 330299 w 2218065"/>
                  <a:gd name="connsiteY335" fmla="*/ 1342492 h 1655205"/>
                  <a:gd name="connsiteX336" fmla="*/ 331828 w 2218065"/>
                  <a:gd name="connsiteY336" fmla="*/ 1353196 h 1655205"/>
                  <a:gd name="connsiteX337" fmla="*/ 331064 w 2218065"/>
                  <a:gd name="connsiteY337" fmla="*/ 1367723 h 1655205"/>
                  <a:gd name="connsiteX338" fmla="*/ 336416 w 2218065"/>
                  <a:gd name="connsiteY338" fmla="*/ 1380721 h 1655205"/>
                  <a:gd name="connsiteX339" fmla="*/ 363176 w 2218065"/>
                  <a:gd name="connsiteY339" fmla="*/ 1390660 h 1655205"/>
                  <a:gd name="connsiteX340" fmla="*/ 379997 w 2218065"/>
                  <a:gd name="connsiteY340" fmla="*/ 1400600 h 1655205"/>
                  <a:gd name="connsiteX341" fmla="*/ 401405 w 2218065"/>
                  <a:gd name="connsiteY341" fmla="*/ 1406717 h 1655205"/>
                  <a:gd name="connsiteX342" fmla="*/ 410580 w 2218065"/>
                  <a:gd name="connsiteY342" fmla="*/ 1421244 h 1655205"/>
                  <a:gd name="connsiteX343" fmla="*/ 429695 w 2218065"/>
                  <a:gd name="connsiteY343" fmla="*/ 1424302 h 1655205"/>
                  <a:gd name="connsiteX344" fmla="*/ 444986 w 2218065"/>
                  <a:gd name="connsiteY344" fmla="*/ 1431183 h 1655205"/>
                  <a:gd name="connsiteX345" fmla="*/ 464101 w 2218065"/>
                  <a:gd name="connsiteY345" fmla="*/ 1454121 h 1655205"/>
                  <a:gd name="connsiteX346" fmla="*/ 1152224 w 2218065"/>
                  <a:gd name="connsiteY346" fmla="*/ 1450298 h 1655205"/>
                  <a:gd name="connsiteX347" fmla="*/ 1160634 w 2218065"/>
                  <a:gd name="connsiteY347" fmla="*/ 1439594 h 1655205"/>
                  <a:gd name="connsiteX348" fmla="*/ 1171338 w 2218065"/>
                  <a:gd name="connsiteY348" fmla="*/ 1457944 h 1655205"/>
                  <a:gd name="connsiteX349" fmla="*/ 1192747 w 2218065"/>
                  <a:gd name="connsiteY349" fmla="*/ 1464825 h 1655205"/>
                  <a:gd name="connsiteX350" fmla="*/ 1215684 w 2218065"/>
                  <a:gd name="connsiteY350" fmla="*/ 1465589 h 1655205"/>
                  <a:gd name="connsiteX351" fmla="*/ 1236328 w 2218065"/>
                  <a:gd name="connsiteY351" fmla="*/ 1473235 h 1655205"/>
                  <a:gd name="connsiteX352" fmla="*/ 1257736 w 2218065"/>
                  <a:gd name="connsiteY352" fmla="*/ 1477058 h 1655205"/>
                  <a:gd name="connsiteX353" fmla="*/ 1293671 w 2218065"/>
                  <a:gd name="connsiteY353" fmla="*/ 1481646 h 1655205"/>
                  <a:gd name="connsiteX354" fmla="*/ 1326548 w 2218065"/>
                  <a:gd name="connsiteY354" fmla="*/ 1451827 h 1655205"/>
                  <a:gd name="connsiteX355" fmla="*/ 1380069 w 2218065"/>
                  <a:gd name="connsiteY355" fmla="*/ 1473235 h 1655205"/>
                  <a:gd name="connsiteX356" fmla="*/ 1406829 w 2218065"/>
                  <a:gd name="connsiteY356" fmla="*/ 1491585 h 1655205"/>
                  <a:gd name="connsiteX357" fmla="*/ 1420592 w 2218065"/>
                  <a:gd name="connsiteY357" fmla="*/ 1525227 h 1655205"/>
                  <a:gd name="connsiteX358" fmla="*/ 1435119 w 2218065"/>
                  <a:gd name="connsiteY358" fmla="*/ 1535166 h 1655205"/>
                  <a:gd name="connsiteX359" fmla="*/ 1473348 w 2218065"/>
                  <a:gd name="connsiteY359" fmla="*/ 1539754 h 1655205"/>
                  <a:gd name="connsiteX360" fmla="*/ 1519987 w 2218065"/>
                  <a:gd name="connsiteY360" fmla="*/ 1551222 h 1655205"/>
                  <a:gd name="connsiteX361" fmla="*/ 1529162 w 2218065"/>
                  <a:gd name="connsiteY361" fmla="*/ 1584864 h 1655205"/>
                  <a:gd name="connsiteX362" fmla="*/ 1497050 w 2218065"/>
                  <a:gd name="connsiteY362" fmla="*/ 1577218 h 1655205"/>
                  <a:gd name="connsiteX363" fmla="*/ 1489404 w 2218065"/>
                  <a:gd name="connsiteY363" fmla="*/ 1598626 h 1655205"/>
                  <a:gd name="connsiteX364" fmla="*/ 1471819 w 2218065"/>
                  <a:gd name="connsiteY364" fmla="*/ 1636091 h 1655205"/>
                  <a:gd name="connsiteX365" fmla="*/ 1471054 w 2218065"/>
                  <a:gd name="connsiteY365" fmla="*/ 1636091 h 1655205"/>
                  <a:gd name="connsiteX366" fmla="*/ 1474877 w 2218065"/>
                  <a:gd name="connsiteY366" fmla="*/ 1655205 h 1655205"/>
                  <a:gd name="connsiteX367" fmla="*/ 1505460 w 2218065"/>
                  <a:gd name="connsiteY367" fmla="*/ 1639914 h 1655205"/>
                  <a:gd name="connsiteX368" fmla="*/ 1537573 w 2218065"/>
                  <a:gd name="connsiteY368" fmla="*/ 1642972 h 1655205"/>
                  <a:gd name="connsiteX369" fmla="*/ 1552864 w 2218065"/>
                  <a:gd name="connsiteY369" fmla="*/ 1637620 h 1655205"/>
                  <a:gd name="connsiteX370" fmla="*/ 1552864 w 2218065"/>
                  <a:gd name="connsiteY370" fmla="*/ 1639914 h 1655205"/>
                  <a:gd name="connsiteX371" fmla="*/ 1560510 w 2218065"/>
                  <a:gd name="connsiteY371" fmla="*/ 1633797 h 1655205"/>
                  <a:gd name="connsiteX372" fmla="*/ 1558981 w 2218065"/>
                  <a:gd name="connsiteY372" fmla="*/ 1623858 h 1655205"/>
                  <a:gd name="connsiteX373" fmla="*/ 1541396 w 2218065"/>
                  <a:gd name="connsiteY373" fmla="*/ 1618506 h 1655205"/>
                  <a:gd name="connsiteX374" fmla="*/ 1592623 w 2218065"/>
                  <a:gd name="connsiteY374" fmla="*/ 1599391 h 1655205"/>
                  <a:gd name="connsiteX375" fmla="*/ 1627029 w 2218065"/>
                  <a:gd name="connsiteY375" fmla="*/ 1597097 h 1655205"/>
                  <a:gd name="connsiteX376" fmla="*/ 1660670 w 2218065"/>
                  <a:gd name="connsiteY376" fmla="*/ 1572631 h 1655205"/>
                  <a:gd name="connsiteX377" fmla="*/ 1746303 w 2218065"/>
                  <a:gd name="connsiteY377" fmla="*/ 1571866 h 1655205"/>
                  <a:gd name="connsiteX378" fmla="*/ 1777651 w 2218065"/>
                  <a:gd name="connsiteY378" fmla="*/ 1540518 h 1655205"/>
                  <a:gd name="connsiteX379" fmla="*/ 1809764 w 2218065"/>
                  <a:gd name="connsiteY379" fmla="*/ 1497702 h 1655205"/>
                  <a:gd name="connsiteX380" fmla="*/ 1842641 w 2218065"/>
                  <a:gd name="connsiteY380" fmla="*/ 1506877 h 1655205"/>
                  <a:gd name="connsiteX381" fmla="*/ 1864049 w 2218065"/>
                  <a:gd name="connsiteY381" fmla="*/ 1574160 h 1655205"/>
                  <a:gd name="connsiteX382" fmla="*/ 1890045 w 2218065"/>
                  <a:gd name="connsiteY382" fmla="*/ 1563456 h 1655205"/>
                  <a:gd name="connsiteX383" fmla="*/ 1919099 w 2218065"/>
                  <a:gd name="connsiteY383" fmla="*/ 1542812 h 1655205"/>
                  <a:gd name="connsiteX384" fmla="*/ 1920628 w 2218065"/>
                  <a:gd name="connsiteY384" fmla="*/ 1552752 h 1655205"/>
                  <a:gd name="connsiteX385" fmla="*/ 1943565 w 2218065"/>
                  <a:gd name="connsiteY385" fmla="*/ 1561162 h 1655205"/>
                  <a:gd name="connsiteX386" fmla="*/ 1924451 w 2218065"/>
                  <a:gd name="connsiteY386" fmla="*/ 1565749 h 1655205"/>
                  <a:gd name="connsiteX387" fmla="*/ 1892338 w 2218065"/>
                  <a:gd name="connsiteY387" fmla="*/ 1581806 h 1655205"/>
                  <a:gd name="connsiteX388" fmla="*/ 1889280 w 2218065"/>
                  <a:gd name="connsiteY388" fmla="*/ 1608566 h 1655205"/>
                  <a:gd name="connsiteX389" fmla="*/ 1922157 w 2218065"/>
                  <a:gd name="connsiteY389" fmla="*/ 1602449 h 1655205"/>
                  <a:gd name="connsiteX390" fmla="*/ 1945859 w 2218065"/>
                  <a:gd name="connsiteY390" fmla="*/ 1582570 h 1655205"/>
                  <a:gd name="connsiteX391" fmla="*/ 2003203 w 2218065"/>
                  <a:gd name="connsiteY391" fmla="*/ 1567279 h 1655205"/>
                  <a:gd name="connsiteX392" fmla="*/ 2008555 w 2218065"/>
                  <a:gd name="connsiteY392" fmla="*/ 1555045 h 1655205"/>
                  <a:gd name="connsiteX393" fmla="*/ 2041432 w 2218065"/>
                  <a:gd name="connsiteY393" fmla="*/ 1543577 h 1655205"/>
                  <a:gd name="connsiteX394" fmla="*/ 2027669 w 2218065"/>
                  <a:gd name="connsiteY394" fmla="*/ 1537460 h 1655205"/>
                  <a:gd name="connsiteX395" fmla="*/ 203379 w 2218065"/>
                  <a:gd name="connsiteY395" fmla="*/ 1292029 h 1655205"/>
                  <a:gd name="connsiteX396" fmla="*/ 241608 w 2218065"/>
                  <a:gd name="connsiteY396" fmla="*/ 1345550 h 1655205"/>
                  <a:gd name="connsiteX397" fmla="*/ 230139 w 2218065"/>
                  <a:gd name="connsiteY397" fmla="*/ 1308086 h 1655205"/>
                  <a:gd name="connsiteX398" fmla="*/ 203379 w 2218065"/>
                  <a:gd name="connsiteY398" fmla="*/ 1292029 h 1655205"/>
                  <a:gd name="connsiteX399" fmla="*/ 2205052 w 2218065"/>
                  <a:gd name="connsiteY399" fmla="*/ 1490056 h 1655205"/>
                  <a:gd name="connsiteX400" fmla="*/ 2203523 w 2218065"/>
                  <a:gd name="connsiteY400" fmla="*/ 1477058 h 1655205"/>
                  <a:gd name="connsiteX401" fmla="*/ 2192819 w 2218065"/>
                  <a:gd name="connsiteY401" fmla="*/ 1471706 h 1655205"/>
                  <a:gd name="connsiteX402" fmla="*/ 2194348 w 2218065"/>
                  <a:gd name="connsiteY402" fmla="*/ 1448004 h 1655205"/>
                  <a:gd name="connsiteX403" fmla="*/ 2174469 w 2218065"/>
                  <a:gd name="connsiteY403" fmla="*/ 1442652 h 1655205"/>
                  <a:gd name="connsiteX404" fmla="*/ 2152296 w 2218065"/>
                  <a:gd name="connsiteY404" fmla="*/ 1438064 h 1655205"/>
                  <a:gd name="connsiteX405" fmla="*/ 2141592 w 2218065"/>
                  <a:gd name="connsiteY405" fmla="*/ 1423537 h 1655205"/>
                  <a:gd name="connsiteX406" fmla="*/ 2122477 w 2218065"/>
                  <a:gd name="connsiteY406" fmla="*/ 1424302 h 1655205"/>
                  <a:gd name="connsiteX407" fmla="*/ 2124771 w 2218065"/>
                  <a:gd name="connsiteY407" fmla="*/ 1406717 h 1655205"/>
                  <a:gd name="connsiteX408" fmla="*/ 2142356 w 2218065"/>
                  <a:gd name="connsiteY408" fmla="*/ 1379192 h 1655205"/>
                  <a:gd name="connsiteX409" fmla="*/ 2130888 w 2218065"/>
                  <a:gd name="connsiteY409" fmla="*/ 1371546 h 1655205"/>
                  <a:gd name="connsiteX410" fmla="*/ 2090365 w 2218065"/>
                  <a:gd name="connsiteY410" fmla="*/ 1425831 h 1655205"/>
                  <a:gd name="connsiteX411" fmla="*/ 2079661 w 2218065"/>
                  <a:gd name="connsiteY411" fmla="*/ 1448768 h 1655205"/>
                  <a:gd name="connsiteX412" fmla="*/ 2065898 w 2218065"/>
                  <a:gd name="connsiteY412" fmla="*/ 1463296 h 1655205"/>
                  <a:gd name="connsiteX413" fmla="*/ 2058252 w 2218065"/>
                  <a:gd name="connsiteY413" fmla="*/ 1492350 h 1655205"/>
                  <a:gd name="connsiteX414" fmla="*/ 2096482 w 2218065"/>
                  <a:gd name="connsiteY414" fmla="*/ 1491585 h 1655205"/>
                  <a:gd name="connsiteX415" fmla="*/ 2131652 w 2218065"/>
                  <a:gd name="connsiteY415" fmla="*/ 1485468 h 1655205"/>
                  <a:gd name="connsiteX416" fmla="*/ 2154590 w 2218065"/>
                  <a:gd name="connsiteY416" fmla="*/ 1491585 h 1655205"/>
                  <a:gd name="connsiteX417" fmla="*/ 2148473 w 2218065"/>
                  <a:gd name="connsiteY417" fmla="*/ 1509170 h 1655205"/>
                  <a:gd name="connsiteX418" fmla="*/ 2169881 w 2218065"/>
                  <a:gd name="connsiteY418" fmla="*/ 1500760 h 1655205"/>
                  <a:gd name="connsiteX419" fmla="*/ 2185173 w 2218065"/>
                  <a:gd name="connsiteY419" fmla="*/ 1507641 h 1655205"/>
                  <a:gd name="connsiteX420" fmla="*/ 2216521 w 2218065"/>
                  <a:gd name="connsiteY420" fmla="*/ 1510700 h 1655205"/>
                  <a:gd name="connsiteX421" fmla="*/ 2205052 w 2218065"/>
                  <a:gd name="connsiteY421" fmla="*/ 1490056 h 1655205"/>
                  <a:gd name="connsiteX422" fmla="*/ 1923686 w 2218065"/>
                  <a:gd name="connsiteY422" fmla="*/ 1425831 h 1655205"/>
                  <a:gd name="connsiteX423" fmla="*/ 1992498 w 2218065"/>
                  <a:gd name="connsiteY423" fmla="*/ 1448768 h 1655205"/>
                  <a:gd name="connsiteX424" fmla="*/ 1923686 w 2218065"/>
                  <a:gd name="connsiteY424" fmla="*/ 1425831 h 1655205"/>
                  <a:gd name="connsiteX425" fmla="*/ 1508519 w 2218065"/>
                  <a:gd name="connsiteY425" fmla="*/ 509863 h 1655205"/>
                  <a:gd name="connsiteX426" fmla="*/ 1523810 w 2218065"/>
                  <a:gd name="connsiteY426" fmla="*/ 539681 h 1655205"/>
                  <a:gd name="connsiteX427" fmla="*/ 1561275 w 2218065"/>
                  <a:gd name="connsiteY427" fmla="*/ 551150 h 1655205"/>
                  <a:gd name="connsiteX428" fmla="*/ 1620912 w 2218065"/>
                  <a:gd name="connsiteY428" fmla="*/ 541211 h 1655205"/>
                  <a:gd name="connsiteX429" fmla="*/ 1557452 w 2218065"/>
                  <a:gd name="connsiteY429" fmla="*/ 511392 h 1655205"/>
                  <a:gd name="connsiteX430" fmla="*/ 1508519 w 2218065"/>
                  <a:gd name="connsiteY430" fmla="*/ 509863 h 1655205"/>
                  <a:gd name="connsiteX431" fmla="*/ 1646908 w 2218065"/>
                  <a:gd name="connsiteY431" fmla="*/ 789699 h 1655205"/>
                  <a:gd name="connsiteX432" fmla="*/ 1649966 w 2218065"/>
                  <a:gd name="connsiteY432" fmla="*/ 757587 h 1655205"/>
                  <a:gd name="connsiteX433" fmla="*/ 1617854 w 2218065"/>
                  <a:gd name="connsiteY433" fmla="*/ 749941 h 1655205"/>
                  <a:gd name="connsiteX434" fmla="*/ 1595681 w 2218065"/>
                  <a:gd name="connsiteY434" fmla="*/ 787406 h 1655205"/>
                  <a:gd name="connsiteX435" fmla="*/ 1646908 w 2218065"/>
                  <a:gd name="connsiteY435" fmla="*/ 789699 h 1655205"/>
                  <a:gd name="connsiteX436" fmla="*/ 1880870 w 2218065"/>
                  <a:gd name="connsiteY436" fmla="*/ 841691 h 1655205"/>
                  <a:gd name="connsiteX437" fmla="*/ 1917570 w 2218065"/>
                  <a:gd name="connsiteY437" fmla="*/ 876097 h 1655205"/>
                  <a:gd name="connsiteX438" fmla="*/ 1944330 w 2218065"/>
                  <a:gd name="connsiteY438" fmla="*/ 869981 h 1655205"/>
                  <a:gd name="connsiteX439" fmla="*/ 1969561 w 2218065"/>
                  <a:gd name="connsiteY439" fmla="*/ 856218 h 1655205"/>
                  <a:gd name="connsiteX440" fmla="*/ 2001674 w 2218065"/>
                  <a:gd name="connsiteY440" fmla="*/ 824870 h 1655205"/>
                  <a:gd name="connsiteX441" fmla="*/ 1972619 w 2218065"/>
                  <a:gd name="connsiteY441" fmla="*/ 807285 h 1655205"/>
                  <a:gd name="connsiteX442" fmla="*/ 1951211 w 2218065"/>
                  <a:gd name="connsiteY442" fmla="*/ 788935 h 1655205"/>
                  <a:gd name="connsiteX443" fmla="*/ 1906865 w 2218065"/>
                  <a:gd name="connsiteY443" fmla="*/ 765997 h 1655205"/>
                  <a:gd name="connsiteX444" fmla="*/ 1862520 w 2218065"/>
                  <a:gd name="connsiteY444" fmla="*/ 750706 h 1655205"/>
                  <a:gd name="connsiteX445" fmla="*/ 1829643 w 2218065"/>
                  <a:gd name="connsiteY445" fmla="*/ 723946 h 1655205"/>
                  <a:gd name="connsiteX446" fmla="*/ 1864049 w 2218065"/>
                  <a:gd name="connsiteY446" fmla="*/ 716300 h 1655205"/>
                  <a:gd name="connsiteX447" fmla="*/ 1834995 w 2218065"/>
                  <a:gd name="connsiteY447" fmla="*/ 702537 h 1655205"/>
                  <a:gd name="connsiteX448" fmla="*/ 1849522 w 2218065"/>
                  <a:gd name="connsiteY448" fmla="*/ 691833 h 1655205"/>
                  <a:gd name="connsiteX449" fmla="*/ 1836524 w 2218065"/>
                  <a:gd name="connsiteY449" fmla="*/ 671189 h 1655205"/>
                  <a:gd name="connsiteX450" fmla="*/ 1818938 w 2218065"/>
                  <a:gd name="connsiteY450" fmla="*/ 679600 h 1655205"/>
                  <a:gd name="connsiteX451" fmla="*/ 1823526 w 2218065"/>
                  <a:gd name="connsiteY451" fmla="*/ 660485 h 1655205"/>
                  <a:gd name="connsiteX452" fmla="*/ 1784532 w 2218065"/>
                  <a:gd name="connsiteY452" fmla="*/ 649017 h 1655205"/>
                  <a:gd name="connsiteX453" fmla="*/ 1766947 w 2218065"/>
                  <a:gd name="connsiteY453" fmla="*/ 637548 h 1655205"/>
                  <a:gd name="connsiteX454" fmla="*/ 1734835 w 2218065"/>
                  <a:gd name="connsiteY454" fmla="*/ 643664 h 1655205"/>
                  <a:gd name="connsiteX455" fmla="*/ 1725660 w 2218065"/>
                  <a:gd name="connsiteY455" fmla="*/ 636019 h 1655205"/>
                  <a:gd name="connsiteX456" fmla="*/ 1747068 w 2218065"/>
                  <a:gd name="connsiteY456" fmla="*/ 616904 h 1655205"/>
                  <a:gd name="connsiteX457" fmla="*/ 1709603 w 2218065"/>
                  <a:gd name="connsiteY457" fmla="*/ 617669 h 1655205"/>
                  <a:gd name="connsiteX458" fmla="*/ 1680549 w 2218065"/>
                  <a:gd name="connsiteY458" fmla="*/ 594731 h 1655205"/>
                  <a:gd name="connsiteX459" fmla="*/ 1649202 w 2218065"/>
                  <a:gd name="connsiteY459" fmla="*/ 577146 h 1655205"/>
                  <a:gd name="connsiteX460" fmla="*/ 1595681 w 2218065"/>
                  <a:gd name="connsiteY460" fmla="*/ 556502 h 1655205"/>
                  <a:gd name="connsiteX461" fmla="*/ 1568156 w 2218065"/>
                  <a:gd name="connsiteY461" fmla="*/ 577146 h 1655205"/>
                  <a:gd name="connsiteX462" fmla="*/ 1552864 w 2218065"/>
                  <a:gd name="connsiteY462" fmla="*/ 571794 h 1655205"/>
                  <a:gd name="connsiteX463" fmla="*/ 1511577 w 2218065"/>
                  <a:gd name="connsiteY463" fmla="*/ 584792 h 1655205"/>
                  <a:gd name="connsiteX464" fmla="*/ 1512342 w 2218065"/>
                  <a:gd name="connsiteY464" fmla="*/ 544269 h 1655205"/>
                  <a:gd name="connsiteX465" fmla="*/ 1494756 w 2218065"/>
                  <a:gd name="connsiteY465" fmla="*/ 515215 h 1655205"/>
                  <a:gd name="connsiteX466" fmla="*/ 1445823 w 2218065"/>
                  <a:gd name="connsiteY466" fmla="*/ 515215 h 1655205"/>
                  <a:gd name="connsiteX467" fmla="*/ 1392302 w 2218065"/>
                  <a:gd name="connsiteY467" fmla="*/ 535859 h 1655205"/>
                  <a:gd name="connsiteX468" fmla="*/ 1399948 w 2218065"/>
                  <a:gd name="connsiteY468" fmla="*/ 571029 h 1655205"/>
                  <a:gd name="connsiteX469" fmla="*/ 1386950 w 2218065"/>
                  <a:gd name="connsiteY469" fmla="*/ 593967 h 1655205"/>
                  <a:gd name="connsiteX470" fmla="*/ 1413710 w 2218065"/>
                  <a:gd name="connsiteY470" fmla="*/ 612317 h 1655205"/>
                  <a:gd name="connsiteX471" fmla="*/ 1371659 w 2218065"/>
                  <a:gd name="connsiteY471" fmla="*/ 596260 h 1655205"/>
                  <a:gd name="connsiteX472" fmla="*/ 1366307 w 2218065"/>
                  <a:gd name="connsiteY472" fmla="*/ 564913 h 1655205"/>
                  <a:gd name="connsiteX473" fmla="*/ 1379304 w 2218065"/>
                  <a:gd name="connsiteY473" fmla="*/ 530506 h 1655205"/>
                  <a:gd name="connsiteX474" fmla="*/ 1404536 w 2218065"/>
                  <a:gd name="connsiteY474" fmla="*/ 509098 h 1655205"/>
                  <a:gd name="connsiteX475" fmla="*/ 1305905 w 2218065"/>
                  <a:gd name="connsiteY475" fmla="*/ 532800 h 1655205"/>
                  <a:gd name="connsiteX476" fmla="*/ 1282967 w 2218065"/>
                  <a:gd name="connsiteY476" fmla="*/ 616904 h 1655205"/>
                  <a:gd name="connsiteX477" fmla="*/ 1336488 w 2218065"/>
                  <a:gd name="connsiteY477" fmla="*/ 626844 h 1655205"/>
                  <a:gd name="connsiteX478" fmla="*/ 1331136 w 2218065"/>
                  <a:gd name="connsiteY478" fmla="*/ 637548 h 1655205"/>
                  <a:gd name="connsiteX479" fmla="*/ 1293671 w 2218065"/>
                  <a:gd name="connsiteY479" fmla="*/ 640606 h 1655205"/>
                  <a:gd name="connsiteX480" fmla="*/ 1342605 w 2218065"/>
                  <a:gd name="connsiteY480" fmla="*/ 664308 h 1655205"/>
                  <a:gd name="connsiteX481" fmla="*/ 1367836 w 2218065"/>
                  <a:gd name="connsiteY481" fmla="*/ 669660 h 1655205"/>
                  <a:gd name="connsiteX482" fmla="*/ 1417533 w 2218065"/>
                  <a:gd name="connsiteY482" fmla="*/ 677306 h 1655205"/>
                  <a:gd name="connsiteX483" fmla="*/ 1472583 w 2218065"/>
                  <a:gd name="connsiteY483" fmla="*/ 687246 h 1655205"/>
                  <a:gd name="connsiteX484" fmla="*/ 1497814 w 2218065"/>
                  <a:gd name="connsiteY484" fmla="*/ 676541 h 1655205"/>
                  <a:gd name="connsiteX485" fmla="*/ 1554394 w 2218065"/>
                  <a:gd name="connsiteY485" fmla="*/ 684187 h 1655205"/>
                  <a:gd name="connsiteX486" fmla="*/ 1551335 w 2218065"/>
                  <a:gd name="connsiteY486" fmla="*/ 668896 h 1655205"/>
                  <a:gd name="connsiteX487" fmla="*/ 1556687 w 2218065"/>
                  <a:gd name="connsiteY487" fmla="*/ 657427 h 1655205"/>
                  <a:gd name="connsiteX488" fmla="*/ 1586506 w 2218065"/>
                  <a:gd name="connsiteY488" fmla="*/ 675777 h 1655205"/>
                  <a:gd name="connsiteX489" fmla="*/ 1599504 w 2218065"/>
                  <a:gd name="connsiteY489" fmla="*/ 687246 h 1655205"/>
                  <a:gd name="connsiteX490" fmla="*/ 1636968 w 2218065"/>
                  <a:gd name="connsiteY490" fmla="*/ 711712 h 1655205"/>
                  <a:gd name="connsiteX491" fmla="*/ 1612502 w 2218065"/>
                  <a:gd name="connsiteY491" fmla="*/ 732356 h 1655205"/>
                  <a:gd name="connsiteX492" fmla="*/ 1651495 w 2218065"/>
                  <a:gd name="connsiteY492" fmla="*/ 721652 h 1655205"/>
                  <a:gd name="connsiteX493" fmla="*/ 1674433 w 2218065"/>
                  <a:gd name="connsiteY493" fmla="*/ 745354 h 1655205"/>
                  <a:gd name="connsiteX494" fmla="*/ 1711897 w 2218065"/>
                  <a:gd name="connsiteY494" fmla="*/ 769056 h 1655205"/>
                  <a:gd name="connsiteX495" fmla="*/ 1711897 w 2218065"/>
                  <a:gd name="connsiteY495" fmla="*/ 811108 h 1655205"/>
                  <a:gd name="connsiteX496" fmla="*/ 1753185 w 2218065"/>
                  <a:gd name="connsiteY496" fmla="*/ 808049 h 1655205"/>
                  <a:gd name="connsiteX497" fmla="*/ 1792178 w 2218065"/>
                  <a:gd name="connsiteY497" fmla="*/ 826399 h 1655205"/>
                  <a:gd name="connsiteX498" fmla="*/ 1755478 w 2218065"/>
                  <a:gd name="connsiteY498" fmla="*/ 843985 h 1655205"/>
                  <a:gd name="connsiteX499" fmla="*/ 1692018 w 2218065"/>
                  <a:gd name="connsiteY499" fmla="*/ 821047 h 1655205"/>
                  <a:gd name="connsiteX500" fmla="*/ 1685137 w 2218065"/>
                  <a:gd name="connsiteY500" fmla="*/ 861570 h 1655205"/>
                  <a:gd name="connsiteX501" fmla="*/ 1626264 w 2218065"/>
                  <a:gd name="connsiteY501" fmla="*/ 873039 h 1655205"/>
                  <a:gd name="connsiteX502" fmla="*/ 1593387 w 2218065"/>
                  <a:gd name="connsiteY502" fmla="*/ 879156 h 1655205"/>
                  <a:gd name="connsiteX503" fmla="*/ 1578860 w 2218065"/>
                  <a:gd name="connsiteY503" fmla="*/ 908974 h 1655205"/>
                  <a:gd name="connsiteX504" fmla="*/ 1633910 w 2218065"/>
                  <a:gd name="connsiteY504" fmla="*/ 911268 h 1655205"/>
                  <a:gd name="connsiteX505" fmla="*/ 1658376 w 2218065"/>
                  <a:gd name="connsiteY505" fmla="*/ 906680 h 1655205"/>
                  <a:gd name="connsiteX506" fmla="*/ 1695841 w 2218065"/>
                  <a:gd name="connsiteY506" fmla="*/ 904387 h 1655205"/>
                  <a:gd name="connsiteX507" fmla="*/ 1724895 w 2218065"/>
                  <a:gd name="connsiteY507" fmla="*/ 928853 h 1655205"/>
                  <a:gd name="connsiteX508" fmla="*/ 1739422 w 2218065"/>
                  <a:gd name="connsiteY508" fmla="*/ 960201 h 1655205"/>
                  <a:gd name="connsiteX509" fmla="*/ 1799060 w 2218065"/>
                  <a:gd name="connsiteY509" fmla="*/ 978551 h 1655205"/>
                  <a:gd name="connsiteX510" fmla="*/ 1876282 w 2218065"/>
                  <a:gd name="connsiteY510" fmla="*/ 1007605 h 1655205"/>
                  <a:gd name="connsiteX511" fmla="*/ 1811293 w 2218065"/>
                  <a:gd name="connsiteY511" fmla="*/ 943380 h 1655205"/>
                  <a:gd name="connsiteX512" fmla="*/ 1848757 w 2218065"/>
                  <a:gd name="connsiteY512" fmla="*/ 949497 h 1655205"/>
                  <a:gd name="connsiteX513" fmla="*/ 1916040 w 2218065"/>
                  <a:gd name="connsiteY513" fmla="*/ 954084 h 1655205"/>
                  <a:gd name="connsiteX514" fmla="*/ 1903042 w 2218065"/>
                  <a:gd name="connsiteY514" fmla="*/ 925795 h 1655205"/>
                  <a:gd name="connsiteX515" fmla="*/ 1877811 w 2218065"/>
                  <a:gd name="connsiteY515" fmla="*/ 892153 h 1655205"/>
                  <a:gd name="connsiteX516" fmla="*/ 1836524 w 2218065"/>
                  <a:gd name="connsiteY516" fmla="*/ 855454 h 1655205"/>
                  <a:gd name="connsiteX517" fmla="*/ 1843405 w 2218065"/>
                  <a:gd name="connsiteY517" fmla="*/ 828693 h 1655205"/>
                  <a:gd name="connsiteX518" fmla="*/ 1880870 w 2218065"/>
                  <a:gd name="connsiteY518" fmla="*/ 841691 h 1655205"/>
                  <a:gd name="connsiteX519" fmla="*/ 1518458 w 2218065"/>
                  <a:gd name="connsiteY519" fmla="*/ 936499 h 1655205"/>
                  <a:gd name="connsiteX520" fmla="*/ 1484052 w 2218065"/>
                  <a:gd name="connsiteY520" fmla="*/ 909739 h 1655205"/>
                  <a:gd name="connsiteX521" fmla="*/ 1435119 w 2218065"/>
                  <a:gd name="connsiteY521" fmla="*/ 881449 h 1655205"/>
                  <a:gd name="connsiteX522" fmla="*/ 1403771 w 2218065"/>
                  <a:gd name="connsiteY522" fmla="*/ 858512 h 1655205"/>
                  <a:gd name="connsiteX523" fmla="*/ 1376246 w 2218065"/>
                  <a:gd name="connsiteY523" fmla="*/ 874568 h 1655205"/>
                  <a:gd name="connsiteX524" fmla="*/ 1369365 w 2218065"/>
                  <a:gd name="connsiteY524" fmla="*/ 908210 h 1655205"/>
                  <a:gd name="connsiteX525" fmla="*/ 1347957 w 2218065"/>
                  <a:gd name="connsiteY525" fmla="*/ 940322 h 1655205"/>
                  <a:gd name="connsiteX526" fmla="*/ 1379304 w 2218065"/>
                  <a:gd name="connsiteY526" fmla="*/ 939557 h 1655205"/>
                  <a:gd name="connsiteX527" fmla="*/ 1392302 w 2218065"/>
                  <a:gd name="connsiteY527" fmla="*/ 958672 h 1655205"/>
                  <a:gd name="connsiteX528" fmla="*/ 1434354 w 2218065"/>
                  <a:gd name="connsiteY528" fmla="*/ 935735 h 1655205"/>
                  <a:gd name="connsiteX529" fmla="*/ 1466467 w 2218065"/>
                  <a:gd name="connsiteY529" fmla="*/ 934970 h 1655205"/>
                  <a:gd name="connsiteX530" fmla="*/ 1518458 w 2218065"/>
                  <a:gd name="connsiteY530" fmla="*/ 936499 h 1655205"/>
                  <a:gd name="connsiteX531" fmla="*/ 1438942 w 2218065"/>
                  <a:gd name="connsiteY531" fmla="*/ 995372 h 1655205"/>
                  <a:gd name="connsiteX532" fmla="*/ 1480994 w 2218065"/>
                  <a:gd name="connsiteY532" fmla="*/ 968612 h 1655205"/>
                  <a:gd name="connsiteX533" fmla="*/ 1438942 w 2218065"/>
                  <a:gd name="connsiteY533" fmla="*/ 995372 h 1655205"/>
                  <a:gd name="connsiteX534" fmla="*/ 1536043 w 2218065"/>
                  <a:gd name="connsiteY534" fmla="*/ 1019074 h 1655205"/>
                  <a:gd name="connsiteX535" fmla="*/ 1539102 w 2218065"/>
                  <a:gd name="connsiteY535" fmla="*/ 992314 h 1655205"/>
                  <a:gd name="connsiteX536" fmla="*/ 1536043 w 2218065"/>
                  <a:gd name="connsiteY536" fmla="*/ 1019074 h 1655205"/>
                  <a:gd name="connsiteX537" fmla="*/ 1256971 w 2218065"/>
                  <a:gd name="connsiteY537" fmla="*/ 90872 h 1655205"/>
                  <a:gd name="connsiteX538" fmla="*/ 1271499 w 2218065"/>
                  <a:gd name="connsiteY538" fmla="*/ 93931 h 1655205"/>
                  <a:gd name="connsiteX539" fmla="*/ 1281438 w 2218065"/>
                  <a:gd name="connsiteY539" fmla="*/ 103870 h 1655205"/>
                  <a:gd name="connsiteX540" fmla="*/ 1273792 w 2218065"/>
                  <a:gd name="connsiteY540" fmla="*/ 119926 h 1655205"/>
                  <a:gd name="connsiteX541" fmla="*/ 1296730 w 2218065"/>
                  <a:gd name="connsiteY541" fmla="*/ 135218 h 1655205"/>
                  <a:gd name="connsiteX542" fmla="*/ 1360190 w 2218065"/>
                  <a:gd name="connsiteY542" fmla="*/ 137512 h 1655205"/>
                  <a:gd name="connsiteX543" fmla="*/ 1367836 w 2218065"/>
                  <a:gd name="connsiteY543" fmla="*/ 148980 h 1655205"/>
                  <a:gd name="connsiteX544" fmla="*/ 1438942 w 2218065"/>
                  <a:gd name="connsiteY544" fmla="*/ 154332 h 1655205"/>
                  <a:gd name="connsiteX545" fmla="*/ 1465702 w 2218065"/>
                  <a:gd name="connsiteY545" fmla="*/ 151274 h 1655205"/>
                  <a:gd name="connsiteX546" fmla="*/ 1545219 w 2218065"/>
                  <a:gd name="connsiteY546" fmla="*/ 126808 h 1655205"/>
                  <a:gd name="connsiteX547" fmla="*/ 1545219 w 2218065"/>
                  <a:gd name="connsiteY547" fmla="*/ 147451 h 1655205"/>
                  <a:gd name="connsiteX548" fmla="*/ 1463408 w 2218065"/>
                  <a:gd name="connsiteY548" fmla="*/ 165037 h 1655205"/>
                  <a:gd name="connsiteX549" fmla="*/ 1494756 w 2218065"/>
                  <a:gd name="connsiteY549" fmla="*/ 197149 h 1655205"/>
                  <a:gd name="connsiteX550" fmla="*/ 1452704 w 2218065"/>
                  <a:gd name="connsiteY550" fmla="*/ 185680 h 1655205"/>
                  <a:gd name="connsiteX551" fmla="*/ 1373952 w 2218065"/>
                  <a:gd name="connsiteY551" fmla="*/ 168095 h 1655205"/>
                  <a:gd name="connsiteX552" fmla="*/ 1374717 w 2218065"/>
                  <a:gd name="connsiteY552" fmla="*/ 207089 h 1655205"/>
                  <a:gd name="connsiteX553" fmla="*/ 1421356 w 2218065"/>
                  <a:gd name="connsiteY553" fmla="*/ 236143 h 1655205"/>
                  <a:gd name="connsiteX554" fmla="*/ 1470290 w 2218065"/>
                  <a:gd name="connsiteY554" fmla="*/ 265197 h 1655205"/>
                  <a:gd name="connsiteX555" fmla="*/ 1403006 w 2218065"/>
                  <a:gd name="connsiteY555" fmla="*/ 252199 h 1655205"/>
                  <a:gd name="connsiteX556" fmla="*/ 1338782 w 2218065"/>
                  <a:gd name="connsiteY556" fmla="*/ 280488 h 1655205"/>
                  <a:gd name="connsiteX557" fmla="*/ 1398419 w 2218065"/>
                  <a:gd name="connsiteY557" fmla="*/ 281253 h 1655205"/>
                  <a:gd name="connsiteX558" fmla="*/ 1393067 w 2218065"/>
                  <a:gd name="connsiteY558" fmla="*/ 296545 h 1655205"/>
                  <a:gd name="connsiteX559" fmla="*/ 1422121 w 2218065"/>
                  <a:gd name="connsiteY559" fmla="*/ 328657 h 1655205"/>
                  <a:gd name="connsiteX560" fmla="*/ 1389244 w 2218065"/>
                  <a:gd name="connsiteY560" fmla="*/ 325599 h 1655205"/>
                  <a:gd name="connsiteX561" fmla="*/ 1346427 w 2218065"/>
                  <a:gd name="connsiteY561" fmla="*/ 304190 h 1655205"/>
                  <a:gd name="connsiteX562" fmla="*/ 1343369 w 2218065"/>
                  <a:gd name="connsiteY562" fmla="*/ 327892 h 1655205"/>
                  <a:gd name="connsiteX563" fmla="*/ 1342605 w 2218065"/>
                  <a:gd name="connsiteY563" fmla="*/ 343184 h 1655205"/>
                  <a:gd name="connsiteX564" fmla="*/ 1291377 w 2218065"/>
                  <a:gd name="connsiteY564" fmla="*/ 367651 h 1655205"/>
                  <a:gd name="connsiteX565" fmla="*/ 1373188 w 2218065"/>
                  <a:gd name="connsiteY565" fmla="*/ 376061 h 1655205"/>
                  <a:gd name="connsiteX566" fmla="*/ 1417533 w 2218065"/>
                  <a:gd name="connsiteY566" fmla="*/ 378355 h 1655205"/>
                  <a:gd name="connsiteX567" fmla="*/ 1468760 w 2218065"/>
                  <a:gd name="connsiteY567" fmla="*/ 373003 h 1655205"/>
                  <a:gd name="connsiteX568" fmla="*/ 1506225 w 2218065"/>
                  <a:gd name="connsiteY568" fmla="*/ 384471 h 1655205"/>
                  <a:gd name="connsiteX569" fmla="*/ 1545983 w 2218065"/>
                  <a:gd name="connsiteY569" fmla="*/ 381413 h 1655205"/>
                  <a:gd name="connsiteX570" fmla="*/ 1573508 w 2218065"/>
                  <a:gd name="connsiteY570" fmla="*/ 373003 h 1655205"/>
                  <a:gd name="connsiteX571" fmla="*/ 1584212 w 2218065"/>
                  <a:gd name="connsiteY571" fmla="*/ 351594 h 1655205"/>
                  <a:gd name="connsiteX572" fmla="*/ 1554394 w 2218065"/>
                  <a:gd name="connsiteY572" fmla="*/ 351594 h 1655205"/>
                  <a:gd name="connsiteX573" fmla="*/ 1502402 w 2218065"/>
                  <a:gd name="connsiteY573" fmla="*/ 341655 h 1655205"/>
                  <a:gd name="connsiteX574" fmla="*/ 1503167 w 2218065"/>
                  <a:gd name="connsiteY574" fmla="*/ 327892 h 1655205"/>
                  <a:gd name="connsiteX575" fmla="*/ 1568156 w 2218065"/>
                  <a:gd name="connsiteY575" fmla="*/ 325599 h 1655205"/>
                  <a:gd name="connsiteX576" fmla="*/ 1572743 w 2218065"/>
                  <a:gd name="connsiteY576" fmla="*/ 301897 h 1655205"/>
                  <a:gd name="connsiteX577" fmla="*/ 1619383 w 2218065"/>
                  <a:gd name="connsiteY577" fmla="*/ 298838 h 1655205"/>
                  <a:gd name="connsiteX578" fmla="*/ 1669081 w 2218065"/>
                  <a:gd name="connsiteY578" fmla="*/ 249141 h 1655205"/>
                  <a:gd name="connsiteX579" fmla="*/ 1602562 w 2218065"/>
                  <a:gd name="connsiteY579" fmla="*/ 235378 h 1655205"/>
                  <a:gd name="connsiteX580" fmla="*/ 1659141 w 2218065"/>
                  <a:gd name="connsiteY580" fmla="*/ 221616 h 1655205"/>
                  <a:gd name="connsiteX581" fmla="*/ 1690489 w 2218065"/>
                  <a:gd name="connsiteY581" fmla="*/ 198678 h 1655205"/>
                  <a:gd name="connsiteX582" fmla="*/ 1739422 w 2218065"/>
                  <a:gd name="connsiteY582" fmla="*/ 201737 h 1655205"/>
                  <a:gd name="connsiteX583" fmla="*/ 1760830 w 2218065"/>
                  <a:gd name="connsiteY583" fmla="*/ 180328 h 1655205"/>
                  <a:gd name="connsiteX584" fmla="*/ 1839582 w 2218065"/>
                  <a:gd name="connsiteY584" fmla="*/ 140570 h 1655205"/>
                  <a:gd name="connsiteX585" fmla="*/ 1922922 w 2218065"/>
                  <a:gd name="connsiteY585" fmla="*/ 106164 h 1655205"/>
                  <a:gd name="connsiteX586" fmla="*/ 1848757 w 2218065"/>
                  <a:gd name="connsiteY586" fmla="*/ 101576 h 1655205"/>
                  <a:gd name="connsiteX587" fmla="*/ 1907630 w 2218065"/>
                  <a:gd name="connsiteY587" fmla="*/ 88579 h 1655205"/>
                  <a:gd name="connsiteX588" fmla="*/ 1984088 w 2218065"/>
                  <a:gd name="connsiteY588" fmla="*/ 67170 h 1655205"/>
                  <a:gd name="connsiteX589" fmla="*/ 1990969 w 2218065"/>
                  <a:gd name="connsiteY589" fmla="*/ 43468 h 1655205"/>
                  <a:gd name="connsiteX590" fmla="*/ 1951976 w 2218065"/>
                  <a:gd name="connsiteY590" fmla="*/ 28177 h 1655205"/>
                  <a:gd name="connsiteX591" fmla="*/ 1922922 w 2218065"/>
                  <a:gd name="connsiteY591" fmla="*/ 20531 h 1655205"/>
                  <a:gd name="connsiteX592" fmla="*/ 1866343 w 2218065"/>
                  <a:gd name="connsiteY592" fmla="*/ 28177 h 1655205"/>
                  <a:gd name="connsiteX593" fmla="*/ 1876282 w 2218065"/>
                  <a:gd name="connsiteY593" fmla="*/ 12885 h 1655205"/>
                  <a:gd name="connsiteX594" fmla="*/ 1789120 w 2218065"/>
                  <a:gd name="connsiteY594" fmla="*/ 2945 h 1655205"/>
                  <a:gd name="connsiteX595" fmla="*/ 1744774 w 2218065"/>
                  <a:gd name="connsiteY595" fmla="*/ 6004 h 1655205"/>
                  <a:gd name="connsiteX596" fmla="*/ 1701958 w 2218065"/>
                  <a:gd name="connsiteY596" fmla="*/ 13650 h 1655205"/>
                  <a:gd name="connsiteX597" fmla="*/ 1682843 w 2218065"/>
                  <a:gd name="connsiteY597" fmla="*/ 12885 h 1655205"/>
                  <a:gd name="connsiteX598" fmla="*/ 1620912 w 2218065"/>
                  <a:gd name="connsiteY598" fmla="*/ 10591 h 1655205"/>
                  <a:gd name="connsiteX599" fmla="*/ 1581918 w 2218065"/>
                  <a:gd name="connsiteY599" fmla="*/ 18237 h 1655205"/>
                  <a:gd name="connsiteX600" fmla="*/ 1536808 w 2218065"/>
                  <a:gd name="connsiteY600" fmla="*/ 15943 h 1655205"/>
                  <a:gd name="connsiteX601" fmla="*/ 1523810 w 2218065"/>
                  <a:gd name="connsiteY601" fmla="*/ 22060 h 1655205"/>
                  <a:gd name="connsiteX602" fmla="*/ 1508519 w 2218065"/>
                  <a:gd name="connsiteY602" fmla="*/ 33529 h 1655205"/>
                  <a:gd name="connsiteX603" fmla="*/ 1467231 w 2218065"/>
                  <a:gd name="connsiteY603" fmla="*/ 41939 h 1655205"/>
                  <a:gd name="connsiteX604" fmla="*/ 1437413 w 2218065"/>
                  <a:gd name="connsiteY604" fmla="*/ 49585 h 1655205"/>
                  <a:gd name="connsiteX605" fmla="*/ 1394596 w 2218065"/>
                  <a:gd name="connsiteY605" fmla="*/ 44997 h 1655205"/>
                  <a:gd name="connsiteX606" fmla="*/ 1370129 w 2218065"/>
                  <a:gd name="connsiteY606" fmla="*/ 58760 h 1655205"/>
                  <a:gd name="connsiteX607" fmla="*/ 1353309 w 2218065"/>
                  <a:gd name="connsiteY607" fmla="*/ 70229 h 1655205"/>
                  <a:gd name="connsiteX608" fmla="*/ 1314315 w 2218065"/>
                  <a:gd name="connsiteY608" fmla="*/ 64876 h 1655205"/>
                  <a:gd name="connsiteX609" fmla="*/ 1294436 w 2218065"/>
                  <a:gd name="connsiteY609" fmla="*/ 80168 h 1655205"/>
                  <a:gd name="connsiteX610" fmla="*/ 1240915 w 2218065"/>
                  <a:gd name="connsiteY610" fmla="*/ 84756 h 1655205"/>
                  <a:gd name="connsiteX611" fmla="*/ 1256971 w 2218065"/>
                  <a:gd name="connsiteY611" fmla="*/ 90872 h 1655205"/>
                  <a:gd name="connsiteX612" fmla="*/ 1123170 w 2218065"/>
                  <a:gd name="connsiteY612" fmla="*/ 197149 h 1655205"/>
                  <a:gd name="connsiteX613" fmla="*/ 1147636 w 2218065"/>
                  <a:gd name="connsiteY613" fmla="*/ 223145 h 1655205"/>
                  <a:gd name="connsiteX614" fmla="*/ 1221036 w 2218065"/>
                  <a:gd name="connsiteY614" fmla="*/ 225439 h 1655205"/>
                  <a:gd name="connsiteX615" fmla="*/ 1176690 w 2218065"/>
                  <a:gd name="connsiteY615" fmla="*/ 246082 h 1655205"/>
                  <a:gd name="connsiteX616" fmla="*/ 1211861 w 2218065"/>
                  <a:gd name="connsiteY616" fmla="*/ 272078 h 1655205"/>
                  <a:gd name="connsiteX617" fmla="*/ 1270734 w 2218065"/>
                  <a:gd name="connsiteY617" fmla="*/ 288134 h 1655205"/>
                  <a:gd name="connsiteX618" fmla="*/ 1305905 w 2218065"/>
                  <a:gd name="connsiteY618" fmla="*/ 287370 h 1655205"/>
                  <a:gd name="connsiteX619" fmla="*/ 1331136 w 2218065"/>
                  <a:gd name="connsiteY619" fmla="*/ 260609 h 1655205"/>
                  <a:gd name="connsiteX620" fmla="*/ 1356367 w 2218065"/>
                  <a:gd name="connsiteY620" fmla="*/ 239966 h 1655205"/>
                  <a:gd name="connsiteX621" fmla="*/ 1398419 w 2218065"/>
                  <a:gd name="connsiteY621" fmla="*/ 226203 h 1655205"/>
                  <a:gd name="connsiteX622" fmla="*/ 1373952 w 2218065"/>
                  <a:gd name="connsiteY622" fmla="*/ 215499 h 1655205"/>
                  <a:gd name="connsiteX623" fmla="*/ 1349486 w 2218065"/>
                  <a:gd name="connsiteY623" fmla="*/ 199443 h 1655205"/>
                  <a:gd name="connsiteX624" fmla="*/ 1338782 w 2218065"/>
                  <a:gd name="connsiteY624" fmla="*/ 176505 h 1655205"/>
                  <a:gd name="connsiteX625" fmla="*/ 1321196 w 2218065"/>
                  <a:gd name="connsiteY625" fmla="*/ 171918 h 1655205"/>
                  <a:gd name="connsiteX626" fmla="*/ 1298259 w 2218065"/>
                  <a:gd name="connsiteY626" fmla="*/ 161214 h 1655205"/>
                  <a:gd name="connsiteX627" fmla="*/ 1219507 w 2218065"/>
                  <a:gd name="connsiteY627" fmla="*/ 119162 h 1655205"/>
                  <a:gd name="connsiteX628" fmla="*/ 1176690 w 2218065"/>
                  <a:gd name="connsiteY628" fmla="*/ 113810 h 1655205"/>
                  <a:gd name="connsiteX629" fmla="*/ 1178984 w 2218065"/>
                  <a:gd name="connsiteY629" fmla="*/ 124514 h 1655205"/>
                  <a:gd name="connsiteX630" fmla="*/ 1162163 w 2218065"/>
                  <a:gd name="connsiteY630" fmla="*/ 134453 h 1655205"/>
                  <a:gd name="connsiteX631" fmla="*/ 1140755 w 2218065"/>
                  <a:gd name="connsiteY631" fmla="*/ 145922 h 1655205"/>
                  <a:gd name="connsiteX632" fmla="*/ 1145343 w 2218065"/>
                  <a:gd name="connsiteY632" fmla="*/ 172682 h 1655205"/>
                  <a:gd name="connsiteX633" fmla="*/ 1132345 w 2218065"/>
                  <a:gd name="connsiteY633" fmla="*/ 184151 h 1655205"/>
                  <a:gd name="connsiteX634" fmla="*/ 1123170 w 2218065"/>
                  <a:gd name="connsiteY634" fmla="*/ 197149 h 1655205"/>
                  <a:gd name="connsiteX635" fmla="*/ 1282967 w 2218065"/>
                  <a:gd name="connsiteY635" fmla="*/ 317953 h 1655205"/>
                  <a:gd name="connsiteX636" fmla="*/ 1258501 w 2218065"/>
                  <a:gd name="connsiteY636" fmla="*/ 336303 h 1655205"/>
                  <a:gd name="connsiteX637" fmla="*/ 1282967 w 2218065"/>
                  <a:gd name="connsiteY637" fmla="*/ 317953 h 1655205"/>
                  <a:gd name="connsiteX638" fmla="*/ 1226388 w 2218065"/>
                  <a:gd name="connsiteY638" fmla="*/ 444873 h 1655205"/>
                  <a:gd name="connsiteX639" fmla="*/ 1255442 w 2218065"/>
                  <a:gd name="connsiteY639" fmla="*/ 460165 h 1655205"/>
                  <a:gd name="connsiteX640" fmla="*/ 1296730 w 2218065"/>
                  <a:gd name="connsiteY640" fmla="*/ 465517 h 1655205"/>
                  <a:gd name="connsiteX641" fmla="*/ 1314315 w 2218065"/>
                  <a:gd name="connsiteY641" fmla="*/ 457871 h 1655205"/>
                  <a:gd name="connsiteX642" fmla="*/ 1397654 w 2218065"/>
                  <a:gd name="connsiteY642" fmla="*/ 473163 h 1655205"/>
                  <a:gd name="connsiteX643" fmla="*/ 1452704 w 2218065"/>
                  <a:gd name="connsiteY643" fmla="*/ 460165 h 1655205"/>
                  <a:gd name="connsiteX644" fmla="*/ 1519223 w 2218065"/>
                  <a:gd name="connsiteY644" fmla="*/ 465517 h 1655205"/>
                  <a:gd name="connsiteX645" fmla="*/ 1541396 w 2218065"/>
                  <a:gd name="connsiteY645" fmla="*/ 426523 h 1655205"/>
                  <a:gd name="connsiteX646" fmla="*/ 1400713 w 2218065"/>
                  <a:gd name="connsiteY646" fmla="*/ 416584 h 1655205"/>
                  <a:gd name="connsiteX647" fmla="*/ 1329607 w 2218065"/>
                  <a:gd name="connsiteY647" fmla="*/ 419642 h 1655205"/>
                  <a:gd name="connsiteX648" fmla="*/ 1288319 w 2218065"/>
                  <a:gd name="connsiteY648" fmla="*/ 408173 h 1655205"/>
                  <a:gd name="connsiteX649" fmla="*/ 1295965 w 2218065"/>
                  <a:gd name="connsiteY649" fmla="*/ 385236 h 1655205"/>
                  <a:gd name="connsiteX650" fmla="*/ 1229447 w 2218065"/>
                  <a:gd name="connsiteY650" fmla="*/ 366121 h 1655205"/>
                  <a:gd name="connsiteX651" fmla="*/ 1176690 w 2218065"/>
                  <a:gd name="connsiteY651" fmla="*/ 350830 h 1655205"/>
                  <a:gd name="connsiteX652" fmla="*/ 1113230 w 2218065"/>
                  <a:gd name="connsiteY652" fmla="*/ 359240 h 1655205"/>
                  <a:gd name="connsiteX653" fmla="*/ 1191982 w 2218065"/>
                  <a:gd name="connsiteY653" fmla="*/ 382178 h 1655205"/>
                  <a:gd name="connsiteX654" fmla="*/ 1224859 w 2218065"/>
                  <a:gd name="connsiteY654" fmla="*/ 406644 h 1655205"/>
                  <a:gd name="connsiteX655" fmla="*/ 1226388 w 2218065"/>
                  <a:gd name="connsiteY655" fmla="*/ 444873 h 1655205"/>
                  <a:gd name="connsiteX656" fmla="*/ 1045947 w 2218065"/>
                  <a:gd name="connsiteY656" fmla="*/ 616904 h 1655205"/>
                  <a:gd name="connsiteX657" fmla="*/ 1090293 w 2218065"/>
                  <a:gd name="connsiteY657" fmla="*/ 605435 h 1655205"/>
                  <a:gd name="connsiteX658" fmla="*/ 1123170 w 2218065"/>
                  <a:gd name="connsiteY658" fmla="*/ 546563 h 1655205"/>
                  <a:gd name="connsiteX659" fmla="*/ 1107878 w 2218065"/>
                  <a:gd name="connsiteY659" fmla="*/ 543504 h 1655205"/>
                  <a:gd name="connsiteX660" fmla="*/ 1104820 w 2218065"/>
                  <a:gd name="connsiteY660" fmla="*/ 553444 h 1655205"/>
                  <a:gd name="connsiteX661" fmla="*/ 1073472 w 2218065"/>
                  <a:gd name="connsiteY661" fmla="*/ 541975 h 1655205"/>
                  <a:gd name="connsiteX662" fmla="*/ 1105584 w 2218065"/>
                  <a:gd name="connsiteY662" fmla="*/ 515979 h 1655205"/>
                  <a:gd name="connsiteX663" fmla="*/ 1087999 w 2218065"/>
                  <a:gd name="connsiteY663" fmla="*/ 493042 h 1655205"/>
                  <a:gd name="connsiteX664" fmla="*/ 1055887 w 2218065"/>
                  <a:gd name="connsiteY664" fmla="*/ 500688 h 1655205"/>
                  <a:gd name="connsiteX665" fmla="*/ 1041360 w 2218065"/>
                  <a:gd name="connsiteY665" fmla="*/ 505275 h 1655205"/>
                  <a:gd name="connsiteX666" fmla="*/ 998543 w 2218065"/>
                  <a:gd name="connsiteY666" fmla="*/ 524390 h 1655205"/>
                  <a:gd name="connsiteX667" fmla="*/ 1026068 w 2218065"/>
                  <a:gd name="connsiteY667" fmla="*/ 545798 h 1655205"/>
                  <a:gd name="connsiteX668" fmla="*/ 976370 w 2218065"/>
                  <a:gd name="connsiteY668" fmla="*/ 541211 h 1655205"/>
                  <a:gd name="connsiteX669" fmla="*/ 995485 w 2218065"/>
                  <a:gd name="connsiteY669" fmla="*/ 576381 h 1655205"/>
                  <a:gd name="connsiteX670" fmla="*/ 1045947 w 2218065"/>
                  <a:gd name="connsiteY670" fmla="*/ 616904 h 1655205"/>
                  <a:gd name="connsiteX671" fmla="*/ 1187395 w 2218065"/>
                  <a:gd name="connsiteY671" fmla="*/ 466282 h 1655205"/>
                  <a:gd name="connsiteX672" fmla="*/ 1175161 w 2218065"/>
                  <a:gd name="connsiteY672" fmla="*/ 425759 h 1655205"/>
                  <a:gd name="connsiteX673" fmla="*/ 1111701 w 2218065"/>
                  <a:gd name="connsiteY673" fmla="*/ 449461 h 1655205"/>
                  <a:gd name="connsiteX674" fmla="*/ 1187395 w 2218065"/>
                  <a:gd name="connsiteY674" fmla="*/ 466282 h 1655205"/>
                  <a:gd name="connsiteX675" fmla="*/ 1199628 w 2218065"/>
                  <a:gd name="connsiteY675" fmla="*/ 308778 h 1655205"/>
                  <a:gd name="connsiteX676" fmla="*/ 1126228 w 2218065"/>
                  <a:gd name="connsiteY676" fmla="*/ 321776 h 1655205"/>
                  <a:gd name="connsiteX677" fmla="*/ 1199628 w 2218065"/>
                  <a:gd name="connsiteY677" fmla="*/ 308778 h 1655205"/>
                  <a:gd name="connsiteX678" fmla="*/ 1110172 w 2218065"/>
                  <a:gd name="connsiteY678" fmla="*/ 303426 h 1655205"/>
                  <a:gd name="connsiteX679" fmla="*/ 1154518 w 2218065"/>
                  <a:gd name="connsiteY679" fmla="*/ 295780 h 1655205"/>
                  <a:gd name="connsiteX680" fmla="*/ 1156811 w 2218065"/>
                  <a:gd name="connsiteY680" fmla="*/ 277430 h 1655205"/>
                  <a:gd name="connsiteX681" fmla="*/ 1130051 w 2218065"/>
                  <a:gd name="connsiteY681" fmla="*/ 267491 h 1655205"/>
                  <a:gd name="connsiteX682" fmla="*/ 1078059 w 2218065"/>
                  <a:gd name="connsiteY682" fmla="*/ 251434 h 1655205"/>
                  <a:gd name="connsiteX683" fmla="*/ 1110172 w 2218065"/>
                  <a:gd name="connsiteY683" fmla="*/ 303426 h 1655205"/>
                  <a:gd name="connsiteX684" fmla="*/ 1063532 w 2218065"/>
                  <a:gd name="connsiteY684" fmla="*/ 366886 h 1655205"/>
                  <a:gd name="connsiteX685" fmla="*/ 1016893 w 2218065"/>
                  <a:gd name="connsiteY685" fmla="*/ 356947 h 1655205"/>
                  <a:gd name="connsiteX686" fmla="*/ 1024539 w 2218065"/>
                  <a:gd name="connsiteY686" fmla="*/ 385236 h 1655205"/>
                  <a:gd name="connsiteX687" fmla="*/ 995485 w 2218065"/>
                  <a:gd name="connsiteY687" fmla="*/ 377590 h 1655205"/>
                  <a:gd name="connsiteX688" fmla="*/ 986310 w 2218065"/>
                  <a:gd name="connsiteY688" fmla="*/ 395176 h 1655205"/>
                  <a:gd name="connsiteX689" fmla="*/ 971018 w 2218065"/>
                  <a:gd name="connsiteY689" fmla="*/ 395940 h 1655205"/>
                  <a:gd name="connsiteX690" fmla="*/ 929731 w 2218065"/>
                  <a:gd name="connsiteY690" fmla="*/ 359240 h 1655205"/>
                  <a:gd name="connsiteX691" fmla="*/ 926672 w 2218065"/>
                  <a:gd name="connsiteY691" fmla="*/ 389059 h 1655205"/>
                  <a:gd name="connsiteX692" fmla="*/ 966430 w 2218065"/>
                  <a:gd name="connsiteY692" fmla="*/ 415819 h 1655205"/>
                  <a:gd name="connsiteX693" fmla="*/ 1026068 w 2218065"/>
                  <a:gd name="connsiteY693" fmla="*/ 415055 h 1655205"/>
                  <a:gd name="connsiteX694" fmla="*/ 1020716 w 2218065"/>
                  <a:gd name="connsiteY694" fmla="*/ 444873 h 1655205"/>
                  <a:gd name="connsiteX695" fmla="*/ 1072707 w 2218065"/>
                  <a:gd name="connsiteY695" fmla="*/ 447167 h 1655205"/>
                  <a:gd name="connsiteX696" fmla="*/ 1094116 w 2218065"/>
                  <a:gd name="connsiteY696" fmla="*/ 428053 h 1655205"/>
                  <a:gd name="connsiteX697" fmla="*/ 1091822 w 2218065"/>
                  <a:gd name="connsiteY697" fmla="*/ 403586 h 1655205"/>
                  <a:gd name="connsiteX698" fmla="*/ 1063532 w 2218065"/>
                  <a:gd name="connsiteY698" fmla="*/ 366886 h 1655205"/>
                  <a:gd name="connsiteX699" fmla="*/ 938141 w 2218065"/>
                  <a:gd name="connsiteY699" fmla="*/ 442580 h 1655205"/>
                  <a:gd name="connsiteX700" fmla="*/ 915204 w 2218065"/>
                  <a:gd name="connsiteY700" fmla="*/ 431111 h 1655205"/>
                  <a:gd name="connsiteX701" fmla="*/ 938141 w 2218065"/>
                  <a:gd name="connsiteY701" fmla="*/ 442580 h 1655205"/>
                  <a:gd name="connsiteX702" fmla="*/ 1063532 w 2218065"/>
                  <a:gd name="connsiteY702" fmla="*/ 197914 h 1655205"/>
                  <a:gd name="connsiteX703" fmla="*/ 1030655 w 2218065"/>
                  <a:gd name="connsiteY703" fmla="*/ 186445 h 1655205"/>
                  <a:gd name="connsiteX704" fmla="*/ 1063532 w 2218065"/>
                  <a:gd name="connsiteY704" fmla="*/ 197914 h 1655205"/>
                  <a:gd name="connsiteX705" fmla="*/ 919791 w 2218065"/>
                  <a:gd name="connsiteY705" fmla="*/ 339361 h 1655205"/>
                  <a:gd name="connsiteX706" fmla="*/ 882327 w 2218065"/>
                  <a:gd name="connsiteY706" fmla="*/ 310307 h 1655205"/>
                  <a:gd name="connsiteX707" fmla="*/ 919791 w 2218065"/>
                  <a:gd name="connsiteY707" fmla="*/ 339361 h 1655205"/>
                  <a:gd name="connsiteX708" fmla="*/ 912145 w 2218065"/>
                  <a:gd name="connsiteY708" fmla="*/ 249141 h 1655205"/>
                  <a:gd name="connsiteX709" fmla="*/ 945022 w 2218065"/>
                  <a:gd name="connsiteY709" fmla="*/ 264432 h 1655205"/>
                  <a:gd name="connsiteX710" fmla="*/ 905264 w 2218065"/>
                  <a:gd name="connsiteY710" fmla="*/ 270549 h 1655205"/>
                  <a:gd name="connsiteX711" fmla="*/ 937377 w 2218065"/>
                  <a:gd name="connsiteY711" fmla="*/ 278959 h 1655205"/>
                  <a:gd name="connsiteX712" fmla="*/ 1003895 w 2218065"/>
                  <a:gd name="connsiteY712" fmla="*/ 290428 h 1655205"/>
                  <a:gd name="connsiteX713" fmla="*/ 1050534 w 2218065"/>
                  <a:gd name="connsiteY713" fmla="*/ 295780 h 1655205"/>
                  <a:gd name="connsiteX714" fmla="*/ 1040595 w 2218065"/>
                  <a:gd name="connsiteY714" fmla="*/ 269020 h 1655205"/>
                  <a:gd name="connsiteX715" fmla="*/ 1010776 w 2218065"/>
                  <a:gd name="connsiteY715" fmla="*/ 251434 h 1655205"/>
                  <a:gd name="connsiteX716" fmla="*/ 984016 w 2218065"/>
                  <a:gd name="connsiteY716" fmla="*/ 233849 h 1655205"/>
                  <a:gd name="connsiteX717" fmla="*/ 967195 w 2218065"/>
                  <a:gd name="connsiteY717" fmla="*/ 231555 h 1655205"/>
                  <a:gd name="connsiteX718" fmla="*/ 895325 w 2218065"/>
                  <a:gd name="connsiteY718" fmla="*/ 221616 h 1655205"/>
                  <a:gd name="connsiteX719" fmla="*/ 912145 w 2218065"/>
                  <a:gd name="connsiteY719" fmla="*/ 249141 h 1655205"/>
                  <a:gd name="connsiteX720" fmla="*/ 727117 w 2218065"/>
                  <a:gd name="connsiteY720" fmla="*/ 282018 h 1655205"/>
                  <a:gd name="connsiteX721" fmla="*/ 756935 w 2218065"/>
                  <a:gd name="connsiteY721" fmla="*/ 278959 h 1655205"/>
                  <a:gd name="connsiteX722" fmla="*/ 798987 w 2218065"/>
                  <a:gd name="connsiteY722" fmla="*/ 273607 h 1655205"/>
                  <a:gd name="connsiteX723" fmla="*/ 744702 w 2218065"/>
                  <a:gd name="connsiteY723" fmla="*/ 260609 h 1655205"/>
                  <a:gd name="connsiteX724" fmla="*/ 697298 w 2218065"/>
                  <a:gd name="connsiteY724" fmla="*/ 279724 h 1655205"/>
                  <a:gd name="connsiteX725" fmla="*/ 727117 w 2218065"/>
                  <a:gd name="connsiteY725" fmla="*/ 282018 h 1655205"/>
                  <a:gd name="connsiteX726" fmla="*/ 781402 w 2218065"/>
                  <a:gd name="connsiteY726" fmla="*/ 302661 h 1655205"/>
                  <a:gd name="connsiteX727" fmla="*/ 766110 w 2218065"/>
                  <a:gd name="connsiteY727" fmla="*/ 292722 h 1655205"/>
                  <a:gd name="connsiteX728" fmla="*/ 702650 w 2218065"/>
                  <a:gd name="connsiteY728" fmla="*/ 311836 h 1655205"/>
                  <a:gd name="connsiteX729" fmla="*/ 735527 w 2218065"/>
                  <a:gd name="connsiteY729" fmla="*/ 333245 h 1655205"/>
                  <a:gd name="connsiteX730" fmla="*/ 770698 w 2218065"/>
                  <a:gd name="connsiteY730" fmla="*/ 311836 h 1655205"/>
                  <a:gd name="connsiteX731" fmla="*/ 781402 w 2218065"/>
                  <a:gd name="connsiteY731" fmla="*/ 302661 h 1655205"/>
                  <a:gd name="connsiteX732" fmla="*/ 688888 w 2218065"/>
                  <a:gd name="connsiteY732" fmla="*/ 308013 h 1655205"/>
                  <a:gd name="connsiteX733" fmla="*/ 656011 w 2218065"/>
                  <a:gd name="connsiteY733" fmla="*/ 301897 h 1655205"/>
                  <a:gd name="connsiteX734" fmla="*/ 688888 w 2218065"/>
                  <a:gd name="connsiteY734" fmla="*/ 308013 h 1655205"/>
                  <a:gd name="connsiteX735" fmla="*/ 631544 w 2218065"/>
                  <a:gd name="connsiteY735" fmla="*/ 385236 h 1655205"/>
                  <a:gd name="connsiteX736" fmla="*/ 634602 w 2218065"/>
                  <a:gd name="connsiteY736" fmla="*/ 401292 h 1655205"/>
                  <a:gd name="connsiteX737" fmla="*/ 632309 w 2218065"/>
                  <a:gd name="connsiteY737" fmla="*/ 405880 h 1655205"/>
                  <a:gd name="connsiteX738" fmla="*/ 613194 w 2218065"/>
                  <a:gd name="connsiteY738" fmla="*/ 421936 h 1655205"/>
                  <a:gd name="connsiteX739" fmla="*/ 638425 w 2218065"/>
                  <a:gd name="connsiteY739" fmla="*/ 421936 h 1655205"/>
                  <a:gd name="connsiteX740" fmla="*/ 594080 w 2218065"/>
                  <a:gd name="connsiteY740" fmla="*/ 435698 h 1655205"/>
                  <a:gd name="connsiteX741" fmla="*/ 626192 w 2218065"/>
                  <a:gd name="connsiteY741" fmla="*/ 444109 h 1655205"/>
                  <a:gd name="connsiteX742" fmla="*/ 660598 w 2218065"/>
                  <a:gd name="connsiteY742" fmla="*/ 441050 h 1655205"/>
                  <a:gd name="connsiteX743" fmla="*/ 680477 w 2218065"/>
                  <a:gd name="connsiteY743" fmla="*/ 433405 h 1655205"/>
                  <a:gd name="connsiteX744" fmla="*/ 727881 w 2218065"/>
                  <a:gd name="connsiteY744" fmla="*/ 436463 h 1655205"/>
                  <a:gd name="connsiteX745" fmla="*/ 691181 w 2218065"/>
                  <a:gd name="connsiteY745" fmla="*/ 455577 h 1655205"/>
                  <a:gd name="connsiteX746" fmla="*/ 690417 w 2218065"/>
                  <a:gd name="connsiteY746" fmla="*/ 478515 h 1655205"/>
                  <a:gd name="connsiteX747" fmla="*/ 779108 w 2218065"/>
                  <a:gd name="connsiteY747" fmla="*/ 451755 h 1655205"/>
                  <a:gd name="connsiteX748" fmla="*/ 814279 w 2218065"/>
                  <a:gd name="connsiteY748" fmla="*/ 449461 h 1655205"/>
                  <a:gd name="connsiteX749" fmla="*/ 870858 w 2218065"/>
                  <a:gd name="connsiteY749" fmla="*/ 446403 h 1655205"/>
                  <a:gd name="connsiteX750" fmla="*/ 880033 w 2218065"/>
                  <a:gd name="connsiteY750" fmla="*/ 396705 h 1655205"/>
                  <a:gd name="connsiteX751" fmla="*/ 852508 w 2218065"/>
                  <a:gd name="connsiteY751" fmla="*/ 406644 h 1655205"/>
                  <a:gd name="connsiteX752" fmla="*/ 823454 w 2218065"/>
                  <a:gd name="connsiteY752" fmla="*/ 383707 h 1655205"/>
                  <a:gd name="connsiteX753" fmla="*/ 805868 w 2218065"/>
                  <a:gd name="connsiteY753" fmla="*/ 357711 h 1655205"/>
                  <a:gd name="connsiteX754" fmla="*/ 779108 w 2218065"/>
                  <a:gd name="connsiteY754" fmla="*/ 384471 h 1655205"/>
                  <a:gd name="connsiteX755" fmla="*/ 781402 w 2218065"/>
                  <a:gd name="connsiteY755" fmla="*/ 400528 h 1655205"/>
                  <a:gd name="connsiteX756" fmla="*/ 800517 w 2218065"/>
                  <a:gd name="connsiteY756" fmla="*/ 418878 h 1655205"/>
                  <a:gd name="connsiteX757" fmla="*/ 743173 w 2218065"/>
                  <a:gd name="connsiteY757" fmla="*/ 408938 h 1655205"/>
                  <a:gd name="connsiteX758" fmla="*/ 684300 w 2218065"/>
                  <a:gd name="connsiteY758" fmla="*/ 382942 h 1655205"/>
                  <a:gd name="connsiteX759" fmla="*/ 657540 w 2218065"/>
                  <a:gd name="connsiteY759" fmla="*/ 369180 h 1655205"/>
                  <a:gd name="connsiteX760" fmla="*/ 631544 w 2218065"/>
                  <a:gd name="connsiteY760" fmla="*/ 385236 h 1655205"/>
                  <a:gd name="connsiteX761" fmla="*/ 458749 w 2218065"/>
                  <a:gd name="connsiteY761" fmla="*/ 390588 h 1655205"/>
                  <a:gd name="connsiteX762" fmla="*/ 467924 w 2218065"/>
                  <a:gd name="connsiteY762" fmla="*/ 404351 h 1655205"/>
                  <a:gd name="connsiteX763" fmla="*/ 485509 w 2218065"/>
                  <a:gd name="connsiteY763" fmla="*/ 401292 h 1655205"/>
                  <a:gd name="connsiteX764" fmla="*/ 505388 w 2218065"/>
                  <a:gd name="connsiteY764" fmla="*/ 389824 h 1655205"/>
                  <a:gd name="connsiteX765" fmla="*/ 522974 w 2218065"/>
                  <a:gd name="connsiteY765" fmla="*/ 408938 h 1655205"/>
                  <a:gd name="connsiteX766" fmla="*/ 544382 w 2218065"/>
                  <a:gd name="connsiteY766" fmla="*/ 390588 h 1655205"/>
                  <a:gd name="connsiteX767" fmla="*/ 561203 w 2218065"/>
                  <a:gd name="connsiteY767" fmla="*/ 379884 h 1655205"/>
                  <a:gd name="connsiteX768" fmla="*/ 575730 w 2218065"/>
                  <a:gd name="connsiteY768" fmla="*/ 356947 h 1655205"/>
                  <a:gd name="connsiteX769" fmla="*/ 583376 w 2218065"/>
                  <a:gd name="connsiteY769" fmla="*/ 378355 h 1655205"/>
                  <a:gd name="connsiteX770" fmla="*/ 606313 w 2218065"/>
                  <a:gd name="connsiteY770" fmla="*/ 373003 h 1655205"/>
                  <a:gd name="connsiteX771" fmla="*/ 626192 w 2218065"/>
                  <a:gd name="connsiteY771" fmla="*/ 363063 h 1655205"/>
                  <a:gd name="connsiteX772" fmla="*/ 626192 w 2218065"/>
                  <a:gd name="connsiteY772" fmla="*/ 344713 h 1655205"/>
                  <a:gd name="connsiteX773" fmla="*/ 641484 w 2218065"/>
                  <a:gd name="connsiteY773" fmla="*/ 331715 h 1655205"/>
                  <a:gd name="connsiteX774" fmla="*/ 621605 w 2218065"/>
                  <a:gd name="connsiteY774" fmla="*/ 321011 h 1655205"/>
                  <a:gd name="connsiteX775" fmla="*/ 606313 w 2218065"/>
                  <a:gd name="connsiteY775" fmla="*/ 330951 h 1655205"/>
                  <a:gd name="connsiteX776" fmla="*/ 573436 w 2218065"/>
                  <a:gd name="connsiteY776" fmla="*/ 327892 h 1655205"/>
                  <a:gd name="connsiteX777" fmla="*/ 528326 w 2218065"/>
                  <a:gd name="connsiteY777" fmla="*/ 350830 h 1655205"/>
                  <a:gd name="connsiteX778" fmla="*/ 493155 w 2218065"/>
                  <a:gd name="connsiteY778" fmla="*/ 373767 h 1655205"/>
                  <a:gd name="connsiteX779" fmla="*/ 458749 w 2218065"/>
                  <a:gd name="connsiteY779" fmla="*/ 390588 h 1655205"/>
                  <a:gd name="connsiteX780" fmla="*/ 550498 w 2218065"/>
                  <a:gd name="connsiteY780" fmla="*/ 421171 h 1655205"/>
                  <a:gd name="connsiteX781" fmla="*/ 589492 w 2218065"/>
                  <a:gd name="connsiteY781" fmla="*/ 396705 h 1655205"/>
                  <a:gd name="connsiteX782" fmla="*/ 550498 w 2218065"/>
                  <a:gd name="connsiteY782" fmla="*/ 421171 h 1655205"/>
                  <a:gd name="connsiteX783" fmla="*/ 971783 w 2218065"/>
                  <a:gd name="connsiteY783" fmla="*/ 685716 h 1655205"/>
                  <a:gd name="connsiteX784" fmla="*/ 1006953 w 2218065"/>
                  <a:gd name="connsiteY784" fmla="*/ 684952 h 1655205"/>
                  <a:gd name="connsiteX785" fmla="*/ 962608 w 2218065"/>
                  <a:gd name="connsiteY785" fmla="*/ 652839 h 1655205"/>
                  <a:gd name="connsiteX786" fmla="*/ 922850 w 2218065"/>
                  <a:gd name="connsiteY786" fmla="*/ 633725 h 1655205"/>
                  <a:gd name="connsiteX787" fmla="*/ 912910 w 2218065"/>
                  <a:gd name="connsiteY787" fmla="*/ 599319 h 1655205"/>
                  <a:gd name="connsiteX788" fmla="*/ 902970 w 2218065"/>
                  <a:gd name="connsiteY788" fmla="*/ 544269 h 1655205"/>
                  <a:gd name="connsiteX789" fmla="*/ 906029 w 2218065"/>
                  <a:gd name="connsiteY789" fmla="*/ 509863 h 1655205"/>
                  <a:gd name="connsiteX790" fmla="*/ 857095 w 2218065"/>
                  <a:gd name="connsiteY790" fmla="*/ 520567 h 1655205"/>
                  <a:gd name="connsiteX791" fmla="*/ 888443 w 2218065"/>
                  <a:gd name="connsiteY791" fmla="*/ 546563 h 1655205"/>
                  <a:gd name="connsiteX792" fmla="*/ 854037 w 2218065"/>
                  <a:gd name="connsiteY792" fmla="*/ 533565 h 1655205"/>
                  <a:gd name="connsiteX793" fmla="*/ 827277 w 2218065"/>
                  <a:gd name="connsiteY793" fmla="*/ 533565 h 1655205"/>
                  <a:gd name="connsiteX794" fmla="*/ 844098 w 2218065"/>
                  <a:gd name="connsiteY794" fmla="*/ 592438 h 1655205"/>
                  <a:gd name="connsiteX795" fmla="*/ 828806 w 2218065"/>
                  <a:gd name="connsiteY795" fmla="*/ 605435 h 1655205"/>
                  <a:gd name="connsiteX796" fmla="*/ 809691 w 2218065"/>
                  <a:gd name="connsiteY796" fmla="*/ 563383 h 1655205"/>
                  <a:gd name="connsiteX797" fmla="*/ 763052 w 2218065"/>
                  <a:gd name="connsiteY797" fmla="*/ 545798 h 1655205"/>
                  <a:gd name="connsiteX798" fmla="*/ 782167 w 2218065"/>
                  <a:gd name="connsiteY798" fmla="*/ 566442 h 1655205"/>
                  <a:gd name="connsiteX799" fmla="*/ 753112 w 2218065"/>
                  <a:gd name="connsiteY799" fmla="*/ 568736 h 1655205"/>
                  <a:gd name="connsiteX800" fmla="*/ 745467 w 2218065"/>
                  <a:gd name="connsiteY800" fmla="*/ 562619 h 1655205"/>
                  <a:gd name="connsiteX801" fmla="*/ 705709 w 2218065"/>
                  <a:gd name="connsiteY801" fmla="*/ 544269 h 1655205"/>
                  <a:gd name="connsiteX802" fmla="*/ 688888 w 2218065"/>
                  <a:gd name="connsiteY802" fmla="*/ 567206 h 1655205"/>
                  <a:gd name="connsiteX803" fmla="*/ 669773 w 2218065"/>
                  <a:gd name="connsiteY803" fmla="*/ 559561 h 1655205"/>
                  <a:gd name="connsiteX804" fmla="*/ 674361 w 2218065"/>
                  <a:gd name="connsiteY804" fmla="*/ 531271 h 1655205"/>
                  <a:gd name="connsiteX805" fmla="*/ 610900 w 2218065"/>
                  <a:gd name="connsiteY805" fmla="*/ 545033 h 1655205"/>
                  <a:gd name="connsiteX806" fmla="*/ 565790 w 2218065"/>
                  <a:gd name="connsiteY806" fmla="*/ 571029 h 1655205"/>
                  <a:gd name="connsiteX807" fmla="*/ 558144 w 2218065"/>
                  <a:gd name="connsiteY807" fmla="*/ 588615 h 1655205"/>
                  <a:gd name="connsiteX808" fmla="*/ 570378 w 2218065"/>
                  <a:gd name="connsiteY808" fmla="*/ 609258 h 1655205"/>
                  <a:gd name="connsiteX809" fmla="*/ 580317 w 2218065"/>
                  <a:gd name="connsiteY809" fmla="*/ 620727 h 1655205"/>
                  <a:gd name="connsiteX810" fmla="*/ 639190 w 2218065"/>
                  <a:gd name="connsiteY810" fmla="*/ 613081 h 1655205"/>
                  <a:gd name="connsiteX811" fmla="*/ 574200 w 2218065"/>
                  <a:gd name="connsiteY811" fmla="*/ 637548 h 1655205"/>
                  <a:gd name="connsiteX812" fmla="*/ 647600 w 2218065"/>
                  <a:gd name="connsiteY812" fmla="*/ 652839 h 1655205"/>
                  <a:gd name="connsiteX813" fmla="*/ 733233 w 2218065"/>
                  <a:gd name="connsiteY813" fmla="*/ 664308 h 1655205"/>
                  <a:gd name="connsiteX814" fmla="*/ 669008 w 2218065"/>
                  <a:gd name="connsiteY814" fmla="*/ 668896 h 1655205"/>
                  <a:gd name="connsiteX815" fmla="*/ 595609 w 2218065"/>
                  <a:gd name="connsiteY815" fmla="*/ 684952 h 1655205"/>
                  <a:gd name="connsiteX816" fmla="*/ 630015 w 2218065"/>
                  <a:gd name="connsiteY816" fmla="*/ 707889 h 1655205"/>
                  <a:gd name="connsiteX817" fmla="*/ 687358 w 2218065"/>
                  <a:gd name="connsiteY817" fmla="*/ 719358 h 1655205"/>
                  <a:gd name="connsiteX818" fmla="*/ 741644 w 2218065"/>
                  <a:gd name="connsiteY818" fmla="*/ 743060 h 1655205"/>
                  <a:gd name="connsiteX819" fmla="*/ 816573 w 2218065"/>
                  <a:gd name="connsiteY819" fmla="*/ 727004 h 1655205"/>
                  <a:gd name="connsiteX820" fmla="*/ 853273 w 2218065"/>
                  <a:gd name="connsiteY820" fmla="*/ 711712 h 1655205"/>
                  <a:gd name="connsiteX821" fmla="*/ 872387 w 2218065"/>
                  <a:gd name="connsiteY821" fmla="*/ 712477 h 1655205"/>
                  <a:gd name="connsiteX822" fmla="*/ 904500 w 2218065"/>
                  <a:gd name="connsiteY822" fmla="*/ 723181 h 1655205"/>
                  <a:gd name="connsiteX823" fmla="*/ 983251 w 2218065"/>
                  <a:gd name="connsiteY823" fmla="*/ 723946 h 1655205"/>
                  <a:gd name="connsiteX824" fmla="*/ 966430 w 2218065"/>
                  <a:gd name="connsiteY824" fmla="*/ 702537 h 1655205"/>
                  <a:gd name="connsiteX825" fmla="*/ 947316 w 2218065"/>
                  <a:gd name="connsiteY825" fmla="*/ 701773 h 1655205"/>
                  <a:gd name="connsiteX826" fmla="*/ 971783 w 2218065"/>
                  <a:gd name="connsiteY826" fmla="*/ 685716 h 1655205"/>
                  <a:gd name="connsiteX827" fmla="*/ 418226 w 2218065"/>
                  <a:gd name="connsiteY827" fmla="*/ 597025 h 1655205"/>
                  <a:gd name="connsiteX828" fmla="*/ 453397 w 2218065"/>
                  <a:gd name="connsiteY828" fmla="*/ 636019 h 1655205"/>
                  <a:gd name="connsiteX829" fmla="*/ 470217 w 2218065"/>
                  <a:gd name="connsiteY829" fmla="*/ 625315 h 1655205"/>
                  <a:gd name="connsiteX830" fmla="*/ 494684 w 2218065"/>
                  <a:gd name="connsiteY830" fmla="*/ 619198 h 1655205"/>
                  <a:gd name="connsiteX831" fmla="*/ 519151 w 2218065"/>
                  <a:gd name="connsiteY831" fmla="*/ 600848 h 1655205"/>
                  <a:gd name="connsiteX832" fmla="*/ 542088 w 2218065"/>
                  <a:gd name="connsiteY832" fmla="*/ 577146 h 1655205"/>
                  <a:gd name="connsiteX833" fmla="*/ 561967 w 2218065"/>
                  <a:gd name="connsiteY833" fmla="*/ 553444 h 1655205"/>
                  <a:gd name="connsiteX834" fmla="*/ 641484 w 2218065"/>
                  <a:gd name="connsiteY834" fmla="*/ 521331 h 1655205"/>
                  <a:gd name="connsiteX835" fmla="*/ 610136 w 2218065"/>
                  <a:gd name="connsiteY835" fmla="*/ 494571 h 1655205"/>
                  <a:gd name="connsiteX836" fmla="*/ 558909 w 2218065"/>
                  <a:gd name="connsiteY836" fmla="*/ 489219 h 1655205"/>
                  <a:gd name="connsiteX837" fmla="*/ 543617 w 2218065"/>
                  <a:gd name="connsiteY837" fmla="*/ 483867 h 1655205"/>
                  <a:gd name="connsiteX838" fmla="*/ 493919 w 2218065"/>
                  <a:gd name="connsiteY838" fmla="*/ 470105 h 1655205"/>
                  <a:gd name="connsiteX839" fmla="*/ 415168 w 2218065"/>
                  <a:gd name="connsiteY839" fmla="*/ 481573 h 1655205"/>
                  <a:gd name="connsiteX840" fmla="*/ 425872 w 2218065"/>
                  <a:gd name="connsiteY840" fmla="*/ 504511 h 1655205"/>
                  <a:gd name="connsiteX841" fmla="*/ 408286 w 2218065"/>
                  <a:gd name="connsiteY841" fmla="*/ 541211 h 1655205"/>
                  <a:gd name="connsiteX842" fmla="*/ 386113 w 2218065"/>
                  <a:gd name="connsiteY842" fmla="*/ 577911 h 1655205"/>
                  <a:gd name="connsiteX843" fmla="*/ 418226 w 2218065"/>
                  <a:gd name="connsiteY843" fmla="*/ 597025 h 1655205"/>
                  <a:gd name="connsiteX844" fmla="*/ 436576 w 2218065"/>
                  <a:gd name="connsiteY844" fmla="*/ 1451827 h 1655205"/>
                  <a:gd name="connsiteX845" fmla="*/ 407522 w 2218065"/>
                  <a:gd name="connsiteY845" fmla="*/ 1438829 h 1655205"/>
                  <a:gd name="connsiteX846" fmla="*/ 378468 w 2218065"/>
                  <a:gd name="connsiteY846" fmla="*/ 1407481 h 1655205"/>
                  <a:gd name="connsiteX847" fmla="*/ 345591 w 2218065"/>
                  <a:gd name="connsiteY847" fmla="*/ 1400600 h 1655205"/>
                  <a:gd name="connsiteX848" fmla="*/ 319595 w 2218065"/>
                  <a:gd name="connsiteY848" fmla="*/ 1396777 h 1655205"/>
                  <a:gd name="connsiteX849" fmla="*/ 327241 w 2218065"/>
                  <a:gd name="connsiteY849" fmla="*/ 1408246 h 1655205"/>
                  <a:gd name="connsiteX850" fmla="*/ 338709 w 2218065"/>
                  <a:gd name="connsiteY850" fmla="*/ 1415892 h 1655205"/>
                  <a:gd name="connsiteX851" fmla="*/ 355530 w 2218065"/>
                  <a:gd name="connsiteY851" fmla="*/ 1428889 h 1655205"/>
                  <a:gd name="connsiteX852" fmla="*/ 372351 w 2218065"/>
                  <a:gd name="connsiteY852" fmla="*/ 1439594 h 1655205"/>
                  <a:gd name="connsiteX853" fmla="*/ 385349 w 2218065"/>
                  <a:gd name="connsiteY853" fmla="*/ 1453356 h 1655205"/>
                  <a:gd name="connsiteX854" fmla="*/ 398347 w 2218065"/>
                  <a:gd name="connsiteY854" fmla="*/ 1458708 h 1655205"/>
                  <a:gd name="connsiteX855" fmla="*/ 409816 w 2218065"/>
                  <a:gd name="connsiteY855" fmla="*/ 1472471 h 1655205"/>
                  <a:gd name="connsiteX856" fmla="*/ 449574 w 2218065"/>
                  <a:gd name="connsiteY856" fmla="*/ 1472471 h 1655205"/>
                  <a:gd name="connsiteX857" fmla="*/ 451867 w 2218065"/>
                  <a:gd name="connsiteY857" fmla="*/ 1462531 h 1655205"/>
                  <a:gd name="connsiteX858" fmla="*/ 436576 w 2218065"/>
                  <a:gd name="connsiteY858" fmla="*/ 1451827 h 165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</a:cxnLst>
                <a:rect l="l" t="t" r="r" b="b"/>
                <a:pathLst>
                  <a:path w="2218065" h="1655205">
                    <a:moveTo>
                      <a:pt x="1112466" y="1404423"/>
                    </a:moveTo>
                    <a:cubicBezTo>
                      <a:pt x="1100232" y="1405952"/>
                      <a:pt x="1113230" y="1373075"/>
                      <a:pt x="1091057" y="1361606"/>
                    </a:cubicBezTo>
                    <a:cubicBezTo>
                      <a:pt x="1065062" y="1347844"/>
                      <a:pt x="1053593" y="1321848"/>
                      <a:pt x="1053593" y="1308086"/>
                    </a:cubicBezTo>
                    <a:cubicBezTo>
                      <a:pt x="1053593" y="1294323"/>
                      <a:pt x="1075766" y="1287442"/>
                      <a:pt x="1084941" y="1298146"/>
                    </a:cubicBezTo>
                    <a:cubicBezTo>
                      <a:pt x="1094116" y="1308850"/>
                      <a:pt x="1107114" y="1353196"/>
                      <a:pt x="1114759" y="1366958"/>
                    </a:cubicBezTo>
                    <a:cubicBezTo>
                      <a:pt x="1122405" y="1380721"/>
                      <a:pt x="1122405" y="1402894"/>
                      <a:pt x="1112466" y="1404423"/>
                    </a:cubicBezTo>
                    <a:moveTo>
                      <a:pt x="727117" y="1012957"/>
                    </a:moveTo>
                    <a:cubicBezTo>
                      <a:pt x="710296" y="1027484"/>
                      <a:pt x="711060" y="1023661"/>
                      <a:pt x="696533" y="1025955"/>
                    </a:cubicBezTo>
                    <a:cubicBezTo>
                      <a:pt x="681242" y="1028249"/>
                      <a:pt x="693475" y="1042776"/>
                      <a:pt x="675125" y="1044305"/>
                    </a:cubicBezTo>
                    <a:cubicBezTo>
                      <a:pt x="656775" y="1045834"/>
                      <a:pt x="613194" y="1047363"/>
                      <a:pt x="607077" y="1037424"/>
                    </a:cubicBezTo>
                    <a:cubicBezTo>
                      <a:pt x="604784" y="1034365"/>
                      <a:pt x="630779" y="1036659"/>
                      <a:pt x="632309" y="1029013"/>
                    </a:cubicBezTo>
                    <a:cubicBezTo>
                      <a:pt x="633838" y="1021368"/>
                      <a:pt x="641484" y="1009899"/>
                      <a:pt x="652188" y="1009899"/>
                    </a:cubicBezTo>
                    <a:cubicBezTo>
                      <a:pt x="662892" y="1009899"/>
                      <a:pt x="662127" y="996136"/>
                      <a:pt x="644542" y="986961"/>
                    </a:cubicBezTo>
                    <a:cubicBezTo>
                      <a:pt x="626192" y="978551"/>
                      <a:pt x="670538" y="973199"/>
                      <a:pt x="680477" y="986197"/>
                    </a:cubicBezTo>
                    <a:cubicBezTo>
                      <a:pt x="690417" y="999959"/>
                      <a:pt x="708767" y="1009899"/>
                      <a:pt x="718706" y="999959"/>
                    </a:cubicBezTo>
                    <a:cubicBezTo>
                      <a:pt x="728646" y="990020"/>
                      <a:pt x="786754" y="962495"/>
                      <a:pt x="786754" y="975493"/>
                    </a:cubicBezTo>
                    <a:cubicBezTo>
                      <a:pt x="786754" y="990020"/>
                      <a:pt x="743938" y="998430"/>
                      <a:pt x="727117" y="1012957"/>
                    </a:cubicBezTo>
                    <a:moveTo>
                      <a:pt x="587198" y="840162"/>
                    </a:moveTo>
                    <a:cubicBezTo>
                      <a:pt x="572671" y="857747"/>
                      <a:pt x="568084" y="860041"/>
                      <a:pt x="552792" y="857747"/>
                    </a:cubicBezTo>
                    <a:cubicBezTo>
                      <a:pt x="537501" y="855454"/>
                      <a:pt x="528326" y="862335"/>
                      <a:pt x="535971" y="867687"/>
                    </a:cubicBezTo>
                    <a:cubicBezTo>
                      <a:pt x="543617" y="873039"/>
                      <a:pt x="543617" y="876862"/>
                      <a:pt x="528326" y="880685"/>
                    </a:cubicBezTo>
                    <a:cubicBezTo>
                      <a:pt x="513034" y="883743"/>
                      <a:pt x="503094" y="895976"/>
                      <a:pt x="496978" y="894447"/>
                    </a:cubicBezTo>
                    <a:cubicBezTo>
                      <a:pt x="490861" y="892918"/>
                      <a:pt x="523738" y="870745"/>
                      <a:pt x="515328" y="864628"/>
                    </a:cubicBezTo>
                    <a:cubicBezTo>
                      <a:pt x="506917" y="858512"/>
                      <a:pt x="486274" y="874568"/>
                      <a:pt x="485509" y="882214"/>
                    </a:cubicBezTo>
                    <a:cubicBezTo>
                      <a:pt x="484745" y="889095"/>
                      <a:pt x="471747" y="889860"/>
                      <a:pt x="463336" y="889095"/>
                    </a:cubicBezTo>
                    <a:cubicBezTo>
                      <a:pt x="454926" y="888330"/>
                      <a:pt x="444222" y="880685"/>
                      <a:pt x="452632" y="879920"/>
                    </a:cubicBezTo>
                    <a:cubicBezTo>
                      <a:pt x="461042" y="879156"/>
                      <a:pt x="454926" y="869981"/>
                      <a:pt x="466394" y="866158"/>
                    </a:cubicBezTo>
                    <a:cubicBezTo>
                      <a:pt x="477863" y="861570"/>
                      <a:pt x="464101" y="855454"/>
                      <a:pt x="467924" y="850866"/>
                    </a:cubicBezTo>
                    <a:cubicBezTo>
                      <a:pt x="471747" y="846279"/>
                      <a:pt x="494684" y="855454"/>
                      <a:pt x="495449" y="847043"/>
                    </a:cubicBezTo>
                    <a:cubicBezTo>
                      <a:pt x="496213" y="838633"/>
                      <a:pt x="471747" y="830987"/>
                      <a:pt x="464101" y="836339"/>
                    </a:cubicBezTo>
                    <a:cubicBezTo>
                      <a:pt x="456455" y="841691"/>
                      <a:pt x="437340" y="853160"/>
                      <a:pt x="415932" y="843985"/>
                    </a:cubicBezTo>
                    <a:cubicBezTo>
                      <a:pt x="409051" y="840926"/>
                      <a:pt x="471747" y="834810"/>
                      <a:pt x="481686" y="824870"/>
                    </a:cubicBezTo>
                    <a:cubicBezTo>
                      <a:pt x="492390" y="815695"/>
                      <a:pt x="539794" y="804991"/>
                      <a:pt x="543617" y="813402"/>
                    </a:cubicBezTo>
                    <a:cubicBezTo>
                      <a:pt x="547440" y="821812"/>
                      <a:pt x="518386" y="827164"/>
                      <a:pt x="532149" y="835574"/>
                    </a:cubicBezTo>
                    <a:cubicBezTo>
                      <a:pt x="545911" y="843220"/>
                      <a:pt x="568848" y="837868"/>
                      <a:pt x="574200" y="830222"/>
                    </a:cubicBezTo>
                    <a:cubicBezTo>
                      <a:pt x="578788" y="821812"/>
                      <a:pt x="601725" y="822576"/>
                      <a:pt x="587198" y="840162"/>
                    </a:cubicBezTo>
                    <a:moveTo>
                      <a:pt x="2027669" y="1537460"/>
                    </a:moveTo>
                    <a:cubicBezTo>
                      <a:pt x="2020023" y="1538225"/>
                      <a:pt x="2026140" y="1526756"/>
                      <a:pt x="2026905" y="1520639"/>
                    </a:cubicBezTo>
                    <a:cubicBezTo>
                      <a:pt x="2027669" y="1514523"/>
                      <a:pt x="2010084" y="1523697"/>
                      <a:pt x="2010084" y="1530579"/>
                    </a:cubicBezTo>
                    <a:cubicBezTo>
                      <a:pt x="2009319" y="1537460"/>
                      <a:pt x="1997086" y="1540518"/>
                      <a:pt x="1997086" y="1544341"/>
                    </a:cubicBezTo>
                    <a:cubicBezTo>
                      <a:pt x="1997086" y="1556574"/>
                      <a:pt x="1995557" y="1550458"/>
                      <a:pt x="1986382" y="1554281"/>
                    </a:cubicBezTo>
                    <a:cubicBezTo>
                      <a:pt x="1977207" y="1558868"/>
                      <a:pt x="1943565" y="1554281"/>
                      <a:pt x="1942036" y="1546635"/>
                    </a:cubicBezTo>
                    <a:cubicBezTo>
                      <a:pt x="1941271" y="1538989"/>
                      <a:pt x="1916040" y="1535166"/>
                      <a:pt x="1915276" y="1525227"/>
                    </a:cubicBezTo>
                    <a:cubicBezTo>
                      <a:pt x="1914511" y="1515287"/>
                      <a:pt x="1902278" y="1511464"/>
                      <a:pt x="1912217" y="1500760"/>
                    </a:cubicBezTo>
                    <a:cubicBezTo>
                      <a:pt x="1922157" y="1489291"/>
                      <a:pt x="1910688" y="1483939"/>
                      <a:pt x="1901513" y="1492350"/>
                    </a:cubicBezTo>
                    <a:cubicBezTo>
                      <a:pt x="1892338" y="1500760"/>
                      <a:pt x="1886222" y="1487762"/>
                      <a:pt x="1899219" y="1482410"/>
                    </a:cubicBezTo>
                    <a:cubicBezTo>
                      <a:pt x="1912217" y="1477823"/>
                      <a:pt x="1935919" y="1472471"/>
                      <a:pt x="1923686" y="1451062"/>
                    </a:cubicBezTo>
                    <a:cubicBezTo>
                      <a:pt x="1911453" y="1429654"/>
                      <a:pt x="1834995" y="1457179"/>
                      <a:pt x="1815880" y="1467883"/>
                    </a:cubicBezTo>
                    <a:cubicBezTo>
                      <a:pt x="1796766" y="1478587"/>
                      <a:pt x="1772299" y="1512993"/>
                      <a:pt x="1761595" y="1512993"/>
                    </a:cubicBezTo>
                    <a:cubicBezTo>
                      <a:pt x="1750891" y="1512993"/>
                      <a:pt x="1779945" y="1494643"/>
                      <a:pt x="1784532" y="1487762"/>
                    </a:cubicBezTo>
                    <a:cubicBezTo>
                      <a:pt x="1789120" y="1480881"/>
                      <a:pt x="1783768" y="1474000"/>
                      <a:pt x="1789884" y="1476293"/>
                    </a:cubicBezTo>
                    <a:cubicBezTo>
                      <a:pt x="1796001" y="1479352"/>
                      <a:pt x="1812822" y="1453356"/>
                      <a:pt x="1825055" y="1444181"/>
                    </a:cubicBezTo>
                    <a:cubicBezTo>
                      <a:pt x="1836524" y="1435771"/>
                      <a:pt x="1849522" y="1443416"/>
                      <a:pt x="1851051" y="1436535"/>
                    </a:cubicBezTo>
                    <a:cubicBezTo>
                      <a:pt x="1852580" y="1429654"/>
                      <a:pt x="1857932" y="1425067"/>
                      <a:pt x="1869401" y="1415127"/>
                    </a:cubicBezTo>
                    <a:cubicBezTo>
                      <a:pt x="1880105" y="1405187"/>
                      <a:pt x="2013142" y="1406717"/>
                      <a:pt x="2025375" y="1407481"/>
                    </a:cubicBezTo>
                    <a:cubicBezTo>
                      <a:pt x="2038373" y="1408246"/>
                      <a:pt x="2062840" y="1391425"/>
                      <a:pt x="2070486" y="1380721"/>
                    </a:cubicBezTo>
                    <a:cubicBezTo>
                      <a:pt x="2077367" y="1370017"/>
                      <a:pt x="2087306" y="1370017"/>
                      <a:pt x="2104892" y="1370781"/>
                    </a:cubicBezTo>
                    <a:cubicBezTo>
                      <a:pt x="2122477" y="1371546"/>
                      <a:pt x="2130888" y="1356254"/>
                      <a:pt x="2140063" y="1350138"/>
                    </a:cubicBezTo>
                    <a:cubicBezTo>
                      <a:pt x="2149238" y="1344021"/>
                      <a:pt x="2145415" y="1341727"/>
                      <a:pt x="2137769" y="1340198"/>
                    </a:cubicBezTo>
                    <a:cubicBezTo>
                      <a:pt x="2130123" y="1338669"/>
                      <a:pt x="2122477" y="1334081"/>
                      <a:pt x="2130888" y="1333317"/>
                    </a:cubicBezTo>
                    <a:cubicBezTo>
                      <a:pt x="2138534" y="1332552"/>
                      <a:pt x="2142356" y="1328729"/>
                      <a:pt x="2146179" y="1318790"/>
                    </a:cubicBezTo>
                    <a:cubicBezTo>
                      <a:pt x="2149238" y="1308850"/>
                      <a:pt x="2143121" y="1313438"/>
                      <a:pt x="2133181" y="1299675"/>
                    </a:cubicBezTo>
                    <a:cubicBezTo>
                      <a:pt x="2122477" y="1285913"/>
                      <a:pt x="2117125" y="1304263"/>
                      <a:pt x="2106421" y="1302734"/>
                    </a:cubicBezTo>
                    <a:cubicBezTo>
                      <a:pt x="2095717" y="1301969"/>
                      <a:pt x="2113302" y="1288971"/>
                      <a:pt x="2104892" y="1283619"/>
                    </a:cubicBezTo>
                    <a:cubicBezTo>
                      <a:pt x="2095717" y="1278267"/>
                      <a:pt x="2079661" y="1282090"/>
                      <a:pt x="2065898" y="1292794"/>
                    </a:cubicBezTo>
                    <a:cubicBezTo>
                      <a:pt x="2052900" y="1303498"/>
                      <a:pt x="2053665" y="1292029"/>
                      <a:pt x="2042196" y="1302734"/>
                    </a:cubicBezTo>
                    <a:cubicBezTo>
                      <a:pt x="2030728" y="1313438"/>
                      <a:pt x="2030728" y="1297382"/>
                      <a:pt x="2036080" y="1292794"/>
                    </a:cubicBezTo>
                    <a:cubicBezTo>
                      <a:pt x="2041432" y="1288206"/>
                      <a:pt x="2045254" y="1293559"/>
                      <a:pt x="2050607" y="1286677"/>
                    </a:cubicBezTo>
                    <a:cubicBezTo>
                      <a:pt x="2055959" y="1280561"/>
                      <a:pt x="2060546" y="1286677"/>
                      <a:pt x="2073544" y="1278267"/>
                    </a:cubicBezTo>
                    <a:cubicBezTo>
                      <a:pt x="2086542" y="1269857"/>
                      <a:pt x="2097246" y="1273679"/>
                      <a:pt x="2101069" y="1268327"/>
                    </a:cubicBezTo>
                    <a:cubicBezTo>
                      <a:pt x="2104892" y="1262211"/>
                      <a:pt x="2094952" y="1254565"/>
                      <a:pt x="2082719" y="1256859"/>
                    </a:cubicBezTo>
                    <a:cubicBezTo>
                      <a:pt x="2070486" y="1259917"/>
                      <a:pt x="2062075" y="1240802"/>
                      <a:pt x="2054430" y="1246154"/>
                    </a:cubicBezTo>
                    <a:cubicBezTo>
                      <a:pt x="2046784" y="1251507"/>
                      <a:pt x="2048313" y="1237744"/>
                      <a:pt x="2039138" y="1243096"/>
                    </a:cubicBezTo>
                    <a:cubicBezTo>
                      <a:pt x="2029963" y="1248448"/>
                      <a:pt x="2025375" y="1241567"/>
                      <a:pt x="2021552" y="1231627"/>
                    </a:cubicBezTo>
                    <a:cubicBezTo>
                      <a:pt x="2017730" y="1221688"/>
                      <a:pt x="1994028" y="1204867"/>
                      <a:pt x="1979500" y="1200280"/>
                    </a:cubicBezTo>
                    <a:cubicBezTo>
                      <a:pt x="1964973" y="1195692"/>
                      <a:pt x="1974149" y="1188811"/>
                      <a:pt x="1982559" y="1194163"/>
                    </a:cubicBezTo>
                    <a:cubicBezTo>
                      <a:pt x="1990205" y="1199515"/>
                      <a:pt x="1999380" y="1188811"/>
                      <a:pt x="2002438" y="1183459"/>
                    </a:cubicBezTo>
                    <a:cubicBezTo>
                      <a:pt x="2005496" y="1178107"/>
                      <a:pt x="1997086" y="1173519"/>
                      <a:pt x="1992498" y="1172755"/>
                    </a:cubicBezTo>
                    <a:cubicBezTo>
                      <a:pt x="1987911" y="1171990"/>
                      <a:pt x="1987911" y="1165109"/>
                      <a:pt x="1989440" y="1159757"/>
                    </a:cubicBezTo>
                    <a:cubicBezTo>
                      <a:pt x="1990205" y="1154405"/>
                      <a:pt x="1974149" y="1147524"/>
                      <a:pt x="1973384" y="1142171"/>
                    </a:cubicBezTo>
                    <a:cubicBezTo>
                      <a:pt x="1972619" y="1136819"/>
                      <a:pt x="1963444" y="1132997"/>
                      <a:pt x="1964209" y="1128409"/>
                    </a:cubicBezTo>
                    <a:cubicBezTo>
                      <a:pt x="1964973" y="1123821"/>
                      <a:pt x="1955034" y="1116940"/>
                      <a:pt x="1955034" y="1110059"/>
                    </a:cubicBezTo>
                    <a:cubicBezTo>
                      <a:pt x="1955034" y="1103942"/>
                      <a:pt x="1938213" y="1090945"/>
                      <a:pt x="1938213" y="1083299"/>
                    </a:cubicBezTo>
                    <a:cubicBezTo>
                      <a:pt x="1937449" y="1075653"/>
                      <a:pt x="1929038" y="1070301"/>
                      <a:pt x="1925215" y="1061126"/>
                    </a:cubicBezTo>
                    <a:cubicBezTo>
                      <a:pt x="1922157" y="1051951"/>
                      <a:pt x="1917570" y="1056538"/>
                      <a:pt x="1914511" y="1069536"/>
                    </a:cubicBezTo>
                    <a:cubicBezTo>
                      <a:pt x="1911453" y="1082534"/>
                      <a:pt x="1899219" y="1081770"/>
                      <a:pt x="1903042" y="1086357"/>
                    </a:cubicBezTo>
                    <a:cubicBezTo>
                      <a:pt x="1909924" y="1095532"/>
                      <a:pt x="1904572" y="1095532"/>
                      <a:pt x="1899984" y="1100884"/>
                    </a:cubicBezTo>
                    <a:cubicBezTo>
                      <a:pt x="1894632" y="1106236"/>
                      <a:pt x="1903042" y="1114647"/>
                      <a:pt x="1894632" y="1114647"/>
                    </a:cubicBezTo>
                    <a:cubicBezTo>
                      <a:pt x="1886222" y="1114647"/>
                      <a:pt x="1890045" y="1131467"/>
                      <a:pt x="1885457" y="1123821"/>
                    </a:cubicBezTo>
                    <a:cubicBezTo>
                      <a:pt x="1880870" y="1116176"/>
                      <a:pt x="1870165" y="1118469"/>
                      <a:pt x="1870165" y="1126115"/>
                    </a:cubicBezTo>
                    <a:cubicBezTo>
                      <a:pt x="1870165" y="1133761"/>
                      <a:pt x="1852580" y="1140642"/>
                      <a:pt x="1844934" y="1139878"/>
                    </a:cubicBezTo>
                    <a:cubicBezTo>
                      <a:pt x="1838053" y="1139113"/>
                      <a:pt x="1838053" y="1124586"/>
                      <a:pt x="1831936" y="1129174"/>
                    </a:cubicBezTo>
                    <a:cubicBezTo>
                      <a:pt x="1825820" y="1133761"/>
                      <a:pt x="1826584" y="1116940"/>
                      <a:pt x="1817409" y="1117705"/>
                    </a:cubicBezTo>
                    <a:cubicBezTo>
                      <a:pt x="1808234" y="1118469"/>
                      <a:pt x="1801353" y="1116940"/>
                      <a:pt x="1804411" y="1109294"/>
                    </a:cubicBezTo>
                    <a:cubicBezTo>
                      <a:pt x="1807470" y="1100884"/>
                      <a:pt x="1788355" y="1097826"/>
                      <a:pt x="1794472" y="1092474"/>
                    </a:cubicBezTo>
                    <a:cubicBezTo>
                      <a:pt x="1800589" y="1087886"/>
                      <a:pt x="1792943" y="1078711"/>
                      <a:pt x="1791414" y="1064949"/>
                    </a:cubicBezTo>
                    <a:cubicBezTo>
                      <a:pt x="1790649" y="1051186"/>
                      <a:pt x="1799824" y="1049657"/>
                      <a:pt x="1799824" y="1044305"/>
                    </a:cubicBezTo>
                    <a:cubicBezTo>
                      <a:pt x="1799824" y="1038953"/>
                      <a:pt x="1792943" y="1038953"/>
                      <a:pt x="1786826" y="1043540"/>
                    </a:cubicBezTo>
                    <a:cubicBezTo>
                      <a:pt x="1779945" y="1048128"/>
                      <a:pt x="1779945" y="1037424"/>
                      <a:pt x="1773064" y="1038188"/>
                    </a:cubicBezTo>
                    <a:cubicBezTo>
                      <a:pt x="1766182" y="1038953"/>
                      <a:pt x="1744010" y="1037424"/>
                      <a:pt x="1743245" y="1028249"/>
                    </a:cubicBezTo>
                    <a:cubicBezTo>
                      <a:pt x="1742480" y="1018309"/>
                      <a:pt x="1734835" y="1023661"/>
                      <a:pt x="1731776" y="1014486"/>
                    </a:cubicBezTo>
                    <a:cubicBezTo>
                      <a:pt x="1728718" y="1005311"/>
                      <a:pt x="1719543" y="1012193"/>
                      <a:pt x="1719543" y="1006076"/>
                    </a:cubicBezTo>
                    <a:cubicBezTo>
                      <a:pt x="1719543" y="999959"/>
                      <a:pt x="1715720" y="996901"/>
                      <a:pt x="1708839" y="996136"/>
                    </a:cubicBezTo>
                    <a:cubicBezTo>
                      <a:pt x="1701958" y="995372"/>
                      <a:pt x="1699664" y="988491"/>
                      <a:pt x="1691254" y="987726"/>
                    </a:cubicBezTo>
                    <a:cubicBezTo>
                      <a:pt x="1682078" y="986961"/>
                      <a:pt x="1671374" y="993843"/>
                      <a:pt x="1666022" y="996136"/>
                    </a:cubicBezTo>
                    <a:cubicBezTo>
                      <a:pt x="1660670" y="998430"/>
                      <a:pt x="1648437" y="988491"/>
                      <a:pt x="1643085" y="992314"/>
                    </a:cubicBezTo>
                    <a:cubicBezTo>
                      <a:pt x="1637733" y="996136"/>
                      <a:pt x="1636968" y="989255"/>
                      <a:pt x="1623206" y="986197"/>
                    </a:cubicBezTo>
                    <a:cubicBezTo>
                      <a:pt x="1609443" y="982374"/>
                      <a:pt x="1591093" y="981609"/>
                      <a:pt x="1590329" y="986197"/>
                    </a:cubicBezTo>
                    <a:cubicBezTo>
                      <a:pt x="1589564" y="990784"/>
                      <a:pt x="1578095" y="992314"/>
                      <a:pt x="1579625" y="1003782"/>
                    </a:cubicBezTo>
                    <a:cubicBezTo>
                      <a:pt x="1581154" y="1015251"/>
                      <a:pt x="1592623" y="1012957"/>
                      <a:pt x="1595681" y="1020603"/>
                    </a:cubicBezTo>
                    <a:cubicBezTo>
                      <a:pt x="1598739" y="1028249"/>
                      <a:pt x="1590329" y="1025191"/>
                      <a:pt x="1589564" y="1032072"/>
                    </a:cubicBezTo>
                    <a:cubicBezTo>
                      <a:pt x="1588800" y="1038953"/>
                      <a:pt x="1581918" y="1038188"/>
                      <a:pt x="1581918" y="1043540"/>
                    </a:cubicBezTo>
                    <a:cubicBezTo>
                      <a:pt x="1581918" y="1048128"/>
                      <a:pt x="1587270" y="1047363"/>
                      <a:pt x="1589564" y="1057303"/>
                    </a:cubicBezTo>
                    <a:cubicBezTo>
                      <a:pt x="1592623" y="1067243"/>
                      <a:pt x="1597975" y="1066478"/>
                      <a:pt x="1599504" y="1079476"/>
                    </a:cubicBezTo>
                    <a:cubicBezTo>
                      <a:pt x="1601033" y="1092474"/>
                      <a:pt x="1594916" y="1089415"/>
                      <a:pt x="1589564" y="1090945"/>
                    </a:cubicBezTo>
                    <a:cubicBezTo>
                      <a:pt x="1584212" y="1092474"/>
                      <a:pt x="1590329" y="1099355"/>
                      <a:pt x="1582683" y="1107765"/>
                    </a:cubicBezTo>
                    <a:cubicBezTo>
                      <a:pt x="1575037" y="1116176"/>
                      <a:pt x="1568156" y="1125351"/>
                      <a:pt x="1574272" y="1130703"/>
                    </a:cubicBezTo>
                    <a:cubicBezTo>
                      <a:pt x="1580389" y="1136055"/>
                      <a:pt x="1603327" y="1145230"/>
                      <a:pt x="1611737" y="1159757"/>
                    </a:cubicBezTo>
                    <a:cubicBezTo>
                      <a:pt x="1620912" y="1174284"/>
                      <a:pt x="1620147" y="1197221"/>
                      <a:pt x="1617089" y="1213278"/>
                    </a:cubicBezTo>
                    <a:cubicBezTo>
                      <a:pt x="1614031" y="1229334"/>
                      <a:pt x="1595681" y="1233157"/>
                      <a:pt x="1581918" y="1246919"/>
                    </a:cubicBezTo>
                    <a:cubicBezTo>
                      <a:pt x="1568156" y="1260682"/>
                      <a:pt x="1553629" y="1258388"/>
                      <a:pt x="1546748" y="1259152"/>
                    </a:cubicBezTo>
                    <a:cubicBezTo>
                      <a:pt x="1539866" y="1259917"/>
                      <a:pt x="1543689" y="1272915"/>
                      <a:pt x="1553629" y="1282854"/>
                    </a:cubicBezTo>
                    <a:cubicBezTo>
                      <a:pt x="1562804" y="1292794"/>
                      <a:pt x="1555158" y="1296617"/>
                      <a:pt x="1560510" y="1307321"/>
                    </a:cubicBezTo>
                    <a:cubicBezTo>
                      <a:pt x="1565862" y="1318025"/>
                      <a:pt x="1560510" y="1326435"/>
                      <a:pt x="1567391" y="1336375"/>
                    </a:cubicBezTo>
                    <a:cubicBezTo>
                      <a:pt x="1574272" y="1346315"/>
                      <a:pt x="1570450" y="1350138"/>
                      <a:pt x="1562039" y="1357019"/>
                    </a:cubicBezTo>
                    <a:cubicBezTo>
                      <a:pt x="1553629" y="1363900"/>
                      <a:pt x="1565098" y="1360077"/>
                      <a:pt x="1565862" y="1369252"/>
                    </a:cubicBezTo>
                    <a:cubicBezTo>
                      <a:pt x="1566627" y="1378427"/>
                      <a:pt x="1562039" y="1373075"/>
                      <a:pt x="1555158" y="1368487"/>
                    </a:cubicBezTo>
                    <a:cubicBezTo>
                      <a:pt x="1548277" y="1363900"/>
                      <a:pt x="1541396" y="1377663"/>
                      <a:pt x="1541396" y="1383779"/>
                    </a:cubicBezTo>
                    <a:cubicBezTo>
                      <a:pt x="1541396" y="1389896"/>
                      <a:pt x="1524575" y="1375369"/>
                      <a:pt x="1519987" y="1376133"/>
                    </a:cubicBezTo>
                    <a:cubicBezTo>
                      <a:pt x="1516165" y="1376898"/>
                      <a:pt x="1520752" y="1366958"/>
                      <a:pt x="1510812" y="1359313"/>
                    </a:cubicBezTo>
                    <a:cubicBezTo>
                      <a:pt x="1500873" y="1351667"/>
                      <a:pt x="1493227" y="1350138"/>
                      <a:pt x="1493227" y="1342492"/>
                    </a:cubicBezTo>
                    <a:cubicBezTo>
                      <a:pt x="1493227" y="1334846"/>
                      <a:pt x="1476406" y="1329494"/>
                      <a:pt x="1476406" y="1321083"/>
                    </a:cubicBezTo>
                    <a:cubicBezTo>
                      <a:pt x="1476406" y="1312673"/>
                      <a:pt x="1478700" y="1290500"/>
                      <a:pt x="1474877" y="1283619"/>
                    </a:cubicBezTo>
                    <a:cubicBezTo>
                      <a:pt x="1471054" y="1277502"/>
                      <a:pt x="1474113" y="1269857"/>
                      <a:pt x="1477935" y="1264504"/>
                    </a:cubicBezTo>
                    <a:cubicBezTo>
                      <a:pt x="1480994" y="1258388"/>
                      <a:pt x="1474113" y="1249213"/>
                      <a:pt x="1464173" y="1249213"/>
                    </a:cubicBezTo>
                    <a:cubicBezTo>
                      <a:pt x="1454233" y="1249213"/>
                      <a:pt x="1440471" y="1246154"/>
                      <a:pt x="1426708" y="1246919"/>
                    </a:cubicBezTo>
                    <a:cubicBezTo>
                      <a:pt x="1412946" y="1247684"/>
                      <a:pt x="1405300" y="1246154"/>
                      <a:pt x="1400713" y="1242332"/>
                    </a:cubicBezTo>
                    <a:cubicBezTo>
                      <a:pt x="1396125" y="1238509"/>
                      <a:pt x="1383892" y="1230863"/>
                      <a:pt x="1366307" y="1226275"/>
                    </a:cubicBezTo>
                    <a:cubicBezTo>
                      <a:pt x="1349486" y="1221688"/>
                      <a:pt x="1341075" y="1213278"/>
                      <a:pt x="1339546" y="1208690"/>
                    </a:cubicBezTo>
                    <a:cubicBezTo>
                      <a:pt x="1338017" y="1204103"/>
                      <a:pt x="1320432" y="1200280"/>
                      <a:pt x="1316609" y="1194928"/>
                    </a:cubicBezTo>
                    <a:cubicBezTo>
                      <a:pt x="1312786" y="1190340"/>
                      <a:pt x="1295965" y="1187282"/>
                      <a:pt x="1289848" y="1188811"/>
                    </a:cubicBezTo>
                    <a:cubicBezTo>
                      <a:pt x="1282967" y="1189576"/>
                      <a:pt x="1266911" y="1175049"/>
                      <a:pt x="1256971" y="1175813"/>
                    </a:cubicBezTo>
                    <a:cubicBezTo>
                      <a:pt x="1247032" y="1176578"/>
                      <a:pt x="1224094" y="1185753"/>
                      <a:pt x="1219507" y="1186517"/>
                    </a:cubicBezTo>
                    <a:cubicBezTo>
                      <a:pt x="1215684" y="1187282"/>
                      <a:pt x="1220272" y="1178107"/>
                      <a:pt x="1222565" y="1175049"/>
                    </a:cubicBezTo>
                    <a:cubicBezTo>
                      <a:pt x="1225624" y="1171226"/>
                      <a:pt x="1214155" y="1155169"/>
                      <a:pt x="1211861" y="1144465"/>
                    </a:cubicBezTo>
                    <a:cubicBezTo>
                      <a:pt x="1208803" y="1133761"/>
                      <a:pt x="1204980" y="1121528"/>
                      <a:pt x="1193511" y="1123821"/>
                    </a:cubicBezTo>
                    <a:cubicBezTo>
                      <a:pt x="1182042" y="1125351"/>
                      <a:pt x="1169045" y="1119234"/>
                      <a:pt x="1165986" y="1117705"/>
                    </a:cubicBezTo>
                    <a:cubicBezTo>
                      <a:pt x="1162928" y="1115411"/>
                      <a:pt x="1162163" y="1084828"/>
                      <a:pt x="1165222" y="1071830"/>
                    </a:cubicBezTo>
                    <a:cubicBezTo>
                      <a:pt x="1168280" y="1058832"/>
                      <a:pt x="1182042" y="1039718"/>
                      <a:pt x="1182042" y="1031307"/>
                    </a:cubicBezTo>
                    <a:cubicBezTo>
                      <a:pt x="1182042" y="1022897"/>
                      <a:pt x="1191218" y="1019838"/>
                      <a:pt x="1199628" y="1017545"/>
                    </a:cubicBezTo>
                    <a:cubicBezTo>
                      <a:pt x="1208038" y="1015251"/>
                      <a:pt x="1201157" y="999959"/>
                      <a:pt x="1209567" y="998430"/>
                    </a:cubicBezTo>
                    <a:cubicBezTo>
                      <a:pt x="1217978" y="997666"/>
                      <a:pt x="1218742" y="993843"/>
                      <a:pt x="1220272" y="987726"/>
                    </a:cubicBezTo>
                    <a:cubicBezTo>
                      <a:pt x="1221801" y="981609"/>
                      <a:pt x="1231740" y="985432"/>
                      <a:pt x="1226388" y="980080"/>
                    </a:cubicBezTo>
                    <a:cubicBezTo>
                      <a:pt x="1221036" y="974728"/>
                      <a:pt x="1225624" y="973199"/>
                      <a:pt x="1237857" y="973199"/>
                    </a:cubicBezTo>
                    <a:cubicBezTo>
                      <a:pt x="1250855" y="973199"/>
                      <a:pt x="1269205" y="968612"/>
                      <a:pt x="1266911" y="956378"/>
                    </a:cubicBezTo>
                    <a:cubicBezTo>
                      <a:pt x="1263853" y="944145"/>
                      <a:pt x="1230976" y="953320"/>
                      <a:pt x="1230976" y="942616"/>
                    </a:cubicBezTo>
                    <a:cubicBezTo>
                      <a:pt x="1230976" y="932676"/>
                      <a:pt x="1188924" y="931912"/>
                      <a:pt x="1191982" y="925795"/>
                    </a:cubicBezTo>
                    <a:cubicBezTo>
                      <a:pt x="1195040" y="919678"/>
                      <a:pt x="1234034" y="930382"/>
                      <a:pt x="1248561" y="935735"/>
                    </a:cubicBezTo>
                    <a:cubicBezTo>
                      <a:pt x="1263088" y="941087"/>
                      <a:pt x="1266911" y="940322"/>
                      <a:pt x="1278380" y="940322"/>
                    </a:cubicBezTo>
                    <a:cubicBezTo>
                      <a:pt x="1289848" y="939557"/>
                      <a:pt x="1282203" y="925030"/>
                      <a:pt x="1284496" y="919678"/>
                    </a:cubicBezTo>
                    <a:cubicBezTo>
                      <a:pt x="1286790" y="913562"/>
                      <a:pt x="1308963" y="928853"/>
                      <a:pt x="1321961" y="925795"/>
                    </a:cubicBezTo>
                    <a:cubicBezTo>
                      <a:pt x="1334959" y="922737"/>
                      <a:pt x="1347192" y="897505"/>
                      <a:pt x="1357132" y="890624"/>
                    </a:cubicBezTo>
                    <a:cubicBezTo>
                      <a:pt x="1367836" y="883743"/>
                      <a:pt x="1357896" y="876862"/>
                      <a:pt x="1338017" y="879156"/>
                    </a:cubicBezTo>
                    <a:cubicBezTo>
                      <a:pt x="1317373" y="880685"/>
                      <a:pt x="1305905" y="873039"/>
                      <a:pt x="1295200" y="865393"/>
                    </a:cubicBezTo>
                    <a:cubicBezTo>
                      <a:pt x="1284496" y="856983"/>
                      <a:pt x="1285261" y="850866"/>
                      <a:pt x="1296730" y="851631"/>
                    </a:cubicBezTo>
                    <a:cubicBezTo>
                      <a:pt x="1308198" y="852395"/>
                      <a:pt x="1335723" y="874568"/>
                      <a:pt x="1346427" y="875333"/>
                    </a:cubicBezTo>
                    <a:cubicBezTo>
                      <a:pt x="1357132" y="876097"/>
                      <a:pt x="1375481" y="855454"/>
                      <a:pt x="1383892" y="849337"/>
                    </a:cubicBezTo>
                    <a:cubicBezTo>
                      <a:pt x="1393067" y="843220"/>
                      <a:pt x="1375481" y="840162"/>
                      <a:pt x="1369365" y="835574"/>
                    </a:cubicBezTo>
                    <a:cubicBezTo>
                      <a:pt x="1363248" y="830987"/>
                      <a:pt x="1380069" y="827164"/>
                      <a:pt x="1388479" y="827164"/>
                    </a:cubicBezTo>
                    <a:cubicBezTo>
                      <a:pt x="1397654" y="827164"/>
                      <a:pt x="1401477" y="834810"/>
                      <a:pt x="1404536" y="838633"/>
                    </a:cubicBezTo>
                    <a:cubicBezTo>
                      <a:pt x="1407594" y="842456"/>
                      <a:pt x="1423650" y="836339"/>
                      <a:pt x="1431296" y="836339"/>
                    </a:cubicBezTo>
                    <a:cubicBezTo>
                      <a:pt x="1438942" y="836339"/>
                      <a:pt x="1430531" y="824106"/>
                      <a:pt x="1417533" y="818754"/>
                    </a:cubicBezTo>
                    <a:cubicBezTo>
                      <a:pt x="1404536" y="814166"/>
                      <a:pt x="1418298" y="804991"/>
                      <a:pt x="1422121" y="812637"/>
                    </a:cubicBezTo>
                    <a:cubicBezTo>
                      <a:pt x="1425944" y="820283"/>
                      <a:pt x="1435119" y="818754"/>
                      <a:pt x="1438942" y="827164"/>
                    </a:cubicBezTo>
                    <a:cubicBezTo>
                      <a:pt x="1445058" y="839397"/>
                      <a:pt x="1449646" y="831751"/>
                      <a:pt x="1460350" y="827929"/>
                    </a:cubicBezTo>
                    <a:cubicBezTo>
                      <a:pt x="1471054" y="824106"/>
                      <a:pt x="1477171" y="817989"/>
                      <a:pt x="1483287" y="811108"/>
                    </a:cubicBezTo>
                    <a:cubicBezTo>
                      <a:pt x="1489404" y="804991"/>
                      <a:pt x="1490169" y="811872"/>
                      <a:pt x="1497814" y="801933"/>
                    </a:cubicBezTo>
                    <a:cubicBezTo>
                      <a:pt x="1504696" y="791993"/>
                      <a:pt x="1494756" y="782054"/>
                      <a:pt x="1485581" y="775937"/>
                    </a:cubicBezTo>
                    <a:cubicBezTo>
                      <a:pt x="1476406" y="769820"/>
                      <a:pt x="1486346" y="762939"/>
                      <a:pt x="1477171" y="758352"/>
                    </a:cubicBezTo>
                    <a:cubicBezTo>
                      <a:pt x="1467996" y="753764"/>
                      <a:pt x="1466467" y="746118"/>
                      <a:pt x="1477935" y="748412"/>
                    </a:cubicBezTo>
                    <a:cubicBezTo>
                      <a:pt x="1488640" y="750706"/>
                      <a:pt x="1497814" y="747648"/>
                      <a:pt x="1503167" y="740002"/>
                    </a:cubicBezTo>
                    <a:cubicBezTo>
                      <a:pt x="1508519" y="732356"/>
                      <a:pt x="1486346" y="730827"/>
                      <a:pt x="1496285" y="725475"/>
                    </a:cubicBezTo>
                    <a:cubicBezTo>
                      <a:pt x="1506225" y="720123"/>
                      <a:pt x="1497814" y="714771"/>
                      <a:pt x="1487875" y="714771"/>
                    </a:cubicBezTo>
                    <a:cubicBezTo>
                      <a:pt x="1477935" y="714771"/>
                      <a:pt x="1469525" y="710183"/>
                      <a:pt x="1468760" y="701773"/>
                    </a:cubicBezTo>
                    <a:cubicBezTo>
                      <a:pt x="1467996" y="693362"/>
                      <a:pt x="1451175" y="698714"/>
                      <a:pt x="1440471" y="694127"/>
                    </a:cubicBezTo>
                    <a:cubicBezTo>
                      <a:pt x="1429767" y="689539"/>
                      <a:pt x="1406829" y="690304"/>
                      <a:pt x="1401477" y="691069"/>
                    </a:cubicBezTo>
                    <a:cubicBezTo>
                      <a:pt x="1396125" y="691833"/>
                      <a:pt x="1395361" y="714006"/>
                      <a:pt x="1403771" y="714006"/>
                    </a:cubicBezTo>
                    <a:cubicBezTo>
                      <a:pt x="1412181" y="714771"/>
                      <a:pt x="1419063" y="723181"/>
                      <a:pt x="1411417" y="725475"/>
                    </a:cubicBezTo>
                    <a:cubicBezTo>
                      <a:pt x="1404536" y="728533"/>
                      <a:pt x="1412181" y="736943"/>
                      <a:pt x="1406829" y="736179"/>
                    </a:cubicBezTo>
                    <a:cubicBezTo>
                      <a:pt x="1401477" y="735414"/>
                      <a:pt x="1392302" y="733121"/>
                      <a:pt x="1390773" y="746883"/>
                    </a:cubicBezTo>
                    <a:cubicBezTo>
                      <a:pt x="1389244" y="760645"/>
                      <a:pt x="1387715" y="765997"/>
                      <a:pt x="1378540" y="771350"/>
                    </a:cubicBezTo>
                    <a:cubicBezTo>
                      <a:pt x="1369365" y="775937"/>
                      <a:pt x="1376246" y="756058"/>
                      <a:pt x="1367836" y="756058"/>
                    </a:cubicBezTo>
                    <a:cubicBezTo>
                      <a:pt x="1358661" y="756823"/>
                      <a:pt x="1357896" y="773643"/>
                      <a:pt x="1364777" y="775172"/>
                    </a:cubicBezTo>
                    <a:cubicBezTo>
                      <a:pt x="1371659" y="776702"/>
                      <a:pt x="1372423" y="782054"/>
                      <a:pt x="1373952" y="790464"/>
                    </a:cubicBezTo>
                    <a:cubicBezTo>
                      <a:pt x="1375481" y="798874"/>
                      <a:pt x="1361719" y="792758"/>
                      <a:pt x="1356367" y="801933"/>
                    </a:cubicBezTo>
                    <a:cubicBezTo>
                      <a:pt x="1351015" y="811872"/>
                      <a:pt x="1350250" y="797345"/>
                      <a:pt x="1342605" y="791229"/>
                    </a:cubicBezTo>
                    <a:cubicBezTo>
                      <a:pt x="1334959" y="785112"/>
                      <a:pt x="1325784" y="773643"/>
                      <a:pt x="1325784" y="765997"/>
                    </a:cubicBezTo>
                    <a:cubicBezTo>
                      <a:pt x="1326548" y="759116"/>
                      <a:pt x="1330371" y="756058"/>
                      <a:pt x="1336488" y="755293"/>
                    </a:cubicBezTo>
                    <a:cubicBezTo>
                      <a:pt x="1342605" y="754529"/>
                      <a:pt x="1336488" y="749177"/>
                      <a:pt x="1335723" y="739237"/>
                    </a:cubicBezTo>
                    <a:cubicBezTo>
                      <a:pt x="1334959" y="729298"/>
                      <a:pt x="1328078" y="733121"/>
                      <a:pt x="1318902" y="722416"/>
                    </a:cubicBezTo>
                    <a:cubicBezTo>
                      <a:pt x="1309728" y="712477"/>
                      <a:pt x="1300553" y="712477"/>
                      <a:pt x="1295965" y="717064"/>
                    </a:cubicBezTo>
                    <a:cubicBezTo>
                      <a:pt x="1290613" y="721652"/>
                      <a:pt x="1294436" y="730827"/>
                      <a:pt x="1286790" y="734650"/>
                    </a:cubicBezTo>
                    <a:cubicBezTo>
                      <a:pt x="1279144" y="737708"/>
                      <a:pt x="1282203" y="753000"/>
                      <a:pt x="1276086" y="753764"/>
                    </a:cubicBezTo>
                    <a:cubicBezTo>
                      <a:pt x="1269205" y="754529"/>
                      <a:pt x="1273028" y="727768"/>
                      <a:pt x="1267676" y="724710"/>
                    </a:cubicBezTo>
                    <a:cubicBezTo>
                      <a:pt x="1262324" y="721652"/>
                      <a:pt x="1262324" y="715535"/>
                      <a:pt x="1270734" y="714771"/>
                    </a:cubicBezTo>
                    <a:cubicBezTo>
                      <a:pt x="1279144" y="714006"/>
                      <a:pt x="1283732" y="704831"/>
                      <a:pt x="1276850" y="704831"/>
                    </a:cubicBezTo>
                    <a:cubicBezTo>
                      <a:pt x="1269969" y="704831"/>
                      <a:pt x="1256971" y="697185"/>
                      <a:pt x="1251619" y="694891"/>
                    </a:cubicBezTo>
                    <a:cubicBezTo>
                      <a:pt x="1246267" y="692598"/>
                      <a:pt x="1238621" y="704066"/>
                      <a:pt x="1232505" y="699479"/>
                    </a:cubicBezTo>
                    <a:cubicBezTo>
                      <a:pt x="1227153" y="694891"/>
                      <a:pt x="1233270" y="684187"/>
                      <a:pt x="1233270" y="678835"/>
                    </a:cubicBezTo>
                    <a:cubicBezTo>
                      <a:pt x="1234034" y="672719"/>
                      <a:pt x="1242444" y="681894"/>
                      <a:pt x="1247797" y="674248"/>
                    </a:cubicBezTo>
                    <a:cubicBezTo>
                      <a:pt x="1253148" y="666602"/>
                      <a:pt x="1232505" y="666602"/>
                      <a:pt x="1232505" y="658956"/>
                    </a:cubicBezTo>
                    <a:cubicBezTo>
                      <a:pt x="1232505" y="650546"/>
                      <a:pt x="1215684" y="649017"/>
                      <a:pt x="1210332" y="645958"/>
                    </a:cubicBezTo>
                    <a:cubicBezTo>
                      <a:pt x="1204980" y="642900"/>
                      <a:pt x="1214155" y="629902"/>
                      <a:pt x="1211096" y="624550"/>
                    </a:cubicBezTo>
                    <a:cubicBezTo>
                      <a:pt x="1208038" y="619198"/>
                      <a:pt x="1188159" y="601613"/>
                      <a:pt x="1178984" y="603142"/>
                    </a:cubicBezTo>
                    <a:cubicBezTo>
                      <a:pt x="1169809" y="604671"/>
                      <a:pt x="1168280" y="591673"/>
                      <a:pt x="1172867" y="592438"/>
                    </a:cubicBezTo>
                    <a:cubicBezTo>
                      <a:pt x="1178220" y="593202"/>
                      <a:pt x="1182042" y="589379"/>
                      <a:pt x="1191218" y="579440"/>
                    </a:cubicBezTo>
                    <a:cubicBezTo>
                      <a:pt x="1200392" y="569500"/>
                      <a:pt x="1201922" y="565677"/>
                      <a:pt x="1195040" y="564148"/>
                    </a:cubicBezTo>
                    <a:cubicBezTo>
                      <a:pt x="1188159" y="561854"/>
                      <a:pt x="1185101" y="555738"/>
                      <a:pt x="1196569" y="555738"/>
                    </a:cubicBezTo>
                    <a:cubicBezTo>
                      <a:pt x="1208038" y="556502"/>
                      <a:pt x="1228682" y="564148"/>
                      <a:pt x="1235563" y="558796"/>
                    </a:cubicBezTo>
                    <a:cubicBezTo>
                      <a:pt x="1242444" y="553444"/>
                      <a:pt x="1263088" y="522096"/>
                      <a:pt x="1271499" y="510627"/>
                    </a:cubicBezTo>
                    <a:cubicBezTo>
                      <a:pt x="1279909" y="499159"/>
                      <a:pt x="1265382" y="498394"/>
                      <a:pt x="1245503" y="499923"/>
                    </a:cubicBezTo>
                    <a:cubicBezTo>
                      <a:pt x="1225624" y="501452"/>
                      <a:pt x="1221036" y="492277"/>
                      <a:pt x="1204215" y="491513"/>
                    </a:cubicBezTo>
                    <a:cubicBezTo>
                      <a:pt x="1187395" y="490748"/>
                      <a:pt x="1156811" y="494571"/>
                      <a:pt x="1152224" y="499923"/>
                    </a:cubicBezTo>
                    <a:cubicBezTo>
                      <a:pt x="1147636" y="504511"/>
                      <a:pt x="1160634" y="509098"/>
                      <a:pt x="1159105" y="514450"/>
                    </a:cubicBezTo>
                    <a:cubicBezTo>
                      <a:pt x="1157576" y="519802"/>
                      <a:pt x="1147636" y="510627"/>
                      <a:pt x="1143049" y="512921"/>
                    </a:cubicBezTo>
                    <a:cubicBezTo>
                      <a:pt x="1138461" y="515215"/>
                      <a:pt x="1144578" y="522096"/>
                      <a:pt x="1143049" y="541211"/>
                    </a:cubicBezTo>
                    <a:cubicBezTo>
                      <a:pt x="1141520" y="560325"/>
                      <a:pt x="1146872" y="561090"/>
                      <a:pt x="1152224" y="567971"/>
                    </a:cubicBezTo>
                    <a:cubicBezTo>
                      <a:pt x="1157576" y="574852"/>
                      <a:pt x="1156811" y="584027"/>
                      <a:pt x="1156811" y="596260"/>
                    </a:cubicBezTo>
                    <a:cubicBezTo>
                      <a:pt x="1156811" y="607729"/>
                      <a:pt x="1145343" y="607729"/>
                      <a:pt x="1141520" y="610023"/>
                    </a:cubicBezTo>
                    <a:cubicBezTo>
                      <a:pt x="1137697" y="613081"/>
                      <a:pt x="1151459" y="616904"/>
                      <a:pt x="1149166" y="624550"/>
                    </a:cubicBezTo>
                    <a:cubicBezTo>
                      <a:pt x="1146872" y="632196"/>
                      <a:pt x="1135403" y="619962"/>
                      <a:pt x="1128522" y="622256"/>
                    </a:cubicBezTo>
                    <a:cubicBezTo>
                      <a:pt x="1121641" y="624550"/>
                      <a:pt x="1116288" y="642900"/>
                      <a:pt x="1123170" y="648252"/>
                    </a:cubicBezTo>
                    <a:cubicBezTo>
                      <a:pt x="1130051" y="654369"/>
                      <a:pt x="1133109" y="652839"/>
                      <a:pt x="1127757" y="659721"/>
                    </a:cubicBezTo>
                    <a:cubicBezTo>
                      <a:pt x="1122405" y="666602"/>
                      <a:pt x="1116288" y="677306"/>
                      <a:pt x="1129286" y="687246"/>
                    </a:cubicBezTo>
                    <a:cubicBezTo>
                      <a:pt x="1142284" y="697185"/>
                      <a:pt x="1166751" y="696421"/>
                      <a:pt x="1179749" y="704831"/>
                    </a:cubicBezTo>
                    <a:cubicBezTo>
                      <a:pt x="1192747" y="713241"/>
                      <a:pt x="1174397" y="707889"/>
                      <a:pt x="1178984" y="717064"/>
                    </a:cubicBezTo>
                    <a:cubicBezTo>
                      <a:pt x="1184336" y="726239"/>
                      <a:pt x="1170574" y="729298"/>
                      <a:pt x="1171338" y="736179"/>
                    </a:cubicBezTo>
                    <a:cubicBezTo>
                      <a:pt x="1172103" y="743060"/>
                      <a:pt x="1176690" y="739237"/>
                      <a:pt x="1183572" y="727768"/>
                    </a:cubicBezTo>
                    <a:cubicBezTo>
                      <a:pt x="1190453" y="716300"/>
                      <a:pt x="1195040" y="730827"/>
                      <a:pt x="1194276" y="741531"/>
                    </a:cubicBezTo>
                    <a:cubicBezTo>
                      <a:pt x="1193511" y="751470"/>
                      <a:pt x="1184336" y="746118"/>
                      <a:pt x="1177455" y="756058"/>
                    </a:cubicBezTo>
                    <a:cubicBezTo>
                      <a:pt x="1170574" y="765997"/>
                      <a:pt x="1163693" y="767527"/>
                      <a:pt x="1152988" y="765997"/>
                    </a:cubicBezTo>
                    <a:cubicBezTo>
                      <a:pt x="1142284" y="763704"/>
                      <a:pt x="1148401" y="780525"/>
                      <a:pt x="1152988" y="789699"/>
                    </a:cubicBezTo>
                    <a:cubicBezTo>
                      <a:pt x="1157576" y="798874"/>
                      <a:pt x="1152224" y="801933"/>
                      <a:pt x="1139991" y="798874"/>
                    </a:cubicBezTo>
                    <a:cubicBezTo>
                      <a:pt x="1127757" y="795816"/>
                      <a:pt x="1120876" y="788170"/>
                      <a:pt x="1126993" y="778995"/>
                    </a:cubicBezTo>
                    <a:cubicBezTo>
                      <a:pt x="1133109" y="769820"/>
                      <a:pt x="1137697" y="759116"/>
                      <a:pt x="1130051" y="759881"/>
                    </a:cubicBezTo>
                    <a:cubicBezTo>
                      <a:pt x="1123170" y="760645"/>
                      <a:pt x="1106349" y="759116"/>
                      <a:pt x="1100997" y="751470"/>
                    </a:cubicBezTo>
                    <a:cubicBezTo>
                      <a:pt x="1095645" y="743825"/>
                      <a:pt x="1104055" y="746883"/>
                      <a:pt x="1119347" y="748412"/>
                    </a:cubicBezTo>
                    <a:cubicBezTo>
                      <a:pt x="1134638" y="749941"/>
                      <a:pt x="1121641" y="738473"/>
                      <a:pt x="1132345" y="738473"/>
                    </a:cubicBezTo>
                    <a:cubicBezTo>
                      <a:pt x="1143049" y="738473"/>
                      <a:pt x="1151459" y="744589"/>
                      <a:pt x="1161399" y="736179"/>
                    </a:cubicBezTo>
                    <a:cubicBezTo>
                      <a:pt x="1170574" y="727768"/>
                      <a:pt x="1155282" y="712477"/>
                      <a:pt x="1147636" y="715535"/>
                    </a:cubicBezTo>
                    <a:cubicBezTo>
                      <a:pt x="1139991" y="718593"/>
                      <a:pt x="1127757" y="721652"/>
                      <a:pt x="1127757" y="714006"/>
                    </a:cubicBezTo>
                    <a:cubicBezTo>
                      <a:pt x="1127757" y="706360"/>
                      <a:pt x="1140755" y="711712"/>
                      <a:pt x="1148401" y="710183"/>
                    </a:cubicBezTo>
                    <a:cubicBezTo>
                      <a:pt x="1155282" y="708654"/>
                      <a:pt x="1144578" y="698714"/>
                      <a:pt x="1133109" y="701773"/>
                    </a:cubicBezTo>
                    <a:cubicBezTo>
                      <a:pt x="1122405" y="704831"/>
                      <a:pt x="1113995" y="704831"/>
                      <a:pt x="1105584" y="695656"/>
                    </a:cubicBezTo>
                    <a:cubicBezTo>
                      <a:pt x="1096409" y="686481"/>
                      <a:pt x="1080353" y="681129"/>
                      <a:pt x="1076530" y="701773"/>
                    </a:cubicBezTo>
                    <a:cubicBezTo>
                      <a:pt x="1072707" y="722416"/>
                      <a:pt x="1057416" y="711712"/>
                      <a:pt x="1051299" y="718593"/>
                    </a:cubicBezTo>
                    <a:cubicBezTo>
                      <a:pt x="1045182" y="725475"/>
                      <a:pt x="1058180" y="730062"/>
                      <a:pt x="1073472" y="730827"/>
                    </a:cubicBezTo>
                    <a:cubicBezTo>
                      <a:pt x="1088763" y="731591"/>
                      <a:pt x="1099468" y="744589"/>
                      <a:pt x="1092586" y="744589"/>
                    </a:cubicBezTo>
                    <a:cubicBezTo>
                      <a:pt x="1085705" y="744589"/>
                      <a:pt x="1088763" y="754529"/>
                      <a:pt x="1081118" y="750706"/>
                    </a:cubicBezTo>
                    <a:cubicBezTo>
                      <a:pt x="1073472" y="746883"/>
                      <a:pt x="1065826" y="750706"/>
                      <a:pt x="1071178" y="756823"/>
                    </a:cubicBezTo>
                    <a:cubicBezTo>
                      <a:pt x="1076530" y="762939"/>
                      <a:pt x="1068885" y="765997"/>
                      <a:pt x="1069649" y="772114"/>
                    </a:cubicBezTo>
                    <a:cubicBezTo>
                      <a:pt x="1070414" y="778231"/>
                      <a:pt x="1058180" y="772879"/>
                      <a:pt x="1046712" y="771350"/>
                    </a:cubicBezTo>
                    <a:cubicBezTo>
                      <a:pt x="1035243" y="770585"/>
                      <a:pt x="1013835" y="774408"/>
                      <a:pt x="997778" y="777466"/>
                    </a:cubicBezTo>
                    <a:cubicBezTo>
                      <a:pt x="982487" y="780525"/>
                      <a:pt x="964901" y="775172"/>
                      <a:pt x="958785" y="768291"/>
                    </a:cubicBezTo>
                    <a:cubicBezTo>
                      <a:pt x="951903" y="761410"/>
                      <a:pt x="943493" y="762175"/>
                      <a:pt x="932024" y="762175"/>
                    </a:cubicBezTo>
                    <a:cubicBezTo>
                      <a:pt x="921320" y="762175"/>
                      <a:pt x="924379" y="752235"/>
                      <a:pt x="909852" y="751470"/>
                    </a:cubicBezTo>
                    <a:cubicBezTo>
                      <a:pt x="895325" y="750706"/>
                      <a:pt x="899147" y="739237"/>
                      <a:pt x="896854" y="732356"/>
                    </a:cubicBezTo>
                    <a:cubicBezTo>
                      <a:pt x="895325" y="725475"/>
                      <a:pt x="866271" y="727768"/>
                      <a:pt x="855566" y="733885"/>
                    </a:cubicBezTo>
                    <a:cubicBezTo>
                      <a:pt x="844862" y="740002"/>
                      <a:pt x="824219" y="737708"/>
                      <a:pt x="818866" y="749177"/>
                    </a:cubicBezTo>
                    <a:cubicBezTo>
                      <a:pt x="813514" y="760645"/>
                      <a:pt x="824219" y="759116"/>
                      <a:pt x="829571" y="759116"/>
                    </a:cubicBezTo>
                    <a:cubicBezTo>
                      <a:pt x="837981" y="759116"/>
                      <a:pt x="837216" y="749177"/>
                      <a:pt x="852508" y="751470"/>
                    </a:cubicBezTo>
                    <a:cubicBezTo>
                      <a:pt x="867800" y="753764"/>
                      <a:pt x="879268" y="736179"/>
                      <a:pt x="885385" y="742295"/>
                    </a:cubicBezTo>
                    <a:cubicBezTo>
                      <a:pt x="892266" y="748412"/>
                      <a:pt x="858625" y="761410"/>
                      <a:pt x="844098" y="762939"/>
                    </a:cubicBezTo>
                    <a:cubicBezTo>
                      <a:pt x="829571" y="765233"/>
                      <a:pt x="833393" y="776702"/>
                      <a:pt x="847156" y="796581"/>
                    </a:cubicBezTo>
                    <a:cubicBezTo>
                      <a:pt x="860918" y="816460"/>
                      <a:pt x="841039" y="804991"/>
                      <a:pt x="841039" y="814931"/>
                    </a:cubicBezTo>
                    <a:cubicBezTo>
                      <a:pt x="841039" y="824870"/>
                      <a:pt x="815044" y="811872"/>
                      <a:pt x="825748" y="808814"/>
                    </a:cubicBezTo>
                    <a:cubicBezTo>
                      <a:pt x="836452" y="805756"/>
                      <a:pt x="831100" y="795052"/>
                      <a:pt x="822689" y="788935"/>
                    </a:cubicBezTo>
                    <a:cubicBezTo>
                      <a:pt x="814279" y="782818"/>
                      <a:pt x="808927" y="788935"/>
                      <a:pt x="809691" y="782054"/>
                    </a:cubicBezTo>
                    <a:cubicBezTo>
                      <a:pt x="810456" y="775172"/>
                      <a:pt x="800517" y="782818"/>
                      <a:pt x="792871" y="776702"/>
                    </a:cubicBezTo>
                    <a:cubicBezTo>
                      <a:pt x="785225" y="770585"/>
                      <a:pt x="781402" y="765997"/>
                      <a:pt x="770698" y="771350"/>
                    </a:cubicBezTo>
                    <a:cubicBezTo>
                      <a:pt x="759994" y="776702"/>
                      <a:pt x="747760" y="775172"/>
                      <a:pt x="724823" y="778995"/>
                    </a:cubicBezTo>
                    <a:cubicBezTo>
                      <a:pt x="701886" y="782818"/>
                      <a:pt x="659069" y="782054"/>
                      <a:pt x="651423" y="774408"/>
                    </a:cubicBezTo>
                    <a:cubicBezTo>
                      <a:pt x="643777" y="766762"/>
                      <a:pt x="671302" y="753764"/>
                      <a:pt x="679713" y="755293"/>
                    </a:cubicBezTo>
                    <a:cubicBezTo>
                      <a:pt x="688123" y="757587"/>
                      <a:pt x="682771" y="746883"/>
                      <a:pt x="670538" y="736943"/>
                    </a:cubicBezTo>
                    <a:cubicBezTo>
                      <a:pt x="657540" y="727004"/>
                      <a:pt x="629250" y="721652"/>
                      <a:pt x="630015" y="727004"/>
                    </a:cubicBezTo>
                    <a:cubicBezTo>
                      <a:pt x="630779" y="733121"/>
                      <a:pt x="613959" y="727768"/>
                      <a:pt x="593315" y="723946"/>
                    </a:cubicBezTo>
                    <a:cubicBezTo>
                      <a:pt x="572671" y="720123"/>
                      <a:pt x="570378" y="713241"/>
                      <a:pt x="556615" y="712477"/>
                    </a:cubicBezTo>
                    <a:cubicBezTo>
                      <a:pt x="543617" y="711712"/>
                      <a:pt x="523738" y="707889"/>
                      <a:pt x="507682" y="696421"/>
                    </a:cubicBezTo>
                    <a:cubicBezTo>
                      <a:pt x="492390" y="684952"/>
                      <a:pt x="455690" y="688010"/>
                      <a:pt x="451103" y="698714"/>
                    </a:cubicBezTo>
                    <a:cubicBezTo>
                      <a:pt x="446515" y="709418"/>
                      <a:pt x="434282" y="708654"/>
                      <a:pt x="422049" y="708654"/>
                    </a:cubicBezTo>
                    <a:cubicBezTo>
                      <a:pt x="409816" y="708654"/>
                      <a:pt x="427401" y="695656"/>
                      <a:pt x="422813" y="693362"/>
                    </a:cubicBezTo>
                    <a:cubicBezTo>
                      <a:pt x="416697" y="690304"/>
                      <a:pt x="423578" y="675777"/>
                      <a:pt x="414403" y="674248"/>
                    </a:cubicBezTo>
                    <a:cubicBezTo>
                      <a:pt x="405228" y="673483"/>
                      <a:pt x="397582" y="709418"/>
                      <a:pt x="380761" y="708654"/>
                    </a:cubicBezTo>
                    <a:cubicBezTo>
                      <a:pt x="363941" y="707889"/>
                      <a:pt x="357059" y="669660"/>
                      <a:pt x="343297" y="660485"/>
                    </a:cubicBezTo>
                    <a:cubicBezTo>
                      <a:pt x="329535" y="650546"/>
                      <a:pt x="316537" y="650546"/>
                      <a:pt x="328005" y="665073"/>
                    </a:cubicBezTo>
                    <a:cubicBezTo>
                      <a:pt x="339474" y="679600"/>
                      <a:pt x="318066" y="669660"/>
                      <a:pt x="318830" y="678835"/>
                    </a:cubicBezTo>
                    <a:cubicBezTo>
                      <a:pt x="319595" y="688775"/>
                      <a:pt x="299716" y="699479"/>
                      <a:pt x="300480" y="694127"/>
                    </a:cubicBezTo>
                    <a:cubicBezTo>
                      <a:pt x="301245" y="688775"/>
                      <a:pt x="289776" y="682658"/>
                      <a:pt x="276014" y="697950"/>
                    </a:cubicBezTo>
                    <a:cubicBezTo>
                      <a:pt x="263016" y="713241"/>
                      <a:pt x="253076" y="710948"/>
                      <a:pt x="252312" y="705596"/>
                    </a:cubicBezTo>
                    <a:cubicBezTo>
                      <a:pt x="251547" y="700243"/>
                      <a:pt x="211789" y="719358"/>
                      <a:pt x="213318" y="726239"/>
                    </a:cubicBezTo>
                    <a:cubicBezTo>
                      <a:pt x="214847" y="732356"/>
                      <a:pt x="207202" y="737708"/>
                      <a:pt x="196497" y="736943"/>
                    </a:cubicBezTo>
                    <a:cubicBezTo>
                      <a:pt x="185793" y="736179"/>
                      <a:pt x="194204" y="727768"/>
                      <a:pt x="202614" y="723181"/>
                    </a:cubicBezTo>
                    <a:cubicBezTo>
                      <a:pt x="211789" y="718593"/>
                      <a:pt x="237785" y="698714"/>
                      <a:pt x="250783" y="696421"/>
                    </a:cubicBezTo>
                    <a:cubicBezTo>
                      <a:pt x="263780" y="694127"/>
                      <a:pt x="289776" y="684187"/>
                      <a:pt x="289776" y="678071"/>
                    </a:cubicBezTo>
                    <a:cubicBezTo>
                      <a:pt x="290541" y="671954"/>
                      <a:pt x="276778" y="677306"/>
                      <a:pt x="268368" y="675012"/>
                    </a:cubicBezTo>
                    <a:cubicBezTo>
                      <a:pt x="259193" y="673483"/>
                      <a:pt x="243901" y="683423"/>
                      <a:pt x="229374" y="689539"/>
                    </a:cubicBezTo>
                    <a:cubicBezTo>
                      <a:pt x="214083" y="695656"/>
                      <a:pt x="197262" y="694127"/>
                      <a:pt x="201849" y="702537"/>
                    </a:cubicBezTo>
                    <a:cubicBezTo>
                      <a:pt x="206437" y="710948"/>
                      <a:pt x="188087" y="701773"/>
                      <a:pt x="184264" y="707125"/>
                    </a:cubicBezTo>
                    <a:cubicBezTo>
                      <a:pt x="180441" y="713241"/>
                      <a:pt x="173560" y="706360"/>
                      <a:pt x="178912" y="703302"/>
                    </a:cubicBezTo>
                    <a:cubicBezTo>
                      <a:pt x="184264" y="700243"/>
                      <a:pt x="165914" y="694127"/>
                      <a:pt x="165914" y="697950"/>
                    </a:cubicBezTo>
                    <a:cubicBezTo>
                      <a:pt x="165914" y="701773"/>
                      <a:pt x="162856" y="706360"/>
                      <a:pt x="149093" y="706360"/>
                    </a:cubicBezTo>
                    <a:cubicBezTo>
                      <a:pt x="136095" y="706360"/>
                      <a:pt x="122333" y="715535"/>
                      <a:pt x="131508" y="721652"/>
                    </a:cubicBezTo>
                    <a:cubicBezTo>
                      <a:pt x="140683" y="727768"/>
                      <a:pt x="146035" y="731591"/>
                      <a:pt x="141448" y="735414"/>
                    </a:cubicBezTo>
                    <a:cubicBezTo>
                      <a:pt x="136860" y="740002"/>
                      <a:pt x="123098" y="723946"/>
                      <a:pt x="103983" y="725475"/>
                    </a:cubicBezTo>
                    <a:cubicBezTo>
                      <a:pt x="84869" y="727004"/>
                      <a:pt x="45875" y="704831"/>
                      <a:pt x="45875" y="699479"/>
                    </a:cubicBezTo>
                    <a:cubicBezTo>
                      <a:pt x="45875" y="694891"/>
                      <a:pt x="18350" y="697950"/>
                      <a:pt x="0" y="695656"/>
                    </a:cubicBezTo>
                    <a:lnTo>
                      <a:pt x="0" y="1067243"/>
                    </a:lnTo>
                    <a:cubicBezTo>
                      <a:pt x="0" y="1067243"/>
                      <a:pt x="9940" y="1074124"/>
                      <a:pt x="12998" y="1069536"/>
                    </a:cubicBezTo>
                    <a:cubicBezTo>
                      <a:pt x="16821" y="1064949"/>
                      <a:pt x="23702" y="1071065"/>
                      <a:pt x="35935" y="1064949"/>
                    </a:cubicBezTo>
                    <a:cubicBezTo>
                      <a:pt x="48169" y="1058832"/>
                      <a:pt x="52756" y="1071065"/>
                      <a:pt x="52756" y="1077182"/>
                    </a:cubicBezTo>
                    <a:cubicBezTo>
                      <a:pt x="52756" y="1083299"/>
                      <a:pt x="70342" y="1092474"/>
                      <a:pt x="77987" y="1101649"/>
                    </a:cubicBezTo>
                    <a:cubicBezTo>
                      <a:pt x="85633" y="1110824"/>
                      <a:pt x="88691" y="1119234"/>
                      <a:pt x="97102" y="1113882"/>
                    </a:cubicBezTo>
                    <a:cubicBezTo>
                      <a:pt x="105512" y="1108530"/>
                      <a:pt x="120039" y="1106236"/>
                      <a:pt x="120039" y="1096297"/>
                    </a:cubicBezTo>
                    <a:cubicBezTo>
                      <a:pt x="120039" y="1087122"/>
                      <a:pt x="153681" y="1085592"/>
                      <a:pt x="153681" y="1097826"/>
                    </a:cubicBezTo>
                    <a:cubicBezTo>
                      <a:pt x="153681" y="1110059"/>
                      <a:pt x="188087" y="1124586"/>
                      <a:pt x="207202" y="1157463"/>
                    </a:cubicBezTo>
                    <a:cubicBezTo>
                      <a:pt x="226316" y="1190340"/>
                      <a:pt x="223258" y="1197986"/>
                      <a:pt x="251547" y="1208690"/>
                    </a:cubicBezTo>
                    <a:cubicBezTo>
                      <a:pt x="279837" y="1219394"/>
                      <a:pt x="279072" y="1225511"/>
                      <a:pt x="275249" y="1234686"/>
                    </a:cubicBezTo>
                    <a:cubicBezTo>
                      <a:pt x="271426" y="1243861"/>
                      <a:pt x="292070" y="1249213"/>
                      <a:pt x="280601" y="1256859"/>
                    </a:cubicBezTo>
                    <a:cubicBezTo>
                      <a:pt x="276014" y="1259917"/>
                      <a:pt x="269897" y="1264504"/>
                      <a:pt x="263780" y="1268327"/>
                    </a:cubicBezTo>
                    <a:cubicBezTo>
                      <a:pt x="264545" y="1272915"/>
                      <a:pt x="268368" y="1275973"/>
                      <a:pt x="274485" y="1280561"/>
                    </a:cubicBezTo>
                    <a:cubicBezTo>
                      <a:pt x="281366" y="1285913"/>
                      <a:pt x="262251" y="1285913"/>
                      <a:pt x="267603" y="1290500"/>
                    </a:cubicBezTo>
                    <a:cubicBezTo>
                      <a:pt x="272956" y="1295088"/>
                      <a:pt x="266839" y="1302734"/>
                      <a:pt x="272191" y="1308850"/>
                    </a:cubicBezTo>
                    <a:cubicBezTo>
                      <a:pt x="277543" y="1314967"/>
                      <a:pt x="287483" y="1312673"/>
                      <a:pt x="293599" y="1308086"/>
                    </a:cubicBezTo>
                    <a:cubicBezTo>
                      <a:pt x="299716" y="1303498"/>
                      <a:pt x="304303" y="1314202"/>
                      <a:pt x="298951" y="1321848"/>
                    </a:cubicBezTo>
                    <a:cubicBezTo>
                      <a:pt x="293599" y="1330258"/>
                      <a:pt x="304303" y="1335611"/>
                      <a:pt x="309655" y="1330258"/>
                    </a:cubicBezTo>
                    <a:cubicBezTo>
                      <a:pt x="315008" y="1324142"/>
                      <a:pt x="324947" y="1340198"/>
                      <a:pt x="330299" y="1342492"/>
                    </a:cubicBezTo>
                    <a:cubicBezTo>
                      <a:pt x="335651" y="1345550"/>
                      <a:pt x="340239" y="1353196"/>
                      <a:pt x="331828" y="1353196"/>
                    </a:cubicBezTo>
                    <a:cubicBezTo>
                      <a:pt x="323418" y="1353196"/>
                      <a:pt x="324947" y="1366958"/>
                      <a:pt x="331064" y="1367723"/>
                    </a:cubicBezTo>
                    <a:cubicBezTo>
                      <a:pt x="337180" y="1368487"/>
                      <a:pt x="336416" y="1376133"/>
                      <a:pt x="336416" y="1380721"/>
                    </a:cubicBezTo>
                    <a:cubicBezTo>
                      <a:pt x="336416" y="1385308"/>
                      <a:pt x="355530" y="1392190"/>
                      <a:pt x="363176" y="1390660"/>
                    </a:cubicBezTo>
                    <a:cubicBezTo>
                      <a:pt x="370057" y="1388367"/>
                      <a:pt x="376939" y="1395248"/>
                      <a:pt x="379997" y="1400600"/>
                    </a:cubicBezTo>
                    <a:cubicBezTo>
                      <a:pt x="383055" y="1406717"/>
                      <a:pt x="396818" y="1410539"/>
                      <a:pt x="401405" y="1406717"/>
                    </a:cubicBezTo>
                    <a:cubicBezTo>
                      <a:pt x="406757" y="1402894"/>
                      <a:pt x="409816" y="1413598"/>
                      <a:pt x="410580" y="1421244"/>
                    </a:cubicBezTo>
                    <a:cubicBezTo>
                      <a:pt x="411345" y="1428889"/>
                      <a:pt x="422813" y="1424302"/>
                      <a:pt x="429695" y="1424302"/>
                    </a:cubicBezTo>
                    <a:cubicBezTo>
                      <a:pt x="436576" y="1423537"/>
                      <a:pt x="440399" y="1432712"/>
                      <a:pt x="444986" y="1431183"/>
                    </a:cubicBezTo>
                    <a:cubicBezTo>
                      <a:pt x="454926" y="1427360"/>
                      <a:pt x="457984" y="1444181"/>
                      <a:pt x="464101" y="1454121"/>
                    </a:cubicBezTo>
                    <a:lnTo>
                      <a:pt x="1152224" y="1450298"/>
                    </a:lnTo>
                    <a:cubicBezTo>
                      <a:pt x="1152224" y="1450298"/>
                      <a:pt x="1152988" y="1433477"/>
                      <a:pt x="1160634" y="1439594"/>
                    </a:cubicBezTo>
                    <a:cubicBezTo>
                      <a:pt x="1169045" y="1445710"/>
                      <a:pt x="1161399" y="1454885"/>
                      <a:pt x="1171338" y="1457944"/>
                    </a:cubicBezTo>
                    <a:cubicBezTo>
                      <a:pt x="1181278" y="1461766"/>
                      <a:pt x="1187395" y="1467119"/>
                      <a:pt x="1192747" y="1464825"/>
                    </a:cubicBezTo>
                    <a:cubicBezTo>
                      <a:pt x="1198099" y="1462531"/>
                      <a:pt x="1206509" y="1455650"/>
                      <a:pt x="1215684" y="1465589"/>
                    </a:cubicBezTo>
                    <a:cubicBezTo>
                      <a:pt x="1224859" y="1475529"/>
                      <a:pt x="1230976" y="1467119"/>
                      <a:pt x="1236328" y="1473235"/>
                    </a:cubicBezTo>
                    <a:cubicBezTo>
                      <a:pt x="1241680" y="1479352"/>
                      <a:pt x="1250855" y="1484704"/>
                      <a:pt x="1257736" y="1477058"/>
                    </a:cubicBezTo>
                    <a:cubicBezTo>
                      <a:pt x="1263088" y="1470941"/>
                      <a:pt x="1283732" y="1478587"/>
                      <a:pt x="1293671" y="1481646"/>
                    </a:cubicBezTo>
                    <a:cubicBezTo>
                      <a:pt x="1305905" y="1472471"/>
                      <a:pt x="1315080" y="1451827"/>
                      <a:pt x="1326548" y="1451827"/>
                    </a:cubicBezTo>
                    <a:cubicBezTo>
                      <a:pt x="1341075" y="1451827"/>
                      <a:pt x="1377775" y="1454885"/>
                      <a:pt x="1380069" y="1473235"/>
                    </a:cubicBezTo>
                    <a:cubicBezTo>
                      <a:pt x="1382363" y="1491585"/>
                      <a:pt x="1404536" y="1474000"/>
                      <a:pt x="1406829" y="1491585"/>
                    </a:cubicBezTo>
                    <a:cubicBezTo>
                      <a:pt x="1408359" y="1506112"/>
                      <a:pt x="1423650" y="1517581"/>
                      <a:pt x="1420592" y="1525227"/>
                    </a:cubicBezTo>
                    <a:cubicBezTo>
                      <a:pt x="1425179" y="1527520"/>
                      <a:pt x="1429767" y="1531343"/>
                      <a:pt x="1435119" y="1535166"/>
                    </a:cubicBezTo>
                    <a:cubicBezTo>
                      <a:pt x="1442000" y="1532872"/>
                      <a:pt x="1461115" y="1535931"/>
                      <a:pt x="1473348" y="1539754"/>
                    </a:cubicBezTo>
                    <a:cubicBezTo>
                      <a:pt x="1488640" y="1545106"/>
                      <a:pt x="1512342" y="1533637"/>
                      <a:pt x="1519987" y="1551222"/>
                    </a:cubicBezTo>
                    <a:cubicBezTo>
                      <a:pt x="1527633" y="1569572"/>
                      <a:pt x="1545983" y="1583335"/>
                      <a:pt x="1529162" y="1584864"/>
                    </a:cubicBezTo>
                    <a:cubicBezTo>
                      <a:pt x="1514635" y="1585629"/>
                      <a:pt x="1496285" y="1566514"/>
                      <a:pt x="1497050" y="1577218"/>
                    </a:cubicBezTo>
                    <a:cubicBezTo>
                      <a:pt x="1497814" y="1587922"/>
                      <a:pt x="1489404" y="1582570"/>
                      <a:pt x="1489404" y="1598626"/>
                    </a:cubicBezTo>
                    <a:cubicBezTo>
                      <a:pt x="1489404" y="1614683"/>
                      <a:pt x="1478700" y="1637620"/>
                      <a:pt x="1471819" y="1636091"/>
                    </a:cubicBezTo>
                    <a:cubicBezTo>
                      <a:pt x="1471819" y="1636091"/>
                      <a:pt x="1471054" y="1636091"/>
                      <a:pt x="1471054" y="1636091"/>
                    </a:cubicBezTo>
                    <a:cubicBezTo>
                      <a:pt x="1470290" y="1642208"/>
                      <a:pt x="1469525" y="1649853"/>
                      <a:pt x="1474877" y="1655205"/>
                    </a:cubicBezTo>
                    <a:cubicBezTo>
                      <a:pt x="1483287" y="1649089"/>
                      <a:pt x="1495521" y="1639149"/>
                      <a:pt x="1505460" y="1639914"/>
                    </a:cubicBezTo>
                    <a:cubicBezTo>
                      <a:pt x="1522281" y="1640678"/>
                      <a:pt x="1526869" y="1650618"/>
                      <a:pt x="1537573" y="1642972"/>
                    </a:cubicBezTo>
                    <a:cubicBezTo>
                      <a:pt x="1548277" y="1635326"/>
                      <a:pt x="1550571" y="1632268"/>
                      <a:pt x="1552864" y="1637620"/>
                    </a:cubicBezTo>
                    <a:cubicBezTo>
                      <a:pt x="1552864" y="1638385"/>
                      <a:pt x="1552864" y="1639149"/>
                      <a:pt x="1552864" y="1639914"/>
                    </a:cubicBezTo>
                    <a:cubicBezTo>
                      <a:pt x="1557452" y="1637620"/>
                      <a:pt x="1559746" y="1635326"/>
                      <a:pt x="1560510" y="1633797"/>
                    </a:cubicBezTo>
                    <a:cubicBezTo>
                      <a:pt x="1560510" y="1630739"/>
                      <a:pt x="1559746" y="1627681"/>
                      <a:pt x="1558981" y="1623858"/>
                    </a:cubicBezTo>
                    <a:cubicBezTo>
                      <a:pt x="1547512" y="1625387"/>
                      <a:pt x="1544454" y="1626151"/>
                      <a:pt x="1541396" y="1618506"/>
                    </a:cubicBezTo>
                    <a:cubicBezTo>
                      <a:pt x="1536808" y="1607801"/>
                      <a:pt x="1574272" y="1597097"/>
                      <a:pt x="1592623" y="1599391"/>
                    </a:cubicBezTo>
                    <a:cubicBezTo>
                      <a:pt x="1609443" y="1601685"/>
                      <a:pt x="1620912" y="1590216"/>
                      <a:pt x="1627029" y="1597097"/>
                    </a:cubicBezTo>
                    <a:cubicBezTo>
                      <a:pt x="1637733" y="1587922"/>
                      <a:pt x="1656083" y="1572631"/>
                      <a:pt x="1660670" y="1572631"/>
                    </a:cubicBezTo>
                    <a:cubicBezTo>
                      <a:pt x="1667551" y="1572631"/>
                      <a:pt x="1746303" y="1571866"/>
                      <a:pt x="1746303" y="1571866"/>
                    </a:cubicBezTo>
                    <a:cubicBezTo>
                      <a:pt x="1746303" y="1571866"/>
                      <a:pt x="1773828" y="1555045"/>
                      <a:pt x="1777651" y="1540518"/>
                    </a:cubicBezTo>
                    <a:cubicBezTo>
                      <a:pt x="1781474" y="1525227"/>
                      <a:pt x="1799060" y="1489291"/>
                      <a:pt x="1809764" y="1497702"/>
                    </a:cubicBezTo>
                    <a:cubicBezTo>
                      <a:pt x="1820468" y="1505348"/>
                      <a:pt x="1841876" y="1499996"/>
                      <a:pt x="1842641" y="1506877"/>
                    </a:cubicBezTo>
                    <a:cubicBezTo>
                      <a:pt x="1843405" y="1513758"/>
                      <a:pt x="1834995" y="1538225"/>
                      <a:pt x="1864049" y="1574160"/>
                    </a:cubicBezTo>
                    <a:cubicBezTo>
                      <a:pt x="1873988" y="1568043"/>
                      <a:pt x="1884692" y="1563456"/>
                      <a:pt x="1890045" y="1563456"/>
                    </a:cubicBezTo>
                    <a:cubicBezTo>
                      <a:pt x="1899984" y="1564220"/>
                      <a:pt x="1915276" y="1551222"/>
                      <a:pt x="1919099" y="1542812"/>
                    </a:cubicBezTo>
                    <a:cubicBezTo>
                      <a:pt x="1923686" y="1534402"/>
                      <a:pt x="1929803" y="1550458"/>
                      <a:pt x="1920628" y="1552752"/>
                    </a:cubicBezTo>
                    <a:cubicBezTo>
                      <a:pt x="1911453" y="1555810"/>
                      <a:pt x="1927509" y="1561927"/>
                      <a:pt x="1943565" y="1561162"/>
                    </a:cubicBezTo>
                    <a:cubicBezTo>
                      <a:pt x="1958857" y="1560397"/>
                      <a:pt x="1936684" y="1566514"/>
                      <a:pt x="1924451" y="1565749"/>
                    </a:cubicBezTo>
                    <a:cubicBezTo>
                      <a:pt x="1912982" y="1564985"/>
                      <a:pt x="1907630" y="1566514"/>
                      <a:pt x="1892338" y="1581806"/>
                    </a:cubicBezTo>
                    <a:cubicBezTo>
                      <a:pt x="1877047" y="1597097"/>
                      <a:pt x="1880870" y="1600920"/>
                      <a:pt x="1889280" y="1608566"/>
                    </a:cubicBezTo>
                    <a:cubicBezTo>
                      <a:pt x="1898455" y="1616212"/>
                      <a:pt x="1909924" y="1613153"/>
                      <a:pt x="1922157" y="1602449"/>
                    </a:cubicBezTo>
                    <a:cubicBezTo>
                      <a:pt x="1934390" y="1592510"/>
                      <a:pt x="1933626" y="1581806"/>
                      <a:pt x="1945859" y="1582570"/>
                    </a:cubicBezTo>
                    <a:cubicBezTo>
                      <a:pt x="1958092" y="1583335"/>
                      <a:pt x="1989440" y="1571866"/>
                      <a:pt x="2003203" y="1567279"/>
                    </a:cubicBezTo>
                    <a:cubicBezTo>
                      <a:pt x="2016965" y="1562691"/>
                      <a:pt x="2008555" y="1561162"/>
                      <a:pt x="2008555" y="1555045"/>
                    </a:cubicBezTo>
                    <a:cubicBezTo>
                      <a:pt x="2008555" y="1548929"/>
                      <a:pt x="2033021" y="1548929"/>
                      <a:pt x="2041432" y="1543577"/>
                    </a:cubicBezTo>
                    <a:cubicBezTo>
                      <a:pt x="2046019" y="1541283"/>
                      <a:pt x="2036080" y="1536695"/>
                      <a:pt x="2027669" y="1537460"/>
                    </a:cubicBezTo>
                    <a:moveTo>
                      <a:pt x="203379" y="1292029"/>
                    </a:moveTo>
                    <a:cubicBezTo>
                      <a:pt x="183499" y="1301969"/>
                      <a:pt x="231668" y="1351667"/>
                      <a:pt x="241608" y="1345550"/>
                    </a:cubicBezTo>
                    <a:cubicBezTo>
                      <a:pt x="248489" y="1340963"/>
                      <a:pt x="230139" y="1321083"/>
                      <a:pt x="230139" y="1308086"/>
                    </a:cubicBezTo>
                    <a:cubicBezTo>
                      <a:pt x="229374" y="1295088"/>
                      <a:pt x="223258" y="1282090"/>
                      <a:pt x="203379" y="1292029"/>
                    </a:cubicBezTo>
                    <a:moveTo>
                      <a:pt x="2205052" y="1490056"/>
                    </a:moveTo>
                    <a:cubicBezTo>
                      <a:pt x="2200465" y="1497702"/>
                      <a:pt x="2194348" y="1483939"/>
                      <a:pt x="2203523" y="1477058"/>
                    </a:cubicBezTo>
                    <a:cubicBezTo>
                      <a:pt x="2213462" y="1470177"/>
                      <a:pt x="2201994" y="1467119"/>
                      <a:pt x="2192819" y="1471706"/>
                    </a:cubicBezTo>
                    <a:cubicBezTo>
                      <a:pt x="2183644" y="1476293"/>
                      <a:pt x="2185937" y="1452591"/>
                      <a:pt x="2194348" y="1448004"/>
                    </a:cubicBezTo>
                    <a:cubicBezTo>
                      <a:pt x="2202758" y="1443416"/>
                      <a:pt x="2174469" y="1435006"/>
                      <a:pt x="2174469" y="1442652"/>
                    </a:cubicBezTo>
                    <a:cubicBezTo>
                      <a:pt x="2174469" y="1450298"/>
                      <a:pt x="2154590" y="1445710"/>
                      <a:pt x="2152296" y="1438064"/>
                    </a:cubicBezTo>
                    <a:cubicBezTo>
                      <a:pt x="2150002" y="1431183"/>
                      <a:pt x="2136240" y="1428889"/>
                      <a:pt x="2141592" y="1423537"/>
                    </a:cubicBezTo>
                    <a:cubicBezTo>
                      <a:pt x="2146944" y="1418185"/>
                      <a:pt x="2124771" y="1415892"/>
                      <a:pt x="2122477" y="1424302"/>
                    </a:cubicBezTo>
                    <a:cubicBezTo>
                      <a:pt x="2120184" y="1432712"/>
                      <a:pt x="2113302" y="1418185"/>
                      <a:pt x="2124771" y="1406717"/>
                    </a:cubicBezTo>
                    <a:cubicBezTo>
                      <a:pt x="2135475" y="1395248"/>
                      <a:pt x="2132417" y="1385308"/>
                      <a:pt x="2142356" y="1379192"/>
                    </a:cubicBezTo>
                    <a:cubicBezTo>
                      <a:pt x="2153061" y="1373840"/>
                      <a:pt x="2141592" y="1366958"/>
                      <a:pt x="2130888" y="1371546"/>
                    </a:cubicBezTo>
                    <a:cubicBezTo>
                      <a:pt x="2120184" y="1376133"/>
                      <a:pt x="2090365" y="1415127"/>
                      <a:pt x="2090365" y="1425831"/>
                    </a:cubicBezTo>
                    <a:cubicBezTo>
                      <a:pt x="2090365" y="1436535"/>
                      <a:pt x="2089600" y="1449533"/>
                      <a:pt x="2079661" y="1448768"/>
                    </a:cubicBezTo>
                    <a:cubicBezTo>
                      <a:pt x="2068957" y="1448004"/>
                      <a:pt x="2057488" y="1457179"/>
                      <a:pt x="2065898" y="1463296"/>
                    </a:cubicBezTo>
                    <a:cubicBezTo>
                      <a:pt x="2074309" y="1469412"/>
                      <a:pt x="2044490" y="1485468"/>
                      <a:pt x="2058252" y="1492350"/>
                    </a:cubicBezTo>
                    <a:cubicBezTo>
                      <a:pt x="2068192" y="1497702"/>
                      <a:pt x="2083484" y="1490056"/>
                      <a:pt x="2096482" y="1491585"/>
                    </a:cubicBezTo>
                    <a:cubicBezTo>
                      <a:pt x="2109479" y="1493114"/>
                      <a:pt x="2120948" y="1493879"/>
                      <a:pt x="2131652" y="1485468"/>
                    </a:cubicBezTo>
                    <a:cubicBezTo>
                      <a:pt x="2142356" y="1477823"/>
                      <a:pt x="2142356" y="1492350"/>
                      <a:pt x="2154590" y="1491585"/>
                    </a:cubicBezTo>
                    <a:cubicBezTo>
                      <a:pt x="2166059" y="1490056"/>
                      <a:pt x="2147708" y="1500760"/>
                      <a:pt x="2148473" y="1509170"/>
                    </a:cubicBezTo>
                    <a:cubicBezTo>
                      <a:pt x="2149238" y="1516816"/>
                      <a:pt x="2160706" y="1504583"/>
                      <a:pt x="2169881" y="1500760"/>
                    </a:cubicBezTo>
                    <a:cubicBezTo>
                      <a:pt x="2179056" y="1496173"/>
                      <a:pt x="2189760" y="1500760"/>
                      <a:pt x="2185173" y="1507641"/>
                    </a:cubicBezTo>
                    <a:cubicBezTo>
                      <a:pt x="2180586" y="1514523"/>
                      <a:pt x="2209639" y="1522168"/>
                      <a:pt x="2216521" y="1510700"/>
                    </a:cubicBezTo>
                    <a:cubicBezTo>
                      <a:pt x="2222637" y="1499996"/>
                      <a:pt x="2208875" y="1481646"/>
                      <a:pt x="2205052" y="1490056"/>
                    </a:cubicBezTo>
                    <a:moveTo>
                      <a:pt x="1923686" y="1425831"/>
                    </a:moveTo>
                    <a:cubicBezTo>
                      <a:pt x="1925980" y="1434241"/>
                      <a:pt x="1990205" y="1460237"/>
                      <a:pt x="1992498" y="1448768"/>
                    </a:cubicBezTo>
                    <a:cubicBezTo>
                      <a:pt x="1994792" y="1436535"/>
                      <a:pt x="1922157" y="1418185"/>
                      <a:pt x="1923686" y="1425831"/>
                    </a:cubicBezTo>
                    <a:moveTo>
                      <a:pt x="1508519" y="509863"/>
                    </a:moveTo>
                    <a:cubicBezTo>
                      <a:pt x="1501637" y="523625"/>
                      <a:pt x="1523046" y="523625"/>
                      <a:pt x="1523810" y="539681"/>
                    </a:cubicBezTo>
                    <a:cubicBezTo>
                      <a:pt x="1524575" y="555738"/>
                      <a:pt x="1545983" y="561090"/>
                      <a:pt x="1561275" y="551150"/>
                    </a:cubicBezTo>
                    <a:cubicBezTo>
                      <a:pt x="1576566" y="541211"/>
                      <a:pt x="1620912" y="554208"/>
                      <a:pt x="1620912" y="541211"/>
                    </a:cubicBezTo>
                    <a:cubicBezTo>
                      <a:pt x="1620912" y="529742"/>
                      <a:pt x="1574272" y="507569"/>
                      <a:pt x="1557452" y="511392"/>
                    </a:cubicBezTo>
                    <a:cubicBezTo>
                      <a:pt x="1542160" y="515979"/>
                      <a:pt x="1515400" y="496100"/>
                      <a:pt x="1508519" y="509863"/>
                    </a:cubicBezTo>
                    <a:moveTo>
                      <a:pt x="1646908" y="789699"/>
                    </a:moveTo>
                    <a:cubicBezTo>
                      <a:pt x="1659906" y="787406"/>
                      <a:pt x="1657612" y="767527"/>
                      <a:pt x="1649966" y="757587"/>
                    </a:cubicBezTo>
                    <a:cubicBezTo>
                      <a:pt x="1644614" y="749941"/>
                      <a:pt x="1630087" y="749177"/>
                      <a:pt x="1617854" y="749941"/>
                    </a:cubicBezTo>
                    <a:cubicBezTo>
                      <a:pt x="1605620" y="750706"/>
                      <a:pt x="1584977" y="769056"/>
                      <a:pt x="1595681" y="787406"/>
                    </a:cubicBezTo>
                    <a:cubicBezTo>
                      <a:pt x="1607150" y="805756"/>
                      <a:pt x="1633910" y="791993"/>
                      <a:pt x="1646908" y="789699"/>
                    </a:cubicBezTo>
                    <a:moveTo>
                      <a:pt x="1880870" y="841691"/>
                    </a:moveTo>
                    <a:cubicBezTo>
                      <a:pt x="1893868" y="842456"/>
                      <a:pt x="1896161" y="859276"/>
                      <a:pt x="1917570" y="876097"/>
                    </a:cubicBezTo>
                    <a:cubicBezTo>
                      <a:pt x="1938978" y="893683"/>
                      <a:pt x="1940507" y="881449"/>
                      <a:pt x="1944330" y="869981"/>
                    </a:cubicBezTo>
                    <a:cubicBezTo>
                      <a:pt x="1947388" y="858512"/>
                      <a:pt x="1971090" y="867687"/>
                      <a:pt x="1969561" y="856218"/>
                    </a:cubicBezTo>
                    <a:cubicBezTo>
                      <a:pt x="1968796" y="844749"/>
                      <a:pt x="1988676" y="830222"/>
                      <a:pt x="2001674" y="824870"/>
                    </a:cubicBezTo>
                    <a:cubicBezTo>
                      <a:pt x="2014671" y="819518"/>
                      <a:pt x="1990969" y="806520"/>
                      <a:pt x="1972619" y="807285"/>
                    </a:cubicBezTo>
                    <a:cubicBezTo>
                      <a:pt x="1955034" y="808049"/>
                      <a:pt x="1951211" y="796581"/>
                      <a:pt x="1951211" y="788935"/>
                    </a:cubicBezTo>
                    <a:cubicBezTo>
                      <a:pt x="1951211" y="781289"/>
                      <a:pt x="1918334" y="762939"/>
                      <a:pt x="1906865" y="765997"/>
                    </a:cubicBezTo>
                    <a:cubicBezTo>
                      <a:pt x="1896161" y="769056"/>
                      <a:pt x="1877047" y="752235"/>
                      <a:pt x="1862520" y="750706"/>
                    </a:cubicBezTo>
                    <a:cubicBezTo>
                      <a:pt x="1847993" y="749941"/>
                      <a:pt x="1827349" y="739237"/>
                      <a:pt x="1829643" y="723946"/>
                    </a:cubicBezTo>
                    <a:cubicBezTo>
                      <a:pt x="1831936" y="708654"/>
                      <a:pt x="1858697" y="728533"/>
                      <a:pt x="1864049" y="716300"/>
                    </a:cubicBezTo>
                    <a:cubicBezTo>
                      <a:pt x="1869401" y="704831"/>
                      <a:pt x="1836524" y="710948"/>
                      <a:pt x="1834995" y="702537"/>
                    </a:cubicBezTo>
                    <a:cubicBezTo>
                      <a:pt x="1834230" y="694127"/>
                      <a:pt x="1842641" y="697185"/>
                      <a:pt x="1849522" y="691833"/>
                    </a:cubicBezTo>
                    <a:cubicBezTo>
                      <a:pt x="1856403" y="686481"/>
                      <a:pt x="1844170" y="675777"/>
                      <a:pt x="1836524" y="671189"/>
                    </a:cubicBezTo>
                    <a:cubicBezTo>
                      <a:pt x="1828878" y="666602"/>
                      <a:pt x="1826584" y="679600"/>
                      <a:pt x="1818938" y="679600"/>
                    </a:cubicBezTo>
                    <a:cubicBezTo>
                      <a:pt x="1811293" y="679600"/>
                      <a:pt x="1818174" y="668131"/>
                      <a:pt x="1823526" y="660485"/>
                    </a:cubicBezTo>
                    <a:cubicBezTo>
                      <a:pt x="1828878" y="652839"/>
                      <a:pt x="1798295" y="644429"/>
                      <a:pt x="1784532" y="649017"/>
                    </a:cubicBezTo>
                    <a:cubicBezTo>
                      <a:pt x="1771535" y="653604"/>
                      <a:pt x="1766947" y="645958"/>
                      <a:pt x="1766947" y="637548"/>
                    </a:cubicBezTo>
                    <a:cubicBezTo>
                      <a:pt x="1766947" y="629137"/>
                      <a:pt x="1744010" y="637548"/>
                      <a:pt x="1734835" y="643664"/>
                    </a:cubicBezTo>
                    <a:cubicBezTo>
                      <a:pt x="1725660" y="649781"/>
                      <a:pt x="1714956" y="637548"/>
                      <a:pt x="1725660" y="636019"/>
                    </a:cubicBezTo>
                    <a:cubicBezTo>
                      <a:pt x="1736364" y="635254"/>
                      <a:pt x="1750126" y="626079"/>
                      <a:pt x="1747068" y="616904"/>
                    </a:cubicBezTo>
                    <a:cubicBezTo>
                      <a:pt x="1744010" y="606965"/>
                      <a:pt x="1714956" y="606200"/>
                      <a:pt x="1709603" y="617669"/>
                    </a:cubicBezTo>
                    <a:cubicBezTo>
                      <a:pt x="1704251" y="629137"/>
                      <a:pt x="1680549" y="604671"/>
                      <a:pt x="1680549" y="594731"/>
                    </a:cubicBezTo>
                    <a:cubicBezTo>
                      <a:pt x="1680549" y="584792"/>
                      <a:pt x="1645379" y="593967"/>
                      <a:pt x="1649202" y="577146"/>
                    </a:cubicBezTo>
                    <a:cubicBezTo>
                      <a:pt x="1653789" y="561090"/>
                      <a:pt x="1607914" y="556502"/>
                      <a:pt x="1595681" y="556502"/>
                    </a:cubicBezTo>
                    <a:cubicBezTo>
                      <a:pt x="1583448" y="556502"/>
                      <a:pt x="1565862" y="566442"/>
                      <a:pt x="1568156" y="577146"/>
                    </a:cubicBezTo>
                    <a:cubicBezTo>
                      <a:pt x="1570450" y="587850"/>
                      <a:pt x="1555158" y="583263"/>
                      <a:pt x="1552864" y="571794"/>
                    </a:cubicBezTo>
                    <a:cubicBezTo>
                      <a:pt x="1550571" y="560325"/>
                      <a:pt x="1520752" y="584792"/>
                      <a:pt x="1511577" y="584792"/>
                    </a:cubicBezTo>
                    <a:cubicBezTo>
                      <a:pt x="1502402" y="584792"/>
                      <a:pt x="1516929" y="553444"/>
                      <a:pt x="1512342" y="544269"/>
                    </a:cubicBezTo>
                    <a:cubicBezTo>
                      <a:pt x="1507754" y="534329"/>
                      <a:pt x="1501637" y="531271"/>
                      <a:pt x="1494756" y="515215"/>
                    </a:cubicBezTo>
                    <a:cubicBezTo>
                      <a:pt x="1487875" y="499159"/>
                      <a:pt x="1454998" y="505275"/>
                      <a:pt x="1445823" y="515215"/>
                    </a:cubicBezTo>
                    <a:cubicBezTo>
                      <a:pt x="1436648" y="525154"/>
                      <a:pt x="1408359" y="520567"/>
                      <a:pt x="1392302" y="535859"/>
                    </a:cubicBezTo>
                    <a:cubicBezTo>
                      <a:pt x="1377011" y="551150"/>
                      <a:pt x="1393067" y="565677"/>
                      <a:pt x="1399948" y="571029"/>
                    </a:cubicBezTo>
                    <a:cubicBezTo>
                      <a:pt x="1406829" y="576381"/>
                      <a:pt x="1377011" y="584792"/>
                      <a:pt x="1386950" y="593967"/>
                    </a:cubicBezTo>
                    <a:cubicBezTo>
                      <a:pt x="1396890" y="602377"/>
                      <a:pt x="1412181" y="598554"/>
                      <a:pt x="1413710" y="612317"/>
                    </a:cubicBezTo>
                    <a:cubicBezTo>
                      <a:pt x="1414475" y="626079"/>
                      <a:pt x="1377011" y="607729"/>
                      <a:pt x="1371659" y="596260"/>
                    </a:cubicBezTo>
                    <a:cubicBezTo>
                      <a:pt x="1366307" y="584792"/>
                      <a:pt x="1373952" y="573323"/>
                      <a:pt x="1366307" y="564913"/>
                    </a:cubicBezTo>
                    <a:cubicBezTo>
                      <a:pt x="1358661" y="556502"/>
                      <a:pt x="1365542" y="545798"/>
                      <a:pt x="1379304" y="530506"/>
                    </a:cubicBezTo>
                    <a:cubicBezTo>
                      <a:pt x="1393832" y="515215"/>
                      <a:pt x="1404536" y="517509"/>
                      <a:pt x="1404536" y="509098"/>
                    </a:cubicBezTo>
                    <a:cubicBezTo>
                      <a:pt x="1404536" y="500688"/>
                      <a:pt x="1342605" y="500688"/>
                      <a:pt x="1305905" y="532800"/>
                    </a:cubicBezTo>
                    <a:cubicBezTo>
                      <a:pt x="1269205" y="564913"/>
                      <a:pt x="1280673" y="607729"/>
                      <a:pt x="1282967" y="616904"/>
                    </a:cubicBezTo>
                    <a:cubicBezTo>
                      <a:pt x="1285261" y="625315"/>
                      <a:pt x="1317373" y="621492"/>
                      <a:pt x="1336488" y="626844"/>
                    </a:cubicBezTo>
                    <a:cubicBezTo>
                      <a:pt x="1355602" y="632196"/>
                      <a:pt x="1345663" y="639842"/>
                      <a:pt x="1331136" y="637548"/>
                    </a:cubicBezTo>
                    <a:cubicBezTo>
                      <a:pt x="1316609" y="635254"/>
                      <a:pt x="1292142" y="631431"/>
                      <a:pt x="1293671" y="640606"/>
                    </a:cubicBezTo>
                    <a:cubicBezTo>
                      <a:pt x="1294436" y="650546"/>
                      <a:pt x="1325019" y="668896"/>
                      <a:pt x="1342605" y="664308"/>
                    </a:cubicBezTo>
                    <a:cubicBezTo>
                      <a:pt x="1360190" y="659721"/>
                      <a:pt x="1360190" y="659721"/>
                      <a:pt x="1367836" y="669660"/>
                    </a:cubicBezTo>
                    <a:cubicBezTo>
                      <a:pt x="1375481" y="679600"/>
                      <a:pt x="1396890" y="675777"/>
                      <a:pt x="1417533" y="677306"/>
                    </a:cubicBezTo>
                    <a:cubicBezTo>
                      <a:pt x="1438942" y="678071"/>
                      <a:pt x="1462644" y="685716"/>
                      <a:pt x="1472583" y="687246"/>
                    </a:cubicBezTo>
                    <a:cubicBezTo>
                      <a:pt x="1482523" y="688010"/>
                      <a:pt x="1494756" y="681894"/>
                      <a:pt x="1497814" y="676541"/>
                    </a:cubicBezTo>
                    <a:cubicBezTo>
                      <a:pt x="1500873" y="671189"/>
                      <a:pt x="1542160" y="684952"/>
                      <a:pt x="1554394" y="684187"/>
                    </a:cubicBezTo>
                    <a:cubicBezTo>
                      <a:pt x="1566627" y="683423"/>
                      <a:pt x="1558981" y="672719"/>
                      <a:pt x="1551335" y="668896"/>
                    </a:cubicBezTo>
                    <a:cubicBezTo>
                      <a:pt x="1543689" y="665837"/>
                      <a:pt x="1546748" y="651310"/>
                      <a:pt x="1556687" y="657427"/>
                    </a:cubicBezTo>
                    <a:cubicBezTo>
                      <a:pt x="1566627" y="662779"/>
                      <a:pt x="1583448" y="665837"/>
                      <a:pt x="1586506" y="675777"/>
                    </a:cubicBezTo>
                    <a:cubicBezTo>
                      <a:pt x="1589564" y="684187"/>
                      <a:pt x="1598739" y="680364"/>
                      <a:pt x="1599504" y="687246"/>
                    </a:cubicBezTo>
                    <a:cubicBezTo>
                      <a:pt x="1600268" y="694891"/>
                      <a:pt x="1636204" y="703302"/>
                      <a:pt x="1636968" y="711712"/>
                    </a:cubicBezTo>
                    <a:cubicBezTo>
                      <a:pt x="1637733" y="720123"/>
                      <a:pt x="1602562" y="724710"/>
                      <a:pt x="1612502" y="732356"/>
                    </a:cubicBezTo>
                    <a:cubicBezTo>
                      <a:pt x="1622441" y="740002"/>
                      <a:pt x="1637733" y="722416"/>
                      <a:pt x="1651495" y="721652"/>
                    </a:cubicBezTo>
                    <a:cubicBezTo>
                      <a:pt x="1664493" y="720887"/>
                      <a:pt x="1664493" y="749941"/>
                      <a:pt x="1674433" y="745354"/>
                    </a:cubicBezTo>
                    <a:cubicBezTo>
                      <a:pt x="1688195" y="739237"/>
                      <a:pt x="1698899" y="750706"/>
                      <a:pt x="1711897" y="769056"/>
                    </a:cubicBezTo>
                    <a:cubicBezTo>
                      <a:pt x="1724895" y="787406"/>
                      <a:pt x="1711133" y="804227"/>
                      <a:pt x="1711897" y="811108"/>
                    </a:cubicBezTo>
                    <a:cubicBezTo>
                      <a:pt x="1712662" y="817224"/>
                      <a:pt x="1738657" y="815695"/>
                      <a:pt x="1753185" y="808049"/>
                    </a:cubicBezTo>
                    <a:cubicBezTo>
                      <a:pt x="1767712" y="800404"/>
                      <a:pt x="1780709" y="816460"/>
                      <a:pt x="1792178" y="826399"/>
                    </a:cubicBezTo>
                    <a:cubicBezTo>
                      <a:pt x="1802882" y="836339"/>
                      <a:pt x="1750891" y="852395"/>
                      <a:pt x="1755478" y="843985"/>
                    </a:cubicBezTo>
                    <a:cubicBezTo>
                      <a:pt x="1760066" y="835574"/>
                      <a:pt x="1724130" y="809579"/>
                      <a:pt x="1692018" y="821047"/>
                    </a:cubicBezTo>
                    <a:cubicBezTo>
                      <a:pt x="1659906" y="832516"/>
                      <a:pt x="1682078" y="850866"/>
                      <a:pt x="1685137" y="861570"/>
                    </a:cubicBezTo>
                    <a:cubicBezTo>
                      <a:pt x="1688195" y="872274"/>
                      <a:pt x="1656083" y="882978"/>
                      <a:pt x="1626264" y="873039"/>
                    </a:cubicBezTo>
                    <a:cubicBezTo>
                      <a:pt x="1596446" y="863099"/>
                      <a:pt x="1604856" y="879156"/>
                      <a:pt x="1593387" y="879156"/>
                    </a:cubicBezTo>
                    <a:cubicBezTo>
                      <a:pt x="1581918" y="879156"/>
                      <a:pt x="1568156" y="897505"/>
                      <a:pt x="1578860" y="908974"/>
                    </a:cubicBezTo>
                    <a:cubicBezTo>
                      <a:pt x="1589564" y="920443"/>
                      <a:pt x="1614031" y="909739"/>
                      <a:pt x="1633910" y="911268"/>
                    </a:cubicBezTo>
                    <a:cubicBezTo>
                      <a:pt x="1653789" y="912032"/>
                      <a:pt x="1656083" y="917385"/>
                      <a:pt x="1658376" y="906680"/>
                    </a:cubicBezTo>
                    <a:cubicBezTo>
                      <a:pt x="1660670" y="895976"/>
                      <a:pt x="1681314" y="901328"/>
                      <a:pt x="1695841" y="904387"/>
                    </a:cubicBezTo>
                    <a:cubicBezTo>
                      <a:pt x="1710368" y="907445"/>
                      <a:pt x="1706545" y="927324"/>
                      <a:pt x="1724895" y="928853"/>
                    </a:cubicBezTo>
                    <a:cubicBezTo>
                      <a:pt x="1742480" y="931147"/>
                      <a:pt x="1727953" y="947968"/>
                      <a:pt x="1739422" y="960201"/>
                    </a:cubicBezTo>
                    <a:cubicBezTo>
                      <a:pt x="1750126" y="971670"/>
                      <a:pt x="1786062" y="965553"/>
                      <a:pt x="1799060" y="978551"/>
                    </a:cubicBezTo>
                    <a:cubicBezTo>
                      <a:pt x="1812057" y="991549"/>
                      <a:pt x="1868636" y="1017545"/>
                      <a:pt x="1876282" y="1007605"/>
                    </a:cubicBezTo>
                    <a:cubicBezTo>
                      <a:pt x="1885457" y="996901"/>
                      <a:pt x="1827349" y="947203"/>
                      <a:pt x="1811293" y="943380"/>
                    </a:cubicBezTo>
                    <a:cubicBezTo>
                      <a:pt x="1794472" y="938793"/>
                      <a:pt x="1828114" y="933441"/>
                      <a:pt x="1848757" y="949497"/>
                    </a:cubicBezTo>
                    <a:cubicBezTo>
                      <a:pt x="1870165" y="965553"/>
                      <a:pt x="1900749" y="973199"/>
                      <a:pt x="1916040" y="954084"/>
                    </a:cubicBezTo>
                    <a:cubicBezTo>
                      <a:pt x="1931332" y="934970"/>
                      <a:pt x="1903042" y="940322"/>
                      <a:pt x="1903042" y="925795"/>
                    </a:cubicBezTo>
                    <a:cubicBezTo>
                      <a:pt x="1903042" y="912032"/>
                      <a:pt x="1893103" y="892153"/>
                      <a:pt x="1877811" y="892153"/>
                    </a:cubicBezTo>
                    <a:cubicBezTo>
                      <a:pt x="1862520" y="892153"/>
                      <a:pt x="1822761" y="862335"/>
                      <a:pt x="1836524" y="855454"/>
                    </a:cubicBezTo>
                    <a:cubicBezTo>
                      <a:pt x="1851051" y="849337"/>
                      <a:pt x="1831936" y="840162"/>
                      <a:pt x="1843405" y="828693"/>
                    </a:cubicBezTo>
                    <a:cubicBezTo>
                      <a:pt x="1856403" y="817989"/>
                      <a:pt x="1867107" y="840162"/>
                      <a:pt x="1880870" y="841691"/>
                    </a:cubicBezTo>
                    <a:moveTo>
                      <a:pt x="1518458" y="936499"/>
                    </a:moveTo>
                    <a:cubicBezTo>
                      <a:pt x="1520752" y="925795"/>
                      <a:pt x="1481758" y="921207"/>
                      <a:pt x="1484052" y="909739"/>
                    </a:cubicBezTo>
                    <a:cubicBezTo>
                      <a:pt x="1486346" y="898270"/>
                      <a:pt x="1447352" y="888330"/>
                      <a:pt x="1435119" y="881449"/>
                    </a:cubicBezTo>
                    <a:cubicBezTo>
                      <a:pt x="1422886" y="875333"/>
                      <a:pt x="1403771" y="871510"/>
                      <a:pt x="1403771" y="858512"/>
                    </a:cubicBezTo>
                    <a:cubicBezTo>
                      <a:pt x="1403771" y="845514"/>
                      <a:pt x="1377011" y="855454"/>
                      <a:pt x="1376246" y="874568"/>
                    </a:cubicBezTo>
                    <a:cubicBezTo>
                      <a:pt x="1375481" y="893683"/>
                      <a:pt x="1364013" y="889860"/>
                      <a:pt x="1369365" y="908210"/>
                    </a:cubicBezTo>
                    <a:cubicBezTo>
                      <a:pt x="1374717" y="926560"/>
                      <a:pt x="1344898" y="931147"/>
                      <a:pt x="1347957" y="940322"/>
                    </a:cubicBezTo>
                    <a:cubicBezTo>
                      <a:pt x="1351015" y="950262"/>
                      <a:pt x="1365542" y="939557"/>
                      <a:pt x="1379304" y="939557"/>
                    </a:cubicBezTo>
                    <a:cubicBezTo>
                      <a:pt x="1392302" y="939557"/>
                      <a:pt x="1375481" y="957907"/>
                      <a:pt x="1392302" y="958672"/>
                    </a:cubicBezTo>
                    <a:cubicBezTo>
                      <a:pt x="1405300" y="959436"/>
                      <a:pt x="1429002" y="944909"/>
                      <a:pt x="1434354" y="935735"/>
                    </a:cubicBezTo>
                    <a:cubicBezTo>
                      <a:pt x="1439706" y="927324"/>
                      <a:pt x="1451175" y="924266"/>
                      <a:pt x="1466467" y="934970"/>
                    </a:cubicBezTo>
                    <a:cubicBezTo>
                      <a:pt x="1483287" y="945674"/>
                      <a:pt x="1516165" y="947203"/>
                      <a:pt x="1518458" y="936499"/>
                    </a:cubicBezTo>
                    <a:moveTo>
                      <a:pt x="1438942" y="995372"/>
                    </a:moveTo>
                    <a:cubicBezTo>
                      <a:pt x="1456527" y="1006076"/>
                      <a:pt x="1483287" y="977022"/>
                      <a:pt x="1480994" y="968612"/>
                    </a:cubicBezTo>
                    <a:cubicBezTo>
                      <a:pt x="1478700" y="960201"/>
                      <a:pt x="1417533" y="982374"/>
                      <a:pt x="1438942" y="995372"/>
                    </a:cubicBezTo>
                    <a:moveTo>
                      <a:pt x="1536043" y="1019074"/>
                    </a:moveTo>
                    <a:cubicBezTo>
                      <a:pt x="1543689" y="1018309"/>
                      <a:pt x="1558981" y="990784"/>
                      <a:pt x="1539102" y="992314"/>
                    </a:cubicBezTo>
                    <a:cubicBezTo>
                      <a:pt x="1519987" y="993078"/>
                      <a:pt x="1524575" y="1020603"/>
                      <a:pt x="1536043" y="1019074"/>
                    </a:cubicBezTo>
                    <a:moveTo>
                      <a:pt x="1256971" y="90872"/>
                    </a:moveTo>
                    <a:cubicBezTo>
                      <a:pt x="1272263" y="80933"/>
                      <a:pt x="1284496" y="87814"/>
                      <a:pt x="1271499" y="93931"/>
                    </a:cubicBezTo>
                    <a:cubicBezTo>
                      <a:pt x="1258501" y="100047"/>
                      <a:pt x="1262324" y="104635"/>
                      <a:pt x="1281438" y="103870"/>
                    </a:cubicBezTo>
                    <a:cubicBezTo>
                      <a:pt x="1300553" y="103106"/>
                      <a:pt x="1273792" y="109222"/>
                      <a:pt x="1273792" y="119926"/>
                    </a:cubicBezTo>
                    <a:cubicBezTo>
                      <a:pt x="1273792" y="130630"/>
                      <a:pt x="1295965" y="124514"/>
                      <a:pt x="1296730" y="135218"/>
                    </a:cubicBezTo>
                    <a:cubicBezTo>
                      <a:pt x="1297494" y="145922"/>
                      <a:pt x="1345663" y="150510"/>
                      <a:pt x="1360190" y="137512"/>
                    </a:cubicBezTo>
                    <a:cubicBezTo>
                      <a:pt x="1374717" y="124514"/>
                      <a:pt x="1369365" y="140570"/>
                      <a:pt x="1367836" y="148980"/>
                    </a:cubicBezTo>
                    <a:cubicBezTo>
                      <a:pt x="1367071" y="157391"/>
                      <a:pt x="1435119" y="165037"/>
                      <a:pt x="1438942" y="154332"/>
                    </a:cubicBezTo>
                    <a:cubicBezTo>
                      <a:pt x="1442000" y="143628"/>
                      <a:pt x="1451940" y="148216"/>
                      <a:pt x="1465702" y="151274"/>
                    </a:cubicBezTo>
                    <a:cubicBezTo>
                      <a:pt x="1478700" y="154332"/>
                      <a:pt x="1544454" y="139805"/>
                      <a:pt x="1545219" y="126808"/>
                    </a:cubicBezTo>
                    <a:cubicBezTo>
                      <a:pt x="1545983" y="113810"/>
                      <a:pt x="1566627" y="132924"/>
                      <a:pt x="1545219" y="147451"/>
                    </a:cubicBezTo>
                    <a:cubicBezTo>
                      <a:pt x="1523810" y="161214"/>
                      <a:pt x="1481758" y="158920"/>
                      <a:pt x="1463408" y="165037"/>
                    </a:cubicBezTo>
                    <a:cubicBezTo>
                      <a:pt x="1444294" y="170389"/>
                      <a:pt x="1475642" y="183387"/>
                      <a:pt x="1494756" y="197149"/>
                    </a:cubicBezTo>
                    <a:cubicBezTo>
                      <a:pt x="1513871" y="210911"/>
                      <a:pt x="1470290" y="203266"/>
                      <a:pt x="1452704" y="185680"/>
                    </a:cubicBezTo>
                    <a:cubicBezTo>
                      <a:pt x="1435119" y="167330"/>
                      <a:pt x="1395361" y="167330"/>
                      <a:pt x="1373952" y="168095"/>
                    </a:cubicBezTo>
                    <a:cubicBezTo>
                      <a:pt x="1352544" y="168860"/>
                      <a:pt x="1359425" y="207089"/>
                      <a:pt x="1374717" y="207089"/>
                    </a:cubicBezTo>
                    <a:cubicBezTo>
                      <a:pt x="1390009" y="207089"/>
                      <a:pt x="1406065" y="212441"/>
                      <a:pt x="1421356" y="236143"/>
                    </a:cubicBezTo>
                    <a:cubicBezTo>
                      <a:pt x="1436648" y="259845"/>
                      <a:pt x="1470290" y="254493"/>
                      <a:pt x="1470290" y="265197"/>
                    </a:cubicBezTo>
                    <a:cubicBezTo>
                      <a:pt x="1470290" y="275901"/>
                      <a:pt x="1427473" y="256786"/>
                      <a:pt x="1403006" y="252199"/>
                    </a:cubicBezTo>
                    <a:cubicBezTo>
                      <a:pt x="1378540" y="247611"/>
                      <a:pt x="1339546" y="262903"/>
                      <a:pt x="1338782" y="280488"/>
                    </a:cubicBezTo>
                    <a:cubicBezTo>
                      <a:pt x="1338017" y="298074"/>
                      <a:pt x="1373952" y="295780"/>
                      <a:pt x="1398419" y="281253"/>
                    </a:cubicBezTo>
                    <a:cubicBezTo>
                      <a:pt x="1422886" y="267491"/>
                      <a:pt x="1405300" y="285840"/>
                      <a:pt x="1393067" y="296545"/>
                    </a:cubicBezTo>
                    <a:cubicBezTo>
                      <a:pt x="1380834" y="307249"/>
                      <a:pt x="1422121" y="315659"/>
                      <a:pt x="1422121" y="328657"/>
                    </a:cubicBezTo>
                    <a:cubicBezTo>
                      <a:pt x="1422121" y="341655"/>
                      <a:pt x="1392302" y="337067"/>
                      <a:pt x="1389244" y="325599"/>
                    </a:cubicBezTo>
                    <a:cubicBezTo>
                      <a:pt x="1386186" y="314130"/>
                      <a:pt x="1374717" y="301897"/>
                      <a:pt x="1346427" y="304190"/>
                    </a:cubicBezTo>
                    <a:cubicBezTo>
                      <a:pt x="1317373" y="306484"/>
                      <a:pt x="1325019" y="325599"/>
                      <a:pt x="1343369" y="327892"/>
                    </a:cubicBezTo>
                    <a:cubicBezTo>
                      <a:pt x="1360954" y="330186"/>
                      <a:pt x="1362484" y="343184"/>
                      <a:pt x="1342605" y="343184"/>
                    </a:cubicBezTo>
                    <a:cubicBezTo>
                      <a:pt x="1322725" y="343184"/>
                      <a:pt x="1277615" y="355417"/>
                      <a:pt x="1291377" y="367651"/>
                    </a:cubicBezTo>
                    <a:cubicBezTo>
                      <a:pt x="1306669" y="381413"/>
                      <a:pt x="1363248" y="367651"/>
                      <a:pt x="1373188" y="376061"/>
                    </a:cubicBezTo>
                    <a:cubicBezTo>
                      <a:pt x="1383127" y="384471"/>
                      <a:pt x="1410652" y="387530"/>
                      <a:pt x="1417533" y="378355"/>
                    </a:cubicBezTo>
                    <a:cubicBezTo>
                      <a:pt x="1424415" y="368415"/>
                      <a:pt x="1446588" y="373003"/>
                      <a:pt x="1468760" y="373003"/>
                    </a:cubicBezTo>
                    <a:cubicBezTo>
                      <a:pt x="1490933" y="373003"/>
                      <a:pt x="1496285" y="376061"/>
                      <a:pt x="1506225" y="384471"/>
                    </a:cubicBezTo>
                    <a:cubicBezTo>
                      <a:pt x="1516165" y="392882"/>
                      <a:pt x="1533750" y="389824"/>
                      <a:pt x="1545983" y="381413"/>
                    </a:cubicBezTo>
                    <a:cubicBezTo>
                      <a:pt x="1558216" y="373003"/>
                      <a:pt x="1558216" y="373003"/>
                      <a:pt x="1573508" y="373003"/>
                    </a:cubicBezTo>
                    <a:cubicBezTo>
                      <a:pt x="1588800" y="373003"/>
                      <a:pt x="1592623" y="363063"/>
                      <a:pt x="1584212" y="351594"/>
                    </a:cubicBezTo>
                    <a:cubicBezTo>
                      <a:pt x="1576566" y="340126"/>
                      <a:pt x="1556687" y="360005"/>
                      <a:pt x="1554394" y="351594"/>
                    </a:cubicBezTo>
                    <a:cubicBezTo>
                      <a:pt x="1551335" y="340890"/>
                      <a:pt x="1532985" y="337832"/>
                      <a:pt x="1502402" y="341655"/>
                    </a:cubicBezTo>
                    <a:cubicBezTo>
                      <a:pt x="1471054" y="346242"/>
                      <a:pt x="1484817" y="322540"/>
                      <a:pt x="1503167" y="327892"/>
                    </a:cubicBezTo>
                    <a:cubicBezTo>
                      <a:pt x="1522281" y="333245"/>
                      <a:pt x="1547512" y="330951"/>
                      <a:pt x="1568156" y="325599"/>
                    </a:cubicBezTo>
                    <a:cubicBezTo>
                      <a:pt x="1589564" y="320247"/>
                      <a:pt x="1572743" y="310307"/>
                      <a:pt x="1572743" y="301897"/>
                    </a:cubicBezTo>
                    <a:cubicBezTo>
                      <a:pt x="1572743" y="293486"/>
                      <a:pt x="1599504" y="298838"/>
                      <a:pt x="1619383" y="298838"/>
                    </a:cubicBezTo>
                    <a:cubicBezTo>
                      <a:pt x="1639262" y="298838"/>
                      <a:pt x="1668316" y="267491"/>
                      <a:pt x="1669081" y="249141"/>
                    </a:cubicBezTo>
                    <a:cubicBezTo>
                      <a:pt x="1669845" y="230791"/>
                      <a:pt x="1624735" y="235378"/>
                      <a:pt x="1602562" y="235378"/>
                    </a:cubicBezTo>
                    <a:cubicBezTo>
                      <a:pt x="1580389" y="235378"/>
                      <a:pt x="1617089" y="219322"/>
                      <a:pt x="1659141" y="221616"/>
                    </a:cubicBezTo>
                    <a:cubicBezTo>
                      <a:pt x="1701193" y="223909"/>
                      <a:pt x="1682078" y="205559"/>
                      <a:pt x="1690489" y="198678"/>
                    </a:cubicBezTo>
                    <a:cubicBezTo>
                      <a:pt x="1698135" y="192562"/>
                      <a:pt x="1718014" y="206324"/>
                      <a:pt x="1739422" y="201737"/>
                    </a:cubicBezTo>
                    <a:cubicBezTo>
                      <a:pt x="1760830" y="197149"/>
                      <a:pt x="1746303" y="180328"/>
                      <a:pt x="1760830" y="180328"/>
                    </a:cubicBezTo>
                    <a:cubicBezTo>
                      <a:pt x="1770770" y="180328"/>
                      <a:pt x="1793707" y="165037"/>
                      <a:pt x="1839582" y="140570"/>
                    </a:cubicBezTo>
                    <a:cubicBezTo>
                      <a:pt x="1884692" y="116103"/>
                      <a:pt x="1920628" y="119926"/>
                      <a:pt x="1922922" y="106164"/>
                    </a:cubicBezTo>
                    <a:cubicBezTo>
                      <a:pt x="1925215" y="92401"/>
                      <a:pt x="1859461" y="106164"/>
                      <a:pt x="1848757" y="101576"/>
                    </a:cubicBezTo>
                    <a:cubicBezTo>
                      <a:pt x="1838053" y="96989"/>
                      <a:pt x="1893868" y="85520"/>
                      <a:pt x="1907630" y="88579"/>
                    </a:cubicBezTo>
                    <a:cubicBezTo>
                      <a:pt x="1920628" y="91637"/>
                      <a:pt x="1938978" y="88579"/>
                      <a:pt x="1984088" y="67170"/>
                    </a:cubicBezTo>
                    <a:cubicBezTo>
                      <a:pt x="2029198" y="45762"/>
                      <a:pt x="2009319" y="40410"/>
                      <a:pt x="1990969" y="43468"/>
                    </a:cubicBezTo>
                    <a:cubicBezTo>
                      <a:pt x="1971855" y="46527"/>
                      <a:pt x="1951211" y="40410"/>
                      <a:pt x="1951976" y="28177"/>
                    </a:cubicBezTo>
                    <a:cubicBezTo>
                      <a:pt x="1952740" y="16708"/>
                      <a:pt x="1924451" y="27412"/>
                      <a:pt x="1922922" y="20531"/>
                    </a:cubicBezTo>
                    <a:cubicBezTo>
                      <a:pt x="1922157" y="14414"/>
                      <a:pt x="1895397" y="17472"/>
                      <a:pt x="1866343" y="28177"/>
                    </a:cubicBezTo>
                    <a:cubicBezTo>
                      <a:pt x="1837289" y="38881"/>
                      <a:pt x="1864049" y="17472"/>
                      <a:pt x="1876282" y="12885"/>
                    </a:cubicBezTo>
                    <a:cubicBezTo>
                      <a:pt x="1888515" y="8297"/>
                      <a:pt x="1802882" y="12885"/>
                      <a:pt x="1789120" y="2945"/>
                    </a:cubicBezTo>
                    <a:cubicBezTo>
                      <a:pt x="1774593" y="-6994"/>
                      <a:pt x="1757772" y="19002"/>
                      <a:pt x="1744774" y="6004"/>
                    </a:cubicBezTo>
                    <a:cubicBezTo>
                      <a:pt x="1731776" y="-6994"/>
                      <a:pt x="1697370" y="3710"/>
                      <a:pt x="1701958" y="13650"/>
                    </a:cubicBezTo>
                    <a:cubicBezTo>
                      <a:pt x="1706545" y="23589"/>
                      <a:pt x="1696605" y="23589"/>
                      <a:pt x="1682843" y="12885"/>
                    </a:cubicBezTo>
                    <a:cubicBezTo>
                      <a:pt x="1669845" y="2181"/>
                      <a:pt x="1643849" y="13650"/>
                      <a:pt x="1620912" y="10591"/>
                    </a:cubicBezTo>
                    <a:cubicBezTo>
                      <a:pt x="1597975" y="7533"/>
                      <a:pt x="1607914" y="28941"/>
                      <a:pt x="1581918" y="18237"/>
                    </a:cubicBezTo>
                    <a:cubicBezTo>
                      <a:pt x="1556687" y="7533"/>
                      <a:pt x="1528398" y="12885"/>
                      <a:pt x="1536808" y="15943"/>
                    </a:cubicBezTo>
                    <a:cubicBezTo>
                      <a:pt x="1544454" y="19002"/>
                      <a:pt x="1534514" y="25883"/>
                      <a:pt x="1523810" y="22060"/>
                    </a:cubicBezTo>
                    <a:cubicBezTo>
                      <a:pt x="1513106" y="19002"/>
                      <a:pt x="1502402" y="22825"/>
                      <a:pt x="1508519" y="33529"/>
                    </a:cubicBezTo>
                    <a:cubicBezTo>
                      <a:pt x="1513871" y="44233"/>
                      <a:pt x="1467231" y="30470"/>
                      <a:pt x="1467231" y="41939"/>
                    </a:cubicBezTo>
                    <a:cubicBezTo>
                      <a:pt x="1467231" y="53408"/>
                      <a:pt x="1450410" y="60289"/>
                      <a:pt x="1437413" y="49585"/>
                    </a:cubicBezTo>
                    <a:cubicBezTo>
                      <a:pt x="1424415" y="38881"/>
                      <a:pt x="1382363" y="35822"/>
                      <a:pt x="1394596" y="44997"/>
                    </a:cubicBezTo>
                    <a:cubicBezTo>
                      <a:pt x="1406829" y="54937"/>
                      <a:pt x="1357132" y="49585"/>
                      <a:pt x="1370129" y="58760"/>
                    </a:cubicBezTo>
                    <a:cubicBezTo>
                      <a:pt x="1383127" y="68699"/>
                      <a:pt x="1353309" y="76345"/>
                      <a:pt x="1353309" y="70229"/>
                    </a:cubicBezTo>
                    <a:cubicBezTo>
                      <a:pt x="1353309" y="64876"/>
                      <a:pt x="1325784" y="54937"/>
                      <a:pt x="1314315" y="64876"/>
                    </a:cubicBezTo>
                    <a:cubicBezTo>
                      <a:pt x="1303611" y="74816"/>
                      <a:pt x="1299788" y="86285"/>
                      <a:pt x="1294436" y="80168"/>
                    </a:cubicBezTo>
                    <a:cubicBezTo>
                      <a:pt x="1289084" y="74051"/>
                      <a:pt x="1264617" y="75581"/>
                      <a:pt x="1240915" y="84756"/>
                    </a:cubicBezTo>
                    <a:cubicBezTo>
                      <a:pt x="1214919" y="93931"/>
                      <a:pt x="1241680" y="100047"/>
                      <a:pt x="1256971" y="90872"/>
                    </a:cubicBezTo>
                    <a:moveTo>
                      <a:pt x="1123170" y="197149"/>
                    </a:moveTo>
                    <a:cubicBezTo>
                      <a:pt x="1139226" y="204795"/>
                      <a:pt x="1130051" y="215499"/>
                      <a:pt x="1147636" y="223145"/>
                    </a:cubicBezTo>
                    <a:cubicBezTo>
                      <a:pt x="1165222" y="230791"/>
                      <a:pt x="1216449" y="213205"/>
                      <a:pt x="1221036" y="225439"/>
                    </a:cubicBezTo>
                    <a:cubicBezTo>
                      <a:pt x="1225624" y="236907"/>
                      <a:pt x="1169045" y="238436"/>
                      <a:pt x="1176690" y="246082"/>
                    </a:cubicBezTo>
                    <a:cubicBezTo>
                      <a:pt x="1184336" y="253728"/>
                      <a:pt x="1216449" y="265197"/>
                      <a:pt x="1211861" y="272078"/>
                    </a:cubicBezTo>
                    <a:cubicBezTo>
                      <a:pt x="1207274" y="278195"/>
                      <a:pt x="1265382" y="296545"/>
                      <a:pt x="1270734" y="288134"/>
                    </a:cubicBezTo>
                    <a:cubicBezTo>
                      <a:pt x="1276086" y="279724"/>
                      <a:pt x="1292142" y="282018"/>
                      <a:pt x="1305905" y="287370"/>
                    </a:cubicBezTo>
                    <a:cubicBezTo>
                      <a:pt x="1320432" y="292722"/>
                      <a:pt x="1321196" y="253728"/>
                      <a:pt x="1331136" y="260609"/>
                    </a:cubicBezTo>
                    <a:cubicBezTo>
                      <a:pt x="1341075" y="266726"/>
                      <a:pt x="1340311" y="246847"/>
                      <a:pt x="1356367" y="239966"/>
                    </a:cubicBezTo>
                    <a:cubicBezTo>
                      <a:pt x="1373188" y="233849"/>
                      <a:pt x="1396890" y="233084"/>
                      <a:pt x="1398419" y="226203"/>
                    </a:cubicBezTo>
                    <a:cubicBezTo>
                      <a:pt x="1399183" y="220851"/>
                      <a:pt x="1393832" y="213205"/>
                      <a:pt x="1373952" y="215499"/>
                    </a:cubicBezTo>
                    <a:cubicBezTo>
                      <a:pt x="1354073" y="217793"/>
                      <a:pt x="1341075" y="210147"/>
                      <a:pt x="1349486" y="199443"/>
                    </a:cubicBezTo>
                    <a:cubicBezTo>
                      <a:pt x="1358661" y="188739"/>
                      <a:pt x="1327313" y="185680"/>
                      <a:pt x="1338782" y="176505"/>
                    </a:cubicBezTo>
                    <a:cubicBezTo>
                      <a:pt x="1349486" y="168095"/>
                      <a:pt x="1317373" y="158920"/>
                      <a:pt x="1321196" y="171918"/>
                    </a:cubicBezTo>
                    <a:cubicBezTo>
                      <a:pt x="1324255" y="184916"/>
                      <a:pt x="1301317" y="172682"/>
                      <a:pt x="1298259" y="161214"/>
                    </a:cubicBezTo>
                    <a:cubicBezTo>
                      <a:pt x="1295200" y="149745"/>
                      <a:pt x="1249326" y="145158"/>
                      <a:pt x="1219507" y="119162"/>
                    </a:cubicBezTo>
                    <a:cubicBezTo>
                      <a:pt x="1189688" y="93166"/>
                      <a:pt x="1158340" y="110751"/>
                      <a:pt x="1176690" y="113810"/>
                    </a:cubicBezTo>
                    <a:cubicBezTo>
                      <a:pt x="1194276" y="116868"/>
                      <a:pt x="1193511" y="125278"/>
                      <a:pt x="1178984" y="124514"/>
                    </a:cubicBezTo>
                    <a:cubicBezTo>
                      <a:pt x="1164457" y="123749"/>
                      <a:pt x="1139226" y="125278"/>
                      <a:pt x="1162163" y="134453"/>
                    </a:cubicBezTo>
                    <a:cubicBezTo>
                      <a:pt x="1185101" y="142864"/>
                      <a:pt x="1159870" y="145922"/>
                      <a:pt x="1140755" y="145922"/>
                    </a:cubicBezTo>
                    <a:cubicBezTo>
                      <a:pt x="1121641" y="145922"/>
                      <a:pt x="1120876" y="169624"/>
                      <a:pt x="1145343" y="172682"/>
                    </a:cubicBezTo>
                    <a:cubicBezTo>
                      <a:pt x="1169809" y="175741"/>
                      <a:pt x="1152224" y="190268"/>
                      <a:pt x="1132345" y="184151"/>
                    </a:cubicBezTo>
                    <a:cubicBezTo>
                      <a:pt x="1112466" y="178799"/>
                      <a:pt x="1105584" y="188739"/>
                      <a:pt x="1123170" y="197149"/>
                    </a:cubicBezTo>
                    <a:moveTo>
                      <a:pt x="1282967" y="317953"/>
                    </a:moveTo>
                    <a:cubicBezTo>
                      <a:pt x="1263088" y="308013"/>
                      <a:pt x="1237857" y="328657"/>
                      <a:pt x="1258501" y="336303"/>
                    </a:cubicBezTo>
                    <a:cubicBezTo>
                      <a:pt x="1276086" y="342419"/>
                      <a:pt x="1302846" y="327128"/>
                      <a:pt x="1282967" y="317953"/>
                    </a:cubicBezTo>
                    <a:moveTo>
                      <a:pt x="1226388" y="444873"/>
                    </a:moveTo>
                    <a:cubicBezTo>
                      <a:pt x="1234034" y="466282"/>
                      <a:pt x="1243209" y="450990"/>
                      <a:pt x="1255442" y="460165"/>
                    </a:cubicBezTo>
                    <a:cubicBezTo>
                      <a:pt x="1267676" y="468575"/>
                      <a:pt x="1286790" y="473927"/>
                      <a:pt x="1296730" y="465517"/>
                    </a:cubicBezTo>
                    <a:cubicBezTo>
                      <a:pt x="1306669" y="457107"/>
                      <a:pt x="1311257" y="450225"/>
                      <a:pt x="1314315" y="457871"/>
                    </a:cubicBezTo>
                    <a:cubicBezTo>
                      <a:pt x="1319667" y="470105"/>
                      <a:pt x="1344134" y="471634"/>
                      <a:pt x="1397654" y="473163"/>
                    </a:cubicBezTo>
                    <a:cubicBezTo>
                      <a:pt x="1451175" y="473927"/>
                      <a:pt x="1437413" y="451755"/>
                      <a:pt x="1452704" y="460165"/>
                    </a:cubicBezTo>
                    <a:cubicBezTo>
                      <a:pt x="1467996" y="468575"/>
                      <a:pt x="1503931" y="468575"/>
                      <a:pt x="1519223" y="465517"/>
                    </a:cubicBezTo>
                    <a:cubicBezTo>
                      <a:pt x="1534514" y="462459"/>
                      <a:pt x="1542160" y="438757"/>
                      <a:pt x="1541396" y="426523"/>
                    </a:cubicBezTo>
                    <a:cubicBezTo>
                      <a:pt x="1540631" y="415055"/>
                      <a:pt x="1422121" y="405115"/>
                      <a:pt x="1400713" y="416584"/>
                    </a:cubicBezTo>
                    <a:cubicBezTo>
                      <a:pt x="1379304" y="428053"/>
                      <a:pt x="1346427" y="411232"/>
                      <a:pt x="1329607" y="419642"/>
                    </a:cubicBezTo>
                    <a:cubicBezTo>
                      <a:pt x="1312786" y="428053"/>
                      <a:pt x="1318902" y="408938"/>
                      <a:pt x="1288319" y="408173"/>
                    </a:cubicBezTo>
                    <a:cubicBezTo>
                      <a:pt x="1258501" y="407409"/>
                      <a:pt x="1290613" y="392117"/>
                      <a:pt x="1295965" y="385236"/>
                    </a:cubicBezTo>
                    <a:cubicBezTo>
                      <a:pt x="1301317" y="379119"/>
                      <a:pt x="1250855" y="361534"/>
                      <a:pt x="1229447" y="366121"/>
                    </a:cubicBezTo>
                    <a:cubicBezTo>
                      <a:pt x="1208038" y="370709"/>
                      <a:pt x="1196569" y="360005"/>
                      <a:pt x="1176690" y="350830"/>
                    </a:cubicBezTo>
                    <a:cubicBezTo>
                      <a:pt x="1156811" y="342419"/>
                      <a:pt x="1102526" y="343949"/>
                      <a:pt x="1113230" y="359240"/>
                    </a:cubicBezTo>
                    <a:cubicBezTo>
                      <a:pt x="1120876" y="369944"/>
                      <a:pt x="1185101" y="392882"/>
                      <a:pt x="1191982" y="382178"/>
                    </a:cubicBezTo>
                    <a:cubicBezTo>
                      <a:pt x="1198863" y="371474"/>
                      <a:pt x="1214919" y="395176"/>
                      <a:pt x="1224859" y="406644"/>
                    </a:cubicBezTo>
                    <a:cubicBezTo>
                      <a:pt x="1234799" y="418878"/>
                      <a:pt x="1218742" y="423465"/>
                      <a:pt x="1226388" y="444873"/>
                    </a:cubicBezTo>
                    <a:moveTo>
                      <a:pt x="1045947" y="616904"/>
                    </a:moveTo>
                    <a:cubicBezTo>
                      <a:pt x="1070414" y="632960"/>
                      <a:pt x="1062768" y="603906"/>
                      <a:pt x="1090293" y="605435"/>
                    </a:cubicBezTo>
                    <a:cubicBezTo>
                      <a:pt x="1117818" y="606200"/>
                      <a:pt x="1119347" y="562619"/>
                      <a:pt x="1123170" y="546563"/>
                    </a:cubicBezTo>
                    <a:cubicBezTo>
                      <a:pt x="1127757" y="530506"/>
                      <a:pt x="1100997" y="531271"/>
                      <a:pt x="1107878" y="543504"/>
                    </a:cubicBezTo>
                    <a:cubicBezTo>
                      <a:pt x="1114759" y="554973"/>
                      <a:pt x="1107114" y="567206"/>
                      <a:pt x="1104820" y="553444"/>
                    </a:cubicBezTo>
                    <a:cubicBezTo>
                      <a:pt x="1102526" y="539681"/>
                      <a:pt x="1081882" y="552679"/>
                      <a:pt x="1073472" y="541975"/>
                    </a:cubicBezTo>
                    <a:cubicBezTo>
                      <a:pt x="1065826" y="531271"/>
                      <a:pt x="1097939" y="530506"/>
                      <a:pt x="1105584" y="515979"/>
                    </a:cubicBezTo>
                    <a:cubicBezTo>
                      <a:pt x="1113230" y="502217"/>
                      <a:pt x="1080353" y="504511"/>
                      <a:pt x="1087999" y="493042"/>
                    </a:cubicBezTo>
                    <a:cubicBezTo>
                      <a:pt x="1095645" y="482338"/>
                      <a:pt x="1039066" y="493807"/>
                      <a:pt x="1055887" y="500688"/>
                    </a:cubicBezTo>
                    <a:cubicBezTo>
                      <a:pt x="1072707" y="506804"/>
                      <a:pt x="1056651" y="515979"/>
                      <a:pt x="1041360" y="505275"/>
                    </a:cubicBezTo>
                    <a:cubicBezTo>
                      <a:pt x="1026068" y="494571"/>
                      <a:pt x="983251" y="512157"/>
                      <a:pt x="998543" y="524390"/>
                    </a:cubicBezTo>
                    <a:cubicBezTo>
                      <a:pt x="1010776" y="534329"/>
                      <a:pt x="1047476" y="518273"/>
                      <a:pt x="1026068" y="545798"/>
                    </a:cubicBezTo>
                    <a:cubicBezTo>
                      <a:pt x="1004660" y="574088"/>
                      <a:pt x="996249" y="538152"/>
                      <a:pt x="976370" y="541211"/>
                    </a:cubicBezTo>
                    <a:cubicBezTo>
                      <a:pt x="956491" y="544269"/>
                      <a:pt x="965666" y="567971"/>
                      <a:pt x="995485" y="576381"/>
                    </a:cubicBezTo>
                    <a:cubicBezTo>
                      <a:pt x="1024539" y="584792"/>
                      <a:pt x="1021480" y="600848"/>
                      <a:pt x="1045947" y="616904"/>
                    </a:cubicBezTo>
                    <a:moveTo>
                      <a:pt x="1187395" y="466282"/>
                    </a:moveTo>
                    <a:cubicBezTo>
                      <a:pt x="1207274" y="465517"/>
                      <a:pt x="1197334" y="441815"/>
                      <a:pt x="1175161" y="425759"/>
                    </a:cubicBezTo>
                    <a:cubicBezTo>
                      <a:pt x="1152988" y="409703"/>
                      <a:pt x="1103291" y="442580"/>
                      <a:pt x="1111701" y="449461"/>
                    </a:cubicBezTo>
                    <a:cubicBezTo>
                      <a:pt x="1122405" y="456342"/>
                      <a:pt x="1167515" y="467046"/>
                      <a:pt x="1187395" y="466282"/>
                    </a:cubicBezTo>
                    <a:moveTo>
                      <a:pt x="1199628" y="308778"/>
                    </a:moveTo>
                    <a:cubicBezTo>
                      <a:pt x="1197334" y="302661"/>
                      <a:pt x="1113230" y="311836"/>
                      <a:pt x="1126228" y="321776"/>
                    </a:cubicBezTo>
                    <a:cubicBezTo>
                      <a:pt x="1148401" y="337832"/>
                      <a:pt x="1201922" y="315659"/>
                      <a:pt x="1199628" y="308778"/>
                    </a:cubicBezTo>
                    <a:moveTo>
                      <a:pt x="1110172" y="303426"/>
                    </a:moveTo>
                    <a:cubicBezTo>
                      <a:pt x="1126993" y="303426"/>
                      <a:pt x="1139991" y="301132"/>
                      <a:pt x="1154518" y="295780"/>
                    </a:cubicBezTo>
                    <a:cubicBezTo>
                      <a:pt x="1169045" y="290428"/>
                      <a:pt x="1146872" y="290428"/>
                      <a:pt x="1156811" y="277430"/>
                    </a:cubicBezTo>
                    <a:cubicBezTo>
                      <a:pt x="1166751" y="264432"/>
                      <a:pt x="1132345" y="263668"/>
                      <a:pt x="1130051" y="267491"/>
                    </a:cubicBezTo>
                    <a:cubicBezTo>
                      <a:pt x="1127757" y="272078"/>
                      <a:pt x="1084941" y="241495"/>
                      <a:pt x="1078059" y="251434"/>
                    </a:cubicBezTo>
                    <a:cubicBezTo>
                      <a:pt x="1071178" y="261374"/>
                      <a:pt x="1093351" y="303426"/>
                      <a:pt x="1110172" y="303426"/>
                    </a:cubicBezTo>
                    <a:moveTo>
                      <a:pt x="1063532" y="366886"/>
                    </a:moveTo>
                    <a:cubicBezTo>
                      <a:pt x="1062768" y="377590"/>
                      <a:pt x="1036772" y="364592"/>
                      <a:pt x="1016893" y="356947"/>
                    </a:cubicBezTo>
                    <a:cubicBezTo>
                      <a:pt x="997014" y="349301"/>
                      <a:pt x="1009247" y="372238"/>
                      <a:pt x="1024539" y="385236"/>
                    </a:cubicBezTo>
                    <a:cubicBezTo>
                      <a:pt x="1039830" y="398234"/>
                      <a:pt x="1016893" y="391353"/>
                      <a:pt x="995485" y="377590"/>
                    </a:cubicBezTo>
                    <a:cubicBezTo>
                      <a:pt x="974076" y="363828"/>
                      <a:pt x="976370" y="387530"/>
                      <a:pt x="986310" y="395176"/>
                    </a:cubicBezTo>
                    <a:cubicBezTo>
                      <a:pt x="996249" y="402821"/>
                      <a:pt x="984016" y="413526"/>
                      <a:pt x="971018" y="395940"/>
                    </a:cubicBezTo>
                    <a:cubicBezTo>
                      <a:pt x="958020" y="378355"/>
                      <a:pt x="951139" y="360769"/>
                      <a:pt x="929731" y="359240"/>
                    </a:cubicBezTo>
                    <a:cubicBezTo>
                      <a:pt x="908323" y="358476"/>
                      <a:pt x="918262" y="379119"/>
                      <a:pt x="926672" y="389059"/>
                    </a:cubicBezTo>
                    <a:cubicBezTo>
                      <a:pt x="937377" y="402821"/>
                      <a:pt x="948845" y="406644"/>
                      <a:pt x="966430" y="415819"/>
                    </a:cubicBezTo>
                    <a:cubicBezTo>
                      <a:pt x="984016" y="425759"/>
                      <a:pt x="1013070" y="411232"/>
                      <a:pt x="1026068" y="415055"/>
                    </a:cubicBezTo>
                    <a:cubicBezTo>
                      <a:pt x="1039066" y="418113"/>
                      <a:pt x="1011541" y="434169"/>
                      <a:pt x="1020716" y="444873"/>
                    </a:cubicBezTo>
                    <a:cubicBezTo>
                      <a:pt x="1029891" y="455577"/>
                      <a:pt x="1053593" y="447932"/>
                      <a:pt x="1072707" y="447167"/>
                    </a:cubicBezTo>
                    <a:cubicBezTo>
                      <a:pt x="1091822" y="446403"/>
                      <a:pt x="1082647" y="435698"/>
                      <a:pt x="1094116" y="428053"/>
                    </a:cubicBezTo>
                    <a:cubicBezTo>
                      <a:pt x="1104820" y="420407"/>
                      <a:pt x="1083412" y="421936"/>
                      <a:pt x="1091822" y="403586"/>
                    </a:cubicBezTo>
                    <a:cubicBezTo>
                      <a:pt x="1100997" y="385236"/>
                      <a:pt x="1064297" y="356182"/>
                      <a:pt x="1063532" y="366886"/>
                    </a:cubicBezTo>
                    <a:moveTo>
                      <a:pt x="938141" y="442580"/>
                    </a:moveTo>
                    <a:cubicBezTo>
                      <a:pt x="945787" y="434169"/>
                      <a:pt x="921320" y="415819"/>
                      <a:pt x="915204" y="431111"/>
                    </a:cubicBezTo>
                    <a:cubicBezTo>
                      <a:pt x="908323" y="445638"/>
                      <a:pt x="930495" y="450990"/>
                      <a:pt x="938141" y="442580"/>
                    </a:cubicBezTo>
                    <a:moveTo>
                      <a:pt x="1063532" y="197914"/>
                    </a:moveTo>
                    <a:cubicBezTo>
                      <a:pt x="1071178" y="184916"/>
                      <a:pt x="1016893" y="174976"/>
                      <a:pt x="1030655" y="186445"/>
                    </a:cubicBezTo>
                    <a:cubicBezTo>
                      <a:pt x="1038301" y="192562"/>
                      <a:pt x="1055887" y="210911"/>
                      <a:pt x="1063532" y="197914"/>
                    </a:cubicBezTo>
                    <a:moveTo>
                      <a:pt x="919791" y="339361"/>
                    </a:moveTo>
                    <a:cubicBezTo>
                      <a:pt x="928966" y="328657"/>
                      <a:pt x="884620" y="294251"/>
                      <a:pt x="882327" y="310307"/>
                    </a:cubicBezTo>
                    <a:cubicBezTo>
                      <a:pt x="880033" y="326363"/>
                      <a:pt x="909852" y="350830"/>
                      <a:pt x="919791" y="339361"/>
                    </a:cubicBezTo>
                    <a:moveTo>
                      <a:pt x="912145" y="249141"/>
                    </a:moveTo>
                    <a:cubicBezTo>
                      <a:pt x="925143" y="240730"/>
                      <a:pt x="949610" y="254493"/>
                      <a:pt x="945022" y="264432"/>
                    </a:cubicBezTo>
                    <a:cubicBezTo>
                      <a:pt x="940435" y="274372"/>
                      <a:pt x="902206" y="262138"/>
                      <a:pt x="905264" y="270549"/>
                    </a:cubicBezTo>
                    <a:cubicBezTo>
                      <a:pt x="906029" y="273607"/>
                      <a:pt x="910616" y="286605"/>
                      <a:pt x="937377" y="278959"/>
                    </a:cubicBezTo>
                    <a:cubicBezTo>
                      <a:pt x="964137" y="271313"/>
                      <a:pt x="986310" y="276665"/>
                      <a:pt x="1003895" y="290428"/>
                    </a:cubicBezTo>
                    <a:cubicBezTo>
                      <a:pt x="1021480" y="304190"/>
                      <a:pt x="1038301" y="309542"/>
                      <a:pt x="1050534" y="295780"/>
                    </a:cubicBezTo>
                    <a:cubicBezTo>
                      <a:pt x="1062768" y="282018"/>
                      <a:pt x="1035243" y="279724"/>
                      <a:pt x="1040595" y="269020"/>
                    </a:cubicBezTo>
                    <a:cubicBezTo>
                      <a:pt x="1045947" y="258316"/>
                      <a:pt x="1023010" y="251434"/>
                      <a:pt x="1010776" y="251434"/>
                    </a:cubicBezTo>
                    <a:cubicBezTo>
                      <a:pt x="998543" y="251434"/>
                      <a:pt x="993955" y="230026"/>
                      <a:pt x="984016" y="233849"/>
                    </a:cubicBezTo>
                    <a:cubicBezTo>
                      <a:pt x="974076" y="238436"/>
                      <a:pt x="967195" y="245318"/>
                      <a:pt x="967195" y="231555"/>
                    </a:cubicBezTo>
                    <a:cubicBezTo>
                      <a:pt x="967195" y="217793"/>
                      <a:pt x="909852" y="216264"/>
                      <a:pt x="895325" y="221616"/>
                    </a:cubicBezTo>
                    <a:cubicBezTo>
                      <a:pt x="880798" y="228497"/>
                      <a:pt x="898383" y="257551"/>
                      <a:pt x="912145" y="249141"/>
                    </a:cubicBezTo>
                    <a:moveTo>
                      <a:pt x="727117" y="282018"/>
                    </a:moveTo>
                    <a:cubicBezTo>
                      <a:pt x="737821" y="286605"/>
                      <a:pt x="749290" y="272078"/>
                      <a:pt x="756935" y="278959"/>
                    </a:cubicBezTo>
                    <a:cubicBezTo>
                      <a:pt x="764581" y="285076"/>
                      <a:pt x="798987" y="290428"/>
                      <a:pt x="798987" y="273607"/>
                    </a:cubicBezTo>
                    <a:cubicBezTo>
                      <a:pt x="798987" y="256022"/>
                      <a:pt x="756171" y="254493"/>
                      <a:pt x="744702" y="260609"/>
                    </a:cubicBezTo>
                    <a:cubicBezTo>
                      <a:pt x="733998" y="266726"/>
                      <a:pt x="682771" y="269020"/>
                      <a:pt x="697298" y="279724"/>
                    </a:cubicBezTo>
                    <a:cubicBezTo>
                      <a:pt x="705709" y="286605"/>
                      <a:pt x="715648" y="278195"/>
                      <a:pt x="727117" y="282018"/>
                    </a:cubicBezTo>
                    <a:moveTo>
                      <a:pt x="781402" y="302661"/>
                    </a:moveTo>
                    <a:cubicBezTo>
                      <a:pt x="795929" y="300368"/>
                      <a:pt x="789048" y="289663"/>
                      <a:pt x="766110" y="292722"/>
                    </a:cubicBezTo>
                    <a:cubicBezTo>
                      <a:pt x="743173" y="295780"/>
                      <a:pt x="702650" y="295780"/>
                      <a:pt x="702650" y="311836"/>
                    </a:cubicBezTo>
                    <a:cubicBezTo>
                      <a:pt x="702650" y="324834"/>
                      <a:pt x="710296" y="330951"/>
                      <a:pt x="735527" y="333245"/>
                    </a:cubicBezTo>
                    <a:cubicBezTo>
                      <a:pt x="760758" y="335538"/>
                      <a:pt x="782931" y="311836"/>
                      <a:pt x="770698" y="311836"/>
                    </a:cubicBezTo>
                    <a:cubicBezTo>
                      <a:pt x="759229" y="312601"/>
                      <a:pt x="766875" y="304955"/>
                      <a:pt x="781402" y="302661"/>
                    </a:cubicBezTo>
                    <a:moveTo>
                      <a:pt x="688888" y="308013"/>
                    </a:moveTo>
                    <a:cubicBezTo>
                      <a:pt x="694240" y="295015"/>
                      <a:pt x="652188" y="297309"/>
                      <a:pt x="656011" y="301897"/>
                    </a:cubicBezTo>
                    <a:cubicBezTo>
                      <a:pt x="663657" y="311072"/>
                      <a:pt x="683535" y="321011"/>
                      <a:pt x="688888" y="308013"/>
                    </a:cubicBezTo>
                    <a:moveTo>
                      <a:pt x="631544" y="385236"/>
                    </a:moveTo>
                    <a:cubicBezTo>
                      <a:pt x="616252" y="386001"/>
                      <a:pt x="617017" y="401292"/>
                      <a:pt x="634602" y="401292"/>
                    </a:cubicBezTo>
                    <a:cubicBezTo>
                      <a:pt x="652188" y="401292"/>
                      <a:pt x="657540" y="406644"/>
                      <a:pt x="632309" y="405880"/>
                    </a:cubicBezTo>
                    <a:cubicBezTo>
                      <a:pt x="607077" y="405115"/>
                      <a:pt x="595609" y="426523"/>
                      <a:pt x="613194" y="421936"/>
                    </a:cubicBezTo>
                    <a:cubicBezTo>
                      <a:pt x="630779" y="417348"/>
                      <a:pt x="652188" y="417348"/>
                      <a:pt x="638425" y="421936"/>
                    </a:cubicBezTo>
                    <a:cubicBezTo>
                      <a:pt x="625428" y="426523"/>
                      <a:pt x="588727" y="428817"/>
                      <a:pt x="594080" y="435698"/>
                    </a:cubicBezTo>
                    <a:cubicBezTo>
                      <a:pt x="597138" y="440286"/>
                      <a:pt x="611665" y="438757"/>
                      <a:pt x="626192" y="444109"/>
                    </a:cubicBezTo>
                    <a:cubicBezTo>
                      <a:pt x="640719" y="449461"/>
                      <a:pt x="649129" y="452519"/>
                      <a:pt x="660598" y="441050"/>
                    </a:cubicBezTo>
                    <a:cubicBezTo>
                      <a:pt x="671302" y="429582"/>
                      <a:pt x="685829" y="417348"/>
                      <a:pt x="680477" y="433405"/>
                    </a:cubicBezTo>
                    <a:cubicBezTo>
                      <a:pt x="675125" y="449461"/>
                      <a:pt x="698063" y="437992"/>
                      <a:pt x="727881" y="436463"/>
                    </a:cubicBezTo>
                    <a:cubicBezTo>
                      <a:pt x="757700" y="435698"/>
                      <a:pt x="722529" y="454048"/>
                      <a:pt x="691181" y="455577"/>
                    </a:cubicBezTo>
                    <a:cubicBezTo>
                      <a:pt x="659834" y="457871"/>
                      <a:pt x="665950" y="473163"/>
                      <a:pt x="690417" y="478515"/>
                    </a:cubicBezTo>
                    <a:cubicBezTo>
                      <a:pt x="714883" y="483867"/>
                      <a:pt x="766875" y="463223"/>
                      <a:pt x="779108" y="451755"/>
                    </a:cubicBezTo>
                    <a:cubicBezTo>
                      <a:pt x="791341" y="440286"/>
                      <a:pt x="802046" y="457871"/>
                      <a:pt x="814279" y="449461"/>
                    </a:cubicBezTo>
                    <a:cubicBezTo>
                      <a:pt x="826512" y="441050"/>
                      <a:pt x="849450" y="450225"/>
                      <a:pt x="870858" y="446403"/>
                    </a:cubicBezTo>
                    <a:cubicBezTo>
                      <a:pt x="892266" y="441815"/>
                      <a:pt x="895325" y="403586"/>
                      <a:pt x="880033" y="396705"/>
                    </a:cubicBezTo>
                    <a:cubicBezTo>
                      <a:pt x="864741" y="390588"/>
                      <a:pt x="864741" y="404351"/>
                      <a:pt x="852508" y="406644"/>
                    </a:cubicBezTo>
                    <a:cubicBezTo>
                      <a:pt x="840275" y="408938"/>
                      <a:pt x="833393" y="393646"/>
                      <a:pt x="823454" y="383707"/>
                    </a:cubicBezTo>
                    <a:cubicBezTo>
                      <a:pt x="813514" y="373767"/>
                      <a:pt x="820396" y="355417"/>
                      <a:pt x="805868" y="357711"/>
                    </a:cubicBezTo>
                    <a:cubicBezTo>
                      <a:pt x="791341" y="360005"/>
                      <a:pt x="760758" y="382178"/>
                      <a:pt x="779108" y="384471"/>
                    </a:cubicBezTo>
                    <a:cubicBezTo>
                      <a:pt x="798223" y="386765"/>
                      <a:pt x="791341" y="395940"/>
                      <a:pt x="781402" y="400528"/>
                    </a:cubicBezTo>
                    <a:cubicBezTo>
                      <a:pt x="771462" y="405115"/>
                      <a:pt x="804339" y="411996"/>
                      <a:pt x="800517" y="418878"/>
                    </a:cubicBezTo>
                    <a:cubicBezTo>
                      <a:pt x="795929" y="424994"/>
                      <a:pt x="745467" y="419642"/>
                      <a:pt x="743173" y="408938"/>
                    </a:cubicBezTo>
                    <a:cubicBezTo>
                      <a:pt x="740879" y="398234"/>
                      <a:pt x="701121" y="379119"/>
                      <a:pt x="684300" y="382942"/>
                    </a:cubicBezTo>
                    <a:cubicBezTo>
                      <a:pt x="667479" y="387530"/>
                      <a:pt x="674361" y="369944"/>
                      <a:pt x="657540" y="369180"/>
                    </a:cubicBezTo>
                    <a:cubicBezTo>
                      <a:pt x="641484" y="369180"/>
                      <a:pt x="646836" y="384471"/>
                      <a:pt x="631544" y="385236"/>
                    </a:cubicBezTo>
                    <a:moveTo>
                      <a:pt x="458749" y="390588"/>
                    </a:moveTo>
                    <a:cubicBezTo>
                      <a:pt x="466394" y="393646"/>
                      <a:pt x="458749" y="408938"/>
                      <a:pt x="467924" y="404351"/>
                    </a:cubicBezTo>
                    <a:cubicBezTo>
                      <a:pt x="477099" y="399763"/>
                      <a:pt x="478628" y="398998"/>
                      <a:pt x="485509" y="401292"/>
                    </a:cubicBezTo>
                    <a:cubicBezTo>
                      <a:pt x="497742" y="405115"/>
                      <a:pt x="500036" y="395176"/>
                      <a:pt x="505388" y="389824"/>
                    </a:cubicBezTo>
                    <a:cubicBezTo>
                      <a:pt x="510740" y="384471"/>
                      <a:pt x="508446" y="408938"/>
                      <a:pt x="522974" y="408938"/>
                    </a:cubicBezTo>
                    <a:cubicBezTo>
                      <a:pt x="535207" y="408938"/>
                      <a:pt x="532913" y="382942"/>
                      <a:pt x="544382" y="390588"/>
                    </a:cubicBezTo>
                    <a:cubicBezTo>
                      <a:pt x="555086" y="398234"/>
                      <a:pt x="558909" y="387530"/>
                      <a:pt x="561203" y="379884"/>
                    </a:cubicBezTo>
                    <a:cubicBezTo>
                      <a:pt x="563496" y="372238"/>
                      <a:pt x="563496" y="359240"/>
                      <a:pt x="575730" y="356947"/>
                    </a:cubicBezTo>
                    <a:cubicBezTo>
                      <a:pt x="587963" y="354653"/>
                      <a:pt x="578023" y="368415"/>
                      <a:pt x="583376" y="378355"/>
                    </a:cubicBezTo>
                    <a:cubicBezTo>
                      <a:pt x="591786" y="392117"/>
                      <a:pt x="605548" y="379119"/>
                      <a:pt x="606313" y="373003"/>
                    </a:cubicBezTo>
                    <a:cubicBezTo>
                      <a:pt x="607077" y="366886"/>
                      <a:pt x="627721" y="370709"/>
                      <a:pt x="626192" y="363063"/>
                    </a:cubicBezTo>
                    <a:cubicBezTo>
                      <a:pt x="625428" y="355417"/>
                      <a:pt x="631544" y="353124"/>
                      <a:pt x="626192" y="344713"/>
                    </a:cubicBezTo>
                    <a:cubicBezTo>
                      <a:pt x="620840" y="336303"/>
                      <a:pt x="635367" y="338597"/>
                      <a:pt x="641484" y="331715"/>
                    </a:cubicBezTo>
                    <a:cubicBezTo>
                      <a:pt x="648365" y="325599"/>
                      <a:pt x="632309" y="330951"/>
                      <a:pt x="621605" y="321011"/>
                    </a:cubicBezTo>
                    <a:cubicBezTo>
                      <a:pt x="610900" y="311072"/>
                      <a:pt x="606313" y="324070"/>
                      <a:pt x="606313" y="330951"/>
                    </a:cubicBezTo>
                    <a:cubicBezTo>
                      <a:pt x="606313" y="337067"/>
                      <a:pt x="584905" y="331715"/>
                      <a:pt x="573436" y="327892"/>
                    </a:cubicBezTo>
                    <a:cubicBezTo>
                      <a:pt x="561203" y="323305"/>
                      <a:pt x="545911" y="341655"/>
                      <a:pt x="528326" y="350830"/>
                    </a:cubicBezTo>
                    <a:cubicBezTo>
                      <a:pt x="510740" y="359240"/>
                      <a:pt x="509211" y="374532"/>
                      <a:pt x="493155" y="373767"/>
                    </a:cubicBezTo>
                    <a:cubicBezTo>
                      <a:pt x="475570" y="372238"/>
                      <a:pt x="451103" y="387530"/>
                      <a:pt x="458749" y="390588"/>
                    </a:cubicBezTo>
                    <a:moveTo>
                      <a:pt x="550498" y="421171"/>
                    </a:moveTo>
                    <a:cubicBezTo>
                      <a:pt x="570378" y="423465"/>
                      <a:pt x="590257" y="405880"/>
                      <a:pt x="589492" y="396705"/>
                    </a:cubicBezTo>
                    <a:cubicBezTo>
                      <a:pt x="588727" y="386765"/>
                      <a:pt x="540559" y="419642"/>
                      <a:pt x="550498" y="421171"/>
                    </a:cubicBezTo>
                    <a:moveTo>
                      <a:pt x="971783" y="685716"/>
                    </a:moveTo>
                    <a:cubicBezTo>
                      <a:pt x="978664" y="678071"/>
                      <a:pt x="1006189" y="701008"/>
                      <a:pt x="1006953" y="684952"/>
                    </a:cubicBezTo>
                    <a:cubicBezTo>
                      <a:pt x="1007718" y="668896"/>
                      <a:pt x="975606" y="661250"/>
                      <a:pt x="962608" y="652839"/>
                    </a:cubicBezTo>
                    <a:cubicBezTo>
                      <a:pt x="949610" y="644429"/>
                      <a:pt x="943493" y="648252"/>
                      <a:pt x="922850" y="633725"/>
                    </a:cubicBezTo>
                    <a:cubicBezTo>
                      <a:pt x="901441" y="618433"/>
                      <a:pt x="928201" y="610788"/>
                      <a:pt x="912910" y="599319"/>
                    </a:cubicBezTo>
                    <a:cubicBezTo>
                      <a:pt x="897618" y="587850"/>
                      <a:pt x="891502" y="554973"/>
                      <a:pt x="902970" y="544269"/>
                    </a:cubicBezTo>
                    <a:cubicBezTo>
                      <a:pt x="913674" y="533565"/>
                      <a:pt x="925908" y="517509"/>
                      <a:pt x="906029" y="509863"/>
                    </a:cubicBezTo>
                    <a:cubicBezTo>
                      <a:pt x="886149" y="502217"/>
                      <a:pt x="854037" y="515979"/>
                      <a:pt x="857095" y="520567"/>
                    </a:cubicBezTo>
                    <a:cubicBezTo>
                      <a:pt x="860154" y="525154"/>
                      <a:pt x="888443" y="539681"/>
                      <a:pt x="888443" y="546563"/>
                    </a:cubicBezTo>
                    <a:cubicBezTo>
                      <a:pt x="888443" y="552679"/>
                      <a:pt x="863212" y="528213"/>
                      <a:pt x="854037" y="533565"/>
                    </a:cubicBezTo>
                    <a:cubicBezTo>
                      <a:pt x="844862" y="538917"/>
                      <a:pt x="834923" y="522861"/>
                      <a:pt x="827277" y="533565"/>
                    </a:cubicBezTo>
                    <a:cubicBezTo>
                      <a:pt x="819631" y="544269"/>
                      <a:pt x="837216" y="581733"/>
                      <a:pt x="844098" y="592438"/>
                    </a:cubicBezTo>
                    <a:cubicBezTo>
                      <a:pt x="850979" y="603142"/>
                      <a:pt x="837216" y="603142"/>
                      <a:pt x="828806" y="605435"/>
                    </a:cubicBezTo>
                    <a:cubicBezTo>
                      <a:pt x="819631" y="607729"/>
                      <a:pt x="818866" y="575617"/>
                      <a:pt x="809691" y="563383"/>
                    </a:cubicBezTo>
                    <a:cubicBezTo>
                      <a:pt x="800517" y="551915"/>
                      <a:pt x="765346" y="537388"/>
                      <a:pt x="763052" y="545798"/>
                    </a:cubicBezTo>
                    <a:cubicBezTo>
                      <a:pt x="760758" y="554208"/>
                      <a:pt x="785225" y="554208"/>
                      <a:pt x="782167" y="566442"/>
                    </a:cubicBezTo>
                    <a:cubicBezTo>
                      <a:pt x="779108" y="577911"/>
                      <a:pt x="765346" y="558796"/>
                      <a:pt x="753112" y="568736"/>
                    </a:cubicBezTo>
                    <a:cubicBezTo>
                      <a:pt x="740879" y="578675"/>
                      <a:pt x="743173" y="571794"/>
                      <a:pt x="745467" y="562619"/>
                    </a:cubicBezTo>
                    <a:cubicBezTo>
                      <a:pt x="747760" y="552679"/>
                      <a:pt x="727881" y="541975"/>
                      <a:pt x="705709" y="544269"/>
                    </a:cubicBezTo>
                    <a:cubicBezTo>
                      <a:pt x="683535" y="546563"/>
                      <a:pt x="695769" y="561854"/>
                      <a:pt x="688888" y="567206"/>
                    </a:cubicBezTo>
                    <a:cubicBezTo>
                      <a:pt x="682006" y="572558"/>
                      <a:pt x="649129" y="564148"/>
                      <a:pt x="669773" y="559561"/>
                    </a:cubicBezTo>
                    <a:cubicBezTo>
                      <a:pt x="691181" y="554973"/>
                      <a:pt x="682006" y="543504"/>
                      <a:pt x="674361" y="531271"/>
                    </a:cubicBezTo>
                    <a:cubicBezTo>
                      <a:pt x="666715" y="519802"/>
                      <a:pt x="645306" y="533565"/>
                      <a:pt x="610900" y="545033"/>
                    </a:cubicBezTo>
                    <a:cubicBezTo>
                      <a:pt x="576494" y="556502"/>
                      <a:pt x="561203" y="569500"/>
                      <a:pt x="565790" y="571029"/>
                    </a:cubicBezTo>
                    <a:cubicBezTo>
                      <a:pt x="570378" y="571794"/>
                      <a:pt x="571142" y="577146"/>
                      <a:pt x="558144" y="588615"/>
                    </a:cubicBezTo>
                    <a:cubicBezTo>
                      <a:pt x="545146" y="599319"/>
                      <a:pt x="558144" y="609258"/>
                      <a:pt x="570378" y="609258"/>
                    </a:cubicBezTo>
                    <a:cubicBezTo>
                      <a:pt x="582611" y="609258"/>
                      <a:pt x="571907" y="618433"/>
                      <a:pt x="580317" y="620727"/>
                    </a:cubicBezTo>
                    <a:cubicBezTo>
                      <a:pt x="587963" y="623021"/>
                      <a:pt x="627721" y="605435"/>
                      <a:pt x="639190" y="613081"/>
                    </a:cubicBezTo>
                    <a:cubicBezTo>
                      <a:pt x="649894" y="620727"/>
                      <a:pt x="574200" y="624550"/>
                      <a:pt x="574200" y="637548"/>
                    </a:cubicBezTo>
                    <a:cubicBezTo>
                      <a:pt x="574200" y="650546"/>
                      <a:pt x="616252" y="658192"/>
                      <a:pt x="647600" y="652839"/>
                    </a:cubicBezTo>
                    <a:cubicBezTo>
                      <a:pt x="678948" y="647487"/>
                      <a:pt x="733233" y="657427"/>
                      <a:pt x="733233" y="664308"/>
                    </a:cubicBezTo>
                    <a:cubicBezTo>
                      <a:pt x="733233" y="671954"/>
                      <a:pt x="696533" y="669660"/>
                      <a:pt x="669008" y="668896"/>
                    </a:cubicBezTo>
                    <a:cubicBezTo>
                      <a:pt x="641484" y="668131"/>
                      <a:pt x="594080" y="676541"/>
                      <a:pt x="595609" y="684952"/>
                    </a:cubicBezTo>
                    <a:cubicBezTo>
                      <a:pt x="597903" y="694891"/>
                      <a:pt x="600961" y="694891"/>
                      <a:pt x="630015" y="707889"/>
                    </a:cubicBezTo>
                    <a:cubicBezTo>
                      <a:pt x="659069" y="720887"/>
                      <a:pt x="688888" y="701773"/>
                      <a:pt x="687358" y="719358"/>
                    </a:cubicBezTo>
                    <a:cubicBezTo>
                      <a:pt x="686594" y="737708"/>
                      <a:pt x="702650" y="742295"/>
                      <a:pt x="741644" y="743060"/>
                    </a:cubicBezTo>
                    <a:cubicBezTo>
                      <a:pt x="780637" y="743825"/>
                      <a:pt x="798223" y="726239"/>
                      <a:pt x="816573" y="727004"/>
                    </a:cubicBezTo>
                    <a:cubicBezTo>
                      <a:pt x="835687" y="727768"/>
                      <a:pt x="844098" y="724710"/>
                      <a:pt x="853273" y="711712"/>
                    </a:cubicBezTo>
                    <a:cubicBezTo>
                      <a:pt x="862448" y="698714"/>
                      <a:pt x="870093" y="706360"/>
                      <a:pt x="872387" y="712477"/>
                    </a:cubicBezTo>
                    <a:cubicBezTo>
                      <a:pt x="874681" y="718593"/>
                      <a:pt x="899147" y="717829"/>
                      <a:pt x="904500" y="723181"/>
                    </a:cubicBezTo>
                    <a:cubicBezTo>
                      <a:pt x="918262" y="736943"/>
                      <a:pt x="965666" y="733121"/>
                      <a:pt x="983251" y="723946"/>
                    </a:cubicBezTo>
                    <a:cubicBezTo>
                      <a:pt x="1000837" y="715535"/>
                      <a:pt x="975606" y="691833"/>
                      <a:pt x="966430" y="702537"/>
                    </a:cubicBezTo>
                    <a:cubicBezTo>
                      <a:pt x="957256" y="713241"/>
                      <a:pt x="949610" y="707125"/>
                      <a:pt x="947316" y="701773"/>
                    </a:cubicBezTo>
                    <a:cubicBezTo>
                      <a:pt x="945022" y="696421"/>
                      <a:pt x="964901" y="693362"/>
                      <a:pt x="971783" y="685716"/>
                    </a:cubicBezTo>
                    <a:moveTo>
                      <a:pt x="418226" y="597025"/>
                    </a:moveTo>
                    <a:cubicBezTo>
                      <a:pt x="438105" y="601613"/>
                      <a:pt x="440399" y="636019"/>
                      <a:pt x="453397" y="636019"/>
                    </a:cubicBezTo>
                    <a:cubicBezTo>
                      <a:pt x="462572" y="636019"/>
                      <a:pt x="455690" y="625315"/>
                      <a:pt x="470217" y="625315"/>
                    </a:cubicBezTo>
                    <a:cubicBezTo>
                      <a:pt x="484745" y="625315"/>
                      <a:pt x="480922" y="617669"/>
                      <a:pt x="494684" y="619198"/>
                    </a:cubicBezTo>
                    <a:cubicBezTo>
                      <a:pt x="507682" y="619962"/>
                      <a:pt x="519151" y="616140"/>
                      <a:pt x="519151" y="600848"/>
                    </a:cubicBezTo>
                    <a:cubicBezTo>
                      <a:pt x="519151" y="585556"/>
                      <a:pt x="529090" y="580204"/>
                      <a:pt x="542088" y="577146"/>
                    </a:cubicBezTo>
                    <a:cubicBezTo>
                      <a:pt x="555086" y="574088"/>
                      <a:pt x="542853" y="558031"/>
                      <a:pt x="561967" y="553444"/>
                    </a:cubicBezTo>
                    <a:cubicBezTo>
                      <a:pt x="581082" y="548856"/>
                      <a:pt x="633073" y="527448"/>
                      <a:pt x="641484" y="521331"/>
                    </a:cubicBezTo>
                    <a:cubicBezTo>
                      <a:pt x="650659" y="515215"/>
                      <a:pt x="630779" y="506040"/>
                      <a:pt x="610136" y="494571"/>
                    </a:cubicBezTo>
                    <a:cubicBezTo>
                      <a:pt x="590257" y="483102"/>
                      <a:pt x="574965" y="479280"/>
                      <a:pt x="558909" y="489219"/>
                    </a:cubicBezTo>
                    <a:cubicBezTo>
                      <a:pt x="543617" y="499159"/>
                      <a:pt x="555851" y="478515"/>
                      <a:pt x="543617" y="483867"/>
                    </a:cubicBezTo>
                    <a:cubicBezTo>
                      <a:pt x="531384" y="489219"/>
                      <a:pt x="498507" y="475457"/>
                      <a:pt x="493919" y="470105"/>
                    </a:cubicBezTo>
                    <a:cubicBezTo>
                      <a:pt x="489332" y="464752"/>
                      <a:pt x="429695" y="481573"/>
                      <a:pt x="415168" y="481573"/>
                    </a:cubicBezTo>
                    <a:cubicBezTo>
                      <a:pt x="400641" y="481573"/>
                      <a:pt x="415932" y="496865"/>
                      <a:pt x="425872" y="504511"/>
                    </a:cubicBezTo>
                    <a:cubicBezTo>
                      <a:pt x="435811" y="512157"/>
                      <a:pt x="401405" y="535859"/>
                      <a:pt x="408286" y="541211"/>
                    </a:cubicBezTo>
                    <a:cubicBezTo>
                      <a:pt x="415168" y="546563"/>
                      <a:pt x="401405" y="560325"/>
                      <a:pt x="386113" y="577911"/>
                    </a:cubicBezTo>
                    <a:cubicBezTo>
                      <a:pt x="371586" y="593967"/>
                      <a:pt x="398347" y="593202"/>
                      <a:pt x="418226" y="597025"/>
                    </a:cubicBezTo>
                    <a:moveTo>
                      <a:pt x="436576" y="1451827"/>
                    </a:moveTo>
                    <a:cubicBezTo>
                      <a:pt x="429695" y="1444181"/>
                      <a:pt x="410580" y="1445710"/>
                      <a:pt x="407522" y="1438829"/>
                    </a:cubicBezTo>
                    <a:cubicBezTo>
                      <a:pt x="404463" y="1431948"/>
                      <a:pt x="387643" y="1406717"/>
                      <a:pt x="378468" y="1407481"/>
                    </a:cubicBezTo>
                    <a:cubicBezTo>
                      <a:pt x="369293" y="1408246"/>
                      <a:pt x="357059" y="1408246"/>
                      <a:pt x="345591" y="1400600"/>
                    </a:cubicBezTo>
                    <a:cubicBezTo>
                      <a:pt x="334887" y="1392190"/>
                      <a:pt x="327241" y="1392190"/>
                      <a:pt x="319595" y="1396777"/>
                    </a:cubicBezTo>
                    <a:cubicBezTo>
                      <a:pt x="311949" y="1401364"/>
                      <a:pt x="328005" y="1402894"/>
                      <a:pt x="327241" y="1408246"/>
                    </a:cubicBezTo>
                    <a:cubicBezTo>
                      <a:pt x="326476" y="1413598"/>
                      <a:pt x="332593" y="1416656"/>
                      <a:pt x="338709" y="1415892"/>
                    </a:cubicBezTo>
                    <a:cubicBezTo>
                      <a:pt x="345591" y="1415127"/>
                      <a:pt x="349414" y="1428125"/>
                      <a:pt x="355530" y="1428889"/>
                    </a:cubicBezTo>
                    <a:cubicBezTo>
                      <a:pt x="362412" y="1429654"/>
                      <a:pt x="364705" y="1439594"/>
                      <a:pt x="372351" y="1439594"/>
                    </a:cubicBezTo>
                    <a:cubicBezTo>
                      <a:pt x="379997" y="1439594"/>
                      <a:pt x="381526" y="1448004"/>
                      <a:pt x="385349" y="1453356"/>
                    </a:cubicBezTo>
                    <a:cubicBezTo>
                      <a:pt x="389172" y="1457944"/>
                      <a:pt x="398347" y="1454121"/>
                      <a:pt x="398347" y="1458708"/>
                    </a:cubicBezTo>
                    <a:cubicBezTo>
                      <a:pt x="398347" y="1463296"/>
                      <a:pt x="407522" y="1467119"/>
                      <a:pt x="409816" y="1472471"/>
                    </a:cubicBezTo>
                    <a:cubicBezTo>
                      <a:pt x="425107" y="1474000"/>
                      <a:pt x="438105" y="1475529"/>
                      <a:pt x="449574" y="1472471"/>
                    </a:cubicBezTo>
                    <a:cubicBezTo>
                      <a:pt x="449574" y="1469412"/>
                      <a:pt x="450338" y="1465589"/>
                      <a:pt x="451867" y="1462531"/>
                    </a:cubicBezTo>
                    <a:cubicBezTo>
                      <a:pt x="456455" y="1454885"/>
                      <a:pt x="444222" y="1459473"/>
                      <a:pt x="436576" y="14518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5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1381358" y="2216014"/>
              <a:ext cx="2533286" cy="1668340"/>
              <a:chOff x="1381358" y="2216014"/>
              <a:chExt cx="2533286" cy="1668340"/>
            </a:xfrm>
            <a:solidFill>
              <a:srgbClr val="868889"/>
            </a:solidFill>
          </p:grpSpPr>
          <p:sp>
            <p:nvSpPr>
              <p:cNvPr id="252" name="Vrije vorm: vorm 251">
                <a:extLst>
                  <a:ext uri="{FF2B5EF4-FFF2-40B4-BE49-F238E27FC236}">
                    <a16:creationId xmlns:a16="http://schemas.microsoft.com/office/drawing/2014/main" id="{78E74244-AC50-4850-8FDD-FE7807B33618}"/>
                  </a:ext>
                </a:extLst>
              </p:cNvPr>
              <p:cNvSpPr/>
              <p:nvPr/>
            </p:nvSpPr>
            <p:spPr>
              <a:xfrm>
                <a:off x="1381358" y="2216014"/>
                <a:ext cx="2533286" cy="1668340"/>
              </a:xfrm>
              <a:custGeom>
                <a:avLst/>
                <a:gdLst>
                  <a:gd name="connsiteX0" fmla="*/ 2513408 w 2533286"/>
                  <a:gd name="connsiteY0" fmla="*/ 886362 h 1668340"/>
                  <a:gd name="connsiteX1" fmla="*/ 2480531 w 2533286"/>
                  <a:gd name="connsiteY1" fmla="*/ 877187 h 1668340"/>
                  <a:gd name="connsiteX2" fmla="*/ 2448419 w 2533286"/>
                  <a:gd name="connsiteY2" fmla="*/ 920004 h 1668340"/>
                  <a:gd name="connsiteX3" fmla="*/ 2417071 w 2533286"/>
                  <a:gd name="connsiteY3" fmla="*/ 951352 h 1668340"/>
                  <a:gd name="connsiteX4" fmla="*/ 2331438 w 2533286"/>
                  <a:gd name="connsiteY4" fmla="*/ 952116 h 1668340"/>
                  <a:gd name="connsiteX5" fmla="*/ 2297796 w 2533286"/>
                  <a:gd name="connsiteY5" fmla="*/ 976583 h 1668340"/>
                  <a:gd name="connsiteX6" fmla="*/ 2298561 w 2533286"/>
                  <a:gd name="connsiteY6" fmla="*/ 978112 h 1668340"/>
                  <a:gd name="connsiteX7" fmla="*/ 2249627 w 2533286"/>
                  <a:gd name="connsiteY7" fmla="*/ 1001814 h 1668340"/>
                  <a:gd name="connsiteX8" fmla="*/ 2229749 w 2533286"/>
                  <a:gd name="connsiteY8" fmla="*/ 1003343 h 1668340"/>
                  <a:gd name="connsiteX9" fmla="*/ 2231278 w 2533286"/>
                  <a:gd name="connsiteY9" fmla="*/ 1013283 h 1668340"/>
                  <a:gd name="connsiteX10" fmla="*/ 2223632 w 2533286"/>
                  <a:gd name="connsiteY10" fmla="*/ 1019399 h 1668340"/>
                  <a:gd name="connsiteX11" fmla="*/ 2166288 w 2533286"/>
                  <a:gd name="connsiteY11" fmla="*/ 1053806 h 1668340"/>
                  <a:gd name="connsiteX12" fmla="*/ 2116590 w 2533286"/>
                  <a:gd name="connsiteY12" fmla="*/ 1043102 h 1668340"/>
                  <a:gd name="connsiteX13" fmla="*/ 2135705 w 2533286"/>
                  <a:gd name="connsiteY13" fmla="*/ 1037750 h 1668340"/>
                  <a:gd name="connsiteX14" fmla="*/ 2145645 w 2533286"/>
                  <a:gd name="connsiteY14" fmla="*/ 1034691 h 1668340"/>
                  <a:gd name="connsiteX15" fmla="*/ 2141822 w 2533286"/>
                  <a:gd name="connsiteY15" fmla="*/ 1015577 h 1668340"/>
                  <a:gd name="connsiteX16" fmla="*/ 2132647 w 2533286"/>
                  <a:gd name="connsiteY16" fmla="*/ 984993 h 1668340"/>
                  <a:gd name="connsiteX17" fmla="*/ 2105886 w 2533286"/>
                  <a:gd name="connsiteY17" fmla="*/ 989581 h 1668340"/>
                  <a:gd name="connsiteX18" fmla="*/ 2115826 w 2533286"/>
                  <a:gd name="connsiteY18" fmla="*/ 945235 h 1668340"/>
                  <a:gd name="connsiteX19" fmla="*/ 2076832 w 2533286"/>
                  <a:gd name="connsiteY19" fmla="*/ 940648 h 1668340"/>
                  <a:gd name="connsiteX20" fmla="*/ 2051601 w 2533286"/>
                  <a:gd name="connsiteY20" fmla="*/ 958998 h 1668340"/>
                  <a:gd name="connsiteX21" fmla="*/ 2044720 w 2533286"/>
                  <a:gd name="connsiteY21" fmla="*/ 1010989 h 1668340"/>
                  <a:gd name="connsiteX22" fmla="*/ 2027134 w 2533286"/>
                  <a:gd name="connsiteY22" fmla="*/ 1046160 h 1668340"/>
                  <a:gd name="connsiteX23" fmla="*/ 2008020 w 2533286"/>
                  <a:gd name="connsiteY23" fmla="*/ 1000285 h 1668340"/>
                  <a:gd name="connsiteX24" fmla="*/ 2013372 w 2533286"/>
                  <a:gd name="connsiteY24" fmla="*/ 958233 h 1668340"/>
                  <a:gd name="connsiteX25" fmla="*/ 2050836 w 2533286"/>
                  <a:gd name="connsiteY25" fmla="*/ 926885 h 1668340"/>
                  <a:gd name="connsiteX26" fmla="*/ 2102828 w 2533286"/>
                  <a:gd name="connsiteY26" fmla="*/ 916946 h 1668340"/>
                  <a:gd name="connsiteX27" fmla="*/ 2105886 w 2533286"/>
                  <a:gd name="connsiteY27" fmla="*/ 913887 h 1668340"/>
                  <a:gd name="connsiteX28" fmla="*/ 2091359 w 2533286"/>
                  <a:gd name="connsiteY28" fmla="*/ 903948 h 1668340"/>
                  <a:gd name="connsiteX29" fmla="*/ 2088301 w 2533286"/>
                  <a:gd name="connsiteY29" fmla="*/ 907771 h 1668340"/>
                  <a:gd name="connsiteX30" fmla="*/ 2065364 w 2533286"/>
                  <a:gd name="connsiteY30" fmla="*/ 897831 h 1668340"/>
                  <a:gd name="connsiteX31" fmla="*/ 2018724 w 2533286"/>
                  <a:gd name="connsiteY31" fmla="*/ 906241 h 1668340"/>
                  <a:gd name="connsiteX32" fmla="*/ 1999610 w 2533286"/>
                  <a:gd name="connsiteY32" fmla="*/ 890950 h 1668340"/>
                  <a:gd name="connsiteX33" fmla="*/ 1990434 w 2533286"/>
                  <a:gd name="connsiteY33" fmla="*/ 877952 h 1668340"/>
                  <a:gd name="connsiteX34" fmla="*/ 1933855 w 2533286"/>
                  <a:gd name="connsiteY34" fmla="*/ 900889 h 1668340"/>
                  <a:gd name="connsiteX35" fmla="*/ 1901743 w 2533286"/>
                  <a:gd name="connsiteY35" fmla="*/ 895537 h 1668340"/>
                  <a:gd name="connsiteX36" fmla="*/ 1951441 w 2533286"/>
                  <a:gd name="connsiteY36" fmla="*/ 864189 h 1668340"/>
                  <a:gd name="connsiteX37" fmla="*/ 1964439 w 2533286"/>
                  <a:gd name="connsiteY37" fmla="*/ 859602 h 1668340"/>
                  <a:gd name="connsiteX38" fmla="*/ 1928503 w 2533286"/>
                  <a:gd name="connsiteY38" fmla="*/ 855015 h 1668340"/>
                  <a:gd name="connsiteX39" fmla="*/ 1907095 w 2533286"/>
                  <a:gd name="connsiteY39" fmla="*/ 851192 h 1668340"/>
                  <a:gd name="connsiteX40" fmla="*/ 1886451 w 2533286"/>
                  <a:gd name="connsiteY40" fmla="*/ 843546 h 1668340"/>
                  <a:gd name="connsiteX41" fmla="*/ 1863514 w 2533286"/>
                  <a:gd name="connsiteY41" fmla="*/ 842781 h 1668340"/>
                  <a:gd name="connsiteX42" fmla="*/ 1842106 w 2533286"/>
                  <a:gd name="connsiteY42" fmla="*/ 835900 h 1668340"/>
                  <a:gd name="connsiteX43" fmla="*/ 1831402 w 2533286"/>
                  <a:gd name="connsiteY43" fmla="*/ 817550 h 1668340"/>
                  <a:gd name="connsiteX44" fmla="*/ 1822991 w 2533286"/>
                  <a:gd name="connsiteY44" fmla="*/ 828254 h 1668340"/>
                  <a:gd name="connsiteX45" fmla="*/ 1134868 w 2533286"/>
                  <a:gd name="connsiteY45" fmla="*/ 832077 h 1668340"/>
                  <a:gd name="connsiteX46" fmla="*/ 1137162 w 2533286"/>
                  <a:gd name="connsiteY46" fmla="*/ 835135 h 1668340"/>
                  <a:gd name="connsiteX47" fmla="*/ 1141749 w 2533286"/>
                  <a:gd name="connsiteY47" fmla="*/ 860367 h 1668340"/>
                  <a:gd name="connsiteX48" fmla="*/ 1134104 w 2533286"/>
                  <a:gd name="connsiteY48" fmla="*/ 884833 h 1668340"/>
                  <a:gd name="connsiteX49" fmla="*/ 1131045 w 2533286"/>
                  <a:gd name="connsiteY49" fmla="*/ 872600 h 1668340"/>
                  <a:gd name="connsiteX50" fmla="*/ 1127987 w 2533286"/>
                  <a:gd name="connsiteY50" fmla="*/ 857308 h 1668340"/>
                  <a:gd name="connsiteX51" fmla="*/ 1123400 w 2533286"/>
                  <a:gd name="connsiteY51" fmla="*/ 848898 h 1668340"/>
                  <a:gd name="connsiteX52" fmla="*/ 1083641 w 2533286"/>
                  <a:gd name="connsiteY52" fmla="*/ 848898 h 1668340"/>
                  <a:gd name="connsiteX53" fmla="*/ 1084406 w 2533286"/>
                  <a:gd name="connsiteY53" fmla="*/ 850427 h 1668340"/>
                  <a:gd name="connsiteX54" fmla="*/ 1097404 w 2533286"/>
                  <a:gd name="connsiteY54" fmla="*/ 882540 h 1668340"/>
                  <a:gd name="connsiteX55" fmla="*/ 1108108 w 2533286"/>
                  <a:gd name="connsiteY55" fmla="*/ 905477 h 1668340"/>
                  <a:gd name="connsiteX56" fmla="*/ 1108108 w 2533286"/>
                  <a:gd name="connsiteY56" fmla="*/ 913887 h 1668340"/>
                  <a:gd name="connsiteX57" fmla="*/ 1102756 w 2533286"/>
                  <a:gd name="connsiteY57" fmla="*/ 936060 h 1668340"/>
                  <a:gd name="connsiteX58" fmla="*/ 1098933 w 2533286"/>
                  <a:gd name="connsiteY58" fmla="*/ 995698 h 1668340"/>
                  <a:gd name="connsiteX59" fmla="*/ 1092052 w 2533286"/>
                  <a:gd name="connsiteY59" fmla="*/ 1033162 h 1668340"/>
                  <a:gd name="connsiteX60" fmla="*/ 1100462 w 2533286"/>
                  <a:gd name="connsiteY60" fmla="*/ 1072156 h 1668340"/>
                  <a:gd name="connsiteX61" fmla="*/ 1103520 w 2533286"/>
                  <a:gd name="connsiteY61" fmla="*/ 1104268 h 1668340"/>
                  <a:gd name="connsiteX62" fmla="*/ 1111166 w 2533286"/>
                  <a:gd name="connsiteY62" fmla="*/ 1135616 h 1668340"/>
                  <a:gd name="connsiteX63" fmla="*/ 1130281 w 2533286"/>
                  <a:gd name="connsiteY63" fmla="*/ 1156260 h 1668340"/>
                  <a:gd name="connsiteX64" fmla="*/ 1143279 w 2533286"/>
                  <a:gd name="connsiteY64" fmla="*/ 1170022 h 1668340"/>
                  <a:gd name="connsiteX65" fmla="*/ 1153218 w 2533286"/>
                  <a:gd name="connsiteY65" fmla="*/ 1185314 h 1668340"/>
                  <a:gd name="connsiteX66" fmla="*/ 1156277 w 2533286"/>
                  <a:gd name="connsiteY66" fmla="*/ 1204428 h 1668340"/>
                  <a:gd name="connsiteX67" fmla="*/ 1182272 w 2533286"/>
                  <a:gd name="connsiteY67" fmla="*/ 1231953 h 1668340"/>
                  <a:gd name="connsiteX68" fmla="*/ 1195270 w 2533286"/>
                  <a:gd name="connsiteY68" fmla="*/ 1254891 h 1668340"/>
                  <a:gd name="connsiteX69" fmla="*/ 1226618 w 2533286"/>
                  <a:gd name="connsiteY69" fmla="*/ 1267124 h 1668340"/>
                  <a:gd name="connsiteX70" fmla="*/ 1248026 w 2533286"/>
                  <a:gd name="connsiteY70" fmla="*/ 1271711 h 1668340"/>
                  <a:gd name="connsiteX71" fmla="*/ 1270964 w 2533286"/>
                  <a:gd name="connsiteY71" fmla="*/ 1298472 h 1668340"/>
                  <a:gd name="connsiteX72" fmla="*/ 1276316 w 2533286"/>
                  <a:gd name="connsiteY72" fmla="*/ 1313763 h 1668340"/>
                  <a:gd name="connsiteX73" fmla="*/ 1333659 w 2533286"/>
                  <a:gd name="connsiteY73" fmla="*/ 1306117 h 1668340"/>
                  <a:gd name="connsiteX74" fmla="*/ 1361184 w 2533286"/>
                  <a:gd name="connsiteY74" fmla="*/ 1320645 h 1668340"/>
                  <a:gd name="connsiteX75" fmla="*/ 1425409 w 2533286"/>
                  <a:gd name="connsiteY75" fmla="*/ 1342817 h 1668340"/>
                  <a:gd name="connsiteX76" fmla="*/ 1496515 w 2533286"/>
                  <a:gd name="connsiteY76" fmla="*/ 1342053 h 1668340"/>
                  <a:gd name="connsiteX77" fmla="*/ 1504925 w 2533286"/>
                  <a:gd name="connsiteY77" fmla="*/ 1331349 h 1668340"/>
                  <a:gd name="connsiteX78" fmla="*/ 1543919 w 2533286"/>
                  <a:gd name="connsiteY78" fmla="*/ 1331349 h 1668340"/>
                  <a:gd name="connsiteX79" fmla="*/ 1572209 w 2533286"/>
                  <a:gd name="connsiteY79" fmla="*/ 1355815 h 1668340"/>
                  <a:gd name="connsiteX80" fmla="*/ 1588265 w 2533286"/>
                  <a:gd name="connsiteY80" fmla="*/ 1374930 h 1668340"/>
                  <a:gd name="connsiteX81" fmla="*/ 1597440 w 2533286"/>
                  <a:gd name="connsiteY81" fmla="*/ 1390222 h 1668340"/>
                  <a:gd name="connsiteX82" fmla="*/ 1626494 w 2533286"/>
                  <a:gd name="connsiteY82" fmla="*/ 1404749 h 1668340"/>
                  <a:gd name="connsiteX83" fmla="*/ 1646373 w 2533286"/>
                  <a:gd name="connsiteY83" fmla="*/ 1382576 h 1668340"/>
                  <a:gd name="connsiteX84" fmla="*/ 1690719 w 2533286"/>
                  <a:gd name="connsiteY84" fmla="*/ 1407042 h 1668340"/>
                  <a:gd name="connsiteX85" fmla="*/ 1714421 w 2533286"/>
                  <a:gd name="connsiteY85" fmla="*/ 1439919 h 1668340"/>
                  <a:gd name="connsiteX86" fmla="*/ 1720537 w 2533286"/>
                  <a:gd name="connsiteY86" fmla="*/ 1458269 h 1668340"/>
                  <a:gd name="connsiteX87" fmla="*/ 1727419 w 2533286"/>
                  <a:gd name="connsiteY87" fmla="*/ 1473561 h 1668340"/>
                  <a:gd name="connsiteX88" fmla="*/ 1762589 w 2533286"/>
                  <a:gd name="connsiteY88" fmla="*/ 1485794 h 1668340"/>
                  <a:gd name="connsiteX89" fmla="*/ 1773293 w 2533286"/>
                  <a:gd name="connsiteY89" fmla="*/ 1489617 h 1668340"/>
                  <a:gd name="connsiteX90" fmla="*/ 1766412 w 2533286"/>
                  <a:gd name="connsiteY90" fmla="*/ 1458269 h 1668340"/>
                  <a:gd name="connsiteX91" fmla="*/ 1772529 w 2533286"/>
                  <a:gd name="connsiteY91" fmla="*/ 1435332 h 1668340"/>
                  <a:gd name="connsiteX92" fmla="*/ 1790879 w 2533286"/>
                  <a:gd name="connsiteY92" fmla="*/ 1420040 h 1668340"/>
                  <a:gd name="connsiteX93" fmla="*/ 1806170 w 2533286"/>
                  <a:gd name="connsiteY93" fmla="*/ 1414688 h 1668340"/>
                  <a:gd name="connsiteX94" fmla="*/ 1830637 w 2533286"/>
                  <a:gd name="connsiteY94" fmla="*/ 1394809 h 1668340"/>
                  <a:gd name="connsiteX95" fmla="*/ 1842870 w 2533286"/>
                  <a:gd name="connsiteY95" fmla="*/ 1390222 h 1668340"/>
                  <a:gd name="connsiteX96" fmla="*/ 1858162 w 2533286"/>
                  <a:gd name="connsiteY96" fmla="*/ 1380282 h 1668340"/>
                  <a:gd name="connsiteX97" fmla="*/ 1871160 w 2533286"/>
                  <a:gd name="connsiteY97" fmla="*/ 1381046 h 1668340"/>
                  <a:gd name="connsiteX98" fmla="*/ 1883393 w 2533286"/>
                  <a:gd name="connsiteY98" fmla="*/ 1384105 h 1668340"/>
                  <a:gd name="connsiteX99" fmla="*/ 1904037 w 2533286"/>
                  <a:gd name="connsiteY99" fmla="*/ 1384869 h 1668340"/>
                  <a:gd name="connsiteX100" fmla="*/ 1920858 w 2533286"/>
                  <a:gd name="connsiteY100" fmla="*/ 1392515 h 1668340"/>
                  <a:gd name="connsiteX101" fmla="*/ 1942266 w 2533286"/>
                  <a:gd name="connsiteY101" fmla="*/ 1398632 h 1668340"/>
                  <a:gd name="connsiteX102" fmla="*/ 1952970 w 2533286"/>
                  <a:gd name="connsiteY102" fmla="*/ 1390222 h 1668340"/>
                  <a:gd name="connsiteX103" fmla="*/ 1975143 w 2533286"/>
                  <a:gd name="connsiteY103" fmla="*/ 1405513 h 1668340"/>
                  <a:gd name="connsiteX104" fmla="*/ 1969791 w 2533286"/>
                  <a:gd name="connsiteY104" fmla="*/ 1393280 h 1668340"/>
                  <a:gd name="connsiteX105" fmla="*/ 1964439 w 2533286"/>
                  <a:gd name="connsiteY105" fmla="*/ 1379517 h 1668340"/>
                  <a:gd name="connsiteX106" fmla="*/ 1985847 w 2533286"/>
                  <a:gd name="connsiteY106" fmla="*/ 1368813 h 1668340"/>
                  <a:gd name="connsiteX107" fmla="*/ 2003432 w 2533286"/>
                  <a:gd name="connsiteY107" fmla="*/ 1364990 h 1668340"/>
                  <a:gd name="connsiteX108" fmla="*/ 2013372 w 2533286"/>
                  <a:gd name="connsiteY108" fmla="*/ 1371107 h 1668340"/>
                  <a:gd name="connsiteX109" fmla="*/ 2046249 w 2533286"/>
                  <a:gd name="connsiteY109" fmla="*/ 1367284 h 1668340"/>
                  <a:gd name="connsiteX110" fmla="*/ 2069186 w 2533286"/>
                  <a:gd name="connsiteY110" fmla="*/ 1383340 h 1668340"/>
                  <a:gd name="connsiteX111" fmla="*/ 2086007 w 2533286"/>
                  <a:gd name="connsiteY111" fmla="*/ 1386399 h 1668340"/>
                  <a:gd name="connsiteX112" fmla="*/ 2108945 w 2533286"/>
                  <a:gd name="connsiteY112" fmla="*/ 1378753 h 1668340"/>
                  <a:gd name="connsiteX113" fmla="*/ 2134176 w 2533286"/>
                  <a:gd name="connsiteY113" fmla="*/ 1405513 h 1668340"/>
                  <a:gd name="connsiteX114" fmla="*/ 2134940 w 2533286"/>
                  <a:gd name="connsiteY114" fmla="*/ 1433038 h 1668340"/>
                  <a:gd name="connsiteX115" fmla="*/ 2145645 w 2533286"/>
                  <a:gd name="connsiteY115" fmla="*/ 1457505 h 1668340"/>
                  <a:gd name="connsiteX116" fmla="*/ 2155584 w 2533286"/>
                  <a:gd name="connsiteY116" fmla="*/ 1482736 h 1668340"/>
                  <a:gd name="connsiteX117" fmla="*/ 2172405 w 2533286"/>
                  <a:gd name="connsiteY117" fmla="*/ 1503379 h 1668340"/>
                  <a:gd name="connsiteX118" fmla="*/ 2191519 w 2533286"/>
                  <a:gd name="connsiteY118" fmla="*/ 1506438 h 1668340"/>
                  <a:gd name="connsiteX119" fmla="*/ 2202224 w 2533286"/>
                  <a:gd name="connsiteY119" fmla="*/ 1478148 h 1668340"/>
                  <a:gd name="connsiteX120" fmla="*/ 2188461 w 2533286"/>
                  <a:gd name="connsiteY120" fmla="*/ 1429215 h 1668340"/>
                  <a:gd name="connsiteX121" fmla="*/ 2181580 w 2533286"/>
                  <a:gd name="connsiteY121" fmla="*/ 1406278 h 1668340"/>
                  <a:gd name="connsiteX122" fmla="*/ 2167817 w 2533286"/>
                  <a:gd name="connsiteY122" fmla="*/ 1358874 h 1668340"/>
                  <a:gd name="connsiteX123" fmla="*/ 2196871 w 2533286"/>
                  <a:gd name="connsiteY123" fmla="*/ 1308411 h 1668340"/>
                  <a:gd name="connsiteX124" fmla="*/ 2219044 w 2533286"/>
                  <a:gd name="connsiteY124" fmla="*/ 1296178 h 1668340"/>
                  <a:gd name="connsiteX125" fmla="*/ 2239688 w 2533286"/>
                  <a:gd name="connsiteY125" fmla="*/ 1277063 h 1668340"/>
                  <a:gd name="connsiteX126" fmla="*/ 2254980 w 2533286"/>
                  <a:gd name="connsiteY126" fmla="*/ 1271711 h 1668340"/>
                  <a:gd name="connsiteX127" fmla="*/ 2281740 w 2533286"/>
                  <a:gd name="connsiteY127" fmla="*/ 1254126 h 1668340"/>
                  <a:gd name="connsiteX128" fmla="*/ 2284034 w 2533286"/>
                  <a:gd name="connsiteY128" fmla="*/ 1238070 h 1668340"/>
                  <a:gd name="connsiteX129" fmla="*/ 2290150 w 2533286"/>
                  <a:gd name="connsiteY129" fmla="*/ 1229659 h 1668340"/>
                  <a:gd name="connsiteX130" fmla="*/ 2306971 w 2533286"/>
                  <a:gd name="connsiteY130" fmla="*/ 1230424 h 1668340"/>
                  <a:gd name="connsiteX131" fmla="*/ 2313088 w 2533286"/>
                  <a:gd name="connsiteY131" fmla="*/ 1215897 h 1668340"/>
                  <a:gd name="connsiteX132" fmla="*/ 2305442 w 2533286"/>
                  <a:gd name="connsiteY132" fmla="*/ 1207487 h 1668340"/>
                  <a:gd name="connsiteX133" fmla="*/ 2296267 w 2533286"/>
                  <a:gd name="connsiteY133" fmla="*/ 1190666 h 1668340"/>
                  <a:gd name="connsiteX134" fmla="*/ 2295502 w 2533286"/>
                  <a:gd name="connsiteY134" fmla="*/ 1179197 h 1668340"/>
                  <a:gd name="connsiteX135" fmla="*/ 2279446 w 2533286"/>
                  <a:gd name="connsiteY135" fmla="*/ 1158553 h 1668340"/>
                  <a:gd name="connsiteX136" fmla="*/ 2289386 w 2533286"/>
                  <a:gd name="connsiteY136" fmla="*/ 1150143 h 1668340"/>
                  <a:gd name="connsiteX137" fmla="*/ 2293209 w 2533286"/>
                  <a:gd name="connsiteY137" fmla="*/ 1118031 h 1668340"/>
                  <a:gd name="connsiteX138" fmla="*/ 2301619 w 2533286"/>
                  <a:gd name="connsiteY138" fmla="*/ 1118031 h 1668340"/>
                  <a:gd name="connsiteX139" fmla="*/ 2299325 w 2533286"/>
                  <a:gd name="connsiteY139" fmla="*/ 1141733 h 1668340"/>
                  <a:gd name="connsiteX140" fmla="*/ 2306207 w 2533286"/>
                  <a:gd name="connsiteY140" fmla="*/ 1170787 h 1668340"/>
                  <a:gd name="connsiteX141" fmla="*/ 2316911 w 2533286"/>
                  <a:gd name="connsiteY141" fmla="*/ 1163905 h 1668340"/>
                  <a:gd name="connsiteX142" fmla="*/ 2320734 w 2533286"/>
                  <a:gd name="connsiteY142" fmla="*/ 1131793 h 1668340"/>
                  <a:gd name="connsiteX143" fmla="*/ 2321498 w 2533286"/>
                  <a:gd name="connsiteY143" fmla="*/ 1121853 h 1668340"/>
                  <a:gd name="connsiteX144" fmla="*/ 2339084 w 2533286"/>
                  <a:gd name="connsiteY144" fmla="*/ 1121089 h 1668340"/>
                  <a:gd name="connsiteX145" fmla="*/ 2352081 w 2533286"/>
                  <a:gd name="connsiteY145" fmla="*/ 1091270 h 1668340"/>
                  <a:gd name="connsiteX146" fmla="*/ 2365844 w 2533286"/>
                  <a:gd name="connsiteY146" fmla="*/ 1084389 h 1668340"/>
                  <a:gd name="connsiteX147" fmla="*/ 2402544 w 2533286"/>
                  <a:gd name="connsiteY147" fmla="*/ 1074449 h 1668340"/>
                  <a:gd name="connsiteX148" fmla="*/ 2364315 w 2533286"/>
                  <a:gd name="connsiteY148" fmla="*/ 1073685 h 1668340"/>
                  <a:gd name="connsiteX149" fmla="*/ 2404838 w 2533286"/>
                  <a:gd name="connsiteY149" fmla="*/ 1061451 h 1668340"/>
                  <a:gd name="connsiteX150" fmla="*/ 2417071 w 2533286"/>
                  <a:gd name="connsiteY150" fmla="*/ 1051512 h 1668340"/>
                  <a:gd name="connsiteX151" fmla="*/ 2438479 w 2533286"/>
                  <a:gd name="connsiteY151" fmla="*/ 1053041 h 1668340"/>
                  <a:gd name="connsiteX152" fmla="*/ 2431598 w 2533286"/>
                  <a:gd name="connsiteY152" fmla="*/ 1033927 h 1668340"/>
                  <a:gd name="connsiteX153" fmla="*/ 2434656 w 2533286"/>
                  <a:gd name="connsiteY153" fmla="*/ 1021693 h 1668340"/>
                  <a:gd name="connsiteX154" fmla="*/ 2450712 w 2533286"/>
                  <a:gd name="connsiteY154" fmla="*/ 995698 h 1668340"/>
                  <a:gd name="connsiteX155" fmla="*/ 2465239 w 2533286"/>
                  <a:gd name="connsiteY155" fmla="*/ 987287 h 1668340"/>
                  <a:gd name="connsiteX156" fmla="*/ 2483589 w 2533286"/>
                  <a:gd name="connsiteY156" fmla="*/ 969702 h 1668340"/>
                  <a:gd name="connsiteX157" fmla="*/ 2514937 w 2533286"/>
                  <a:gd name="connsiteY157" fmla="*/ 970466 h 1668340"/>
                  <a:gd name="connsiteX158" fmla="*/ 2533287 w 2533286"/>
                  <a:gd name="connsiteY158" fmla="*/ 956704 h 1668340"/>
                  <a:gd name="connsiteX159" fmla="*/ 2513408 w 2533286"/>
                  <a:gd name="connsiteY159" fmla="*/ 886362 h 1668340"/>
                  <a:gd name="connsiteX160" fmla="*/ 241073 w 2533286"/>
                  <a:gd name="connsiteY160" fmla="*/ 1606598 h 1668340"/>
                  <a:gd name="connsiteX161" fmla="*/ 256365 w 2533286"/>
                  <a:gd name="connsiteY161" fmla="*/ 1608892 h 1668340"/>
                  <a:gd name="connsiteX162" fmla="*/ 241073 w 2533286"/>
                  <a:gd name="connsiteY162" fmla="*/ 1606598 h 1668340"/>
                  <a:gd name="connsiteX163" fmla="*/ 202079 w 2533286"/>
                  <a:gd name="connsiteY163" fmla="*/ 1590542 h 1668340"/>
                  <a:gd name="connsiteX164" fmla="*/ 216606 w 2533286"/>
                  <a:gd name="connsiteY164" fmla="*/ 1589013 h 1668340"/>
                  <a:gd name="connsiteX165" fmla="*/ 202079 w 2533286"/>
                  <a:gd name="connsiteY165" fmla="*/ 1590542 h 1668340"/>
                  <a:gd name="connsiteX166" fmla="*/ 288477 w 2533286"/>
                  <a:gd name="connsiteY166" fmla="*/ 1617302 h 1668340"/>
                  <a:gd name="connsiteX167" fmla="*/ 290771 w 2533286"/>
                  <a:gd name="connsiteY167" fmla="*/ 1629535 h 1668340"/>
                  <a:gd name="connsiteX168" fmla="*/ 288477 w 2533286"/>
                  <a:gd name="connsiteY168" fmla="*/ 1617302 h 1668340"/>
                  <a:gd name="connsiteX169" fmla="*/ 306827 w 2533286"/>
                  <a:gd name="connsiteY169" fmla="*/ 1637946 h 1668340"/>
                  <a:gd name="connsiteX170" fmla="*/ 308356 w 2533286"/>
                  <a:gd name="connsiteY170" fmla="*/ 1667764 h 1668340"/>
                  <a:gd name="connsiteX171" fmla="*/ 325941 w 2533286"/>
                  <a:gd name="connsiteY171" fmla="*/ 1657825 h 1668340"/>
                  <a:gd name="connsiteX172" fmla="*/ 306827 w 2533286"/>
                  <a:gd name="connsiteY172" fmla="*/ 1637946 h 1668340"/>
                  <a:gd name="connsiteX173" fmla="*/ 36930 w 2533286"/>
                  <a:gd name="connsiteY173" fmla="*/ 450551 h 1668340"/>
                  <a:gd name="connsiteX174" fmla="*/ 14757 w 2533286"/>
                  <a:gd name="connsiteY174" fmla="*/ 458197 h 1668340"/>
                  <a:gd name="connsiteX175" fmla="*/ 49928 w 2533286"/>
                  <a:gd name="connsiteY175" fmla="*/ 468136 h 1668340"/>
                  <a:gd name="connsiteX176" fmla="*/ 55280 w 2533286"/>
                  <a:gd name="connsiteY176" fmla="*/ 451316 h 1668340"/>
                  <a:gd name="connsiteX177" fmla="*/ 36930 w 2533286"/>
                  <a:gd name="connsiteY177" fmla="*/ 450551 h 1668340"/>
                  <a:gd name="connsiteX178" fmla="*/ 389402 w 2533286"/>
                  <a:gd name="connsiteY178" fmla="*/ 514011 h 1668340"/>
                  <a:gd name="connsiteX179" fmla="*/ 370287 w 2533286"/>
                  <a:gd name="connsiteY179" fmla="*/ 520893 h 1668340"/>
                  <a:gd name="connsiteX180" fmla="*/ 348114 w 2533286"/>
                  <a:gd name="connsiteY180" fmla="*/ 545359 h 1668340"/>
                  <a:gd name="connsiteX181" fmla="*/ 329764 w 2533286"/>
                  <a:gd name="connsiteY181" fmla="*/ 551476 h 1668340"/>
                  <a:gd name="connsiteX182" fmla="*/ 340468 w 2533286"/>
                  <a:gd name="connsiteY182" fmla="*/ 570590 h 1668340"/>
                  <a:gd name="connsiteX183" fmla="*/ 353466 w 2533286"/>
                  <a:gd name="connsiteY183" fmla="*/ 570590 h 1668340"/>
                  <a:gd name="connsiteX184" fmla="*/ 386343 w 2533286"/>
                  <a:gd name="connsiteY184" fmla="*/ 547653 h 1668340"/>
                  <a:gd name="connsiteX185" fmla="*/ 377168 w 2533286"/>
                  <a:gd name="connsiteY185" fmla="*/ 533126 h 1668340"/>
                  <a:gd name="connsiteX186" fmla="*/ 394754 w 2533286"/>
                  <a:gd name="connsiteY186" fmla="*/ 524715 h 1668340"/>
                  <a:gd name="connsiteX187" fmla="*/ 389402 w 2533286"/>
                  <a:gd name="connsiteY187" fmla="*/ 514011 h 1668340"/>
                  <a:gd name="connsiteX188" fmla="*/ 108800 w 2533286"/>
                  <a:gd name="connsiteY188" fmla="*/ 640167 h 1668340"/>
                  <a:gd name="connsiteX189" fmla="*/ 75923 w 2533286"/>
                  <a:gd name="connsiteY189" fmla="*/ 656223 h 1668340"/>
                  <a:gd name="connsiteX190" fmla="*/ 95802 w 2533286"/>
                  <a:gd name="connsiteY190" fmla="*/ 650107 h 1668340"/>
                  <a:gd name="connsiteX191" fmla="*/ 108800 w 2533286"/>
                  <a:gd name="connsiteY191" fmla="*/ 640167 h 1668340"/>
                  <a:gd name="connsiteX192" fmla="*/ 14757 w 2533286"/>
                  <a:gd name="connsiteY192" fmla="*/ 689100 h 1668340"/>
                  <a:gd name="connsiteX193" fmla="*/ 27755 w 2533286"/>
                  <a:gd name="connsiteY193" fmla="*/ 670751 h 1668340"/>
                  <a:gd name="connsiteX194" fmla="*/ 14757 w 2533286"/>
                  <a:gd name="connsiteY194" fmla="*/ 689100 h 1668340"/>
                  <a:gd name="connsiteX195" fmla="*/ 949075 w 2533286"/>
                  <a:gd name="connsiteY195" fmla="*/ 612642 h 1668340"/>
                  <a:gd name="connsiteX196" fmla="*/ 925373 w 2533286"/>
                  <a:gd name="connsiteY196" fmla="*/ 586647 h 1668340"/>
                  <a:gd name="connsiteX197" fmla="*/ 881027 w 2533286"/>
                  <a:gd name="connsiteY197" fmla="*/ 535420 h 1668340"/>
                  <a:gd name="connsiteX198" fmla="*/ 827507 w 2533286"/>
                  <a:gd name="connsiteY198" fmla="*/ 475782 h 1668340"/>
                  <a:gd name="connsiteX199" fmla="*/ 793865 w 2533286"/>
                  <a:gd name="connsiteY199" fmla="*/ 474253 h 1668340"/>
                  <a:gd name="connsiteX200" fmla="*/ 770928 w 2533286"/>
                  <a:gd name="connsiteY200" fmla="*/ 491838 h 1668340"/>
                  <a:gd name="connsiteX201" fmla="*/ 751813 w 2533286"/>
                  <a:gd name="connsiteY201" fmla="*/ 479605 h 1668340"/>
                  <a:gd name="connsiteX202" fmla="*/ 726582 w 2533286"/>
                  <a:gd name="connsiteY202" fmla="*/ 455139 h 1668340"/>
                  <a:gd name="connsiteX203" fmla="*/ 709761 w 2533286"/>
                  <a:gd name="connsiteY203" fmla="*/ 442905 h 1668340"/>
                  <a:gd name="connsiteX204" fmla="*/ 686824 w 2533286"/>
                  <a:gd name="connsiteY204" fmla="*/ 447493 h 1668340"/>
                  <a:gd name="connsiteX205" fmla="*/ 673826 w 2533286"/>
                  <a:gd name="connsiteY205" fmla="*/ 445199 h 1668340"/>
                  <a:gd name="connsiteX206" fmla="*/ 673826 w 2533286"/>
                  <a:gd name="connsiteY206" fmla="*/ 72848 h 1668340"/>
                  <a:gd name="connsiteX207" fmla="*/ 662357 w 2533286"/>
                  <a:gd name="connsiteY207" fmla="*/ 70554 h 1668340"/>
                  <a:gd name="connsiteX208" fmla="*/ 609601 w 2533286"/>
                  <a:gd name="connsiteY208" fmla="*/ 56792 h 1668340"/>
                  <a:gd name="connsiteX209" fmla="*/ 562197 w 2533286"/>
                  <a:gd name="connsiteY209" fmla="*/ 58321 h 1668340"/>
                  <a:gd name="connsiteX210" fmla="*/ 523203 w 2533286"/>
                  <a:gd name="connsiteY210" fmla="*/ 52969 h 1668340"/>
                  <a:gd name="connsiteX211" fmla="*/ 469683 w 2533286"/>
                  <a:gd name="connsiteY211" fmla="*/ 37677 h 1668340"/>
                  <a:gd name="connsiteX212" fmla="*/ 406222 w 2533286"/>
                  <a:gd name="connsiteY212" fmla="*/ 42265 h 1668340"/>
                  <a:gd name="connsiteX213" fmla="*/ 390166 w 2533286"/>
                  <a:gd name="connsiteY213" fmla="*/ 35383 h 1668340"/>
                  <a:gd name="connsiteX214" fmla="*/ 382520 w 2533286"/>
                  <a:gd name="connsiteY214" fmla="*/ 23150 h 1668340"/>
                  <a:gd name="connsiteX215" fmla="*/ 339704 w 2533286"/>
                  <a:gd name="connsiteY215" fmla="*/ 23915 h 1668340"/>
                  <a:gd name="connsiteX216" fmla="*/ 327471 w 2533286"/>
                  <a:gd name="connsiteY216" fmla="*/ 13975 h 1668340"/>
                  <a:gd name="connsiteX217" fmla="*/ 314473 w 2533286"/>
                  <a:gd name="connsiteY217" fmla="*/ 17034 h 1668340"/>
                  <a:gd name="connsiteX218" fmla="*/ 295358 w 2533286"/>
                  <a:gd name="connsiteY218" fmla="*/ 20092 h 1668340"/>
                  <a:gd name="connsiteX219" fmla="*/ 305298 w 2533286"/>
                  <a:gd name="connsiteY219" fmla="*/ 9388 h 1668340"/>
                  <a:gd name="connsiteX220" fmla="*/ 285419 w 2533286"/>
                  <a:gd name="connsiteY220" fmla="*/ 213 h 1668340"/>
                  <a:gd name="connsiteX221" fmla="*/ 259423 w 2533286"/>
                  <a:gd name="connsiteY221" fmla="*/ 15504 h 1668340"/>
                  <a:gd name="connsiteX222" fmla="*/ 220429 w 2533286"/>
                  <a:gd name="connsiteY222" fmla="*/ 23915 h 1668340"/>
                  <a:gd name="connsiteX223" fmla="*/ 197492 w 2533286"/>
                  <a:gd name="connsiteY223" fmla="*/ 30796 h 1668340"/>
                  <a:gd name="connsiteX224" fmla="*/ 202844 w 2533286"/>
                  <a:gd name="connsiteY224" fmla="*/ 43794 h 1668340"/>
                  <a:gd name="connsiteX225" fmla="*/ 184494 w 2533286"/>
                  <a:gd name="connsiteY225" fmla="*/ 41500 h 1668340"/>
                  <a:gd name="connsiteX226" fmla="*/ 147794 w 2533286"/>
                  <a:gd name="connsiteY226" fmla="*/ 47617 h 1668340"/>
                  <a:gd name="connsiteX227" fmla="*/ 118740 w 2533286"/>
                  <a:gd name="connsiteY227" fmla="*/ 71319 h 1668340"/>
                  <a:gd name="connsiteX228" fmla="*/ 108036 w 2533286"/>
                  <a:gd name="connsiteY228" fmla="*/ 97315 h 1668340"/>
                  <a:gd name="connsiteX229" fmla="*/ 44576 w 2533286"/>
                  <a:gd name="connsiteY229" fmla="*/ 109548 h 1668340"/>
                  <a:gd name="connsiteX230" fmla="*/ 37694 w 2533286"/>
                  <a:gd name="connsiteY230" fmla="*/ 124839 h 1668340"/>
                  <a:gd name="connsiteX231" fmla="*/ 65219 w 2533286"/>
                  <a:gd name="connsiteY231" fmla="*/ 141660 h 1668340"/>
                  <a:gd name="connsiteX232" fmla="*/ 106507 w 2533286"/>
                  <a:gd name="connsiteY232" fmla="*/ 183712 h 1668340"/>
                  <a:gd name="connsiteX233" fmla="*/ 148559 w 2533286"/>
                  <a:gd name="connsiteY233" fmla="*/ 184477 h 1668340"/>
                  <a:gd name="connsiteX234" fmla="*/ 156969 w 2533286"/>
                  <a:gd name="connsiteY234" fmla="*/ 205120 h 1668340"/>
                  <a:gd name="connsiteX235" fmla="*/ 183729 w 2533286"/>
                  <a:gd name="connsiteY235" fmla="*/ 210473 h 1668340"/>
                  <a:gd name="connsiteX236" fmla="*/ 153911 w 2533286"/>
                  <a:gd name="connsiteY236" fmla="*/ 218883 h 1668340"/>
                  <a:gd name="connsiteX237" fmla="*/ 132502 w 2533286"/>
                  <a:gd name="connsiteY237" fmla="*/ 225000 h 1668340"/>
                  <a:gd name="connsiteX238" fmla="*/ 100390 w 2533286"/>
                  <a:gd name="connsiteY238" fmla="*/ 224235 h 1668340"/>
                  <a:gd name="connsiteX239" fmla="*/ 100390 w 2533286"/>
                  <a:gd name="connsiteY239" fmla="*/ 207414 h 1668340"/>
                  <a:gd name="connsiteX240" fmla="*/ 69042 w 2533286"/>
                  <a:gd name="connsiteY240" fmla="*/ 208179 h 1668340"/>
                  <a:gd name="connsiteX241" fmla="*/ 55280 w 2533286"/>
                  <a:gd name="connsiteY241" fmla="*/ 222706 h 1668340"/>
                  <a:gd name="connsiteX242" fmla="*/ 33871 w 2533286"/>
                  <a:gd name="connsiteY242" fmla="*/ 225000 h 1668340"/>
                  <a:gd name="connsiteX243" fmla="*/ 230 w 2533286"/>
                  <a:gd name="connsiteY243" fmla="*/ 244114 h 1668340"/>
                  <a:gd name="connsiteX244" fmla="*/ 36165 w 2533286"/>
                  <a:gd name="connsiteY244" fmla="*/ 257877 h 1668340"/>
                  <a:gd name="connsiteX245" fmla="*/ 31578 w 2533286"/>
                  <a:gd name="connsiteY245" fmla="*/ 269345 h 1668340"/>
                  <a:gd name="connsiteX246" fmla="*/ 50692 w 2533286"/>
                  <a:gd name="connsiteY246" fmla="*/ 286931 h 1668340"/>
                  <a:gd name="connsiteX247" fmla="*/ 104213 w 2533286"/>
                  <a:gd name="connsiteY247" fmla="*/ 286931 h 1668340"/>
                  <a:gd name="connsiteX248" fmla="*/ 127150 w 2533286"/>
                  <a:gd name="connsiteY248" fmla="*/ 289989 h 1668340"/>
                  <a:gd name="connsiteX249" fmla="*/ 171496 w 2533286"/>
                  <a:gd name="connsiteY249" fmla="*/ 274697 h 1668340"/>
                  <a:gd name="connsiteX250" fmla="*/ 164615 w 2533286"/>
                  <a:gd name="connsiteY250" fmla="*/ 291518 h 1668340"/>
                  <a:gd name="connsiteX251" fmla="*/ 167673 w 2533286"/>
                  <a:gd name="connsiteY251" fmla="*/ 323631 h 1668340"/>
                  <a:gd name="connsiteX252" fmla="*/ 137090 w 2533286"/>
                  <a:gd name="connsiteY252" fmla="*/ 325924 h 1668340"/>
                  <a:gd name="connsiteX253" fmla="*/ 124092 w 2533286"/>
                  <a:gd name="connsiteY253" fmla="*/ 345803 h 1668340"/>
                  <a:gd name="connsiteX254" fmla="*/ 92744 w 2533286"/>
                  <a:gd name="connsiteY254" fmla="*/ 337393 h 1668340"/>
                  <a:gd name="connsiteX255" fmla="*/ 82805 w 2533286"/>
                  <a:gd name="connsiteY255" fmla="*/ 361860 h 1668340"/>
                  <a:gd name="connsiteX256" fmla="*/ 57573 w 2533286"/>
                  <a:gd name="connsiteY256" fmla="*/ 379445 h 1668340"/>
                  <a:gd name="connsiteX257" fmla="*/ 45340 w 2533286"/>
                  <a:gd name="connsiteY257" fmla="*/ 400853 h 1668340"/>
                  <a:gd name="connsiteX258" fmla="*/ 68278 w 2533286"/>
                  <a:gd name="connsiteY258" fmla="*/ 415380 h 1668340"/>
                  <a:gd name="connsiteX259" fmla="*/ 67513 w 2533286"/>
                  <a:gd name="connsiteY259" fmla="*/ 438318 h 1668340"/>
                  <a:gd name="connsiteX260" fmla="*/ 98861 w 2533286"/>
                  <a:gd name="connsiteY260" fmla="*/ 466607 h 1668340"/>
                  <a:gd name="connsiteX261" fmla="*/ 127915 w 2533286"/>
                  <a:gd name="connsiteY261" fmla="*/ 462020 h 1668340"/>
                  <a:gd name="connsiteX262" fmla="*/ 140913 w 2533286"/>
                  <a:gd name="connsiteY262" fmla="*/ 452080 h 1668340"/>
                  <a:gd name="connsiteX263" fmla="*/ 150852 w 2533286"/>
                  <a:gd name="connsiteY263" fmla="*/ 479605 h 1668340"/>
                  <a:gd name="connsiteX264" fmla="*/ 148559 w 2533286"/>
                  <a:gd name="connsiteY264" fmla="*/ 504072 h 1668340"/>
                  <a:gd name="connsiteX265" fmla="*/ 175319 w 2533286"/>
                  <a:gd name="connsiteY265" fmla="*/ 501013 h 1668340"/>
                  <a:gd name="connsiteX266" fmla="*/ 209725 w 2533286"/>
                  <a:gd name="connsiteY266" fmla="*/ 504072 h 1668340"/>
                  <a:gd name="connsiteX267" fmla="*/ 225017 w 2533286"/>
                  <a:gd name="connsiteY267" fmla="*/ 508659 h 1668340"/>
                  <a:gd name="connsiteX268" fmla="*/ 235721 w 2533286"/>
                  <a:gd name="connsiteY268" fmla="*/ 496426 h 1668340"/>
                  <a:gd name="connsiteX269" fmla="*/ 262481 w 2533286"/>
                  <a:gd name="connsiteY269" fmla="*/ 499484 h 1668340"/>
                  <a:gd name="connsiteX270" fmla="*/ 263246 w 2533286"/>
                  <a:gd name="connsiteY270" fmla="*/ 510953 h 1668340"/>
                  <a:gd name="connsiteX271" fmla="*/ 254071 w 2533286"/>
                  <a:gd name="connsiteY271" fmla="*/ 549947 h 1668340"/>
                  <a:gd name="connsiteX272" fmla="*/ 223488 w 2533286"/>
                  <a:gd name="connsiteY272" fmla="*/ 575942 h 1668340"/>
                  <a:gd name="connsiteX273" fmla="*/ 181436 w 2533286"/>
                  <a:gd name="connsiteY273" fmla="*/ 608055 h 1668340"/>
                  <a:gd name="connsiteX274" fmla="*/ 142442 w 2533286"/>
                  <a:gd name="connsiteY274" fmla="*/ 611878 h 1668340"/>
                  <a:gd name="connsiteX275" fmla="*/ 124092 w 2533286"/>
                  <a:gd name="connsiteY275" fmla="*/ 637874 h 1668340"/>
                  <a:gd name="connsiteX276" fmla="*/ 153911 w 2533286"/>
                  <a:gd name="connsiteY276" fmla="*/ 622582 h 1668340"/>
                  <a:gd name="connsiteX277" fmla="*/ 163086 w 2533286"/>
                  <a:gd name="connsiteY277" fmla="*/ 621817 h 1668340"/>
                  <a:gd name="connsiteX278" fmla="*/ 183729 w 2533286"/>
                  <a:gd name="connsiteY278" fmla="*/ 615701 h 1668340"/>
                  <a:gd name="connsiteX279" fmla="*/ 202079 w 2533286"/>
                  <a:gd name="connsiteY279" fmla="*/ 613407 h 1668340"/>
                  <a:gd name="connsiteX280" fmla="*/ 224252 w 2533286"/>
                  <a:gd name="connsiteY280" fmla="*/ 604996 h 1668340"/>
                  <a:gd name="connsiteX281" fmla="*/ 239544 w 2533286"/>
                  <a:gd name="connsiteY281" fmla="*/ 590470 h 1668340"/>
                  <a:gd name="connsiteX282" fmla="*/ 284654 w 2533286"/>
                  <a:gd name="connsiteY282" fmla="*/ 565238 h 1668340"/>
                  <a:gd name="connsiteX283" fmla="*/ 294594 w 2533286"/>
                  <a:gd name="connsiteY283" fmla="*/ 552240 h 1668340"/>
                  <a:gd name="connsiteX284" fmla="*/ 322118 w 2533286"/>
                  <a:gd name="connsiteY284" fmla="*/ 535420 h 1668340"/>
                  <a:gd name="connsiteX285" fmla="*/ 341233 w 2533286"/>
                  <a:gd name="connsiteY285" fmla="*/ 528538 h 1668340"/>
                  <a:gd name="connsiteX286" fmla="*/ 350408 w 2533286"/>
                  <a:gd name="connsiteY286" fmla="*/ 510953 h 1668340"/>
                  <a:gd name="connsiteX287" fmla="*/ 363406 w 2533286"/>
                  <a:gd name="connsiteY287" fmla="*/ 498720 h 1668340"/>
                  <a:gd name="connsiteX288" fmla="*/ 343527 w 2533286"/>
                  <a:gd name="connsiteY288" fmla="*/ 488780 h 1668340"/>
                  <a:gd name="connsiteX289" fmla="*/ 364170 w 2533286"/>
                  <a:gd name="connsiteY289" fmla="*/ 471195 h 1668340"/>
                  <a:gd name="connsiteX290" fmla="*/ 380991 w 2533286"/>
                  <a:gd name="connsiteY290" fmla="*/ 456668 h 1668340"/>
                  <a:gd name="connsiteX291" fmla="*/ 397812 w 2533286"/>
                  <a:gd name="connsiteY291" fmla="*/ 439082 h 1668340"/>
                  <a:gd name="connsiteX292" fmla="*/ 410810 w 2533286"/>
                  <a:gd name="connsiteY292" fmla="*/ 424555 h 1668340"/>
                  <a:gd name="connsiteX293" fmla="*/ 432218 w 2533286"/>
                  <a:gd name="connsiteY293" fmla="*/ 410028 h 1668340"/>
                  <a:gd name="connsiteX294" fmla="*/ 447510 w 2533286"/>
                  <a:gd name="connsiteY294" fmla="*/ 416145 h 1668340"/>
                  <a:gd name="connsiteX295" fmla="*/ 448274 w 2533286"/>
                  <a:gd name="connsiteY295" fmla="*/ 425320 h 1668340"/>
                  <a:gd name="connsiteX296" fmla="*/ 422279 w 2533286"/>
                  <a:gd name="connsiteY296" fmla="*/ 429907 h 1668340"/>
                  <a:gd name="connsiteX297" fmla="*/ 412339 w 2533286"/>
                  <a:gd name="connsiteY297" fmla="*/ 452080 h 1668340"/>
                  <a:gd name="connsiteX298" fmla="*/ 413868 w 2533286"/>
                  <a:gd name="connsiteY298" fmla="*/ 469666 h 1668340"/>
                  <a:gd name="connsiteX299" fmla="*/ 404693 w 2533286"/>
                  <a:gd name="connsiteY299" fmla="*/ 480370 h 1668340"/>
                  <a:gd name="connsiteX300" fmla="*/ 414633 w 2533286"/>
                  <a:gd name="connsiteY300" fmla="*/ 488780 h 1668340"/>
                  <a:gd name="connsiteX301" fmla="*/ 463566 w 2533286"/>
                  <a:gd name="connsiteY301" fmla="*/ 462784 h 1668340"/>
                  <a:gd name="connsiteX302" fmla="*/ 499501 w 2533286"/>
                  <a:gd name="connsiteY302" fmla="*/ 461255 h 1668340"/>
                  <a:gd name="connsiteX303" fmla="*/ 500266 w 2533286"/>
                  <a:gd name="connsiteY303" fmla="*/ 449022 h 1668340"/>
                  <a:gd name="connsiteX304" fmla="*/ 489562 w 2533286"/>
                  <a:gd name="connsiteY304" fmla="*/ 434495 h 1668340"/>
                  <a:gd name="connsiteX305" fmla="*/ 497972 w 2533286"/>
                  <a:gd name="connsiteY305" fmla="*/ 423026 h 1668340"/>
                  <a:gd name="connsiteX306" fmla="*/ 511735 w 2533286"/>
                  <a:gd name="connsiteY306" fmla="*/ 422262 h 1668340"/>
                  <a:gd name="connsiteX307" fmla="*/ 530085 w 2533286"/>
                  <a:gd name="connsiteY307" fmla="*/ 428378 h 1668340"/>
                  <a:gd name="connsiteX308" fmla="*/ 549199 w 2533286"/>
                  <a:gd name="connsiteY308" fmla="*/ 432966 h 1668340"/>
                  <a:gd name="connsiteX309" fmla="*/ 538495 w 2533286"/>
                  <a:gd name="connsiteY309" fmla="*/ 441376 h 1668340"/>
                  <a:gd name="connsiteX310" fmla="*/ 541553 w 2533286"/>
                  <a:gd name="connsiteY310" fmla="*/ 449786 h 1668340"/>
                  <a:gd name="connsiteX311" fmla="*/ 561432 w 2533286"/>
                  <a:gd name="connsiteY311" fmla="*/ 445964 h 1668340"/>
                  <a:gd name="connsiteX312" fmla="*/ 576724 w 2533286"/>
                  <a:gd name="connsiteY312" fmla="*/ 443670 h 1668340"/>
                  <a:gd name="connsiteX313" fmla="*/ 582076 w 2533286"/>
                  <a:gd name="connsiteY313" fmla="*/ 448257 h 1668340"/>
                  <a:gd name="connsiteX314" fmla="*/ 610366 w 2533286"/>
                  <a:gd name="connsiteY314" fmla="*/ 456668 h 1668340"/>
                  <a:gd name="connsiteX315" fmla="*/ 664651 w 2533286"/>
                  <a:gd name="connsiteY315" fmla="*/ 455139 h 1668340"/>
                  <a:gd name="connsiteX316" fmla="*/ 686824 w 2533286"/>
                  <a:gd name="connsiteY316" fmla="*/ 469666 h 1668340"/>
                  <a:gd name="connsiteX317" fmla="*/ 717407 w 2533286"/>
                  <a:gd name="connsiteY317" fmla="*/ 459726 h 1668340"/>
                  <a:gd name="connsiteX318" fmla="*/ 712055 w 2533286"/>
                  <a:gd name="connsiteY318" fmla="*/ 475018 h 1668340"/>
                  <a:gd name="connsiteX319" fmla="*/ 724288 w 2533286"/>
                  <a:gd name="connsiteY319" fmla="*/ 483428 h 1668340"/>
                  <a:gd name="connsiteX320" fmla="*/ 753342 w 2533286"/>
                  <a:gd name="connsiteY320" fmla="*/ 497190 h 1668340"/>
                  <a:gd name="connsiteX321" fmla="*/ 782396 w 2533286"/>
                  <a:gd name="connsiteY321" fmla="*/ 520128 h 1668340"/>
                  <a:gd name="connsiteX322" fmla="*/ 796923 w 2533286"/>
                  <a:gd name="connsiteY322" fmla="*/ 508659 h 1668340"/>
                  <a:gd name="connsiteX323" fmla="*/ 816802 w 2533286"/>
                  <a:gd name="connsiteY323" fmla="*/ 518599 h 1668340"/>
                  <a:gd name="connsiteX324" fmla="*/ 819096 w 2533286"/>
                  <a:gd name="connsiteY324" fmla="*/ 497955 h 1668340"/>
                  <a:gd name="connsiteX325" fmla="*/ 829036 w 2533286"/>
                  <a:gd name="connsiteY325" fmla="*/ 500249 h 1668340"/>
                  <a:gd name="connsiteX326" fmla="*/ 830565 w 2533286"/>
                  <a:gd name="connsiteY326" fmla="*/ 532361 h 1668340"/>
                  <a:gd name="connsiteX327" fmla="*/ 812215 w 2533286"/>
                  <a:gd name="connsiteY327" fmla="*/ 528538 h 1668340"/>
                  <a:gd name="connsiteX328" fmla="*/ 795394 w 2533286"/>
                  <a:gd name="connsiteY328" fmla="*/ 533126 h 1668340"/>
                  <a:gd name="connsiteX329" fmla="*/ 816038 w 2533286"/>
                  <a:gd name="connsiteY329" fmla="*/ 556828 h 1668340"/>
                  <a:gd name="connsiteX330" fmla="*/ 823684 w 2533286"/>
                  <a:gd name="connsiteY330" fmla="*/ 573649 h 1668340"/>
                  <a:gd name="connsiteX331" fmla="*/ 835152 w 2533286"/>
                  <a:gd name="connsiteY331" fmla="*/ 587411 h 1668340"/>
                  <a:gd name="connsiteX332" fmla="*/ 832859 w 2533286"/>
                  <a:gd name="connsiteY332" fmla="*/ 561415 h 1668340"/>
                  <a:gd name="connsiteX333" fmla="*/ 836682 w 2533286"/>
                  <a:gd name="connsiteY333" fmla="*/ 545359 h 1668340"/>
                  <a:gd name="connsiteX334" fmla="*/ 839740 w 2533286"/>
                  <a:gd name="connsiteY334" fmla="*/ 562945 h 1668340"/>
                  <a:gd name="connsiteX335" fmla="*/ 855031 w 2533286"/>
                  <a:gd name="connsiteY335" fmla="*/ 554534 h 1668340"/>
                  <a:gd name="connsiteX336" fmla="*/ 854267 w 2533286"/>
                  <a:gd name="connsiteY336" fmla="*/ 531597 h 1668340"/>
                  <a:gd name="connsiteX337" fmla="*/ 869559 w 2533286"/>
                  <a:gd name="connsiteY337" fmla="*/ 548418 h 1668340"/>
                  <a:gd name="connsiteX338" fmla="*/ 861148 w 2533286"/>
                  <a:gd name="connsiteY338" fmla="*/ 565238 h 1668340"/>
                  <a:gd name="connsiteX339" fmla="*/ 847386 w 2533286"/>
                  <a:gd name="connsiteY339" fmla="*/ 571355 h 1668340"/>
                  <a:gd name="connsiteX340" fmla="*/ 850444 w 2533286"/>
                  <a:gd name="connsiteY340" fmla="*/ 596586 h 1668340"/>
                  <a:gd name="connsiteX341" fmla="*/ 860384 w 2533286"/>
                  <a:gd name="connsiteY341" fmla="*/ 588176 h 1668340"/>
                  <a:gd name="connsiteX342" fmla="*/ 876440 w 2533286"/>
                  <a:gd name="connsiteY342" fmla="*/ 585117 h 1668340"/>
                  <a:gd name="connsiteX343" fmla="*/ 897848 w 2533286"/>
                  <a:gd name="connsiteY343" fmla="*/ 601174 h 1668340"/>
                  <a:gd name="connsiteX344" fmla="*/ 887908 w 2533286"/>
                  <a:gd name="connsiteY344" fmla="*/ 589705 h 1668340"/>
                  <a:gd name="connsiteX345" fmla="*/ 888673 w 2533286"/>
                  <a:gd name="connsiteY345" fmla="*/ 575942 h 1668340"/>
                  <a:gd name="connsiteX346" fmla="*/ 907788 w 2533286"/>
                  <a:gd name="connsiteY346" fmla="*/ 600409 h 1668340"/>
                  <a:gd name="connsiteX347" fmla="*/ 894790 w 2533286"/>
                  <a:gd name="connsiteY347" fmla="*/ 612642 h 1668340"/>
                  <a:gd name="connsiteX348" fmla="*/ 873381 w 2533286"/>
                  <a:gd name="connsiteY348" fmla="*/ 602703 h 1668340"/>
                  <a:gd name="connsiteX349" fmla="*/ 876440 w 2533286"/>
                  <a:gd name="connsiteY349" fmla="*/ 621817 h 1668340"/>
                  <a:gd name="connsiteX350" fmla="*/ 877204 w 2533286"/>
                  <a:gd name="connsiteY350" fmla="*/ 645519 h 1668340"/>
                  <a:gd name="connsiteX351" fmla="*/ 885615 w 2533286"/>
                  <a:gd name="connsiteY351" fmla="*/ 637109 h 1668340"/>
                  <a:gd name="connsiteX352" fmla="*/ 899377 w 2533286"/>
                  <a:gd name="connsiteY352" fmla="*/ 641696 h 1668340"/>
                  <a:gd name="connsiteX353" fmla="*/ 904729 w 2533286"/>
                  <a:gd name="connsiteY353" fmla="*/ 627934 h 1668340"/>
                  <a:gd name="connsiteX354" fmla="*/ 917727 w 2533286"/>
                  <a:gd name="connsiteY354" fmla="*/ 632521 h 1668340"/>
                  <a:gd name="connsiteX355" fmla="*/ 929196 w 2533286"/>
                  <a:gd name="connsiteY355" fmla="*/ 626405 h 1668340"/>
                  <a:gd name="connsiteX356" fmla="*/ 931490 w 2533286"/>
                  <a:gd name="connsiteY356" fmla="*/ 643990 h 1668340"/>
                  <a:gd name="connsiteX357" fmla="*/ 942194 w 2533286"/>
                  <a:gd name="connsiteY357" fmla="*/ 645519 h 1668340"/>
                  <a:gd name="connsiteX358" fmla="*/ 942194 w 2533286"/>
                  <a:gd name="connsiteY358" fmla="*/ 648578 h 1668340"/>
                  <a:gd name="connsiteX359" fmla="*/ 959015 w 2533286"/>
                  <a:gd name="connsiteY359" fmla="*/ 637109 h 1668340"/>
                  <a:gd name="connsiteX360" fmla="*/ 949075 w 2533286"/>
                  <a:gd name="connsiteY360" fmla="*/ 612642 h 16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2533286" h="1668340">
                    <a:moveTo>
                      <a:pt x="2513408" y="886362"/>
                    </a:moveTo>
                    <a:cubicBezTo>
                      <a:pt x="2512644" y="879481"/>
                      <a:pt x="2490470" y="884833"/>
                      <a:pt x="2480531" y="877187"/>
                    </a:cubicBezTo>
                    <a:cubicBezTo>
                      <a:pt x="2469827" y="869542"/>
                      <a:pt x="2452241" y="905477"/>
                      <a:pt x="2448419" y="920004"/>
                    </a:cubicBezTo>
                    <a:cubicBezTo>
                      <a:pt x="2444596" y="935296"/>
                      <a:pt x="2417071" y="951352"/>
                      <a:pt x="2417071" y="951352"/>
                    </a:cubicBezTo>
                    <a:cubicBezTo>
                      <a:pt x="2417071" y="951352"/>
                      <a:pt x="2338319" y="952116"/>
                      <a:pt x="2331438" y="952116"/>
                    </a:cubicBezTo>
                    <a:cubicBezTo>
                      <a:pt x="2326850" y="952116"/>
                      <a:pt x="2308500" y="967408"/>
                      <a:pt x="2297796" y="976583"/>
                    </a:cubicBezTo>
                    <a:cubicBezTo>
                      <a:pt x="2297796" y="977348"/>
                      <a:pt x="2298561" y="977348"/>
                      <a:pt x="2298561" y="978112"/>
                    </a:cubicBezTo>
                    <a:cubicBezTo>
                      <a:pt x="2306207" y="991875"/>
                      <a:pt x="2277152" y="1001050"/>
                      <a:pt x="2249627" y="1001814"/>
                    </a:cubicBezTo>
                    <a:cubicBezTo>
                      <a:pt x="2241217" y="1001814"/>
                      <a:pt x="2234336" y="1003343"/>
                      <a:pt x="2229749" y="1003343"/>
                    </a:cubicBezTo>
                    <a:cubicBezTo>
                      <a:pt x="2230513" y="1006402"/>
                      <a:pt x="2231278" y="1010225"/>
                      <a:pt x="2231278" y="1013283"/>
                    </a:cubicBezTo>
                    <a:cubicBezTo>
                      <a:pt x="2231278" y="1014812"/>
                      <a:pt x="2228219" y="1017106"/>
                      <a:pt x="2223632" y="1019399"/>
                    </a:cubicBezTo>
                    <a:cubicBezTo>
                      <a:pt x="2219044" y="1027810"/>
                      <a:pt x="2185403" y="1043866"/>
                      <a:pt x="2166288" y="1053806"/>
                    </a:cubicBezTo>
                    <a:cubicBezTo>
                      <a:pt x="2144880" y="1064510"/>
                      <a:pt x="2116590" y="1059158"/>
                      <a:pt x="2116590" y="1043102"/>
                    </a:cubicBezTo>
                    <a:cubicBezTo>
                      <a:pt x="2116590" y="1027045"/>
                      <a:pt x="2131882" y="1030104"/>
                      <a:pt x="2135705" y="1037750"/>
                    </a:cubicBezTo>
                    <a:cubicBezTo>
                      <a:pt x="2137234" y="1040808"/>
                      <a:pt x="2141057" y="1038514"/>
                      <a:pt x="2145645" y="1034691"/>
                    </a:cubicBezTo>
                    <a:cubicBezTo>
                      <a:pt x="2140292" y="1029339"/>
                      <a:pt x="2140292" y="1021693"/>
                      <a:pt x="2141822" y="1015577"/>
                    </a:cubicBezTo>
                    <a:cubicBezTo>
                      <a:pt x="2135705" y="1012518"/>
                      <a:pt x="2145645" y="988816"/>
                      <a:pt x="2132647" y="984993"/>
                    </a:cubicBezTo>
                    <a:cubicBezTo>
                      <a:pt x="2119649" y="980406"/>
                      <a:pt x="2103593" y="1003343"/>
                      <a:pt x="2105886" y="989581"/>
                    </a:cubicBezTo>
                    <a:cubicBezTo>
                      <a:pt x="2108180" y="975818"/>
                      <a:pt x="2128059" y="963585"/>
                      <a:pt x="2115826" y="945235"/>
                    </a:cubicBezTo>
                    <a:cubicBezTo>
                      <a:pt x="2103593" y="926885"/>
                      <a:pt x="2081420" y="926885"/>
                      <a:pt x="2076832" y="940648"/>
                    </a:cubicBezTo>
                    <a:cubicBezTo>
                      <a:pt x="2072245" y="954410"/>
                      <a:pt x="2056953" y="948293"/>
                      <a:pt x="2051601" y="958998"/>
                    </a:cubicBezTo>
                    <a:cubicBezTo>
                      <a:pt x="2046249" y="969702"/>
                      <a:pt x="2040897" y="993404"/>
                      <a:pt x="2044720" y="1010989"/>
                    </a:cubicBezTo>
                    <a:cubicBezTo>
                      <a:pt x="2049307" y="1028574"/>
                      <a:pt x="2043955" y="1036985"/>
                      <a:pt x="2027134" y="1046160"/>
                    </a:cubicBezTo>
                    <a:cubicBezTo>
                      <a:pt x="2010314" y="1056099"/>
                      <a:pt x="2001903" y="1031633"/>
                      <a:pt x="2008020" y="1000285"/>
                    </a:cubicBezTo>
                    <a:cubicBezTo>
                      <a:pt x="2012607" y="978877"/>
                      <a:pt x="2024841" y="958233"/>
                      <a:pt x="2013372" y="958233"/>
                    </a:cubicBezTo>
                    <a:cubicBezTo>
                      <a:pt x="2002668" y="958233"/>
                      <a:pt x="2027899" y="932237"/>
                      <a:pt x="2050836" y="926885"/>
                    </a:cubicBezTo>
                    <a:cubicBezTo>
                      <a:pt x="2073774" y="921533"/>
                      <a:pt x="2102828" y="923827"/>
                      <a:pt x="2102828" y="916946"/>
                    </a:cubicBezTo>
                    <a:cubicBezTo>
                      <a:pt x="2102828" y="915417"/>
                      <a:pt x="2103593" y="914652"/>
                      <a:pt x="2105886" y="913887"/>
                    </a:cubicBezTo>
                    <a:cubicBezTo>
                      <a:pt x="2101299" y="910064"/>
                      <a:pt x="2095947" y="907006"/>
                      <a:pt x="2091359" y="903948"/>
                    </a:cubicBezTo>
                    <a:cubicBezTo>
                      <a:pt x="2090595" y="905477"/>
                      <a:pt x="2089830" y="906241"/>
                      <a:pt x="2088301" y="907771"/>
                    </a:cubicBezTo>
                    <a:cubicBezTo>
                      <a:pt x="2079126" y="913887"/>
                      <a:pt x="2081420" y="897831"/>
                      <a:pt x="2065364" y="897831"/>
                    </a:cubicBezTo>
                    <a:cubicBezTo>
                      <a:pt x="2048543" y="897831"/>
                      <a:pt x="2032486" y="913123"/>
                      <a:pt x="2018724" y="906241"/>
                    </a:cubicBezTo>
                    <a:cubicBezTo>
                      <a:pt x="2005726" y="900125"/>
                      <a:pt x="2011843" y="890950"/>
                      <a:pt x="1999610" y="890950"/>
                    </a:cubicBezTo>
                    <a:cubicBezTo>
                      <a:pt x="1987376" y="890950"/>
                      <a:pt x="2008784" y="868012"/>
                      <a:pt x="1990434" y="877952"/>
                    </a:cubicBezTo>
                    <a:cubicBezTo>
                      <a:pt x="1972849" y="887892"/>
                      <a:pt x="1946089" y="911594"/>
                      <a:pt x="1933855" y="900889"/>
                    </a:cubicBezTo>
                    <a:cubicBezTo>
                      <a:pt x="1921622" y="890185"/>
                      <a:pt x="1910918" y="903948"/>
                      <a:pt x="1901743" y="895537"/>
                    </a:cubicBezTo>
                    <a:cubicBezTo>
                      <a:pt x="1892568" y="887127"/>
                      <a:pt x="1933091" y="863425"/>
                      <a:pt x="1951441" y="864189"/>
                    </a:cubicBezTo>
                    <a:cubicBezTo>
                      <a:pt x="1956028" y="864189"/>
                      <a:pt x="1960616" y="862660"/>
                      <a:pt x="1964439" y="859602"/>
                    </a:cubicBezTo>
                    <a:cubicBezTo>
                      <a:pt x="1954499" y="855779"/>
                      <a:pt x="1933855" y="848133"/>
                      <a:pt x="1928503" y="855015"/>
                    </a:cubicBezTo>
                    <a:cubicBezTo>
                      <a:pt x="1921622" y="862660"/>
                      <a:pt x="1912447" y="858073"/>
                      <a:pt x="1907095" y="851192"/>
                    </a:cubicBezTo>
                    <a:cubicBezTo>
                      <a:pt x="1901743" y="845075"/>
                      <a:pt x="1895626" y="853485"/>
                      <a:pt x="1886451" y="843546"/>
                    </a:cubicBezTo>
                    <a:cubicBezTo>
                      <a:pt x="1877277" y="833606"/>
                      <a:pt x="1868866" y="840488"/>
                      <a:pt x="1863514" y="842781"/>
                    </a:cubicBezTo>
                    <a:cubicBezTo>
                      <a:pt x="1858162" y="845075"/>
                      <a:pt x="1852045" y="838958"/>
                      <a:pt x="1842106" y="835900"/>
                    </a:cubicBezTo>
                    <a:cubicBezTo>
                      <a:pt x="1832166" y="832077"/>
                      <a:pt x="1839812" y="822902"/>
                      <a:pt x="1831402" y="817550"/>
                    </a:cubicBezTo>
                    <a:cubicBezTo>
                      <a:pt x="1822991" y="812198"/>
                      <a:pt x="1822991" y="828254"/>
                      <a:pt x="1822991" y="828254"/>
                    </a:cubicBezTo>
                    <a:lnTo>
                      <a:pt x="1134868" y="832077"/>
                    </a:lnTo>
                    <a:cubicBezTo>
                      <a:pt x="1135633" y="832842"/>
                      <a:pt x="1136397" y="834371"/>
                      <a:pt x="1137162" y="835135"/>
                    </a:cubicBezTo>
                    <a:cubicBezTo>
                      <a:pt x="1145572" y="843546"/>
                      <a:pt x="1138691" y="850427"/>
                      <a:pt x="1141749" y="860367"/>
                    </a:cubicBezTo>
                    <a:cubicBezTo>
                      <a:pt x="1144808" y="870306"/>
                      <a:pt x="1142514" y="884833"/>
                      <a:pt x="1134104" y="884833"/>
                    </a:cubicBezTo>
                    <a:cubicBezTo>
                      <a:pt x="1125693" y="884833"/>
                      <a:pt x="1124929" y="875658"/>
                      <a:pt x="1131045" y="872600"/>
                    </a:cubicBezTo>
                    <a:cubicBezTo>
                      <a:pt x="1137162" y="869542"/>
                      <a:pt x="1134104" y="857308"/>
                      <a:pt x="1127987" y="857308"/>
                    </a:cubicBezTo>
                    <a:cubicBezTo>
                      <a:pt x="1124164" y="857308"/>
                      <a:pt x="1122635" y="853485"/>
                      <a:pt x="1123400" y="848898"/>
                    </a:cubicBezTo>
                    <a:cubicBezTo>
                      <a:pt x="1111931" y="851956"/>
                      <a:pt x="1098933" y="850427"/>
                      <a:pt x="1083641" y="848898"/>
                    </a:cubicBezTo>
                    <a:cubicBezTo>
                      <a:pt x="1083641" y="849662"/>
                      <a:pt x="1084406" y="850427"/>
                      <a:pt x="1084406" y="850427"/>
                    </a:cubicBezTo>
                    <a:cubicBezTo>
                      <a:pt x="1085170" y="856544"/>
                      <a:pt x="1088229" y="871071"/>
                      <a:pt x="1097404" y="882540"/>
                    </a:cubicBezTo>
                    <a:cubicBezTo>
                      <a:pt x="1106579" y="894008"/>
                      <a:pt x="1100462" y="900889"/>
                      <a:pt x="1108108" y="905477"/>
                    </a:cubicBezTo>
                    <a:cubicBezTo>
                      <a:pt x="1116518" y="910064"/>
                      <a:pt x="1115754" y="914652"/>
                      <a:pt x="1108108" y="913887"/>
                    </a:cubicBezTo>
                    <a:cubicBezTo>
                      <a:pt x="1100462" y="913123"/>
                      <a:pt x="1105814" y="920004"/>
                      <a:pt x="1102756" y="936060"/>
                    </a:cubicBezTo>
                    <a:cubicBezTo>
                      <a:pt x="1099697" y="952116"/>
                      <a:pt x="1100462" y="985758"/>
                      <a:pt x="1098933" y="995698"/>
                    </a:cubicBezTo>
                    <a:cubicBezTo>
                      <a:pt x="1097404" y="1005637"/>
                      <a:pt x="1085170" y="1022458"/>
                      <a:pt x="1092052" y="1033162"/>
                    </a:cubicBezTo>
                    <a:cubicBezTo>
                      <a:pt x="1098933" y="1043866"/>
                      <a:pt x="1104285" y="1059158"/>
                      <a:pt x="1100462" y="1072156"/>
                    </a:cubicBezTo>
                    <a:cubicBezTo>
                      <a:pt x="1096639" y="1085918"/>
                      <a:pt x="1097404" y="1093564"/>
                      <a:pt x="1103520" y="1104268"/>
                    </a:cubicBezTo>
                    <a:cubicBezTo>
                      <a:pt x="1109637" y="1114208"/>
                      <a:pt x="1104285" y="1132558"/>
                      <a:pt x="1111166" y="1135616"/>
                    </a:cubicBezTo>
                    <a:cubicBezTo>
                      <a:pt x="1118047" y="1139439"/>
                      <a:pt x="1124164" y="1147085"/>
                      <a:pt x="1130281" y="1156260"/>
                    </a:cubicBezTo>
                    <a:cubicBezTo>
                      <a:pt x="1136397" y="1166199"/>
                      <a:pt x="1141749" y="1160083"/>
                      <a:pt x="1143279" y="1170022"/>
                    </a:cubicBezTo>
                    <a:cubicBezTo>
                      <a:pt x="1144043" y="1179962"/>
                      <a:pt x="1144043" y="1181491"/>
                      <a:pt x="1153218" y="1185314"/>
                    </a:cubicBezTo>
                    <a:cubicBezTo>
                      <a:pt x="1162393" y="1189137"/>
                      <a:pt x="1156277" y="1199076"/>
                      <a:pt x="1156277" y="1204428"/>
                    </a:cubicBezTo>
                    <a:cubicBezTo>
                      <a:pt x="1156277" y="1209780"/>
                      <a:pt x="1167745" y="1219720"/>
                      <a:pt x="1182272" y="1231953"/>
                    </a:cubicBezTo>
                    <a:cubicBezTo>
                      <a:pt x="1196799" y="1244186"/>
                      <a:pt x="1184566" y="1254891"/>
                      <a:pt x="1195270" y="1254891"/>
                    </a:cubicBezTo>
                    <a:cubicBezTo>
                      <a:pt x="1205974" y="1254891"/>
                      <a:pt x="1215914" y="1261007"/>
                      <a:pt x="1226618" y="1267124"/>
                    </a:cubicBezTo>
                    <a:cubicBezTo>
                      <a:pt x="1237322" y="1273240"/>
                      <a:pt x="1240380" y="1270182"/>
                      <a:pt x="1248026" y="1271711"/>
                    </a:cubicBezTo>
                    <a:cubicBezTo>
                      <a:pt x="1254908" y="1273240"/>
                      <a:pt x="1268670" y="1288532"/>
                      <a:pt x="1270964" y="1298472"/>
                    </a:cubicBezTo>
                    <a:cubicBezTo>
                      <a:pt x="1272493" y="1303059"/>
                      <a:pt x="1274022" y="1308411"/>
                      <a:pt x="1276316" y="1313763"/>
                    </a:cubicBezTo>
                    <a:lnTo>
                      <a:pt x="1333659" y="1306117"/>
                    </a:lnTo>
                    <a:cubicBezTo>
                      <a:pt x="1333659" y="1306117"/>
                      <a:pt x="1351245" y="1318351"/>
                      <a:pt x="1361184" y="1320645"/>
                    </a:cubicBezTo>
                    <a:cubicBezTo>
                      <a:pt x="1371124" y="1322938"/>
                      <a:pt x="1425409" y="1342817"/>
                      <a:pt x="1425409" y="1342817"/>
                    </a:cubicBezTo>
                    <a:lnTo>
                      <a:pt x="1496515" y="1342053"/>
                    </a:lnTo>
                    <a:lnTo>
                      <a:pt x="1504925" y="1331349"/>
                    </a:lnTo>
                    <a:lnTo>
                      <a:pt x="1543919" y="1331349"/>
                    </a:lnTo>
                    <a:cubicBezTo>
                      <a:pt x="1543919" y="1331349"/>
                      <a:pt x="1568386" y="1355051"/>
                      <a:pt x="1572209" y="1355815"/>
                    </a:cubicBezTo>
                    <a:cubicBezTo>
                      <a:pt x="1576032" y="1356580"/>
                      <a:pt x="1588265" y="1368048"/>
                      <a:pt x="1588265" y="1374930"/>
                    </a:cubicBezTo>
                    <a:cubicBezTo>
                      <a:pt x="1588265" y="1381811"/>
                      <a:pt x="1591323" y="1387928"/>
                      <a:pt x="1597440" y="1390222"/>
                    </a:cubicBezTo>
                    <a:cubicBezTo>
                      <a:pt x="1603556" y="1393280"/>
                      <a:pt x="1623436" y="1405513"/>
                      <a:pt x="1626494" y="1404749"/>
                    </a:cubicBezTo>
                    <a:cubicBezTo>
                      <a:pt x="1629552" y="1403984"/>
                      <a:pt x="1635669" y="1381811"/>
                      <a:pt x="1646373" y="1382576"/>
                    </a:cubicBezTo>
                    <a:cubicBezTo>
                      <a:pt x="1657077" y="1383340"/>
                      <a:pt x="1686131" y="1390986"/>
                      <a:pt x="1690719" y="1407042"/>
                    </a:cubicBezTo>
                    <a:cubicBezTo>
                      <a:pt x="1695306" y="1423098"/>
                      <a:pt x="1709833" y="1436096"/>
                      <a:pt x="1714421" y="1439919"/>
                    </a:cubicBezTo>
                    <a:cubicBezTo>
                      <a:pt x="1719008" y="1443742"/>
                      <a:pt x="1716714" y="1452917"/>
                      <a:pt x="1720537" y="1458269"/>
                    </a:cubicBezTo>
                    <a:cubicBezTo>
                      <a:pt x="1724360" y="1463621"/>
                      <a:pt x="1723596" y="1473561"/>
                      <a:pt x="1727419" y="1473561"/>
                    </a:cubicBezTo>
                    <a:cubicBezTo>
                      <a:pt x="1731241" y="1473561"/>
                      <a:pt x="1752650" y="1486559"/>
                      <a:pt x="1762589" y="1485794"/>
                    </a:cubicBezTo>
                    <a:cubicBezTo>
                      <a:pt x="1765648" y="1485794"/>
                      <a:pt x="1769471" y="1487323"/>
                      <a:pt x="1773293" y="1489617"/>
                    </a:cubicBezTo>
                    <a:cubicBezTo>
                      <a:pt x="1774823" y="1470503"/>
                      <a:pt x="1754179" y="1467444"/>
                      <a:pt x="1766412" y="1458269"/>
                    </a:cubicBezTo>
                    <a:cubicBezTo>
                      <a:pt x="1780175" y="1448330"/>
                      <a:pt x="1765648" y="1439155"/>
                      <a:pt x="1772529" y="1435332"/>
                    </a:cubicBezTo>
                    <a:cubicBezTo>
                      <a:pt x="1779410" y="1430744"/>
                      <a:pt x="1790879" y="1426921"/>
                      <a:pt x="1790879" y="1420040"/>
                    </a:cubicBezTo>
                    <a:cubicBezTo>
                      <a:pt x="1790879" y="1413923"/>
                      <a:pt x="1796996" y="1413923"/>
                      <a:pt x="1806170" y="1414688"/>
                    </a:cubicBezTo>
                    <a:cubicBezTo>
                      <a:pt x="1815345" y="1415453"/>
                      <a:pt x="1831402" y="1400926"/>
                      <a:pt x="1830637" y="1394809"/>
                    </a:cubicBezTo>
                    <a:cubicBezTo>
                      <a:pt x="1829872" y="1388692"/>
                      <a:pt x="1832166" y="1387928"/>
                      <a:pt x="1842870" y="1390222"/>
                    </a:cubicBezTo>
                    <a:cubicBezTo>
                      <a:pt x="1853574" y="1392515"/>
                      <a:pt x="1852045" y="1378753"/>
                      <a:pt x="1858162" y="1380282"/>
                    </a:cubicBezTo>
                    <a:cubicBezTo>
                      <a:pt x="1865043" y="1382576"/>
                      <a:pt x="1870395" y="1386399"/>
                      <a:pt x="1871160" y="1381046"/>
                    </a:cubicBezTo>
                    <a:cubicBezTo>
                      <a:pt x="1871924" y="1376459"/>
                      <a:pt x="1878041" y="1377224"/>
                      <a:pt x="1883393" y="1384105"/>
                    </a:cubicBezTo>
                    <a:cubicBezTo>
                      <a:pt x="1888745" y="1390222"/>
                      <a:pt x="1902508" y="1392515"/>
                      <a:pt x="1904037" y="1384869"/>
                    </a:cubicBezTo>
                    <a:cubicBezTo>
                      <a:pt x="1904801" y="1377224"/>
                      <a:pt x="1913212" y="1384869"/>
                      <a:pt x="1920858" y="1392515"/>
                    </a:cubicBezTo>
                    <a:cubicBezTo>
                      <a:pt x="1927739" y="1400161"/>
                      <a:pt x="1931562" y="1397867"/>
                      <a:pt x="1942266" y="1398632"/>
                    </a:cubicBezTo>
                    <a:cubicBezTo>
                      <a:pt x="1952970" y="1399396"/>
                      <a:pt x="1952970" y="1396338"/>
                      <a:pt x="1952970" y="1390222"/>
                    </a:cubicBezTo>
                    <a:cubicBezTo>
                      <a:pt x="1953735" y="1384105"/>
                      <a:pt x="1964439" y="1403984"/>
                      <a:pt x="1975143" y="1405513"/>
                    </a:cubicBezTo>
                    <a:cubicBezTo>
                      <a:pt x="1985847" y="1406278"/>
                      <a:pt x="1977437" y="1399396"/>
                      <a:pt x="1969791" y="1393280"/>
                    </a:cubicBezTo>
                    <a:cubicBezTo>
                      <a:pt x="1962145" y="1387163"/>
                      <a:pt x="1971320" y="1384869"/>
                      <a:pt x="1964439" y="1379517"/>
                    </a:cubicBezTo>
                    <a:cubicBezTo>
                      <a:pt x="1957558" y="1374930"/>
                      <a:pt x="1972849" y="1368048"/>
                      <a:pt x="1985847" y="1368813"/>
                    </a:cubicBezTo>
                    <a:cubicBezTo>
                      <a:pt x="1998845" y="1369578"/>
                      <a:pt x="1998845" y="1372636"/>
                      <a:pt x="2003432" y="1364990"/>
                    </a:cubicBezTo>
                    <a:cubicBezTo>
                      <a:pt x="2008784" y="1357344"/>
                      <a:pt x="2013372" y="1364990"/>
                      <a:pt x="2013372" y="1371107"/>
                    </a:cubicBezTo>
                    <a:cubicBezTo>
                      <a:pt x="2013372" y="1377224"/>
                      <a:pt x="2034780" y="1367284"/>
                      <a:pt x="2046249" y="1367284"/>
                    </a:cubicBezTo>
                    <a:cubicBezTo>
                      <a:pt x="2057718" y="1367284"/>
                      <a:pt x="2068422" y="1377224"/>
                      <a:pt x="2069186" y="1383340"/>
                    </a:cubicBezTo>
                    <a:cubicBezTo>
                      <a:pt x="2069951" y="1389457"/>
                      <a:pt x="2078361" y="1393280"/>
                      <a:pt x="2086007" y="1386399"/>
                    </a:cubicBezTo>
                    <a:cubicBezTo>
                      <a:pt x="2094418" y="1379517"/>
                      <a:pt x="2101299" y="1371107"/>
                      <a:pt x="2108945" y="1378753"/>
                    </a:cubicBezTo>
                    <a:cubicBezTo>
                      <a:pt x="2116590" y="1386399"/>
                      <a:pt x="2124236" y="1396338"/>
                      <a:pt x="2134176" y="1405513"/>
                    </a:cubicBezTo>
                    <a:cubicBezTo>
                      <a:pt x="2143351" y="1414688"/>
                      <a:pt x="2129588" y="1426157"/>
                      <a:pt x="2134940" y="1433038"/>
                    </a:cubicBezTo>
                    <a:cubicBezTo>
                      <a:pt x="2140292" y="1439919"/>
                      <a:pt x="2134176" y="1449859"/>
                      <a:pt x="2145645" y="1457505"/>
                    </a:cubicBezTo>
                    <a:cubicBezTo>
                      <a:pt x="2156349" y="1465150"/>
                      <a:pt x="2146409" y="1480442"/>
                      <a:pt x="2155584" y="1482736"/>
                    </a:cubicBezTo>
                    <a:cubicBezTo>
                      <a:pt x="2164759" y="1485030"/>
                      <a:pt x="2171640" y="1498027"/>
                      <a:pt x="2172405" y="1503379"/>
                    </a:cubicBezTo>
                    <a:cubicBezTo>
                      <a:pt x="2173169" y="1508732"/>
                      <a:pt x="2189990" y="1515613"/>
                      <a:pt x="2191519" y="1506438"/>
                    </a:cubicBezTo>
                    <a:cubicBezTo>
                      <a:pt x="2192284" y="1497263"/>
                      <a:pt x="2201459" y="1486559"/>
                      <a:pt x="2202224" y="1478148"/>
                    </a:cubicBezTo>
                    <a:cubicBezTo>
                      <a:pt x="2202988" y="1469738"/>
                      <a:pt x="2195342" y="1439155"/>
                      <a:pt x="2188461" y="1429215"/>
                    </a:cubicBezTo>
                    <a:cubicBezTo>
                      <a:pt x="2181580" y="1419276"/>
                      <a:pt x="2189990" y="1417746"/>
                      <a:pt x="2181580" y="1406278"/>
                    </a:cubicBezTo>
                    <a:cubicBezTo>
                      <a:pt x="2172405" y="1394809"/>
                      <a:pt x="2167053" y="1374930"/>
                      <a:pt x="2167817" y="1358874"/>
                    </a:cubicBezTo>
                    <a:cubicBezTo>
                      <a:pt x="2168582" y="1342817"/>
                      <a:pt x="2187697" y="1316057"/>
                      <a:pt x="2196871" y="1308411"/>
                    </a:cubicBezTo>
                    <a:cubicBezTo>
                      <a:pt x="2206046" y="1300001"/>
                      <a:pt x="2216751" y="1304588"/>
                      <a:pt x="2219044" y="1296178"/>
                    </a:cubicBezTo>
                    <a:cubicBezTo>
                      <a:pt x="2221338" y="1287768"/>
                      <a:pt x="2232807" y="1277063"/>
                      <a:pt x="2239688" y="1277063"/>
                    </a:cubicBezTo>
                    <a:cubicBezTo>
                      <a:pt x="2246569" y="1277063"/>
                      <a:pt x="2253450" y="1278593"/>
                      <a:pt x="2254980" y="1271711"/>
                    </a:cubicBezTo>
                    <a:cubicBezTo>
                      <a:pt x="2255744" y="1264830"/>
                      <a:pt x="2267213" y="1256420"/>
                      <a:pt x="2281740" y="1254126"/>
                    </a:cubicBezTo>
                    <a:cubicBezTo>
                      <a:pt x="2296267" y="1251832"/>
                      <a:pt x="2287856" y="1244186"/>
                      <a:pt x="2284034" y="1238070"/>
                    </a:cubicBezTo>
                    <a:cubicBezTo>
                      <a:pt x="2280211" y="1231953"/>
                      <a:pt x="2287092" y="1225072"/>
                      <a:pt x="2290150" y="1229659"/>
                    </a:cubicBezTo>
                    <a:cubicBezTo>
                      <a:pt x="2293209" y="1234247"/>
                      <a:pt x="2301619" y="1234247"/>
                      <a:pt x="2306971" y="1230424"/>
                    </a:cubicBezTo>
                    <a:cubicBezTo>
                      <a:pt x="2312323" y="1226601"/>
                      <a:pt x="2325321" y="1216661"/>
                      <a:pt x="2313088" y="1215897"/>
                    </a:cubicBezTo>
                    <a:cubicBezTo>
                      <a:pt x="2300854" y="1215132"/>
                      <a:pt x="2297796" y="1210545"/>
                      <a:pt x="2305442" y="1207487"/>
                    </a:cubicBezTo>
                    <a:cubicBezTo>
                      <a:pt x="2312323" y="1204428"/>
                      <a:pt x="2306207" y="1192195"/>
                      <a:pt x="2296267" y="1190666"/>
                    </a:cubicBezTo>
                    <a:cubicBezTo>
                      <a:pt x="2286327" y="1189901"/>
                      <a:pt x="2289386" y="1184549"/>
                      <a:pt x="2295502" y="1179197"/>
                    </a:cubicBezTo>
                    <a:cubicBezTo>
                      <a:pt x="2301619" y="1173080"/>
                      <a:pt x="2286327" y="1163905"/>
                      <a:pt x="2279446" y="1158553"/>
                    </a:cubicBezTo>
                    <a:cubicBezTo>
                      <a:pt x="2272565" y="1153966"/>
                      <a:pt x="2284034" y="1150907"/>
                      <a:pt x="2289386" y="1150143"/>
                    </a:cubicBezTo>
                    <a:cubicBezTo>
                      <a:pt x="2294738" y="1149378"/>
                      <a:pt x="2290150" y="1124147"/>
                      <a:pt x="2293209" y="1118031"/>
                    </a:cubicBezTo>
                    <a:cubicBezTo>
                      <a:pt x="2296267" y="1111914"/>
                      <a:pt x="2305442" y="1111914"/>
                      <a:pt x="2301619" y="1118031"/>
                    </a:cubicBezTo>
                    <a:cubicBezTo>
                      <a:pt x="2297796" y="1124147"/>
                      <a:pt x="2292444" y="1133322"/>
                      <a:pt x="2299325" y="1141733"/>
                    </a:cubicBezTo>
                    <a:cubicBezTo>
                      <a:pt x="2306207" y="1150143"/>
                      <a:pt x="2308500" y="1158553"/>
                      <a:pt x="2306207" y="1170787"/>
                    </a:cubicBezTo>
                    <a:cubicBezTo>
                      <a:pt x="2303148" y="1183020"/>
                      <a:pt x="2309265" y="1179962"/>
                      <a:pt x="2316911" y="1163905"/>
                    </a:cubicBezTo>
                    <a:cubicBezTo>
                      <a:pt x="2325321" y="1147849"/>
                      <a:pt x="2326086" y="1134087"/>
                      <a:pt x="2320734" y="1131793"/>
                    </a:cubicBezTo>
                    <a:cubicBezTo>
                      <a:pt x="2315381" y="1130264"/>
                      <a:pt x="2315381" y="1114208"/>
                      <a:pt x="2321498" y="1121853"/>
                    </a:cubicBezTo>
                    <a:cubicBezTo>
                      <a:pt x="2327615" y="1129499"/>
                      <a:pt x="2329908" y="1130264"/>
                      <a:pt x="2339084" y="1121089"/>
                    </a:cubicBezTo>
                    <a:cubicBezTo>
                      <a:pt x="2348259" y="1111149"/>
                      <a:pt x="2358198" y="1095093"/>
                      <a:pt x="2352081" y="1091270"/>
                    </a:cubicBezTo>
                    <a:cubicBezTo>
                      <a:pt x="2345965" y="1087447"/>
                      <a:pt x="2355140" y="1083624"/>
                      <a:pt x="2365844" y="1084389"/>
                    </a:cubicBezTo>
                    <a:cubicBezTo>
                      <a:pt x="2376548" y="1085154"/>
                      <a:pt x="2401015" y="1078272"/>
                      <a:pt x="2402544" y="1074449"/>
                    </a:cubicBezTo>
                    <a:cubicBezTo>
                      <a:pt x="2407896" y="1063745"/>
                      <a:pt x="2364315" y="1079037"/>
                      <a:pt x="2364315" y="1073685"/>
                    </a:cubicBezTo>
                    <a:cubicBezTo>
                      <a:pt x="2364315" y="1067568"/>
                      <a:pt x="2391840" y="1062216"/>
                      <a:pt x="2404838" y="1061451"/>
                    </a:cubicBezTo>
                    <a:cubicBezTo>
                      <a:pt x="2417835" y="1060687"/>
                      <a:pt x="2411719" y="1043866"/>
                      <a:pt x="2417071" y="1051512"/>
                    </a:cubicBezTo>
                    <a:cubicBezTo>
                      <a:pt x="2422423" y="1058393"/>
                      <a:pt x="2430833" y="1057629"/>
                      <a:pt x="2438479" y="1053041"/>
                    </a:cubicBezTo>
                    <a:cubicBezTo>
                      <a:pt x="2445360" y="1048454"/>
                      <a:pt x="2440008" y="1036220"/>
                      <a:pt x="2431598" y="1033927"/>
                    </a:cubicBezTo>
                    <a:cubicBezTo>
                      <a:pt x="2423187" y="1031633"/>
                      <a:pt x="2437714" y="1026281"/>
                      <a:pt x="2434656" y="1021693"/>
                    </a:cubicBezTo>
                    <a:cubicBezTo>
                      <a:pt x="2431598" y="1017106"/>
                      <a:pt x="2440008" y="997227"/>
                      <a:pt x="2450712" y="995698"/>
                    </a:cubicBezTo>
                    <a:cubicBezTo>
                      <a:pt x="2461417" y="993404"/>
                      <a:pt x="2456064" y="987287"/>
                      <a:pt x="2465239" y="987287"/>
                    </a:cubicBezTo>
                    <a:cubicBezTo>
                      <a:pt x="2474414" y="987287"/>
                      <a:pt x="2475943" y="977348"/>
                      <a:pt x="2483589" y="969702"/>
                    </a:cubicBezTo>
                    <a:cubicBezTo>
                      <a:pt x="2491235" y="962056"/>
                      <a:pt x="2502704" y="981170"/>
                      <a:pt x="2514937" y="970466"/>
                    </a:cubicBezTo>
                    <a:cubicBezTo>
                      <a:pt x="2520289" y="965879"/>
                      <a:pt x="2526406" y="961291"/>
                      <a:pt x="2533287" y="956704"/>
                    </a:cubicBezTo>
                    <a:cubicBezTo>
                      <a:pt x="2505762" y="917710"/>
                      <a:pt x="2514173" y="893244"/>
                      <a:pt x="2513408" y="886362"/>
                    </a:cubicBezTo>
                    <a:moveTo>
                      <a:pt x="241073" y="1606598"/>
                    </a:moveTo>
                    <a:cubicBezTo>
                      <a:pt x="246425" y="1614244"/>
                      <a:pt x="251777" y="1615773"/>
                      <a:pt x="256365" y="1608892"/>
                    </a:cubicBezTo>
                    <a:cubicBezTo>
                      <a:pt x="260952" y="1602010"/>
                      <a:pt x="234956" y="1597423"/>
                      <a:pt x="241073" y="1606598"/>
                    </a:cubicBezTo>
                    <a:moveTo>
                      <a:pt x="202079" y="1590542"/>
                    </a:moveTo>
                    <a:cubicBezTo>
                      <a:pt x="209725" y="1598187"/>
                      <a:pt x="215077" y="1595894"/>
                      <a:pt x="216606" y="1589013"/>
                    </a:cubicBezTo>
                    <a:cubicBezTo>
                      <a:pt x="218900" y="1582131"/>
                      <a:pt x="194433" y="1582131"/>
                      <a:pt x="202079" y="1590542"/>
                    </a:cubicBezTo>
                    <a:moveTo>
                      <a:pt x="288477" y="1617302"/>
                    </a:moveTo>
                    <a:cubicBezTo>
                      <a:pt x="280066" y="1618831"/>
                      <a:pt x="285419" y="1632594"/>
                      <a:pt x="290771" y="1629535"/>
                    </a:cubicBezTo>
                    <a:cubicBezTo>
                      <a:pt x="299946" y="1623419"/>
                      <a:pt x="296887" y="1616537"/>
                      <a:pt x="288477" y="1617302"/>
                    </a:cubicBezTo>
                    <a:moveTo>
                      <a:pt x="306827" y="1637946"/>
                    </a:moveTo>
                    <a:cubicBezTo>
                      <a:pt x="293064" y="1639475"/>
                      <a:pt x="300710" y="1673117"/>
                      <a:pt x="308356" y="1667764"/>
                    </a:cubicBezTo>
                    <a:cubicBezTo>
                      <a:pt x="313708" y="1663942"/>
                      <a:pt x="323648" y="1663177"/>
                      <a:pt x="325941" y="1657825"/>
                    </a:cubicBezTo>
                    <a:cubicBezTo>
                      <a:pt x="329764" y="1650944"/>
                      <a:pt x="320589" y="1636417"/>
                      <a:pt x="306827" y="1637946"/>
                    </a:cubicBezTo>
                    <a:moveTo>
                      <a:pt x="36930" y="450551"/>
                    </a:moveTo>
                    <a:cubicBezTo>
                      <a:pt x="36165" y="442141"/>
                      <a:pt x="11699" y="449786"/>
                      <a:pt x="14757" y="458197"/>
                    </a:cubicBezTo>
                    <a:cubicBezTo>
                      <a:pt x="17815" y="466607"/>
                      <a:pt x="39988" y="471195"/>
                      <a:pt x="49928" y="468136"/>
                    </a:cubicBezTo>
                    <a:cubicBezTo>
                      <a:pt x="58338" y="465078"/>
                      <a:pt x="60632" y="456668"/>
                      <a:pt x="55280" y="451316"/>
                    </a:cubicBezTo>
                    <a:cubicBezTo>
                      <a:pt x="48398" y="445964"/>
                      <a:pt x="37694" y="458961"/>
                      <a:pt x="36930" y="450551"/>
                    </a:cubicBezTo>
                    <a:moveTo>
                      <a:pt x="389402" y="514011"/>
                    </a:moveTo>
                    <a:cubicBezTo>
                      <a:pt x="390166" y="507895"/>
                      <a:pt x="380991" y="508659"/>
                      <a:pt x="370287" y="520893"/>
                    </a:cubicBezTo>
                    <a:cubicBezTo>
                      <a:pt x="359583" y="533126"/>
                      <a:pt x="349643" y="540007"/>
                      <a:pt x="348114" y="545359"/>
                    </a:cubicBezTo>
                    <a:cubicBezTo>
                      <a:pt x="346585" y="551476"/>
                      <a:pt x="333587" y="544595"/>
                      <a:pt x="329764" y="551476"/>
                    </a:cubicBezTo>
                    <a:cubicBezTo>
                      <a:pt x="325941" y="559122"/>
                      <a:pt x="332823" y="575942"/>
                      <a:pt x="340468" y="570590"/>
                    </a:cubicBezTo>
                    <a:cubicBezTo>
                      <a:pt x="348114" y="565238"/>
                      <a:pt x="348879" y="570590"/>
                      <a:pt x="353466" y="570590"/>
                    </a:cubicBezTo>
                    <a:cubicBezTo>
                      <a:pt x="358818" y="570590"/>
                      <a:pt x="380991" y="555299"/>
                      <a:pt x="386343" y="547653"/>
                    </a:cubicBezTo>
                    <a:cubicBezTo>
                      <a:pt x="391695" y="540007"/>
                      <a:pt x="377168" y="537713"/>
                      <a:pt x="377168" y="533126"/>
                    </a:cubicBezTo>
                    <a:cubicBezTo>
                      <a:pt x="376404" y="528538"/>
                      <a:pt x="388637" y="528538"/>
                      <a:pt x="394754" y="524715"/>
                    </a:cubicBezTo>
                    <a:cubicBezTo>
                      <a:pt x="400870" y="522422"/>
                      <a:pt x="389402" y="520128"/>
                      <a:pt x="389402" y="514011"/>
                    </a:cubicBezTo>
                    <a:moveTo>
                      <a:pt x="108800" y="640167"/>
                    </a:moveTo>
                    <a:cubicBezTo>
                      <a:pt x="96567" y="635580"/>
                      <a:pt x="64455" y="654694"/>
                      <a:pt x="75923" y="656223"/>
                    </a:cubicBezTo>
                    <a:cubicBezTo>
                      <a:pt x="83569" y="656988"/>
                      <a:pt x="86628" y="650107"/>
                      <a:pt x="95802" y="650107"/>
                    </a:cubicBezTo>
                    <a:cubicBezTo>
                      <a:pt x="104213" y="650107"/>
                      <a:pt x="121034" y="644755"/>
                      <a:pt x="108800" y="640167"/>
                    </a:cubicBezTo>
                    <a:moveTo>
                      <a:pt x="14757" y="689100"/>
                    </a:moveTo>
                    <a:cubicBezTo>
                      <a:pt x="27755" y="683748"/>
                      <a:pt x="33871" y="677632"/>
                      <a:pt x="27755" y="670751"/>
                    </a:cubicBezTo>
                    <a:cubicBezTo>
                      <a:pt x="22403" y="663869"/>
                      <a:pt x="4817" y="692923"/>
                      <a:pt x="14757" y="689100"/>
                    </a:cubicBezTo>
                    <a:moveTo>
                      <a:pt x="949075" y="612642"/>
                    </a:moveTo>
                    <a:cubicBezTo>
                      <a:pt x="952898" y="603467"/>
                      <a:pt x="953663" y="597351"/>
                      <a:pt x="925373" y="586647"/>
                    </a:cubicBezTo>
                    <a:cubicBezTo>
                      <a:pt x="897083" y="575942"/>
                      <a:pt x="900142" y="569061"/>
                      <a:pt x="881027" y="535420"/>
                    </a:cubicBezTo>
                    <a:cubicBezTo>
                      <a:pt x="861913" y="502543"/>
                      <a:pt x="827507" y="488016"/>
                      <a:pt x="827507" y="475782"/>
                    </a:cubicBezTo>
                    <a:cubicBezTo>
                      <a:pt x="827507" y="463549"/>
                      <a:pt x="793865" y="465078"/>
                      <a:pt x="793865" y="474253"/>
                    </a:cubicBezTo>
                    <a:cubicBezTo>
                      <a:pt x="793865" y="483428"/>
                      <a:pt x="779338" y="486486"/>
                      <a:pt x="770928" y="491838"/>
                    </a:cubicBezTo>
                    <a:cubicBezTo>
                      <a:pt x="762517" y="497190"/>
                      <a:pt x="759459" y="488780"/>
                      <a:pt x="751813" y="479605"/>
                    </a:cubicBezTo>
                    <a:cubicBezTo>
                      <a:pt x="744167" y="470430"/>
                      <a:pt x="726582" y="461255"/>
                      <a:pt x="726582" y="455139"/>
                    </a:cubicBezTo>
                    <a:cubicBezTo>
                      <a:pt x="726582" y="449786"/>
                      <a:pt x="721994" y="437553"/>
                      <a:pt x="709761" y="442905"/>
                    </a:cubicBezTo>
                    <a:cubicBezTo>
                      <a:pt x="697528" y="449022"/>
                      <a:pt x="690647" y="442905"/>
                      <a:pt x="686824" y="447493"/>
                    </a:cubicBezTo>
                    <a:cubicBezTo>
                      <a:pt x="683001" y="452080"/>
                      <a:pt x="673826" y="445199"/>
                      <a:pt x="673826" y="445199"/>
                    </a:cubicBezTo>
                    <a:lnTo>
                      <a:pt x="673826" y="72848"/>
                    </a:lnTo>
                    <a:cubicBezTo>
                      <a:pt x="669238" y="72083"/>
                      <a:pt x="665415" y="71319"/>
                      <a:pt x="662357" y="70554"/>
                    </a:cubicBezTo>
                    <a:cubicBezTo>
                      <a:pt x="646301" y="64438"/>
                      <a:pt x="622599" y="53733"/>
                      <a:pt x="609601" y="56792"/>
                    </a:cubicBezTo>
                    <a:cubicBezTo>
                      <a:pt x="596603" y="59850"/>
                      <a:pt x="571372" y="62908"/>
                      <a:pt x="562197" y="58321"/>
                    </a:cubicBezTo>
                    <a:cubicBezTo>
                      <a:pt x="553022" y="53733"/>
                      <a:pt x="540789" y="49911"/>
                      <a:pt x="523203" y="52969"/>
                    </a:cubicBezTo>
                    <a:cubicBezTo>
                      <a:pt x="504853" y="56027"/>
                      <a:pt x="493385" y="43029"/>
                      <a:pt x="469683" y="37677"/>
                    </a:cubicBezTo>
                    <a:cubicBezTo>
                      <a:pt x="446745" y="32325"/>
                      <a:pt x="413868" y="39206"/>
                      <a:pt x="406222" y="42265"/>
                    </a:cubicBezTo>
                    <a:cubicBezTo>
                      <a:pt x="398577" y="45323"/>
                      <a:pt x="400106" y="33854"/>
                      <a:pt x="390166" y="35383"/>
                    </a:cubicBezTo>
                    <a:cubicBezTo>
                      <a:pt x="380227" y="36148"/>
                      <a:pt x="387872" y="30796"/>
                      <a:pt x="382520" y="23150"/>
                    </a:cubicBezTo>
                    <a:cubicBezTo>
                      <a:pt x="377168" y="14740"/>
                      <a:pt x="349643" y="22386"/>
                      <a:pt x="339704" y="23915"/>
                    </a:cubicBezTo>
                    <a:cubicBezTo>
                      <a:pt x="329764" y="24679"/>
                      <a:pt x="326706" y="19327"/>
                      <a:pt x="327471" y="13975"/>
                    </a:cubicBezTo>
                    <a:cubicBezTo>
                      <a:pt x="328235" y="9388"/>
                      <a:pt x="318296" y="10917"/>
                      <a:pt x="314473" y="17034"/>
                    </a:cubicBezTo>
                    <a:cubicBezTo>
                      <a:pt x="310650" y="23150"/>
                      <a:pt x="299181" y="24679"/>
                      <a:pt x="295358" y="20092"/>
                    </a:cubicBezTo>
                    <a:cubicBezTo>
                      <a:pt x="290771" y="15504"/>
                      <a:pt x="304533" y="13975"/>
                      <a:pt x="305298" y="9388"/>
                    </a:cubicBezTo>
                    <a:cubicBezTo>
                      <a:pt x="306062" y="4800"/>
                      <a:pt x="290771" y="1742"/>
                      <a:pt x="285419" y="213"/>
                    </a:cubicBezTo>
                    <a:cubicBezTo>
                      <a:pt x="280066" y="-1316"/>
                      <a:pt x="270892" y="5565"/>
                      <a:pt x="259423" y="15504"/>
                    </a:cubicBezTo>
                    <a:cubicBezTo>
                      <a:pt x="247954" y="25444"/>
                      <a:pt x="230369" y="24679"/>
                      <a:pt x="220429" y="23915"/>
                    </a:cubicBezTo>
                    <a:cubicBezTo>
                      <a:pt x="209725" y="23150"/>
                      <a:pt x="196727" y="24679"/>
                      <a:pt x="197492" y="30796"/>
                    </a:cubicBezTo>
                    <a:cubicBezTo>
                      <a:pt x="198256" y="36913"/>
                      <a:pt x="210490" y="36148"/>
                      <a:pt x="202844" y="43794"/>
                    </a:cubicBezTo>
                    <a:cubicBezTo>
                      <a:pt x="195198" y="51440"/>
                      <a:pt x="192140" y="33854"/>
                      <a:pt x="184494" y="41500"/>
                    </a:cubicBezTo>
                    <a:cubicBezTo>
                      <a:pt x="176848" y="49911"/>
                      <a:pt x="153146" y="49146"/>
                      <a:pt x="147794" y="47617"/>
                    </a:cubicBezTo>
                    <a:cubicBezTo>
                      <a:pt x="142442" y="46852"/>
                      <a:pt x="124092" y="65967"/>
                      <a:pt x="118740" y="71319"/>
                    </a:cubicBezTo>
                    <a:cubicBezTo>
                      <a:pt x="113388" y="76671"/>
                      <a:pt x="123327" y="81258"/>
                      <a:pt x="108036" y="97315"/>
                    </a:cubicBezTo>
                    <a:cubicBezTo>
                      <a:pt x="92744" y="112606"/>
                      <a:pt x="52986" y="109548"/>
                      <a:pt x="44576" y="109548"/>
                    </a:cubicBezTo>
                    <a:cubicBezTo>
                      <a:pt x="36165" y="109548"/>
                      <a:pt x="42282" y="118723"/>
                      <a:pt x="37694" y="124839"/>
                    </a:cubicBezTo>
                    <a:cubicBezTo>
                      <a:pt x="33107" y="130956"/>
                      <a:pt x="43046" y="136308"/>
                      <a:pt x="65219" y="141660"/>
                    </a:cubicBezTo>
                    <a:cubicBezTo>
                      <a:pt x="88157" y="147777"/>
                      <a:pt x="103448" y="176831"/>
                      <a:pt x="106507" y="183712"/>
                    </a:cubicBezTo>
                    <a:cubicBezTo>
                      <a:pt x="109565" y="190593"/>
                      <a:pt x="137854" y="182948"/>
                      <a:pt x="148559" y="184477"/>
                    </a:cubicBezTo>
                    <a:cubicBezTo>
                      <a:pt x="159263" y="186006"/>
                      <a:pt x="147794" y="201298"/>
                      <a:pt x="156969" y="205120"/>
                    </a:cubicBezTo>
                    <a:cubicBezTo>
                      <a:pt x="166144" y="209708"/>
                      <a:pt x="180671" y="202827"/>
                      <a:pt x="183729" y="210473"/>
                    </a:cubicBezTo>
                    <a:cubicBezTo>
                      <a:pt x="186788" y="218118"/>
                      <a:pt x="164615" y="210473"/>
                      <a:pt x="153911" y="218883"/>
                    </a:cubicBezTo>
                    <a:cubicBezTo>
                      <a:pt x="143207" y="227293"/>
                      <a:pt x="137090" y="230352"/>
                      <a:pt x="132502" y="225000"/>
                    </a:cubicBezTo>
                    <a:cubicBezTo>
                      <a:pt x="127915" y="218883"/>
                      <a:pt x="109565" y="222706"/>
                      <a:pt x="100390" y="224235"/>
                    </a:cubicBezTo>
                    <a:cubicBezTo>
                      <a:pt x="91215" y="225000"/>
                      <a:pt x="99625" y="212766"/>
                      <a:pt x="100390" y="207414"/>
                    </a:cubicBezTo>
                    <a:cubicBezTo>
                      <a:pt x="101155" y="202062"/>
                      <a:pt x="87392" y="198239"/>
                      <a:pt x="69042" y="208179"/>
                    </a:cubicBezTo>
                    <a:cubicBezTo>
                      <a:pt x="50692" y="218118"/>
                      <a:pt x="57573" y="214295"/>
                      <a:pt x="55280" y="222706"/>
                    </a:cubicBezTo>
                    <a:cubicBezTo>
                      <a:pt x="52986" y="231116"/>
                      <a:pt x="45340" y="218118"/>
                      <a:pt x="33871" y="225000"/>
                    </a:cubicBezTo>
                    <a:cubicBezTo>
                      <a:pt x="22403" y="231881"/>
                      <a:pt x="3288" y="236468"/>
                      <a:pt x="230" y="244114"/>
                    </a:cubicBezTo>
                    <a:cubicBezTo>
                      <a:pt x="-2829" y="250995"/>
                      <a:pt x="25461" y="255583"/>
                      <a:pt x="36165" y="257877"/>
                    </a:cubicBezTo>
                    <a:cubicBezTo>
                      <a:pt x="46869" y="260170"/>
                      <a:pt x="23167" y="267052"/>
                      <a:pt x="31578" y="269345"/>
                    </a:cubicBezTo>
                    <a:cubicBezTo>
                      <a:pt x="40753" y="272404"/>
                      <a:pt x="36930" y="280049"/>
                      <a:pt x="50692" y="286931"/>
                    </a:cubicBezTo>
                    <a:cubicBezTo>
                      <a:pt x="64455" y="293812"/>
                      <a:pt x="95802" y="286931"/>
                      <a:pt x="104213" y="286931"/>
                    </a:cubicBezTo>
                    <a:cubicBezTo>
                      <a:pt x="112623" y="286931"/>
                      <a:pt x="120269" y="296870"/>
                      <a:pt x="127150" y="289989"/>
                    </a:cubicBezTo>
                    <a:cubicBezTo>
                      <a:pt x="134032" y="283108"/>
                      <a:pt x="158498" y="263993"/>
                      <a:pt x="171496" y="274697"/>
                    </a:cubicBezTo>
                    <a:cubicBezTo>
                      <a:pt x="184494" y="286166"/>
                      <a:pt x="157734" y="284637"/>
                      <a:pt x="164615" y="291518"/>
                    </a:cubicBezTo>
                    <a:cubicBezTo>
                      <a:pt x="171496" y="298399"/>
                      <a:pt x="179906" y="315220"/>
                      <a:pt x="167673" y="323631"/>
                    </a:cubicBezTo>
                    <a:cubicBezTo>
                      <a:pt x="155440" y="332041"/>
                      <a:pt x="143971" y="326689"/>
                      <a:pt x="137090" y="325924"/>
                    </a:cubicBezTo>
                    <a:cubicBezTo>
                      <a:pt x="130209" y="325160"/>
                      <a:pt x="134032" y="337393"/>
                      <a:pt x="124092" y="345803"/>
                    </a:cubicBezTo>
                    <a:cubicBezTo>
                      <a:pt x="113388" y="354214"/>
                      <a:pt x="105742" y="337393"/>
                      <a:pt x="92744" y="337393"/>
                    </a:cubicBezTo>
                    <a:cubicBezTo>
                      <a:pt x="79746" y="337393"/>
                      <a:pt x="82040" y="354214"/>
                      <a:pt x="82805" y="361860"/>
                    </a:cubicBezTo>
                    <a:cubicBezTo>
                      <a:pt x="83569" y="370270"/>
                      <a:pt x="62925" y="360330"/>
                      <a:pt x="57573" y="379445"/>
                    </a:cubicBezTo>
                    <a:cubicBezTo>
                      <a:pt x="52221" y="398560"/>
                      <a:pt x="31578" y="382503"/>
                      <a:pt x="45340" y="400853"/>
                    </a:cubicBezTo>
                    <a:cubicBezTo>
                      <a:pt x="59103" y="419968"/>
                      <a:pt x="56809" y="407735"/>
                      <a:pt x="68278" y="415380"/>
                    </a:cubicBezTo>
                    <a:cubicBezTo>
                      <a:pt x="78982" y="423026"/>
                      <a:pt x="56044" y="436024"/>
                      <a:pt x="67513" y="438318"/>
                    </a:cubicBezTo>
                    <a:cubicBezTo>
                      <a:pt x="78217" y="440612"/>
                      <a:pt x="90450" y="459726"/>
                      <a:pt x="98861" y="466607"/>
                    </a:cubicBezTo>
                    <a:cubicBezTo>
                      <a:pt x="106507" y="473489"/>
                      <a:pt x="116446" y="462784"/>
                      <a:pt x="127915" y="462020"/>
                    </a:cubicBezTo>
                    <a:cubicBezTo>
                      <a:pt x="139384" y="461255"/>
                      <a:pt x="134032" y="445964"/>
                      <a:pt x="140913" y="452080"/>
                    </a:cubicBezTo>
                    <a:cubicBezTo>
                      <a:pt x="147794" y="458197"/>
                      <a:pt x="156969" y="475018"/>
                      <a:pt x="150852" y="479605"/>
                    </a:cubicBezTo>
                    <a:cubicBezTo>
                      <a:pt x="144736" y="484193"/>
                      <a:pt x="150088" y="497190"/>
                      <a:pt x="148559" y="504072"/>
                    </a:cubicBezTo>
                    <a:cubicBezTo>
                      <a:pt x="147794" y="510188"/>
                      <a:pt x="173790" y="508659"/>
                      <a:pt x="175319" y="501013"/>
                    </a:cubicBezTo>
                    <a:cubicBezTo>
                      <a:pt x="176848" y="493368"/>
                      <a:pt x="198256" y="491074"/>
                      <a:pt x="209725" y="504072"/>
                    </a:cubicBezTo>
                    <a:cubicBezTo>
                      <a:pt x="221194" y="516305"/>
                      <a:pt x="225017" y="518599"/>
                      <a:pt x="225017" y="508659"/>
                    </a:cubicBezTo>
                    <a:cubicBezTo>
                      <a:pt x="225017" y="498720"/>
                      <a:pt x="234956" y="488016"/>
                      <a:pt x="235721" y="496426"/>
                    </a:cubicBezTo>
                    <a:cubicBezTo>
                      <a:pt x="236485" y="504836"/>
                      <a:pt x="245660" y="506366"/>
                      <a:pt x="262481" y="499484"/>
                    </a:cubicBezTo>
                    <a:cubicBezTo>
                      <a:pt x="279302" y="491838"/>
                      <a:pt x="271656" y="500249"/>
                      <a:pt x="263246" y="510953"/>
                    </a:cubicBezTo>
                    <a:cubicBezTo>
                      <a:pt x="251012" y="525480"/>
                      <a:pt x="263246" y="547653"/>
                      <a:pt x="254071" y="549947"/>
                    </a:cubicBezTo>
                    <a:cubicBezTo>
                      <a:pt x="244896" y="552240"/>
                      <a:pt x="238015" y="574413"/>
                      <a:pt x="223488" y="575942"/>
                    </a:cubicBezTo>
                    <a:cubicBezTo>
                      <a:pt x="208960" y="577472"/>
                      <a:pt x="184494" y="604232"/>
                      <a:pt x="181436" y="608055"/>
                    </a:cubicBezTo>
                    <a:cubicBezTo>
                      <a:pt x="178377" y="612642"/>
                      <a:pt x="147029" y="599644"/>
                      <a:pt x="142442" y="611878"/>
                    </a:cubicBezTo>
                    <a:cubicBezTo>
                      <a:pt x="137854" y="624111"/>
                      <a:pt x="119504" y="633286"/>
                      <a:pt x="124092" y="637874"/>
                    </a:cubicBezTo>
                    <a:cubicBezTo>
                      <a:pt x="127150" y="640932"/>
                      <a:pt x="153146" y="628699"/>
                      <a:pt x="153911" y="622582"/>
                    </a:cubicBezTo>
                    <a:cubicBezTo>
                      <a:pt x="154675" y="616465"/>
                      <a:pt x="158498" y="617230"/>
                      <a:pt x="163086" y="621817"/>
                    </a:cubicBezTo>
                    <a:cubicBezTo>
                      <a:pt x="167673" y="626405"/>
                      <a:pt x="178377" y="619523"/>
                      <a:pt x="183729" y="615701"/>
                    </a:cubicBezTo>
                    <a:cubicBezTo>
                      <a:pt x="189081" y="611113"/>
                      <a:pt x="196727" y="612642"/>
                      <a:pt x="202079" y="613407"/>
                    </a:cubicBezTo>
                    <a:cubicBezTo>
                      <a:pt x="207431" y="614171"/>
                      <a:pt x="208960" y="607290"/>
                      <a:pt x="224252" y="604996"/>
                    </a:cubicBezTo>
                    <a:cubicBezTo>
                      <a:pt x="239544" y="602703"/>
                      <a:pt x="235721" y="598115"/>
                      <a:pt x="239544" y="590470"/>
                    </a:cubicBezTo>
                    <a:cubicBezTo>
                      <a:pt x="242602" y="582824"/>
                      <a:pt x="278537" y="566767"/>
                      <a:pt x="284654" y="565238"/>
                    </a:cubicBezTo>
                    <a:cubicBezTo>
                      <a:pt x="291535" y="563709"/>
                      <a:pt x="287712" y="553005"/>
                      <a:pt x="294594" y="552240"/>
                    </a:cubicBezTo>
                    <a:cubicBezTo>
                      <a:pt x="301475" y="551476"/>
                      <a:pt x="312944" y="543065"/>
                      <a:pt x="322118" y="535420"/>
                    </a:cubicBezTo>
                    <a:cubicBezTo>
                      <a:pt x="331293" y="527774"/>
                      <a:pt x="333587" y="530832"/>
                      <a:pt x="341233" y="528538"/>
                    </a:cubicBezTo>
                    <a:cubicBezTo>
                      <a:pt x="348114" y="526245"/>
                      <a:pt x="342762" y="511718"/>
                      <a:pt x="350408" y="510953"/>
                    </a:cubicBezTo>
                    <a:cubicBezTo>
                      <a:pt x="357289" y="510188"/>
                      <a:pt x="363406" y="504836"/>
                      <a:pt x="363406" y="498720"/>
                    </a:cubicBezTo>
                    <a:cubicBezTo>
                      <a:pt x="363406" y="492603"/>
                      <a:pt x="345056" y="492603"/>
                      <a:pt x="343527" y="488780"/>
                    </a:cubicBezTo>
                    <a:cubicBezTo>
                      <a:pt x="341998" y="484957"/>
                      <a:pt x="358054" y="471195"/>
                      <a:pt x="364170" y="471195"/>
                    </a:cubicBezTo>
                    <a:cubicBezTo>
                      <a:pt x="370287" y="471959"/>
                      <a:pt x="380227" y="465078"/>
                      <a:pt x="380991" y="456668"/>
                    </a:cubicBezTo>
                    <a:cubicBezTo>
                      <a:pt x="381756" y="448257"/>
                      <a:pt x="390166" y="446728"/>
                      <a:pt x="397812" y="439082"/>
                    </a:cubicBezTo>
                    <a:cubicBezTo>
                      <a:pt x="404693" y="431437"/>
                      <a:pt x="403164" y="425320"/>
                      <a:pt x="410810" y="424555"/>
                    </a:cubicBezTo>
                    <a:cubicBezTo>
                      <a:pt x="417691" y="423791"/>
                      <a:pt x="424572" y="414616"/>
                      <a:pt x="432218" y="410028"/>
                    </a:cubicBezTo>
                    <a:cubicBezTo>
                      <a:pt x="439864" y="405441"/>
                      <a:pt x="432218" y="415380"/>
                      <a:pt x="447510" y="416145"/>
                    </a:cubicBezTo>
                    <a:cubicBezTo>
                      <a:pt x="462801" y="416909"/>
                      <a:pt x="458979" y="429907"/>
                      <a:pt x="448274" y="425320"/>
                    </a:cubicBezTo>
                    <a:cubicBezTo>
                      <a:pt x="437570" y="420732"/>
                      <a:pt x="432218" y="420732"/>
                      <a:pt x="422279" y="429907"/>
                    </a:cubicBezTo>
                    <a:cubicBezTo>
                      <a:pt x="412339" y="439082"/>
                      <a:pt x="419985" y="441376"/>
                      <a:pt x="412339" y="452080"/>
                    </a:cubicBezTo>
                    <a:cubicBezTo>
                      <a:pt x="404693" y="462020"/>
                      <a:pt x="403929" y="468901"/>
                      <a:pt x="413868" y="469666"/>
                    </a:cubicBezTo>
                    <a:cubicBezTo>
                      <a:pt x="423808" y="470430"/>
                      <a:pt x="414633" y="478076"/>
                      <a:pt x="404693" y="480370"/>
                    </a:cubicBezTo>
                    <a:cubicBezTo>
                      <a:pt x="395518" y="483428"/>
                      <a:pt x="401635" y="488780"/>
                      <a:pt x="414633" y="488780"/>
                    </a:cubicBezTo>
                    <a:cubicBezTo>
                      <a:pt x="427631" y="488780"/>
                      <a:pt x="445981" y="471195"/>
                      <a:pt x="463566" y="462784"/>
                    </a:cubicBezTo>
                    <a:cubicBezTo>
                      <a:pt x="481151" y="454374"/>
                      <a:pt x="494914" y="462784"/>
                      <a:pt x="499501" y="461255"/>
                    </a:cubicBezTo>
                    <a:cubicBezTo>
                      <a:pt x="504853" y="459726"/>
                      <a:pt x="494149" y="451316"/>
                      <a:pt x="500266" y="449022"/>
                    </a:cubicBezTo>
                    <a:cubicBezTo>
                      <a:pt x="506383" y="445964"/>
                      <a:pt x="493385" y="444434"/>
                      <a:pt x="489562" y="434495"/>
                    </a:cubicBezTo>
                    <a:cubicBezTo>
                      <a:pt x="485739" y="424555"/>
                      <a:pt x="495678" y="430672"/>
                      <a:pt x="497972" y="423026"/>
                    </a:cubicBezTo>
                    <a:cubicBezTo>
                      <a:pt x="500266" y="414616"/>
                      <a:pt x="506383" y="418439"/>
                      <a:pt x="511735" y="422262"/>
                    </a:cubicBezTo>
                    <a:cubicBezTo>
                      <a:pt x="517087" y="426085"/>
                      <a:pt x="524732" y="418439"/>
                      <a:pt x="530085" y="428378"/>
                    </a:cubicBezTo>
                    <a:cubicBezTo>
                      <a:pt x="535437" y="438318"/>
                      <a:pt x="540789" y="426085"/>
                      <a:pt x="549199" y="432966"/>
                    </a:cubicBezTo>
                    <a:cubicBezTo>
                      <a:pt x="558374" y="439847"/>
                      <a:pt x="547670" y="439082"/>
                      <a:pt x="538495" y="441376"/>
                    </a:cubicBezTo>
                    <a:cubicBezTo>
                      <a:pt x="529320" y="443670"/>
                      <a:pt x="533907" y="455903"/>
                      <a:pt x="541553" y="449786"/>
                    </a:cubicBezTo>
                    <a:cubicBezTo>
                      <a:pt x="548435" y="443670"/>
                      <a:pt x="554551" y="439847"/>
                      <a:pt x="561432" y="445964"/>
                    </a:cubicBezTo>
                    <a:cubicBezTo>
                      <a:pt x="568314" y="452080"/>
                      <a:pt x="570607" y="449022"/>
                      <a:pt x="576724" y="443670"/>
                    </a:cubicBezTo>
                    <a:cubicBezTo>
                      <a:pt x="582076" y="438318"/>
                      <a:pt x="582076" y="444434"/>
                      <a:pt x="582076" y="448257"/>
                    </a:cubicBezTo>
                    <a:cubicBezTo>
                      <a:pt x="582076" y="452845"/>
                      <a:pt x="593545" y="454374"/>
                      <a:pt x="610366" y="456668"/>
                    </a:cubicBezTo>
                    <a:cubicBezTo>
                      <a:pt x="627186" y="459726"/>
                      <a:pt x="657005" y="455903"/>
                      <a:pt x="664651" y="455139"/>
                    </a:cubicBezTo>
                    <a:cubicBezTo>
                      <a:pt x="672297" y="454374"/>
                      <a:pt x="670003" y="466607"/>
                      <a:pt x="686824" y="469666"/>
                    </a:cubicBezTo>
                    <a:cubicBezTo>
                      <a:pt x="703645" y="472724"/>
                      <a:pt x="708232" y="452845"/>
                      <a:pt x="717407" y="459726"/>
                    </a:cubicBezTo>
                    <a:cubicBezTo>
                      <a:pt x="726582" y="466607"/>
                      <a:pt x="717407" y="469666"/>
                      <a:pt x="712055" y="475018"/>
                    </a:cubicBezTo>
                    <a:cubicBezTo>
                      <a:pt x="706703" y="480370"/>
                      <a:pt x="717407" y="481134"/>
                      <a:pt x="724288" y="483428"/>
                    </a:cubicBezTo>
                    <a:cubicBezTo>
                      <a:pt x="731169" y="486486"/>
                      <a:pt x="746461" y="490309"/>
                      <a:pt x="753342" y="497190"/>
                    </a:cubicBezTo>
                    <a:cubicBezTo>
                      <a:pt x="760223" y="504072"/>
                      <a:pt x="764811" y="511718"/>
                      <a:pt x="782396" y="520128"/>
                    </a:cubicBezTo>
                    <a:cubicBezTo>
                      <a:pt x="799982" y="528538"/>
                      <a:pt x="783161" y="498720"/>
                      <a:pt x="796923" y="508659"/>
                    </a:cubicBezTo>
                    <a:cubicBezTo>
                      <a:pt x="810686" y="518599"/>
                      <a:pt x="806098" y="509424"/>
                      <a:pt x="816802" y="518599"/>
                    </a:cubicBezTo>
                    <a:cubicBezTo>
                      <a:pt x="827507" y="528538"/>
                      <a:pt x="823684" y="514011"/>
                      <a:pt x="819096" y="497955"/>
                    </a:cubicBezTo>
                    <a:cubicBezTo>
                      <a:pt x="813744" y="481899"/>
                      <a:pt x="824448" y="492603"/>
                      <a:pt x="829036" y="500249"/>
                    </a:cubicBezTo>
                    <a:cubicBezTo>
                      <a:pt x="834388" y="507895"/>
                      <a:pt x="834388" y="522422"/>
                      <a:pt x="830565" y="532361"/>
                    </a:cubicBezTo>
                    <a:cubicBezTo>
                      <a:pt x="827507" y="542301"/>
                      <a:pt x="810686" y="533890"/>
                      <a:pt x="812215" y="528538"/>
                    </a:cubicBezTo>
                    <a:cubicBezTo>
                      <a:pt x="813744" y="523186"/>
                      <a:pt x="795394" y="525480"/>
                      <a:pt x="795394" y="533126"/>
                    </a:cubicBezTo>
                    <a:cubicBezTo>
                      <a:pt x="794630" y="540772"/>
                      <a:pt x="806863" y="555299"/>
                      <a:pt x="816038" y="556828"/>
                    </a:cubicBezTo>
                    <a:cubicBezTo>
                      <a:pt x="825213" y="558357"/>
                      <a:pt x="818332" y="572119"/>
                      <a:pt x="823684" y="573649"/>
                    </a:cubicBezTo>
                    <a:cubicBezTo>
                      <a:pt x="831330" y="575942"/>
                      <a:pt x="830565" y="589705"/>
                      <a:pt x="835152" y="587411"/>
                    </a:cubicBezTo>
                    <a:cubicBezTo>
                      <a:pt x="839740" y="585117"/>
                      <a:pt x="838211" y="568297"/>
                      <a:pt x="832859" y="561415"/>
                    </a:cubicBezTo>
                    <a:cubicBezTo>
                      <a:pt x="827507" y="553770"/>
                      <a:pt x="829800" y="543065"/>
                      <a:pt x="836682" y="545359"/>
                    </a:cubicBezTo>
                    <a:cubicBezTo>
                      <a:pt x="843563" y="547653"/>
                      <a:pt x="836682" y="559122"/>
                      <a:pt x="839740" y="562945"/>
                    </a:cubicBezTo>
                    <a:cubicBezTo>
                      <a:pt x="842798" y="566767"/>
                      <a:pt x="846621" y="559122"/>
                      <a:pt x="855031" y="554534"/>
                    </a:cubicBezTo>
                    <a:cubicBezTo>
                      <a:pt x="862677" y="549947"/>
                      <a:pt x="851973" y="537713"/>
                      <a:pt x="854267" y="531597"/>
                    </a:cubicBezTo>
                    <a:cubicBezTo>
                      <a:pt x="857325" y="525480"/>
                      <a:pt x="865736" y="536949"/>
                      <a:pt x="869559" y="548418"/>
                    </a:cubicBezTo>
                    <a:cubicBezTo>
                      <a:pt x="872617" y="559886"/>
                      <a:pt x="861148" y="559122"/>
                      <a:pt x="861148" y="565238"/>
                    </a:cubicBezTo>
                    <a:cubicBezTo>
                      <a:pt x="861148" y="571355"/>
                      <a:pt x="850444" y="568297"/>
                      <a:pt x="847386" y="571355"/>
                    </a:cubicBezTo>
                    <a:cubicBezTo>
                      <a:pt x="844327" y="574413"/>
                      <a:pt x="845857" y="595822"/>
                      <a:pt x="850444" y="596586"/>
                    </a:cubicBezTo>
                    <a:cubicBezTo>
                      <a:pt x="855031" y="597351"/>
                      <a:pt x="857325" y="579001"/>
                      <a:pt x="860384" y="588176"/>
                    </a:cubicBezTo>
                    <a:cubicBezTo>
                      <a:pt x="863442" y="597351"/>
                      <a:pt x="873381" y="576707"/>
                      <a:pt x="876440" y="585117"/>
                    </a:cubicBezTo>
                    <a:cubicBezTo>
                      <a:pt x="879498" y="593528"/>
                      <a:pt x="892496" y="603467"/>
                      <a:pt x="897848" y="601174"/>
                    </a:cubicBezTo>
                    <a:cubicBezTo>
                      <a:pt x="903200" y="598880"/>
                      <a:pt x="895554" y="589705"/>
                      <a:pt x="887908" y="589705"/>
                    </a:cubicBezTo>
                    <a:cubicBezTo>
                      <a:pt x="880263" y="588940"/>
                      <a:pt x="881027" y="576707"/>
                      <a:pt x="888673" y="575942"/>
                    </a:cubicBezTo>
                    <a:cubicBezTo>
                      <a:pt x="895554" y="575178"/>
                      <a:pt x="908552" y="593528"/>
                      <a:pt x="907788" y="600409"/>
                    </a:cubicBezTo>
                    <a:cubicBezTo>
                      <a:pt x="907023" y="606526"/>
                      <a:pt x="900906" y="606526"/>
                      <a:pt x="894790" y="612642"/>
                    </a:cubicBezTo>
                    <a:cubicBezTo>
                      <a:pt x="888673" y="618759"/>
                      <a:pt x="880263" y="601938"/>
                      <a:pt x="873381" y="602703"/>
                    </a:cubicBezTo>
                    <a:cubicBezTo>
                      <a:pt x="866500" y="603467"/>
                      <a:pt x="873381" y="614171"/>
                      <a:pt x="876440" y="621817"/>
                    </a:cubicBezTo>
                    <a:cubicBezTo>
                      <a:pt x="879498" y="629463"/>
                      <a:pt x="867265" y="639403"/>
                      <a:pt x="877204" y="645519"/>
                    </a:cubicBezTo>
                    <a:cubicBezTo>
                      <a:pt x="886379" y="651636"/>
                      <a:pt x="884086" y="641696"/>
                      <a:pt x="885615" y="637109"/>
                    </a:cubicBezTo>
                    <a:cubicBezTo>
                      <a:pt x="887144" y="632521"/>
                      <a:pt x="894790" y="637874"/>
                      <a:pt x="899377" y="641696"/>
                    </a:cubicBezTo>
                    <a:cubicBezTo>
                      <a:pt x="903965" y="645519"/>
                      <a:pt x="904729" y="633286"/>
                      <a:pt x="904729" y="627934"/>
                    </a:cubicBezTo>
                    <a:cubicBezTo>
                      <a:pt x="904729" y="623346"/>
                      <a:pt x="913140" y="625640"/>
                      <a:pt x="917727" y="632521"/>
                    </a:cubicBezTo>
                    <a:cubicBezTo>
                      <a:pt x="922315" y="638638"/>
                      <a:pt x="923079" y="625640"/>
                      <a:pt x="929196" y="626405"/>
                    </a:cubicBezTo>
                    <a:cubicBezTo>
                      <a:pt x="936077" y="627169"/>
                      <a:pt x="931490" y="637874"/>
                      <a:pt x="931490" y="643990"/>
                    </a:cubicBezTo>
                    <a:cubicBezTo>
                      <a:pt x="931490" y="650107"/>
                      <a:pt x="942958" y="639403"/>
                      <a:pt x="942194" y="645519"/>
                    </a:cubicBezTo>
                    <a:cubicBezTo>
                      <a:pt x="942194" y="646284"/>
                      <a:pt x="942194" y="647048"/>
                      <a:pt x="942194" y="648578"/>
                    </a:cubicBezTo>
                    <a:cubicBezTo>
                      <a:pt x="948310" y="643990"/>
                      <a:pt x="954427" y="640167"/>
                      <a:pt x="959015" y="637109"/>
                    </a:cubicBezTo>
                    <a:cubicBezTo>
                      <a:pt x="965896" y="626405"/>
                      <a:pt x="945252" y="621817"/>
                      <a:pt x="949075" y="61264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3" name="Vrije vorm: vorm 252">
                <a:extLst>
                  <a:ext uri="{FF2B5EF4-FFF2-40B4-BE49-F238E27FC236}">
                    <a16:creationId xmlns:a16="http://schemas.microsoft.com/office/drawing/2014/main" id="{D2ED0F4C-B7EA-4581-8D3F-F3967633891F}"/>
                  </a:ext>
                </a:extLst>
              </p:cNvPr>
              <p:cNvSpPr/>
              <p:nvPr/>
            </p:nvSpPr>
            <p:spPr>
              <a:xfrm>
                <a:off x="1381358" y="2216014"/>
                <a:ext cx="2533286" cy="1668340"/>
              </a:xfrm>
              <a:custGeom>
                <a:avLst/>
                <a:gdLst>
                  <a:gd name="connsiteX0" fmla="*/ 2513408 w 2533286"/>
                  <a:gd name="connsiteY0" fmla="*/ 886362 h 1668340"/>
                  <a:gd name="connsiteX1" fmla="*/ 2480531 w 2533286"/>
                  <a:gd name="connsiteY1" fmla="*/ 877187 h 1668340"/>
                  <a:gd name="connsiteX2" fmla="*/ 2448419 w 2533286"/>
                  <a:gd name="connsiteY2" fmla="*/ 920004 h 1668340"/>
                  <a:gd name="connsiteX3" fmla="*/ 2417071 w 2533286"/>
                  <a:gd name="connsiteY3" fmla="*/ 951352 h 1668340"/>
                  <a:gd name="connsiteX4" fmla="*/ 2331438 w 2533286"/>
                  <a:gd name="connsiteY4" fmla="*/ 952116 h 1668340"/>
                  <a:gd name="connsiteX5" fmla="*/ 2297796 w 2533286"/>
                  <a:gd name="connsiteY5" fmla="*/ 976583 h 1668340"/>
                  <a:gd name="connsiteX6" fmla="*/ 2298561 w 2533286"/>
                  <a:gd name="connsiteY6" fmla="*/ 978112 h 1668340"/>
                  <a:gd name="connsiteX7" fmla="*/ 2249627 w 2533286"/>
                  <a:gd name="connsiteY7" fmla="*/ 1001814 h 1668340"/>
                  <a:gd name="connsiteX8" fmla="*/ 2229749 w 2533286"/>
                  <a:gd name="connsiteY8" fmla="*/ 1003343 h 1668340"/>
                  <a:gd name="connsiteX9" fmla="*/ 2231278 w 2533286"/>
                  <a:gd name="connsiteY9" fmla="*/ 1013283 h 1668340"/>
                  <a:gd name="connsiteX10" fmla="*/ 2223632 w 2533286"/>
                  <a:gd name="connsiteY10" fmla="*/ 1019399 h 1668340"/>
                  <a:gd name="connsiteX11" fmla="*/ 2166288 w 2533286"/>
                  <a:gd name="connsiteY11" fmla="*/ 1053806 h 1668340"/>
                  <a:gd name="connsiteX12" fmla="*/ 2116590 w 2533286"/>
                  <a:gd name="connsiteY12" fmla="*/ 1043102 h 1668340"/>
                  <a:gd name="connsiteX13" fmla="*/ 2135705 w 2533286"/>
                  <a:gd name="connsiteY13" fmla="*/ 1037750 h 1668340"/>
                  <a:gd name="connsiteX14" fmla="*/ 2145645 w 2533286"/>
                  <a:gd name="connsiteY14" fmla="*/ 1034691 h 1668340"/>
                  <a:gd name="connsiteX15" fmla="*/ 2141822 w 2533286"/>
                  <a:gd name="connsiteY15" fmla="*/ 1015577 h 1668340"/>
                  <a:gd name="connsiteX16" fmla="*/ 2132647 w 2533286"/>
                  <a:gd name="connsiteY16" fmla="*/ 984993 h 1668340"/>
                  <a:gd name="connsiteX17" fmla="*/ 2105886 w 2533286"/>
                  <a:gd name="connsiteY17" fmla="*/ 989581 h 1668340"/>
                  <a:gd name="connsiteX18" fmla="*/ 2115826 w 2533286"/>
                  <a:gd name="connsiteY18" fmla="*/ 945235 h 1668340"/>
                  <a:gd name="connsiteX19" fmla="*/ 2076832 w 2533286"/>
                  <a:gd name="connsiteY19" fmla="*/ 940648 h 1668340"/>
                  <a:gd name="connsiteX20" fmla="*/ 2051601 w 2533286"/>
                  <a:gd name="connsiteY20" fmla="*/ 958998 h 1668340"/>
                  <a:gd name="connsiteX21" fmla="*/ 2044720 w 2533286"/>
                  <a:gd name="connsiteY21" fmla="*/ 1010989 h 1668340"/>
                  <a:gd name="connsiteX22" fmla="*/ 2027134 w 2533286"/>
                  <a:gd name="connsiteY22" fmla="*/ 1046160 h 1668340"/>
                  <a:gd name="connsiteX23" fmla="*/ 2008020 w 2533286"/>
                  <a:gd name="connsiteY23" fmla="*/ 1000285 h 1668340"/>
                  <a:gd name="connsiteX24" fmla="*/ 2013372 w 2533286"/>
                  <a:gd name="connsiteY24" fmla="*/ 958233 h 1668340"/>
                  <a:gd name="connsiteX25" fmla="*/ 2050836 w 2533286"/>
                  <a:gd name="connsiteY25" fmla="*/ 926885 h 1668340"/>
                  <a:gd name="connsiteX26" fmla="*/ 2102828 w 2533286"/>
                  <a:gd name="connsiteY26" fmla="*/ 916946 h 1668340"/>
                  <a:gd name="connsiteX27" fmla="*/ 2105886 w 2533286"/>
                  <a:gd name="connsiteY27" fmla="*/ 913887 h 1668340"/>
                  <a:gd name="connsiteX28" fmla="*/ 2091359 w 2533286"/>
                  <a:gd name="connsiteY28" fmla="*/ 903948 h 1668340"/>
                  <a:gd name="connsiteX29" fmla="*/ 2088301 w 2533286"/>
                  <a:gd name="connsiteY29" fmla="*/ 907771 h 1668340"/>
                  <a:gd name="connsiteX30" fmla="*/ 2065364 w 2533286"/>
                  <a:gd name="connsiteY30" fmla="*/ 897831 h 1668340"/>
                  <a:gd name="connsiteX31" fmla="*/ 2018724 w 2533286"/>
                  <a:gd name="connsiteY31" fmla="*/ 906241 h 1668340"/>
                  <a:gd name="connsiteX32" fmla="*/ 1999610 w 2533286"/>
                  <a:gd name="connsiteY32" fmla="*/ 890950 h 1668340"/>
                  <a:gd name="connsiteX33" fmla="*/ 1990434 w 2533286"/>
                  <a:gd name="connsiteY33" fmla="*/ 877952 h 1668340"/>
                  <a:gd name="connsiteX34" fmla="*/ 1933855 w 2533286"/>
                  <a:gd name="connsiteY34" fmla="*/ 900889 h 1668340"/>
                  <a:gd name="connsiteX35" fmla="*/ 1901743 w 2533286"/>
                  <a:gd name="connsiteY35" fmla="*/ 895537 h 1668340"/>
                  <a:gd name="connsiteX36" fmla="*/ 1951441 w 2533286"/>
                  <a:gd name="connsiteY36" fmla="*/ 864189 h 1668340"/>
                  <a:gd name="connsiteX37" fmla="*/ 1964439 w 2533286"/>
                  <a:gd name="connsiteY37" fmla="*/ 859602 h 1668340"/>
                  <a:gd name="connsiteX38" fmla="*/ 1928503 w 2533286"/>
                  <a:gd name="connsiteY38" fmla="*/ 855015 h 1668340"/>
                  <a:gd name="connsiteX39" fmla="*/ 1907095 w 2533286"/>
                  <a:gd name="connsiteY39" fmla="*/ 851192 h 1668340"/>
                  <a:gd name="connsiteX40" fmla="*/ 1886451 w 2533286"/>
                  <a:gd name="connsiteY40" fmla="*/ 843546 h 1668340"/>
                  <a:gd name="connsiteX41" fmla="*/ 1863514 w 2533286"/>
                  <a:gd name="connsiteY41" fmla="*/ 842781 h 1668340"/>
                  <a:gd name="connsiteX42" fmla="*/ 1842106 w 2533286"/>
                  <a:gd name="connsiteY42" fmla="*/ 835900 h 1668340"/>
                  <a:gd name="connsiteX43" fmla="*/ 1831402 w 2533286"/>
                  <a:gd name="connsiteY43" fmla="*/ 817550 h 1668340"/>
                  <a:gd name="connsiteX44" fmla="*/ 1822991 w 2533286"/>
                  <a:gd name="connsiteY44" fmla="*/ 828254 h 1668340"/>
                  <a:gd name="connsiteX45" fmla="*/ 1134868 w 2533286"/>
                  <a:gd name="connsiteY45" fmla="*/ 832077 h 1668340"/>
                  <a:gd name="connsiteX46" fmla="*/ 1137162 w 2533286"/>
                  <a:gd name="connsiteY46" fmla="*/ 835135 h 1668340"/>
                  <a:gd name="connsiteX47" fmla="*/ 1141749 w 2533286"/>
                  <a:gd name="connsiteY47" fmla="*/ 860367 h 1668340"/>
                  <a:gd name="connsiteX48" fmla="*/ 1134104 w 2533286"/>
                  <a:gd name="connsiteY48" fmla="*/ 884833 h 1668340"/>
                  <a:gd name="connsiteX49" fmla="*/ 1131045 w 2533286"/>
                  <a:gd name="connsiteY49" fmla="*/ 872600 h 1668340"/>
                  <a:gd name="connsiteX50" fmla="*/ 1127987 w 2533286"/>
                  <a:gd name="connsiteY50" fmla="*/ 857308 h 1668340"/>
                  <a:gd name="connsiteX51" fmla="*/ 1123400 w 2533286"/>
                  <a:gd name="connsiteY51" fmla="*/ 848898 h 1668340"/>
                  <a:gd name="connsiteX52" fmla="*/ 1083641 w 2533286"/>
                  <a:gd name="connsiteY52" fmla="*/ 848898 h 1668340"/>
                  <a:gd name="connsiteX53" fmla="*/ 1084406 w 2533286"/>
                  <a:gd name="connsiteY53" fmla="*/ 850427 h 1668340"/>
                  <a:gd name="connsiteX54" fmla="*/ 1097404 w 2533286"/>
                  <a:gd name="connsiteY54" fmla="*/ 882540 h 1668340"/>
                  <a:gd name="connsiteX55" fmla="*/ 1108108 w 2533286"/>
                  <a:gd name="connsiteY55" fmla="*/ 905477 h 1668340"/>
                  <a:gd name="connsiteX56" fmla="*/ 1108108 w 2533286"/>
                  <a:gd name="connsiteY56" fmla="*/ 913887 h 1668340"/>
                  <a:gd name="connsiteX57" fmla="*/ 1102756 w 2533286"/>
                  <a:gd name="connsiteY57" fmla="*/ 936060 h 1668340"/>
                  <a:gd name="connsiteX58" fmla="*/ 1098933 w 2533286"/>
                  <a:gd name="connsiteY58" fmla="*/ 995698 h 1668340"/>
                  <a:gd name="connsiteX59" fmla="*/ 1092052 w 2533286"/>
                  <a:gd name="connsiteY59" fmla="*/ 1033162 h 1668340"/>
                  <a:gd name="connsiteX60" fmla="*/ 1100462 w 2533286"/>
                  <a:gd name="connsiteY60" fmla="*/ 1072156 h 1668340"/>
                  <a:gd name="connsiteX61" fmla="*/ 1103520 w 2533286"/>
                  <a:gd name="connsiteY61" fmla="*/ 1104268 h 1668340"/>
                  <a:gd name="connsiteX62" fmla="*/ 1111166 w 2533286"/>
                  <a:gd name="connsiteY62" fmla="*/ 1135616 h 1668340"/>
                  <a:gd name="connsiteX63" fmla="*/ 1130281 w 2533286"/>
                  <a:gd name="connsiteY63" fmla="*/ 1156260 h 1668340"/>
                  <a:gd name="connsiteX64" fmla="*/ 1143279 w 2533286"/>
                  <a:gd name="connsiteY64" fmla="*/ 1170022 h 1668340"/>
                  <a:gd name="connsiteX65" fmla="*/ 1153218 w 2533286"/>
                  <a:gd name="connsiteY65" fmla="*/ 1185314 h 1668340"/>
                  <a:gd name="connsiteX66" fmla="*/ 1156277 w 2533286"/>
                  <a:gd name="connsiteY66" fmla="*/ 1204428 h 1668340"/>
                  <a:gd name="connsiteX67" fmla="*/ 1182272 w 2533286"/>
                  <a:gd name="connsiteY67" fmla="*/ 1231953 h 1668340"/>
                  <a:gd name="connsiteX68" fmla="*/ 1195270 w 2533286"/>
                  <a:gd name="connsiteY68" fmla="*/ 1254891 h 1668340"/>
                  <a:gd name="connsiteX69" fmla="*/ 1226618 w 2533286"/>
                  <a:gd name="connsiteY69" fmla="*/ 1267124 h 1668340"/>
                  <a:gd name="connsiteX70" fmla="*/ 1248026 w 2533286"/>
                  <a:gd name="connsiteY70" fmla="*/ 1271711 h 1668340"/>
                  <a:gd name="connsiteX71" fmla="*/ 1270964 w 2533286"/>
                  <a:gd name="connsiteY71" fmla="*/ 1298472 h 1668340"/>
                  <a:gd name="connsiteX72" fmla="*/ 1276316 w 2533286"/>
                  <a:gd name="connsiteY72" fmla="*/ 1313763 h 1668340"/>
                  <a:gd name="connsiteX73" fmla="*/ 1333659 w 2533286"/>
                  <a:gd name="connsiteY73" fmla="*/ 1306117 h 1668340"/>
                  <a:gd name="connsiteX74" fmla="*/ 1361184 w 2533286"/>
                  <a:gd name="connsiteY74" fmla="*/ 1320645 h 1668340"/>
                  <a:gd name="connsiteX75" fmla="*/ 1425409 w 2533286"/>
                  <a:gd name="connsiteY75" fmla="*/ 1342817 h 1668340"/>
                  <a:gd name="connsiteX76" fmla="*/ 1496515 w 2533286"/>
                  <a:gd name="connsiteY76" fmla="*/ 1342053 h 1668340"/>
                  <a:gd name="connsiteX77" fmla="*/ 1504925 w 2533286"/>
                  <a:gd name="connsiteY77" fmla="*/ 1331349 h 1668340"/>
                  <a:gd name="connsiteX78" fmla="*/ 1543919 w 2533286"/>
                  <a:gd name="connsiteY78" fmla="*/ 1331349 h 1668340"/>
                  <a:gd name="connsiteX79" fmla="*/ 1572209 w 2533286"/>
                  <a:gd name="connsiteY79" fmla="*/ 1355815 h 1668340"/>
                  <a:gd name="connsiteX80" fmla="*/ 1588265 w 2533286"/>
                  <a:gd name="connsiteY80" fmla="*/ 1374930 h 1668340"/>
                  <a:gd name="connsiteX81" fmla="*/ 1597440 w 2533286"/>
                  <a:gd name="connsiteY81" fmla="*/ 1390222 h 1668340"/>
                  <a:gd name="connsiteX82" fmla="*/ 1626494 w 2533286"/>
                  <a:gd name="connsiteY82" fmla="*/ 1404749 h 1668340"/>
                  <a:gd name="connsiteX83" fmla="*/ 1646373 w 2533286"/>
                  <a:gd name="connsiteY83" fmla="*/ 1382576 h 1668340"/>
                  <a:gd name="connsiteX84" fmla="*/ 1690719 w 2533286"/>
                  <a:gd name="connsiteY84" fmla="*/ 1407042 h 1668340"/>
                  <a:gd name="connsiteX85" fmla="*/ 1714421 w 2533286"/>
                  <a:gd name="connsiteY85" fmla="*/ 1439919 h 1668340"/>
                  <a:gd name="connsiteX86" fmla="*/ 1720537 w 2533286"/>
                  <a:gd name="connsiteY86" fmla="*/ 1458269 h 1668340"/>
                  <a:gd name="connsiteX87" fmla="*/ 1727419 w 2533286"/>
                  <a:gd name="connsiteY87" fmla="*/ 1473561 h 1668340"/>
                  <a:gd name="connsiteX88" fmla="*/ 1762589 w 2533286"/>
                  <a:gd name="connsiteY88" fmla="*/ 1485794 h 1668340"/>
                  <a:gd name="connsiteX89" fmla="*/ 1773293 w 2533286"/>
                  <a:gd name="connsiteY89" fmla="*/ 1489617 h 1668340"/>
                  <a:gd name="connsiteX90" fmla="*/ 1766412 w 2533286"/>
                  <a:gd name="connsiteY90" fmla="*/ 1458269 h 1668340"/>
                  <a:gd name="connsiteX91" fmla="*/ 1772529 w 2533286"/>
                  <a:gd name="connsiteY91" fmla="*/ 1435332 h 1668340"/>
                  <a:gd name="connsiteX92" fmla="*/ 1790879 w 2533286"/>
                  <a:gd name="connsiteY92" fmla="*/ 1420040 h 1668340"/>
                  <a:gd name="connsiteX93" fmla="*/ 1806170 w 2533286"/>
                  <a:gd name="connsiteY93" fmla="*/ 1414688 h 1668340"/>
                  <a:gd name="connsiteX94" fmla="*/ 1830637 w 2533286"/>
                  <a:gd name="connsiteY94" fmla="*/ 1394809 h 1668340"/>
                  <a:gd name="connsiteX95" fmla="*/ 1842870 w 2533286"/>
                  <a:gd name="connsiteY95" fmla="*/ 1390222 h 1668340"/>
                  <a:gd name="connsiteX96" fmla="*/ 1858162 w 2533286"/>
                  <a:gd name="connsiteY96" fmla="*/ 1380282 h 1668340"/>
                  <a:gd name="connsiteX97" fmla="*/ 1871160 w 2533286"/>
                  <a:gd name="connsiteY97" fmla="*/ 1381046 h 1668340"/>
                  <a:gd name="connsiteX98" fmla="*/ 1883393 w 2533286"/>
                  <a:gd name="connsiteY98" fmla="*/ 1384105 h 1668340"/>
                  <a:gd name="connsiteX99" fmla="*/ 1904037 w 2533286"/>
                  <a:gd name="connsiteY99" fmla="*/ 1384869 h 1668340"/>
                  <a:gd name="connsiteX100" fmla="*/ 1920858 w 2533286"/>
                  <a:gd name="connsiteY100" fmla="*/ 1392515 h 1668340"/>
                  <a:gd name="connsiteX101" fmla="*/ 1942266 w 2533286"/>
                  <a:gd name="connsiteY101" fmla="*/ 1398632 h 1668340"/>
                  <a:gd name="connsiteX102" fmla="*/ 1952970 w 2533286"/>
                  <a:gd name="connsiteY102" fmla="*/ 1390222 h 1668340"/>
                  <a:gd name="connsiteX103" fmla="*/ 1975143 w 2533286"/>
                  <a:gd name="connsiteY103" fmla="*/ 1405513 h 1668340"/>
                  <a:gd name="connsiteX104" fmla="*/ 1969791 w 2533286"/>
                  <a:gd name="connsiteY104" fmla="*/ 1393280 h 1668340"/>
                  <a:gd name="connsiteX105" fmla="*/ 1964439 w 2533286"/>
                  <a:gd name="connsiteY105" fmla="*/ 1379517 h 1668340"/>
                  <a:gd name="connsiteX106" fmla="*/ 1985847 w 2533286"/>
                  <a:gd name="connsiteY106" fmla="*/ 1368813 h 1668340"/>
                  <a:gd name="connsiteX107" fmla="*/ 2003432 w 2533286"/>
                  <a:gd name="connsiteY107" fmla="*/ 1364990 h 1668340"/>
                  <a:gd name="connsiteX108" fmla="*/ 2013372 w 2533286"/>
                  <a:gd name="connsiteY108" fmla="*/ 1371107 h 1668340"/>
                  <a:gd name="connsiteX109" fmla="*/ 2046249 w 2533286"/>
                  <a:gd name="connsiteY109" fmla="*/ 1367284 h 1668340"/>
                  <a:gd name="connsiteX110" fmla="*/ 2069186 w 2533286"/>
                  <a:gd name="connsiteY110" fmla="*/ 1383340 h 1668340"/>
                  <a:gd name="connsiteX111" fmla="*/ 2086007 w 2533286"/>
                  <a:gd name="connsiteY111" fmla="*/ 1386399 h 1668340"/>
                  <a:gd name="connsiteX112" fmla="*/ 2108945 w 2533286"/>
                  <a:gd name="connsiteY112" fmla="*/ 1378753 h 1668340"/>
                  <a:gd name="connsiteX113" fmla="*/ 2134176 w 2533286"/>
                  <a:gd name="connsiteY113" fmla="*/ 1405513 h 1668340"/>
                  <a:gd name="connsiteX114" fmla="*/ 2134940 w 2533286"/>
                  <a:gd name="connsiteY114" fmla="*/ 1433038 h 1668340"/>
                  <a:gd name="connsiteX115" fmla="*/ 2145645 w 2533286"/>
                  <a:gd name="connsiteY115" fmla="*/ 1457505 h 1668340"/>
                  <a:gd name="connsiteX116" fmla="*/ 2155584 w 2533286"/>
                  <a:gd name="connsiteY116" fmla="*/ 1482736 h 1668340"/>
                  <a:gd name="connsiteX117" fmla="*/ 2172405 w 2533286"/>
                  <a:gd name="connsiteY117" fmla="*/ 1503379 h 1668340"/>
                  <a:gd name="connsiteX118" fmla="*/ 2191519 w 2533286"/>
                  <a:gd name="connsiteY118" fmla="*/ 1506438 h 1668340"/>
                  <a:gd name="connsiteX119" fmla="*/ 2202224 w 2533286"/>
                  <a:gd name="connsiteY119" fmla="*/ 1478148 h 1668340"/>
                  <a:gd name="connsiteX120" fmla="*/ 2188461 w 2533286"/>
                  <a:gd name="connsiteY120" fmla="*/ 1429215 h 1668340"/>
                  <a:gd name="connsiteX121" fmla="*/ 2181580 w 2533286"/>
                  <a:gd name="connsiteY121" fmla="*/ 1406278 h 1668340"/>
                  <a:gd name="connsiteX122" fmla="*/ 2167817 w 2533286"/>
                  <a:gd name="connsiteY122" fmla="*/ 1358874 h 1668340"/>
                  <a:gd name="connsiteX123" fmla="*/ 2196871 w 2533286"/>
                  <a:gd name="connsiteY123" fmla="*/ 1308411 h 1668340"/>
                  <a:gd name="connsiteX124" fmla="*/ 2219044 w 2533286"/>
                  <a:gd name="connsiteY124" fmla="*/ 1296178 h 1668340"/>
                  <a:gd name="connsiteX125" fmla="*/ 2239688 w 2533286"/>
                  <a:gd name="connsiteY125" fmla="*/ 1277063 h 1668340"/>
                  <a:gd name="connsiteX126" fmla="*/ 2254980 w 2533286"/>
                  <a:gd name="connsiteY126" fmla="*/ 1271711 h 1668340"/>
                  <a:gd name="connsiteX127" fmla="*/ 2281740 w 2533286"/>
                  <a:gd name="connsiteY127" fmla="*/ 1254126 h 1668340"/>
                  <a:gd name="connsiteX128" fmla="*/ 2284034 w 2533286"/>
                  <a:gd name="connsiteY128" fmla="*/ 1238070 h 1668340"/>
                  <a:gd name="connsiteX129" fmla="*/ 2290150 w 2533286"/>
                  <a:gd name="connsiteY129" fmla="*/ 1229659 h 1668340"/>
                  <a:gd name="connsiteX130" fmla="*/ 2306971 w 2533286"/>
                  <a:gd name="connsiteY130" fmla="*/ 1230424 h 1668340"/>
                  <a:gd name="connsiteX131" fmla="*/ 2313088 w 2533286"/>
                  <a:gd name="connsiteY131" fmla="*/ 1215897 h 1668340"/>
                  <a:gd name="connsiteX132" fmla="*/ 2305442 w 2533286"/>
                  <a:gd name="connsiteY132" fmla="*/ 1207487 h 1668340"/>
                  <a:gd name="connsiteX133" fmla="*/ 2296267 w 2533286"/>
                  <a:gd name="connsiteY133" fmla="*/ 1190666 h 1668340"/>
                  <a:gd name="connsiteX134" fmla="*/ 2295502 w 2533286"/>
                  <a:gd name="connsiteY134" fmla="*/ 1179197 h 1668340"/>
                  <a:gd name="connsiteX135" fmla="*/ 2279446 w 2533286"/>
                  <a:gd name="connsiteY135" fmla="*/ 1158553 h 1668340"/>
                  <a:gd name="connsiteX136" fmla="*/ 2289386 w 2533286"/>
                  <a:gd name="connsiteY136" fmla="*/ 1150143 h 1668340"/>
                  <a:gd name="connsiteX137" fmla="*/ 2293209 w 2533286"/>
                  <a:gd name="connsiteY137" fmla="*/ 1118031 h 1668340"/>
                  <a:gd name="connsiteX138" fmla="*/ 2301619 w 2533286"/>
                  <a:gd name="connsiteY138" fmla="*/ 1118031 h 1668340"/>
                  <a:gd name="connsiteX139" fmla="*/ 2299325 w 2533286"/>
                  <a:gd name="connsiteY139" fmla="*/ 1141733 h 1668340"/>
                  <a:gd name="connsiteX140" fmla="*/ 2306207 w 2533286"/>
                  <a:gd name="connsiteY140" fmla="*/ 1170787 h 1668340"/>
                  <a:gd name="connsiteX141" fmla="*/ 2316911 w 2533286"/>
                  <a:gd name="connsiteY141" fmla="*/ 1163905 h 1668340"/>
                  <a:gd name="connsiteX142" fmla="*/ 2320734 w 2533286"/>
                  <a:gd name="connsiteY142" fmla="*/ 1131793 h 1668340"/>
                  <a:gd name="connsiteX143" fmla="*/ 2321498 w 2533286"/>
                  <a:gd name="connsiteY143" fmla="*/ 1121853 h 1668340"/>
                  <a:gd name="connsiteX144" fmla="*/ 2339084 w 2533286"/>
                  <a:gd name="connsiteY144" fmla="*/ 1121089 h 1668340"/>
                  <a:gd name="connsiteX145" fmla="*/ 2352081 w 2533286"/>
                  <a:gd name="connsiteY145" fmla="*/ 1091270 h 1668340"/>
                  <a:gd name="connsiteX146" fmla="*/ 2365844 w 2533286"/>
                  <a:gd name="connsiteY146" fmla="*/ 1084389 h 1668340"/>
                  <a:gd name="connsiteX147" fmla="*/ 2402544 w 2533286"/>
                  <a:gd name="connsiteY147" fmla="*/ 1074449 h 1668340"/>
                  <a:gd name="connsiteX148" fmla="*/ 2364315 w 2533286"/>
                  <a:gd name="connsiteY148" fmla="*/ 1073685 h 1668340"/>
                  <a:gd name="connsiteX149" fmla="*/ 2404838 w 2533286"/>
                  <a:gd name="connsiteY149" fmla="*/ 1061451 h 1668340"/>
                  <a:gd name="connsiteX150" fmla="*/ 2417071 w 2533286"/>
                  <a:gd name="connsiteY150" fmla="*/ 1051512 h 1668340"/>
                  <a:gd name="connsiteX151" fmla="*/ 2438479 w 2533286"/>
                  <a:gd name="connsiteY151" fmla="*/ 1053041 h 1668340"/>
                  <a:gd name="connsiteX152" fmla="*/ 2431598 w 2533286"/>
                  <a:gd name="connsiteY152" fmla="*/ 1033927 h 1668340"/>
                  <a:gd name="connsiteX153" fmla="*/ 2434656 w 2533286"/>
                  <a:gd name="connsiteY153" fmla="*/ 1021693 h 1668340"/>
                  <a:gd name="connsiteX154" fmla="*/ 2450712 w 2533286"/>
                  <a:gd name="connsiteY154" fmla="*/ 995698 h 1668340"/>
                  <a:gd name="connsiteX155" fmla="*/ 2465239 w 2533286"/>
                  <a:gd name="connsiteY155" fmla="*/ 987287 h 1668340"/>
                  <a:gd name="connsiteX156" fmla="*/ 2483589 w 2533286"/>
                  <a:gd name="connsiteY156" fmla="*/ 969702 h 1668340"/>
                  <a:gd name="connsiteX157" fmla="*/ 2514937 w 2533286"/>
                  <a:gd name="connsiteY157" fmla="*/ 970466 h 1668340"/>
                  <a:gd name="connsiteX158" fmla="*/ 2533287 w 2533286"/>
                  <a:gd name="connsiteY158" fmla="*/ 956704 h 1668340"/>
                  <a:gd name="connsiteX159" fmla="*/ 2513408 w 2533286"/>
                  <a:gd name="connsiteY159" fmla="*/ 886362 h 1668340"/>
                  <a:gd name="connsiteX160" fmla="*/ 241073 w 2533286"/>
                  <a:gd name="connsiteY160" fmla="*/ 1606598 h 1668340"/>
                  <a:gd name="connsiteX161" fmla="*/ 256365 w 2533286"/>
                  <a:gd name="connsiteY161" fmla="*/ 1608892 h 1668340"/>
                  <a:gd name="connsiteX162" fmla="*/ 241073 w 2533286"/>
                  <a:gd name="connsiteY162" fmla="*/ 1606598 h 1668340"/>
                  <a:gd name="connsiteX163" fmla="*/ 202079 w 2533286"/>
                  <a:gd name="connsiteY163" fmla="*/ 1590542 h 1668340"/>
                  <a:gd name="connsiteX164" fmla="*/ 216606 w 2533286"/>
                  <a:gd name="connsiteY164" fmla="*/ 1589013 h 1668340"/>
                  <a:gd name="connsiteX165" fmla="*/ 202079 w 2533286"/>
                  <a:gd name="connsiteY165" fmla="*/ 1590542 h 1668340"/>
                  <a:gd name="connsiteX166" fmla="*/ 288477 w 2533286"/>
                  <a:gd name="connsiteY166" fmla="*/ 1617302 h 1668340"/>
                  <a:gd name="connsiteX167" fmla="*/ 290771 w 2533286"/>
                  <a:gd name="connsiteY167" fmla="*/ 1629535 h 1668340"/>
                  <a:gd name="connsiteX168" fmla="*/ 288477 w 2533286"/>
                  <a:gd name="connsiteY168" fmla="*/ 1617302 h 1668340"/>
                  <a:gd name="connsiteX169" fmla="*/ 306827 w 2533286"/>
                  <a:gd name="connsiteY169" fmla="*/ 1637946 h 1668340"/>
                  <a:gd name="connsiteX170" fmla="*/ 308356 w 2533286"/>
                  <a:gd name="connsiteY170" fmla="*/ 1667764 h 1668340"/>
                  <a:gd name="connsiteX171" fmla="*/ 325941 w 2533286"/>
                  <a:gd name="connsiteY171" fmla="*/ 1657825 h 1668340"/>
                  <a:gd name="connsiteX172" fmla="*/ 306827 w 2533286"/>
                  <a:gd name="connsiteY172" fmla="*/ 1637946 h 1668340"/>
                  <a:gd name="connsiteX173" fmla="*/ 36930 w 2533286"/>
                  <a:gd name="connsiteY173" fmla="*/ 450551 h 1668340"/>
                  <a:gd name="connsiteX174" fmla="*/ 14757 w 2533286"/>
                  <a:gd name="connsiteY174" fmla="*/ 458197 h 1668340"/>
                  <a:gd name="connsiteX175" fmla="*/ 49928 w 2533286"/>
                  <a:gd name="connsiteY175" fmla="*/ 468136 h 1668340"/>
                  <a:gd name="connsiteX176" fmla="*/ 55280 w 2533286"/>
                  <a:gd name="connsiteY176" fmla="*/ 451316 h 1668340"/>
                  <a:gd name="connsiteX177" fmla="*/ 36930 w 2533286"/>
                  <a:gd name="connsiteY177" fmla="*/ 450551 h 1668340"/>
                  <a:gd name="connsiteX178" fmla="*/ 389402 w 2533286"/>
                  <a:gd name="connsiteY178" fmla="*/ 514011 h 1668340"/>
                  <a:gd name="connsiteX179" fmla="*/ 370287 w 2533286"/>
                  <a:gd name="connsiteY179" fmla="*/ 520893 h 1668340"/>
                  <a:gd name="connsiteX180" fmla="*/ 348114 w 2533286"/>
                  <a:gd name="connsiteY180" fmla="*/ 545359 h 1668340"/>
                  <a:gd name="connsiteX181" fmla="*/ 329764 w 2533286"/>
                  <a:gd name="connsiteY181" fmla="*/ 551476 h 1668340"/>
                  <a:gd name="connsiteX182" fmla="*/ 340468 w 2533286"/>
                  <a:gd name="connsiteY182" fmla="*/ 570590 h 1668340"/>
                  <a:gd name="connsiteX183" fmla="*/ 353466 w 2533286"/>
                  <a:gd name="connsiteY183" fmla="*/ 570590 h 1668340"/>
                  <a:gd name="connsiteX184" fmla="*/ 386343 w 2533286"/>
                  <a:gd name="connsiteY184" fmla="*/ 547653 h 1668340"/>
                  <a:gd name="connsiteX185" fmla="*/ 377168 w 2533286"/>
                  <a:gd name="connsiteY185" fmla="*/ 533126 h 1668340"/>
                  <a:gd name="connsiteX186" fmla="*/ 394754 w 2533286"/>
                  <a:gd name="connsiteY186" fmla="*/ 524715 h 1668340"/>
                  <a:gd name="connsiteX187" fmla="*/ 389402 w 2533286"/>
                  <a:gd name="connsiteY187" fmla="*/ 514011 h 1668340"/>
                  <a:gd name="connsiteX188" fmla="*/ 108800 w 2533286"/>
                  <a:gd name="connsiteY188" fmla="*/ 640167 h 1668340"/>
                  <a:gd name="connsiteX189" fmla="*/ 75923 w 2533286"/>
                  <a:gd name="connsiteY189" fmla="*/ 656223 h 1668340"/>
                  <a:gd name="connsiteX190" fmla="*/ 95802 w 2533286"/>
                  <a:gd name="connsiteY190" fmla="*/ 650107 h 1668340"/>
                  <a:gd name="connsiteX191" fmla="*/ 108800 w 2533286"/>
                  <a:gd name="connsiteY191" fmla="*/ 640167 h 1668340"/>
                  <a:gd name="connsiteX192" fmla="*/ 14757 w 2533286"/>
                  <a:gd name="connsiteY192" fmla="*/ 689100 h 1668340"/>
                  <a:gd name="connsiteX193" fmla="*/ 27755 w 2533286"/>
                  <a:gd name="connsiteY193" fmla="*/ 670751 h 1668340"/>
                  <a:gd name="connsiteX194" fmla="*/ 14757 w 2533286"/>
                  <a:gd name="connsiteY194" fmla="*/ 689100 h 1668340"/>
                  <a:gd name="connsiteX195" fmla="*/ 949075 w 2533286"/>
                  <a:gd name="connsiteY195" fmla="*/ 612642 h 1668340"/>
                  <a:gd name="connsiteX196" fmla="*/ 925373 w 2533286"/>
                  <a:gd name="connsiteY196" fmla="*/ 586647 h 1668340"/>
                  <a:gd name="connsiteX197" fmla="*/ 881027 w 2533286"/>
                  <a:gd name="connsiteY197" fmla="*/ 535420 h 1668340"/>
                  <a:gd name="connsiteX198" fmla="*/ 827507 w 2533286"/>
                  <a:gd name="connsiteY198" fmla="*/ 475782 h 1668340"/>
                  <a:gd name="connsiteX199" fmla="*/ 793865 w 2533286"/>
                  <a:gd name="connsiteY199" fmla="*/ 474253 h 1668340"/>
                  <a:gd name="connsiteX200" fmla="*/ 770928 w 2533286"/>
                  <a:gd name="connsiteY200" fmla="*/ 491838 h 1668340"/>
                  <a:gd name="connsiteX201" fmla="*/ 751813 w 2533286"/>
                  <a:gd name="connsiteY201" fmla="*/ 479605 h 1668340"/>
                  <a:gd name="connsiteX202" fmla="*/ 726582 w 2533286"/>
                  <a:gd name="connsiteY202" fmla="*/ 455139 h 1668340"/>
                  <a:gd name="connsiteX203" fmla="*/ 709761 w 2533286"/>
                  <a:gd name="connsiteY203" fmla="*/ 442905 h 1668340"/>
                  <a:gd name="connsiteX204" fmla="*/ 686824 w 2533286"/>
                  <a:gd name="connsiteY204" fmla="*/ 447493 h 1668340"/>
                  <a:gd name="connsiteX205" fmla="*/ 673826 w 2533286"/>
                  <a:gd name="connsiteY205" fmla="*/ 445199 h 1668340"/>
                  <a:gd name="connsiteX206" fmla="*/ 673826 w 2533286"/>
                  <a:gd name="connsiteY206" fmla="*/ 72848 h 1668340"/>
                  <a:gd name="connsiteX207" fmla="*/ 662357 w 2533286"/>
                  <a:gd name="connsiteY207" fmla="*/ 70554 h 1668340"/>
                  <a:gd name="connsiteX208" fmla="*/ 609601 w 2533286"/>
                  <a:gd name="connsiteY208" fmla="*/ 56792 h 1668340"/>
                  <a:gd name="connsiteX209" fmla="*/ 562197 w 2533286"/>
                  <a:gd name="connsiteY209" fmla="*/ 58321 h 1668340"/>
                  <a:gd name="connsiteX210" fmla="*/ 523203 w 2533286"/>
                  <a:gd name="connsiteY210" fmla="*/ 52969 h 1668340"/>
                  <a:gd name="connsiteX211" fmla="*/ 469683 w 2533286"/>
                  <a:gd name="connsiteY211" fmla="*/ 37677 h 1668340"/>
                  <a:gd name="connsiteX212" fmla="*/ 406222 w 2533286"/>
                  <a:gd name="connsiteY212" fmla="*/ 42265 h 1668340"/>
                  <a:gd name="connsiteX213" fmla="*/ 390166 w 2533286"/>
                  <a:gd name="connsiteY213" fmla="*/ 35383 h 1668340"/>
                  <a:gd name="connsiteX214" fmla="*/ 382520 w 2533286"/>
                  <a:gd name="connsiteY214" fmla="*/ 23150 h 1668340"/>
                  <a:gd name="connsiteX215" fmla="*/ 339704 w 2533286"/>
                  <a:gd name="connsiteY215" fmla="*/ 23915 h 1668340"/>
                  <a:gd name="connsiteX216" fmla="*/ 327471 w 2533286"/>
                  <a:gd name="connsiteY216" fmla="*/ 13975 h 1668340"/>
                  <a:gd name="connsiteX217" fmla="*/ 314473 w 2533286"/>
                  <a:gd name="connsiteY217" fmla="*/ 17034 h 1668340"/>
                  <a:gd name="connsiteX218" fmla="*/ 295358 w 2533286"/>
                  <a:gd name="connsiteY218" fmla="*/ 20092 h 1668340"/>
                  <a:gd name="connsiteX219" fmla="*/ 305298 w 2533286"/>
                  <a:gd name="connsiteY219" fmla="*/ 9388 h 1668340"/>
                  <a:gd name="connsiteX220" fmla="*/ 285419 w 2533286"/>
                  <a:gd name="connsiteY220" fmla="*/ 213 h 1668340"/>
                  <a:gd name="connsiteX221" fmla="*/ 259423 w 2533286"/>
                  <a:gd name="connsiteY221" fmla="*/ 15504 h 1668340"/>
                  <a:gd name="connsiteX222" fmla="*/ 220429 w 2533286"/>
                  <a:gd name="connsiteY222" fmla="*/ 23915 h 1668340"/>
                  <a:gd name="connsiteX223" fmla="*/ 197492 w 2533286"/>
                  <a:gd name="connsiteY223" fmla="*/ 30796 h 1668340"/>
                  <a:gd name="connsiteX224" fmla="*/ 202844 w 2533286"/>
                  <a:gd name="connsiteY224" fmla="*/ 43794 h 1668340"/>
                  <a:gd name="connsiteX225" fmla="*/ 184494 w 2533286"/>
                  <a:gd name="connsiteY225" fmla="*/ 41500 h 1668340"/>
                  <a:gd name="connsiteX226" fmla="*/ 147794 w 2533286"/>
                  <a:gd name="connsiteY226" fmla="*/ 47617 h 1668340"/>
                  <a:gd name="connsiteX227" fmla="*/ 118740 w 2533286"/>
                  <a:gd name="connsiteY227" fmla="*/ 71319 h 1668340"/>
                  <a:gd name="connsiteX228" fmla="*/ 108036 w 2533286"/>
                  <a:gd name="connsiteY228" fmla="*/ 97315 h 1668340"/>
                  <a:gd name="connsiteX229" fmla="*/ 44576 w 2533286"/>
                  <a:gd name="connsiteY229" fmla="*/ 109548 h 1668340"/>
                  <a:gd name="connsiteX230" fmla="*/ 37694 w 2533286"/>
                  <a:gd name="connsiteY230" fmla="*/ 124839 h 1668340"/>
                  <a:gd name="connsiteX231" fmla="*/ 65219 w 2533286"/>
                  <a:gd name="connsiteY231" fmla="*/ 141660 h 1668340"/>
                  <a:gd name="connsiteX232" fmla="*/ 106507 w 2533286"/>
                  <a:gd name="connsiteY232" fmla="*/ 183712 h 1668340"/>
                  <a:gd name="connsiteX233" fmla="*/ 148559 w 2533286"/>
                  <a:gd name="connsiteY233" fmla="*/ 184477 h 1668340"/>
                  <a:gd name="connsiteX234" fmla="*/ 156969 w 2533286"/>
                  <a:gd name="connsiteY234" fmla="*/ 205120 h 1668340"/>
                  <a:gd name="connsiteX235" fmla="*/ 183729 w 2533286"/>
                  <a:gd name="connsiteY235" fmla="*/ 210473 h 1668340"/>
                  <a:gd name="connsiteX236" fmla="*/ 153911 w 2533286"/>
                  <a:gd name="connsiteY236" fmla="*/ 218883 h 1668340"/>
                  <a:gd name="connsiteX237" fmla="*/ 132502 w 2533286"/>
                  <a:gd name="connsiteY237" fmla="*/ 225000 h 1668340"/>
                  <a:gd name="connsiteX238" fmla="*/ 100390 w 2533286"/>
                  <a:gd name="connsiteY238" fmla="*/ 224235 h 1668340"/>
                  <a:gd name="connsiteX239" fmla="*/ 100390 w 2533286"/>
                  <a:gd name="connsiteY239" fmla="*/ 207414 h 1668340"/>
                  <a:gd name="connsiteX240" fmla="*/ 69042 w 2533286"/>
                  <a:gd name="connsiteY240" fmla="*/ 208179 h 1668340"/>
                  <a:gd name="connsiteX241" fmla="*/ 55280 w 2533286"/>
                  <a:gd name="connsiteY241" fmla="*/ 222706 h 1668340"/>
                  <a:gd name="connsiteX242" fmla="*/ 33871 w 2533286"/>
                  <a:gd name="connsiteY242" fmla="*/ 225000 h 1668340"/>
                  <a:gd name="connsiteX243" fmla="*/ 230 w 2533286"/>
                  <a:gd name="connsiteY243" fmla="*/ 244114 h 1668340"/>
                  <a:gd name="connsiteX244" fmla="*/ 36165 w 2533286"/>
                  <a:gd name="connsiteY244" fmla="*/ 257877 h 1668340"/>
                  <a:gd name="connsiteX245" fmla="*/ 31578 w 2533286"/>
                  <a:gd name="connsiteY245" fmla="*/ 269345 h 1668340"/>
                  <a:gd name="connsiteX246" fmla="*/ 50692 w 2533286"/>
                  <a:gd name="connsiteY246" fmla="*/ 286931 h 1668340"/>
                  <a:gd name="connsiteX247" fmla="*/ 104213 w 2533286"/>
                  <a:gd name="connsiteY247" fmla="*/ 286931 h 1668340"/>
                  <a:gd name="connsiteX248" fmla="*/ 127150 w 2533286"/>
                  <a:gd name="connsiteY248" fmla="*/ 289989 h 1668340"/>
                  <a:gd name="connsiteX249" fmla="*/ 171496 w 2533286"/>
                  <a:gd name="connsiteY249" fmla="*/ 274697 h 1668340"/>
                  <a:gd name="connsiteX250" fmla="*/ 164615 w 2533286"/>
                  <a:gd name="connsiteY250" fmla="*/ 291518 h 1668340"/>
                  <a:gd name="connsiteX251" fmla="*/ 167673 w 2533286"/>
                  <a:gd name="connsiteY251" fmla="*/ 323631 h 1668340"/>
                  <a:gd name="connsiteX252" fmla="*/ 137090 w 2533286"/>
                  <a:gd name="connsiteY252" fmla="*/ 325924 h 1668340"/>
                  <a:gd name="connsiteX253" fmla="*/ 124092 w 2533286"/>
                  <a:gd name="connsiteY253" fmla="*/ 345803 h 1668340"/>
                  <a:gd name="connsiteX254" fmla="*/ 92744 w 2533286"/>
                  <a:gd name="connsiteY254" fmla="*/ 337393 h 1668340"/>
                  <a:gd name="connsiteX255" fmla="*/ 82805 w 2533286"/>
                  <a:gd name="connsiteY255" fmla="*/ 361860 h 1668340"/>
                  <a:gd name="connsiteX256" fmla="*/ 57573 w 2533286"/>
                  <a:gd name="connsiteY256" fmla="*/ 379445 h 1668340"/>
                  <a:gd name="connsiteX257" fmla="*/ 45340 w 2533286"/>
                  <a:gd name="connsiteY257" fmla="*/ 400853 h 1668340"/>
                  <a:gd name="connsiteX258" fmla="*/ 68278 w 2533286"/>
                  <a:gd name="connsiteY258" fmla="*/ 415380 h 1668340"/>
                  <a:gd name="connsiteX259" fmla="*/ 67513 w 2533286"/>
                  <a:gd name="connsiteY259" fmla="*/ 438318 h 1668340"/>
                  <a:gd name="connsiteX260" fmla="*/ 98861 w 2533286"/>
                  <a:gd name="connsiteY260" fmla="*/ 466607 h 1668340"/>
                  <a:gd name="connsiteX261" fmla="*/ 127915 w 2533286"/>
                  <a:gd name="connsiteY261" fmla="*/ 462020 h 1668340"/>
                  <a:gd name="connsiteX262" fmla="*/ 140913 w 2533286"/>
                  <a:gd name="connsiteY262" fmla="*/ 452080 h 1668340"/>
                  <a:gd name="connsiteX263" fmla="*/ 150852 w 2533286"/>
                  <a:gd name="connsiteY263" fmla="*/ 479605 h 1668340"/>
                  <a:gd name="connsiteX264" fmla="*/ 148559 w 2533286"/>
                  <a:gd name="connsiteY264" fmla="*/ 504072 h 1668340"/>
                  <a:gd name="connsiteX265" fmla="*/ 175319 w 2533286"/>
                  <a:gd name="connsiteY265" fmla="*/ 501013 h 1668340"/>
                  <a:gd name="connsiteX266" fmla="*/ 209725 w 2533286"/>
                  <a:gd name="connsiteY266" fmla="*/ 504072 h 1668340"/>
                  <a:gd name="connsiteX267" fmla="*/ 225017 w 2533286"/>
                  <a:gd name="connsiteY267" fmla="*/ 508659 h 1668340"/>
                  <a:gd name="connsiteX268" fmla="*/ 235721 w 2533286"/>
                  <a:gd name="connsiteY268" fmla="*/ 496426 h 1668340"/>
                  <a:gd name="connsiteX269" fmla="*/ 262481 w 2533286"/>
                  <a:gd name="connsiteY269" fmla="*/ 499484 h 1668340"/>
                  <a:gd name="connsiteX270" fmla="*/ 263246 w 2533286"/>
                  <a:gd name="connsiteY270" fmla="*/ 510953 h 1668340"/>
                  <a:gd name="connsiteX271" fmla="*/ 254071 w 2533286"/>
                  <a:gd name="connsiteY271" fmla="*/ 549947 h 1668340"/>
                  <a:gd name="connsiteX272" fmla="*/ 223488 w 2533286"/>
                  <a:gd name="connsiteY272" fmla="*/ 575942 h 1668340"/>
                  <a:gd name="connsiteX273" fmla="*/ 181436 w 2533286"/>
                  <a:gd name="connsiteY273" fmla="*/ 608055 h 1668340"/>
                  <a:gd name="connsiteX274" fmla="*/ 142442 w 2533286"/>
                  <a:gd name="connsiteY274" fmla="*/ 611878 h 1668340"/>
                  <a:gd name="connsiteX275" fmla="*/ 124092 w 2533286"/>
                  <a:gd name="connsiteY275" fmla="*/ 637874 h 1668340"/>
                  <a:gd name="connsiteX276" fmla="*/ 153911 w 2533286"/>
                  <a:gd name="connsiteY276" fmla="*/ 622582 h 1668340"/>
                  <a:gd name="connsiteX277" fmla="*/ 163086 w 2533286"/>
                  <a:gd name="connsiteY277" fmla="*/ 621817 h 1668340"/>
                  <a:gd name="connsiteX278" fmla="*/ 183729 w 2533286"/>
                  <a:gd name="connsiteY278" fmla="*/ 615701 h 1668340"/>
                  <a:gd name="connsiteX279" fmla="*/ 202079 w 2533286"/>
                  <a:gd name="connsiteY279" fmla="*/ 613407 h 1668340"/>
                  <a:gd name="connsiteX280" fmla="*/ 224252 w 2533286"/>
                  <a:gd name="connsiteY280" fmla="*/ 604996 h 1668340"/>
                  <a:gd name="connsiteX281" fmla="*/ 239544 w 2533286"/>
                  <a:gd name="connsiteY281" fmla="*/ 590470 h 1668340"/>
                  <a:gd name="connsiteX282" fmla="*/ 284654 w 2533286"/>
                  <a:gd name="connsiteY282" fmla="*/ 565238 h 1668340"/>
                  <a:gd name="connsiteX283" fmla="*/ 294594 w 2533286"/>
                  <a:gd name="connsiteY283" fmla="*/ 552240 h 1668340"/>
                  <a:gd name="connsiteX284" fmla="*/ 322118 w 2533286"/>
                  <a:gd name="connsiteY284" fmla="*/ 535420 h 1668340"/>
                  <a:gd name="connsiteX285" fmla="*/ 341233 w 2533286"/>
                  <a:gd name="connsiteY285" fmla="*/ 528538 h 1668340"/>
                  <a:gd name="connsiteX286" fmla="*/ 350408 w 2533286"/>
                  <a:gd name="connsiteY286" fmla="*/ 510953 h 1668340"/>
                  <a:gd name="connsiteX287" fmla="*/ 363406 w 2533286"/>
                  <a:gd name="connsiteY287" fmla="*/ 498720 h 1668340"/>
                  <a:gd name="connsiteX288" fmla="*/ 343527 w 2533286"/>
                  <a:gd name="connsiteY288" fmla="*/ 488780 h 1668340"/>
                  <a:gd name="connsiteX289" fmla="*/ 364170 w 2533286"/>
                  <a:gd name="connsiteY289" fmla="*/ 471195 h 1668340"/>
                  <a:gd name="connsiteX290" fmla="*/ 380991 w 2533286"/>
                  <a:gd name="connsiteY290" fmla="*/ 456668 h 1668340"/>
                  <a:gd name="connsiteX291" fmla="*/ 397812 w 2533286"/>
                  <a:gd name="connsiteY291" fmla="*/ 439082 h 1668340"/>
                  <a:gd name="connsiteX292" fmla="*/ 410810 w 2533286"/>
                  <a:gd name="connsiteY292" fmla="*/ 424555 h 1668340"/>
                  <a:gd name="connsiteX293" fmla="*/ 432218 w 2533286"/>
                  <a:gd name="connsiteY293" fmla="*/ 410028 h 1668340"/>
                  <a:gd name="connsiteX294" fmla="*/ 447510 w 2533286"/>
                  <a:gd name="connsiteY294" fmla="*/ 416145 h 1668340"/>
                  <a:gd name="connsiteX295" fmla="*/ 448274 w 2533286"/>
                  <a:gd name="connsiteY295" fmla="*/ 425320 h 1668340"/>
                  <a:gd name="connsiteX296" fmla="*/ 422279 w 2533286"/>
                  <a:gd name="connsiteY296" fmla="*/ 429907 h 1668340"/>
                  <a:gd name="connsiteX297" fmla="*/ 412339 w 2533286"/>
                  <a:gd name="connsiteY297" fmla="*/ 452080 h 1668340"/>
                  <a:gd name="connsiteX298" fmla="*/ 413868 w 2533286"/>
                  <a:gd name="connsiteY298" fmla="*/ 469666 h 1668340"/>
                  <a:gd name="connsiteX299" fmla="*/ 404693 w 2533286"/>
                  <a:gd name="connsiteY299" fmla="*/ 480370 h 1668340"/>
                  <a:gd name="connsiteX300" fmla="*/ 414633 w 2533286"/>
                  <a:gd name="connsiteY300" fmla="*/ 488780 h 1668340"/>
                  <a:gd name="connsiteX301" fmla="*/ 463566 w 2533286"/>
                  <a:gd name="connsiteY301" fmla="*/ 462784 h 1668340"/>
                  <a:gd name="connsiteX302" fmla="*/ 499501 w 2533286"/>
                  <a:gd name="connsiteY302" fmla="*/ 461255 h 1668340"/>
                  <a:gd name="connsiteX303" fmla="*/ 500266 w 2533286"/>
                  <a:gd name="connsiteY303" fmla="*/ 449022 h 1668340"/>
                  <a:gd name="connsiteX304" fmla="*/ 489562 w 2533286"/>
                  <a:gd name="connsiteY304" fmla="*/ 434495 h 1668340"/>
                  <a:gd name="connsiteX305" fmla="*/ 497972 w 2533286"/>
                  <a:gd name="connsiteY305" fmla="*/ 423026 h 1668340"/>
                  <a:gd name="connsiteX306" fmla="*/ 511735 w 2533286"/>
                  <a:gd name="connsiteY306" fmla="*/ 422262 h 1668340"/>
                  <a:gd name="connsiteX307" fmla="*/ 530085 w 2533286"/>
                  <a:gd name="connsiteY307" fmla="*/ 428378 h 1668340"/>
                  <a:gd name="connsiteX308" fmla="*/ 549199 w 2533286"/>
                  <a:gd name="connsiteY308" fmla="*/ 432966 h 1668340"/>
                  <a:gd name="connsiteX309" fmla="*/ 538495 w 2533286"/>
                  <a:gd name="connsiteY309" fmla="*/ 441376 h 1668340"/>
                  <a:gd name="connsiteX310" fmla="*/ 541553 w 2533286"/>
                  <a:gd name="connsiteY310" fmla="*/ 449786 h 1668340"/>
                  <a:gd name="connsiteX311" fmla="*/ 561432 w 2533286"/>
                  <a:gd name="connsiteY311" fmla="*/ 445964 h 1668340"/>
                  <a:gd name="connsiteX312" fmla="*/ 576724 w 2533286"/>
                  <a:gd name="connsiteY312" fmla="*/ 443670 h 1668340"/>
                  <a:gd name="connsiteX313" fmla="*/ 582076 w 2533286"/>
                  <a:gd name="connsiteY313" fmla="*/ 448257 h 1668340"/>
                  <a:gd name="connsiteX314" fmla="*/ 610366 w 2533286"/>
                  <a:gd name="connsiteY314" fmla="*/ 456668 h 1668340"/>
                  <a:gd name="connsiteX315" fmla="*/ 664651 w 2533286"/>
                  <a:gd name="connsiteY315" fmla="*/ 455139 h 1668340"/>
                  <a:gd name="connsiteX316" fmla="*/ 686824 w 2533286"/>
                  <a:gd name="connsiteY316" fmla="*/ 469666 h 1668340"/>
                  <a:gd name="connsiteX317" fmla="*/ 717407 w 2533286"/>
                  <a:gd name="connsiteY317" fmla="*/ 459726 h 1668340"/>
                  <a:gd name="connsiteX318" fmla="*/ 712055 w 2533286"/>
                  <a:gd name="connsiteY318" fmla="*/ 475018 h 1668340"/>
                  <a:gd name="connsiteX319" fmla="*/ 724288 w 2533286"/>
                  <a:gd name="connsiteY319" fmla="*/ 483428 h 1668340"/>
                  <a:gd name="connsiteX320" fmla="*/ 753342 w 2533286"/>
                  <a:gd name="connsiteY320" fmla="*/ 497190 h 1668340"/>
                  <a:gd name="connsiteX321" fmla="*/ 782396 w 2533286"/>
                  <a:gd name="connsiteY321" fmla="*/ 520128 h 1668340"/>
                  <a:gd name="connsiteX322" fmla="*/ 796923 w 2533286"/>
                  <a:gd name="connsiteY322" fmla="*/ 508659 h 1668340"/>
                  <a:gd name="connsiteX323" fmla="*/ 816802 w 2533286"/>
                  <a:gd name="connsiteY323" fmla="*/ 518599 h 1668340"/>
                  <a:gd name="connsiteX324" fmla="*/ 819096 w 2533286"/>
                  <a:gd name="connsiteY324" fmla="*/ 497955 h 1668340"/>
                  <a:gd name="connsiteX325" fmla="*/ 829036 w 2533286"/>
                  <a:gd name="connsiteY325" fmla="*/ 500249 h 1668340"/>
                  <a:gd name="connsiteX326" fmla="*/ 830565 w 2533286"/>
                  <a:gd name="connsiteY326" fmla="*/ 532361 h 1668340"/>
                  <a:gd name="connsiteX327" fmla="*/ 812215 w 2533286"/>
                  <a:gd name="connsiteY327" fmla="*/ 528538 h 1668340"/>
                  <a:gd name="connsiteX328" fmla="*/ 795394 w 2533286"/>
                  <a:gd name="connsiteY328" fmla="*/ 533126 h 1668340"/>
                  <a:gd name="connsiteX329" fmla="*/ 816038 w 2533286"/>
                  <a:gd name="connsiteY329" fmla="*/ 556828 h 1668340"/>
                  <a:gd name="connsiteX330" fmla="*/ 823684 w 2533286"/>
                  <a:gd name="connsiteY330" fmla="*/ 573649 h 1668340"/>
                  <a:gd name="connsiteX331" fmla="*/ 835152 w 2533286"/>
                  <a:gd name="connsiteY331" fmla="*/ 587411 h 1668340"/>
                  <a:gd name="connsiteX332" fmla="*/ 832859 w 2533286"/>
                  <a:gd name="connsiteY332" fmla="*/ 561415 h 1668340"/>
                  <a:gd name="connsiteX333" fmla="*/ 836682 w 2533286"/>
                  <a:gd name="connsiteY333" fmla="*/ 545359 h 1668340"/>
                  <a:gd name="connsiteX334" fmla="*/ 839740 w 2533286"/>
                  <a:gd name="connsiteY334" fmla="*/ 562945 h 1668340"/>
                  <a:gd name="connsiteX335" fmla="*/ 855031 w 2533286"/>
                  <a:gd name="connsiteY335" fmla="*/ 554534 h 1668340"/>
                  <a:gd name="connsiteX336" fmla="*/ 854267 w 2533286"/>
                  <a:gd name="connsiteY336" fmla="*/ 531597 h 1668340"/>
                  <a:gd name="connsiteX337" fmla="*/ 869559 w 2533286"/>
                  <a:gd name="connsiteY337" fmla="*/ 548418 h 1668340"/>
                  <a:gd name="connsiteX338" fmla="*/ 861148 w 2533286"/>
                  <a:gd name="connsiteY338" fmla="*/ 565238 h 1668340"/>
                  <a:gd name="connsiteX339" fmla="*/ 847386 w 2533286"/>
                  <a:gd name="connsiteY339" fmla="*/ 571355 h 1668340"/>
                  <a:gd name="connsiteX340" fmla="*/ 850444 w 2533286"/>
                  <a:gd name="connsiteY340" fmla="*/ 596586 h 1668340"/>
                  <a:gd name="connsiteX341" fmla="*/ 860384 w 2533286"/>
                  <a:gd name="connsiteY341" fmla="*/ 588176 h 1668340"/>
                  <a:gd name="connsiteX342" fmla="*/ 876440 w 2533286"/>
                  <a:gd name="connsiteY342" fmla="*/ 585117 h 1668340"/>
                  <a:gd name="connsiteX343" fmla="*/ 897848 w 2533286"/>
                  <a:gd name="connsiteY343" fmla="*/ 601174 h 1668340"/>
                  <a:gd name="connsiteX344" fmla="*/ 887908 w 2533286"/>
                  <a:gd name="connsiteY344" fmla="*/ 589705 h 1668340"/>
                  <a:gd name="connsiteX345" fmla="*/ 888673 w 2533286"/>
                  <a:gd name="connsiteY345" fmla="*/ 575942 h 1668340"/>
                  <a:gd name="connsiteX346" fmla="*/ 907788 w 2533286"/>
                  <a:gd name="connsiteY346" fmla="*/ 600409 h 1668340"/>
                  <a:gd name="connsiteX347" fmla="*/ 894790 w 2533286"/>
                  <a:gd name="connsiteY347" fmla="*/ 612642 h 1668340"/>
                  <a:gd name="connsiteX348" fmla="*/ 873381 w 2533286"/>
                  <a:gd name="connsiteY348" fmla="*/ 602703 h 1668340"/>
                  <a:gd name="connsiteX349" fmla="*/ 876440 w 2533286"/>
                  <a:gd name="connsiteY349" fmla="*/ 621817 h 1668340"/>
                  <a:gd name="connsiteX350" fmla="*/ 877204 w 2533286"/>
                  <a:gd name="connsiteY350" fmla="*/ 645519 h 1668340"/>
                  <a:gd name="connsiteX351" fmla="*/ 885615 w 2533286"/>
                  <a:gd name="connsiteY351" fmla="*/ 637109 h 1668340"/>
                  <a:gd name="connsiteX352" fmla="*/ 899377 w 2533286"/>
                  <a:gd name="connsiteY352" fmla="*/ 641696 h 1668340"/>
                  <a:gd name="connsiteX353" fmla="*/ 904729 w 2533286"/>
                  <a:gd name="connsiteY353" fmla="*/ 627934 h 1668340"/>
                  <a:gd name="connsiteX354" fmla="*/ 917727 w 2533286"/>
                  <a:gd name="connsiteY354" fmla="*/ 632521 h 1668340"/>
                  <a:gd name="connsiteX355" fmla="*/ 929196 w 2533286"/>
                  <a:gd name="connsiteY355" fmla="*/ 626405 h 1668340"/>
                  <a:gd name="connsiteX356" fmla="*/ 931490 w 2533286"/>
                  <a:gd name="connsiteY356" fmla="*/ 643990 h 1668340"/>
                  <a:gd name="connsiteX357" fmla="*/ 942194 w 2533286"/>
                  <a:gd name="connsiteY357" fmla="*/ 645519 h 1668340"/>
                  <a:gd name="connsiteX358" fmla="*/ 942194 w 2533286"/>
                  <a:gd name="connsiteY358" fmla="*/ 648578 h 1668340"/>
                  <a:gd name="connsiteX359" fmla="*/ 959015 w 2533286"/>
                  <a:gd name="connsiteY359" fmla="*/ 637109 h 1668340"/>
                  <a:gd name="connsiteX360" fmla="*/ 949075 w 2533286"/>
                  <a:gd name="connsiteY360" fmla="*/ 612642 h 16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2533286" h="1668340">
                    <a:moveTo>
                      <a:pt x="2513408" y="886362"/>
                    </a:moveTo>
                    <a:cubicBezTo>
                      <a:pt x="2512644" y="879481"/>
                      <a:pt x="2490470" y="884833"/>
                      <a:pt x="2480531" y="877187"/>
                    </a:cubicBezTo>
                    <a:cubicBezTo>
                      <a:pt x="2469827" y="869542"/>
                      <a:pt x="2452241" y="905477"/>
                      <a:pt x="2448419" y="920004"/>
                    </a:cubicBezTo>
                    <a:cubicBezTo>
                      <a:pt x="2444596" y="935296"/>
                      <a:pt x="2417071" y="951352"/>
                      <a:pt x="2417071" y="951352"/>
                    </a:cubicBezTo>
                    <a:cubicBezTo>
                      <a:pt x="2417071" y="951352"/>
                      <a:pt x="2338319" y="952116"/>
                      <a:pt x="2331438" y="952116"/>
                    </a:cubicBezTo>
                    <a:cubicBezTo>
                      <a:pt x="2326850" y="952116"/>
                      <a:pt x="2308500" y="967408"/>
                      <a:pt x="2297796" y="976583"/>
                    </a:cubicBezTo>
                    <a:cubicBezTo>
                      <a:pt x="2297796" y="977348"/>
                      <a:pt x="2298561" y="977348"/>
                      <a:pt x="2298561" y="978112"/>
                    </a:cubicBezTo>
                    <a:cubicBezTo>
                      <a:pt x="2306207" y="991875"/>
                      <a:pt x="2277152" y="1001050"/>
                      <a:pt x="2249627" y="1001814"/>
                    </a:cubicBezTo>
                    <a:cubicBezTo>
                      <a:pt x="2241217" y="1001814"/>
                      <a:pt x="2234336" y="1003343"/>
                      <a:pt x="2229749" y="1003343"/>
                    </a:cubicBezTo>
                    <a:cubicBezTo>
                      <a:pt x="2230513" y="1006402"/>
                      <a:pt x="2231278" y="1010225"/>
                      <a:pt x="2231278" y="1013283"/>
                    </a:cubicBezTo>
                    <a:cubicBezTo>
                      <a:pt x="2231278" y="1014812"/>
                      <a:pt x="2228219" y="1017106"/>
                      <a:pt x="2223632" y="1019399"/>
                    </a:cubicBezTo>
                    <a:cubicBezTo>
                      <a:pt x="2219044" y="1027810"/>
                      <a:pt x="2185403" y="1043866"/>
                      <a:pt x="2166288" y="1053806"/>
                    </a:cubicBezTo>
                    <a:cubicBezTo>
                      <a:pt x="2144880" y="1064510"/>
                      <a:pt x="2116590" y="1059158"/>
                      <a:pt x="2116590" y="1043102"/>
                    </a:cubicBezTo>
                    <a:cubicBezTo>
                      <a:pt x="2116590" y="1027045"/>
                      <a:pt x="2131882" y="1030104"/>
                      <a:pt x="2135705" y="1037750"/>
                    </a:cubicBezTo>
                    <a:cubicBezTo>
                      <a:pt x="2137234" y="1040808"/>
                      <a:pt x="2141057" y="1038514"/>
                      <a:pt x="2145645" y="1034691"/>
                    </a:cubicBezTo>
                    <a:cubicBezTo>
                      <a:pt x="2140292" y="1029339"/>
                      <a:pt x="2140292" y="1021693"/>
                      <a:pt x="2141822" y="1015577"/>
                    </a:cubicBezTo>
                    <a:cubicBezTo>
                      <a:pt x="2135705" y="1012518"/>
                      <a:pt x="2145645" y="988816"/>
                      <a:pt x="2132647" y="984993"/>
                    </a:cubicBezTo>
                    <a:cubicBezTo>
                      <a:pt x="2119649" y="980406"/>
                      <a:pt x="2103593" y="1003343"/>
                      <a:pt x="2105886" y="989581"/>
                    </a:cubicBezTo>
                    <a:cubicBezTo>
                      <a:pt x="2108180" y="975818"/>
                      <a:pt x="2128059" y="963585"/>
                      <a:pt x="2115826" y="945235"/>
                    </a:cubicBezTo>
                    <a:cubicBezTo>
                      <a:pt x="2103593" y="926885"/>
                      <a:pt x="2081420" y="926885"/>
                      <a:pt x="2076832" y="940648"/>
                    </a:cubicBezTo>
                    <a:cubicBezTo>
                      <a:pt x="2072245" y="954410"/>
                      <a:pt x="2056953" y="948293"/>
                      <a:pt x="2051601" y="958998"/>
                    </a:cubicBezTo>
                    <a:cubicBezTo>
                      <a:pt x="2046249" y="969702"/>
                      <a:pt x="2040897" y="993404"/>
                      <a:pt x="2044720" y="1010989"/>
                    </a:cubicBezTo>
                    <a:cubicBezTo>
                      <a:pt x="2049307" y="1028574"/>
                      <a:pt x="2043955" y="1036985"/>
                      <a:pt x="2027134" y="1046160"/>
                    </a:cubicBezTo>
                    <a:cubicBezTo>
                      <a:pt x="2010314" y="1056099"/>
                      <a:pt x="2001903" y="1031633"/>
                      <a:pt x="2008020" y="1000285"/>
                    </a:cubicBezTo>
                    <a:cubicBezTo>
                      <a:pt x="2012607" y="978877"/>
                      <a:pt x="2024841" y="958233"/>
                      <a:pt x="2013372" y="958233"/>
                    </a:cubicBezTo>
                    <a:cubicBezTo>
                      <a:pt x="2002668" y="958233"/>
                      <a:pt x="2027899" y="932237"/>
                      <a:pt x="2050836" y="926885"/>
                    </a:cubicBezTo>
                    <a:cubicBezTo>
                      <a:pt x="2073774" y="921533"/>
                      <a:pt x="2102828" y="923827"/>
                      <a:pt x="2102828" y="916946"/>
                    </a:cubicBezTo>
                    <a:cubicBezTo>
                      <a:pt x="2102828" y="915417"/>
                      <a:pt x="2103593" y="914652"/>
                      <a:pt x="2105886" y="913887"/>
                    </a:cubicBezTo>
                    <a:cubicBezTo>
                      <a:pt x="2101299" y="910064"/>
                      <a:pt x="2095947" y="907006"/>
                      <a:pt x="2091359" y="903948"/>
                    </a:cubicBezTo>
                    <a:cubicBezTo>
                      <a:pt x="2090595" y="905477"/>
                      <a:pt x="2089830" y="906241"/>
                      <a:pt x="2088301" y="907771"/>
                    </a:cubicBezTo>
                    <a:cubicBezTo>
                      <a:pt x="2079126" y="913887"/>
                      <a:pt x="2081420" y="897831"/>
                      <a:pt x="2065364" y="897831"/>
                    </a:cubicBezTo>
                    <a:cubicBezTo>
                      <a:pt x="2048543" y="897831"/>
                      <a:pt x="2032486" y="913123"/>
                      <a:pt x="2018724" y="906241"/>
                    </a:cubicBezTo>
                    <a:cubicBezTo>
                      <a:pt x="2005726" y="900125"/>
                      <a:pt x="2011843" y="890950"/>
                      <a:pt x="1999610" y="890950"/>
                    </a:cubicBezTo>
                    <a:cubicBezTo>
                      <a:pt x="1987376" y="890950"/>
                      <a:pt x="2008784" y="868012"/>
                      <a:pt x="1990434" y="877952"/>
                    </a:cubicBezTo>
                    <a:cubicBezTo>
                      <a:pt x="1972849" y="887892"/>
                      <a:pt x="1946089" y="911594"/>
                      <a:pt x="1933855" y="900889"/>
                    </a:cubicBezTo>
                    <a:cubicBezTo>
                      <a:pt x="1921622" y="890185"/>
                      <a:pt x="1910918" y="903948"/>
                      <a:pt x="1901743" y="895537"/>
                    </a:cubicBezTo>
                    <a:cubicBezTo>
                      <a:pt x="1892568" y="887127"/>
                      <a:pt x="1933091" y="863425"/>
                      <a:pt x="1951441" y="864189"/>
                    </a:cubicBezTo>
                    <a:cubicBezTo>
                      <a:pt x="1956028" y="864189"/>
                      <a:pt x="1960616" y="862660"/>
                      <a:pt x="1964439" y="859602"/>
                    </a:cubicBezTo>
                    <a:cubicBezTo>
                      <a:pt x="1954499" y="855779"/>
                      <a:pt x="1933855" y="848133"/>
                      <a:pt x="1928503" y="855015"/>
                    </a:cubicBezTo>
                    <a:cubicBezTo>
                      <a:pt x="1921622" y="862660"/>
                      <a:pt x="1912447" y="858073"/>
                      <a:pt x="1907095" y="851192"/>
                    </a:cubicBezTo>
                    <a:cubicBezTo>
                      <a:pt x="1901743" y="845075"/>
                      <a:pt x="1895626" y="853485"/>
                      <a:pt x="1886451" y="843546"/>
                    </a:cubicBezTo>
                    <a:cubicBezTo>
                      <a:pt x="1877277" y="833606"/>
                      <a:pt x="1868866" y="840488"/>
                      <a:pt x="1863514" y="842781"/>
                    </a:cubicBezTo>
                    <a:cubicBezTo>
                      <a:pt x="1858162" y="845075"/>
                      <a:pt x="1852045" y="838958"/>
                      <a:pt x="1842106" y="835900"/>
                    </a:cubicBezTo>
                    <a:cubicBezTo>
                      <a:pt x="1832166" y="832077"/>
                      <a:pt x="1839812" y="822902"/>
                      <a:pt x="1831402" y="817550"/>
                    </a:cubicBezTo>
                    <a:cubicBezTo>
                      <a:pt x="1822991" y="812198"/>
                      <a:pt x="1822991" y="828254"/>
                      <a:pt x="1822991" y="828254"/>
                    </a:cubicBezTo>
                    <a:lnTo>
                      <a:pt x="1134868" y="832077"/>
                    </a:lnTo>
                    <a:cubicBezTo>
                      <a:pt x="1135633" y="832842"/>
                      <a:pt x="1136397" y="834371"/>
                      <a:pt x="1137162" y="835135"/>
                    </a:cubicBezTo>
                    <a:cubicBezTo>
                      <a:pt x="1145572" y="843546"/>
                      <a:pt x="1138691" y="850427"/>
                      <a:pt x="1141749" y="860367"/>
                    </a:cubicBezTo>
                    <a:cubicBezTo>
                      <a:pt x="1144808" y="870306"/>
                      <a:pt x="1142514" y="884833"/>
                      <a:pt x="1134104" y="884833"/>
                    </a:cubicBezTo>
                    <a:cubicBezTo>
                      <a:pt x="1125693" y="884833"/>
                      <a:pt x="1124929" y="875658"/>
                      <a:pt x="1131045" y="872600"/>
                    </a:cubicBezTo>
                    <a:cubicBezTo>
                      <a:pt x="1137162" y="869542"/>
                      <a:pt x="1134104" y="857308"/>
                      <a:pt x="1127987" y="857308"/>
                    </a:cubicBezTo>
                    <a:cubicBezTo>
                      <a:pt x="1124164" y="857308"/>
                      <a:pt x="1122635" y="853485"/>
                      <a:pt x="1123400" y="848898"/>
                    </a:cubicBezTo>
                    <a:cubicBezTo>
                      <a:pt x="1111931" y="851956"/>
                      <a:pt x="1098933" y="850427"/>
                      <a:pt x="1083641" y="848898"/>
                    </a:cubicBezTo>
                    <a:cubicBezTo>
                      <a:pt x="1083641" y="849662"/>
                      <a:pt x="1084406" y="850427"/>
                      <a:pt x="1084406" y="850427"/>
                    </a:cubicBezTo>
                    <a:cubicBezTo>
                      <a:pt x="1085170" y="856544"/>
                      <a:pt x="1088229" y="871071"/>
                      <a:pt x="1097404" y="882540"/>
                    </a:cubicBezTo>
                    <a:cubicBezTo>
                      <a:pt x="1106579" y="894008"/>
                      <a:pt x="1100462" y="900889"/>
                      <a:pt x="1108108" y="905477"/>
                    </a:cubicBezTo>
                    <a:cubicBezTo>
                      <a:pt x="1116518" y="910064"/>
                      <a:pt x="1115754" y="914652"/>
                      <a:pt x="1108108" y="913887"/>
                    </a:cubicBezTo>
                    <a:cubicBezTo>
                      <a:pt x="1100462" y="913123"/>
                      <a:pt x="1105814" y="920004"/>
                      <a:pt x="1102756" y="936060"/>
                    </a:cubicBezTo>
                    <a:cubicBezTo>
                      <a:pt x="1099697" y="952116"/>
                      <a:pt x="1100462" y="985758"/>
                      <a:pt x="1098933" y="995698"/>
                    </a:cubicBezTo>
                    <a:cubicBezTo>
                      <a:pt x="1097404" y="1005637"/>
                      <a:pt x="1085170" y="1022458"/>
                      <a:pt x="1092052" y="1033162"/>
                    </a:cubicBezTo>
                    <a:cubicBezTo>
                      <a:pt x="1098933" y="1043866"/>
                      <a:pt x="1104285" y="1059158"/>
                      <a:pt x="1100462" y="1072156"/>
                    </a:cubicBezTo>
                    <a:cubicBezTo>
                      <a:pt x="1096639" y="1085918"/>
                      <a:pt x="1097404" y="1093564"/>
                      <a:pt x="1103520" y="1104268"/>
                    </a:cubicBezTo>
                    <a:cubicBezTo>
                      <a:pt x="1109637" y="1114208"/>
                      <a:pt x="1104285" y="1132558"/>
                      <a:pt x="1111166" y="1135616"/>
                    </a:cubicBezTo>
                    <a:cubicBezTo>
                      <a:pt x="1118047" y="1139439"/>
                      <a:pt x="1124164" y="1147085"/>
                      <a:pt x="1130281" y="1156260"/>
                    </a:cubicBezTo>
                    <a:cubicBezTo>
                      <a:pt x="1136397" y="1166199"/>
                      <a:pt x="1141749" y="1160083"/>
                      <a:pt x="1143279" y="1170022"/>
                    </a:cubicBezTo>
                    <a:cubicBezTo>
                      <a:pt x="1144043" y="1179962"/>
                      <a:pt x="1144043" y="1181491"/>
                      <a:pt x="1153218" y="1185314"/>
                    </a:cubicBezTo>
                    <a:cubicBezTo>
                      <a:pt x="1162393" y="1189137"/>
                      <a:pt x="1156277" y="1199076"/>
                      <a:pt x="1156277" y="1204428"/>
                    </a:cubicBezTo>
                    <a:cubicBezTo>
                      <a:pt x="1156277" y="1209780"/>
                      <a:pt x="1167745" y="1219720"/>
                      <a:pt x="1182272" y="1231953"/>
                    </a:cubicBezTo>
                    <a:cubicBezTo>
                      <a:pt x="1196799" y="1244186"/>
                      <a:pt x="1184566" y="1254891"/>
                      <a:pt x="1195270" y="1254891"/>
                    </a:cubicBezTo>
                    <a:cubicBezTo>
                      <a:pt x="1205974" y="1254891"/>
                      <a:pt x="1215914" y="1261007"/>
                      <a:pt x="1226618" y="1267124"/>
                    </a:cubicBezTo>
                    <a:cubicBezTo>
                      <a:pt x="1237322" y="1273240"/>
                      <a:pt x="1240380" y="1270182"/>
                      <a:pt x="1248026" y="1271711"/>
                    </a:cubicBezTo>
                    <a:cubicBezTo>
                      <a:pt x="1254908" y="1273240"/>
                      <a:pt x="1268670" y="1288532"/>
                      <a:pt x="1270964" y="1298472"/>
                    </a:cubicBezTo>
                    <a:cubicBezTo>
                      <a:pt x="1272493" y="1303059"/>
                      <a:pt x="1274022" y="1308411"/>
                      <a:pt x="1276316" y="1313763"/>
                    </a:cubicBezTo>
                    <a:lnTo>
                      <a:pt x="1333659" y="1306117"/>
                    </a:lnTo>
                    <a:cubicBezTo>
                      <a:pt x="1333659" y="1306117"/>
                      <a:pt x="1351245" y="1318351"/>
                      <a:pt x="1361184" y="1320645"/>
                    </a:cubicBezTo>
                    <a:cubicBezTo>
                      <a:pt x="1371124" y="1322938"/>
                      <a:pt x="1425409" y="1342817"/>
                      <a:pt x="1425409" y="1342817"/>
                    </a:cubicBezTo>
                    <a:lnTo>
                      <a:pt x="1496515" y="1342053"/>
                    </a:lnTo>
                    <a:lnTo>
                      <a:pt x="1504925" y="1331349"/>
                    </a:lnTo>
                    <a:lnTo>
                      <a:pt x="1543919" y="1331349"/>
                    </a:lnTo>
                    <a:cubicBezTo>
                      <a:pt x="1543919" y="1331349"/>
                      <a:pt x="1568386" y="1355051"/>
                      <a:pt x="1572209" y="1355815"/>
                    </a:cubicBezTo>
                    <a:cubicBezTo>
                      <a:pt x="1576032" y="1356580"/>
                      <a:pt x="1588265" y="1368048"/>
                      <a:pt x="1588265" y="1374930"/>
                    </a:cubicBezTo>
                    <a:cubicBezTo>
                      <a:pt x="1588265" y="1381811"/>
                      <a:pt x="1591323" y="1387928"/>
                      <a:pt x="1597440" y="1390222"/>
                    </a:cubicBezTo>
                    <a:cubicBezTo>
                      <a:pt x="1603556" y="1393280"/>
                      <a:pt x="1623436" y="1405513"/>
                      <a:pt x="1626494" y="1404749"/>
                    </a:cubicBezTo>
                    <a:cubicBezTo>
                      <a:pt x="1629552" y="1403984"/>
                      <a:pt x="1635669" y="1381811"/>
                      <a:pt x="1646373" y="1382576"/>
                    </a:cubicBezTo>
                    <a:cubicBezTo>
                      <a:pt x="1657077" y="1383340"/>
                      <a:pt x="1686131" y="1390986"/>
                      <a:pt x="1690719" y="1407042"/>
                    </a:cubicBezTo>
                    <a:cubicBezTo>
                      <a:pt x="1695306" y="1423098"/>
                      <a:pt x="1709833" y="1436096"/>
                      <a:pt x="1714421" y="1439919"/>
                    </a:cubicBezTo>
                    <a:cubicBezTo>
                      <a:pt x="1719008" y="1443742"/>
                      <a:pt x="1716714" y="1452917"/>
                      <a:pt x="1720537" y="1458269"/>
                    </a:cubicBezTo>
                    <a:cubicBezTo>
                      <a:pt x="1724360" y="1463621"/>
                      <a:pt x="1723596" y="1473561"/>
                      <a:pt x="1727419" y="1473561"/>
                    </a:cubicBezTo>
                    <a:cubicBezTo>
                      <a:pt x="1731241" y="1473561"/>
                      <a:pt x="1752650" y="1486559"/>
                      <a:pt x="1762589" y="1485794"/>
                    </a:cubicBezTo>
                    <a:cubicBezTo>
                      <a:pt x="1765648" y="1485794"/>
                      <a:pt x="1769471" y="1487323"/>
                      <a:pt x="1773293" y="1489617"/>
                    </a:cubicBezTo>
                    <a:cubicBezTo>
                      <a:pt x="1774823" y="1470503"/>
                      <a:pt x="1754179" y="1467444"/>
                      <a:pt x="1766412" y="1458269"/>
                    </a:cubicBezTo>
                    <a:cubicBezTo>
                      <a:pt x="1780175" y="1448330"/>
                      <a:pt x="1765648" y="1439155"/>
                      <a:pt x="1772529" y="1435332"/>
                    </a:cubicBezTo>
                    <a:cubicBezTo>
                      <a:pt x="1779410" y="1430744"/>
                      <a:pt x="1790879" y="1426921"/>
                      <a:pt x="1790879" y="1420040"/>
                    </a:cubicBezTo>
                    <a:cubicBezTo>
                      <a:pt x="1790879" y="1413923"/>
                      <a:pt x="1796996" y="1413923"/>
                      <a:pt x="1806170" y="1414688"/>
                    </a:cubicBezTo>
                    <a:cubicBezTo>
                      <a:pt x="1815345" y="1415453"/>
                      <a:pt x="1831402" y="1400926"/>
                      <a:pt x="1830637" y="1394809"/>
                    </a:cubicBezTo>
                    <a:cubicBezTo>
                      <a:pt x="1829872" y="1388692"/>
                      <a:pt x="1832166" y="1387928"/>
                      <a:pt x="1842870" y="1390222"/>
                    </a:cubicBezTo>
                    <a:cubicBezTo>
                      <a:pt x="1853574" y="1392515"/>
                      <a:pt x="1852045" y="1378753"/>
                      <a:pt x="1858162" y="1380282"/>
                    </a:cubicBezTo>
                    <a:cubicBezTo>
                      <a:pt x="1865043" y="1382576"/>
                      <a:pt x="1870395" y="1386399"/>
                      <a:pt x="1871160" y="1381046"/>
                    </a:cubicBezTo>
                    <a:cubicBezTo>
                      <a:pt x="1871924" y="1376459"/>
                      <a:pt x="1878041" y="1377224"/>
                      <a:pt x="1883393" y="1384105"/>
                    </a:cubicBezTo>
                    <a:cubicBezTo>
                      <a:pt x="1888745" y="1390222"/>
                      <a:pt x="1902508" y="1392515"/>
                      <a:pt x="1904037" y="1384869"/>
                    </a:cubicBezTo>
                    <a:cubicBezTo>
                      <a:pt x="1904801" y="1377224"/>
                      <a:pt x="1913212" y="1384869"/>
                      <a:pt x="1920858" y="1392515"/>
                    </a:cubicBezTo>
                    <a:cubicBezTo>
                      <a:pt x="1927739" y="1400161"/>
                      <a:pt x="1931562" y="1397867"/>
                      <a:pt x="1942266" y="1398632"/>
                    </a:cubicBezTo>
                    <a:cubicBezTo>
                      <a:pt x="1952970" y="1399396"/>
                      <a:pt x="1952970" y="1396338"/>
                      <a:pt x="1952970" y="1390222"/>
                    </a:cubicBezTo>
                    <a:cubicBezTo>
                      <a:pt x="1953735" y="1384105"/>
                      <a:pt x="1964439" y="1403984"/>
                      <a:pt x="1975143" y="1405513"/>
                    </a:cubicBezTo>
                    <a:cubicBezTo>
                      <a:pt x="1985847" y="1406278"/>
                      <a:pt x="1977437" y="1399396"/>
                      <a:pt x="1969791" y="1393280"/>
                    </a:cubicBezTo>
                    <a:cubicBezTo>
                      <a:pt x="1962145" y="1387163"/>
                      <a:pt x="1971320" y="1384869"/>
                      <a:pt x="1964439" y="1379517"/>
                    </a:cubicBezTo>
                    <a:cubicBezTo>
                      <a:pt x="1957558" y="1374930"/>
                      <a:pt x="1972849" y="1368048"/>
                      <a:pt x="1985847" y="1368813"/>
                    </a:cubicBezTo>
                    <a:cubicBezTo>
                      <a:pt x="1998845" y="1369578"/>
                      <a:pt x="1998845" y="1372636"/>
                      <a:pt x="2003432" y="1364990"/>
                    </a:cubicBezTo>
                    <a:cubicBezTo>
                      <a:pt x="2008784" y="1357344"/>
                      <a:pt x="2013372" y="1364990"/>
                      <a:pt x="2013372" y="1371107"/>
                    </a:cubicBezTo>
                    <a:cubicBezTo>
                      <a:pt x="2013372" y="1377224"/>
                      <a:pt x="2034780" y="1367284"/>
                      <a:pt x="2046249" y="1367284"/>
                    </a:cubicBezTo>
                    <a:cubicBezTo>
                      <a:pt x="2057718" y="1367284"/>
                      <a:pt x="2068422" y="1377224"/>
                      <a:pt x="2069186" y="1383340"/>
                    </a:cubicBezTo>
                    <a:cubicBezTo>
                      <a:pt x="2069951" y="1389457"/>
                      <a:pt x="2078361" y="1393280"/>
                      <a:pt x="2086007" y="1386399"/>
                    </a:cubicBezTo>
                    <a:cubicBezTo>
                      <a:pt x="2094418" y="1379517"/>
                      <a:pt x="2101299" y="1371107"/>
                      <a:pt x="2108945" y="1378753"/>
                    </a:cubicBezTo>
                    <a:cubicBezTo>
                      <a:pt x="2116590" y="1386399"/>
                      <a:pt x="2124236" y="1396338"/>
                      <a:pt x="2134176" y="1405513"/>
                    </a:cubicBezTo>
                    <a:cubicBezTo>
                      <a:pt x="2143351" y="1414688"/>
                      <a:pt x="2129588" y="1426157"/>
                      <a:pt x="2134940" y="1433038"/>
                    </a:cubicBezTo>
                    <a:cubicBezTo>
                      <a:pt x="2140292" y="1439919"/>
                      <a:pt x="2134176" y="1449859"/>
                      <a:pt x="2145645" y="1457505"/>
                    </a:cubicBezTo>
                    <a:cubicBezTo>
                      <a:pt x="2156349" y="1465150"/>
                      <a:pt x="2146409" y="1480442"/>
                      <a:pt x="2155584" y="1482736"/>
                    </a:cubicBezTo>
                    <a:cubicBezTo>
                      <a:pt x="2164759" y="1485030"/>
                      <a:pt x="2171640" y="1498027"/>
                      <a:pt x="2172405" y="1503379"/>
                    </a:cubicBezTo>
                    <a:cubicBezTo>
                      <a:pt x="2173169" y="1508732"/>
                      <a:pt x="2189990" y="1515613"/>
                      <a:pt x="2191519" y="1506438"/>
                    </a:cubicBezTo>
                    <a:cubicBezTo>
                      <a:pt x="2192284" y="1497263"/>
                      <a:pt x="2201459" y="1486559"/>
                      <a:pt x="2202224" y="1478148"/>
                    </a:cubicBezTo>
                    <a:cubicBezTo>
                      <a:pt x="2202988" y="1469738"/>
                      <a:pt x="2195342" y="1439155"/>
                      <a:pt x="2188461" y="1429215"/>
                    </a:cubicBezTo>
                    <a:cubicBezTo>
                      <a:pt x="2181580" y="1419276"/>
                      <a:pt x="2189990" y="1417746"/>
                      <a:pt x="2181580" y="1406278"/>
                    </a:cubicBezTo>
                    <a:cubicBezTo>
                      <a:pt x="2172405" y="1394809"/>
                      <a:pt x="2167053" y="1374930"/>
                      <a:pt x="2167817" y="1358874"/>
                    </a:cubicBezTo>
                    <a:cubicBezTo>
                      <a:pt x="2168582" y="1342817"/>
                      <a:pt x="2187697" y="1316057"/>
                      <a:pt x="2196871" y="1308411"/>
                    </a:cubicBezTo>
                    <a:cubicBezTo>
                      <a:pt x="2206046" y="1300001"/>
                      <a:pt x="2216751" y="1304588"/>
                      <a:pt x="2219044" y="1296178"/>
                    </a:cubicBezTo>
                    <a:cubicBezTo>
                      <a:pt x="2221338" y="1287768"/>
                      <a:pt x="2232807" y="1277063"/>
                      <a:pt x="2239688" y="1277063"/>
                    </a:cubicBezTo>
                    <a:cubicBezTo>
                      <a:pt x="2246569" y="1277063"/>
                      <a:pt x="2253450" y="1278593"/>
                      <a:pt x="2254980" y="1271711"/>
                    </a:cubicBezTo>
                    <a:cubicBezTo>
                      <a:pt x="2255744" y="1264830"/>
                      <a:pt x="2267213" y="1256420"/>
                      <a:pt x="2281740" y="1254126"/>
                    </a:cubicBezTo>
                    <a:cubicBezTo>
                      <a:pt x="2296267" y="1251832"/>
                      <a:pt x="2287856" y="1244186"/>
                      <a:pt x="2284034" y="1238070"/>
                    </a:cubicBezTo>
                    <a:cubicBezTo>
                      <a:pt x="2280211" y="1231953"/>
                      <a:pt x="2287092" y="1225072"/>
                      <a:pt x="2290150" y="1229659"/>
                    </a:cubicBezTo>
                    <a:cubicBezTo>
                      <a:pt x="2293209" y="1234247"/>
                      <a:pt x="2301619" y="1234247"/>
                      <a:pt x="2306971" y="1230424"/>
                    </a:cubicBezTo>
                    <a:cubicBezTo>
                      <a:pt x="2312323" y="1226601"/>
                      <a:pt x="2325321" y="1216661"/>
                      <a:pt x="2313088" y="1215897"/>
                    </a:cubicBezTo>
                    <a:cubicBezTo>
                      <a:pt x="2300854" y="1215132"/>
                      <a:pt x="2297796" y="1210545"/>
                      <a:pt x="2305442" y="1207487"/>
                    </a:cubicBezTo>
                    <a:cubicBezTo>
                      <a:pt x="2312323" y="1204428"/>
                      <a:pt x="2306207" y="1192195"/>
                      <a:pt x="2296267" y="1190666"/>
                    </a:cubicBezTo>
                    <a:cubicBezTo>
                      <a:pt x="2286327" y="1189901"/>
                      <a:pt x="2289386" y="1184549"/>
                      <a:pt x="2295502" y="1179197"/>
                    </a:cubicBezTo>
                    <a:cubicBezTo>
                      <a:pt x="2301619" y="1173080"/>
                      <a:pt x="2286327" y="1163905"/>
                      <a:pt x="2279446" y="1158553"/>
                    </a:cubicBezTo>
                    <a:cubicBezTo>
                      <a:pt x="2272565" y="1153966"/>
                      <a:pt x="2284034" y="1150907"/>
                      <a:pt x="2289386" y="1150143"/>
                    </a:cubicBezTo>
                    <a:cubicBezTo>
                      <a:pt x="2294738" y="1149378"/>
                      <a:pt x="2290150" y="1124147"/>
                      <a:pt x="2293209" y="1118031"/>
                    </a:cubicBezTo>
                    <a:cubicBezTo>
                      <a:pt x="2296267" y="1111914"/>
                      <a:pt x="2305442" y="1111914"/>
                      <a:pt x="2301619" y="1118031"/>
                    </a:cubicBezTo>
                    <a:cubicBezTo>
                      <a:pt x="2297796" y="1124147"/>
                      <a:pt x="2292444" y="1133322"/>
                      <a:pt x="2299325" y="1141733"/>
                    </a:cubicBezTo>
                    <a:cubicBezTo>
                      <a:pt x="2306207" y="1150143"/>
                      <a:pt x="2308500" y="1158553"/>
                      <a:pt x="2306207" y="1170787"/>
                    </a:cubicBezTo>
                    <a:cubicBezTo>
                      <a:pt x="2303148" y="1183020"/>
                      <a:pt x="2309265" y="1179962"/>
                      <a:pt x="2316911" y="1163905"/>
                    </a:cubicBezTo>
                    <a:cubicBezTo>
                      <a:pt x="2325321" y="1147849"/>
                      <a:pt x="2326086" y="1134087"/>
                      <a:pt x="2320734" y="1131793"/>
                    </a:cubicBezTo>
                    <a:cubicBezTo>
                      <a:pt x="2315381" y="1130264"/>
                      <a:pt x="2315381" y="1114208"/>
                      <a:pt x="2321498" y="1121853"/>
                    </a:cubicBezTo>
                    <a:cubicBezTo>
                      <a:pt x="2327615" y="1129499"/>
                      <a:pt x="2329908" y="1130264"/>
                      <a:pt x="2339084" y="1121089"/>
                    </a:cubicBezTo>
                    <a:cubicBezTo>
                      <a:pt x="2348259" y="1111149"/>
                      <a:pt x="2358198" y="1095093"/>
                      <a:pt x="2352081" y="1091270"/>
                    </a:cubicBezTo>
                    <a:cubicBezTo>
                      <a:pt x="2345965" y="1087447"/>
                      <a:pt x="2355140" y="1083624"/>
                      <a:pt x="2365844" y="1084389"/>
                    </a:cubicBezTo>
                    <a:cubicBezTo>
                      <a:pt x="2376548" y="1085154"/>
                      <a:pt x="2401015" y="1078272"/>
                      <a:pt x="2402544" y="1074449"/>
                    </a:cubicBezTo>
                    <a:cubicBezTo>
                      <a:pt x="2407896" y="1063745"/>
                      <a:pt x="2364315" y="1079037"/>
                      <a:pt x="2364315" y="1073685"/>
                    </a:cubicBezTo>
                    <a:cubicBezTo>
                      <a:pt x="2364315" y="1067568"/>
                      <a:pt x="2391840" y="1062216"/>
                      <a:pt x="2404838" y="1061451"/>
                    </a:cubicBezTo>
                    <a:cubicBezTo>
                      <a:pt x="2417835" y="1060687"/>
                      <a:pt x="2411719" y="1043866"/>
                      <a:pt x="2417071" y="1051512"/>
                    </a:cubicBezTo>
                    <a:cubicBezTo>
                      <a:pt x="2422423" y="1058393"/>
                      <a:pt x="2430833" y="1057629"/>
                      <a:pt x="2438479" y="1053041"/>
                    </a:cubicBezTo>
                    <a:cubicBezTo>
                      <a:pt x="2445360" y="1048454"/>
                      <a:pt x="2440008" y="1036220"/>
                      <a:pt x="2431598" y="1033927"/>
                    </a:cubicBezTo>
                    <a:cubicBezTo>
                      <a:pt x="2423187" y="1031633"/>
                      <a:pt x="2437714" y="1026281"/>
                      <a:pt x="2434656" y="1021693"/>
                    </a:cubicBezTo>
                    <a:cubicBezTo>
                      <a:pt x="2431598" y="1017106"/>
                      <a:pt x="2440008" y="997227"/>
                      <a:pt x="2450712" y="995698"/>
                    </a:cubicBezTo>
                    <a:cubicBezTo>
                      <a:pt x="2461417" y="993404"/>
                      <a:pt x="2456064" y="987287"/>
                      <a:pt x="2465239" y="987287"/>
                    </a:cubicBezTo>
                    <a:cubicBezTo>
                      <a:pt x="2474414" y="987287"/>
                      <a:pt x="2475943" y="977348"/>
                      <a:pt x="2483589" y="969702"/>
                    </a:cubicBezTo>
                    <a:cubicBezTo>
                      <a:pt x="2491235" y="962056"/>
                      <a:pt x="2502704" y="981170"/>
                      <a:pt x="2514937" y="970466"/>
                    </a:cubicBezTo>
                    <a:cubicBezTo>
                      <a:pt x="2520289" y="965879"/>
                      <a:pt x="2526406" y="961291"/>
                      <a:pt x="2533287" y="956704"/>
                    </a:cubicBezTo>
                    <a:cubicBezTo>
                      <a:pt x="2505762" y="917710"/>
                      <a:pt x="2514173" y="893244"/>
                      <a:pt x="2513408" y="886362"/>
                    </a:cubicBezTo>
                    <a:moveTo>
                      <a:pt x="241073" y="1606598"/>
                    </a:moveTo>
                    <a:cubicBezTo>
                      <a:pt x="246425" y="1614244"/>
                      <a:pt x="251777" y="1615773"/>
                      <a:pt x="256365" y="1608892"/>
                    </a:cubicBezTo>
                    <a:cubicBezTo>
                      <a:pt x="260952" y="1602010"/>
                      <a:pt x="234956" y="1597423"/>
                      <a:pt x="241073" y="1606598"/>
                    </a:cubicBezTo>
                    <a:moveTo>
                      <a:pt x="202079" y="1590542"/>
                    </a:moveTo>
                    <a:cubicBezTo>
                      <a:pt x="209725" y="1598187"/>
                      <a:pt x="215077" y="1595894"/>
                      <a:pt x="216606" y="1589013"/>
                    </a:cubicBezTo>
                    <a:cubicBezTo>
                      <a:pt x="218900" y="1582131"/>
                      <a:pt x="194433" y="1582131"/>
                      <a:pt x="202079" y="1590542"/>
                    </a:cubicBezTo>
                    <a:moveTo>
                      <a:pt x="288477" y="1617302"/>
                    </a:moveTo>
                    <a:cubicBezTo>
                      <a:pt x="280066" y="1618831"/>
                      <a:pt x="285419" y="1632594"/>
                      <a:pt x="290771" y="1629535"/>
                    </a:cubicBezTo>
                    <a:cubicBezTo>
                      <a:pt x="299946" y="1623419"/>
                      <a:pt x="296887" y="1616537"/>
                      <a:pt x="288477" y="1617302"/>
                    </a:cubicBezTo>
                    <a:moveTo>
                      <a:pt x="306827" y="1637946"/>
                    </a:moveTo>
                    <a:cubicBezTo>
                      <a:pt x="293064" y="1639475"/>
                      <a:pt x="300710" y="1673117"/>
                      <a:pt x="308356" y="1667764"/>
                    </a:cubicBezTo>
                    <a:cubicBezTo>
                      <a:pt x="313708" y="1663942"/>
                      <a:pt x="323648" y="1663177"/>
                      <a:pt x="325941" y="1657825"/>
                    </a:cubicBezTo>
                    <a:cubicBezTo>
                      <a:pt x="329764" y="1650944"/>
                      <a:pt x="320589" y="1636417"/>
                      <a:pt x="306827" y="1637946"/>
                    </a:cubicBezTo>
                    <a:moveTo>
                      <a:pt x="36930" y="450551"/>
                    </a:moveTo>
                    <a:cubicBezTo>
                      <a:pt x="36165" y="442141"/>
                      <a:pt x="11699" y="449786"/>
                      <a:pt x="14757" y="458197"/>
                    </a:cubicBezTo>
                    <a:cubicBezTo>
                      <a:pt x="17815" y="466607"/>
                      <a:pt x="39988" y="471195"/>
                      <a:pt x="49928" y="468136"/>
                    </a:cubicBezTo>
                    <a:cubicBezTo>
                      <a:pt x="58338" y="465078"/>
                      <a:pt x="60632" y="456668"/>
                      <a:pt x="55280" y="451316"/>
                    </a:cubicBezTo>
                    <a:cubicBezTo>
                      <a:pt x="48398" y="445964"/>
                      <a:pt x="37694" y="458961"/>
                      <a:pt x="36930" y="450551"/>
                    </a:cubicBezTo>
                    <a:moveTo>
                      <a:pt x="389402" y="514011"/>
                    </a:moveTo>
                    <a:cubicBezTo>
                      <a:pt x="390166" y="507895"/>
                      <a:pt x="380991" y="508659"/>
                      <a:pt x="370287" y="520893"/>
                    </a:cubicBezTo>
                    <a:cubicBezTo>
                      <a:pt x="359583" y="533126"/>
                      <a:pt x="349643" y="540007"/>
                      <a:pt x="348114" y="545359"/>
                    </a:cubicBezTo>
                    <a:cubicBezTo>
                      <a:pt x="346585" y="551476"/>
                      <a:pt x="333587" y="544595"/>
                      <a:pt x="329764" y="551476"/>
                    </a:cubicBezTo>
                    <a:cubicBezTo>
                      <a:pt x="325941" y="559122"/>
                      <a:pt x="332823" y="575942"/>
                      <a:pt x="340468" y="570590"/>
                    </a:cubicBezTo>
                    <a:cubicBezTo>
                      <a:pt x="348114" y="565238"/>
                      <a:pt x="348879" y="570590"/>
                      <a:pt x="353466" y="570590"/>
                    </a:cubicBezTo>
                    <a:cubicBezTo>
                      <a:pt x="358818" y="570590"/>
                      <a:pt x="380991" y="555299"/>
                      <a:pt x="386343" y="547653"/>
                    </a:cubicBezTo>
                    <a:cubicBezTo>
                      <a:pt x="391695" y="540007"/>
                      <a:pt x="377168" y="537713"/>
                      <a:pt x="377168" y="533126"/>
                    </a:cubicBezTo>
                    <a:cubicBezTo>
                      <a:pt x="376404" y="528538"/>
                      <a:pt x="388637" y="528538"/>
                      <a:pt x="394754" y="524715"/>
                    </a:cubicBezTo>
                    <a:cubicBezTo>
                      <a:pt x="400870" y="522422"/>
                      <a:pt x="389402" y="520128"/>
                      <a:pt x="389402" y="514011"/>
                    </a:cubicBezTo>
                    <a:moveTo>
                      <a:pt x="108800" y="640167"/>
                    </a:moveTo>
                    <a:cubicBezTo>
                      <a:pt x="96567" y="635580"/>
                      <a:pt x="64455" y="654694"/>
                      <a:pt x="75923" y="656223"/>
                    </a:cubicBezTo>
                    <a:cubicBezTo>
                      <a:pt x="83569" y="656988"/>
                      <a:pt x="86628" y="650107"/>
                      <a:pt x="95802" y="650107"/>
                    </a:cubicBezTo>
                    <a:cubicBezTo>
                      <a:pt x="104213" y="650107"/>
                      <a:pt x="121034" y="644755"/>
                      <a:pt x="108800" y="640167"/>
                    </a:cubicBezTo>
                    <a:moveTo>
                      <a:pt x="14757" y="689100"/>
                    </a:moveTo>
                    <a:cubicBezTo>
                      <a:pt x="27755" y="683748"/>
                      <a:pt x="33871" y="677632"/>
                      <a:pt x="27755" y="670751"/>
                    </a:cubicBezTo>
                    <a:cubicBezTo>
                      <a:pt x="22403" y="663869"/>
                      <a:pt x="4817" y="692923"/>
                      <a:pt x="14757" y="689100"/>
                    </a:cubicBezTo>
                    <a:moveTo>
                      <a:pt x="949075" y="612642"/>
                    </a:moveTo>
                    <a:cubicBezTo>
                      <a:pt x="952898" y="603467"/>
                      <a:pt x="953663" y="597351"/>
                      <a:pt x="925373" y="586647"/>
                    </a:cubicBezTo>
                    <a:cubicBezTo>
                      <a:pt x="897083" y="575942"/>
                      <a:pt x="900142" y="569061"/>
                      <a:pt x="881027" y="535420"/>
                    </a:cubicBezTo>
                    <a:cubicBezTo>
                      <a:pt x="861913" y="502543"/>
                      <a:pt x="827507" y="488016"/>
                      <a:pt x="827507" y="475782"/>
                    </a:cubicBezTo>
                    <a:cubicBezTo>
                      <a:pt x="827507" y="463549"/>
                      <a:pt x="793865" y="465078"/>
                      <a:pt x="793865" y="474253"/>
                    </a:cubicBezTo>
                    <a:cubicBezTo>
                      <a:pt x="793865" y="483428"/>
                      <a:pt x="779338" y="486486"/>
                      <a:pt x="770928" y="491838"/>
                    </a:cubicBezTo>
                    <a:cubicBezTo>
                      <a:pt x="762517" y="497190"/>
                      <a:pt x="759459" y="488780"/>
                      <a:pt x="751813" y="479605"/>
                    </a:cubicBezTo>
                    <a:cubicBezTo>
                      <a:pt x="744167" y="470430"/>
                      <a:pt x="726582" y="461255"/>
                      <a:pt x="726582" y="455139"/>
                    </a:cubicBezTo>
                    <a:cubicBezTo>
                      <a:pt x="726582" y="449786"/>
                      <a:pt x="721994" y="437553"/>
                      <a:pt x="709761" y="442905"/>
                    </a:cubicBezTo>
                    <a:cubicBezTo>
                      <a:pt x="697528" y="449022"/>
                      <a:pt x="690647" y="442905"/>
                      <a:pt x="686824" y="447493"/>
                    </a:cubicBezTo>
                    <a:cubicBezTo>
                      <a:pt x="683001" y="452080"/>
                      <a:pt x="673826" y="445199"/>
                      <a:pt x="673826" y="445199"/>
                    </a:cubicBezTo>
                    <a:lnTo>
                      <a:pt x="673826" y="72848"/>
                    </a:lnTo>
                    <a:cubicBezTo>
                      <a:pt x="669238" y="72083"/>
                      <a:pt x="665415" y="71319"/>
                      <a:pt x="662357" y="70554"/>
                    </a:cubicBezTo>
                    <a:cubicBezTo>
                      <a:pt x="646301" y="64438"/>
                      <a:pt x="622599" y="53733"/>
                      <a:pt x="609601" y="56792"/>
                    </a:cubicBezTo>
                    <a:cubicBezTo>
                      <a:pt x="596603" y="59850"/>
                      <a:pt x="571372" y="62908"/>
                      <a:pt x="562197" y="58321"/>
                    </a:cubicBezTo>
                    <a:cubicBezTo>
                      <a:pt x="553022" y="53733"/>
                      <a:pt x="540789" y="49911"/>
                      <a:pt x="523203" y="52969"/>
                    </a:cubicBezTo>
                    <a:cubicBezTo>
                      <a:pt x="504853" y="56027"/>
                      <a:pt x="493385" y="43029"/>
                      <a:pt x="469683" y="37677"/>
                    </a:cubicBezTo>
                    <a:cubicBezTo>
                      <a:pt x="446745" y="32325"/>
                      <a:pt x="413868" y="39206"/>
                      <a:pt x="406222" y="42265"/>
                    </a:cubicBezTo>
                    <a:cubicBezTo>
                      <a:pt x="398577" y="45323"/>
                      <a:pt x="400106" y="33854"/>
                      <a:pt x="390166" y="35383"/>
                    </a:cubicBezTo>
                    <a:cubicBezTo>
                      <a:pt x="380227" y="36148"/>
                      <a:pt x="387872" y="30796"/>
                      <a:pt x="382520" y="23150"/>
                    </a:cubicBezTo>
                    <a:cubicBezTo>
                      <a:pt x="377168" y="14740"/>
                      <a:pt x="349643" y="22386"/>
                      <a:pt x="339704" y="23915"/>
                    </a:cubicBezTo>
                    <a:cubicBezTo>
                      <a:pt x="329764" y="24679"/>
                      <a:pt x="326706" y="19327"/>
                      <a:pt x="327471" y="13975"/>
                    </a:cubicBezTo>
                    <a:cubicBezTo>
                      <a:pt x="328235" y="9388"/>
                      <a:pt x="318296" y="10917"/>
                      <a:pt x="314473" y="17034"/>
                    </a:cubicBezTo>
                    <a:cubicBezTo>
                      <a:pt x="310650" y="23150"/>
                      <a:pt x="299181" y="24679"/>
                      <a:pt x="295358" y="20092"/>
                    </a:cubicBezTo>
                    <a:cubicBezTo>
                      <a:pt x="290771" y="15504"/>
                      <a:pt x="304533" y="13975"/>
                      <a:pt x="305298" y="9388"/>
                    </a:cubicBezTo>
                    <a:cubicBezTo>
                      <a:pt x="306062" y="4800"/>
                      <a:pt x="290771" y="1742"/>
                      <a:pt x="285419" y="213"/>
                    </a:cubicBezTo>
                    <a:cubicBezTo>
                      <a:pt x="280066" y="-1316"/>
                      <a:pt x="270892" y="5565"/>
                      <a:pt x="259423" y="15504"/>
                    </a:cubicBezTo>
                    <a:cubicBezTo>
                      <a:pt x="247954" y="25444"/>
                      <a:pt x="230369" y="24679"/>
                      <a:pt x="220429" y="23915"/>
                    </a:cubicBezTo>
                    <a:cubicBezTo>
                      <a:pt x="209725" y="23150"/>
                      <a:pt x="196727" y="24679"/>
                      <a:pt x="197492" y="30796"/>
                    </a:cubicBezTo>
                    <a:cubicBezTo>
                      <a:pt x="198256" y="36913"/>
                      <a:pt x="210490" y="36148"/>
                      <a:pt x="202844" y="43794"/>
                    </a:cubicBezTo>
                    <a:cubicBezTo>
                      <a:pt x="195198" y="51440"/>
                      <a:pt x="192140" y="33854"/>
                      <a:pt x="184494" y="41500"/>
                    </a:cubicBezTo>
                    <a:cubicBezTo>
                      <a:pt x="176848" y="49911"/>
                      <a:pt x="153146" y="49146"/>
                      <a:pt x="147794" y="47617"/>
                    </a:cubicBezTo>
                    <a:cubicBezTo>
                      <a:pt x="142442" y="46852"/>
                      <a:pt x="124092" y="65967"/>
                      <a:pt x="118740" y="71319"/>
                    </a:cubicBezTo>
                    <a:cubicBezTo>
                      <a:pt x="113388" y="76671"/>
                      <a:pt x="123327" y="81258"/>
                      <a:pt x="108036" y="97315"/>
                    </a:cubicBezTo>
                    <a:cubicBezTo>
                      <a:pt x="92744" y="112606"/>
                      <a:pt x="52986" y="109548"/>
                      <a:pt x="44576" y="109548"/>
                    </a:cubicBezTo>
                    <a:cubicBezTo>
                      <a:pt x="36165" y="109548"/>
                      <a:pt x="42282" y="118723"/>
                      <a:pt x="37694" y="124839"/>
                    </a:cubicBezTo>
                    <a:cubicBezTo>
                      <a:pt x="33107" y="130956"/>
                      <a:pt x="43046" y="136308"/>
                      <a:pt x="65219" y="141660"/>
                    </a:cubicBezTo>
                    <a:cubicBezTo>
                      <a:pt x="88157" y="147777"/>
                      <a:pt x="103448" y="176831"/>
                      <a:pt x="106507" y="183712"/>
                    </a:cubicBezTo>
                    <a:cubicBezTo>
                      <a:pt x="109565" y="190593"/>
                      <a:pt x="137854" y="182948"/>
                      <a:pt x="148559" y="184477"/>
                    </a:cubicBezTo>
                    <a:cubicBezTo>
                      <a:pt x="159263" y="186006"/>
                      <a:pt x="147794" y="201298"/>
                      <a:pt x="156969" y="205120"/>
                    </a:cubicBezTo>
                    <a:cubicBezTo>
                      <a:pt x="166144" y="209708"/>
                      <a:pt x="180671" y="202827"/>
                      <a:pt x="183729" y="210473"/>
                    </a:cubicBezTo>
                    <a:cubicBezTo>
                      <a:pt x="186788" y="218118"/>
                      <a:pt x="164615" y="210473"/>
                      <a:pt x="153911" y="218883"/>
                    </a:cubicBezTo>
                    <a:cubicBezTo>
                      <a:pt x="143207" y="227293"/>
                      <a:pt x="137090" y="230352"/>
                      <a:pt x="132502" y="225000"/>
                    </a:cubicBezTo>
                    <a:cubicBezTo>
                      <a:pt x="127915" y="218883"/>
                      <a:pt x="109565" y="222706"/>
                      <a:pt x="100390" y="224235"/>
                    </a:cubicBezTo>
                    <a:cubicBezTo>
                      <a:pt x="91215" y="225000"/>
                      <a:pt x="99625" y="212766"/>
                      <a:pt x="100390" y="207414"/>
                    </a:cubicBezTo>
                    <a:cubicBezTo>
                      <a:pt x="101155" y="202062"/>
                      <a:pt x="87392" y="198239"/>
                      <a:pt x="69042" y="208179"/>
                    </a:cubicBezTo>
                    <a:cubicBezTo>
                      <a:pt x="50692" y="218118"/>
                      <a:pt x="57573" y="214295"/>
                      <a:pt x="55280" y="222706"/>
                    </a:cubicBezTo>
                    <a:cubicBezTo>
                      <a:pt x="52986" y="231116"/>
                      <a:pt x="45340" y="218118"/>
                      <a:pt x="33871" y="225000"/>
                    </a:cubicBezTo>
                    <a:cubicBezTo>
                      <a:pt x="22403" y="231881"/>
                      <a:pt x="3288" y="236468"/>
                      <a:pt x="230" y="244114"/>
                    </a:cubicBezTo>
                    <a:cubicBezTo>
                      <a:pt x="-2829" y="250995"/>
                      <a:pt x="25461" y="255583"/>
                      <a:pt x="36165" y="257877"/>
                    </a:cubicBezTo>
                    <a:cubicBezTo>
                      <a:pt x="46869" y="260170"/>
                      <a:pt x="23167" y="267052"/>
                      <a:pt x="31578" y="269345"/>
                    </a:cubicBezTo>
                    <a:cubicBezTo>
                      <a:pt x="40753" y="272404"/>
                      <a:pt x="36930" y="280049"/>
                      <a:pt x="50692" y="286931"/>
                    </a:cubicBezTo>
                    <a:cubicBezTo>
                      <a:pt x="64455" y="293812"/>
                      <a:pt x="95802" y="286931"/>
                      <a:pt x="104213" y="286931"/>
                    </a:cubicBezTo>
                    <a:cubicBezTo>
                      <a:pt x="112623" y="286931"/>
                      <a:pt x="120269" y="296870"/>
                      <a:pt x="127150" y="289989"/>
                    </a:cubicBezTo>
                    <a:cubicBezTo>
                      <a:pt x="134032" y="283108"/>
                      <a:pt x="158498" y="263993"/>
                      <a:pt x="171496" y="274697"/>
                    </a:cubicBezTo>
                    <a:cubicBezTo>
                      <a:pt x="184494" y="286166"/>
                      <a:pt x="157734" y="284637"/>
                      <a:pt x="164615" y="291518"/>
                    </a:cubicBezTo>
                    <a:cubicBezTo>
                      <a:pt x="171496" y="298399"/>
                      <a:pt x="179906" y="315220"/>
                      <a:pt x="167673" y="323631"/>
                    </a:cubicBezTo>
                    <a:cubicBezTo>
                      <a:pt x="155440" y="332041"/>
                      <a:pt x="143971" y="326689"/>
                      <a:pt x="137090" y="325924"/>
                    </a:cubicBezTo>
                    <a:cubicBezTo>
                      <a:pt x="130209" y="325160"/>
                      <a:pt x="134032" y="337393"/>
                      <a:pt x="124092" y="345803"/>
                    </a:cubicBezTo>
                    <a:cubicBezTo>
                      <a:pt x="113388" y="354214"/>
                      <a:pt x="105742" y="337393"/>
                      <a:pt x="92744" y="337393"/>
                    </a:cubicBezTo>
                    <a:cubicBezTo>
                      <a:pt x="79746" y="337393"/>
                      <a:pt x="82040" y="354214"/>
                      <a:pt x="82805" y="361860"/>
                    </a:cubicBezTo>
                    <a:cubicBezTo>
                      <a:pt x="83569" y="370270"/>
                      <a:pt x="62925" y="360330"/>
                      <a:pt x="57573" y="379445"/>
                    </a:cubicBezTo>
                    <a:cubicBezTo>
                      <a:pt x="52221" y="398560"/>
                      <a:pt x="31578" y="382503"/>
                      <a:pt x="45340" y="400853"/>
                    </a:cubicBezTo>
                    <a:cubicBezTo>
                      <a:pt x="59103" y="419968"/>
                      <a:pt x="56809" y="407735"/>
                      <a:pt x="68278" y="415380"/>
                    </a:cubicBezTo>
                    <a:cubicBezTo>
                      <a:pt x="78982" y="423026"/>
                      <a:pt x="56044" y="436024"/>
                      <a:pt x="67513" y="438318"/>
                    </a:cubicBezTo>
                    <a:cubicBezTo>
                      <a:pt x="78217" y="440612"/>
                      <a:pt x="90450" y="459726"/>
                      <a:pt x="98861" y="466607"/>
                    </a:cubicBezTo>
                    <a:cubicBezTo>
                      <a:pt x="106507" y="473489"/>
                      <a:pt x="116446" y="462784"/>
                      <a:pt x="127915" y="462020"/>
                    </a:cubicBezTo>
                    <a:cubicBezTo>
                      <a:pt x="139384" y="461255"/>
                      <a:pt x="134032" y="445964"/>
                      <a:pt x="140913" y="452080"/>
                    </a:cubicBezTo>
                    <a:cubicBezTo>
                      <a:pt x="147794" y="458197"/>
                      <a:pt x="156969" y="475018"/>
                      <a:pt x="150852" y="479605"/>
                    </a:cubicBezTo>
                    <a:cubicBezTo>
                      <a:pt x="144736" y="484193"/>
                      <a:pt x="150088" y="497190"/>
                      <a:pt x="148559" y="504072"/>
                    </a:cubicBezTo>
                    <a:cubicBezTo>
                      <a:pt x="147794" y="510188"/>
                      <a:pt x="173790" y="508659"/>
                      <a:pt x="175319" y="501013"/>
                    </a:cubicBezTo>
                    <a:cubicBezTo>
                      <a:pt x="176848" y="493368"/>
                      <a:pt x="198256" y="491074"/>
                      <a:pt x="209725" y="504072"/>
                    </a:cubicBezTo>
                    <a:cubicBezTo>
                      <a:pt x="221194" y="516305"/>
                      <a:pt x="225017" y="518599"/>
                      <a:pt x="225017" y="508659"/>
                    </a:cubicBezTo>
                    <a:cubicBezTo>
                      <a:pt x="225017" y="498720"/>
                      <a:pt x="234956" y="488016"/>
                      <a:pt x="235721" y="496426"/>
                    </a:cubicBezTo>
                    <a:cubicBezTo>
                      <a:pt x="236485" y="504836"/>
                      <a:pt x="245660" y="506366"/>
                      <a:pt x="262481" y="499484"/>
                    </a:cubicBezTo>
                    <a:cubicBezTo>
                      <a:pt x="279302" y="491838"/>
                      <a:pt x="271656" y="500249"/>
                      <a:pt x="263246" y="510953"/>
                    </a:cubicBezTo>
                    <a:cubicBezTo>
                      <a:pt x="251012" y="525480"/>
                      <a:pt x="263246" y="547653"/>
                      <a:pt x="254071" y="549947"/>
                    </a:cubicBezTo>
                    <a:cubicBezTo>
                      <a:pt x="244896" y="552240"/>
                      <a:pt x="238015" y="574413"/>
                      <a:pt x="223488" y="575942"/>
                    </a:cubicBezTo>
                    <a:cubicBezTo>
                      <a:pt x="208960" y="577472"/>
                      <a:pt x="184494" y="604232"/>
                      <a:pt x="181436" y="608055"/>
                    </a:cubicBezTo>
                    <a:cubicBezTo>
                      <a:pt x="178377" y="612642"/>
                      <a:pt x="147029" y="599644"/>
                      <a:pt x="142442" y="611878"/>
                    </a:cubicBezTo>
                    <a:cubicBezTo>
                      <a:pt x="137854" y="624111"/>
                      <a:pt x="119504" y="633286"/>
                      <a:pt x="124092" y="637874"/>
                    </a:cubicBezTo>
                    <a:cubicBezTo>
                      <a:pt x="127150" y="640932"/>
                      <a:pt x="153146" y="628699"/>
                      <a:pt x="153911" y="622582"/>
                    </a:cubicBezTo>
                    <a:cubicBezTo>
                      <a:pt x="154675" y="616465"/>
                      <a:pt x="158498" y="617230"/>
                      <a:pt x="163086" y="621817"/>
                    </a:cubicBezTo>
                    <a:cubicBezTo>
                      <a:pt x="167673" y="626405"/>
                      <a:pt x="178377" y="619523"/>
                      <a:pt x="183729" y="615701"/>
                    </a:cubicBezTo>
                    <a:cubicBezTo>
                      <a:pt x="189081" y="611113"/>
                      <a:pt x="196727" y="612642"/>
                      <a:pt x="202079" y="613407"/>
                    </a:cubicBezTo>
                    <a:cubicBezTo>
                      <a:pt x="207431" y="614171"/>
                      <a:pt x="208960" y="607290"/>
                      <a:pt x="224252" y="604996"/>
                    </a:cubicBezTo>
                    <a:cubicBezTo>
                      <a:pt x="239544" y="602703"/>
                      <a:pt x="235721" y="598115"/>
                      <a:pt x="239544" y="590470"/>
                    </a:cubicBezTo>
                    <a:cubicBezTo>
                      <a:pt x="242602" y="582824"/>
                      <a:pt x="278537" y="566767"/>
                      <a:pt x="284654" y="565238"/>
                    </a:cubicBezTo>
                    <a:cubicBezTo>
                      <a:pt x="291535" y="563709"/>
                      <a:pt x="287712" y="553005"/>
                      <a:pt x="294594" y="552240"/>
                    </a:cubicBezTo>
                    <a:cubicBezTo>
                      <a:pt x="301475" y="551476"/>
                      <a:pt x="312944" y="543065"/>
                      <a:pt x="322118" y="535420"/>
                    </a:cubicBezTo>
                    <a:cubicBezTo>
                      <a:pt x="331293" y="527774"/>
                      <a:pt x="333587" y="530832"/>
                      <a:pt x="341233" y="528538"/>
                    </a:cubicBezTo>
                    <a:cubicBezTo>
                      <a:pt x="348114" y="526245"/>
                      <a:pt x="342762" y="511718"/>
                      <a:pt x="350408" y="510953"/>
                    </a:cubicBezTo>
                    <a:cubicBezTo>
                      <a:pt x="357289" y="510188"/>
                      <a:pt x="363406" y="504836"/>
                      <a:pt x="363406" y="498720"/>
                    </a:cubicBezTo>
                    <a:cubicBezTo>
                      <a:pt x="363406" y="492603"/>
                      <a:pt x="345056" y="492603"/>
                      <a:pt x="343527" y="488780"/>
                    </a:cubicBezTo>
                    <a:cubicBezTo>
                      <a:pt x="341998" y="484957"/>
                      <a:pt x="358054" y="471195"/>
                      <a:pt x="364170" y="471195"/>
                    </a:cubicBezTo>
                    <a:cubicBezTo>
                      <a:pt x="370287" y="471959"/>
                      <a:pt x="380227" y="465078"/>
                      <a:pt x="380991" y="456668"/>
                    </a:cubicBezTo>
                    <a:cubicBezTo>
                      <a:pt x="381756" y="448257"/>
                      <a:pt x="390166" y="446728"/>
                      <a:pt x="397812" y="439082"/>
                    </a:cubicBezTo>
                    <a:cubicBezTo>
                      <a:pt x="404693" y="431437"/>
                      <a:pt x="403164" y="425320"/>
                      <a:pt x="410810" y="424555"/>
                    </a:cubicBezTo>
                    <a:cubicBezTo>
                      <a:pt x="417691" y="423791"/>
                      <a:pt x="424572" y="414616"/>
                      <a:pt x="432218" y="410028"/>
                    </a:cubicBezTo>
                    <a:cubicBezTo>
                      <a:pt x="439864" y="405441"/>
                      <a:pt x="432218" y="415380"/>
                      <a:pt x="447510" y="416145"/>
                    </a:cubicBezTo>
                    <a:cubicBezTo>
                      <a:pt x="462801" y="416909"/>
                      <a:pt x="458979" y="429907"/>
                      <a:pt x="448274" y="425320"/>
                    </a:cubicBezTo>
                    <a:cubicBezTo>
                      <a:pt x="437570" y="420732"/>
                      <a:pt x="432218" y="420732"/>
                      <a:pt x="422279" y="429907"/>
                    </a:cubicBezTo>
                    <a:cubicBezTo>
                      <a:pt x="412339" y="439082"/>
                      <a:pt x="419985" y="441376"/>
                      <a:pt x="412339" y="452080"/>
                    </a:cubicBezTo>
                    <a:cubicBezTo>
                      <a:pt x="404693" y="462020"/>
                      <a:pt x="403929" y="468901"/>
                      <a:pt x="413868" y="469666"/>
                    </a:cubicBezTo>
                    <a:cubicBezTo>
                      <a:pt x="423808" y="470430"/>
                      <a:pt x="414633" y="478076"/>
                      <a:pt x="404693" y="480370"/>
                    </a:cubicBezTo>
                    <a:cubicBezTo>
                      <a:pt x="395518" y="483428"/>
                      <a:pt x="401635" y="488780"/>
                      <a:pt x="414633" y="488780"/>
                    </a:cubicBezTo>
                    <a:cubicBezTo>
                      <a:pt x="427631" y="488780"/>
                      <a:pt x="445981" y="471195"/>
                      <a:pt x="463566" y="462784"/>
                    </a:cubicBezTo>
                    <a:cubicBezTo>
                      <a:pt x="481151" y="454374"/>
                      <a:pt x="494914" y="462784"/>
                      <a:pt x="499501" y="461255"/>
                    </a:cubicBezTo>
                    <a:cubicBezTo>
                      <a:pt x="504853" y="459726"/>
                      <a:pt x="494149" y="451316"/>
                      <a:pt x="500266" y="449022"/>
                    </a:cubicBezTo>
                    <a:cubicBezTo>
                      <a:pt x="506383" y="445964"/>
                      <a:pt x="493385" y="444434"/>
                      <a:pt x="489562" y="434495"/>
                    </a:cubicBezTo>
                    <a:cubicBezTo>
                      <a:pt x="485739" y="424555"/>
                      <a:pt x="495678" y="430672"/>
                      <a:pt x="497972" y="423026"/>
                    </a:cubicBezTo>
                    <a:cubicBezTo>
                      <a:pt x="500266" y="414616"/>
                      <a:pt x="506383" y="418439"/>
                      <a:pt x="511735" y="422262"/>
                    </a:cubicBezTo>
                    <a:cubicBezTo>
                      <a:pt x="517087" y="426085"/>
                      <a:pt x="524732" y="418439"/>
                      <a:pt x="530085" y="428378"/>
                    </a:cubicBezTo>
                    <a:cubicBezTo>
                      <a:pt x="535437" y="438318"/>
                      <a:pt x="540789" y="426085"/>
                      <a:pt x="549199" y="432966"/>
                    </a:cubicBezTo>
                    <a:cubicBezTo>
                      <a:pt x="558374" y="439847"/>
                      <a:pt x="547670" y="439082"/>
                      <a:pt x="538495" y="441376"/>
                    </a:cubicBezTo>
                    <a:cubicBezTo>
                      <a:pt x="529320" y="443670"/>
                      <a:pt x="533907" y="455903"/>
                      <a:pt x="541553" y="449786"/>
                    </a:cubicBezTo>
                    <a:cubicBezTo>
                      <a:pt x="548435" y="443670"/>
                      <a:pt x="554551" y="439847"/>
                      <a:pt x="561432" y="445964"/>
                    </a:cubicBezTo>
                    <a:cubicBezTo>
                      <a:pt x="568314" y="452080"/>
                      <a:pt x="570607" y="449022"/>
                      <a:pt x="576724" y="443670"/>
                    </a:cubicBezTo>
                    <a:cubicBezTo>
                      <a:pt x="582076" y="438318"/>
                      <a:pt x="582076" y="444434"/>
                      <a:pt x="582076" y="448257"/>
                    </a:cubicBezTo>
                    <a:cubicBezTo>
                      <a:pt x="582076" y="452845"/>
                      <a:pt x="593545" y="454374"/>
                      <a:pt x="610366" y="456668"/>
                    </a:cubicBezTo>
                    <a:cubicBezTo>
                      <a:pt x="627186" y="459726"/>
                      <a:pt x="657005" y="455903"/>
                      <a:pt x="664651" y="455139"/>
                    </a:cubicBezTo>
                    <a:cubicBezTo>
                      <a:pt x="672297" y="454374"/>
                      <a:pt x="670003" y="466607"/>
                      <a:pt x="686824" y="469666"/>
                    </a:cubicBezTo>
                    <a:cubicBezTo>
                      <a:pt x="703645" y="472724"/>
                      <a:pt x="708232" y="452845"/>
                      <a:pt x="717407" y="459726"/>
                    </a:cubicBezTo>
                    <a:cubicBezTo>
                      <a:pt x="726582" y="466607"/>
                      <a:pt x="717407" y="469666"/>
                      <a:pt x="712055" y="475018"/>
                    </a:cubicBezTo>
                    <a:cubicBezTo>
                      <a:pt x="706703" y="480370"/>
                      <a:pt x="717407" y="481134"/>
                      <a:pt x="724288" y="483428"/>
                    </a:cubicBezTo>
                    <a:cubicBezTo>
                      <a:pt x="731169" y="486486"/>
                      <a:pt x="746461" y="490309"/>
                      <a:pt x="753342" y="497190"/>
                    </a:cubicBezTo>
                    <a:cubicBezTo>
                      <a:pt x="760223" y="504072"/>
                      <a:pt x="764811" y="511718"/>
                      <a:pt x="782396" y="520128"/>
                    </a:cubicBezTo>
                    <a:cubicBezTo>
                      <a:pt x="799982" y="528538"/>
                      <a:pt x="783161" y="498720"/>
                      <a:pt x="796923" y="508659"/>
                    </a:cubicBezTo>
                    <a:cubicBezTo>
                      <a:pt x="810686" y="518599"/>
                      <a:pt x="806098" y="509424"/>
                      <a:pt x="816802" y="518599"/>
                    </a:cubicBezTo>
                    <a:cubicBezTo>
                      <a:pt x="827507" y="528538"/>
                      <a:pt x="823684" y="514011"/>
                      <a:pt x="819096" y="497955"/>
                    </a:cubicBezTo>
                    <a:cubicBezTo>
                      <a:pt x="813744" y="481899"/>
                      <a:pt x="824448" y="492603"/>
                      <a:pt x="829036" y="500249"/>
                    </a:cubicBezTo>
                    <a:cubicBezTo>
                      <a:pt x="834388" y="507895"/>
                      <a:pt x="834388" y="522422"/>
                      <a:pt x="830565" y="532361"/>
                    </a:cubicBezTo>
                    <a:cubicBezTo>
                      <a:pt x="827507" y="542301"/>
                      <a:pt x="810686" y="533890"/>
                      <a:pt x="812215" y="528538"/>
                    </a:cubicBezTo>
                    <a:cubicBezTo>
                      <a:pt x="813744" y="523186"/>
                      <a:pt x="795394" y="525480"/>
                      <a:pt x="795394" y="533126"/>
                    </a:cubicBezTo>
                    <a:cubicBezTo>
                      <a:pt x="794630" y="540772"/>
                      <a:pt x="806863" y="555299"/>
                      <a:pt x="816038" y="556828"/>
                    </a:cubicBezTo>
                    <a:cubicBezTo>
                      <a:pt x="825213" y="558357"/>
                      <a:pt x="818332" y="572119"/>
                      <a:pt x="823684" y="573649"/>
                    </a:cubicBezTo>
                    <a:cubicBezTo>
                      <a:pt x="831330" y="575942"/>
                      <a:pt x="830565" y="589705"/>
                      <a:pt x="835152" y="587411"/>
                    </a:cubicBezTo>
                    <a:cubicBezTo>
                      <a:pt x="839740" y="585117"/>
                      <a:pt x="838211" y="568297"/>
                      <a:pt x="832859" y="561415"/>
                    </a:cubicBezTo>
                    <a:cubicBezTo>
                      <a:pt x="827507" y="553770"/>
                      <a:pt x="829800" y="543065"/>
                      <a:pt x="836682" y="545359"/>
                    </a:cubicBezTo>
                    <a:cubicBezTo>
                      <a:pt x="843563" y="547653"/>
                      <a:pt x="836682" y="559122"/>
                      <a:pt x="839740" y="562945"/>
                    </a:cubicBezTo>
                    <a:cubicBezTo>
                      <a:pt x="842798" y="566767"/>
                      <a:pt x="846621" y="559122"/>
                      <a:pt x="855031" y="554534"/>
                    </a:cubicBezTo>
                    <a:cubicBezTo>
                      <a:pt x="862677" y="549947"/>
                      <a:pt x="851973" y="537713"/>
                      <a:pt x="854267" y="531597"/>
                    </a:cubicBezTo>
                    <a:cubicBezTo>
                      <a:pt x="857325" y="525480"/>
                      <a:pt x="865736" y="536949"/>
                      <a:pt x="869559" y="548418"/>
                    </a:cubicBezTo>
                    <a:cubicBezTo>
                      <a:pt x="872617" y="559886"/>
                      <a:pt x="861148" y="559122"/>
                      <a:pt x="861148" y="565238"/>
                    </a:cubicBezTo>
                    <a:cubicBezTo>
                      <a:pt x="861148" y="571355"/>
                      <a:pt x="850444" y="568297"/>
                      <a:pt x="847386" y="571355"/>
                    </a:cubicBezTo>
                    <a:cubicBezTo>
                      <a:pt x="844327" y="574413"/>
                      <a:pt x="845857" y="595822"/>
                      <a:pt x="850444" y="596586"/>
                    </a:cubicBezTo>
                    <a:cubicBezTo>
                      <a:pt x="855031" y="597351"/>
                      <a:pt x="857325" y="579001"/>
                      <a:pt x="860384" y="588176"/>
                    </a:cubicBezTo>
                    <a:cubicBezTo>
                      <a:pt x="863442" y="597351"/>
                      <a:pt x="873381" y="576707"/>
                      <a:pt x="876440" y="585117"/>
                    </a:cubicBezTo>
                    <a:cubicBezTo>
                      <a:pt x="879498" y="593528"/>
                      <a:pt x="892496" y="603467"/>
                      <a:pt x="897848" y="601174"/>
                    </a:cubicBezTo>
                    <a:cubicBezTo>
                      <a:pt x="903200" y="598880"/>
                      <a:pt x="895554" y="589705"/>
                      <a:pt x="887908" y="589705"/>
                    </a:cubicBezTo>
                    <a:cubicBezTo>
                      <a:pt x="880263" y="588940"/>
                      <a:pt x="881027" y="576707"/>
                      <a:pt x="888673" y="575942"/>
                    </a:cubicBezTo>
                    <a:cubicBezTo>
                      <a:pt x="895554" y="575178"/>
                      <a:pt x="908552" y="593528"/>
                      <a:pt x="907788" y="600409"/>
                    </a:cubicBezTo>
                    <a:cubicBezTo>
                      <a:pt x="907023" y="606526"/>
                      <a:pt x="900906" y="606526"/>
                      <a:pt x="894790" y="612642"/>
                    </a:cubicBezTo>
                    <a:cubicBezTo>
                      <a:pt x="888673" y="618759"/>
                      <a:pt x="880263" y="601938"/>
                      <a:pt x="873381" y="602703"/>
                    </a:cubicBezTo>
                    <a:cubicBezTo>
                      <a:pt x="866500" y="603467"/>
                      <a:pt x="873381" y="614171"/>
                      <a:pt x="876440" y="621817"/>
                    </a:cubicBezTo>
                    <a:cubicBezTo>
                      <a:pt x="879498" y="629463"/>
                      <a:pt x="867265" y="639403"/>
                      <a:pt x="877204" y="645519"/>
                    </a:cubicBezTo>
                    <a:cubicBezTo>
                      <a:pt x="886379" y="651636"/>
                      <a:pt x="884086" y="641696"/>
                      <a:pt x="885615" y="637109"/>
                    </a:cubicBezTo>
                    <a:cubicBezTo>
                      <a:pt x="887144" y="632521"/>
                      <a:pt x="894790" y="637874"/>
                      <a:pt x="899377" y="641696"/>
                    </a:cubicBezTo>
                    <a:cubicBezTo>
                      <a:pt x="903965" y="645519"/>
                      <a:pt x="904729" y="633286"/>
                      <a:pt x="904729" y="627934"/>
                    </a:cubicBezTo>
                    <a:cubicBezTo>
                      <a:pt x="904729" y="623346"/>
                      <a:pt x="913140" y="625640"/>
                      <a:pt x="917727" y="632521"/>
                    </a:cubicBezTo>
                    <a:cubicBezTo>
                      <a:pt x="922315" y="638638"/>
                      <a:pt x="923079" y="625640"/>
                      <a:pt x="929196" y="626405"/>
                    </a:cubicBezTo>
                    <a:cubicBezTo>
                      <a:pt x="936077" y="627169"/>
                      <a:pt x="931490" y="637874"/>
                      <a:pt x="931490" y="643990"/>
                    </a:cubicBezTo>
                    <a:cubicBezTo>
                      <a:pt x="931490" y="650107"/>
                      <a:pt x="942958" y="639403"/>
                      <a:pt x="942194" y="645519"/>
                    </a:cubicBezTo>
                    <a:cubicBezTo>
                      <a:pt x="942194" y="646284"/>
                      <a:pt x="942194" y="647048"/>
                      <a:pt x="942194" y="648578"/>
                    </a:cubicBezTo>
                    <a:cubicBezTo>
                      <a:pt x="948310" y="643990"/>
                      <a:pt x="954427" y="640167"/>
                      <a:pt x="959015" y="637109"/>
                    </a:cubicBezTo>
                    <a:cubicBezTo>
                      <a:pt x="965896" y="626405"/>
                      <a:pt x="945252" y="621817"/>
                      <a:pt x="949075" y="61264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54" name="Vrije vorm: vorm 253">
              <a:extLst>
                <a:ext uri="{FF2B5EF4-FFF2-40B4-BE49-F238E27FC236}">
                  <a16:creationId xmlns:a16="http://schemas.microsoft.com/office/drawing/2014/main" id="{8EAE7209-4065-4145-A9BF-3284F6E8EFA0}"/>
                </a:ext>
              </a:extLst>
            </p:cNvPr>
            <p:cNvSpPr/>
            <p:nvPr/>
          </p:nvSpPr>
          <p:spPr>
            <a:xfrm>
              <a:off x="4997259" y="2418606"/>
              <a:ext cx="264055" cy="125437"/>
            </a:xfrm>
            <a:custGeom>
              <a:avLst/>
              <a:gdLst>
                <a:gd name="connsiteX0" fmla="*/ 224054 w 264055"/>
                <a:gd name="connsiteY0" fmla="*/ 91220 h 125437"/>
                <a:gd name="connsiteX1" fmla="*/ 243934 w 264055"/>
                <a:gd name="connsiteY1" fmla="*/ 75929 h 125437"/>
                <a:gd name="connsiteX2" fmla="*/ 263048 w 264055"/>
                <a:gd name="connsiteY2" fmla="*/ 57579 h 125437"/>
                <a:gd name="connsiteX3" fmla="*/ 250050 w 264055"/>
                <a:gd name="connsiteY3" fmla="*/ 37699 h 125437"/>
                <a:gd name="connsiteX4" fmla="*/ 236288 w 264055"/>
                <a:gd name="connsiteY4" fmla="*/ 26231 h 125437"/>
                <a:gd name="connsiteX5" fmla="*/ 231700 w 264055"/>
                <a:gd name="connsiteY5" fmla="*/ 10939 h 125437"/>
                <a:gd name="connsiteX6" fmla="*/ 214879 w 264055"/>
                <a:gd name="connsiteY6" fmla="*/ 11704 h 125437"/>
                <a:gd name="connsiteX7" fmla="*/ 191177 w 264055"/>
                <a:gd name="connsiteY7" fmla="*/ 235 h 125437"/>
                <a:gd name="connsiteX8" fmla="*/ 188119 w 264055"/>
                <a:gd name="connsiteY8" fmla="*/ 14762 h 125437"/>
                <a:gd name="connsiteX9" fmla="*/ 173592 w 264055"/>
                <a:gd name="connsiteY9" fmla="*/ 15527 h 125437"/>
                <a:gd name="connsiteX10" fmla="*/ 163653 w 264055"/>
                <a:gd name="connsiteY10" fmla="*/ 15527 h 125437"/>
                <a:gd name="connsiteX11" fmla="*/ 149126 w 264055"/>
                <a:gd name="connsiteY11" fmla="*/ 17820 h 125437"/>
                <a:gd name="connsiteX12" fmla="*/ 136128 w 264055"/>
                <a:gd name="connsiteY12" fmla="*/ 13233 h 125437"/>
                <a:gd name="connsiteX13" fmla="*/ 119307 w 264055"/>
                <a:gd name="connsiteY13" fmla="*/ 24702 h 125437"/>
                <a:gd name="connsiteX14" fmla="*/ 109367 w 264055"/>
                <a:gd name="connsiteY14" fmla="*/ 19350 h 125437"/>
                <a:gd name="connsiteX15" fmla="*/ 97898 w 264055"/>
                <a:gd name="connsiteY15" fmla="*/ 26995 h 125437"/>
                <a:gd name="connsiteX16" fmla="*/ 94840 w 264055"/>
                <a:gd name="connsiteY16" fmla="*/ 38464 h 125437"/>
                <a:gd name="connsiteX17" fmla="*/ 78784 w 264055"/>
                <a:gd name="connsiteY17" fmla="*/ 45345 h 125437"/>
                <a:gd name="connsiteX18" fmla="*/ 71903 w 264055"/>
                <a:gd name="connsiteY18" fmla="*/ 26231 h 125437"/>
                <a:gd name="connsiteX19" fmla="*/ 33674 w 264055"/>
                <a:gd name="connsiteY19" fmla="*/ 1764 h 125437"/>
                <a:gd name="connsiteX20" fmla="*/ 37497 w 264055"/>
                <a:gd name="connsiteY20" fmla="*/ 15527 h 125437"/>
                <a:gd name="connsiteX21" fmla="*/ 28322 w 264055"/>
                <a:gd name="connsiteY21" fmla="*/ 14762 h 125437"/>
                <a:gd name="connsiteX22" fmla="*/ 12265 w 264055"/>
                <a:gd name="connsiteY22" fmla="*/ 20879 h 125437"/>
                <a:gd name="connsiteX23" fmla="*/ 32 w 264055"/>
                <a:gd name="connsiteY23" fmla="*/ 36935 h 125437"/>
                <a:gd name="connsiteX24" fmla="*/ 23734 w 264055"/>
                <a:gd name="connsiteY24" fmla="*/ 43052 h 125437"/>
                <a:gd name="connsiteX25" fmla="*/ 54317 w 264055"/>
                <a:gd name="connsiteY25" fmla="*/ 43052 h 125437"/>
                <a:gd name="connsiteX26" fmla="*/ 49730 w 264055"/>
                <a:gd name="connsiteY26" fmla="*/ 54520 h 125437"/>
                <a:gd name="connsiteX27" fmla="*/ 36732 w 264055"/>
                <a:gd name="connsiteY27" fmla="*/ 61401 h 125437"/>
                <a:gd name="connsiteX28" fmla="*/ 8442 w 264055"/>
                <a:gd name="connsiteY28" fmla="*/ 69047 h 125437"/>
                <a:gd name="connsiteX29" fmla="*/ 44378 w 264055"/>
                <a:gd name="connsiteY29" fmla="*/ 69812 h 125437"/>
                <a:gd name="connsiteX30" fmla="*/ 53553 w 264055"/>
                <a:gd name="connsiteY30" fmla="*/ 78987 h 125437"/>
                <a:gd name="connsiteX31" fmla="*/ 61199 w 264055"/>
                <a:gd name="connsiteY31" fmla="*/ 87397 h 125437"/>
                <a:gd name="connsiteX32" fmla="*/ 52788 w 264055"/>
                <a:gd name="connsiteY32" fmla="*/ 98866 h 125437"/>
                <a:gd name="connsiteX33" fmla="*/ 40555 w 264055"/>
                <a:gd name="connsiteY33" fmla="*/ 106512 h 125437"/>
                <a:gd name="connsiteX34" fmla="*/ 72667 w 264055"/>
                <a:gd name="connsiteY34" fmla="*/ 105747 h 125437"/>
                <a:gd name="connsiteX35" fmla="*/ 117778 w 264055"/>
                <a:gd name="connsiteY35" fmla="*/ 123333 h 125437"/>
                <a:gd name="connsiteX36" fmla="*/ 161359 w 264055"/>
                <a:gd name="connsiteY36" fmla="*/ 113393 h 125437"/>
                <a:gd name="connsiteX37" fmla="*/ 192707 w 264055"/>
                <a:gd name="connsiteY37" fmla="*/ 103453 h 125437"/>
                <a:gd name="connsiteX38" fmla="*/ 224054 w 264055"/>
                <a:gd name="connsiteY38" fmla="*/ 91220 h 1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4055" h="125437">
                  <a:moveTo>
                    <a:pt x="224054" y="91220"/>
                  </a:moveTo>
                  <a:cubicBezTo>
                    <a:pt x="238582" y="90456"/>
                    <a:pt x="237817" y="75164"/>
                    <a:pt x="243934" y="75929"/>
                  </a:cubicBezTo>
                  <a:cubicBezTo>
                    <a:pt x="250050" y="76693"/>
                    <a:pt x="259225" y="65224"/>
                    <a:pt x="263048" y="57579"/>
                  </a:cubicBezTo>
                  <a:cubicBezTo>
                    <a:pt x="266871" y="50697"/>
                    <a:pt x="259225" y="37699"/>
                    <a:pt x="250050" y="37699"/>
                  </a:cubicBezTo>
                  <a:cubicBezTo>
                    <a:pt x="240875" y="37699"/>
                    <a:pt x="234759" y="30818"/>
                    <a:pt x="236288" y="26231"/>
                  </a:cubicBezTo>
                  <a:cubicBezTo>
                    <a:pt x="237817" y="20879"/>
                    <a:pt x="231700" y="14762"/>
                    <a:pt x="231700" y="10939"/>
                  </a:cubicBezTo>
                  <a:cubicBezTo>
                    <a:pt x="231700" y="7116"/>
                    <a:pt x="220231" y="10175"/>
                    <a:pt x="214879" y="11704"/>
                  </a:cubicBezTo>
                  <a:cubicBezTo>
                    <a:pt x="208763" y="13233"/>
                    <a:pt x="196530" y="-2059"/>
                    <a:pt x="191177" y="235"/>
                  </a:cubicBezTo>
                  <a:cubicBezTo>
                    <a:pt x="185825" y="3293"/>
                    <a:pt x="189648" y="10939"/>
                    <a:pt x="188119" y="14762"/>
                  </a:cubicBezTo>
                  <a:cubicBezTo>
                    <a:pt x="186590" y="19350"/>
                    <a:pt x="173592" y="10939"/>
                    <a:pt x="173592" y="15527"/>
                  </a:cubicBezTo>
                  <a:cubicBezTo>
                    <a:pt x="173592" y="20879"/>
                    <a:pt x="168240" y="21643"/>
                    <a:pt x="163653" y="15527"/>
                  </a:cubicBezTo>
                  <a:cubicBezTo>
                    <a:pt x="159065" y="10175"/>
                    <a:pt x="149126" y="13233"/>
                    <a:pt x="149126" y="17820"/>
                  </a:cubicBezTo>
                  <a:cubicBezTo>
                    <a:pt x="149126" y="22408"/>
                    <a:pt x="144538" y="18585"/>
                    <a:pt x="136128" y="13233"/>
                  </a:cubicBezTo>
                  <a:cubicBezTo>
                    <a:pt x="127717" y="7881"/>
                    <a:pt x="118542" y="19350"/>
                    <a:pt x="119307" y="24702"/>
                  </a:cubicBezTo>
                  <a:cubicBezTo>
                    <a:pt x="120072" y="30054"/>
                    <a:pt x="116249" y="31583"/>
                    <a:pt x="109367" y="19350"/>
                  </a:cubicBezTo>
                  <a:cubicBezTo>
                    <a:pt x="102486" y="7881"/>
                    <a:pt x="94076" y="20114"/>
                    <a:pt x="97898" y="26995"/>
                  </a:cubicBezTo>
                  <a:cubicBezTo>
                    <a:pt x="101721" y="33112"/>
                    <a:pt x="100192" y="41522"/>
                    <a:pt x="94840" y="38464"/>
                  </a:cubicBezTo>
                  <a:cubicBezTo>
                    <a:pt x="89488" y="35406"/>
                    <a:pt x="81842" y="40758"/>
                    <a:pt x="78784" y="45345"/>
                  </a:cubicBezTo>
                  <a:cubicBezTo>
                    <a:pt x="75726" y="50697"/>
                    <a:pt x="63492" y="30818"/>
                    <a:pt x="71903" y="26231"/>
                  </a:cubicBezTo>
                  <a:cubicBezTo>
                    <a:pt x="80313" y="21643"/>
                    <a:pt x="45143" y="1764"/>
                    <a:pt x="33674" y="1764"/>
                  </a:cubicBezTo>
                  <a:cubicBezTo>
                    <a:pt x="22970" y="1764"/>
                    <a:pt x="29851" y="9410"/>
                    <a:pt x="37497" y="15527"/>
                  </a:cubicBezTo>
                  <a:cubicBezTo>
                    <a:pt x="45143" y="21643"/>
                    <a:pt x="32145" y="20114"/>
                    <a:pt x="28322" y="14762"/>
                  </a:cubicBezTo>
                  <a:cubicBezTo>
                    <a:pt x="24499" y="9410"/>
                    <a:pt x="16853" y="13997"/>
                    <a:pt x="12265" y="20879"/>
                  </a:cubicBezTo>
                  <a:cubicBezTo>
                    <a:pt x="7678" y="27760"/>
                    <a:pt x="797" y="32347"/>
                    <a:pt x="32" y="36935"/>
                  </a:cubicBezTo>
                  <a:cubicBezTo>
                    <a:pt x="-732" y="42287"/>
                    <a:pt x="12265" y="47639"/>
                    <a:pt x="23734" y="43052"/>
                  </a:cubicBezTo>
                  <a:cubicBezTo>
                    <a:pt x="35203" y="38464"/>
                    <a:pt x="48201" y="37699"/>
                    <a:pt x="54317" y="43052"/>
                  </a:cubicBezTo>
                  <a:cubicBezTo>
                    <a:pt x="60434" y="48404"/>
                    <a:pt x="43613" y="50697"/>
                    <a:pt x="49730" y="54520"/>
                  </a:cubicBezTo>
                  <a:cubicBezTo>
                    <a:pt x="55847" y="59108"/>
                    <a:pt x="50494" y="62166"/>
                    <a:pt x="36732" y="61401"/>
                  </a:cubicBezTo>
                  <a:cubicBezTo>
                    <a:pt x="22970" y="60637"/>
                    <a:pt x="5384" y="64460"/>
                    <a:pt x="8442" y="69047"/>
                  </a:cubicBezTo>
                  <a:cubicBezTo>
                    <a:pt x="10737" y="73635"/>
                    <a:pt x="44378" y="65224"/>
                    <a:pt x="44378" y="69812"/>
                  </a:cubicBezTo>
                  <a:cubicBezTo>
                    <a:pt x="44378" y="74399"/>
                    <a:pt x="44378" y="82045"/>
                    <a:pt x="53553" y="78987"/>
                  </a:cubicBezTo>
                  <a:cubicBezTo>
                    <a:pt x="62728" y="75164"/>
                    <a:pt x="56611" y="85103"/>
                    <a:pt x="61199" y="87397"/>
                  </a:cubicBezTo>
                  <a:cubicBezTo>
                    <a:pt x="65786" y="88926"/>
                    <a:pt x="64257" y="98101"/>
                    <a:pt x="52788" y="98866"/>
                  </a:cubicBezTo>
                  <a:cubicBezTo>
                    <a:pt x="41320" y="99631"/>
                    <a:pt x="35203" y="101924"/>
                    <a:pt x="40555" y="106512"/>
                  </a:cubicBezTo>
                  <a:cubicBezTo>
                    <a:pt x="46671" y="112628"/>
                    <a:pt x="59669" y="108041"/>
                    <a:pt x="72667" y="105747"/>
                  </a:cubicBezTo>
                  <a:cubicBezTo>
                    <a:pt x="84900" y="102689"/>
                    <a:pt x="103251" y="117216"/>
                    <a:pt x="117778" y="123333"/>
                  </a:cubicBezTo>
                  <a:cubicBezTo>
                    <a:pt x="132305" y="129449"/>
                    <a:pt x="158301" y="121039"/>
                    <a:pt x="161359" y="113393"/>
                  </a:cubicBezTo>
                  <a:cubicBezTo>
                    <a:pt x="164417" y="105747"/>
                    <a:pt x="184296" y="108806"/>
                    <a:pt x="192707" y="103453"/>
                  </a:cubicBezTo>
                  <a:cubicBezTo>
                    <a:pt x="198059" y="98866"/>
                    <a:pt x="209528" y="91985"/>
                    <a:pt x="224054" y="9122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5" name="Vrije vorm: vorm 254">
              <a:extLst>
                <a:ext uri="{FF2B5EF4-FFF2-40B4-BE49-F238E27FC236}">
                  <a16:creationId xmlns:a16="http://schemas.microsoft.com/office/drawing/2014/main" id="{A7C1F073-3915-40D7-84EE-D0FC90D1BCCD}"/>
                </a:ext>
              </a:extLst>
            </p:cNvPr>
            <p:cNvSpPr/>
            <p:nvPr/>
          </p:nvSpPr>
          <p:spPr>
            <a:xfrm>
              <a:off x="4997259" y="2418606"/>
              <a:ext cx="264055" cy="125437"/>
            </a:xfrm>
            <a:custGeom>
              <a:avLst/>
              <a:gdLst>
                <a:gd name="connsiteX0" fmla="*/ 224054 w 264055"/>
                <a:gd name="connsiteY0" fmla="*/ 91220 h 125437"/>
                <a:gd name="connsiteX1" fmla="*/ 243934 w 264055"/>
                <a:gd name="connsiteY1" fmla="*/ 75929 h 125437"/>
                <a:gd name="connsiteX2" fmla="*/ 263048 w 264055"/>
                <a:gd name="connsiteY2" fmla="*/ 57579 h 125437"/>
                <a:gd name="connsiteX3" fmla="*/ 250050 w 264055"/>
                <a:gd name="connsiteY3" fmla="*/ 37699 h 125437"/>
                <a:gd name="connsiteX4" fmla="*/ 236288 w 264055"/>
                <a:gd name="connsiteY4" fmla="*/ 26231 h 125437"/>
                <a:gd name="connsiteX5" fmla="*/ 231700 w 264055"/>
                <a:gd name="connsiteY5" fmla="*/ 10939 h 125437"/>
                <a:gd name="connsiteX6" fmla="*/ 214879 w 264055"/>
                <a:gd name="connsiteY6" fmla="*/ 11704 h 125437"/>
                <a:gd name="connsiteX7" fmla="*/ 191177 w 264055"/>
                <a:gd name="connsiteY7" fmla="*/ 235 h 125437"/>
                <a:gd name="connsiteX8" fmla="*/ 188119 w 264055"/>
                <a:gd name="connsiteY8" fmla="*/ 14762 h 125437"/>
                <a:gd name="connsiteX9" fmla="*/ 173592 w 264055"/>
                <a:gd name="connsiteY9" fmla="*/ 15527 h 125437"/>
                <a:gd name="connsiteX10" fmla="*/ 163653 w 264055"/>
                <a:gd name="connsiteY10" fmla="*/ 15527 h 125437"/>
                <a:gd name="connsiteX11" fmla="*/ 149126 w 264055"/>
                <a:gd name="connsiteY11" fmla="*/ 17820 h 125437"/>
                <a:gd name="connsiteX12" fmla="*/ 136128 w 264055"/>
                <a:gd name="connsiteY12" fmla="*/ 13233 h 125437"/>
                <a:gd name="connsiteX13" fmla="*/ 119307 w 264055"/>
                <a:gd name="connsiteY13" fmla="*/ 24702 h 125437"/>
                <a:gd name="connsiteX14" fmla="*/ 109367 w 264055"/>
                <a:gd name="connsiteY14" fmla="*/ 19350 h 125437"/>
                <a:gd name="connsiteX15" fmla="*/ 97898 w 264055"/>
                <a:gd name="connsiteY15" fmla="*/ 26995 h 125437"/>
                <a:gd name="connsiteX16" fmla="*/ 94840 w 264055"/>
                <a:gd name="connsiteY16" fmla="*/ 38464 h 125437"/>
                <a:gd name="connsiteX17" fmla="*/ 78784 w 264055"/>
                <a:gd name="connsiteY17" fmla="*/ 45345 h 125437"/>
                <a:gd name="connsiteX18" fmla="*/ 71903 w 264055"/>
                <a:gd name="connsiteY18" fmla="*/ 26231 h 125437"/>
                <a:gd name="connsiteX19" fmla="*/ 33674 w 264055"/>
                <a:gd name="connsiteY19" fmla="*/ 1764 h 125437"/>
                <a:gd name="connsiteX20" fmla="*/ 37497 w 264055"/>
                <a:gd name="connsiteY20" fmla="*/ 15527 h 125437"/>
                <a:gd name="connsiteX21" fmla="*/ 28322 w 264055"/>
                <a:gd name="connsiteY21" fmla="*/ 14762 h 125437"/>
                <a:gd name="connsiteX22" fmla="*/ 12265 w 264055"/>
                <a:gd name="connsiteY22" fmla="*/ 20879 h 125437"/>
                <a:gd name="connsiteX23" fmla="*/ 32 w 264055"/>
                <a:gd name="connsiteY23" fmla="*/ 36935 h 125437"/>
                <a:gd name="connsiteX24" fmla="*/ 23734 w 264055"/>
                <a:gd name="connsiteY24" fmla="*/ 43052 h 125437"/>
                <a:gd name="connsiteX25" fmla="*/ 54317 w 264055"/>
                <a:gd name="connsiteY25" fmla="*/ 43052 h 125437"/>
                <a:gd name="connsiteX26" fmla="*/ 49730 w 264055"/>
                <a:gd name="connsiteY26" fmla="*/ 54520 h 125437"/>
                <a:gd name="connsiteX27" fmla="*/ 36732 w 264055"/>
                <a:gd name="connsiteY27" fmla="*/ 61401 h 125437"/>
                <a:gd name="connsiteX28" fmla="*/ 8442 w 264055"/>
                <a:gd name="connsiteY28" fmla="*/ 69047 h 125437"/>
                <a:gd name="connsiteX29" fmla="*/ 44378 w 264055"/>
                <a:gd name="connsiteY29" fmla="*/ 69812 h 125437"/>
                <a:gd name="connsiteX30" fmla="*/ 53553 w 264055"/>
                <a:gd name="connsiteY30" fmla="*/ 78987 h 125437"/>
                <a:gd name="connsiteX31" fmla="*/ 61199 w 264055"/>
                <a:gd name="connsiteY31" fmla="*/ 87397 h 125437"/>
                <a:gd name="connsiteX32" fmla="*/ 52788 w 264055"/>
                <a:gd name="connsiteY32" fmla="*/ 98866 h 125437"/>
                <a:gd name="connsiteX33" fmla="*/ 40555 w 264055"/>
                <a:gd name="connsiteY33" fmla="*/ 106512 h 125437"/>
                <a:gd name="connsiteX34" fmla="*/ 72667 w 264055"/>
                <a:gd name="connsiteY34" fmla="*/ 105747 h 125437"/>
                <a:gd name="connsiteX35" fmla="*/ 117778 w 264055"/>
                <a:gd name="connsiteY35" fmla="*/ 123333 h 125437"/>
                <a:gd name="connsiteX36" fmla="*/ 161359 w 264055"/>
                <a:gd name="connsiteY36" fmla="*/ 113393 h 125437"/>
                <a:gd name="connsiteX37" fmla="*/ 192707 w 264055"/>
                <a:gd name="connsiteY37" fmla="*/ 103453 h 125437"/>
                <a:gd name="connsiteX38" fmla="*/ 224054 w 264055"/>
                <a:gd name="connsiteY38" fmla="*/ 91220 h 1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4055" h="125437">
                  <a:moveTo>
                    <a:pt x="224054" y="91220"/>
                  </a:moveTo>
                  <a:cubicBezTo>
                    <a:pt x="238582" y="90456"/>
                    <a:pt x="237817" y="75164"/>
                    <a:pt x="243934" y="75929"/>
                  </a:cubicBezTo>
                  <a:cubicBezTo>
                    <a:pt x="250050" y="76693"/>
                    <a:pt x="259225" y="65224"/>
                    <a:pt x="263048" y="57579"/>
                  </a:cubicBezTo>
                  <a:cubicBezTo>
                    <a:pt x="266871" y="50697"/>
                    <a:pt x="259225" y="37699"/>
                    <a:pt x="250050" y="37699"/>
                  </a:cubicBezTo>
                  <a:cubicBezTo>
                    <a:pt x="240875" y="37699"/>
                    <a:pt x="234759" y="30818"/>
                    <a:pt x="236288" y="26231"/>
                  </a:cubicBezTo>
                  <a:cubicBezTo>
                    <a:pt x="237817" y="20879"/>
                    <a:pt x="231700" y="14762"/>
                    <a:pt x="231700" y="10939"/>
                  </a:cubicBezTo>
                  <a:cubicBezTo>
                    <a:pt x="231700" y="7116"/>
                    <a:pt x="220231" y="10175"/>
                    <a:pt x="214879" y="11704"/>
                  </a:cubicBezTo>
                  <a:cubicBezTo>
                    <a:pt x="208763" y="13233"/>
                    <a:pt x="196530" y="-2059"/>
                    <a:pt x="191177" y="235"/>
                  </a:cubicBezTo>
                  <a:cubicBezTo>
                    <a:pt x="185825" y="3293"/>
                    <a:pt x="189648" y="10939"/>
                    <a:pt x="188119" y="14762"/>
                  </a:cubicBezTo>
                  <a:cubicBezTo>
                    <a:pt x="186590" y="19350"/>
                    <a:pt x="173592" y="10939"/>
                    <a:pt x="173592" y="15527"/>
                  </a:cubicBezTo>
                  <a:cubicBezTo>
                    <a:pt x="173592" y="20879"/>
                    <a:pt x="168240" y="21643"/>
                    <a:pt x="163653" y="15527"/>
                  </a:cubicBezTo>
                  <a:cubicBezTo>
                    <a:pt x="159065" y="10175"/>
                    <a:pt x="149126" y="13233"/>
                    <a:pt x="149126" y="17820"/>
                  </a:cubicBezTo>
                  <a:cubicBezTo>
                    <a:pt x="149126" y="22408"/>
                    <a:pt x="144538" y="18585"/>
                    <a:pt x="136128" y="13233"/>
                  </a:cubicBezTo>
                  <a:cubicBezTo>
                    <a:pt x="127717" y="7881"/>
                    <a:pt x="118542" y="19350"/>
                    <a:pt x="119307" y="24702"/>
                  </a:cubicBezTo>
                  <a:cubicBezTo>
                    <a:pt x="120072" y="30054"/>
                    <a:pt x="116249" y="31583"/>
                    <a:pt x="109367" y="19350"/>
                  </a:cubicBezTo>
                  <a:cubicBezTo>
                    <a:pt x="102486" y="7881"/>
                    <a:pt x="94076" y="20114"/>
                    <a:pt x="97898" y="26995"/>
                  </a:cubicBezTo>
                  <a:cubicBezTo>
                    <a:pt x="101721" y="33112"/>
                    <a:pt x="100192" y="41522"/>
                    <a:pt x="94840" y="38464"/>
                  </a:cubicBezTo>
                  <a:cubicBezTo>
                    <a:pt x="89488" y="35406"/>
                    <a:pt x="81842" y="40758"/>
                    <a:pt x="78784" y="45345"/>
                  </a:cubicBezTo>
                  <a:cubicBezTo>
                    <a:pt x="75726" y="50697"/>
                    <a:pt x="63492" y="30818"/>
                    <a:pt x="71903" y="26231"/>
                  </a:cubicBezTo>
                  <a:cubicBezTo>
                    <a:pt x="80313" y="21643"/>
                    <a:pt x="45143" y="1764"/>
                    <a:pt x="33674" y="1764"/>
                  </a:cubicBezTo>
                  <a:cubicBezTo>
                    <a:pt x="22970" y="1764"/>
                    <a:pt x="29851" y="9410"/>
                    <a:pt x="37497" y="15527"/>
                  </a:cubicBezTo>
                  <a:cubicBezTo>
                    <a:pt x="45143" y="21643"/>
                    <a:pt x="32145" y="20114"/>
                    <a:pt x="28322" y="14762"/>
                  </a:cubicBezTo>
                  <a:cubicBezTo>
                    <a:pt x="24499" y="9410"/>
                    <a:pt x="16853" y="13997"/>
                    <a:pt x="12265" y="20879"/>
                  </a:cubicBezTo>
                  <a:cubicBezTo>
                    <a:pt x="7678" y="27760"/>
                    <a:pt x="797" y="32347"/>
                    <a:pt x="32" y="36935"/>
                  </a:cubicBezTo>
                  <a:cubicBezTo>
                    <a:pt x="-732" y="42287"/>
                    <a:pt x="12265" y="47639"/>
                    <a:pt x="23734" y="43052"/>
                  </a:cubicBezTo>
                  <a:cubicBezTo>
                    <a:pt x="35203" y="38464"/>
                    <a:pt x="48201" y="37699"/>
                    <a:pt x="54317" y="43052"/>
                  </a:cubicBezTo>
                  <a:cubicBezTo>
                    <a:pt x="60434" y="48404"/>
                    <a:pt x="43613" y="50697"/>
                    <a:pt x="49730" y="54520"/>
                  </a:cubicBezTo>
                  <a:cubicBezTo>
                    <a:pt x="55847" y="59108"/>
                    <a:pt x="50494" y="62166"/>
                    <a:pt x="36732" y="61401"/>
                  </a:cubicBezTo>
                  <a:cubicBezTo>
                    <a:pt x="22970" y="60637"/>
                    <a:pt x="5384" y="64460"/>
                    <a:pt x="8442" y="69047"/>
                  </a:cubicBezTo>
                  <a:cubicBezTo>
                    <a:pt x="10737" y="73635"/>
                    <a:pt x="44378" y="65224"/>
                    <a:pt x="44378" y="69812"/>
                  </a:cubicBezTo>
                  <a:cubicBezTo>
                    <a:pt x="44378" y="74399"/>
                    <a:pt x="44378" y="82045"/>
                    <a:pt x="53553" y="78987"/>
                  </a:cubicBezTo>
                  <a:cubicBezTo>
                    <a:pt x="62728" y="75164"/>
                    <a:pt x="56611" y="85103"/>
                    <a:pt x="61199" y="87397"/>
                  </a:cubicBezTo>
                  <a:cubicBezTo>
                    <a:pt x="65786" y="88926"/>
                    <a:pt x="64257" y="98101"/>
                    <a:pt x="52788" y="98866"/>
                  </a:cubicBezTo>
                  <a:cubicBezTo>
                    <a:pt x="41320" y="99631"/>
                    <a:pt x="35203" y="101924"/>
                    <a:pt x="40555" y="106512"/>
                  </a:cubicBezTo>
                  <a:cubicBezTo>
                    <a:pt x="46671" y="112628"/>
                    <a:pt x="59669" y="108041"/>
                    <a:pt x="72667" y="105747"/>
                  </a:cubicBezTo>
                  <a:cubicBezTo>
                    <a:pt x="84900" y="102689"/>
                    <a:pt x="103251" y="117216"/>
                    <a:pt x="117778" y="123333"/>
                  </a:cubicBezTo>
                  <a:cubicBezTo>
                    <a:pt x="132305" y="129449"/>
                    <a:pt x="158301" y="121039"/>
                    <a:pt x="161359" y="113393"/>
                  </a:cubicBezTo>
                  <a:cubicBezTo>
                    <a:pt x="164417" y="105747"/>
                    <a:pt x="184296" y="108806"/>
                    <a:pt x="192707" y="103453"/>
                  </a:cubicBezTo>
                  <a:cubicBezTo>
                    <a:pt x="198059" y="98866"/>
                    <a:pt x="209528" y="91985"/>
                    <a:pt x="224054" y="9122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5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29456" y="3719814"/>
              <a:ext cx="18744" cy="37794"/>
              <a:chOff x="3629456" y="3719814"/>
              <a:chExt cx="18744" cy="37794"/>
            </a:xfrm>
            <a:solidFill>
              <a:srgbClr val="868889"/>
            </a:solidFill>
          </p:grpSpPr>
          <p:sp>
            <p:nvSpPr>
              <p:cNvPr id="257" name="Vrije vorm: vorm 256">
                <a:extLst>
                  <a:ext uri="{FF2B5EF4-FFF2-40B4-BE49-F238E27FC236}">
                    <a16:creationId xmlns:a16="http://schemas.microsoft.com/office/drawing/2014/main" id="{C99E46C8-98CC-4056-9CA2-BFDE1841847E}"/>
                  </a:ext>
                </a:extLst>
              </p:cNvPr>
              <p:cNvSpPr/>
              <p:nvPr/>
            </p:nvSpPr>
            <p:spPr>
              <a:xfrm>
                <a:off x="3629456" y="3719814"/>
                <a:ext cx="18744" cy="37794"/>
              </a:xfrm>
              <a:custGeom>
                <a:avLst/>
                <a:gdLst>
                  <a:gd name="connsiteX0" fmla="*/ 18350 w 18744"/>
                  <a:gd name="connsiteY0" fmla="*/ 37044 h 37794"/>
                  <a:gd name="connsiteX1" fmla="*/ 8410 w 18744"/>
                  <a:gd name="connsiteY1" fmla="*/ 27105 h 37794"/>
                  <a:gd name="connsiteX2" fmla="*/ 0 w 18744"/>
                  <a:gd name="connsiteY2" fmla="*/ 11048 h 37794"/>
                  <a:gd name="connsiteX3" fmla="*/ 9175 w 18744"/>
                  <a:gd name="connsiteY3" fmla="*/ 4167 h 37794"/>
                  <a:gd name="connsiteX4" fmla="*/ 11469 w 18744"/>
                  <a:gd name="connsiteY4" fmla="*/ 22517 h 37794"/>
                  <a:gd name="connsiteX5" fmla="*/ 18350 w 18744"/>
                  <a:gd name="connsiteY5" fmla="*/ 37044 h 3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4" h="37794">
                    <a:moveTo>
                      <a:pt x="18350" y="37044"/>
                    </a:moveTo>
                    <a:cubicBezTo>
                      <a:pt x="16821" y="40102"/>
                      <a:pt x="8410" y="33221"/>
                      <a:pt x="8410" y="27105"/>
                    </a:cubicBezTo>
                    <a:cubicBezTo>
                      <a:pt x="8410" y="21753"/>
                      <a:pt x="0" y="20224"/>
                      <a:pt x="0" y="11048"/>
                    </a:cubicBezTo>
                    <a:cubicBezTo>
                      <a:pt x="0" y="1109"/>
                      <a:pt x="3823" y="-4243"/>
                      <a:pt x="9175" y="4167"/>
                    </a:cubicBezTo>
                    <a:cubicBezTo>
                      <a:pt x="14527" y="12578"/>
                      <a:pt x="10704" y="18694"/>
                      <a:pt x="11469" y="22517"/>
                    </a:cubicBezTo>
                    <a:cubicBezTo>
                      <a:pt x="12233" y="26340"/>
                      <a:pt x="20644" y="31692"/>
                      <a:pt x="18350" y="3704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8" name="Vrije vorm: vorm 257">
                <a:extLst>
                  <a:ext uri="{FF2B5EF4-FFF2-40B4-BE49-F238E27FC236}">
                    <a16:creationId xmlns:a16="http://schemas.microsoft.com/office/drawing/2014/main" id="{4D7A974D-69EB-48E6-875F-28D0C9EE5665}"/>
                  </a:ext>
                </a:extLst>
              </p:cNvPr>
              <p:cNvSpPr/>
              <p:nvPr/>
            </p:nvSpPr>
            <p:spPr>
              <a:xfrm>
                <a:off x="3629456" y="3719814"/>
                <a:ext cx="18744" cy="37794"/>
              </a:xfrm>
              <a:custGeom>
                <a:avLst/>
                <a:gdLst>
                  <a:gd name="connsiteX0" fmla="*/ 18350 w 18744"/>
                  <a:gd name="connsiteY0" fmla="*/ 37044 h 37794"/>
                  <a:gd name="connsiteX1" fmla="*/ 8410 w 18744"/>
                  <a:gd name="connsiteY1" fmla="*/ 27105 h 37794"/>
                  <a:gd name="connsiteX2" fmla="*/ 0 w 18744"/>
                  <a:gd name="connsiteY2" fmla="*/ 11048 h 37794"/>
                  <a:gd name="connsiteX3" fmla="*/ 9175 w 18744"/>
                  <a:gd name="connsiteY3" fmla="*/ 4167 h 37794"/>
                  <a:gd name="connsiteX4" fmla="*/ 11469 w 18744"/>
                  <a:gd name="connsiteY4" fmla="*/ 22517 h 37794"/>
                  <a:gd name="connsiteX5" fmla="*/ 18350 w 18744"/>
                  <a:gd name="connsiteY5" fmla="*/ 37044 h 3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4" h="37794">
                    <a:moveTo>
                      <a:pt x="18350" y="37044"/>
                    </a:moveTo>
                    <a:cubicBezTo>
                      <a:pt x="16821" y="40102"/>
                      <a:pt x="8410" y="33221"/>
                      <a:pt x="8410" y="27105"/>
                    </a:cubicBezTo>
                    <a:cubicBezTo>
                      <a:pt x="8410" y="21753"/>
                      <a:pt x="0" y="20224"/>
                      <a:pt x="0" y="11048"/>
                    </a:cubicBezTo>
                    <a:cubicBezTo>
                      <a:pt x="0" y="1109"/>
                      <a:pt x="3823" y="-4243"/>
                      <a:pt x="9175" y="4167"/>
                    </a:cubicBezTo>
                    <a:cubicBezTo>
                      <a:pt x="14527" y="12578"/>
                      <a:pt x="10704" y="18694"/>
                      <a:pt x="11469" y="22517"/>
                    </a:cubicBezTo>
                    <a:cubicBezTo>
                      <a:pt x="12233" y="26340"/>
                      <a:pt x="20644" y="31692"/>
                      <a:pt x="18350" y="3704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5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44420" y="4085718"/>
              <a:ext cx="24116" cy="19546"/>
              <a:chOff x="4044420" y="4085718"/>
              <a:chExt cx="24116" cy="19546"/>
            </a:xfrm>
            <a:solidFill>
              <a:srgbClr val="868889"/>
            </a:solidFill>
          </p:grpSpPr>
          <p:sp>
            <p:nvSpPr>
              <p:cNvPr id="260" name="Vrije vorm: vorm 259">
                <a:extLst>
                  <a:ext uri="{FF2B5EF4-FFF2-40B4-BE49-F238E27FC236}">
                    <a16:creationId xmlns:a16="http://schemas.microsoft.com/office/drawing/2014/main" id="{6D571D4D-81B6-4761-A8ED-A0B1AAFFB6AC}"/>
                  </a:ext>
                </a:extLst>
              </p:cNvPr>
              <p:cNvSpPr/>
              <p:nvPr/>
            </p:nvSpPr>
            <p:spPr>
              <a:xfrm>
                <a:off x="4044420" y="4085718"/>
                <a:ext cx="24116" cy="19546"/>
              </a:xfrm>
              <a:custGeom>
                <a:avLst/>
                <a:gdLst>
                  <a:gd name="connsiteX0" fmla="*/ 1732 w 24116"/>
                  <a:gd name="connsiteY0" fmla="*/ 18260 h 19546"/>
                  <a:gd name="connsiteX1" fmla="*/ 968 w 24116"/>
                  <a:gd name="connsiteY1" fmla="*/ 6791 h 19546"/>
                  <a:gd name="connsiteX2" fmla="*/ 19318 w 24116"/>
                  <a:gd name="connsiteY2" fmla="*/ 1439 h 19546"/>
                  <a:gd name="connsiteX3" fmla="*/ 20847 w 24116"/>
                  <a:gd name="connsiteY3" fmla="*/ 15966 h 19546"/>
                  <a:gd name="connsiteX4" fmla="*/ 1732 w 24116"/>
                  <a:gd name="connsiteY4" fmla="*/ 18260 h 1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6" h="19546">
                    <a:moveTo>
                      <a:pt x="1732" y="18260"/>
                    </a:moveTo>
                    <a:cubicBezTo>
                      <a:pt x="-1326" y="15201"/>
                      <a:pt x="6320" y="9085"/>
                      <a:pt x="968" y="6791"/>
                    </a:cubicBezTo>
                    <a:cubicBezTo>
                      <a:pt x="-4384" y="4497"/>
                      <a:pt x="13966" y="-3149"/>
                      <a:pt x="19318" y="1439"/>
                    </a:cubicBezTo>
                    <a:cubicBezTo>
                      <a:pt x="25434" y="6027"/>
                      <a:pt x="25434" y="13672"/>
                      <a:pt x="20847" y="15966"/>
                    </a:cubicBezTo>
                    <a:cubicBezTo>
                      <a:pt x="15495" y="18260"/>
                      <a:pt x="4791" y="21318"/>
                      <a:pt x="1732" y="1826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1" name="Vrije vorm: vorm 260">
                <a:extLst>
                  <a:ext uri="{FF2B5EF4-FFF2-40B4-BE49-F238E27FC236}">
                    <a16:creationId xmlns:a16="http://schemas.microsoft.com/office/drawing/2014/main" id="{0EBA2084-0C6D-4E08-9ABA-7A5EB18928E1}"/>
                  </a:ext>
                </a:extLst>
              </p:cNvPr>
              <p:cNvSpPr/>
              <p:nvPr/>
            </p:nvSpPr>
            <p:spPr>
              <a:xfrm>
                <a:off x="4044420" y="4085718"/>
                <a:ext cx="24116" cy="19546"/>
              </a:xfrm>
              <a:custGeom>
                <a:avLst/>
                <a:gdLst>
                  <a:gd name="connsiteX0" fmla="*/ 1732 w 24116"/>
                  <a:gd name="connsiteY0" fmla="*/ 18260 h 19546"/>
                  <a:gd name="connsiteX1" fmla="*/ 968 w 24116"/>
                  <a:gd name="connsiteY1" fmla="*/ 6791 h 19546"/>
                  <a:gd name="connsiteX2" fmla="*/ 19318 w 24116"/>
                  <a:gd name="connsiteY2" fmla="*/ 1439 h 19546"/>
                  <a:gd name="connsiteX3" fmla="*/ 20847 w 24116"/>
                  <a:gd name="connsiteY3" fmla="*/ 15966 h 19546"/>
                  <a:gd name="connsiteX4" fmla="*/ 1732 w 24116"/>
                  <a:gd name="connsiteY4" fmla="*/ 18260 h 1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6" h="19546">
                    <a:moveTo>
                      <a:pt x="1732" y="18260"/>
                    </a:moveTo>
                    <a:cubicBezTo>
                      <a:pt x="-1326" y="15201"/>
                      <a:pt x="6320" y="9085"/>
                      <a:pt x="968" y="6791"/>
                    </a:cubicBezTo>
                    <a:cubicBezTo>
                      <a:pt x="-4384" y="4497"/>
                      <a:pt x="13966" y="-3149"/>
                      <a:pt x="19318" y="1439"/>
                    </a:cubicBezTo>
                    <a:cubicBezTo>
                      <a:pt x="25434" y="6027"/>
                      <a:pt x="25434" y="13672"/>
                      <a:pt x="20847" y="15966"/>
                    </a:cubicBezTo>
                    <a:cubicBezTo>
                      <a:pt x="15495" y="18260"/>
                      <a:pt x="4791" y="21318"/>
                      <a:pt x="1732" y="1826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6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571765" y="4722906"/>
              <a:ext cx="25317" cy="36508"/>
              <a:chOff x="2571765" y="4722906"/>
              <a:chExt cx="25317" cy="36508"/>
            </a:xfrm>
            <a:solidFill>
              <a:srgbClr val="868889"/>
            </a:solidFill>
          </p:grpSpPr>
          <p:sp>
            <p:nvSpPr>
              <p:cNvPr id="263" name="Vrije vorm: vorm 262">
                <a:extLst>
                  <a:ext uri="{FF2B5EF4-FFF2-40B4-BE49-F238E27FC236}">
                    <a16:creationId xmlns:a16="http://schemas.microsoft.com/office/drawing/2014/main" id="{8E84E54C-16CF-4B90-A6FB-BC03808369EC}"/>
                  </a:ext>
                </a:extLst>
              </p:cNvPr>
              <p:cNvSpPr/>
              <p:nvPr/>
            </p:nvSpPr>
            <p:spPr>
              <a:xfrm>
                <a:off x="2571765" y="4722906"/>
                <a:ext cx="25317" cy="36508"/>
              </a:xfrm>
              <a:custGeom>
                <a:avLst/>
                <a:gdLst>
                  <a:gd name="connsiteX0" fmla="*/ 275 w 25317"/>
                  <a:gd name="connsiteY0" fmla="*/ 10322 h 36508"/>
                  <a:gd name="connsiteX1" fmla="*/ 9450 w 25317"/>
                  <a:gd name="connsiteY1" fmla="*/ 1911 h 36508"/>
                  <a:gd name="connsiteX2" fmla="*/ 21684 w 25317"/>
                  <a:gd name="connsiteY2" fmla="*/ 13380 h 36508"/>
                  <a:gd name="connsiteX3" fmla="*/ 21684 w 25317"/>
                  <a:gd name="connsiteY3" fmla="*/ 31730 h 36508"/>
                  <a:gd name="connsiteX4" fmla="*/ 11744 w 25317"/>
                  <a:gd name="connsiteY4" fmla="*/ 36318 h 36508"/>
                  <a:gd name="connsiteX5" fmla="*/ 275 w 25317"/>
                  <a:gd name="connsiteY5" fmla="*/ 10322 h 3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17" h="36508">
                    <a:moveTo>
                      <a:pt x="275" y="10322"/>
                    </a:moveTo>
                    <a:cubicBezTo>
                      <a:pt x="1040" y="3441"/>
                      <a:pt x="2569" y="-3441"/>
                      <a:pt x="9450" y="1911"/>
                    </a:cubicBezTo>
                    <a:cubicBezTo>
                      <a:pt x="16331" y="7264"/>
                      <a:pt x="19390" y="8028"/>
                      <a:pt x="21684" y="13380"/>
                    </a:cubicBezTo>
                    <a:cubicBezTo>
                      <a:pt x="23977" y="19497"/>
                      <a:pt x="28565" y="27143"/>
                      <a:pt x="21684" y="31730"/>
                    </a:cubicBezTo>
                    <a:cubicBezTo>
                      <a:pt x="16331" y="35553"/>
                      <a:pt x="17861" y="37082"/>
                      <a:pt x="11744" y="36318"/>
                    </a:cubicBezTo>
                    <a:cubicBezTo>
                      <a:pt x="-489" y="34788"/>
                      <a:pt x="-489" y="20261"/>
                      <a:pt x="275" y="1032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3FEC0E28-D883-4B1D-A2FF-F4C83497303E}"/>
                  </a:ext>
                </a:extLst>
              </p:cNvPr>
              <p:cNvSpPr/>
              <p:nvPr/>
            </p:nvSpPr>
            <p:spPr>
              <a:xfrm>
                <a:off x="2571765" y="4722906"/>
                <a:ext cx="25317" cy="36508"/>
              </a:xfrm>
              <a:custGeom>
                <a:avLst/>
                <a:gdLst>
                  <a:gd name="connsiteX0" fmla="*/ 275 w 25317"/>
                  <a:gd name="connsiteY0" fmla="*/ 10322 h 36508"/>
                  <a:gd name="connsiteX1" fmla="*/ 9450 w 25317"/>
                  <a:gd name="connsiteY1" fmla="*/ 1911 h 36508"/>
                  <a:gd name="connsiteX2" fmla="*/ 21684 w 25317"/>
                  <a:gd name="connsiteY2" fmla="*/ 13380 h 36508"/>
                  <a:gd name="connsiteX3" fmla="*/ 21684 w 25317"/>
                  <a:gd name="connsiteY3" fmla="*/ 31730 h 36508"/>
                  <a:gd name="connsiteX4" fmla="*/ 11744 w 25317"/>
                  <a:gd name="connsiteY4" fmla="*/ 36318 h 36508"/>
                  <a:gd name="connsiteX5" fmla="*/ 275 w 25317"/>
                  <a:gd name="connsiteY5" fmla="*/ 10322 h 3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17" h="36508">
                    <a:moveTo>
                      <a:pt x="275" y="10322"/>
                    </a:moveTo>
                    <a:cubicBezTo>
                      <a:pt x="1040" y="3441"/>
                      <a:pt x="2569" y="-3441"/>
                      <a:pt x="9450" y="1911"/>
                    </a:cubicBezTo>
                    <a:cubicBezTo>
                      <a:pt x="16331" y="7264"/>
                      <a:pt x="19390" y="8028"/>
                      <a:pt x="21684" y="13380"/>
                    </a:cubicBezTo>
                    <a:cubicBezTo>
                      <a:pt x="23977" y="19497"/>
                      <a:pt x="28565" y="27143"/>
                      <a:pt x="21684" y="31730"/>
                    </a:cubicBezTo>
                    <a:cubicBezTo>
                      <a:pt x="16331" y="35553"/>
                      <a:pt x="17861" y="37082"/>
                      <a:pt x="11744" y="36318"/>
                    </a:cubicBezTo>
                    <a:cubicBezTo>
                      <a:pt x="-489" y="34788"/>
                      <a:pt x="-489" y="20261"/>
                      <a:pt x="275" y="1032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65" name="Vrije vorm: vorm 264">
              <a:extLst>
                <a:ext uri="{FF2B5EF4-FFF2-40B4-BE49-F238E27FC236}">
                  <a16:creationId xmlns:a16="http://schemas.microsoft.com/office/drawing/2014/main" id="{86A1983D-D509-4052-B70A-6CB67D883E75}"/>
                </a:ext>
              </a:extLst>
            </p:cNvPr>
            <p:cNvSpPr/>
            <p:nvPr/>
          </p:nvSpPr>
          <p:spPr>
            <a:xfrm>
              <a:off x="5132063" y="4024657"/>
              <a:ext cx="16763" cy="12756"/>
            </a:xfrm>
            <a:custGeom>
              <a:avLst/>
              <a:gdLst>
                <a:gd name="connsiteX0" fmla="*/ 16616 w 16763"/>
                <a:gd name="connsiteY0" fmla="*/ 2863 h 12756"/>
                <a:gd name="connsiteX1" fmla="*/ 5912 w 16763"/>
                <a:gd name="connsiteY1" fmla="*/ 1334 h 12756"/>
                <a:gd name="connsiteX2" fmla="*/ 559 w 16763"/>
                <a:gd name="connsiteY2" fmla="*/ 9744 h 12756"/>
                <a:gd name="connsiteX3" fmla="*/ 16616 w 16763"/>
                <a:gd name="connsiteY3" fmla="*/ 2863 h 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12756">
                  <a:moveTo>
                    <a:pt x="16616" y="2863"/>
                  </a:moveTo>
                  <a:cubicBezTo>
                    <a:pt x="15851" y="-195"/>
                    <a:pt x="8205" y="-960"/>
                    <a:pt x="5912" y="1334"/>
                  </a:cubicBezTo>
                  <a:cubicBezTo>
                    <a:pt x="3618" y="3627"/>
                    <a:pt x="-1734" y="7450"/>
                    <a:pt x="559" y="9744"/>
                  </a:cubicBezTo>
                  <a:cubicBezTo>
                    <a:pt x="7440" y="18154"/>
                    <a:pt x="18145" y="6686"/>
                    <a:pt x="16616" y="28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6" name="Vrije vorm: vorm 265">
              <a:extLst>
                <a:ext uri="{FF2B5EF4-FFF2-40B4-BE49-F238E27FC236}">
                  <a16:creationId xmlns:a16="http://schemas.microsoft.com/office/drawing/2014/main" id="{E7449A3F-ADA6-4966-9CAE-F868042922BB}"/>
                </a:ext>
              </a:extLst>
            </p:cNvPr>
            <p:cNvSpPr/>
            <p:nvPr/>
          </p:nvSpPr>
          <p:spPr>
            <a:xfrm>
              <a:off x="5132063" y="4024657"/>
              <a:ext cx="16763" cy="12756"/>
            </a:xfrm>
            <a:custGeom>
              <a:avLst/>
              <a:gdLst>
                <a:gd name="connsiteX0" fmla="*/ 16616 w 16763"/>
                <a:gd name="connsiteY0" fmla="*/ 2863 h 12756"/>
                <a:gd name="connsiteX1" fmla="*/ 5912 w 16763"/>
                <a:gd name="connsiteY1" fmla="*/ 1334 h 12756"/>
                <a:gd name="connsiteX2" fmla="*/ 559 w 16763"/>
                <a:gd name="connsiteY2" fmla="*/ 9744 h 12756"/>
                <a:gd name="connsiteX3" fmla="*/ 16616 w 16763"/>
                <a:gd name="connsiteY3" fmla="*/ 2863 h 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12756">
                  <a:moveTo>
                    <a:pt x="16616" y="2863"/>
                  </a:moveTo>
                  <a:cubicBezTo>
                    <a:pt x="15851" y="-195"/>
                    <a:pt x="8205" y="-960"/>
                    <a:pt x="5912" y="1334"/>
                  </a:cubicBezTo>
                  <a:cubicBezTo>
                    <a:pt x="3618" y="3627"/>
                    <a:pt x="-1734" y="7450"/>
                    <a:pt x="559" y="9744"/>
                  </a:cubicBezTo>
                  <a:cubicBezTo>
                    <a:pt x="7440" y="18154"/>
                    <a:pt x="18145" y="6686"/>
                    <a:pt x="16616" y="28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7" name="Vrije vorm: vorm 266">
              <a:extLst>
                <a:ext uri="{FF2B5EF4-FFF2-40B4-BE49-F238E27FC236}">
                  <a16:creationId xmlns:a16="http://schemas.microsoft.com/office/drawing/2014/main" id="{970AFFC6-CE65-4A9C-83A0-4B00D8B160C7}"/>
                </a:ext>
              </a:extLst>
            </p:cNvPr>
            <p:cNvSpPr/>
            <p:nvPr/>
          </p:nvSpPr>
          <p:spPr>
            <a:xfrm>
              <a:off x="5144855" y="4038988"/>
              <a:ext cx="6881" cy="6116"/>
            </a:xfrm>
            <a:custGeom>
              <a:avLst/>
              <a:gdLst>
                <a:gd name="connsiteX0" fmla="*/ 0 w 6881"/>
                <a:gd name="connsiteY0" fmla="*/ 2294 h 6116"/>
                <a:gd name="connsiteX1" fmla="*/ 3823 w 6881"/>
                <a:gd name="connsiteY1" fmla="*/ 0 h 6116"/>
                <a:gd name="connsiteX2" fmla="*/ 6881 w 6881"/>
                <a:gd name="connsiteY2" fmla="*/ 2294 h 6116"/>
                <a:gd name="connsiteX3" fmla="*/ 3823 w 6881"/>
                <a:gd name="connsiteY3" fmla="*/ 6117 h 6116"/>
                <a:gd name="connsiteX4" fmla="*/ 0 w 6881"/>
                <a:gd name="connsiteY4" fmla="*/ 5352 h 6116"/>
                <a:gd name="connsiteX5" fmla="*/ 0 w 6881"/>
                <a:gd name="connsiteY5" fmla="*/ 2294 h 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1" h="6116">
                  <a:moveTo>
                    <a:pt x="0" y="2294"/>
                  </a:moveTo>
                  <a:cubicBezTo>
                    <a:pt x="765" y="1529"/>
                    <a:pt x="2294" y="0"/>
                    <a:pt x="3823" y="0"/>
                  </a:cubicBezTo>
                  <a:cubicBezTo>
                    <a:pt x="4588" y="0"/>
                    <a:pt x="6881" y="765"/>
                    <a:pt x="6881" y="2294"/>
                  </a:cubicBezTo>
                  <a:cubicBezTo>
                    <a:pt x="6881" y="3823"/>
                    <a:pt x="5352" y="6117"/>
                    <a:pt x="3823" y="6117"/>
                  </a:cubicBezTo>
                  <a:cubicBezTo>
                    <a:pt x="2294" y="6117"/>
                    <a:pt x="765" y="6117"/>
                    <a:pt x="0" y="5352"/>
                  </a:cubicBezTo>
                  <a:cubicBezTo>
                    <a:pt x="0" y="4588"/>
                    <a:pt x="0" y="2294"/>
                    <a:pt x="0" y="22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32C24673-52AD-4856-93C7-6439A25A2560}"/>
                </a:ext>
              </a:extLst>
            </p:cNvPr>
            <p:cNvSpPr/>
            <p:nvPr/>
          </p:nvSpPr>
          <p:spPr>
            <a:xfrm>
              <a:off x="5144855" y="4038988"/>
              <a:ext cx="6881" cy="6116"/>
            </a:xfrm>
            <a:custGeom>
              <a:avLst/>
              <a:gdLst>
                <a:gd name="connsiteX0" fmla="*/ 0 w 6881"/>
                <a:gd name="connsiteY0" fmla="*/ 2294 h 6116"/>
                <a:gd name="connsiteX1" fmla="*/ 3823 w 6881"/>
                <a:gd name="connsiteY1" fmla="*/ 0 h 6116"/>
                <a:gd name="connsiteX2" fmla="*/ 6881 w 6881"/>
                <a:gd name="connsiteY2" fmla="*/ 2294 h 6116"/>
                <a:gd name="connsiteX3" fmla="*/ 3823 w 6881"/>
                <a:gd name="connsiteY3" fmla="*/ 6117 h 6116"/>
                <a:gd name="connsiteX4" fmla="*/ 0 w 6881"/>
                <a:gd name="connsiteY4" fmla="*/ 5352 h 6116"/>
                <a:gd name="connsiteX5" fmla="*/ 0 w 6881"/>
                <a:gd name="connsiteY5" fmla="*/ 2294 h 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1" h="6116">
                  <a:moveTo>
                    <a:pt x="0" y="2294"/>
                  </a:moveTo>
                  <a:cubicBezTo>
                    <a:pt x="765" y="1529"/>
                    <a:pt x="2294" y="0"/>
                    <a:pt x="3823" y="0"/>
                  </a:cubicBezTo>
                  <a:cubicBezTo>
                    <a:pt x="4588" y="0"/>
                    <a:pt x="6881" y="765"/>
                    <a:pt x="6881" y="2294"/>
                  </a:cubicBezTo>
                  <a:cubicBezTo>
                    <a:pt x="6881" y="3823"/>
                    <a:pt x="5352" y="6117"/>
                    <a:pt x="3823" y="6117"/>
                  </a:cubicBezTo>
                  <a:cubicBezTo>
                    <a:pt x="2294" y="6117"/>
                    <a:pt x="765" y="6117"/>
                    <a:pt x="0" y="5352"/>
                  </a:cubicBezTo>
                  <a:cubicBezTo>
                    <a:pt x="0" y="4588"/>
                    <a:pt x="0" y="2294"/>
                    <a:pt x="0" y="22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7A04725F-274C-4521-AC1D-F6F3120D0029}"/>
                </a:ext>
              </a:extLst>
            </p:cNvPr>
            <p:cNvSpPr/>
            <p:nvPr/>
          </p:nvSpPr>
          <p:spPr>
            <a:xfrm>
              <a:off x="5167793" y="4048164"/>
              <a:ext cx="15738" cy="8912"/>
            </a:xfrm>
            <a:custGeom>
              <a:avLst/>
              <a:gdLst>
                <a:gd name="connsiteX0" fmla="*/ 6881 w 15738"/>
                <a:gd name="connsiteY0" fmla="*/ 8410 h 8912"/>
                <a:gd name="connsiteX1" fmla="*/ 2294 w 15738"/>
                <a:gd name="connsiteY1" fmla="*/ 7646 h 8912"/>
                <a:gd name="connsiteX2" fmla="*/ 0 w 15738"/>
                <a:gd name="connsiteY2" fmla="*/ 3058 h 8912"/>
                <a:gd name="connsiteX3" fmla="*/ 3059 w 15738"/>
                <a:gd name="connsiteY3" fmla="*/ 0 h 8912"/>
                <a:gd name="connsiteX4" fmla="*/ 7646 w 15738"/>
                <a:gd name="connsiteY4" fmla="*/ 765 h 8912"/>
                <a:gd name="connsiteX5" fmla="*/ 14527 w 15738"/>
                <a:gd name="connsiteY5" fmla="*/ 3058 h 8912"/>
                <a:gd name="connsiteX6" fmla="*/ 14527 w 15738"/>
                <a:gd name="connsiteY6" fmla="*/ 5352 h 8912"/>
                <a:gd name="connsiteX7" fmla="*/ 9175 w 15738"/>
                <a:gd name="connsiteY7" fmla="*/ 5352 h 8912"/>
                <a:gd name="connsiteX8" fmla="*/ 6881 w 15738"/>
                <a:gd name="connsiteY8" fmla="*/ 8410 h 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8" h="8912">
                  <a:moveTo>
                    <a:pt x="6881" y="8410"/>
                  </a:moveTo>
                  <a:cubicBezTo>
                    <a:pt x="5352" y="9175"/>
                    <a:pt x="3059" y="9175"/>
                    <a:pt x="2294" y="7646"/>
                  </a:cubicBezTo>
                  <a:cubicBezTo>
                    <a:pt x="1529" y="6117"/>
                    <a:pt x="0" y="4588"/>
                    <a:pt x="0" y="3058"/>
                  </a:cubicBezTo>
                  <a:cubicBezTo>
                    <a:pt x="0" y="1529"/>
                    <a:pt x="1529" y="0"/>
                    <a:pt x="3059" y="0"/>
                  </a:cubicBezTo>
                  <a:cubicBezTo>
                    <a:pt x="4588" y="0"/>
                    <a:pt x="5352" y="0"/>
                    <a:pt x="7646" y="765"/>
                  </a:cubicBezTo>
                  <a:cubicBezTo>
                    <a:pt x="9939" y="1529"/>
                    <a:pt x="13762" y="2294"/>
                    <a:pt x="14527" y="3058"/>
                  </a:cubicBezTo>
                  <a:cubicBezTo>
                    <a:pt x="15292" y="3823"/>
                    <a:pt x="16821" y="5352"/>
                    <a:pt x="14527" y="5352"/>
                  </a:cubicBezTo>
                  <a:cubicBezTo>
                    <a:pt x="12234" y="5352"/>
                    <a:pt x="9939" y="5352"/>
                    <a:pt x="9175" y="5352"/>
                  </a:cubicBezTo>
                  <a:cubicBezTo>
                    <a:pt x="8411" y="6881"/>
                    <a:pt x="6881" y="8410"/>
                    <a:pt x="6881" y="8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E25D5F7C-929D-4D19-AAA1-50D638EE79AC}"/>
                </a:ext>
              </a:extLst>
            </p:cNvPr>
            <p:cNvSpPr/>
            <p:nvPr/>
          </p:nvSpPr>
          <p:spPr>
            <a:xfrm>
              <a:off x="5167793" y="4048164"/>
              <a:ext cx="15738" cy="8912"/>
            </a:xfrm>
            <a:custGeom>
              <a:avLst/>
              <a:gdLst>
                <a:gd name="connsiteX0" fmla="*/ 6881 w 15738"/>
                <a:gd name="connsiteY0" fmla="*/ 8410 h 8912"/>
                <a:gd name="connsiteX1" fmla="*/ 2294 w 15738"/>
                <a:gd name="connsiteY1" fmla="*/ 7646 h 8912"/>
                <a:gd name="connsiteX2" fmla="*/ 0 w 15738"/>
                <a:gd name="connsiteY2" fmla="*/ 3058 h 8912"/>
                <a:gd name="connsiteX3" fmla="*/ 3059 w 15738"/>
                <a:gd name="connsiteY3" fmla="*/ 0 h 8912"/>
                <a:gd name="connsiteX4" fmla="*/ 7646 w 15738"/>
                <a:gd name="connsiteY4" fmla="*/ 765 h 8912"/>
                <a:gd name="connsiteX5" fmla="*/ 14527 w 15738"/>
                <a:gd name="connsiteY5" fmla="*/ 3058 h 8912"/>
                <a:gd name="connsiteX6" fmla="*/ 14527 w 15738"/>
                <a:gd name="connsiteY6" fmla="*/ 5352 h 8912"/>
                <a:gd name="connsiteX7" fmla="*/ 9175 w 15738"/>
                <a:gd name="connsiteY7" fmla="*/ 5352 h 8912"/>
                <a:gd name="connsiteX8" fmla="*/ 6881 w 15738"/>
                <a:gd name="connsiteY8" fmla="*/ 8410 h 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8" h="8912">
                  <a:moveTo>
                    <a:pt x="6881" y="8410"/>
                  </a:moveTo>
                  <a:cubicBezTo>
                    <a:pt x="5352" y="9175"/>
                    <a:pt x="3059" y="9175"/>
                    <a:pt x="2294" y="7646"/>
                  </a:cubicBezTo>
                  <a:cubicBezTo>
                    <a:pt x="1529" y="6117"/>
                    <a:pt x="0" y="4588"/>
                    <a:pt x="0" y="3058"/>
                  </a:cubicBezTo>
                  <a:cubicBezTo>
                    <a:pt x="0" y="1529"/>
                    <a:pt x="1529" y="0"/>
                    <a:pt x="3059" y="0"/>
                  </a:cubicBezTo>
                  <a:cubicBezTo>
                    <a:pt x="4588" y="0"/>
                    <a:pt x="5352" y="0"/>
                    <a:pt x="7646" y="765"/>
                  </a:cubicBezTo>
                  <a:cubicBezTo>
                    <a:pt x="9939" y="1529"/>
                    <a:pt x="13762" y="2294"/>
                    <a:pt x="14527" y="3058"/>
                  </a:cubicBezTo>
                  <a:cubicBezTo>
                    <a:pt x="15292" y="3823"/>
                    <a:pt x="16821" y="5352"/>
                    <a:pt x="14527" y="5352"/>
                  </a:cubicBezTo>
                  <a:cubicBezTo>
                    <a:pt x="12234" y="5352"/>
                    <a:pt x="9939" y="5352"/>
                    <a:pt x="9175" y="5352"/>
                  </a:cubicBezTo>
                  <a:cubicBezTo>
                    <a:pt x="8411" y="6881"/>
                    <a:pt x="6881" y="8410"/>
                    <a:pt x="6881" y="8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1" name="Vrije vorm: vorm 270">
              <a:extLst>
                <a:ext uri="{FF2B5EF4-FFF2-40B4-BE49-F238E27FC236}">
                  <a16:creationId xmlns:a16="http://schemas.microsoft.com/office/drawing/2014/main" id="{51A9FA01-8494-48F4-8AA5-760E015B79C9}"/>
                </a:ext>
              </a:extLst>
            </p:cNvPr>
            <p:cNvSpPr/>
            <p:nvPr/>
          </p:nvSpPr>
          <p:spPr>
            <a:xfrm>
              <a:off x="5222078" y="4040780"/>
              <a:ext cx="5351" cy="10632"/>
            </a:xfrm>
            <a:custGeom>
              <a:avLst/>
              <a:gdLst>
                <a:gd name="connsiteX0" fmla="*/ 2294 w 5351"/>
                <a:gd name="connsiteY0" fmla="*/ 10442 h 10632"/>
                <a:gd name="connsiteX1" fmla="*/ 0 w 5351"/>
                <a:gd name="connsiteY1" fmla="*/ 6619 h 10632"/>
                <a:gd name="connsiteX2" fmla="*/ 764 w 5351"/>
                <a:gd name="connsiteY2" fmla="*/ 502 h 10632"/>
                <a:gd name="connsiteX3" fmla="*/ 4587 w 5351"/>
                <a:gd name="connsiteY3" fmla="*/ 1267 h 10632"/>
                <a:gd name="connsiteX4" fmla="*/ 5352 w 5351"/>
                <a:gd name="connsiteY4" fmla="*/ 6619 h 10632"/>
                <a:gd name="connsiteX5" fmla="*/ 4587 w 5351"/>
                <a:gd name="connsiteY5" fmla="*/ 9677 h 10632"/>
                <a:gd name="connsiteX6" fmla="*/ 2294 w 5351"/>
                <a:gd name="connsiteY6" fmla="*/ 10442 h 1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" h="10632">
                  <a:moveTo>
                    <a:pt x="2294" y="10442"/>
                  </a:moveTo>
                  <a:cubicBezTo>
                    <a:pt x="1529" y="8913"/>
                    <a:pt x="764" y="8913"/>
                    <a:pt x="0" y="6619"/>
                  </a:cubicBezTo>
                  <a:cubicBezTo>
                    <a:pt x="0" y="5090"/>
                    <a:pt x="0" y="1267"/>
                    <a:pt x="764" y="502"/>
                  </a:cubicBezTo>
                  <a:cubicBezTo>
                    <a:pt x="1529" y="-262"/>
                    <a:pt x="3823" y="-262"/>
                    <a:pt x="4587" y="1267"/>
                  </a:cubicBezTo>
                  <a:cubicBezTo>
                    <a:pt x="5352" y="2796"/>
                    <a:pt x="5352" y="5090"/>
                    <a:pt x="5352" y="6619"/>
                  </a:cubicBezTo>
                  <a:cubicBezTo>
                    <a:pt x="5352" y="8148"/>
                    <a:pt x="4587" y="8913"/>
                    <a:pt x="4587" y="9677"/>
                  </a:cubicBezTo>
                  <a:cubicBezTo>
                    <a:pt x="4587" y="11206"/>
                    <a:pt x="2294" y="10442"/>
                    <a:pt x="2294" y="104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416A0DE7-20FD-448B-B7E5-73A1F92AD03D}"/>
                </a:ext>
              </a:extLst>
            </p:cNvPr>
            <p:cNvSpPr/>
            <p:nvPr/>
          </p:nvSpPr>
          <p:spPr>
            <a:xfrm>
              <a:off x="5222078" y="4040780"/>
              <a:ext cx="5351" cy="10632"/>
            </a:xfrm>
            <a:custGeom>
              <a:avLst/>
              <a:gdLst>
                <a:gd name="connsiteX0" fmla="*/ 2294 w 5351"/>
                <a:gd name="connsiteY0" fmla="*/ 10442 h 10632"/>
                <a:gd name="connsiteX1" fmla="*/ 0 w 5351"/>
                <a:gd name="connsiteY1" fmla="*/ 6619 h 10632"/>
                <a:gd name="connsiteX2" fmla="*/ 764 w 5351"/>
                <a:gd name="connsiteY2" fmla="*/ 502 h 10632"/>
                <a:gd name="connsiteX3" fmla="*/ 4587 w 5351"/>
                <a:gd name="connsiteY3" fmla="*/ 1267 h 10632"/>
                <a:gd name="connsiteX4" fmla="*/ 5352 w 5351"/>
                <a:gd name="connsiteY4" fmla="*/ 6619 h 10632"/>
                <a:gd name="connsiteX5" fmla="*/ 4587 w 5351"/>
                <a:gd name="connsiteY5" fmla="*/ 9677 h 10632"/>
                <a:gd name="connsiteX6" fmla="*/ 2294 w 5351"/>
                <a:gd name="connsiteY6" fmla="*/ 10442 h 1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" h="10632">
                  <a:moveTo>
                    <a:pt x="2294" y="10442"/>
                  </a:moveTo>
                  <a:cubicBezTo>
                    <a:pt x="1529" y="8913"/>
                    <a:pt x="764" y="8913"/>
                    <a:pt x="0" y="6619"/>
                  </a:cubicBezTo>
                  <a:cubicBezTo>
                    <a:pt x="0" y="5090"/>
                    <a:pt x="0" y="1267"/>
                    <a:pt x="764" y="502"/>
                  </a:cubicBezTo>
                  <a:cubicBezTo>
                    <a:pt x="1529" y="-262"/>
                    <a:pt x="3823" y="-262"/>
                    <a:pt x="4587" y="1267"/>
                  </a:cubicBezTo>
                  <a:cubicBezTo>
                    <a:pt x="5352" y="2796"/>
                    <a:pt x="5352" y="5090"/>
                    <a:pt x="5352" y="6619"/>
                  </a:cubicBezTo>
                  <a:cubicBezTo>
                    <a:pt x="5352" y="8148"/>
                    <a:pt x="4587" y="8913"/>
                    <a:pt x="4587" y="9677"/>
                  </a:cubicBezTo>
                  <a:cubicBezTo>
                    <a:pt x="4587" y="11206"/>
                    <a:pt x="2294" y="10442"/>
                    <a:pt x="2294" y="104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3" name="Vrije vorm: vorm 272">
              <a:extLst>
                <a:ext uri="{FF2B5EF4-FFF2-40B4-BE49-F238E27FC236}">
                  <a16:creationId xmlns:a16="http://schemas.microsoft.com/office/drawing/2014/main" id="{25DF36A0-C8D0-4E7F-9293-0FE1B9A56499}"/>
                </a:ext>
              </a:extLst>
            </p:cNvPr>
            <p:cNvSpPr/>
            <p:nvPr/>
          </p:nvSpPr>
          <p:spPr>
            <a:xfrm>
              <a:off x="5221668" y="4070336"/>
              <a:ext cx="14415" cy="11468"/>
            </a:xfrm>
            <a:custGeom>
              <a:avLst/>
              <a:gdLst>
                <a:gd name="connsiteX0" fmla="*/ 2704 w 14415"/>
                <a:gd name="connsiteY0" fmla="*/ 3058 h 11468"/>
                <a:gd name="connsiteX1" fmla="*/ 8056 w 14415"/>
                <a:gd name="connsiteY1" fmla="*/ 0 h 11468"/>
                <a:gd name="connsiteX2" fmla="*/ 14172 w 14415"/>
                <a:gd name="connsiteY2" fmla="*/ 6117 h 11468"/>
                <a:gd name="connsiteX3" fmla="*/ 10349 w 14415"/>
                <a:gd name="connsiteY3" fmla="*/ 11469 h 11468"/>
                <a:gd name="connsiteX4" fmla="*/ 5762 w 14415"/>
                <a:gd name="connsiteY4" fmla="*/ 10704 h 11468"/>
                <a:gd name="connsiteX5" fmla="*/ 3468 w 14415"/>
                <a:gd name="connsiteY5" fmla="*/ 9175 h 11468"/>
                <a:gd name="connsiteX6" fmla="*/ 2704 w 14415"/>
                <a:gd name="connsiteY6" fmla="*/ 3058 h 1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5" h="11468">
                  <a:moveTo>
                    <a:pt x="2704" y="3058"/>
                  </a:moveTo>
                  <a:cubicBezTo>
                    <a:pt x="2704" y="765"/>
                    <a:pt x="6527" y="0"/>
                    <a:pt x="8056" y="0"/>
                  </a:cubicBezTo>
                  <a:cubicBezTo>
                    <a:pt x="9585" y="0"/>
                    <a:pt x="15702" y="2294"/>
                    <a:pt x="14172" y="6117"/>
                  </a:cubicBezTo>
                  <a:cubicBezTo>
                    <a:pt x="12643" y="9175"/>
                    <a:pt x="11879" y="11469"/>
                    <a:pt x="10349" y="11469"/>
                  </a:cubicBezTo>
                  <a:cubicBezTo>
                    <a:pt x="8820" y="11469"/>
                    <a:pt x="7291" y="11469"/>
                    <a:pt x="5762" y="10704"/>
                  </a:cubicBezTo>
                  <a:cubicBezTo>
                    <a:pt x="4997" y="9940"/>
                    <a:pt x="4997" y="9175"/>
                    <a:pt x="3468" y="9175"/>
                  </a:cubicBezTo>
                  <a:cubicBezTo>
                    <a:pt x="-3413" y="8410"/>
                    <a:pt x="1939" y="6117"/>
                    <a:pt x="2704" y="30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4" name="Vrije vorm: vorm 273">
              <a:extLst>
                <a:ext uri="{FF2B5EF4-FFF2-40B4-BE49-F238E27FC236}">
                  <a16:creationId xmlns:a16="http://schemas.microsoft.com/office/drawing/2014/main" id="{686BF478-077B-41AF-84D5-638E4FEE5DC4}"/>
                </a:ext>
              </a:extLst>
            </p:cNvPr>
            <p:cNvSpPr/>
            <p:nvPr/>
          </p:nvSpPr>
          <p:spPr>
            <a:xfrm>
              <a:off x="5221668" y="4070336"/>
              <a:ext cx="14415" cy="11468"/>
            </a:xfrm>
            <a:custGeom>
              <a:avLst/>
              <a:gdLst>
                <a:gd name="connsiteX0" fmla="*/ 2704 w 14415"/>
                <a:gd name="connsiteY0" fmla="*/ 3058 h 11468"/>
                <a:gd name="connsiteX1" fmla="*/ 8056 w 14415"/>
                <a:gd name="connsiteY1" fmla="*/ 0 h 11468"/>
                <a:gd name="connsiteX2" fmla="*/ 14172 w 14415"/>
                <a:gd name="connsiteY2" fmla="*/ 6117 h 11468"/>
                <a:gd name="connsiteX3" fmla="*/ 10349 w 14415"/>
                <a:gd name="connsiteY3" fmla="*/ 11469 h 11468"/>
                <a:gd name="connsiteX4" fmla="*/ 5762 w 14415"/>
                <a:gd name="connsiteY4" fmla="*/ 10704 h 11468"/>
                <a:gd name="connsiteX5" fmla="*/ 3468 w 14415"/>
                <a:gd name="connsiteY5" fmla="*/ 9175 h 11468"/>
                <a:gd name="connsiteX6" fmla="*/ 2704 w 14415"/>
                <a:gd name="connsiteY6" fmla="*/ 3058 h 1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5" h="11468">
                  <a:moveTo>
                    <a:pt x="2704" y="3058"/>
                  </a:moveTo>
                  <a:cubicBezTo>
                    <a:pt x="2704" y="765"/>
                    <a:pt x="6527" y="0"/>
                    <a:pt x="8056" y="0"/>
                  </a:cubicBezTo>
                  <a:cubicBezTo>
                    <a:pt x="9585" y="0"/>
                    <a:pt x="15702" y="2294"/>
                    <a:pt x="14172" y="6117"/>
                  </a:cubicBezTo>
                  <a:cubicBezTo>
                    <a:pt x="12643" y="9175"/>
                    <a:pt x="11879" y="11469"/>
                    <a:pt x="10349" y="11469"/>
                  </a:cubicBezTo>
                  <a:cubicBezTo>
                    <a:pt x="8820" y="11469"/>
                    <a:pt x="7291" y="11469"/>
                    <a:pt x="5762" y="10704"/>
                  </a:cubicBezTo>
                  <a:cubicBezTo>
                    <a:pt x="4997" y="9940"/>
                    <a:pt x="4997" y="9175"/>
                    <a:pt x="3468" y="9175"/>
                  </a:cubicBezTo>
                  <a:cubicBezTo>
                    <a:pt x="-3413" y="8410"/>
                    <a:pt x="1939" y="6117"/>
                    <a:pt x="2704" y="30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5" name="Vrije vorm: vorm 274">
              <a:extLst>
                <a:ext uri="{FF2B5EF4-FFF2-40B4-BE49-F238E27FC236}">
                  <a16:creationId xmlns:a16="http://schemas.microsoft.com/office/drawing/2014/main" id="{A83D5272-973D-4CFE-9BE4-09D777CA1A8B}"/>
                </a:ext>
              </a:extLst>
            </p:cNvPr>
            <p:cNvSpPr/>
            <p:nvPr/>
          </p:nvSpPr>
          <p:spPr>
            <a:xfrm>
              <a:off x="5149443" y="4133181"/>
              <a:ext cx="6116" cy="7847"/>
            </a:xfrm>
            <a:custGeom>
              <a:avLst/>
              <a:gdLst>
                <a:gd name="connsiteX0" fmla="*/ 5352 w 6116"/>
                <a:gd name="connsiteY0" fmla="*/ 616 h 7847"/>
                <a:gd name="connsiteX1" fmla="*/ 0 w 6116"/>
                <a:gd name="connsiteY1" fmla="*/ 2909 h 7847"/>
                <a:gd name="connsiteX2" fmla="*/ 3058 w 6116"/>
                <a:gd name="connsiteY2" fmla="*/ 7497 h 7847"/>
                <a:gd name="connsiteX3" fmla="*/ 6117 w 6116"/>
                <a:gd name="connsiteY3" fmla="*/ 3674 h 7847"/>
                <a:gd name="connsiteX4" fmla="*/ 5352 w 6116"/>
                <a:gd name="connsiteY4" fmla="*/ 616 h 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6" h="7847">
                  <a:moveTo>
                    <a:pt x="5352" y="616"/>
                  </a:moveTo>
                  <a:cubicBezTo>
                    <a:pt x="3823" y="-914"/>
                    <a:pt x="0" y="616"/>
                    <a:pt x="0" y="2909"/>
                  </a:cubicBezTo>
                  <a:cubicBezTo>
                    <a:pt x="0" y="5203"/>
                    <a:pt x="1529" y="9026"/>
                    <a:pt x="3058" y="7497"/>
                  </a:cubicBezTo>
                  <a:cubicBezTo>
                    <a:pt x="5352" y="5968"/>
                    <a:pt x="6117" y="5203"/>
                    <a:pt x="6117" y="3674"/>
                  </a:cubicBezTo>
                  <a:cubicBezTo>
                    <a:pt x="6117" y="1380"/>
                    <a:pt x="5352" y="616"/>
                    <a:pt x="5352" y="61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6" name="Vrije vorm: vorm 275">
              <a:extLst>
                <a:ext uri="{FF2B5EF4-FFF2-40B4-BE49-F238E27FC236}">
                  <a16:creationId xmlns:a16="http://schemas.microsoft.com/office/drawing/2014/main" id="{3EEA185D-1D41-4604-986C-FBD9717DB248}"/>
                </a:ext>
              </a:extLst>
            </p:cNvPr>
            <p:cNvSpPr/>
            <p:nvPr/>
          </p:nvSpPr>
          <p:spPr>
            <a:xfrm>
              <a:off x="5149443" y="4133181"/>
              <a:ext cx="6116" cy="7847"/>
            </a:xfrm>
            <a:custGeom>
              <a:avLst/>
              <a:gdLst>
                <a:gd name="connsiteX0" fmla="*/ 5352 w 6116"/>
                <a:gd name="connsiteY0" fmla="*/ 616 h 7847"/>
                <a:gd name="connsiteX1" fmla="*/ 0 w 6116"/>
                <a:gd name="connsiteY1" fmla="*/ 2909 h 7847"/>
                <a:gd name="connsiteX2" fmla="*/ 3058 w 6116"/>
                <a:gd name="connsiteY2" fmla="*/ 7497 h 7847"/>
                <a:gd name="connsiteX3" fmla="*/ 6117 w 6116"/>
                <a:gd name="connsiteY3" fmla="*/ 3674 h 7847"/>
                <a:gd name="connsiteX4" fmla="*/ 5352 w 6116"/>
                <a:gd name="connsiteY4" fmla="*/ 616 h 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6" h="7847">
                  <a:moveTo>
                    <a:pt x="5352" y="616"/>
                  </a:moveTo>
                  <a:cubicBezTo>
                    <a:pt x="3823" y="-914"/>
                    <a:pt x="0" y="616"/>
                    <a:pt x="0" y="2909"/>
                  </a:cubicBezTo>
                  <a:cubicBezTo>
                    <a:pt x="0" y="5203"/>
                    <a:pt x="1529" y="9026"/>
                    <a:pt x="3058" y="7497"/>
                  </a:cubicBezTo>
                  <a:cubicBezTo>
                    <a:pt x="5352" y="5968"/>
                    <a:pt x="6117" y="5203"/>
                    <a:pt x="6117" y="3674"/>
                  </a:cubicBezTo>
                  <a:cubicBezTo>
                    <a:pt x="6117" y="1380"/>
                    <a:pt x="5352" y="616"/>
                    <a:pt x="5352" y="61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7" name="Vrije vorm: vorm 276">
              <a:extLst>
                <a:ext uri="{FF2B5EF4-FFF2-40B4-BE49-F238E27FC236}">
                  <a16:creationId xmlns:a16="http://schemas.microsoft.com/office/drawing/2014/main" id="{4DFA44D4-EDA3-454E-9FFE-C35740942D24}"/>
                </a:ext>
              </a:extLst>
            </p:cNvPr>
            <p:cNvSpPr/>
            <p:nvPr/>
          </p:nvSpPr>
          <p:spPr>
            <a:xfrm>
              <a:off x="5160610" y="4126724"/>
              <a:ext cx="11208" cy="12424"/>
            </a:xfrm>
            <a:custGeom>
              <a:avLst/>
              <a:gdLst>
                <a:gd name="connsiteX0" fmla="*/ 1066 w 11208"/>
                <a:gd name="connsiteY0" fmla="*/ 7837 h 12424"/>
                <a:gd name="connsiteX1" fmla="*/ 1830 w 11208"/>
                <a:gd name="connsiteY1" fmla="*/ 1720 h 12424"/>
                <a:gd name="connsiteX2" fmla="*/ 8712 w 11208"/>
                <a:gd name="connsiteY2" fmla="*/ 1720 h 12424"/>
                <a:gd name="connsiteX3" fmla="*/ 11005 w 11208"/>
                <a:gd name="connsiteY3" fmla="*/ 7837 h 12424"/>
                <a:gd name="connsiteX4" fmla="*/ 7182 w 11208"/>
                <a:gd name="connsiteY4" fmla="*/ 12424 h 12424"/>
                <a:gd name="connsiteX5" fmla="*/ 2595 w 11208"/>
                <a:gd name="connsiteY5" fmla="*/ 10895 h 12424"/>
                <a:gd name="connsiteX6" fmla="*/ 1066 w 11208"/>
                <a:gd name="connsiteY6" fmla="*/ 7837 h 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8" h="12424">
                  <a:moveTo>
                    <a:pt x="1066" y="7837"/>
                  </a:moveTo>
                  <a:cubicBezTo>
                    <a:pt x="-463" y="4779"/>
                    <a:pt x="-463" y="3249"/>
                    <a:pt x="1830" y="1720"/>
                  </a:cubicBezTo>
                  <a:cubicBezTo>
                    <a:pt x="4889" y="-573"/>
                    <a:pt x="7182" y="-573"/>
                    <a:pt x="8712" y="1720"/>
                  </a:cubicBezTo>
                  <a:cubicBezTo>
                    <a:pt x="10241" y="4014"/>
                    <a:pt x="11770" y="5543"/>
                    <a:pt x="11005" y="7837"/>
                  </a:cubicBezTo>
                  <a:cubicBezTo>
                    <a:pt x="10241" y="10131"/>
                    <a:pt x="9476" y="12424"/>
                    <a:pt x="7182" y="12424"/>
                  </a:cubicBezTo>
                  <a:cubicBezTo>
                    <a:pt x="5653" y="12424"/>
                    <a:pt x="4124" y="12424"/>
                    <a:pt x="2595" y="10895"/>
                  </a:cubicBezTo>
                  <a:cubicBezTo>
                    <a:pt x="2595" y="9366"/>
                    <a:pt x="1066" y="7837"/>
                    <a:pt x="1066" y="7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8" name="Vrije vorm: vorm 277">
              <a:extLst>
                <a:ext uri="{FF2B5EF4-FFF2-40B4-BE49-F238E27FC236}">
                  <a16:creationId xmlns:a16="http://schemas.microsoft.com/office/drawing/2014/main" id="{00BF29C5-B5BB-48EC-B969-2F12188C4C0A}"/>
                </a:ext>
              </a:extLst>
            </p:cNvPr>
            <p:cNvSpPr/>
            <p:nvPr/>
          </p:nvSpPr>
          <p:spPr>
            <a:xfrm>
              <a:off x="5160610" y="4126724"/>
              <a:ext cx="11208" cy="12424"/>
            </a:xfrm>
            <a:custGeom>
              <a:avLst/>
              <a:gdLst>
                <a:gd name="connsiteX0" fmla="*/ 1066 w 11208"/>
                <a:gd name="connsiteY0" fmla="*/ 7837 h 12424"/>
                <a:gd name="connsiteX1" fmla="*/ 1830 w 11208"/>
                <a:gd name="connsiteY1" fmla="*/ 1720 h 12424"/>
                <a:gd name="connsiteX2" fmla="*/ 8712 w 11208"/>
                <a:gd name="connsiteY2" fmla="*/ 1720 h 12424"/>
                <a:gd name="connsiteX3" fmla="*/ 11005 w 11208"/>
                <a:gd name="connsiteY3" fmla="*/ 7837 h 12424"/>
                <a:gd name="connsiteX4" fmla="*/ 7182 w 11208"/>
                <a:gd name="connsiteY4" fmla="*/ 12424 h 12424"/>
                <a:gd name="connsiteX5" fmla="*/ 2595 w 11208"/>
                <a:gd name="connsiteY5" fmla="*/ 10895 h 12424"/>
                <a:gd name="connsiteX6" fmla="*/ 1066 w 11208"/>
                <a:gd name="connsiteY6" fmla="*/ 7837 h 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8" h="12424">
                  <a:moveTo>
                    <a:pt x="1066" y="7837"/>
                  </a:moveTo>
                  <a:cubicBezTo>
                    <a:pt x="-463" y="4779"/>
                    <a:pt x="-463" y="3249"/>
                    <a:pt x="1830" y="1720"/>
                  </a:cubicBezTo>
                  <a:cubicBezTo>
                    <a:pt x="4889" y="-573"/>
                    <a:pt x="7182" y="-573"/>
                    <a:pt x="8712" y="1720"/>
                  </a:cubicBezTo>
                  <a:cubicBezTo>
                    <a:pt x="10241" y="4014"/>
                    <a:pt x="11770" y="5543"/>
                    <a:pt x="11005" y="7837"/>
                  </a:cubicBezTo>
                  <a:cubicBezTo>
                    <a:pt x="10241" y="10131"/>
                    <a:pt x="9476" y="12424"/>
                    <a:pt x="7182" y="12424"/>
                  </a:cubicBezTo>
                  <a:cubicBezTo>
                    <a:pt x="5653" y="12424"/>
                    <a:pt x="4124" y="12424"/>
                    <a:pt x="2595" y="10895"/>
                  </a:cubicBezTo>
                  <a:cubicBezTo>
                    <a:pt x="2595" y="9366"/>
                    <a:pt x="1066" y="7837"/>
                    <a:pt x="1066" y="7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9" name="Vrije vorm: vorm 278">
              <a:extLst>
                <a:ext uri="{FF2B5EF4-FFF2-40B4-BE49-F238E27FC236}">
                  <a16:creationId xmlns:a16="http://schemas.microsoft.com/office/drawing/2014/main" id="{E1A2D828-063C-4486-9E08-6A818075DA8F}"/>
                </a:ext>
              </a:extLst>
            </p:cNvPr>
            <p:cNvSpPr/>
            <p:nvPr/>
          </p:nvSpPr>
          <p:spPr>
            <a:xfrm>
              <a:off x="5188114" y="4112806"/>
              <a:ext cx="14648" cy="21277"/>
            </a:xfrm>
            <a:custGeom>
              <a:avLst/>
              <a:gdLst>
                <a:gd name="connsiteX0" fmla="*/ 323 w 14648"/>
                <a:gd name="connsiteY0" fmla="*/ 5699 h 21277"/>
                <a:gd name="connsiteX1" fmla="*/ 5675 w 14648"/>
                <a:gd name="connsiteY1" fmla="*/ 1111 h 21277"/>
                <a:gd name="connsiteX2" fmla="*/ 12556 w 14648"/>
                <a:gd name="connsiteY2" fmla="*/ 7993 h 21277"/>
                <a:gd name="connsiteX3" fmla="*/ 12556 w 14648"/>
                <a:gd name="connsiteY3" fmla="*/ 18697 h 21277"/>
                <a:gd name="connsiteX4" fmla="*/ 7205 w 14648"/>
                <a:gd name="connsiteY4" fmla="*/ 20990 h 21277"/>
                <a:gd name="connsiteX5" fmla="*/ 323 w 14648"/>
                <a:gd name="connsiteY5" fmla="*/ 5699 h 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8" h="21277">
                  <a:moveTo>
                    <a:pt x="323" y="5699"/>
                  </a:moveTo>
                  <a:cubicBezTo>
                    <a:pt x="1088" y="1876"/>
                    <a:pt x="1088" y="-1947"/>
                    <a:pt x="5675" y="1111"/>
                  </a:cubicBezTo>
                  <a:cubicBezTo>
                    <a:pt x="9498" y="4170"/>
                    <a:pt x="11027" y="4934"/>
                    <a:pt x="12556" y="7993"/>
                  </a:cubicBezTo>
                  <a:cubicBezTo>
                    <a:pt x="14086" y="11815"/>
                    <a:pt x="16379" y="15638"/>
                    <a:pt x="12556" y="18697"/>
                  </a:cubicBezTo>
                  <a:cubicBezTo>
                    <a:pt x="9498" y="20990"/>
                    <a:pt x="10263" y="21755"/>
                    <a:pt x="7205" y="20990"/>
                  </a:cubicBezTo>
                  <a:cubicBezTo>
                    <a:pt x="-441" y="19461"/>
                    <a:pt x="-441" y="11815"/>
                    <a:pt x="323" y="569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0" name="Vrije vorm: vorm 279">
              <a:extLst>
                <a:ext uri="{FF2B5EF4-FFF2-40B4-BE49-F238E27FC236}">
                  <a16:creationId xmlns:a16="http://schemas.microsoft.com/office/drawing/2014/main" id="{52850569-1FBE-4B17-887F-53FF91081115}"/>
                </a:ext>
              </a:extLst>
            </p:cNvPr>
            <p:cNvSpPr/>
            <p:nvPr/>
          </p:nvSpPr>
          <p:spPr>
            <a:xfrm>
              <a:off x="5188114" y="4112806"/>
              <a:ext cx="14648" cy="21277"/>
            </a:xfrm>
            <a:custGeom>
              <a:avLst/>
              <a:gdLst>
                <a:gd name="connsiteX0" fmla="*/ 323 w 14648"/>
                <a:gd name="connsiteY0" fmla="*/ 5699 h 21277"/>
                <a:gd name="connsiteX1" fmla="*/ 5675 w 14648"/>
                <a:gd name="connsiteY1" fmla="*/ 1111 h 21277"/>
                <a:gd name="connsiteX2" fmla="*/ 12556 w 14648"/>
                <a:gd name="connsiteY2" fmla="*/ 7993 h 21277"/>
                <a:gd name="connsiteX3" fmla="*/ 12556 w 14648"/>
                <a:gd name="connsiteY3" fmla="*/ 18697 h 21277"/>
                <a:gd name="connsiteX4" fmla="*/ 7205 w 14648"/>
                <a:gd name="connsiteY4" fmla="*/ 20990 h 21277"/>
                <a:gd name="connsiteX5" fmla="*/ 323 w 14648"/>
                <a:gd name="connsiteY5" fmla="*/ 5699 h 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8" h="21277">
                  <a:moveTo>
                    <a:pt x="323" y="5699"/>
                  </a:moveTo>
                  <a:cubicBezTo>
                    <a:pt x="1088" y="1876"/>
                    <a:pt x="1088" y="-1947"/>
                    <a:pt x="5675" y="1111"/>
                  </a:cubicBezTo>
                  <a:cubicBezTo>
                    <a:pt x="9498" y="4170"/>
                    <a:pt x="11027" y="4934"/>
                    <a:pt x="12556" y="7993"/>
                  </a:cubicBezTo>
                  <a:cubicBezTo>
                    <a:pt x="14086" y="11815"/>
                    <a:pt x="16379" y="15638"/>
                    <a:pt x="12556" y="18697"/>
                  </a:cubicBezTo>
                  <a:cubicBezTo>
                    <a:pt x="9498" y="20990"/>
                    <a:pt x="10263" y="21755"/>
                    <a:pt x="7205" y="20990"/>
                  </a:cubicBezTo>
                  <a:cubicBezTo>
                    <a:pt x="-441" y="19461"/>
                    <a:pt x="-441" y="11815"/>
                    <a:pt x="323" y="569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1" name="Vrije vorm: vorm 280">
              <a:extLst>
                <a:ext uri="{FF2B5EF4-FFF2-40B4-BE49-F238E27FC236}">
                  <a16:creationId xmlns:a16="http://schemas.microsoft.com/office/drawing/2014/main" id="{E1838A5D-C720-4EC8-BB49-DBD245BC4184}"/>
                </a:ext>
              </a:extLst>
            </p:cNvPr>
            <p:cNvSpPr/>
            <p:nvPr/>
          </p:nvSpPr>
          <p:spPr>
            <a:xfrm>
              <a:off x="5209189" y="4114109"/>
              <a:ext cx="8748" cy="11017"/>
            </a:xfrm>
            <a:custGeom>
              <a:avLst/>
              <a:gdLst>
                <a:gd name="connsiteX0" fmla="*/ 2949 w 8748"/>
                <a:gd name="connsiteY0" fmla="*/ 1338 h 11017"/>
                <a:gd name="connsiteX1" fmla="*/ 7537 w 8748"/>
                <a:gd name="connsiteY1" fmla="*/ 2103 h 11017"/>
                <a:gd name="connsiteX2" fmla="*/ 7537 w 8748"/>
                <a:gd name="connsiteY2" fmla="*/ 8219 h 11017"/>
                <a:gd name="connsiteX3" fmla="*/ 2185 w 8748"/>
                <a:gd name="connsiteY3" fmla="*/ 10513 h 11017"/>
                <a:gd name="connsiteX4" fmla="*/ 2949 w 8748"/>
                <a:gd name="connsiteY4" fmla="*/ 1338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8" h="11017">
                  <a:moveTo>
                    <a:pt x="2949" y="1338"/>
                  </a:moveTo>
                  <a:cubicBezTo>
                    <a:pt x="3714" y="-191"/>
                    <a:pt x="6772" y="-956"/>
                    <a:pt x="7537" y="2103"/>
                  </a:cubicBezTo>
                  <a:cubicBezTo>
                    <a:pt x="8301" y="5161"/>
                    <a:pt x="9831" y="6690"/>
                    <a:pt x="7537" y="8219"/>
                  </a:cubicBezTo>
                  <a:cubicBezTo>
                    <a:pt x="5243" y="9748"/>
                    <a:pt x="4479" y="12042"/>
                    <a:pt x="2185" y="10513"/>
                  </a:cubicBezTo>
                  <a:cubicBezTo>
                    <a:pt x="-2402" y="8219"/>
                    <a:pt x="1420" y="3632"/>
                    <a:pt x="2949" y="133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2" name="Vrije vorm: vorm 281">
              <a:extLst>
                <a:ext uri="{FF2B5EF4-FFF2-40B4-BE49-F238E27FC236}">
                  <a16:creationId xmlns:a16="http://schemas.microsoft.com/office/drawing/2014/main" id="{8E7B741C-3A77-44E7-8250-2E80A2B3FCA1}"/>
                </a:ext>
              </a:extLst>
            </p:cNvPr>
            <p:cNvSpPr/>
            <p:nvPr/>
          </p:nvSpPr>
          <p:spPr>
            <a:xfrm>
              <a:off x="5209189" y="4114109"/>
              <a:ext cx="8748" cy="11017"/>
            </a:xfrm>
            <a:custGeom>
              <a:avLst/>
              <a:gdLst>
                <a:gd name="connsiteX0" fmla="*/ 2949 w 8748"/>
                <a:gd name="connsiteY0" fmla="*/ 1338 h 11017"/>
                <a:gd name="connsiteX1" fmla="*/ 7537 w 8748"/>
                <a:gd name="connsiteY1" fmla="*/ 2103 h 11017"/>
                <a:gd name="connsiteX2" fmla="*/ 7537 w 8748"/>
                <a:gd name="connsiteY2" fmla="*/ 8219 h 11017"/>
                <a:gd name="connsiteX3" fmla="*/ 2185 w 8748"/>
                <a:gd name="connsiteY3" fmla="*/ 10513 h 11017"/>
                <a:gd name="connsiteX4" fmla="*/ 2949 w 8748"/>
                <a:gd name="connsiteY4" fmla="*/ 1338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8" h="11017">
                  <a:moveTo>
                    <a:pt x="2949" y="1338"/>
                  </a:moveTo>
                  <a:cubicBezTo>
                    <a:pt x="3714" y="-191"/>
                    <a:pt x="6772" y="-956"/>
                    <a:pt x="7537" y="2103"/>
                  </a:cubicBezTo>
                  <a:cubicBezTo>
                    <a:pt x="8301" y="5161"/>
                    <a:pt x="9831" y="6690"/>
                    <a:pt x="7537" y="8219"/>
                  </a:cubicBezTo>
                  <a:cubicBezTo>
                    <a:pt x="5243" y="9748"/>
                    <a:pt x="4479" y="12042"/>
                    <a:pt x="2185" y="10513"/>
                  </a:cubicBezTo>
                  <a:cubicBezTo>
                    <a:pt x="-2402" y="8219"/>
                    <a:pt x="1420" y="3632"/>
                    <a:pt x="2949" y="133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3" name="Vrije vorm: vorm 282">
              <a:extLst>
                <a:ext uri="{FF2B5EF4-FFF2-40B4-BE49-F238E27FC236}">
                  <a16:creationId xmlns:a16="http://schemas.microsoft.com/office/drawing/2014/main" id="{BA571124-3A40-4706-87F7-DE0F067BC2CE}"/>
                </a:ext>
              </a:extLst>
            </p:cNvPr>
            <p:cNvSpPr/>
            <p:nvPr/>
          </p:nvSpPr>
          <p:spPr>
            <a:xfrm>
              <a:off x="7151116" y="3356982"/>
              <a:ext cx="159797" cy="133037"/>
            </a:xfrm>
            <a:custGeom>
              <a:avLst/>
              <a:gdLst>
                <a:gd name="connsiteX0" fmla="*/ 17585 w 159797"/>
                <a:gd name="connsiteY0" fmla="*/ 86398 h 133037"/>
                <a:gd name="connsiteX1" fmla="*/ 0 w 159797"/>
                <a:gd name="connsiteY1" fmla="*/ 112393 h 133037"/>
                <a:gd name="connsiteX2" fmla="*/ 1529 w 159797"/>
                <a:gd name="connsiteY2" fmla="*/ 113158 h 133037"/>
                <a:gd name="connsiteX3" fmla="*/ 3058 w 159797"/>
                <a:gd name="connsiteY3" fmla="*/ 121568 h 133037"/>
                <a:gd name="connsiteX4" fmla="*/ 24467 w 159797"/>
                <a:gd name="connsiteY4" fmla="*/ 133037 h 133037"/>
                <a:gd name="connsiteX5" fmla="*/ 46639 w 159797"/>
                <a:gd name="connsiteY5" fmla="*/ 120804 h 133037"/>
                <a:gd name="connsiteX6" fmla="*/ 126156 w 159797"/>
                <a:gd name="connsiteY6" fmla="*/ 78752 h 133037"/>
                <a:gd name="connsiteX7" fmla="*/ 131508 w 159797"/>
                <a:gd name="connsiteY7" fmla="*/ 64225 h 133037"/>
                <a:gd name="connsiteX8" fmla="*/ 133037 w 159797"/>
                <a:gd name="connsiteY8" fmla="*/ 45110 h 133037"/>
                <a:gd name="connsiteX9" fmla="*/ 131508 w 159797"/>
                <a:gd name="connsiteY9" fmla="*/ 25231 h 133037"/>
                <a:gd name="connsiteX10" fmla="*/ 146035 w 159797"/>
                <a:gd name="connsiteY10" fmla="*/ 13762 h 133037"/>
                <a:gd name="connsiteX11" fmla="*/ 159797 w 159797"/>
                <a:gd name="connsiteY11" fmla="*/ 3058 h 133037"/>
                <a:gd name="connsiteX12" fmla="*/ 150623 w 159797"/>
                <a:gd name="connsiteY12" fmla="*/ 0 h 133037"/>
                <a:gd name="connsiteX13" fmla="*/ 124627 w 159797"/>
                <a:gd name="connsiteY13" fmla="*/ 3823 h 133037"/>
                <a:gd name="connsiteX14" fmla="*/ 93279 w 159797"/>
                <a:gd name="connsiteY14" fmla="*/ 13762 h 133037"/>
                <a:gd name="connsiteX15" fmla="*/ 66519 w 159797"/>
                <a:gd name="connsiteY15" fmla="*/ 12998 h 133037"/>
                <a:gd name="connsiteX16" fmla="*/ 51991 w 159797"/>
                <a:gd name="connsiteY16" fmla="*/ 16056 h 133037"/>
                <a:gd name="connsiteX17" fmla="*/ 30583 w 159797"/>
                <a:gd name="connsiteY17" fmla="*/ 16056 h 133037"/>
                <a:gd name="connsiteX18" fmla="*/ 21408 w 159797"/>
                <a:gd name="connsiteY18" fmla="*/ 22173 h 133037"/>
                <a:gd name="connsiteX19" fmla="*/ 7646 w 159797"/>
                <a:gd name="connsiteY19" fmla="*/ 38994 h 133037"/>
                <a:gd name="connsiteX20" fmla="*/ 7646 w 159797"/>
                <a:gd name="connsiteY20" fmla="*/ 51227 h 133037"/>
                <a:gd name="connsiteX21" fmla="*/ 6117 w 159797"/>
                <a:gd name="connsiteY21" fmla="*/ 69577 h 133037"/>
                <a:gd name="connsiteX22" fmla="*/ 17585 w 159797"/>
                <a:gd name="connsiteY22" fmla="*/ 86398 h 1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797" h="133037">
                  <a:moveTo>
                    <a:pt x="17585" y="86398"/>
                  </a:moveTo>
                  <a:cubicBezTo>
                    <a:pt x="13762" y="89456"/>
                    <a:pt x="5352" y="101689"/>
                    <a:pt x="0" y="112393"/>
                  </a:cubicBezTo>
                  <a:lnTo>
                    <a:pt x="1529" y="113158"/>
                  </a:lnTo>
                  <a:lnTo>
                    <a:pt x="3058" y="121568"/>
                  </a:lnTo>
                  <a:lnTo>
                    <a:pt x="24467" y="133037"/>
                  </a:lnTo>
                  <a:cubicBezTo>
                    <a:pt x="24467" y="133037"/>
                    <a:pt x="39758" y="121568"/>
                    <a:pt x="46639" y="120804"/>
                  </a:cubicBezTo>
                  <a:cubicBezTo>
                    <a:pt x="52756" y="120039"/>
                    <a:pt x="126156" y="78752"/>
                    <a:pt x="126156" y="78752"/>
                  </a:cubicBezTo>
                  <a:cubicBezTo>
                    <a:pt x="126156" y="78752"/>
                    <a:pt x="132272" y="68048"/>
                    <a:pt x="131508" y="64225"/>
                  </a:cubicBezTo>
                  <a:cubicBezTo>
                    <a:pt x="130743" y="60402"/>
                    <a:pt x="129979" y="49698"/>
                    <a:pt x="133037" y="45110"/>
                  </a:cubicBezTo>
                  <a:cubicBezTo>
                    <a:pt x="136860" y="40523"/>
                    <a:pt x="128450" y="32877"/>
                    <a:pt x="131508" y="25231"/>
                  </a:cubicBezTo>
                  <a:cubicBezTo>
                    <a:pt x="134566" y="17585"/>
                    <a:pt x="146035" y="13762"/>
                    <a:pt x="146035" y="13762"/>
                  </a:cubicBezTo>
                  <a:lnTo>
                    <a:pt x="159797" y="3058"/>
                  </a:lnTo>
                  <a:lnTo>
                    <a:pt x="150623" y="0"/>
                  </a:lnTo>
                  <a:cubicBezTo>
                    <a:pt x="150623" y="0"/>
                    <a:pt x="138389" y="4587"/>
                    <a:pt x="124627" y="3823"/>
                  </a:cubicBezTo>
                  <a:cubicBezTo>
                    <a:pt x="110864" y="3058"/>
                    <a:pt x="107806" y="13762"/>
                    <a:pt x="93279" y="13762"/>
                  </a:cubicBezTo>
                  <a:cubicBezTo>
                    <a:pt x="78752" y="13762"/>
                    <a:pt x="70342" y="17585"/>
                    <a:pt x="66519" y="12998"/>
                  </a:cubicBezTo>
                  <a:cubicBezTo>
                    <a:pt x="62696" y="8410"/>
                    <a:pt x="61931" y="10704"/>
                    <a:pt x="51991" y="16056"/>
                  </a:cubicBezTo>
                  <a:cubicBezTo>
                    <a:pt x="42052" y="20644"/>
                    <a:pt x="35171" y="19879"/>
                    <a:pt x="30583" y="16056"/>
                  </a:cubicBezTo>
                  <a:cubicBezTo>
                    <a:pt x="25995" y="12233"/>
                    <a:pt x="22173" y="16821"/>
                    <a:pt x="21408" y="22173"/>
                  </a:cubicBezTo>
                  <a:cubicBezTo>
                    <a:pt x="20644" y="26760"/>
                    <a:pt x="22173" y="36700"/>
                    <a:pt x="7646" y="38994"/>
                  </a:cubicBezTo>
                  <a:cubicBezTo>
                    <a:pt x="6881" y="43581"/>
                    <a:pt x="5352" y="48169"/>
                    <a:pt x="7646" y="51227"/>
                  </a:cubicBezTo>
                  <a:cubicBezTo>
                    <a:pt x="11469" y="55814"/>
                    <a:pt x="6881" y="61931"/>
                    <a:pt x="6117" y="69577"/>
                  </a:cubicBezTo>
                  <a:cubicBezTo>
                    <a:pt x="24467" y="66519"/>
                    <a:pt x="22173" y="82575"/>
                    <a:pt x="17585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AAE7BECE-1462-4D90-A1B2-269FC75932BE}"/>
                </a:ext>
              </a:extLst>
            </p:cNvPr>
            <p:cNvSpPr/>
            <p:nvPr/>
          </p:nvSpPr>
          <p:spPr>
            <a:xfrm>
              <a:off x="9244377" y="3326399"/>
              <a:ext cx="82016" cy="113595"/>
            </a:xfrm>
            <a:custGeom>
              <a:avLst/>
              <a:gdLst>
                <a:gd name="connsiteX0" fmla="*/ 17748 w 82016"/>
                <a:gd name="connsiteY0" fmla="*/ 9939 h 113595"/>
                <a:gd name="connsiteX1" fmla="*/ 3985 w 82016"/>
                <a:gd name="connsiteY1" fmla="*/ 20644 h 113595"/>
                <a:gd name="connsiteX2" fmla="*/ 10866 w 82016"/>
                <a:gd name="connsiteY2" fmla="*/ 33642 h 113595"/>
                <a:gd name="connsiteX3" fmla="*/ 9337 w 82016"/>
                <a:gd name="connsiteY3" fmla="*/ 44346 h 113595"/>
                <a:gd name="connsiteX4" fmla="*/ 8572 w 82016"/>
                <a:gd name="connsiteY4" fmla="*/ 66519 h 113595"/>
                <a:gd name="connsiteX5" fmla="*/ 927 w 82016"/>
                <a:gd name="connsiteY5" fmla="*/ 96337 h 113595"/>
                <a:gd name="connsiteX6" fmla="*/ 3985 w 82016"/>
                <a:gd name="connsiteY6" fmla="*/ 112393 h 113595"/>
                <a:gd name="connsiteX7" fmla="*/ 48331 w 82016"/>
                <a:gd name="connsiteY7" fmla="*/ 97102 h 113595"/>
                <a:gd name="connsiteX8" fmla="*/ 71269 w 82016"/>
                <a:gd name="connsiteY8" fmla="*/ 87162 h 113595"/>
                <a:gd name="connsiteX9" fmla="*/ 81208 w 82016"/>
                <a:gd name="connsiteY9" fmla="*/ 76458 h 113595"/>
                <a:gd name="connsiteX10" fmla="*/ 75091 w 82016"/>
                <a:gd name="connsiteY10" fmla="*/ 41287 h 113595"/>
                <a:gd name="connsiteX11" fmla="*/ 51389 w 82016"/>
                <a:gd name="connsiteY11" fmla="*/ 0 h 113595"/>
                <a:gd name="connsiteX12" fmla="*/ 39156 w 82016"/>
                <a:gd name="connsiteY12" fmla="*/ 4587 h 113595"/>
                <a:gd name="connsiteX13" fmla="*/ 17748 w 82016"/>
                <a:gd name="connsiteY13" fmla="*/ 9939 h 11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16" h="113595">
                  <a:moveTo>
                    <a:pt x="17748" y="9939"/>
                  </a:moveTo>
                  <a:cubicBezTo>
                    <a:pt x="15454" y="12233"/>
                    <a:pt x="9337" y="16056"/>
                    <a:pt x="3985" y="20644"/>
                  </a:cubicBezTo>
                  <a:cubicBezTo>
                    <a:pt x="6279" y="25231"/>
                    <a:pt x="6279" y="32877"/>
                    <a:pt x="10866" y="33642"/>
                  </a:cubicBezTo>
                  <a:cubicBezTo>
                    <a:pt x="17748" y="34406"/>
                    <a:pt x="17748" y="45875"/>
                    <a:pt x="9337" y="44346"/>
                  </a:cubicBezTo>
                  <a:cubicBezTo>
                    <a:pt x="1691" y="42816"/>
                    <a:pt x="1691" y="55814"/>
                    <a:pt x="8572" y="66519"/>
                  </a:cubicBezTo>
                  <a:cubicBezTo>
                    <a:pt x="15454" y="77987"/>
                    <a:pt x="-4425" y="90220"/>
                    <a:pt x="927" y="96337"/>
                  </a:cubicBezTo>
                  <a:cubicBezTo>
                    <a:pt x="6279" y="102454"/>
                    <a:pt x="1691" y="108571"/>
                    <a:pt x="3985" y="112393"/>
                  </a:cubicBezTo>
                  <a:cubicBezTo>
                    <a:pt x="6279" y="116216"/>
                    <a:pt x="35333" y="110864"/>
                    <a:pt x="48331" y="97102"/>
                  </a:cubicBezTo>
                  <a:cubicBezTo>
                    <a:pt x="61329" y="83339"/>
                    <a:pt x="64387" y="84868"/>
                    <a:pt x="71269" y="87162"/>
                  </a:cubicBezTo>
                  <a:cubicBezTo>
                    <a:pt x="78149" y="88691"/>
                    <a:pt x="84266" y="81810"/>
                    <a:pt x="81208" y="76458"/>
                  </a:cubicBezTo>
                  <a:cubicBezTo>
                    <a:pt x="78149" y="71106"/>
                    <a:pt x="74326" y="58108"/>
                    <a:pt x="75091" y="41287"/>
                  </a:cubicBezTo>
                  <a:cubicBezTo>
                    <a:pt x="75856" y="31348"/>
                    <a:pt x="62857" y="14527"/>
                    <a:pt x="51389" y="0"/>
                  </a:cubicBezTo>
                  <a:cubicBezTo>
                    <a:pt x="47566" y="3058"/>
                    <a:pt x="44508" y="4587"/>
                    <a:pt x="39156" y="4587"/>
                  </a:cubicBezTo>
                  <a:cubicBezTo>
                    <a:pt x="30745" y="4587"/>
                    <a:pt x="21571" y="5352"/>
                    <a:pt x="17748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: vorm 284">
              <a:extLst>
                <a:ext uri="{FF2B5EF4-FFF2-40B4-BE49-F238E27FC236}">
                  <a16:creationId xmlns:a16="http://schemas.microsoft.com/office/drawing/2014/main" id="{EFF58D4B-1AD2-414E-B710-F92AF69D188C}"/>
                </a:ext>
              </a:extLst>
            </p:cNvPr>
            <p:cNvSpPr/>
            <p:nvPr/>
          </p:nvSpPr>
          <p:spPr>
            <a:xfrm>
              <a:off x="9244377" y="3326399"/>
              <a:ext cx="82016" cy="113595"/>
            </a:xfrm>
            <a:custGeom>
              <a:avLst/>
              <a:gdLst>
                <a:gd name="connsiteX0" fmla="*/ 17748 w 82016"/>
                <a:gd name="connsiteY0" fmla="*/ 9939 h 113595"/>
                <a:gd name="connsiteX1" fmla="*/ 3985 w 82016"/>
                <a:gd name="connsiteY1" fmla="*/ 20644 h 113595"/>
                <a:gd name="connsiteX2" fmla="*/ 10866 w 82016"/>
                <a:gd name="connsiteY2" fmla="*/ 33642 h 113595"/>
                <a:gd name="connsiteX3" fmla="*/ 9337 w 82016"/>
                <a:gd name="connsiteY3" fmla="*/ 44346 h 113595"/>
                <a:gd name="connsiteX4" fmla="*/ 8572 w 82016"/>
                <a:gd name="connsiteY4" fmla="*/ 66519 h 113595"/>
                <a:gd name="connsiteX5" fmla="*/ 927 w 82016"/>
                <a:gd name="connsiteY5" fmla="*/ 96337 h 113595"/>
                <a:gd name="connsiteX6" fmla="*/ 3985 w 82016"/>
                <a:gd name="connsiteY6" fmla="*/ 112393 h 113595"/>
                <a:gd name="connsiteX7" fmla="*/ 48331 w 82016"/>
                <a:gd name="connsiteY7" fmla="*/ 97102 h 113595"/>
                <a:gd name="connsiteX8" fmla="*/ 71269 w 82016"/>
                <a:gd name="connsiteY8" fmla="*/ 87162 h 113595"/>
                <a:gd name="connsiteX9" fmla="*/ 81208 w 82016"/>
                <a:gd name="connsiteY9" fmla="*/ 76458 h 113595"/>
                <a:gd name="connsiteX10" fmla="*/ 75091 w 82016"/>
                <a:gd name="connsiteY10" fmla="*/ 41287 h 113595"/>
                <a:gd name="connsiteX11" fmla="*/ 51389 w 82016"/>
                <a:gd name="connsiteY11" fmla="*/ 0 h 113595"/>
                <a:gd name="connsiteX12" fmla="*/ 39156 w 82016"/>
                <a:gd name="connsiteY12" fmla="*/ 4587 h 113595"/>
                <a:gd name="connsiteX13" fmla="*/ 17748 w 82016"/>
                <a:gd name="connsiteY13" fmla="*/ 9939 h 11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16" h="113595">
                  <a:moveTo>
                    <a:pt x="17748" y="9939"/>
                  </a:moveTo>
                  <a:cubicBezTo>
                    <a:pt x="15454" y="12233"/>
                    <a:pt x="9337" y="16056"/>
                    <a:pt x="3985" y="20644"/>
                  </a:cubicBezTo>
                  <a:cubicBezTo>
                    <a:pt x="6279" y="25231"/>
                    <a:pt x="6279" y="32877"/>
                    <a:pt x="10866" y="33642"/>
                  </a:cubicBezTo>
                  <a:cubicBezTo>
                    <a:pt x="17748" y="34406"/>
                    <a:pt x="17748" y="45875"/>
                    <a:pt x="9337" y="44346"/>
                  </a:cubicBezTo>
                  <a:cubicBezTo>
                    <a:pt x="1691" y="42816"/>
                    <a:pt x="1691" y="55814"/>
                    <a:pt x="8572" y="66519"/>
                  </a:cubicBezTo>
                  <a:cubicBezTo>
                    <a:pt x="15454" y="77987"/>
                    <a:pt x="-4425" y="90220"/>
                    <a:pt x="927" y="96337"/>
                  </a:cubicBezTo>
                  <a:cubicBezTo>
                    <a:pt x="6279" y="102454"/>
                    <a:pt x="1691" y="108571"/>
                    <a:pt x="3985" y="112393"/>
                  </a:cubicBezTo>
                  <a:cubicBezTo>
                    <a:pt x="6279" y="116216"/>
                    <a:pt x="35333" y="110864"/>
                    <a:pt x="48331" y="97102"/>
                  </a:cubicBezTo>
                  <a:cubicBezTo>
                    <a:pt x="61329" y="83339"/>
                    <a:pt x="64387" y="84868"/>
                    <a:pt x="71269" y="87162"/>
                  </a:cubicBezTo>
                  <a:cubicBezTo>
                    <a:pt x="78149" y="88691"/>
                    <a:pt x="84266" y="81810"/>
                    <a:pt x="81208" y="76458"/>
                  </a:cubicBezTo>
                  <a:cubicBezTo>
                    <a:pt x="78149" y="71106"/>
                    <a:pt x="74326" y="58108"/>
                    <a:pt x="75091" y="41287"/>
                  </a:cubicBezTo>
                  <a:cubicBezTo>
                    <a:pt x="75856" y="31348"/>
                    <a:pt x="62857" y="14527"/>
                    <a:pt x="51389" y="0"/>
                  </a:cubicBezTo>
                  <a:cubicBezTo>
                    <a:pt x="47566" y="3058"/>
                    <a:pt x="44508" y="4587"/>
                    <a:pt x="39156" y="4587"/>
                  </a:cubicBezTo>
                  <a:cubicBezTo>
                    <a:pt x="30745" y="4587"/>
                    <a:pt x="21571" y="5352"/>
                    <a:pt x="17748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: vorm 285">
              <a:extLst>
                <a:ext uri="{FF2B5EF4-FFF2-40B4-BE49-F238E27FC236}">
                  <a16:creationId xmlns:a16="http://schemas.microsoft.com/office/drawing/2014/main" id="{C93C87EF-8322-44D5-9E7A-5AD96528C4E5}"/>
                </a:ext>
              </a:extLst>
            </p:cNvPr>
            <p:cNvSpPr/>
            <p:nvPr/>
          </p:nvSpPr>
          <p:spPr>
            <a:xfrm>
              <a:off x="8373567" y="3658482"/>
              <a:ext cx="97216" cy="135840"/>
            </a:xfrm>
            <a:custGeom>
              <a:avLst/>
              <a:gdLst>
                <a:gd name="connsiteX0" fmla="*/ 97216 w 97216"/>
                <a:gd name="connsiteY0" fmla="*/ 112903 h 135840"/>
                <a:gd name="connsiteX1" fmla="*/ 88041 w 97216"/>
                <a:gd name="connsiteY1" fmla="*/ 65499 h 135840"/>
                <a:gd name="connsiteX2" fmla="*/ 71221 w 97216"/>
                <a:gd name="connsiteY2" fmla="*/ 84614 h 135840"/>
                <a:gd name="connsiteX3" fmla="*/ 72749 w 97216"/>
                <a:gd name="connsiteY3" fmla="*/ 58618 h 135840"/>
                <a:gd name="connsiteX4" fmla="*/ 91099 w 97216"/>
                <a:gd name="connsiteY4" fmla="*/ 34151 h 135840"/>
                <a:gd name="connsiteX5" fmla="*/ 74279 w 97216"/>
                <a:gd name="connsiteY5" fmla="*/ 28035 h 135840"/>
                <a:gd name="connsiteX6" fmla="*/ 47518 w 97216"/>
                <a:gd name="connsiteY6" fmla="*/ 29564 h 135840"/>
                <a:gd name="connsiteX7" fmla="*/ 36050 w 97216"/>
                <a:gd name="connsiteY7" fmla="*/ 18095 h 135840"/>
                <a:gd name="connsiteX8" fmla="*/ 20758 w 97216"/>
                <a:gd name="connsiteY8" fmla="*/ 5097 h 135840"/>
                <a:gd name="connsiteX9" fmla="*/ 1643 w 97216"/>
                <a:gd name="connsiteY9" fmla="*/ 5097 h 135840"/>
                <a:gd name="connsiteX10" fmla="*/ 16935 w 97216"/>
                <a:gd name="connsiteY10" fmla="*/ 25741 h 135840"/>
                <a:gd name="connsiteX11" fmla="*/ 4702 w 97216"/>
                <a:gd name="connsiteY11" fmla="*/ 35680 h 135840"/>
                <a:gd name="connsiteX12" fmla="*/ 10054 w 97216"/>
                <a:gd name="connsiteY12" fmla="*/ 72380 h 135840"/>
                <a:gd name="connsiteX13" fmla="*/ 18464 w 97216"/>
                <a:gd name="connsiteY13" fmla="*/ 116726 h 135840"/>
                <a:gd name="connsiteX14" fmla="*/ 33756 w 97216"/>
                <a:gd name="connsiteY14" fmla="*/ 112139 h 135840"/>
                <a:gd name="connsiteX15" fmla="*/ 52106 w 97216"/>
                <a:gd name="connsiteY15" fmla="*/ 102964 h 135840"/>
                <a:gd name="connsiteX16" fmla="*/ 65868 w 97216"/>
                <a:gd name="connsiteY16" fmla="*/ 90730 h 135840"/>
                <a:gd name="connsiteX17" fmla="*/ 78101 w 97216"/>
                <a:gd name="connsiteY17" fmla="*/ 123607 h 135840"/>
                <a:gd name="connsiteX18" fmla="*/ 81925 w 97216"/>
                <a:gd name="connsiteY18" fmla="*/ 135840 h 135840"/>
                <a:gd name="connsiteX19" fmla="*/ 90335 w 97216"/>
                <a:gd name="connsiteY19" fmla="*/ 128959 h 135840"/>
                <a:gd name="connsiteX20" fmla="*/ 97216 w 97216"/>
                <a:gd name="connsiteY20" fmla="*/ 112903 h 13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216" h="135840">
                  <a:moveTo>
                    <a:pt x="97216" y="112903"/>
                  </a:moveTo>
                  <a:cubicBezTo>
                    <a:pt x="93394" y="89201"/>
                    <a:pt x="91099" y="65499"/>
                    <a:pt x="88041" y="65499"/>
                  </a:cubicBezTo>
                  <a:cubicBezTo>
                    <a:pt x="84218" y="65499"/>
                    <a:pt x="78101" y="86143"/>
                    <a:pt x="71221" y="84614"/>
                  </a:cubicBezTo>
                  <a:cubicBezTo>
                    <a:pt x="64339" y="83084"/>
                    <a:pt x="64339" y="58618"/>
                    <a:pt x="72749" y="58618"/>
                  </a:cubicBezTo>
                  <a:cubicBezTo>
                    <a:pt x="81160" y="58618"/>
                    <a:pt x="91099" y="39503"/>
                    <a:pt x="91099" y="34151"/>
                  </a:cubicBezTo>
                  <a:cubicBezTo>
                    <a:pt x="91099" y="28035"/>
                    <a:pt x="82689" y="28035"/>
                    <a:pt x="74279" y="28035"/>
                  </a:cubicBezTo>
                  <a:cubicBezTo>
                    <a:pt x="65868" y="28035"/>
                    <a:pt x="47518" y="29564"/>
                    <a:pt x="47518" y="29564"/>
                  </a:cubicBezTo>
                  <a:cubicBezTo>
                    <a:pt x="47518" y="29564"/>
                    <a:pt x="36050" y="24976"/>
                    <a:pt x="36050" y="18095"/>
                  </a:cubicBezTo>
                  <a:cubicBezTo>
                    <a:pt x="36050" y="10449"/>
                    <a:pt x="32227" y="5097"/>
                    <a:pt x="20758" y="5097"/>
                  </a:cubicBezTo>
                  <a:cubicBezTo>
                    <a:pt x="9289" y="5097"/>
                    <a:pt x="9289" y="-6372"/>
                    <a:pt x="1643" y="5097"/>
                  </a:cubicBezTo>
                  <a:cubicBezTo>
                    <a:pt x="-6767" y="16566"/>
                    <a:pt x="19993" y="16566"/>
                    <a:pt x="16935" y="25741"/>
                  </a:cubicBezTo>
                  <a:cubicBezTo>
                    <a:pt x="13877" y="34151"/>
                    <a:pt x="5466" y="28799"/>
                    <a:pt x="4702" y="35680"/>
                  </a:cubicBezTo>
                  <a:cubicBezTo>
                    <a:pt x="3173" y="43326"/>
                    <a:pt x="6231" y="61676"/>
                    <a:pt x="10054" y="72380"/>
                  </a:cubicBezTo>
                  <a:cubicBezTo>
                    <a:pt x="13112" y="80026"/>
                    <a:pt x="17700" y="99905"/>
                    <a:pt x="18464" y="116726"/>
                  </a:cubicBezTo>
                  <a:cubicBezTo>
                    <a:pt x="24581" y="115197"/>
                    <a:pt x="27639" y="112139"/>
                    <a:pt x="33756" y="112139"/>
                  </a:cubicBezTo>
                  <a:cubicBezTo>
                    <a:pt x="41402" y="112139"/>
                    <a:pt x="51341" y="111374"/>
                    <a:pt x="52106" y="102964"/>
                  </a:cubicBezTo>
                  <a:cubicBezTo>
                    <a:pt x="52870" y="94553"/>
                    <a:pt x="61281" y="88437"/>
                    <a:pt x="65868" y="90730"/>
                  </a:cubicBezTo>
                  <a:cubicBezTo>
                    <a:pt x="70456" y="93024"/>
                    <a:pt x="78101" y="113668"/>
                    <a:pt x="78101" y="123607"/>
                  </a:cubicBezTo>
                  <a:cubicBezTo>
                    <a:pt x="78101" y="126666"/>
                    <a:pt x="79631" y="131253"/>
                    <a:pt x="81925" y="135840"/>
                  </a:cubicBezTo>
                  <a:cubicBezTo>
                    <a:pt x="85748" y="132018"/>
                    <a:pt x="90335" y="128959"/>
                    <a:pt x="90335" y="128959"/>
                  </a:cubicBezTo>
                  <a:cubicBezTo>
                    <a:pt x="90335" y="128959"/>
                    <a:pt x="93394" y="118255"/>
                    <a:pt x="97216" y="1129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: vorm 286">
              <a:extLst>
                <a:ext uri="{FF2B5EF4-FFF2-40B4-BE49-F238E27FC236}">
                  <a16:creationId xmlns:a16="http://schemas.microsoft.com/office/drawing/2014/main" id="{6827699D-185D-4D49-AE7E-41D8B35D1B1F}"/>
                </a:ext>
              </a:extLst>
            </p:cNvPr>
            <p:cNvSpPr/>
            <p:nvPr/>
          </p:nvSpPr>
          <p:spPr>
            <a:xfrm>
              <a:off x="8373567" y="3658482"/>
              <a:ext cx="97216" cy="135840"/>
            </a:xfrm>
            <a:custGeom>
              <a:avLst/>
              <a:gdLst>
                <a:gd name="connsiteX0" fmla="*/ 97216 w 97216"/>
                <a:gd name="connsiteY0" fmla="*/ 112903 h 135840"/>
                <a:gd name="connsiteX1" fmla="*/ 88041 w 97216"/>
                <a:gd name="connsiteY1" fmla="*/ 65499 h 135840"/>
                <a:gd name="connsiteX2" fmla="*/ 71221 w 97216"/>
                <a:gd name="connsiteY2" fmla="*/ 84614 h 135840"/>
                <a:gd name="connsiteX3" fmla="*/ 72749 w 97216"/>
                <a:gd name="connsiteY3" fmla="*/ 58618 h 135840"/>
                <a:gd name="connsiteX4" fmla="*/ 91099 w 97216"/>
                <a:gd name="connsiteY4" fmla="*/ 34151 h 135840"/>
                <a:gd name="connsiteX5" fmla="*/ 74279 w 97216"/>
                <a:gd name="connsiteY5" fmla="*/ 28035 h 135840"/>
                <a:gd name="connsiteX6" fmla="*/ 47518 w 97216"/>
                <a:gd name="connsiteY6" fmla="*/ 29564 h 135840"/>
                <a:gd name="connsiteX7" fmla="*/ 36050 w 97216"/>
                <a:gd name="connsiteY7" fmla="*/ 18095 h 135840"/>
                <a:gd name="connsiteX8" fmla="*/ 20758 w 97216"/>
                <a:gd name="connsiteY8" fmla="*/ 5097 h 135840"/>
                <a:gd name="connsiteX9" fmla="*/ 1643 w 97216"/>
                <a:gd name="connsiteY9" fmla="*/ 5097 h 135840"/>
                <a:gd name="connsiteX10" fmla="*/ 16935 w 97216"/>
                <a:gd name="connsiteY10" fmla="*/ 25741 h 135840"/>
                <a:gd name="connsiteX11" fmla="*/ 4702 w 97216"/>
                <a:gd name="connsiteY11" fmla="*/ 35680 h 135840"/>
                <a:gd name="connsiteX12" fmla="*/ 10054 w 97216"/>
                <a:gd name="connsiteY12" fmla="*/ 72380 h 135840"/>
                <a:gd name="connsiteX13" fmla="*/ 18464 w 97216"/>
                <a:gd name="connsiteY13" fmla="*/ 116726 h 135840"/>
                <a:gd name="connsiteX14" fmla="*/ 33756 w 97216"/>
                <a:gd name="connsiteY14" fmla="*/ 112139 h 135840"/>
                <a:gd name="connsiteX15" fmla="*/ 52106 w 97216"/>
                <a:gd name="connsiteY15" fmla="*/ 102964 h 135840"/>
                <a:gd name="connsiteX16" fmla="*/ 65868 w 97216"/>
                <a:gd name="connsiteY16" fmla="*/ 90730 h 135840"/>
                <a:gd name="connsiteX17" fmla="*/ 78101 w 97216"/>
                <a:gd name="connsiteY17" fmla="*/ 123607 h 135840"/>
                <a:gd name="connsiteX18" fmla="*/ 81925 w 97216"/>
                <a:gd name="connsiteY18" fmla="*/ 135840 h 135840"/>
                <a:gd name="connsiteX19" fmla="*/ 90335 w 97216"/>
                <a:gd name="connsiteY19" fmla="*/ 128959 h 135840"/>
                <a:gd name="connsiteX20" fmla="*/ 97216 w 97216"/>
                <a:gd name="connsiteY20" fmla="*/ 112903 h 13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216" h="135840">
                  <a:moveTo>
                    <a:pt x="97216" y="112903"/>
                  </a:moveTo>
                  <a:cubicBezTo>
                    <a:pt x="93394" y="89201"/>
                    <a:pt x="91099" y="65499"/>
                    <a:pt x="88041" y="65499"/>
                  </a:cubicBezTo>
                  <a:cubicBezTo>
                    <a:pt x="84218" y="65499"/>
                    <a:pt x="78101" y="86143"/>
                    <a:pt x="71221" y="84614"/>
                  </a:cubicBezTo>
                  <a:cubicBezTo>
                    <a:pt x="64339" y="83084"/>
                    <a:pt x="64339" y="58618"/>
                    <a:pt x="72749" y="58618"/>
                  </a:cubicBezTo>
                  <a:cubicBezTo>
                    <a:pt x="81160" y="58618"/>
                    <a:pt x="91099" y="39503"/>
                    <a:pt x="91099" y="34151"/>
                  </a:cubicBezTo>
                  <a:cubicBezTo>
                    <a:pt x="91099" y="28035"/>
                    <a:pt x="82689" y="28035"/>
                    <a:pt x="74279" y="28035"/>
                  </a:cubicBezTo>
                  <a:cubicBezTo>
                    <a:pt x="65868" y="28035"/>
                    <a:pt x="47518" y="29564"/>
                    <a:pt x="47518" y="29564"/>
                  </a:cubicBezTo>
                  <a:cubicBezTo>
                    <a:pt x="47518" y="29564"/>
                    <a:pt x="36050" y="24976"/>
                    <a:pt x="36050" y="18095"/>
                  </a:cubicBezTo>
                  <a:cubicBezTo>
                    <a:pt x="36050" y="10449"/>
                    <a:pt x="32227" y="5097"/>
                    <a:pt x="20758" y="5097"/>
                  </a:cubicBezTo>
                  <a:cubicBezTo>
                    <a:pt x="9289" y="5097"/>
                    <a:pt x="9289" y="-6372"/>
                    <a:pt x="1643" y="5097"/>
                  </a:cubicBezTo>
                  <a:cubicBezTo>
                    <a:pt x="-6767" y="16566"/>
                    <a:pt x="19993" y="16566"/>
                    <a:pt x="16935" y="25741"/>
                  </a:cubicBezTo>
                  <a:cubicBezTo>
                    <a:pt x="13877" y="34151"/>
                    <a:pt x="5466" y="28799"/>
                    <a:pt x="4702" y="35680"/>
                  </a:cubicBezTo>
                  <a:cubicBezTo>
                    <a:pt x="3173" y="43326"/>
                    <a:pt x="6231" y="61676"/>
                    <a:pt x="10054" y="72380"/>
                  </a:cubicBezTo>
                  <a:cubicBezTo>
                    <a:pt x="13112" y="80026"/>
                    <a:pt x="17700" y="99905"/>
                    <a:pt x="18464" y="116726"/>
                  </a:cubicBezTo>
                  <a:cubicBezTo>
                    <a:pt x="24581" y="115197"/>
                    <a:pt x="27639" y="112139"/>
                    <a:pt x="33756" y="112139"/>
                  </a:cubicBezTo>
                  <a:cubicBezTo>
                    <a:pt x="41402" y="112139"/>
                    <a:pt x="51341" y="111374"/>
                    <a:pt x="52106" y="102964"/>
                  </a:cubicBezTo>
                  <a:cubicBezTo>
                    <a:pt x="52870" y="94553"/>
                    <a:pt x="61281" y="88437"/>
                    <a:pt x="65868" y="90730"/>
                  </a:cubicBezTo>
                  <a:cubicBezTo>
                    <a:pt x="70456" y="93024"/>
                    <a:pt x="78101" y="113668"/>
                    <a:pt x="78101" y="123607"/>
                  </a:cubicBezTo>
                  <a:cubicBezTo>
                    <a:pt x="78101" y="126666"/>
                    <a:pt x="79631" y="131253"/>
                    <a:pt x="81925" y="135840"/>
                  </a:cubicBezTo>
                  <a:cubicBezTo>
                    <a:pt x="85748" y="132018"/>
                    <a:pt x="90335" y="128959"/>
                    <a:pt x="90335" y="128959"/>
                  </a:cubicBezTo>
                  <a:cubicBezTo>
                    <a:pt x="90335" y="128959"/>
                    <a:pt x="93394" y="118255"/>
                    <a:pt x="97216" y="1129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: vorm 287">
              <a:extLst>
                <a:ext uri="{FF2B5EF4-FFF2-40B4-BE49-F238E27FC236}">
                  <a16:creationId xmlns:a16="http://schemas.microsoft.com/office/drawing/2014/main" id="{78671806-E60D-4116-8C01-9188F6CD597A}"/>
                </a:ext>
              </a:extLst>
            </p:cNvPr>
            <p:cNvSpPr/>
            <p:nvPr/>
          </p:nvSpPr>
          <p:spPr>
            <a:xfrm>
              <a:off x="7916462" y="3408209"/>
              <a:ext cx="648364" cy="712212"/>
            </a:xfrm>
            <a:custGeom>
              <a:avLst/>
              <a:gdLst>
                <a:gd name="connsiteX0" fmla="*/ 466394 w 648364"/>
                <a:gd name="connsiteY0" fmla="*/ 321889 h 712212"/>
                <a:gd name="connsiteX1" fmla="*/ 461042 w 648364"/>
                <a:gd name="connsiteY1" fmla="*/ 285189 h 712212"/>
                <a:gd name="connsiteX2" fmla="*/ 473276 w 648364"/>
                <a:gd name="connsiteY2" fmla="*/ 275249 h 712212"/>
                <a:gd name="connsiteX3" fmla="*/ 457984 w 648364"/>
                <a:gd name="connsiteY3" fmla="*/ 254606 h 712212"/>
                <a:gd name="connsiteX4" fmla="*/ 477099 w 648364"/>
                <a:gd name="connsiteY4" fmla="*/ 254606 h 712212"/>
                <a:gd name="connsiteX5" fmla="*/ 492390 w 648364"/>
                <a:gd name="connsiteY5" fmla="*/ 267603 h 712212"/>
                <a:gd name="connsiteX6" fmla="*/ 503859 w 648364"/>
                <a:gd name="connsiteY6" fmla="*/ 279072 h 712212"/>
                <a:gd name="connsiteX7" fmla="*/ 530619 w 648364"/>
                <a:gd name="connsiteY7" fmla="*/ 277543 h 712212"/>
                <a:gd name="connsiteX8" fmla="*/ 547440 w 648364"/>
                <a:gd name="connsiteY8" fmla="*/ 283660 h 712212"/>
                <a:gd name="connsiteX9" fmla="*/ 529090 w 648364"/>
                <a:gd name="connsiteY9" fmla="*/ 308126 h 712212"/>
                <a:gd name="connsiteX10" fmla="*/ 527561 w 648364"/>
                <a:gd name="connsiteY10" fmla="*/ 334122 h 712212"/>
                <a:gd name="connsiteX11" fmla="*/ 544382 w 648364"/>
                <a:gd name="connsiteY11" fmla="*/ 315007 h 712212"/>
                <a:gd name="connsiteX12" fmla="*/ 553556 w 648364"/>
                <a:gd name="connsiteY12" fmla="*/ 361647 h 712212"/>
                <a:gd name="connsiteX13" fmla="*/ 556615 w 648364"/>
                <a:gd name="connsiteY13" fmla="*/ 359353 h 712212"/>
                <a:gd name="connsiteX14" fmla="*/ 562732 w 648364"/>
                <a:gd name="connsiteY14" fmla="*/ 333357 h 712212"/>
                <a:gd name="connsiteX15" fmla="*/ 567319 w 648364"/>
                <a:gd name="connsiteY15" fmla="*/ 309655 h 712212"/>
                <a:gd name="connsiteX16" fmla="*/ 585669 w 648364"/>
                <a:gd name="connsiteY16" fmla="*/ 310420 h 712212"/>
                <a:gd name="connsiteX17" fmla="*/ 594080 w 648364"/>
                <a:gd name="connsiteY17" fmla="*/ 280601 h 712212"/>
                <a:gd name="connsiteX18" fmla="*/ 600197 w 648364"/>
                <a:gd name="connsiteY18" fmla="*/ 250783 h 712212"/>
                <a:gd name="connsiteX19" fmla="*/ 615488 w 648364"/>
                <a:gd name="connsiteY19" fmla="*/ 231668 h 712212"/>
                <a:gd name="connsiteX20" fmla="*/ 634603 w 648364"/>
                <a:gd name="connsiteY20" fmla="*/ 223258 h 712212"/>
                <a:gd name="connsiteX21" fmla="*/ 644542 w 648364"/>
                <a:gd name="connsiteY21" fmla="*/ 223258 h 712212"/>
                <a:gd name="connsiteX22" fmla="*/ 643013 w 648364"/>
                <a:gd name="connsiteY22" fmla="*/ 207201 h 712212"/>
                <a:gd name="connsiteX23" fmla="*/ 648365 w 648364"/>
                <a:gd name="connsiteY23" fmla="*/ 195733 h 712212"/>
                <a:gd name="connsiteX24" fmla="*/ 634603 w 648364"/>
                <a:gd name="connsiteY24" fmla="*/ 188087 h 712212"/>
                <a:gd name="connsiteX25" fmla="*/ 625427 w 648364"/>
                <a:gd name="connsiteY25" fmla="*/ 172031 h 712212"/>
                <a:gd name="connsiteX26" fmla="*/ 613194 w 648364"/>
                <a:gd name="connsiteY26" fmla="*/ 174325 h 712212"/>
                <a:gd name="connsiteX27" fmla="*/ 585669 w 648364"/>
                <a:gd name="connsiteY27" fmla="*/ 175089 h 712212"/>
                <a:gd name="connsiteX28" fmla="*/ 565791 w 648364"/>
                <a:gd name="connsiteY28" fmla="*/ 188852 h 712212"/>
                <a:gd name="connsiteX29" fmla="*/ 556615 w 648364"/>
                <a:gd name="connsiteY29" fmla="*/ 198791 h 712212"/>
                <a:gd name="connsiteX30" fmla="*/ 545911 w 648364"/>
                <a:gd name="connsiteY30" fmla="*/ 209495 h 712212"/>
                <a:gd name="connsiteX31" fmla="*/ 533678 w 648364"/>
                <a:gd name="connsiteY31" fmla="*/ 214083 h 712212"/>
                <a:gd name="connsiteX32" fmla="*/ 536736 w 648364"/>
                <a:gd name="connsiteY32" fmla="*/ 235491 h 712212"/>
                <a:gd name="connsiteX33" fmla="*/ 513799 w 648364"/>
                <a:gd name="connsiteY33" fmla="*/ 238549 h 712212"/>
                <a:gd name="connsiteX34" fmla="*/ 491626 w 648364"/>
                <a:gd name="connsiteY34" fmla="*/ 236256 h 712212"/>
                <a:gd name="connsiteX35" fmla="*/ 476334 w 648364"/>
                <a:gd name="connsiteY35" fmla="*/ 232433 h 712212"/>
                <a:gd name="connsiteX36" fmla="*/ 468688 w 648364"/>
                <a:gd name="connsiteY36" fmla="*/ 216377 h 712212"/>
                <a:gd name="connsiteX37" fmla="*/ 461042 w 648364"/>
                <a:gd name="connsiteY37" fmla="*/ 204143 h 712212"/>
                <a:gd name="connsiteX38" fmla="*/ 451868 w 648364"/>
                <a:gd name="connsiteY38" fmla="*/ 215612 h 712212"/>
                <a:gd name="connsiteX39" fmla="*/ 451103 w 648364"/>
                <a:gd name="connsiteY39" fmla="*/ 240843 h 712212"/>
                <a:gd name="connsiteX40" fmla="*/ 410580 w 648364"/>
                <a:gd name="connsiteY40" fmla="*/ 244666 h 712212"/>
                <a:gd name="connsiteX41" fmla="*/ 379997 w 648364"/>
                <a:gd name="connsiteY41" fmla="*/ 232433 h 712212"/>
                <a:gd name="connsiteX42" fmla="*/ 366999 w 648364"/>
                <a:gd name="connsiteY42" fmla="*/ 218670 h 712212"/>
                <a:gd name="connsiteX43" fmla="*/ 344826 w 648364"/>
                <a:gd name="connsiteY43" fmla="*/ 222493 h 712212"/>
                <a:gd name="connsiteX44" fmla="*/ 325712 w 648364"/>
                <a:gd name="connsiteY44" fmla="*/ 211024 h 712212"/>
                <a:gd name="connsiteX45" fmla="*/ 308126 w 648364"/>
                <a:gd name="connsiteY45" fmla="*/ 201085 h 712212"/>
                <a:gd name="connsiteX46" fmla="*/ 289776 w 648364"/>
                <a:gd name="connsiteY46" fmla="*/ 191145 h 712212"/>
                <a:gd name="connsiteX47" fmla="*/ 277543 w 648364"/>
                <a:gd name="connsiteY47" fmla="*/ 181206 h 712212"/>
                <a:gd name="connsiteX48" fmla="*/ 281366 w 648364"/>
                <a:gd name="connsiteY48" fmla="*/ 162856 h 712212"/>
                <a:gd name="connsiteX49" fmla="*/ 292070 w 648364"/>
                <a:gd name="connsiteY49" fmla="*/ 147564 h 712212"/>
                <a:gd name="connsiteX50" fmla="*/ 282131 w 648364"/>
                <a:gd name="connsiteY50" fmla="*/ 136860 h 712212"/>
                <a:gd name="connsiteX51" fmla="*/ 268368 w 648364"/>
                <a:gd name="connsiteY51" fmla="*/ 124627 h 712212"/>
                <a:gd name="connsiteX52" fmla="*/ 249254 w 648364"/>
                <a:gd name="connsiteY52" fmla="*/ 110100 h 712212"/>
                <a:gd name="connsiteX53" fmla="*/ 240843 w 648364"/>
                <a:gd name="connsiteY53" fmla="*/ 90985 h 712212"/>
                <a:gd name="connsiteX54" fmla="*/ 246195 w 648364"/>
                <a:gd name="connsiteY54" fmla="*/ 80281 h 712212"/>
                <a:gd name="connsiteX55" fmla="*/ 259958 w 648364"/>
                <a:gd name="connsiteY55" fmla="*/ 71871 h 712212"/>
                <a:gd name="connsiteX56" fmla="*/ 246960 w 648364"/>
                <a:gd name="connsiteY56" fmla="*/ 50462 h 712212"/>
                <a:gd name="connsiteX57" fmla="*/ 246195 w 648364"/>
                <a:gd name="connsiteY57" fmla="*/ 27525 h 712212"/>
                <a:gd name="connsiteX58" fmla="*/ 232433 w 648364"/>
                <a:gd name="connsiteY58" fmla="*/ 11469 h 712212"/>
                <a:gd name="connsiteX59" fmla="*/ 223258 w 648364"/>
                <a:gd name="connsiteY59" fmla="*/ 0 h 712212"/>
                <a:gd name="connsiteX60" fmla="*/ 214083 w 648364"/>
                <a:gd name="connsiteY60" fmla="*/ 765 h 712212"/>
                <a:gd name="connsiteX61" fmla="*/ 204908 w 648364"/>
                <a:gd name="connsiteY61" fmla="*/ 18350 h 712212"/>
                <a:gd name="connsiteX62" fmla="*/ 181970 w 648364"/>
                <a:gd name="connsiteY62" fmla="*/ 28289 h 712212"/>
                <a:gd name="connsiteX63" fmla="*/ 146800 w 648364"/>
                <a:gd name="connsiteY63" fmla="*/ 21408 h 712212"/>
                <a:gd name="connsiteX64" fmla="*/ 134567 w 648364"/>
                <a:gd name="connsiteY64" fmla="*/ 35171 h 712212"/>
                <a:gd name="connsiteX65" fmla="*/ 138389 w 648364"/>
                <a:gd name="connsiteY65" fmla="*/ 58108 h 712212"/>
                <a:gd name="connsiteX66" fmla="*/ 152152 w 648364"/>
                <a:gd name="connsiteY66" fmla="*/ 81046 h 712212"/>
                <a:gd name="connsiteX67" fmla="*/ 162856 w 648364"/>
                <a:gd name="connsiteY67" fmla="*/ 91750 h 712212"/>
                <a:gd name="connsiteX68" fmla="*/ 150623 w 648364"/>
                <a:gd name="connsiteY68" fmla="*/ 110100 h 712212"/>
                <a:gd name="connsiteX69" fmla="*/ 146035 w 648364"/>
                <a:gd name="connsiteY69" fmla="*/ 128450 h 712212"/>
                <a:gd name="connsiteX70" fmla="*/ 135331 w 648364"/>
                <a:gd name="connsiteY70" fmla="*/ 142212 h 712212"/>
                <a:gd name="connsiteX71" fmla="*/ 121569 w 648364"/>
                <a:gd name="connsiteY71" fmla="*/ 153681 h 712212"/>
                <a:gd name="connsiteX72" fmla="*/ 112394 w 648364"/>
                <a:gd name="connsiteY72" fmla="*/ 179676 h 712212"/>
                <a:gd name="connsiteX73" fmla="*/ 93279 w 648364"/>
                <a:gd name="connsiteY73" fmla="*/ 191910 h 712212"/>
                <a:gd name="connsiteX74" fmla="*/ 80281 w 648364"/>
                <a:gd name="connsiteY74" fmla="*/ 210260 h 712212"/>
                <a:gd name="connsiteX75" fmla="*/ 64989 w 648364"/>
                <a:gd name="connsiteY75" fmla="*/ 211024 h 712212"/>
                <a:gd name="connsiteX76" fmla="*/ 47404 w 648364"/>
                <a:gd name="connsiteY76" fmla="*/ 208731 h 712212"/>
                <a:gd name="connsiteX77" fmla="*/ 29819 w 648364"/>
                <a:gd name="connsiteY77" fmla="*/ 231668 h 712212"/>
                <a:gd name="connsiteX78" fmla="*/ 44346 w 648364"/>
                <a:gd name="connsiteY78" fmla="*/ 249253 h 712212"/>
                <a:gd name="connsiteX79" fmla="*/ 54286 w 648364"/>
                <a:gd name="connsiteY79" fmla="*/ 274485 h 712212"/>
                <a:gd name="connsiteX80" fmla="*/ 62696 w 648364"/>
                <a:gd name="connsiteY80" fmla="*/ 296658 h 712212"/>
                <a:gd name="connsiteX81" fmla="*/ 45110 w 648364"/>
                <a:gd name="connsiteY81" fmla="*/ 301245 h 712212"/>
                <a:gd name="connsiteX82" fmla="*/ 22937 w 648364"/>
                <a:gd name="connsiteY82" fmla="*/ 302009 h 712212"/>
                <a:gd name="connsiteX83" fmla="*/ 1529 w 648364"/>
                <a:gd name="connsiteY83" fmla="*/ 317301 h 712212"/>
                <a:gd name="connsiteX84" fmla="*/ 0 w 648364"/>
                <a:gd name="connsiteY84" fmla="*/ 318830 h 712212"/>
                <a:gd name="connsiteX85" fmla="*/ 21408 w 648364"/>
                <a:gd name="connsiteY85" fmla="*/ 339474 h 712212"/>
                <a:gd name="connsiteX86" fmla="*/ 46640 w 648364"/>
                <a:gd name="connsiteY86" fmla="*/ 341003 h 712212"/>
                <a:gd name="connsiteX87" fmla="*/ 14527 w 648364"/>
                <a:gd name="connsiteY87" fmla="*/ 352472 h 712212"/>
                <a:gd name="connsiteX88" fmla="*/ 64225 w 648364"/>
                <a:gd name="connsiteY88" fmla="*/ 394524 h 712212"/>
                <a:gd name="connsiteX89" fmla="*/ 88692 w 648364"/>
                <a:gd name="connsiteY89" fmla="*/ 369293 h 712212"/>
                <a:gd name="connsiteX90" fmla="*/ 95573 w 648364"/>
                <a:gd name="connsiteY90" fmla="*/ 357059 h 712212"/>
                <a:gd name="connsiteX91" fmla="*/ 101689 w 648364"/>
                <a:gd name="connsiteY91" fmla="*/ 382291 h 712212"/>
                <a:gd name="connsiteX92" fmla="*/ 101689 w 648364"/>
                <a:gd name="connsiteY92" fmla="*/ 404464 h 712212"/>
                <a:gd name="connsiteX93" fmla="*/ 106277 w 648364"/>
                <a:gd name="connsiteY93" fmla="*/ 445751 h 712212"/>
                <a:gd name="connsiteX94" fmla="*/ 116981 w 648364"/>
                <a:gd name="connsiteY94" fmla="*/ 489332 h 712212"/>
                <a:gd name="connsiteX95" fmla="*/ 138389 w 648364"/>
                <a:gd name="connsiteY95" fmla="*/ 554321 h 712212"/>
                <a:gd name="connsiteX96" fmla="*/ 161327 w 648364"/>
                <a:gd name="connsiteY96" fmla="*/ 617017 h 712212"/>
                <a:gd name="connsiteX97" fmla="*/ 183499 w 648364"/>
                <a:gd name="connsiteY97" fmla="*/ 668244 h 712212"/>
                <a:gd name="connsiteX98" fmla="*/ 206437 w 648364"/>
                <a:gd name="connsiteY98" fmla="*/ 711060 h 712212"/>
                <a:gd name="connsiteX99" fmla="*/ 227845 w 648364"/>
                <a:gd name="connsiteY99" fmla="*/ 695769 h 712212"/>
                <a:gd name="connsiteX100" fmla="*/ 249254 w 648364"/>
                <a:gd name="connsiteY100" fmla="*/ 672831 h 712212"/>
                <a:gd name="connsiteX101" fmla="*/ 258428 w 648364"/>
                <a:gd name="connsiteY101" fmla="*/ 656011 h 712212"/>
                <a:gd name="connsiteX102" fmla="*/ 264545 w 648364"/>
                <a:gd name="connsiteY102" fmla="*/ 638425 h 712212"/>
                <a:gd name="connsiteX103" fmla="*/ 271426 w 648364"/>
                <a:gd name="connsiteY103" fmla="*/ 607842 h 712212"/>
                <a:gd name="connsiteX104" fmla="*/ 274485 w 648364"/>
                <a:gd name="connsiteY104" fmla="*/ 568084 h 712212"/>
                <a:gd name="connsiteX105" fmla="*/ 276014 w 648364"/>
                <a:gd name="connsiteY105" fmla="*/ 537501 h 712212"/>
                <a:gd name="connsiteX106" fmla="*/ 284424 w 648364"/>
                <a:gd name="connsiteY106" fmla="*/ 517621 h 712212"/>
                <a:gd name="connsiteX107" fmla="*/ 307362 w 648364"/>
                <a:gd name="connsiteY107" fmla="*/ 500801 h 712212"/>
                <a:gd name="connsiteX108" fmla="*/ 342532 w 648364"/>
                <a:gd name="connsiteY108" fmla="*/ 470982 h 712212"/>
                <a:gd name="connsiteX109" fmla="*/ 379997 w 648364"/>
                <a:gd name="connsiteY109" fmla="*/ 431224 h 712212"/>
                <a:gd name="connsiteX110" fmla="*/ 415167 w 648364"/>
                <a:gd name="connsiteY110" fmla="*/ 405993 h 712212"/>
                <a:gd name="connsiteX111" fmla="*/ 422049 w 648364"/>
                <a:gd name="connsiteY111" fmla="*/ 380761 h 712212"/>
                <a:gd name="connsiteX112" fmla="*/ 463336 w 648364"/>
                <a:gd name="connsiteY112" fmla="*/ 366234 h 712212"/>
                <a:gd name="connsiteX113" fmla="*/ 469453 w 648364"/>
                <a:gd name="connsiteY113" fmla="*/ 365470 h 712212"/>
                <a:gd name="connsiteX114" fmla="*/ 466394 w 648364"/>
                <a:gd name="connsiteY114" fmla="*/ 321889 h 71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8364" h="712212">
                  <a:moveTo>
                    <a:pt x="466394" y="321889"/>
                  </a:moveTo>
                  <a:cubicBezTo>
                    <a:pt x="462572" y="311949"/>
                    <a:pt x="459514" y="292835"/>
                    <a:pt x="461042" y="285189"/>
                  </a:cubicBezTo>
                  <a:cubicBezTo>
                    <a:pt x="462572" y="277543"/>
                    <a:pt x="470982" y="283660"/>
                    <a:pt x="473276" y="275249"/>
                  </a:cubicBezTo>
                  <a:cubicBezTo>
                    <a:pt x="476334" y="266839"/>
                    <a:pt x="449574" y="266839"/>
                    <a:pt x="457984" y="254606"/>
                  </a:cubicBezTo>
                  <a:cubicBezTo>
                    <a:pt x="466394" y="243137"/>
                    <a:pt x="466394" y="254606"/>
                    <a:pt x="477099" y="254606"/>
                  </a:cubicBezTo>
                  <a:cubicBezTo>
                    <a:pt x="488568" y="254606"/>
                    <a:pt x="492390" y="260722"/>
                    <a:pt x="492390" y="267603"/>
                  </a:cubicBezTo>
                  <a:cubicBezTo>
                    <a:pt x="492390" y="275249"/>
                    <a:pt x="503859" y="279072"/>
                    <a:pt x="503859" y="279072"/>
                  </a:cubicBezTo>
                  <a:cubicBezTo>
                    <a:pt x="503859" y="279072"/>
                    <a:pt x="522209" y="277543"/>
                    <a:pt x="530619" y="277543"/>
                  </a:cubicBezTo>
                  <a:cubicBezTo>
                    <a:pt x="539030" y="277543"/>
                    <a:pt x="547440" y="277543"/>
                    <a:pt x="547440" y="283660"/>
                  </a:cubicBezTo>
                  <a:cubicBezTo>
                    <a:pt x="547440" y="289776"/>
                    <a:pt x="537500" y="308126"/>
                    <a:pt x="529090" y="308126"/>
                  </a:cubicBezTo>
                  <a:cubicBezTo>
                    <a:pt x="520680" y="308126"/>
                    <a:pt x="520680" y="332593"/>
                    <a:pt x="527561" y="334122"/>
                  </a:cubicBezTo>
                  <a:cubicBezTo>
                    <a:pt x="534442" y="335651"/>
                    <a:pt x="539795" y="315007"/>
                    <a:pt x="544382" y="315007"/>
                  </a:cubicBezTo>
                  <a:cubicBezTo>
                    <a:pt x="547440" y="315007"/>
                    <a:pt x="549734" y="337945"/>
                    <a:pt x="553556" y="361647"/>
                  </a:cubicBezTo>
                  <a:cubicBezTo>
                    <a:pt x="554322" y="360118"/>
                    <a:pt x="555851" y="359353"/>
                    <a:pt x="556615" y="359353"/>
                  </a:cubicBezTo>
                  <a:cubicBezTo>
                    <a:pt x="561968" y="359353"/>
                    <a:pt x="559673" y="339474"/>
                    <a:pt x="562732" y="333357"/>
                  </a:cubicBezTo>
                  <a:cubicBezTo>
                    <a:pt x="566555" y="327241"/>
                    <a:pt x="564261" y="309655"/>
                    <a:pt x="567319" y="309655"/>
                  </a:cubicBezTo>
                  <a:cubicBezTo>
                    <a:pt x="570378" y="309655"/>
                    <a:pt x="586434" y="315772"/>
                    <a:pt x="585669" y="310420"/>
                  </a:cubicBezTo>
                  <a:cubicBezTo>
                    <a:pt x="584905" y="305832"/>
                    <a:pt x="595608" y="289012"/>
                    <a:pt x="594080" y="280601"/>
                  </a:cubicBezTo>
                  <a:cubicBezTo>
                    <a:pt x="592551" y="272191"/>
                    <a:pt x="600197" y="261487"/>
                    <a:pt x="600197" y="250783"/>
                  </a:cubicBezTo>
                  <a:cubicBezTo>
                    <a:pt x="600197" y="240079"/>
                    <a:pt x="609371" y="237020"/>
                    <a:pt x="615488" y="231668"/>
                  </a:cubicBezTo>
                  <a:cubicBezTo>
                    <a:pt x="621604" y="225551"/>
                    <a:pt x="633073" y="217906"/>
                    <a:pt x="634603" y="223258"/>
                  </a:cubicBezTo>
                  <a:cubicBezTo>
                    <a:pt x="636132" y="227845"/>
                    <a:pt x="649894" y="231668"/>
                    <a:pt x="644542" y="223258"/>
                  </a:cubicBezTo>
                  <a:cubicBezTo>
                    <a:pt x="639190" y="214847"/>
                    <a:pt x="639190" y="208731"/>
                    <a:pt x="643013" y="207201"/>
                  </a:cubicBezTo>
                  <a:cubicBezTo>
                    <a:pt x="646836" y="204908"/>
                    <a:pt x="648365" y="195733"/>
                    <a:pt x="648365" y="195733"/>
                  </a:cubicBezTo>
                  <a:cubicBezTo>
                    <a:pt x="648365" y="195733"/>
                    <a:pt x="636132" y="193439"/>
                    <a:pt x="634603" y="188087"/>
                  </a:cubicBezTo>
                  <a:cubicBezTo>
                    <a:pt x="633073" y="181970"/>
                    <a:pt x="625427" y="176618"/>
                    <a:pt x="625427" y="172031"/>
                  </a:cubicBezTo>
                  <a:cubicBezTo>
                    <a:pt x="625427" y="167443"/>
                    <a:pt x="619311" y="168972"/>
                    <a:pt x="613194" y="174325"/>
                  </a:cubicBezTo>
                  <a:cubicBezTo>
                    <a:pt x="607842" y="178912"/>
                    <a:pt x="597903" y="168208"/>
                    <a:pt x="585669" y="175089"/>
                  </a:cubicBezTo>
                  <a:cubicBezTo>
                    <a:pt x="573436" y="181970"/>
                    <a:pt x="571142" y="189616"/>
                    <a:pt x="565791" y="188852"/>
                  </a:cubicBezTo>
                  <a:cubicBezTo>
                    <a:pt x="560438" y="188087"/>
                    <a:pt x="561202" y="193439"/>
                    <a:pt x="556615" y="198791"/>
                  </a:cubicBezTo>
                  <a:cubicBezTo>
                    <a:pt x="552028" y="203379"/>
                    <a:pt x="548205" y="209495"/>
                    <a:pt x="545911" y="209495"/>
                  </a:cubicBezTo>
                  <a:cubicBezTo>
                    <a:pt x="542853" y="209495"/>
                    <a:pt x="533678" y="214083"/>
                    <a:pt x="533678" y="214083"/>
                  </a:cubicBezTo>
                  <a:cubicBezTo>
                    <a:pt x="533678" y="214083"/>
                    <a:pt x="539795" y="228610"/>
                    <a:pt x="536736" y="235491"/>
                  </a:cubicBezTo>
                  <a:cubicBezTo>
                    <a:pt x="532913" y="242372"/>
                    <a:pt x="523738" y="235491"/>
                    <a:pt x="513799" y="238549"/>
                  </a:cubicBezTo>
                  <a:cubicBezTo>
                    <a:pt x="503859" y="241608"/>
                    <a:pt x="499271" y="234726"/>
                    <a:pt x="491626" y="236256"/>
                  </a:cubicBezTo>
                  <a:cubicBezTo>
                    <a:pt x="483980" y="238549"/>
                    <a:pt x="479392" y="231668"/>
                    <a:pt x="476334" y="232433"/>
                  </a:cubicBezTo>
                  <a:cubicBezTo>
                    <a:pt x="472511" y="233197"/>
                    <a:pt x="467159" y="224022"/>
                    <a:pt x="468688" y="216377"/>
                  </a:cubicBezTo>
                  <a:cubicBezTo>
                    <a:pt x="470217" y="208731"/>
                    <a:pt x="464865" y="198027"/>
                    <a:pt x="461042" y="204143"/>
                  </a:cubicBezTo>
                  <a:cubicBezTo>
                    <a:pt x="457219" y="210260"/>
                    <a:pt x="451868" y="207201"/>
                    <a:pt x="451868" y="215612"/>
                  </a:cubicBezTo>
                  <a:cubicBezTo>
                    <a:pt x="451868" y="224022"/>
                    <a:pt x="456455" y="234726"/>
                    <a:pt x="451103" y="240843"/>
                  </a:cubicBezTo>
                  <a:cubicBezTo>
                    <a:pt x="445751" y="246960"/>
                    <a:pt x="415932" y="249253"/>
                    <a:pt x="410580" y="244666"/>
                  </a:cubicBezTo>
                  <a:cubicBezTo>
                    <a:pt x="405228" y="240079"/>
                    <a:pt x="381526" y="237020"/>
                    <a:pt x="379997" y="232433"/>
                  </a:cubicBezTo>
                  <a:cubicBezTo>
                    <a:pt x="379233" y="227845"/>
                    <a:pt x="371587" y="218670"/>
                    <a:pt x="366999" y="218670"/>
                  </a:cubicBezTo>
                  <a:cubicBezTo>
                    <a:pt x="362412" y="218670"/>
                    <a:pt x="348649" y="225551"/>
                    <a:pt x="344826" y="222493"/>
                  </a:cubicBezTo>
                  <a:cubicBezTo>
                    <a:pt x="341003" y="219435"/>
                    <a:pt x="331828" y="211789"/>
                    <a:pt x="325712" y="211024"/>
                  </a:cubicBezTo>
                  <a:cubicBezTo>
                    <a:pt x="319595" y="210260"/>
                    <a:pt x="308891" y="204908"/>
                    <a:pt x="308126" y="201085"/>
                  </a:cubicBezTo>
                  <a:cubicBezTo>
                    <a:pt x="307362" y="197262"/>
                    <a:pt x="292834" y="194968"/>
                    <a:pt x="289776" y="191145"/>
                  </a:cubicBezTo>
                  <a:cubicBezTo>
                    <a:pt x="286718" y="187322"/>
                    <a:pt x="277543" y="186558"/>
                    <a:pt x="277543" y="181206"/>
                  </a:cubicBezTo>
                  <a:cubicBezTo>
                    <a:pt x="277543" y="176618"/>
                    <a:pt x="281366" y="168972"/>
                    <a:pt x="281366" y="162856"/>
                  </a:cubicBezTo>
                  <a:cubicBezTo>
                    <a:pt x="281366" y="156739"/>
                    <a:pt x="292070" y="151387"/>
                    <a:pt x="292070" y="147564"/>
                  </a:cubicBezTo>
                  <a:cubicBezTo>
                    <a:pt x="292070" y="143741"/>
                    <a:pt x="282131" y="136860"/>
                    <a:pt x="282131" y="136860"/>
                  </a:cubicBezTo>
                  <a:cubicBezTo>
                    <a:pt x="282131" y="136860"/>
                    <a:pt x="276014" y="124627"/>
                    <a:pt x="268368" y="124627"/>
                  </a:cubicBezTo>
                  <a:cubicBezTo>
                    <a:pt x="260722" y="124627"/>
                    <a:pt x="255370" y="110864"/>
                    <a:pt x="249254" y="110100"/>
                  </a:cubicBezTo>
                  <a:cubicBezTo>
                    <a:pt x="243137" y="109335"/>
                    <a:pt x="244666" y="95573"/>
                    <a:pt x="240843" y="90985"/>
                  </a:cubicBezTo>
                  <a:cubicBezTo>
                    <a:pt x="237020" y="86398"/>
                    <a:pt x="240079" y="74929"/>
                    <a:pt x="246195" y="80281"/>
                  </a:cubicBezTo>
                  <a:cubicBezTo>
                    <a:pt x="252312" y="86398"/>
                    <a:pt x="264545" y="80281"/>
                    <a:pt x="259958" y="71871"/>
                  </a:cubicBezTo>
                  <a:cubicBezTo>
                    <a:pt x="255370" y="63460"/>
                    <a:pt x="246960" y="55814"/>
                    <a:pt x="246960" y="50462"/>
                  </a:cubicBezTo>
                  <a:cubicBezTo>
                    <a:pt x="246960" y="45875"/>
                    <a:pt x="252312" y="31348"/>
                    <a:pt x="246195" y="27525"/>
                  </a:cubicBezTo>
                  <a:cubicBezTo>
                    <a:pt x="240079" y="23702"/>
                    <a:pt x="233962" y="17585"/>
                    <a:pt x="232433" y="11469"/>
                  </a:cubicBezTo>
                  <a:cubicBezTo>
                    <a:pt x="230904" y="4587"/>
                    <a:pt x="223258" y="0"/>
                    <a:pt x="223258" y="0"/>
                  </a:cubicBezTo>
                  <a:lnTo>
                    <a:pt x="214083" y="765"/>
                  </a:lnTo>
                  <a:cubicBezTo>
                    <a:pt x="214083" y="765"/>
                    <a:pt x="208731" y="16056"/>
                    <a:pt x="204908" y="18350"/>
                  </a:cubicBezTo>
                  <a:cubicBezTo>
                    <a:pt x="201085" y="20644"/>
                    <a:pt x="188087" y="22937"/>
                    <a:pt x="181970" y="28289"/>
                  </a:cubicBezTo>
                  <a:cubicBezTo>
                    <a:pt x="175854" y="32877"/>
                    <a:pt x="157504" y="21408"/>
                    <a:pt x="146800" y="21408"/>
                  </a:cubicBezTo>
                  <a:cubicBezTo>
                    <a:pt x="136860" y="21408"/>
                    <a:pt x="129979" y="32112"/>
                    <a:pt x="134567" y="35171"/>
                  </a:cubicBezTo>
                  <a:cubicBezTo>
                    <a:pt x="139154" y="38229"/>
                    <a:pt x="138389" y="58108"/>
                    <a:pt x="138389" y="58108"/>
                  </a:cubicBezTo>
                  <a:cubicBezTo>
                    <a:pt x="138389" y="58108"/>
                    <a:pt x="143741" y="83339"/>
                    <a:pt x="152152" y="81046"/>
                  </a:cubicBezTo>
                  <a:cubicBezTo>
                    <a:pt x="160562" y="78752"/>
                    <a:pt x="170501" y="89456"/>
                    <a:pt x="162856" y="91750"/>
                  </a:cubicBezTo>
                  <a:cubicBezTo>
                    <a:pt x="155210" y="94044"/>
                    <a:pt x="152152" y="102454"/>
                    <a:pt x="150623" y="110100"/>
                  </a:cubicBezTo>
                  <a:cubicBezTo>
                    <a:pt x="149858" y="117746"/>
                    <a:pt x="151387" y="127685"/>
                    <a:pt x="146035" y="128450"/>
                  </a:cubicBezTo>
                  <a:cubicBezTo>
                    <a:pt x="140683" y="129214"/>
                    <a:pt x="135331" y="131508"/>
                    <a:pt x="135331" y="142212"/>
                  </a:cubicBezTo>
                  <a:cubicBezTo>
                    <a:pt x="135331" y="152916"/>
                    <a:pt x="123098" y="149858"/>
                    <a:pt x="121569" y="153681"/>
                  </a:cubicBezTo>
                  <a:cubicBezTo>
                    <a:pt x="120039" y="157504"/>
                    <a:pt x="115452" y="176618"/>
                    <a:pt x="112394" y="179676"/>
                  </a:cubicBezTo>
                  <a:cubicBezTo>
                    <a:pt x="109335" y="182735"/>
                    <a:pt x="94043" y="183499"/>
                    <a:pt x="93279" y="191910"/>
                  </a:cubicBezTo>
                  <a:cubicBezTo>
                    <a:pt x="92515" y="200320"/>
                    <a:pt x="84869" y="211024"/>
                    <a:pt x="80281" y="210260"/>
                  </a:cubicBezTo>
                  <a:cubicBezTo>
                    <a:pt x="75694" y="209495"/>
                    <a:pt x="67283" y="205672"/>
                    <a:pt x="64989" y="211024"/>
                  </a:cubicBezTo>
                  <a:cubicBezTo>
                    <a:pt x="61931" y="217141"/>
                    <a:pt x="50463" y="206437"/>
                    <a:pt x="47404" y="208731"/>
                  </a:cubicBezTo>
                  <a:cubicBezTo>
                    <a:pt x="44346" y="211789"/>
                    <a:pt x="29819" y="224022"/>
                    <a:pt x="29819" y="231668"/>
                  </a:cubicBezTo>
                  <a:cubicBezTo>
                    <a:pt x="29819" y="239314"/>
                    <a:pt x="45110" y="239314"/>
                    <a:pt x="44346" y="249253"/>
                  </a:cubicBezTo>
                  <a:cubicBezTo>
                    <a:pt x="43581" y="259193"/>
                    <a:pt x="49698" y="269133"/>
                    <a:pt x="54286" y="274485"/>
                  </a:cubicBezTo>
                  <a:cubicBezTo>
                    <a:pt x="58873" y="279072"/>
                    <a:pt x="66519" y="290541"/>
                    <a:pt x="62696" y="296658"/>
                  </a:cubicBezTo>
                  <a:cubicBezTo>
                    <a:pt x="58873" y="302774"/>
                    <a:pt x="53521" y="303539"/>
                    <a:pt x="45110" y="301245"/>
                  </a:cubicBezTo>
                  <a:cubicBezTo>
                    <a:pt x="36700" y="298951"/>
                    <a:pt x="37465" y="305068"/>
                    <a:pt x="22937" y="302009"/>
                  </a:cubicBezTo>
                  <a:cubicBezTo>
                    <a:pt x="8411" y="298951"/>
                    <a:pt x="7646" y="310420"/>
                    <a:pt x="1529" y="317301"/>
                  </a:cubicBezTo>
                  <a:cubicBezTo>
                    <a:pt x="1529" y="318066"/>
                    <a:pt x="765" y="318066"/>
                    <a:pt x="0" y="318830"/>
                  </a:cubicBezTo>
                  <a:cubicBezTo>
                    <a:pt x="6881" y="324183"/>
                    <a:pt x="9939" y="334887"/>
                    <a:pt x="21408" y="339474"/>
                  </a:cubicBezTo>
                  <a:cubicBezTo>
                    <a:pt x="35171" y="344826"/>
                    <a:pt x="46640" y="330299"/>
                    <a:pt x="46640" y="341003"/>
                  </a:cubicBezTo>
                  <a:cubicBezTo>
                    <a:pt x="46640" y="351707"/>
                    <a:pt x="15292" y="349414"/>
                    <a:pt x="14527" y="352472"/>
                  </a:cubicBezTo>
                  <a:cubicBezTo>
                    <a:pt x="13762" y="355530"/>
                    <a:pt x="47404" y="397582"/>
                    <a:pt x="64225" y="394524"/>
                  </a:cubicBezTo>
                  <a:cubicBezTo>
                    <a:pt x="81046" y="391466"/>
                    <a:pt x="93279" y="372351"/>
                    <a:pt x="88692" y="369293"/>
                  </a:cubicBezTo>
                  <a:cubicBezTo>
                    <a:pt x="84104" y="366234"/>
                    <a:pt x="91750" y="354766"/>
                    <a:pt x="95573" y="357059"/>
                  </a:cubicBezTo>
                  <a:cubicBezTo>
                    <a:pt x="100160" y="359353"/>
                    <a:pt x="96338" y="377703"/>
                    <a:pt x="101689" y="382291"/>
                  </a:cubicBezTo>
                  <a:cubicBezTo>
                    <a:pt x="107041" y="386878"/>
                    <a:pt x="104748" y="394524"/>
                    <a:pt x="101689" y="404464"/>
                  </a:cubicBezTo>
                  <a:cubicBezTo>
                    <a:pt x="98631" y="414403"/>
                    <a:pt x="104748" y="434282"/>
                    <a:pt x="106277" y="445751"/>
                  </a:cubicBezTo>
                  <a:cubicBezTo>
                    <a:pt x="107041" y="457220"/>
                    <a:pt x="114687" y="473276"/>
                    <a:pt x="116981" y="489332"/>
                  </a:cubicBezTo>
                  <a:cubicBezTo>
                    <a:pt x="119275" y="506153"/>
                    <a:pt x="129214" y="535971"/>
                    <a:pt x="138389" y="554321"/>
                  </a:cubicBezTo>
                  <a:cubicBezTo>
                    <a:pt x="147564" y="572671"/>
                    <a:pt x="155210" y="608607"/>
                    <a:pt x="161327" y="617017"/>
                  </a:cubicBezTo>
                  <a:cubicBezTo>
                    <a:pt x="167443" y="625427"/>
                    <a:pt x="183499" y="652188"/>
                    <a:pt x="183499" y="668244"/>
                  </a:cubicBezTo>
                  <a:cubicBezTo>
                    <a:pt x="183499" y="684300"/>
                    <a:pt x="200320" y="707238"/>
                    <a:pt x="206437" y="711060"/>
                  </a:cubicBezTo>
                  <a:cubicBezTo>
                    <a:pt x="212553" y="715648"/>
                    <a:pt x="224787" y="705709"/>
                    <a:pt x="227845" y="695769"/>
                  </a:cubicBezTo>
                  <a:cubicBezTo>
                    <a:pt x="230904" y="685829"/>
                    <a:pt x="248489" y="682006"/>
                    <a:pt x="249254" y="672831"/>
                  </a:cubicBezTo>
                  <a:cubicBezTo>
                    <a:pt x="250018" y="664421"/>
                    <a:pt x="252312" y="657540"/>
                    <a:pt x="258428" y="656011"/>
                  </a:cubicBezTo>
                  <a:cubicBezTo>
                    <a:pt x="264545" y="655246"/>
                    <a:pt x="264545" y="648365"/>
                    <a:pt x="264545" y="638425"/>
                  </a:cubicBezTo>
                  <a:cubicBezTo>
                    <a:pt x="264545" y="629250"/>
                    <a:pt x="265310" y="615488"/>
                    <a:pt x="271426" y="607842"/>
                  </a:cubicBezTo>
                  <a:cubicBezTo>
                    <a:pt x="277543" y="599432"/>
                    <a:pt x="278308" y="577259"/>
                    <a:pt x="274485" y="568084"/>
                  </a:cubicBezTo>
                  <a:cubicBezTo>
                    <a:pt x="270662" y="558909"/>
                    <a:pt x="272956" y="546675"/>
                    <a:pt x="276014" y="537501"/>
                  </a:cubicBezTo>
                  <a:cubicBezTo>
                    <a:pt x="279072" y="528326"/>
                    <a:pt x="278308" y="518386"/>
                    <a:pt x="284424" y="517621"/>
                  </a:cubicBezTo>
                  <a:cubicBezTo>
                    <a:pt x="291306" y="516857"/>
                    <a:pt x="300480" y="510740"/>
                    <a:pt x="307362" y="500801"/>
                  </a:cubicBezTo>
                  <a:cubicBezTo>
                    <a:pt x="314243" y="490861"/>
                    <a:pt x="334886" y="477863"/>
                    <a:pt x="342532" y="470982"/>
                  </a:cubicBezTo>
                  <a:cubicBezTo>
                    <a:pt x="350178" y="464865"/>
                    <a:pt x="373115" y="443457"/>
                    <a:pt x="379997" y="431224"/>
                  </a:cubicBezTo>
                  <a:cubicBezTo>
                    <a:pt x="386878" y="418991"/>
                    <a:pt x="406757" y="415168"/>
                    <a:pt x="415167" y="405993"/>
                  </a:cubicBezTo>
                  <a:cubicBezTo>
                    <a:pt x="424343" y="396053"/>
                    <a:pt x="420520" y="391466"/>
                    <a:pt x="422049" y="380761"/>
                  </a:cubicBezTo>
                  <a:cubicBezTo>
                    <a:pt x="423578" y="370057"/>
                    <a:pt x="452632" y="366234"/>
                    <a:pt x="463336" y="366234"/>
                  </a:cubicBezTo>
                  <a:cubicBezTo>
                    <a:pt x="465630" y="366234"/>
                    <a:pt x="467159" y="366234"/>
                    <a:pt x="469453" y="365470"/>
                  </a:cubicBezTo>
                  <a:cubicBezTo>
                    <a:pt x="474805" y="350178"/>
                    <a:pt x="470217" y="330299"/>
                    <a:pt x="466394" y="3218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: vorm 288">
              <a:extLst>
                <a:ext uri="{FF2B5EF4-FFF2-40B4-BE49-F238E27FC236}">
                  <a16:creationId xmlns:a16="http://schemas.microsoft.com/office/drawing/2014/main" id="{663BEA0F-0881-49AA-AF59-B80D2325AF6A}"/>
                </a:ext>
              </a:extLst>
            </p:cNvPr>
            <p:cNvSpPr/>
            <p:nvPr/>
          </p:nvSpPr>
          <p:spPr>
            <a:xfrm>
              <a:off x="7916462" y="3408209"/>
              <a:ext cx="648364" cy="712212"/>
            </a:xfrm>
            <a:custGeom>
              <a:avLst/>
              <a:gdLst>
                <a:gd name="connsiteX0" fmla="*/ 466394 w 648364"/>
                <a:gd name="connsiteY0" fmla="*/ 321889 h 712212"/>
                <a:gd name="connsiteX1" fmla="*/ 461042 w 648364"/>
                <a:gd name="connsiteY1" fmla="*/ 285189 h 712212"/>
                <a:gd name="connsiteX2" fmla="*/ 473276 w 648364"/>
                <a:gd name="connsiteY2" fmla="*/ 275249 h 712212"/>
                <a:gd name="connsiteX3" fmla="*/ 457984 w 648364"/>
                <a:gd name="connsiteY3" fmla="*/ 254606 h 712212"/>
                <a:gd name="connsiteX4" fmla="*/ 477099 w 648364"/>
                <a:gd name="connsiteY4" fmla="*/ 254606 h 712212"/>
                <a:gd name="connsiteX5" fmla="*/ 492390 w 648364"/>
                <a:gd name="connsiteY5" fmla="*/ 267603 h 712212"/>
                <a:gd name="connsiteX6" fmla="*/ 503859 w 648364"/>
                <a:gd name="connsiteY6" fmla="*/ 279072 h 712212"/>
                <a:gd name="connsiteX7" fmla="*/ 530619 w 648364"/>
                <a:gd name="connsiteY7" fmla="*/ 277543 h 712212"/>
                <a:gd name="connsiteX8" fmla="*/ 547440 w 648364"/>
                <a:gd name="connsiteY8" fmla="*/ 283660 h 712212"/>
                <a:gd name="connsiteX9" fmla="*/ 529090 w 648364"/>
                <a:gd name="connsiteY9" fmla="*/ 308126 h 712212"/>
                <a:gd name="connsiteX10" fmla="*/ 527561 w 648364"/>
                <a:gd name="connsiteY10" fmla="*/ 334122 h 712212"/>
                <a:gd name="connsiteX11" fmla="*/ 544382 w 648364"/>
                <a:gd name="connsiteY11" fmla="*/ 315007 h 712212"/>
                <a:gd name="connsiteX12" fmla="*/ 553556 w 648364"/>
                <a:gd name="connsiteY12" fmla="*/ 361647 h 712212"/>
                <a:gd name="connsiteX13" fmla="*/ 556615 w 648364"/>
                <a:gd name="connsiteY13" fmla="*/ 359353 h 712212"/>
                <a:gd name="connsiteX14" fmla="*/ 562732 w 648364"/>
                <a:gd name="connsiteY14" fmla="*/ 333357 h 712212"/>
                <a:gd name="connsiteX15" fmla="*/ 567319 w 648364"/>
                <a:gd name="connsiteY15" fmla="*/ 309655 h 712212"/>
                <a:gd name="connsiteX16" fmla="*/ 585669 w 648364"/>
                <a:gd name="connsiteY16" fmla="*/ 310420 h 712212"/>
                <a:gd name="connsiteX17" fmla="*/ 594080 w 648364"/>
                <a:gd name="connsiteY17" fmla="*/ 280601 h 712212"/>
                <a:gd name="connsiteX18" fmla="*/ 600197 w 648364"/>
                <a:gd name="connsiteY18" fmla="*/ 250783 h 712212"/>
                <a:gd name="connsiteX19" fmla="*/ 615488 w 648364"/>
                <a:gd name="connsiteY19" fmla="*/ 231668 h 712212"/>
                <a:gd name="connsiteX20" fmla="*/ 634603 w 648364"/>
                <a:gd name="connsiteY20" fmla="*/ 223258 h 712212"/>
                <a:gd name="connsiteX21" fmla="*/ 644542 w 648364"/>
                <a:gd name="connsiteY21" fmla="*/ 223258 h 712212"/>
                <a:gd name="connsiteX22" fmla="*/ 643013 w 648364"/>
                <a:gd name="connsiteY22" fmla="*/ 207201 h 712212"/>
                <a:gd name="connsiteX23" fmla="*/ 648365 w 648364"/>
                <a:gd name="connsiteY23" fmla="*/ 195733 h 712212"/>
                <a:gd name="connsiteX24" fmla="*/ 634603 w 648364"/>
                <a:gd name="connsiteY24" fmla="*/ 188087 h 712212"/>
                <a:gd name="connsiteX25" fmla="*/ 625427 w 648364"/>
                <a:gd name="connsiteY25" fmla="*/ 172031 h 712212"/>
                <a:gd name="connsiteX26" fmla="*/ 613194 w 648364"/>
                <a:gd name="connsiteY26" fmla="*/ 174325 h 712212"/>
                <a:gd name="connsiteX27" fmla="*/ 585669 w 648364"/>
                <a:gd name="connsiteY27" fmla="*/ 175089 h 712212"/>
                <a:gd name="connsiteX28" fmla="*/ 565791 w 648364"/>
                <a:gd name="connsiteY28" fmla="*/ 188852 h 712212"/>
                <a:gd name="connsiteX29" fmla="*/ 556615 w 648364"/>
                <a:gd name="connsiteY29" fmla="*/ 198791 h 712212"/>
                <a:gd name="connsiteX30" fmla="*/ 545911 w 648364"/>
                <a:gd name="connsiteY30" fmla="*/ 209495 h 712212"/>
                <a:gd name="connsiteX31" fmla="*/ 533678 w 648364"/>
                <a:gd name="connsiteY31" fmla="*/ 214083 h 712212"/>
                <a:gd name="connsiteX32" fmla="*/ 536736 w 648364"/>
                <a:gd name="connsiteY32" fmla="*/ 235491 h 712212"/>
                <a:gd name="connsiteX33" fmla="*/ 513799 w 648364"/>
                <a:gd name="connsiteY33" fmla="*/ 238549 h 712212"/>
                <a:gd name="connsiteX34" fmla="*/ 491626 w 648364"/>
                <a:gd name="connsiteY34" fmla="*/ 236256 h 712212"/>
                <a:gd name="connsiteX35" fmla="*/ 476334 w 648364"/>
                <a:gd name="connsiteY35" fmla="*/ 232433 h 712212"/>
                <a:gd name="connsiteX36" fmla="*/ 468688 w 648364"/>
                <a:gd name="connsiteY36" fmla="*/ 216377 h 712212"/>
                <a:gd name="connsiteX37" fmla="*/ 461042 w 648364"/>
                <a:gd name="connsiteY37" fmla="*/ 204143 h 712212"/>
                <a:gd name="connsiteX38" fmla="*/ 451868 w 648364"/>
                <a:gd name="connsiteY38" fmla="*/ 215612 h 712212"/>
                <a:gd name="connsiteX39" fmla="*/ 451103 w 648364"/>
                <a:gd name="connsiteY39" fmla="*/ 240843 h 712212"/>
                <a:gd name="connsiteX40" fmla="*/ 410580 w 648364"/>
                <a:gd name="connsiteY40" fmla="*/ 244666 h 712212"/>
                <a:gd name="connsiteX41" fmla="*/ 379997 w 648364"/>
                <a:gd name="connsiteY41" fmla="*/ 232433 h 712212"/>
                <a:gd name="connsiteX42" fmla="*/ 366999 w 648364"/>
                <a:gd name="connsiteY42" fmla="*/ 218670 h 712212"/>
                <a:gd name="connsiteX43" fmla="*/ 344826 w 648364"/>
                <a:gd name="connsiteY43" fmla="*/ 222493 h 712212"/>
                <a:gd name="connsiteX44" fmla="*/ 325712 w 648364"/>
                <a:gd name="connsiteY44" fmla="*/ 211024 h 712212"/>
                <a:gd name="connsiteX45" fmla="*/ 308126 w 648364"/>
                <a:gd name="connsiteY45" fmla="*/ 201085 h 712212"/>
                <a:gd name="connsiteX46" fmla="*/ 289776 w 648364"/>
                <a:gd name="connsiteY46" fmla="*/ 191145 h 712212"/>
                <a:gd name="connsiteX47" fmla="*/ 277543 w 648364"/>
                <a:gd name="connsiteY47" fmla="*/ 181206 h 712212"/>
                <a:gd name="connsiteX48" fmla="*/ 281366 w 648364"/>
                <a:gd name="connsiteY48" fmla="*/ 162856 h 712212"/>
                <a:gd name="connsiteX49" fmla="*/ 292070 w 648364"/>
                <a:gd name="connsiteY49" fmla="*/ 147564 h 712212"/>
                <a:gd name="connsiteX50" fmla="*/ 282131 w 648364"/>
                <a:gd name="connsiteY50" fmla="*/ 136860 h 712212"/>
                <a:gd name="connsiteX51" fmla="*/ 268368 w 648364"/>
                <a:gd name="connsiteY51" fmla="*/ 124627 h 712212"/>
                <a:gd name="connsiteX52" fmla="*/ 249254 w 648364"/>
                <a:gd name="connsiteY52" fmla="*/ 110100 h 712212"/>
                <a:gd name="connsiteX53" fmla="*/ 240843 w 648364"/>
                <a:gd name="connsiteY53" fmla="*/ 90985 h 712212"/>
                <a:gd name="connsiteX54" fmla="*/ 246195 w 648364"/>
                <a:gd name="connsiteY54" fmla="*/ 80281 h 712212"/>
                <a:gd name="connsiteX55" fmla="*/ 259958 w 648364"/>
                <a:gd name="connsiteY55" fmla="*/ 71871 h 712212"/>
                <a:gd name="connsiteX56" fmla="*/ 246960 w 648364"/>
                <a:gd name="connsiteY56" fmla="*/ 50462 h 712212"/>
                <a:gd name="connsiteX57" fmla="*/ 246195 w 648364"/>
                <a:gd name="connsiteY57" fmla="*/ 27525 h 712212"/>
                <a:gd name="connsiteX58" fmla="*/ 232433 w 648364"/>
                <a:gd name="connsiteY58" fmla="*/ 11469 h 712212"/>
                <a:gd name="connsiteX59" fmla="*/ 223258 w 648364"/>
                <a:gd name="connsiteY59" fmla="*/ 0 h 712212"/>
                <a:gd name="connsiteX60" fmla="*/ 214083 w 648364"/>
                <a:gd name="connsiteY60" fmla="*/ 765 h 712212"/>
                <a:gd name="connsiteX61" fmla="*/ 204908 w 648364"/>
                <a:gd name="connsiteY61" fmla="*/ 18350 h 712212"/>
                <a:gd name="connsiteX62" fmla="*/ 181970 w 648364"/>
                <a:gd name="connsiteY62" fmla="*/ 28289 h 712212"/>
                <a:gd name="connsiteX63" fmla="*/ 146800 w 648364"/>
                <a:gd name="connsiteY63" fmla="*/ 21408 h 712212"/>
                <a:gd name="connsiteX64" fmla="*/ 134567 w 648364"/>
                <a:gd name="connsiteY64" fmla="*/ 35171 h 712212"/>
                <a:gd name="connsiteX65" fmla="*/ 138389 w 648364"/>
                <a:gd name="connsiteY65" fmla="*/ 58108 h 712212"/>
                <a:gd name="connsiteX66" fmla="*/ 152152 w 648364"/>
                <a:gd name="connsiteY66" fmla="*/ 81046 h 712212"/>
                <a:gd name="connsiteX67" fmla="*/ 162856 w 648364"/>
                <a:gd name="connsiteY67" fmla="*/ 91750 h 712212"/>
                <a:gd name="connsiteX68" fmla="*/ 150623 w 648364"/>
                <a:gd name="connsiteY68" fmla="*/ 110100 h 712212"/>
                <a:gd name="connsiteX69" fmla="*/ 146035 w 648364"/>
                <a:gd name="connsiteY69" fmla="*/ 128450 h 712212"/>
                <a:gd name="connsiteX70" fmla="*/ 135331 w 648364"/>
                <a:gd name="connsiteY70" fmla="*/ 142212 h 712212"/>
                <a:gd name="connsiteX71" fmla="*/ 121569 w 648364"/>
                <a:gd name="connsiteY71" fmla="*/ 153681 h 712212"/>
                <a:gd name="connsiteX72" fmla="*/ 112394 w 648364"/>
                <a:gd name="connsiteY72" fmla="*/ 179676 h 712212"/>
                <a:gd name="connsiteX73" fmla="*/ 93279 w 648364"/>
                <a:gd name="connsiteY73" fmla="*/ 191910 h 712212"/>
                <a:gd name="connsiteX74" fmla="*/ 80281 w 648364"/>
                <a:gd name="connsiteY74" fmla="*/ 210260 h 712212"/>
                <a:gd name="connsiteX75" fmla="*/ 64989 w 648364"/>
                <a:gd name="connsiteY75" fmla="*/ 211024 h 712212"/>
                <a:gd name="connsiteX76" fmla="*/ 47404 w 648364"/>
                <a:gd name="connsiteY76" fmla="*/ 208731 h 712212"/>
                <a:gd name="connsiteX77" fmla="*/ 29819 w 648364"/>
                <a:gd name="connsiteY77" fmla="*/ 231668 h 712212"/>
                <a:gd name="connsiteX78" fmla="*/ 44346 w 648364"/>
                <a:gd name="connsiteY78" fmla="*/ 249253 h 712212"/>
                <a:gd name="connsiteX79" fmla="*/ 54286 w 648364"/>
                <a:gd name="connsiteY79" fmla="*/ 274485 h 712212"/>
                <a:gd name="connsiteX80" fmla="*/ 62696 w 648364"/>
                <a:gd name="connsiteY80" fmla="*/ 296658 h 712212"/>
                <a:gd name="connsiteX81" fmla="*/ 45110 w 648364"/>
                <a:gd name="connsiteY81" fmla="*/ 301245 h 712212"/>
                <a:gd name="connsiteX82" fmla="*/ 22937 w 648364"/>
                <a:gd name="connsiteY82" fmla="*/ 302009 h 712212"/>
                <a:gd name="connsiteX83" fmla="*/ 1529 w 648364"/>
                <a:gd name="connsiteY83" fmla="*/ 317301 h 712212"/>
                <a:gd name="connsiteX84" fmla="*/ 0 w 648364"/>
                <a:gd name="connsiteY84" fmla="*/ 318830 h 712212"/>
                <a:gd name="connsiteX85" fmla="*/ 21408 w 648364"/>
                <a:gd name="connsiteY85" fmla="*/ 339474 h 712212"/>
                <a:gd name="connsiteX86" fmla="*/ 46640 w 648364"/>
                <a:gd name="connsiteY86" fmla="*/ 341003 h 712212"/>
                <a:gd name="connsiteX87" fmla="*/ 14527 w 648364"/>
                <a:gd name="connsiteY87" fmla="*/ 352472 h 712212"/>
                <a:gd name="connsiteX88" fmla="*/ 64225 w 648364"/>
                <a:gd name="connsiteY88" fmla="*/ 394524 h 712212"/>
                <a:gd name="connsiteX89" fmla="*/ 88692 w 648364"/>
                <a:gd name="connsiteY89" fmla="*/ 369293 h 712212"/>
                <a:gd name="connsiteX90" fmla="*/ 95573 w 648364"/>
                <a:gd name="connsiteY90" fmla="*/ 357059 h 712212"/>
                <a:gd name="connsiteX91" fmla="*/ 101689 w 648364"/>
                <a:gd name="connsiteY91" fmla="*/ 382291 h 712212"/>
                <a:gd name="connsiteX92" fmla="*/ 101689 w 648364"/>
                <a:gd name="connsiteY92" fmla="*/ 404464 h 712212"/>
                <a:gd name="connsiteX93" fmla="*/ 106277 w 648364"/>
                <a:gd name="connsiteY93" fmla="*/ 445751 h 712212"/>
                <a:gd name="connsiteX94" fmla="*/ 116981 w 648364"/>
                <a:gd name="connsiteY94" fmla="*/ 489332 h 712212"/>
                <a:gd name="connsiteX95" fmla="*/ 138389 w 648364"/>
                <a:gd name="connsiteY95" fmla="*/ 554321 h 712212"/>
                <a:gd name="connsiteX96" fmla="*/ 161327 w 648364"/>
                <a:gd name="connsiteY96" fmla="*/ 617017 h 712212"/>
                <a:gd name="connsiteX97" fmla="*/ 183499 w 648364"/>
                <a:gd name="connsiteY97" fmla="*/ 668244 h 712212"/>
                <a:gd name="connsiteX98" fmla="*/ 206437 w 648364"/>
                <a:gd name="connsiteY98" fmla="*/ 711060 h 712212"/>
                <a:gd name="connsiteX99" fmla="*/ 227845 w 648364"/>
                <a:gd name="connsiteY99" fmla="*/ 695769 h 712212"/>
                <a:gd name="connsiteX100" fmla="*/ 249254 w 648364"/>
                <a:gd name="connsiteY100" fmla="*/ 672831 h 712212"/>
                <a:gd name="connsiteX101" fmla="*/ 258428 w 648364"/>
                <a:gd name="connsiteY101" fmla="*/ 656011 h 712212"/>
                <a:gd name="connsiteX102" fmla="*/ 264545 w 648364"/>
                <a:gd name="connsiteY102" fmla="*/ 638425 h 712212"/>
                <a:gd name="connsiteX103" fmla="*/ 271426 w 648364"/>
                <a:gd name="connsiteY103" fmla="*/ 607842 h 712212"/>
                <a:gd name="connsiteX104" fmla="*/ 274485 w 648364"/>
                <a:gd name="connsiteY104" fmla="*/ 568084 h 712212"/>
                <a:gd name="connsiteX105" fmla="*/ 276014 w 648364"/>
                <a:gd name="connsiteY105" fmla="*/ 537501 h 712212"/>
                <a:gd name="connsiteX106" fmla="*/ 284424 w 648364"/>
                <a:gd name="connsiteY106" fmla="*/ 517621 h 712212"/>
                <a:gd name="connsiteX107" fmla="*/ 307362 w 648364"/>
                <a:gd name="connsiteY107" fmla="*/ 500801 h 712212"/>
                <a:gd name="connsiteX108" fmla="*/ 342532 w 648364"/>
                <a:gd name="connsiteY108" fmla="*/ 470982 h 712212"/>
                <a:gd name="connsiteX109" fmla="*/ 379997 w 648364"/>
                <a:gd name="connsiteY109" fmla="*/ 431224 h 712212"/>
                <a:gd name="connsiteX110" fmla="*/ 415167 w 648364"/>
                <a:gd name="connsiteY110" fmla="*/ 405993 h 712212"/>
                <a:gd name="connsiteX111" fmla="*/ 422049 w 648364"/>
                <a:gd name="connsiteY111" fmla="*/ 380761 h 712212"/>
                <a:gd name="connsiteX112" fmla="*/ 463336 w 648364"/>
                <a:gd name="connsiteY112" fmla="*/ 366234 h 712212"/>
                <a:gd name="connsiteX113" fmla="*/ 469453 w 648364"/>
                <a:gd name="connsiteY113" fmla="*/ 365470 h 712212"/>
                <a:gd name="connsiteX114" fmla="*/ 466394 w 648364"/>
                <a:gd name="connsiteY114" fmla="*/ 321889 h 71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8364" h="712212">
                  <a:moveTo>
                    <a:pt x="466394" y="321889"/>
                  </a:moveTo>
                  <a:cubicBezTo>
                    <a:pt x="462572" y="311949"/>
                    <a:pt x="459514" y="292835"/>
                    <a:pt x="461042" y="285189"/>
                  </a:cubicBezTo>
                  <a:cubicBezTo>
                    <a:pt x="462572" y="277543"/>
                    <a:pt x="470982" y="283660"/>
                    <a:pt x="473276" y="275249"/>
                  </a:cubicBezTo>
                  <a:cubicBezTo>
                    <a:pt x="476334" y="266839"/>
                    <a:pt x="449574" y="266839"/>
                    <a:pt x="457984" y="254606"/>
                  </a:cubicBezTo>
                  <a:cubicBezTo>
                    <a:pt x="466394" y="243137"/>
                    <a:pt x="466394" y="254606"/>
                    <a:pt x="477099" y="254606"/>
                  </a:cubicBezTo>
                  <a:cubicBezTo>
                    <a:pt x="488568" y="254606"/>
                    <a:pt x="492390" y="260722"/>
                    <a:pt x="492390" y="267603"/>
                  </a:cubicBezTo>
                  <a:cubicBezTo>
                    <a:pt x="492390" y="275249"/>
                    <a:pt x="503859" y="279072"/>
                    <a:pt x="503859" y="279072"/>
                  </a:cubicBezTo>
                  <a:cubicBezTo>
                    <a:pt x="503859" y="279072"/>
                    <a:pt x="522209" y="277543"/>
                    <a:pt x="530619" y="277543"/>
                  </a:cubicBezTo>
                  <a:cubicBezTo>
                    <a:pt x="539030" y="277543"/>
                    <a:pt x="547440" y="277543"/>
                    <a:pt x="547440" y="283660"/>
                  </a:cubicBezTo>
                  <a:cubicBezTo>
                    <a:pt x="547440" y="289776"/>
                    <a:pt x="537500" y="308126"/>
                    <a:pt x="529090" y="308126"/>
                  </a:cubicBezTo>
                  <a:cubicBezTo>
                    <a:pt x="520680" y="308126"/>
                    <a:pt x="520680" y="332593"/>
                    <a:pt x="527561" y="334122"/>
                  </a:cubicBezTo>
                  <a:cubicBezTo>
                    <a:pt x="534442" y="335651"/>
                    <a:pt x="539795" y="315007"/>
                    <a:pt x="544382" y="315007"/>
                  </a:cubicBezTo>
                  <a:cubicBezTo>
                    <a:pt x="547440" y="315007"/>
                    <a:pt x="549734" y="337945"/>
                    <a:pt x="553556" y="361647"/>
                  </a:cubicBezTo>
                  <a:cubicBezTo>
                    <a:pt x="554322" y="360118"/>
                    <a:pt x="555851" y="359353"/>
                    <a:pt x="556615" y="359353"/>
                  </a:cubicBezTo>
                  <a:cubicBezTo>
                    <a:pt x="561968" y="359353"/>
                    <a:pt x="559673" y="339474"/>
                    <a:pt x="562732" y="333357"/>
                  </a:cubicBezTo>
                  <a:cubicBezTo>
                    <a:pt x="566555" y="327241"/>
                    <a:pt x="564261" y="309655"/>
                    <a:pt x="567319" y="309655"/>
                  </a:cubicBezTo>
                  <a:cubicBezTo>
                    <a:pt x="570378" y="309655"/>
                    <a:pt x="586434" y="315772"/>
                    <a:pt x="585669" y="310420"/>
                  </a:cubicBezTo>
                  <a:cubicBezTo>
                    <a:pt x="584905" y="305832"/>
                    <a:pt x="595608" y="289012"/>
                    <a:pt x="594080" y="280601"/>
                  </a:cubicBezTo>
                  <a:cubicBezTo>
                    <a:pt x="592551" y="272191"/>
                    <a:pt x="600197" y="261487"/>
                    <a:pt x="600197" y="250783"/>
                  </a:cubicBezTo>
                  <a:cubicBezTo>
                    <a:pt x="600197" y="240079"/>
                    <a:pt x="609371" y="237020"/>
                    <a:pt x="615488" y="231668"/>
                  </a:cubicBezTo>
                  <a:cubicBezTo>
                    <a:pt x="621604" y="225551"/>
                    <a:pt x="633073" y="217906"/>
                    <a:pt x="634603" y="223258"/>
                  </a:cubicBezTo>
                  <a:cubicBezTo>
                    <a:pt x="636132" y="227845"/>
                    <a:pt x="649894" y="231668"/>
                    <a:pt x="644542" y="223258"/>
                  </a:cubicBezTo>
                  <a:cubicBezTo>
                    <a:pt x="639190" y="214847"/>
                    <a:pt x="639190" y="208731"/>
                    <a:pt x="643013" y="207201"/>
                  </a:cubicBezTo>
                  <a:cubicBezTo>
                    <a:pt x="646836" y="204908"/>
                    <a:pt x="648365" y="195733"/>
                    <a:pt x="648365" y="195733"/>
                  </a:cubicBezTo>
                  <a:cubicBezTo>
                    <a:pt x="648365" y="195733"/>
                    <a:pt x="636132" y="193439"/>
                    <a:pt x="634603" y="188087"/>
                  </a:cubicBezTo>
                  <a:cubicBezTo>
                    <a:pt x="633073" y="181970"/>
                    <a:pt x="625427" y="176618"/>
                    <a:pt x="625427" y="172031"/>
                  </a:cubicBezTo>
                  <a:cubicBezTo>
                    <a:pt x="625427" y="167443"/>
                    <a:pt x="619311" y="168972"/>
                    <a:pt x="613194" y="174325"/>
                  </a:cubicBezTo>
                  <a:cubicBezTo>
                    <a:pt x="607842" y="178912"/>
                    <a:pt x="597903" y="168208"/>
                    <a:pt x="585669" y="175089"/>
                  </a:cubicBezTo>
                  <a:cubicBezTo>
                    <a:pt x="573436" y="181970"/>
                    <a:pt x="571142" y="189616"/>
                    <a:pt x="565791" y="188852"/>
                  </a:cubicBezTo>
                  <a:cubicBezTo>
                    <a:pt x="560438" y="188087"/>
                    <a:pt x="561202" y="193439"/>
                    <a:pt x="556615" y="198791"/>
                  </a:cubicBezTo>
                  <a:cubicBezTo>
                    <a:pt x="552028" y="203379"/>
                    <a:pt x="548205" y="209495"/>
                    <a:pt x="545911" y="209495"/>
                  </a:cubicBezTo>
                  <a:cubicBezTo>
                    <a:pt x="542853" y="209495"/>
                    <a:pt x="533678" y="214083"/>
                    <a:pt x="533678" y="214083"/>
                  </a:cubicBezTo>
                  <a:cubicBezTo>
                    <a:pt x="533678" y="214083"/>
                    <a:pt x="539795" y="228610"/>
                    <a:pt x="536736" y="235491"/>
                  </a:cubicBezTo>
                  <a:cubicBezTo>
                    <a:pt x="532913" y="242372"/>
                    <a:pt x="523738" y="235491"/>
                    <a:pt x="513799" y="238549"/>
                  </a:cubicBezTo>
                  <a:cubicBezTo>
                    <a:pt x="503859" y="241608"/>
                    <a:pt x="499271" y="234726"/>
                    <a:pt x="491626" y="236256"/>
                  </a:cubicBezTo>
                  <a:cubicBezTo>
                    <a:pt x="483980" y="238549"/>
                    <a:pt x="479392" y="231668"/>
                    <a:pt x="476334" y="232433"/>
                  </a:cubicBezTo>
                  <a:cubicBezTo>
                    <a:pt x="472511" y="233197"/>
                    <a:pt x="467159" y="224022"/>
                    <a:pt x="468688" y="216377"/>
                  </a:cubicBezTo>
                  <a:cubicBezTo>
                    <a:pt x="470217" y="208731"/>
                    <a:pt x="464865" y="198027"/>
                    <a:pt x="461042" y="204143"/>
                  </a:cubicBezTo>
                  <a:cubicBezTo>
                    <a:pt x="457219" y="210260"/>
                    <a:pt x="451868" y="207201"/>
                    <a:pt x="451868" y="215612"/>
                  </a:cubicBezTo>
                  <a:cubicBezTo>
                    <a:pt x="451868" y="224022"/>
                    <a:pt x="456455" y="234726"/>
                    <a:pt x="451103" y="240843"/>
                  </a:cubicBezTo>
                  <a:cubicBezTo>
                    <a:pt x="445751" y="246960"/>
                    <a:pt x="415932" y="249253"/>
                    <a:pt x="410580" y="244666"/>
                  </a:cubicBezTo>
                  <a:cubicBezTo>
                    <a:pt x="405228" y="240079"/>
                    <a:pt x="381526" y="237020"/>
                    <a:pt x="379997" y="232433"/>
                  </a:cubicBezTo>
                  <a:cubicBezTo>
                    <a:pt x="379233" y="227845"/>
                    <a:pt x="371587" y="218670"/>
                    <a:pt x="366999" y="218670"/>
                  </a:cubicBezTo>
                  <a:cubicBezTo>
                    <a:pt x="362412" y="218670"/>
                    <a:pt x="348649" y="225551"/>
                    <a:pt x="344826" y="222493"/>
                  </a:cubicBezTo>
                  <a:cubicBezTo>
                    <a:pt x="341003" y="219435"/>
                    <a:pt x="331828" y="211789"/>
                    <a:pt x="325712" y="211024"/>
                  </a:cubicBezTo>
                  <a:cubicBezTo>
                    <a:pt x="319595" y="210260"/>
                    <a:pt x="308891" y="204908"/>
                    <a:pt x="308126" y="201085"/>
                  </a:cubicBezTo>
                  <a:cubicBezTo>
                    <a:pt x="307362" y="197262"/>
                    <a:pt x="292834" y="194968"/>
                    <a:pt x="289776" y="191145"/>
                  </a:cubicBezTo>
                  <a:cubicBezTo>
                    <a:pt x="286718" y="187322"/>
                    <a:pt x="277543" y="186558"/>
                    <a:pt x="277543" y="181206"/>
                  </a:cubicBezTo>
                  <a:cubicBezTo>
                    <a:pt x="277543" y="176618"/>
                    <a:pt x="281366" y="168972"/>
                    <a:pt x="281366" y="162856"/>
                  </a:cubicBezTo>
                  <a:cubicBezTo>
                    <a:pt x="281366" y="156739"/>
                    <a:pt x="292070" y="151387"/>
                    <a:pt x="292070" y="147564"/>
                  </a:cubicBezTo>
                  <a:cubicBezTo>
                    <a:pt x="292070" y="143741"/>
                    <a:pt x="282131" y="136860"/>
                    <a:pt x="282131" y="136860"/>
                  </a:cubicBezTo>
                  <a:cubicBezTo>
                    <a:pt x="282131" y="136860"/>
                    <a:pt x="276014" y="124627"/>
                    <a:pt x="268368" y="124627"/>
                  </a:cubicBezTo>
                  <a:cubicBezTo>
                    <a:pt x="260722" y="124627"/>
                    <a:pt x="255370" y="110864"/>
                    <a:pt x="249254" y="110100"/>
                  </a:cubicBezTo>
                  <a:cubicBezTo>
                    <a:pt x="243137" y="109335"/>
                    <a:pt x="244666" y="95573"/>
                    <a:pt x="240843" y="90985"/>
                  </a:cubicBezTo>
                  <a:cubicBezTo>
                    <a:pt x="237020" y="86398"/>
                    <a:pt x="240079" y="74929"/>
                    <a:pt x="246195" y="80281"/>
                  </a:cubicBezTo>
                  <a:cubicBezTo>
                    <a:pt x="252312" y="86398"/>
                    <a:pt x="264545" y="80281"/>
                    <a:pt x="259958" y="71871"/>
                  </a:cubicBezTo>
                  <a:cubicBezTo>
                    <a:pt x="255370" y="63460"/>
                    <a:pt x="246960" y="55814"/>
                    <a:pt x="246960" y="50462"/>
                  </a:cubicBezTo>
                  <a:cubicBezTo>
                    <a:pt x="246960" y="45875"/>
                    <a:pt x="252312" y="31348"/>
                    <a:pt x="246195" y="27525"/>
                  </a:cubicBezTo>
                  <a:cubicBezTo>
                    <a:pt x="240079" y="23702"/>
                    <a:pt x="233962" y="17585"/>
                    <a:pt x="232433" y="11469"/>
                  </a:cubicBezTo>
                  <a:cubicBezTo>
                    <a:pt x="230904" y="4587"/>
                    <a:pt x="223258" y="0"/>
                    <a:pt x="223258" y="0"/>
                  </a:cubicBezTo>
                  <a:lnTo>
                    <a:pt x="214083" y="765"/>
                  </a:lnTo>
                  <a:cubicBezTo>
                    <a:pt x="214083" y="765"/>
                    <a:pt x="208731" y="16056"/>
                    <a:pt x="204908" y="18350"/>
                  </a:cubicBezTo>
                  <a:cubicBezTo>
                    <a:pt x="201085" y="20644"/>
                    <a:pt x="188087" y="22937"/>
                    <a:pt x="181970" y="28289"/>
                  </a:cubicBezTo>
                  <a:cubicBezTo>
                    <a:pt x="175854" y="32877"/>
                    <a:pt x="157504" y="21408"/>
                    <a:pt x="146800" y="21408"/>
                  </a:cubicBezTo>
                  <a:cubicBezTo>
                    <a:pt x="136860" y="21408"/>
                    <a:pt x="129979" y="32112"/>
                    <a:pt x="134567" y="35171"/>
                  </a:cubicBezTo>
                  <a:cubicBezTo>
                    <a:pt x="139154" y="38229"/>
                    <a:pt x="138389" y="58108"/>
                    <a:pt x="138389" y="58108"/>
                  </a:cubicBezTo>
                  <a:cubicBezTo>
                    <a:pt x="138389" y="58108"/>
                    <a:pt x="143741" y="83339"/>
                    <a:pt x="152152" y="81046"/>
                  </a:cubicBezTo>
                  <a:cubicBezTo>
                    <a:pt x="160562" y="78752"/>
                    <a:pt x="170501" y="89456"/>
                    <a:pt x="162856" y="91750"/>
                  </a:cubicBezTo>
                  <a:cubicBezTo>
                    <a:pt x="155210" y="94044"/>
                    <a:pt x="152152" y="102454"/>
                    <a:pt x="150623" y="110100"/>
                  </a:cubicBezTo>
                  <a:cubicBezTo>
                    <a:pt x="149858" y="117746"/>
                    <a:pt x="151387" y="127685"/>
                    <a:pt x="146035" y="128450"/>
                  </a:cubicBezTo>
                  <a:cubicBezTo>
                    <a:pt x="140683" y="129214"/>
                    <a:pt x="135331" y="131508"/>
                    <a:pt x="135331" y="142212"/>
                  </a:cubicBezTo>
                  <a:cubicBezTo>
                    <a:pt x="135331" y="152916"/>
                    <a:pt x="123098" y="149858"/>
                    <a:pt x="121569" y="153681"/>
                  </a:cubicBezTo>
                  <a:cubicBezTo>
                    <a:pt x="120039" y="157504"/>
                    <a:pt x="115452" y="176618"/>
                    <a:pt x="112394" y="179676"/>
                  </a:cubicBezTo>
                  <a:cubicBezTo>
                    <a:pt x="109335" y="182735"/>
                    <a:pt x="94043" y="183499"/>
                    <a:pt x="93279" y="191910"/>
                  </a:cubicBezTo>
                  <a:cubicBezTo>
                    <a:pt x="92515" y="200320"/>
                    <a:pt x="84869" y="211024"/>
                    <a:pt x="80281" y="210260"/>
                  </a:cubicBezTo>
                  <a:cubicBezTo>
                    <a:pt x="75694" y="209495"/>
                    <a:pt x="67283" y="205672"/>
                    <a:pt x="64989" y="211024"/>
                  </a:cubicBezTo>
                  <a:cubicBezTo>
                    <a:pt x="61931" y="217141"/>
                    <a:pt x="50463" y="206437"/>
                    <a:pt x="47404" y="208731"/>
                  </a:cubicBezTo>
                  <a:cubicBezTo>
                    <a:pt x="44346" y="211789"/>
                    <a:pt x="29819" y="224022"/>
                    <a:pt x="29819" y="231668"/>
                  </a:cubicBezTo>
                  <a:cubicBezTo>
                    <a:pt x="29819" y="239314"/>
                    <a:pt x="45110" y="239314"/>
                    <a:pt x="44346" y="249253"/>
                  </a:cubicBezTo>
                  <a:cubicBezTo>
                    <a:pt x="43581" y="259193"/>
                    <a:pt x="49698" y="269133"/>
                    <a:pt x="54286" y="274485"/>
                  </a:cubicBezTo>
                  <a:cubicBezTo>
                    <a:pt x="58873" y="279072"/>
                    <a:pt x="66519" y="290541"/>
                    <a:pt x="62696" y="296658"/>
                  </a:cubicBezTo>
                  <a:cubicBezTo>
                    <a:pt x="58873" y="302774"/>
                    <a:pt x="53521" y="303539"/>
                    <a:pt x="45110" y="301245"/>
                  </a:cubicBezTo>
                  <a:cubicBezTo>
                    <a:pt x="36700" y="298951"/>
                    <a:pt x="37465" y="305068"/>
                    <a:pt x="22937" y="302009"/>
                  </a:cubicBezTo>
                  <a:cubicBezTo>
                    <a:pt x="8411" y="298951"/>
                    <a:pt x="7646" y="310420"/>
                    <a:pt x="1529" y="317301"/>
                  </a:cubicBezTo>
                  <a:cubicBezTo>
                    <a:pt x="1529" y="318066"/>
                    <a:pt x="765" y="318066"/>
                    <a:pt x="0" y="318830"/>
                  </a:cubicBezTo>
                  <a:cubicBezTo>
                    <a:pt x="6881" y="324183"/>
                    <a:pt x="9939" y="334887"/>
                    <a:pt x="21408" y="339474"/>
                  </a:cubicBezTo>
                  <a:cubicBezTo>
                    <a:pt x="35171" y="344826"/>
                    <a:pt x="46640" y="330299"/>
                    <a:pt x="46640" y="341003"/>
                  </a:cubicBezTo>
                  <a:cubicBezTo>
                    <a:pt x="46640" y="351707"/>
                    <a:pt x="15292" y="349414"/>
                    <a:pt x="14527" y="352472"/>
                  </a:cubicBezTo>
                  <a:cubicBezTo>
                    <a:pt x="13762" y="355530"/>
                    <a:pt x="47404" y="397582"/>
                    <a:pt x="64225" y="394524"/>
                  </a:cubicBezTo>
                  <a:cubicBezTo>
                    <a:pt x="81046" y="391466"/>
                    <a:pt x="93279" y="372351"/>
                    <a:pt x="88692" y="369293"/>
                  </a:cubicBezTo>
                  <a:cubicBezTo>
                    <a:pt x="84104" y="366234"/>
                    <a:pt x="91750" y="354766"/>
                    <a:pt x="95573" y="357059"/>
                  </a:cubicBezTo>
                  <a:cubicBezTo>
                    <a:pt x="100160" y="359353"/>
                    <a:pt x="96338" y="377703"/>
                    <a:pt x="101689" y="382291"/>
                  </a:cubicBezTo>
                  <a:cubicBezTo>
                    <a:pt x="107041" y="386878"/>
                    <a:pt x="104748" y="394524"/>
                    <a:pt x="101689" y="404464"/>
                  </a:cubicBezTo>
                  <a:cubicBezTo>
                    <a:pt x="98631" y="414403"/>
                    <a:pt x="104748" y="434282"/>
                    <a:pt x="106277" y="445751"/>
                  </a:cubicBezTo>
                  <a:cubicBezTo>
                    <a:pt x="107041" y="457220"/>
                    <a:pt x="114687" y="473276"/>
                    <a:pt x="116981" y="489332"/>
                  </a:cubicBezTo>
                  <a:cubicBezTo>
                    <a:pt x="119275" y="506153"/>
                    <a:pt x="129214" y="535971"/>
                    <a:pt x="138389" y="554321"/>
                  </a:cubicBezTo>
                  <a:cubicBezTo>
                    <a:pt x="147564" y="572671"/>
                    <a:pt x="155210" y="608607"/>
                    <a:pt x="161327" y="617017"/>
                  </a:cubicBezTo>
                  <a:cubicBezTo>
                    <a:pt x="167443" y="625427"/>
                    <a:pt x="183499" y="652188"/>
                    <a:pt x="183499" y="668244"/>
                  </a:cubicBezTo>
                  <a:cubicBezTo>
                    <a:pt x="183499" y="684300"/>
                    <a:pt x="200320" y="707238"/>
                    <a:pt x="206437" y="711060"/>
                  </a:cubicBezTo>
                  <a:cubicBezTo>
                    <a:pt x="212553" y="715648"/>
                    <a:pt x="224787" y="705709"/>
                    <a:pt x="227845" y="695769"/>
                  </a:cubicBezTo>
                  <a:cubicBezTo>
                    <a:pt x="230904" y="685829"/>
                    <a:pt x="248489" y="682006"/>
                    <a:pt x="249254" y="672831"/>
                  </a:cubicBezTo>
                  <a:cubicBezTo>
                    <a:pt x="250018" y="664421"/>
                    <a:pt x="252312" y="657540"/>
                    <a:pt x="258428" y="656011"/>
                  </a:cubicBezTo>
                  <a:cubicBezTo>
                    <a:pt x="264545" y="655246"/>
                    <a:pt x="264545" y="648365"/>
                    <a:pt x="264545" y="638425"/>
                  </a:cubicBezTo>
                  <a:cubicBezTo>
                    <a:pt x="264545" y="629250"/>
                    <a:pt x="265310" y="615488"/>
                    <a:pt x="271426" y="607842"/>
                  </a:cubicBezTo>
                  <a:cubicBezTo>
                    <a:pt x="277543" y="599432"/>
                    <a:pt x="278308" y="577259"/>
                    <a:pt x="274485" y="568084"/>
                  </a:cubicBezTo>
                  <a:cubicBezTo>
                    <a:pt x="270662" y="558909"/>
                    <a:pt x="272956" y="546675"/>
                    <a:pt x="276014" y="537501"/>
                  </a:cubicBezTo>
                  <a:cubicBezTo>
                    <a:pt x="279072" y="528326"/>
                    <a:pt x="278308" y="518386"/>
                    <a:pt x="284424" y="517621"/>
                  </a:cubicBezTo>
                  <a:cubicBezTo>
                    <a:pt x="291306" y="516857"/>
                    <a:pt x="300480" y="510740"/>
                    <a:pt x="307362" y="500801"/>
                  </a:cubicBezTo>
                  <a:cubicBezTo>
                    <a:pt x="314243" y="490861"/>
                    <a:pt x="334886" y="477863"/>
                    <a:pt x="342532" y="470982"/>
                  </a:cubicBezTo>
                  <a:cubicBezTo>
                    <a:pt x="350178" y="464865"/>
                    <a:pt x="373115" y="443457"/>
                    <a:pt x="379997" y="431224"/>
                  </a:cubicBezTo>
                  <a:cubicBezTo>
                    <a:pt x="386878" y="418991"/>
                    <a:pt x="406757" y="415168"/>
                    <a:pt x="415167" y="405993"/>
                  </a:cubicBezTo>
                  <a:cubicBezTo>
                    <a:pt x="424343" y="396053"/>
                    <a:pt x="420520" y="391466"/>
                    <a:pt x="422049" y="380761"/>
                  </a:cubicBezTo>
                  <a:cubicBezTo>
                    <a:pt x="423578" y="370057"/>
                    <a:pt x="452632" y="366234"/>
                    <a:pt x="463336" y="366234"/>
                  </a:cubicBezTo>
                  <a:cubicBezTo>
                    <a:pt x="465630" y="366234"/>
                    <a:pt x="467159" y="366234"/>
                    <a:pt x="469453" y="365470"/>
                  </a:cubicBezTo>
                  <a:cubicBezTo>
                    <a:pt x="474805" y="350178"/>
                    <a:pt x="470217" y="330299"/>
                    <a:pt x="466394" y="3218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: vorm 289">
              <a:extLst>
                <a:ext uri="{FF2B5EF4-FFF2-40B4-BE49-F238E27FC236}">
                  <a16:creationId xmlns:a16="http://schemas.microsoft.com/office/drawing/2014/main" id="{E4E68349-31AC-4BFD-A224-F5D9B323392D}"/>
                </a:ext>
              </a:extLst>
            </p:cNvPr>
            <p:cNvSpPr/>
            <p:nvPr/>
          </p:nvSpPr>
          <p:spPr>
            <a:xfrm>
              <a:off x="8368330" y="2910247"/>
              <a:ext cx="726754" cy="323754"/>
            </a:xfrm>
            <a:custGeom>
              <a:avLst/>
              <a:gdLst>
                <a:gd name="connsiteX0" fmla="*/ 698827 w 726754"/>
                <a:gd name="connsiteY0" fmla="*/ 136315 h 323754"/>
                <a:gd name="connsiteX1" fmla="*/ 676654 w 726754"/>
                <a:gd name="connsiteY1" fmla="*/ 139373 h 323754"/>
                <a:gd name="connsiteX2" fmla="*/ 654481 w 726754"/>
                <a:gd name="connsiteY2" fmla="*/ 136315 h 323754"/>
                <a:gd name="connsiteX3" fmla="*/ 630779 w 726754"/>
                <a:gd name="connsiteY3" fmla="*/ 134786 h 323754"/>
                <a:gd name="connsiteX4" fmla="*/ 633838 w 726754"/>
                <a:gd name="connsiteY4" fmla="*/ 122552 h 323754"/>
                <a:gd name="connsiteX5" fmla="*/ 635367 w 726754"/>
                <a:gd name="connsiteY5" fmla="*/ 110319 h 323754"/>
                <a:gd name="connsiteX6" fmla="*/ 653717 w 726754"/>
                <a:gd name="connsiteY6" fmla="*/ 71326 h 323754"/>
                <a:gd name="connsiteX7" fmla="*/ 636896 w 726754"/>
                <a:gd name="connsiteY7" fmla="*/ 69796 h 323754"/>
                <a:gd name="connsiteX8" fmla="*/ 617017 w 726754"/>
                <a:gd name="connsiteY8" fmla="*/ 65209 h 323754"/>
                <a:gd name="connsiteX9" fmla="*/ 587963 w 726754"/>
                <a:gd name="connsiteY9" fmla="*/ 63680 h 323754"/>
                <a:gd name="connsiteX10" fmla="*/ 569613 w 726754"/>
                <a:gd name="connsiteY10" fmla="*/ 76678 h 323754"/>
                <a:gd name="connsiteX11" fmla="*/ 551263 w 726754"/>
                <a:gd name="connsiteY11" fmla="*/ 83559 h 323754"/>
                <a:gd name="connsiteX12" fmla="*/ 521444 w 726754"/>
                <a:gd name="connsiteY12" fmla="*/ 91205 h 323754"/>
                <a:gd name="connsiteX13" fmla="*/ 490861 w 726754"/>
                <a:gd name="connsiteY13" fmla="*/ 91205 h 323754"/>
                <a:gd name="connsiteX14" fmla="*/ 461042 w 726754"/>
                <a:gd name="connsiteY14" fmla="*/ 85088 h 323754"/>
                <a:gd name="connsiteX15" fmla="*/ 448809 w 726754"/>
                <a:gd name="connsiteY15" fmla="*/ 71326 h 323754"/>
                <a:gd name="connsiteX16" fmla="*/ 429694 w 726754"/>
                <a:gd name="connsiteY16" fmla="*/ 62151 h 323754"/>
                <a:gd name="connsiteX17" fmla="*/ 412109 w 726754"/>
                <a:gd name="connsiteY17" fmla="*/ 56799 h 323754"/>
                <a:gd name="connsiteX18" fmla="*/ 390701 w 726754"/>
                <a:gd name="connsiteY18" fmla="*/ 51446 h 323754"/>
                <a:gd name="connsiteX19" fmla="*/ 369292 w 726754"/>
                <a:gd name="connsiteY19" fmla="*/ 54505 h 323754"/>
                <a:gd name="connsiteX20" fmla="*/ 352472 w 726754"/>
                <a:gd name="connsiteY20" fmla="*/ 62915 h 323754"/>
                <a:gd name="connsiteX21" fmla="*/ 331828 w 726754"/>
                <a:gd name="connsiteY21" fmla="*/ 56799 h 323754"/>
                <a:gd name="connsiteX22" fmla="*/ 317301 w 726754"/>
                <a:gd name="connsiteY22" fmla="*/ 45330 h 323754"/>
                <a:gd name="connsiteX23" fmla="*/ 314243 w 726754"/>
                <a:gd name="connsiteY23" fmla="*/ 24686 h 323754"/>
                <a:gd name="connsiteX24" fmla="*/ 291305 w 726754"/>
                <a:gd name="connsiteY24" fmla="*/ 17805 h 323754"/>
                <a:gd name="connsiteX25" fmla="*/ 274485 w 726754"/>
                <a:gd name="connsiteY25" fmla="*/ 10924 h 323754"/>
                <a:gd name="connsiteX26" fmla="*/ 259958 w 726754"/>
                <a:gd name="connsiteY26" fmla="*/ 7101 h 323754"/>
                <a:gd name="connsiteX27" fmla="*/ 243136 w 726754"/>
                <a:gd name="connsiteY27" fmla="*/ 219 h 323754"/>
                <a:gd name="connsiteX28" fmla="*/ 234726 w 726754"/>
                <a:gd name="connsiteY28" fmla="*/ 7865 h 323754"/>
                <a:gd name="connsiteX29" fmla="*/ 222493 w 726754"/>
                <a:gd name="connsiteY29" fmla="*/ 16276 h 323754"/>
                <a:gd name="connsiteX30" fmla="*/ 212553 w 726754"/>
                <a:gd name="connsiteY30" fmla="*/ 28509 h 323754"/>
                <a:gd name="connsiteX31" fmla="*/ 220964 w 726754"/>
                <a:gd name="connsiteY31" fmla="*/ 48388 h 323754"/>
                <a:gd name="connsiteX32" fmla="*/ 220199 w 726754"/>
                <a:gd name="connsiteY32" fmla="*/ 62915 h 323754"/>
                <a:gd name="connsiteX33" fmla="*/ 201084 w 726754"/>
                <a:gd name="connsiteY33" fmla="*/ 72855 h 323754"/>
                <a:gd name="connsiteX34" fmla="*/ 184264 w 726754"/>
                <a:gd name="connsiteY34" fmla="*/ 67503 h 323754"/>
                <a:gd name="connsiteX35" fmla="*/ 165914 w 726754"/>
                <a:gd name="connsiteY35" fmla="*/ 69032 h 323754"/>
                <a:gd name="connsiteX36" fmla="*/ 146799 w 726754"/>
                <a:gd name="connsiteY36" fmla="*/ 61386 h 323754"/>
                <a:gd name="connsiteX37" fmla="*/ 139153 w 726754"/>
                <a:gd name="connsiteY37" fmla="*/ 47623 h 323754"/>
                <a:gd name="connsiteX38" fmla="*/ 107041 w 726754"/>
                <a:gd name="connsiteY38" fmla="*/ 41507 h 323754"/>
                <a:gd name="connsiteX39" fmla="*/ 90220 w 726754"/>
                <a:gd name="connsiteY39" fmla="*/ 44565 h 323754"/>
                <a:gd name="connsiteX40" fmla="*/ 74164 w 726754"/>
                <a:gd name="connsiteY40" fmla="*/ 51446 h 323754"/>
                <a:gd name="connsiteX41" fmla="*/ 58872 w 726754"/>
                <a:gd name="connsiteY41" fmla="*/ 62151 h 323754"/>
                <a:gd name="connsiteX42" fmla="*/ 41287 w 726754"/>
                <a:gd name="connsiteY42" fmla="*/ 72855 h 323754"/>
                <a:gd name="connsiteX43" fmla="*/ 19879 w 726754"/>
                <a:gd name="connsiteY43" fmla="*/ 82794 h 323754"/>
                <a:gd name="connsiteX44" fmla="*/ 3823 w 726754"/>
                <a:gd name="connsiteY44" fmla="*/ 88911 h 323754"/>
                <a:gd name="connsiteX45" fmla="*/ 0 w 726754"/>
                <a:gd name="connsiteY45" fmla="*/ 90440 h 323754"/>
                <a:gd name="connsiteX46" fmla="*/ 764 w 726754"/>
                <a:gd name="connsiteY46" fmla="*/ 93498 h 323754"/>
                <a:gd name="connsiteX47" fmla="*/ 17585 w 726754"/>
                <a:gd name="connsiteY47" fmla="*/ 115671 h 323754"/>
                <a:gd name="connsiteX48" fmla="*/ 38229 w 726754"/>
                <a:gd name="connsiteY48" fmla="*/ 127905 h 323754"/>
                <a:gd name="connsiteX49" fmla="*/ 58108 w 726754"/>
                <a:gd name="connsiteY49" fmla="*/ 144725 h 323754"/>
                <a:gd name="connsiteX50" fmla="*/ 70341 w 726754"/>
                <a:gd name="connsiteY50" fmla="*/ 163075 h 323754"/>
                <a:gd name="connsiteX51" fmla="*/ 68812 w 726754"/>
                <a:gd name="connsiteY51" fmla="*/ 187542 h 323754"/>
                <a:gd name="connsiteX52" fmla="*/ 63460 w 726754"/>
                <a:gd name="connsiteY52" fmla="*/ 207421 h 323754"/>
                <a:gd name="connsiteX53" fmla="*/ 115452 w 726754"/>
                <a:gd name="connsiteY53" fmla="*/ 221184 h 323754"/>
                <a:gd name="connsiteX54" fmla="*/ 133037 w 726754"/>
                <a:gd name="connsiteY54" fmla="*/ 231888 h 323754"/>
                <a:gd name="connsiteX55" fmla="*/ 148329 w 726754"/>
                <a:gd name="connsiteY55" fmla="*/ 242592 h 323754"/>
                <a:gd name="connsiteX56" fmla="*/ 165914 w 726754"/>
                <a:gd name="connsiteY56" fmla="*/ 263236 h 323754"/>
                <a:gd name="connsiteX57" fmla="*/ 179677 w 726754"/>
                <a:gd name="connsiteY57" fmla="*/ 288467 h 323754"/>
                <a:gd name="connsiteX58" fmla="*/ 209495 w 726754"/>
                <a:gd name="connsiteY58" fmla="*/ 291525 h 323754"/>
                <a:gd name="connsiteX59" fmla="*/ 264545 w 726754"/>
                <a:gd name="connsiteY59" fmla="*/ 293054 h 323754"/>
                <a:gd name="connsiteX60" fmla="*/ 306597 w 726754"/>
                <a:gd name="connsiteY60" fmla="*/ 302229 h 323754"/>
                <a:gd name="connsiteX61" fmla="*/ 331828 w 726754"/>
                <a:gd name="connsiteY61" fmla="*/ 308346 h 323754"/>
                <a:gd name="connsiteX62" fmla="*/ 355530 w 726754"/>
                <a:gd name="connsiteY62" fmla="*/ 314462 h 323754"/>
                <a:gd name="connsiteX63" fmla="*/ 373115 w 726754"/>
                <a:gd name="connsiteY63" fmla="*/ 323637 h 323754"/>
                <a:gd name="connsiteX64" fmla="*/ 413638 w 726754"/>
                <a:gd name="connsiteY64" fmla="*/ 301465 h 323754"/>
                <a:gd name="connsiteX65" fmla="*/ 465630 w 726754"/>
                <a:gd name="connsiteY65" fmla="*/ 299935 h 323754"/>
                <a:gd name="connsiteX66" fmla="*/ 507682 w 726754"/>
                <a:gd name="connsiteY66" fmla="*/ 280821 h 323754"/>
                <a:gd name="connsiteX67" fmla="*/ 535971 w 726754"/>
                <a:gd name="connsiteY67" fmla="*/ 257119 h 323754"/>
                <a:gd name="connsiteX68" fmla="*/ 529854 w 726754"/>
                <a:gd name="connsiteY68" fmla="*/ 228829 h 323754"/>
                <a:gd name="connsiteX69" fmla="*/ 552027 w 726754"/>
                <a:gd name="connsiteY69" fmla="*/ 222713 h 323754"/>
                <a:gd name="connsiteX70" fmla="*/ 589492 w 726754"/>
                <a:gd name="connsiteY70" fmla="*/ 219654 h 323754"/>
                <a:gd name="connsiteX71" fmla="*/ 623898 w 726754"/>
                <a:gd name="connsiteY71" fmla="*/ 208950 h 323754"/>
                <a:gd name="connsiteX72" fmla="*/ 644541 w 726754"/>
                <a:gd name="connsiteY72" fmla="*/ 188307 h 323754"/>
                <a:gd name="connsiteX73" fmla="*/ 672831 w 726754"/>
                <a:gd name="connsiteY73" fmla="*/ 176073 h 323754"/>
                <a:gd name="connsiteX74" fmla="*/ 702650 w 726754"/>
                <a:gd name="connsiteY74" fmla="*/ 169956 h 323754"/>
                <a:gd name="connsiteX75" fmla="*/ 726352 w 726754"/>
                <a:gd name="connsiteY75" fmla="*/ 166898 h 323754"/>
                <a:gd name="connsiteX76" fmla="*/ 698827 w 726754"/>
                <a:gd name="connsiteY76" fmla="*/ 13631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26754" h="323754">
                  <a:moveTo>
                    <a:pt x="698827" y="136315"/>
                  </a:moveTo>
                  <a:cubicBezTo>
                    <a:pt x="691182" y="127140"/>
                    <a:pt x="679713" y="131727"/>
                    <a:pt x="676654" y="139373"/>
                  </a:cubicBezTo>
                  <a:cubicBezTo>
                    <a:pt x="673596" y="147019"/>
                    <a:pt x="667479" y="136315"/>
                    <a:pt x="654481" y="136315"/>
                  </a:cubicBezTo>
                  <a:cubicBezTo>
                    <a:pt x="640718" y="136315"/>
                    <a:pt x="639190" y="143961"/>
                    <a:pt x="630779" y="134786"/>
                  </a:cubicBezTo>
                  <a:cubicBezTo>
                    <a:pt x="621604" y="125611"/>
                    <a:pt x="633838" y="122552"/>
                    <a:pt x="633838" y="122552"/>
                  </a:cubicBezTo>
                  <a:lnTo>
                    <a:pt x="635367" y="110319"/>
                  </a:lnTo>
                  <a:lnTo>
                    <a:pt x="653717" y="71326"/>
                  </a:lnTo>
                  <a:cubicBezTo>
                    <a:pt x="648364" y="69032"/>
                    <a:pt x="640718" y="68267"/>
                    <a:pt x="636896" y="69796"/>
                  </a:cubicBezTo>
                  <a:cubicBezTo>
                    <a:pt x="631544" y="72090"/>
                    <a:pt x="618546" y="70561"/>
                    <a:pt x="617017" y="65209"/>
                  </a:cubicBezTo>
                  <a:cubicBezTo>
                    <a:pt x="615488" y="59857"/>
                    <a:pt x="593315" y="59092"/>
                    <a:pt x="587963" y="63680"/>
                  </a:cubicBezTo>
                  <a:cubicBezTo>
                    <a:pt x="582610" y="68267"/>
                    <a:pt x="570377" y="71326"/>
                    <a:pt x="569613" y="76678"/>
                  </a:cubicBezTo>
                  <a:cubicBezTo>
                    <a:pt x="568849" y="82030"/>
                    <a:pt x="555850" y="80501"/>
                    <a:pt x="551263" y="83559"/>
                  </a:cubicBezTo>
                  <a:cubicBezTo>
                    <a:pt x="546676" y="87382"/>
                    <a:pt x="521444" y="88911"/>
                    <a:pt x="521444" y="91205"/>
                  </a:cubicBezTo>
                  <a:cubicBezTo>
                    <a:pt x="520680" y="94263"/>
                    <a:pt x="494684" y="95028"/>
                    <a:pt x="490861" y="91205"/>
                  </a:cubicBezTo>
                  <a:cubicBezTo>
                    <a:pt x="487038" y="87382"/>
                    <a:pt x="464100" y="91205"/>
                    <a:pt x="461042" y="85088"/>
                  </a:cubicBezTo>
                  <a:cubicBezTo>
                    <a:pt x="457984" y="78971"/>
                    <a:pt x="448809" y="76678"/>
                    <a:pt x="448809" y="71326"/>
                  </a:cubicBezTo>
                  <a:cubicBezTo>
                    <a:pt x="448809" y="65974"/>
                    <a:pt x="431988" y="65974"/>
                    <a:pt x="429694" y="62151"/>
                  </a:cubicBezTo>
                  <a:cubicBezTo>
                    <a:pt x="427401" y="57563"/>
                    <a:pt x="413638" y="56034"/>
                    <a:pt x="412109" y="56799"/>
                  </a:cubicBezTo>
                  <a:cubicBezTo>
                    <a:pt x="409815" y="58328"/>
                    <a:pt x="395288" y="52211"/>
                    <a:pt x="390701" y="51446"/>
                  </a:cubicBezTo>
                  <a:cubicBezTo>
                    <a:pt x="386878" y="50682"/>
                    <a:pt x="373880" y="54505"/>
                    <a:pt x="369292" y="54505"/>
                  </a:cubicBezTo>
                  <a:cubicBezTo>
                    <a:pt x="365469" y="54505"/>
                    <a:pt x="357823" y="62151"/>
                    <a:pt x="352472" y="62915"/>
                  </a:cubicBezTo>
                  <a:cubicBezTo>
                    <a:pt x="347884" y="63680"/>
                    <a:pt x="334886" y="54505"/>
                    <a:pt x="331828" y="56799"/>
                  </a:cubicBezTo>
                  <a:cubicBezTo>
                    <a:pt x="328770" y="59092"/>
                    <a:pt x="321124" y="49917"/>
                    <a:pt x="317301" y="45330"/>
                  </a:cubicBezTo>
                  <a:cubicBezTo>
                    <a:pt x="313478" y="40742"/>
                    <a:pt x="317301" y="28509"/>
                    <a:pt x="314243" y="24686"/>
                  </a:cubicBezTo>
                  <a:cubicBezTo>
                    <a:pt x="311184" y="20099"/>
                    <a:pt x="296657" y="20099"/>
                    <a:pt x="291305" y="17805"/>
                  </a:cubicBezTo>
                  <a:cubicBezTo>
                    <a:pt x="286718" y="14747"/>
                    <a:pt x="279072" y="10924"/>
                    <a:pt x="274485" y="10924"/>
                  </a:cubicBezTo>
                  <a:cubicBezTo>
                    <a:pt x="269897" y="10924"/>
                    <a:pt x="262251" y="9394"/>
                    <a:pt x="259958" y="7101"/>
                  </a:cubicBezTo>
                  <a:cubicBezTo>
                    <a:pt x="257663" y="4807"/>
                    <a:pt x="247724" y="984"/>
                    <a:pt x="243136" y="219"/>
                  </a:cubicBezTo>
                  <a:cubicBezTo>
                    <a:pt x="238549" y="-1310"/>
                    <a:pt x="237785" y="5572"/>
                    <a:pt x="234726" y="7865"/>
                  </a:cubicBezTo>
                  <a:cubicBezTo>
                    <a:pt x="231668" y="10924"/>
                    <a:pt x="224022" y="11688"/>
                    <a:pt x="222493" y="16276"/>
                  </a:cubicBezTo>
                  <a:cubicBezTo>
                    <a:pt x="220964" y="21628"/>
                    <a:pt x="211789" y="22392"/>
                    <a:pt x="212553" y="28509"/>
                  </a:cubicBezTo>
                  <a:cubicBezTo>
                    <a:pt x="214083" y="34626"/>
                    <a:pt x="217141" y="46094"/>
                    <a:pt x="220964" y="48388"/>
                  </a:cubicBezTo>
                  <a:cubicBezTo>
                    <a:pt x="224787" y="51446"/>
                    <a:pt x="222493" y="59857"/>
                    <a:pt x="220199" y="62915"/>
                  </a:cubicBezTo>
                  <a:cubicBezTo>
                    <a:pt x="217906" y="65974"/>
                    <a:pt x="203378" y="68267"/>
                    <a:pt x="201084" y="72855"/>
                  </a:cubicBezTo>
                  <a:cubicBezTo>
                    <a:pt x="198027" y="78207"/>
                    <a:pt x="191145" y="72090"/>
                    <a:pt x="184264" y="67503"/>
                  </a:cubicBezTo>
                  <a:cubicBezTo>
                    <a:pt x="177382" y="62915"/>
                    <a:pt x="168972" y="65974"/>
                    <a:pt x="165914" y="69032"/>
                  </a:cubicBezTo>
                  <a:cubicBezTo>
                    <a:pt x="162855" y="72090"/>
                    <a:pt x="149858" y="62151"/>
                    <a:pt x="146799" y="61386"/>
                  </a:cubicBezTo>
                  <a:cubicBezTo>
                    <a:pt x="143741" y="60621"/>
                    <a:pt x="142976" y="46859"/>
                    <a:pt x="139153" y="47623"/>
                  </a:cubicBezTo>
                  <a:cubicBezTo>
                    <a:pt x="136095" y="48388"/>
                    <a:pt x="111629" y="43036"/>
                    <a:pt x="107041" y="41507"/>
                  </a:cubicBezTo>
                  <a:cubicBezTo>
                    <a:pt x="102454" y="39978"/>
                    <a:pt x="91750" y="40742"/>
                    <a:pt x="90220" y="44565"/>
                  </a:cubicBezTo>
                  <a:cubicBezTo>
                    <a:pt x="88691" y="48388"/>
                    <a:pt x="76458" y="47623"/>
                    <a:pt x="74164" y="51446"/>
                  </a:cubicBezTo>
                  <a:cubicBezTo>
                    <a:pt x="71870" y="56034"/>
                    <a:pt x="62695" y="57563"/>
                    <a:pt x="58872" y="62151"/>
                  </a:cubicBezTo>
                  <a:cubicBezTo>
                    <a:pt x="55049" y="66738"/>
                    <a:pt x="43581" y="66738"/>
                    <a:pt x="41287" y="72855"/>
                  </a:cubicBezTo>
                  <a:cubicBezTo>
                    <a:pt x="38229" y="78971"/>
                    <a:pt x="24466" y="82030"/>
                    <a:pt x="19879" y="82794"/>
                  </a:cubicBezTo>
                  <a:cubicBezTo>
                    <a:pt x="16056" y="83559"/>
                    <a:pt x="4587" y="85853"/>
                    <a:pt x="3823" y="88911"/>
                  </a:cubicBezTo>
                  <a:cubicBezTo>
                    <a:pt x="3823" y="90440"/>
                    <a:pt x="1529" y="90440"/>
                    <a:pt x="0" y="90440"/>
                  </a:cubicBezTo>
                  <a:cubicBezTo>
                    <a:pt x="0" y="91205"/>
                    <a:pt x="764" y="91969"/>
                    <a:pt x="764" y="93498"/>
                  </a:cubicBezTo>
                  <a:cubicBezTo>
                    <a:pt x="3823" y="109555"/>
                    <a:pt x="9939" y="109555"/>
                    <a:pt x="17585" y="115671"/>
                  </a:cubicBezTo>
                  <a:cubicBezTo>
                    <a:pt x="24466" y="121788"/>
                    <a:pt x="30583" y="127140"/>
                    <a:pt x="38229" y="127905"/>
                  </a:cubicBezTo>
                  <a:cubicBezTo>
                    <a:pt x="45875" y="128669"/>
                    <a:pt x="57344" y="137844"/>
                    <a:pt x="58108" y="144725"/>
                  </a:cubicBezTo>
                  <a:cubicBezTo>
                    <a:pt x="58872" y="151607"/>
                    <a:pt x="66518" y="160017"/>
                    <a:pt x="70341" y="163075"/>
                  </a:cubicBezTo>
                  <a:cubicBezTo>
                    <a:pt x="74929" y="166898"/>
                    <a:pt x="68812" y="178367"/>
                    <a:pt x="68812" y="187542"/>
                  </a:cubicBezTo>
                  <a:cubicBezTo>
                    <a:pt x="68812" y="196717"/>
                    <a:pt x="58108" y="198246"/>
                    <a:pt x="63460" y="207421"/>
                  </a:cubicBezTo>
                  <a:cubicBezTo>
                    <a:pt x="68812" y="216596"/>
                    <a:pt x="105512" y="221184"/>
                    <a:pt x="115452" y="221184"/>
                  </a:cubicBezTo>
                  <a:cubicBezTo>
                    <a:pt x="126156" y="221184"/>
                    <a:pt x="129979" y="231888"/>
                    <a:pt x="133037" y="231888"/>
                  </a:cubicBezTo>
                  <a:cubicBezTo>
                    <a:pt x="139918" y="232652"/>
                    <a:pt x="140683" y="241063"/>
                    <a:pt x="148329" y="242592"/>
                  </a:cubicBezTo>
                  <a:cubicBezTo>
                    <a:pt x="155975" y="244121"/>
                    <a:pt x="163621" y="248708"/>
                    <a:pt x="165914" y="263236"/>
                  </a:cubicBezTo>
                  <a:cubicBezTo>
                    <a:pt x="168972" y="276998"/>
                    <a:pt x="178147" y="282350"/>
                    <a:pt x="179677" y="288467"/>
                  </a:cubicBezTo>
                  <a:cubicBezTo>
                    <a:pt x="181205" y="294583"/>
                    <a:pt x="197261" y="289996"/>
                    <a:pt x="209495" y="291525"/>
                  </a:cubicBezTo>
                  <a:cubicBezTo>
                    <a:pt x="221729" y="293054"/>
                    <a:pt x="256135" y="291525"/>
                    <a:pt x="264545" y="293054"/>
                  </a:cubicBezTo>
                  <a:cubicBezTo>
                    <a:pt x="273719" y="294583"/>
                    <a:pt x="294364" y="293054"/>
                    <a:pt x="306597" y="302229"/>
                  </a:cubicBezTo>
                  <a:cubicBezTo>
                    <a:pt x="318830" y="311404"/>
                    <a:pt x="324183" y="303758"/>
                    <a:pt x="331828" y="308346"/>
                  </a:cubicBezTo>
                  <a:cubicBezTo>
                    <a:pt x="339474" y="312933"/>
                    <a:pt x="345590" y="315992"/>
                    <a:pt x="355530" y="314462"/>
                  </a:cubicBezTo>
                  <a:cubicBezTo>
                    <a:pt x="366235" y="312933"/>
                    <a:pt x="366235" y="322108"/>
                    <a:pt x="373115" y="323637"/>
                  </a:cubicBezTo>
                  <a:cubicBezTo>
                    <a:pt x="380761" y="325167"/>
                    <a:pt x="393759" y="311404"/>
                    <a:pt x="413638" y="301465"/>
                  </a:cubicBezTo>
                  <a:cubicBezTo>
                    <a:pt x="432753" y="292290"/>
                    <a:pt x="455690" y="298406"/>
                    <a:pt x="465630" y="299935"/>
                  </a:cubicBezTo>
                  <a:cubicBezTo>
                    <a:pt x="476333" y="301465"/>
                    <a:pt x="495448" y="295348"/>
                    <a:pt x="507682" y="280821"/>
                  </a:cubicBezTo>
                  <a:cubicBezTo>
                    <a:pt x="519915" y="267058"/>
                    <a:pt x="534442" y="270117"/>
                    <a:pt x="535971" y="257119"/>
                  </a:cubicBezTo>
                  <a:cubicBezTo>
                    <a:pt x="537500" y="244885"/>
                    <a:pt x="523738" y="239533"/>
                    <a:pt x="529854" y="228829"/>
                  </a:cubicBezTo>
                  <a:cubicBezTo>
                    <a:pt x="535971" y="218125"/>
                    <a:pt x="546676" y="219654"/>
                    <a:pt x="552027" y="222713"/>
                  </a:cubicBezTo>
                  <a:cubicBezTo>
                    <a:pt x="558144" y="225771"/>
                    <a:pt x="574200" y="230358"/>
                    <a:pt x="589492" y="219654"/>
                  </a:cubicBezTo>
                  <a:cubicBezTo>
                    <a:pt x="604783" y="208950"/>
                    <a:pt x="610135" y="210479"/>
                    <a:pt x="623898" y="208950"/>
                  </a:cubicBezTo>
                  <a:cubicBezTo>
                    <a:pt x="637661" y="207421"/>
                    <a:pt x="636131" y="198246"/>
                    <a:pt x="644541" y="188307"/>
                  </a:cubicBezTo>
                  <a:cubicBezTo>
                    <a:pt x="653717" y="179132"/>
                    <a:pt x="663656" y="176073"/>
                    <a:pt x="672831" y="176073"/>
                  </a:cubicBezTo>
                  <a:cubicBezTo>
                    <a:pt x="682006" y="176073"/>
                    <a:pt x="693475" y="166898"/>
                    <a:pt x="702650" y="169956"/>
                  </a:cubicBezTo>
                  <a:cubicBezTo>
                    <a:pt x="711825" y="173015"/>
                    <a:pt x="724822" y="174544"/>
                    <a:pt x="726352" y="166898"/>
                  </a:cubicBezTo>
                  <a:cubicBezTo>
                    <a:pt x="730175" y="161546"/>
                    <a:pt x="705708" y="146255"/>
                    <a:pt x="698827" y="13631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: vorm 290">
              <a:extLst>
                <a:ext uri="{FF2B5EF4-FFF2-40B4-BE49-F238E27FC236}">
                  <a16:creationId xmlns:a16="http://schemas.microsoft.com/office/drawing/2014/main" id="{6CAA7DF1-7E93-4365-93CC-28E9856F98A7}"/>
                </a:ext>
              </a:extLst>
            </p:cNvPr>
            <p:cNvSpPr/>
            <p:nvPr/>
          </p:nvSpPr>
          <p:spPr>
            <a:xfrm>
              <a:off x="8368330" y="2908342"/>
              <a:ext cx="726754" cy="323754"/>
            </a:xfrm>
            <a:custGeom>
              <a:avLst/>
              <a:gdLst>
                <a:gd name="connsiteX0" fmla="*/ 698827 w 726754"/>
                <a:gd name="connsiteY0" fmla="*/ 136315 h 323754"/>
                <a:gd name="connsiteX1" fmla="*/ 676654 w 726754"/>
                <a:gd name="connsiteY1" fmla="*/ 139373 h 323754"/>
                <a:gd name="connsiteX2" fmla="*/ 654481 w 726754"/>
                <a:gd name="connsiteY2" fmla="*/ 136315 h 323754"/>
                <a:gd name="connsiteX3" fmla="*/ 630779 w 726754"/>
                <a:gd name="connsiteY3" fmla="*/ 134786 h 323754"/>
                <a:gd name="connsiteX4" fmla="*/ 633838 w 726754"/>
                <a:gd name="connsiteY4" fmla="*/ 122552 h 323754"/>
                <a:gd name="connsiteX5" fmla="*/ 635367 w 726754"/>
                <a:gd name="connsiteY5" fmla="*/ 110319 h 323754"/>
                <a:gd name="connsiteX6" fmla="*/ 653717 w 726754"/>
                <a:gd name="connsiteY6" fmla="*/ 71326 h 323754"/>
                <a:gd name="connsiteX7" fmla="*/ 636896 w 726754"/>
                <a:gd name="connsiteY7" fmla="*/ 69796 h 323754"/>
                <a:gd name="connsiteX8" fmla="*/ 617017 w 726754"/>
                <a:gd name="connsiteY8" fmla="*/ 65209 h 323754"/>
                <a:gd name="connsiteX9" fmla="*/ 587963 w 726754"/>
                <a:gd name="connsiteY9" fmla="*/ 63680 h 323754"/>
                <a:gd name="connsiteX10" fmla="*/ 569613 w 726754"/>
                <a:gd name="connsiteY10" fmla="*/ 76678 h 323754"/>
                <a:gd name="connsiteX11" fmla="*/ 551263 w 726754"/>
                <a:gd name="connsiteY11" fmla="*/ 83559 h 323754"/>
                <a:gd name="connsiteX12" fmla="*/ 521444 w 726754"/>
                <a:gd name="connsiteY12" fmla="*/ 91205 h 323754"/>
                <a:gd name="connsiteX13" fmla="*/ 490861 w 726754"/>
                <a:gd name="connsiteY13" fmla="*/ 91205 h 323754"/>
                <a:gd name="connsiteX14" fmla="*/ 461042 w 726754"/>
                <a:gd name="connsiteY14" fmla="*/ 85088 h 323754"/>
                <a:gd name="connsiteX15" fmla="*/ 448809 w 726754"/>
                <a:gd name="connsiteY15" fmla="*/ 71326 h 323754"/>
                <a:gd name="connsiteX16" fmla="*/ 429694 w 726754"/>
                <a:gd name="connsiteY16" fmla="*/ 62151 h 323754"/>
                <a:gd name="connsiteX17" fmla="*/ 412109 w 726754"/>
                <a:gd name="connsiteY17" fmla="*/ 56799 h 323754"/>
                <a:gd name="connsiteX18" fmla="*/ 390701 w 726754"/>
                <a:gd name="connsiteY18" fmla="*/ 51446 h 323754"/>
                <a:gd name="connsiteX19" fmla="*/ 369292 w 726754"/>
                <a:gd name="connsiteY19" fmla="*/ 54505 h 323754"/>
                <a:gd name="connsiteX20" fmla="*/ 352472 w 726754"/>
                <a:gd name="connsiteY20" fmla="*/ 62915 h 323754"/>
                <a:gd name="connsiteX21" fmla="*/ 331828 w 726754"/>
                <a:gd name="connsiteY21" fmla="*/ 56799 h 323754"/>
                <a:gd name="connsiteX22" fmla="*/ 317301 w 726754"/>
                <a:gd name="connsiteY22" fmla="*/ 45330 h 323754"/>
                <a:gd name="connsiteX23" fmla="*/ 314243 w 726754"/>
                <a:gd name="connsiteY23" fmla="*/ 24686 h 323754"/>
                <a:gd name="connsiteX24" fmla="*/ 291305 w 726754"/>
                <a:gd name="connsiteY24" fmla="*/ 17805 h 323754"/>
                <a:gd name="connsiteX25" fmla="*/ 274485 w 726754"/>
                <a:gd name="connsiteY25" fmla="*/ 10924 h 323754"/>
                <a:gd name="connsiteX26" fmla="*/ 259958 w 726754"/>
                <a:gd name="connsiteY26" fmla="*/ 7101 h 323754"/>
                <a:gd name="connsiteX27" fmla="*/ 243136 w 726754"/>
                <a:gd name="connsiteY27" fmla="*/ 219 h 323754"/>
                <a:gd name="connsiteX28" fmla="*/ 234726 w 726754"/>
                <a:gd name="connsiteY28" fmla="*/ 7865 h 323754"/>
                <a:gd name="connsiteX29" fmla="*/ 222493 w 726754"/>
                <a:gd name="connsiteY29" fmla="*/ 16276 h 323754"/>
                <a:gd name="connsiteX30" fmla="*/ 212553 w 726754"/>
                <a:gd name="connsiteY30" fmla="*/ 28509 h 323754"/>
                <a:gd name="connsiteX31" fmla="*/ 220964 w 726754"/>
                <a:gd name="connsiteY31" fmla="*/ 48388 h 323754"/>
                <a:gd name="connsiteX32" fmla="*/ 220199 w 726754"/>
                <a:gd name="connsiteY32" fmla="*/ 62915 h 323754"/>
                <a:gd name="connsiteX33" fmla="*/ 201084 w 726754"/>
                <a:gd name="connsiteY33" fmla="*/ 72855 h 323754"/>
                <a:gd name="connsiteX34" fmla="*/ 184264 w 726754"/>
                <a:gd name="connsiteY34" fmla="*/ 67503 h 323754"/>
                <a:gd name="connsiteX35" fmla="*/ 165914 w 726754"/>
                <a:gd name="connsiteY35" fmla="*/ 69032 h 323754"/>
                <a:gd name="connsiteX36" fmla="*/ 146799 w 726754"/>
                <a:gd name="connsiteY36" fmla="*/ 61386 h 323754"/>
                <a:gd name="connsiteX37" fmla="*/ 139153 w 726754"/>
                <a:gd name="connsiteY37" fmla="*/ 47623 h 323754"/>
                <a:gd name="connsiteX38" fmla="*/ 107041 w 726754"/>
                <a:gd name="connsiteY38" fmla="*/ 41507 h 323754"/>
                <a:gd name="connsiteX39" fmla="*/ 90220 w 726754"/>
                <a:gd name="connsiteY39" fmla="*/ 44565 h 323754"/>
                <a:gd name="connsiteX40" fmla="*/ 74164 w 726754"/>
                <a:gd name="connsiteY40" fmla="*/ 51446 h 323754"/>
                <a:gd name="connsiteX41" fmla="*/ 58872 w 726754"/>
                <a:gd name="connsiteY41" fmla="*/ 62151 h 323754"/>
                <a:gd name="connsiteX42" fmla="*/ 41287 w 726754"/>
                <a:gd name="connsiteY42" fmla="*/ 72855 h 323754"/>
                <a:gd name="connsiteX43" fmla="*/ 19879 w 726754"/>
                <a:gd name="connsiteY43" fmla="*/ 82794 h 323754"/>
                <a:gd name="connsiteX44" fmla="*/ 3823 w 726754"/>
                <a:gd name="connsiteY44" fmla="*/ 88911 h 323754"/>
                <a:gd name="connsiteX45" fmla="*/ 0 w 726754"/>
                <a:gd name="connsiteY45" fmla="*/ 90440 h 323754"/>
                <a:gd name="connsiteX46" fmla="*/ 764 w 726754"/>
                <a:gd name="connsiteY46" fmla="*/ 93498 h 323754"/>
                <a:gd name="connsiteX47" fmla="*/ 17585 w 726754"/>
                <a:gd name="connsiteY47" fmla="*/ 115671 h 323754"/>
                <a:gd name="connsiteX48" fmla="*/ 38229 w 726754"/>
                <a:gd name="connsiteY48" fmla="*/ 127905 h 323754"/>
                <a:gd name="connsiteX49" fmla="*/ 58108 w 726754"/>
                <a:gd name="connsiteY49" fmla="*/ 144725 h 323754"/>
                <a:gd name="connsiteX50" fmla="*/ 70341 w 726754"/>
                <a:gd name="connsiteY50" fmla="*/ 163075 h 323754"/>
                <a:gd name="connsiteX51" fmla="*/ 68812 w 726754"/>
                <a:gd name="connsiteY51" fmla="*/ 187542 h 323754"/>
                <a:gd name="connsiteX52" fmla="*/ 63460 w 726754"/>
                <a:gd name="connsiteY52" fmla="*/ 207421 h 323754"/>
                <a:gd name="connsiteX53" fmla="*/ 115452 w 726754"/>
                <a:gd name="connsiteY53" fmla="*/ 221184 h 323754"/>
                <a:gd name="connsiteX54" fmla="*/ 133037 w 726754"/>
                <a:gd name="connsiteY54" fmla="*/ 231888 h 323754"/>
                <a:gd name="connsiteX55" fmla="*/ 148329 w 726754"/>
                <a:gd name="connsiteY55" fmla="*/ 242592 h 323754"/>
                <a:gd name="connsiteX56" fmla="*/ 165914 w 726754"/>
                <a:gd name="connsiteY56" fmla="*/ 263236 h 323754"/>
                <a:gd name="connsiteX57" fmla="*/ 179677 w 726754"/>
                <a:gd name="connsiteY57" fmla="*/ 288467 h 323754"/>
                <a:gd name="connsiteX58" fmla="*/ 209495 w 726754"/>
                <a:gd name="connsiteY58" fmla="*/ 291525 h 323754"/>
                <a:gd name="connsiteX59" fmla="*/ 264545 w 726754"/>
                <a:gd name="connsiteY59" fmla="*/ 293054 h 323754"/>
                <a:gd name="connsiteX60" fmla="*/ 306597 w 726754"/>
                <a:gd name="connsiteY60" fmla="*/ 302229 h 323754"/>
                <a:gd name="connsiteX61" fmla="*/ 331828 w 726754"/>
                <a:gd name="connsiteY61" fmla="*/ 308346 h 323754"/>
                <a:gd name="connsiteX62" fmla="*/ 355530 w 726754"/>
                <a:gd name="connsiteY62" fmla="*/ 314462 h 323754"/>
                <a:gd name="connsiteX63" fmla="*/ 373115 w 726754"/>
                <a:gd name="connsiteY63" fmla="*/ 323637 h 323754"/>
                <a:gd name="connsiteX64" fmla="*/ 413638 w 726754"/>
                <a:gd name="connsiteY64" fmla="*/ 301465 h 323754"/>
                <a:gd name="connsiteX65" fmla="*/ 465630 w 726754"/>
                <a:gd name="connsiteY65" fmla="*/ 299935 h 323754"/>
                <a:gd name="connsiteX66" fmla="*/ 507682 w 726754"/>
                <a:gd name="connsiteY66" fmla="*/ 280821 h 323754"/>
                <a:gd name="connsiteX67" fmla="*/ 535971 w 726754"/>
                <a:gd name="connsiteY67" fmla="*/ 257119 h 323754"/>
                <a:gd name="connsiteX68" fmla="*/ 529854 w 726754"/>
                <a:gd name="connsiteY68" fmla="*/ 228829 h 323754"/>
                <a:gd name="connsiteX69" fmla="*/ 552027 w 726754"/>
                <a:gd name="connsiteY69" fmla="*/ 222713 h 323754"/>
                <a:gd name="connsiteX70" fmla="*/ 589492 w 726754"/>
                <a:gd name="connsiteY70" fmla="*/ 219654 h 323754"/>
                <a:gd name="connsiteX71" fmla="*/ 623898 w 726754"/>
                <a:gd name="connsiteY71" fmla="*/ 208950 h 323754"/>
                <a:gd name="connsiteX72" fmla="*/ 644541 w 726754"/>
                <a:gd name="connsiteY72" fmla="*/ 188307 h 323754"/>
                <a:gd name="connsiteX73" fmla="*/ 672831 w 726754"/>
                <a:gd name="connsiteY73" fmla="*/ 176073 h 323754"/>
                <a:gd name="connsiteX74" fmla="*/ 702650 w 726754"/>
                <a:gd name="connsiteY74" fmla="*/ 169956 h 323754"/>
                <a:gd name="connsiteX75" fmla="*/ 726352 w 726754"/>
                <a:gd name="connsiteY75" fmla="*/ 166898 h 323754"/>
                <a:gd name="connsiteX76" fmla="*/ 698827 w 726754"/>
                <a:gd name="connsiteY76" fmla="*/ 13631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26754" h="323754">
                  <a:moveTo>
                    <a:pt x="698827" y="136315"/>
                  </a:moveTo>
                  <a:cubicBezTo>
                    <a:pt x="691182" y="127140"/>
                    <a:pt x="679713" y="131727"/>
                    <a:pt x="676654" y="139373"/>
                  </a:cubicBezTo>
                  <a:cubicBezTo>
                    <a:pt x="673596" y="147019"/>
                    <a:pt x="667479" y="136315"/>
                    <a:pt x="654481" y="136315"/>
                  </a:cubicBezTo>
                  <a:cubicBezTo>
                    <a:pt x="640718" y="136315"/>
                    <a:pt x="639190" y="143961"/>
                    <a:pt x="630779" y="134786"/>
                  </a:cubicBezTo>
                  <a:cubicBezTo>
                    <a:pt x="621604" y="125611"/>
                    <a:pt x="633838" y="122552"/>
                    <a:pt x="633838" y="122552"/>
                  </a:cubicBezTo>
                  <a:lnTo>
                    <a:pt x="635367" y="110319"/>
                  </a:lnTo>
                  <a:lnTo>
                    <a:pt x="653717" y="71326"/>
                  </a:lnTo>
                  <a:cubicBezTo>
                    <a:pt x="648364" y="69032"/>
                    <a:pt x="640718" y="68267"/>
                    <a:pt x="636896" y="69796"/>
                  </a:cubicBezTo>
                  <a:cubicBezTo>
                    <a:pt x="631544" y="72090"/>
                    <a:pt x="618546" y="70561"/>
                    <a:pt x="617017" y="65209"/>
                  </a:cubicBezTo>
                  <a:cubicBezTo>
                    <a:pt x="615488" y="59857"/>
                    <a:pt x="593315" y="59092"/>
                    <a:pt x="587963" y="63680"/>
                  </a:cubicBezTo>
                  <a:cubicBezTo>
                    <a:pt x="582610" y="68267"/>
                    <a:pt x="570377" y="71326"/>
                    <a:pt x="569613" y="76678"/>
                  </a:cubicBezTo>
                  <a:cubicBezTo>
                    <a:pt x="568849" y="82030"/>
                    <a:pt x="555850" y="80501"/>
                    <a:pt x="551263" y="83559"/>
                  </a:cubicBezTo>
                  <a:cubicBezTo>
                    <a:pt x="546676" y="87382"/>
                    <a:pt x="521444" y="88911"/>
                    <a:pt x="521444" y="91205"/>
                  </a:cubicBezTo>
                  <a:cubicBezTo>
                    <a:pt x="520680" y="94263"/>
                    <a:pt x="494684" y="95028"/>
                    <a:pt x="490861" y="91205"/>
                  </a:cubicBezTo>
                  <a:cubicBezTo>
                    <a:pt x="487038" y="87382"/>
                    <a:pt x="464100" y="91205"/>
                    <a:pt x="461042" y="85088"/>
                  </a:cubicBezTo>
                  <a:cubicBezTo>
                    <a:pt x="457984" y="78971"/>
                    <a:pt x="448809" y="76678"/>
                    <a:pt x="448809" y="71326"/>
                  </a:cubicBezTo>
                  <a:cubicBezTo>
                    <a:pt x="448809" y="65974"/>
                    <a:pt x="431988" y="65974"/>
                    <a:pt x="429694" y="62151"/>
                  </a:cubicBezTo>
                  <a:cubicBezTo>
                    <a:pt x="427401" y="57563"/>
                    <a:pt x="413638" y="56034"/>
                    <a:pt x="412109" y="56799"/>
                  </a:cubicBezTo>
                  <a:cubicBezTo>
                    <a:pt x="409815" y="58328"/>
                    <a:pt x="395288" y="52211"/>
                    <a:pt x="390701" y="51446"/>
                  </a:cubicBezTo>
                  <a:cubicBezTo>
                    <a:pt x="386878" y="50682"/>
                    <a:pt x="373880" y="54505"/>
                    <a:pt x="369292" y="54505"/>
                  </a:cubicBezTo>
                  <a:cubicBezTo>
                    <a:pt x="365469" y="54505"/>
                    <a:pt x="357823" y="62151"/>
                    <a:pt x="352472" y="62915"/>
                  </a:cubicBezTo>
                  <a:cubicBezTo>
                    <a:pt x="347884" y="63680"/>
                    <a:pt x="334886" y="54505"/>
                    <a:pt x="331828" y="56799"/>
                  </a:cubicBezTo>
                  <a:cubicBezTo>
                    <a:pt x="328770" y="59092"/>
                    <a:pt x="321124" y="49917"/>
                    <a:pt x="317301" y="45330"/>
                  </a:cubicBezTo>
                  <a:cubicBezTo>
                    <a:pt x="313478" y="40742"/>
                    <a:pt x="317301" y="28509"/>
                    <a:pt x="314243" y="24686"/>
                  </a:cubicBezTo>
                  <a:cubicBezTo>
                    <a:pt x="311184" y="20099"/>
                    <a:pt x="296657" y="20099"/>
                    <a:pt x="291305" y="17805"/>
                  </a:cubicBezTo>
                  <a:cubicBezTo>
                    <a:pt x="286718" y="14747"/>
                    <a:pt x="279072" y="10924"/>
                    <a:pt x="274485" y="10924"/>
                  </a:cubicBezTo>
                  <a:cubicBezTo>
                    <a:pt x="269897" y="10924"/>
                    <a:pt x="262251" y="9394"/>
                    <a:pt x="259958" y="7101"/>
                  </a:cubicBezTo>
                  <a:cubicBezTo>
                    <a:pt x="257663" y="4807"/>
                    <a:pt x="247724" y="984"/>
                    <a:pt x="243136" y="219"/>
                  </a:cubicBezTo>
                  <a:cubicBezTo>
                    <a:pt x="238549" y="-1310"/>
                    <a:pt x="237785" y="5572"/>
                    <a:pt x="234726" y="7865"/>
                  </a:cubicBezTo>
                  <a:cubicBezTo>
                    <a:pt x="231668" y="10924"/>
                    <a:pt x="224022" y="11688"/>
                    <a:pt x="222493" y="16276"/>
                  </a:cubicBezTo>
                  <a:cubicBezTo>
                    <a:pt x="220964" y="21628"/>
                    <a:pt x="211789" y="22392"/>
                    <a:pt x="212553" y="28509"/>
                  </a:cubicBezTo>
                  <a:cubicBezTo>
                    <a:pt x="214083" y="34626"/>
                    <a:pt x="217141" y="46094"/>
                    <a:pt x="220964" y="48388"/>
                  </a:cubicBezTo>
                  <a:cubicBezTo>
                    <a:pt x="224787" y="51446"/>
                    <a:pt x="222493" y="59857"/>
                    <a:pt x="220199" y="62915"/>
                  </a:cubicBezTo>
                  <a:cubicBezTo>
                    <a:pt x="217906" y="65974"/>
                    <a:pt x="203378" y="68267"/>
                    <a:pt x="201084" y="72855"/>
                  </a:cubicBezTo>
                  <a:cubicBezTo>
                    <a:pt x="198027" y="78207"/>
                    <a:pt x="191145" y="72090"/>
                    <a:pt x="184264" y="67503"/>
                  </a:cubicBezTo>
                  <a:cubicBezTo>
                    <a:pt x="177382" y="62915"/>
                    <a:pt x="168972" y="65974"/>
                    <a:pt x="165914" y="69032"/>
                  </a:cubicBezTo>
                  <a:cubicBezTo>
                    <a:pt x="162855" y="72090"/>
                    <a:pt x="149858" y="62151"/>
                    <a:pt x="146799" y="61386"/>
                  </a:cubicBezTo>
                  <a:cubicBezTo>
                    <a:pt x="143741" y="60621"/>
                    <a:pt x="142976" y="46859"/>
                    <a:pt x="139153" y="47623"/>
                  </a:cubicBezTo>
                  <a:cubicBezTo>
                    <a:pt x="136095" y="48388"/>
                    <a:pt x="111629" y="43036"/>
                    <a:pt x="107041" y="41507"/>
                  </a:cubicBezTo>
                  <a:cubicBezTo>
                    <a:pt x="102454" y="39978"/>
                    <a:pt x="91750" y="40742"/>
                    <a:pt x="90220" y="44565"/>
                  </a:cubicBezTo>
                  <a:cubicBezTo>
                    <a:pt x="88691" y="48388"/>
                    <a:pt x="76458" y="47623"/>
                    <a:pt x="74164" y="51446"/>
                  </a:cubicBezTo>
                  <a:cubicBezTo>
                    <a:pt x="71870" y="56034"/>
                    <a:pt x="62695" y="57563"/>
                    <a:pt x="58872" y="62151"/>
                  </a:cubicBezTo>
                  <a:cubicBezTo>
                    <a:pt x="55049" y="66738"/>
                    <a:pt x="43581" y="66738"/>
                    <a:pt x="41287" y="72855"/>
                  </a:cubicBezTo>
                  <a:cubicBezTo>
                    <a:pt x="38229" y="78971"/>
                    <a:pt x="24466" y="82030"/>
                    <a:pt x="19879" y="82794"/>
                  </a:cubicBezTo>
                  <a:cubicBezTo>
                    <a:pt x="16056" y="83559"/>
                    <a:pt x="4587" y="85853"/>
                    <a:pt x="3823" y="88911"/>
                  </a:cubicBezTo>
                  <a:cubicBezTo>
                    <a:pt x="3823" y="90440"/>
                    <a:pt x="1529" y="90440"/>
                    <a:pt x="0" y="90440"/>
                  </a:cubicBezTo>
                  <a:cubicBezTo>
                    <a:pt x="0" y="91205"/>
                    <a:pt x="764" y="91969"/>
                    <a:pt x="764" y="93498"/>
                  </a:cubicBezTo>
                  <a:cubicBezTo>
                    <a:pt x="3823" y="109555"/>
                    <a:pt x="9939" y="109555"/>
                    <a:pt x="17585" y="115671"/>
                  </a:cubicBezTo>
                  <a:cubicBezTo>
                    <a:pt x="24466" y="121788"/>
                    <a:pt x="30583" y="127140"/>
                    <a:pt x="38229" y="127905"/>
                  </a:cubicBezTo>
                  <a:cubicBezTo>
                    <a:pt x="45875" y="128669"/>
                    <a:pt x="57344" y="137844"/>
                    <a:pt x="58108" y="144725"/>
                  </a:cubicBezTo>
                  <a:cubicBezTo>
                    <a:pt x="58872" y="151607"/>
                    <a:pt x="66518" y="160017"/>
                    <a:pt x="70341" y="163075"/>
                  </a:cubicBezTo>
                  <a:cubicBezTo>
                    <a:pt x="74929" y="166898"/>
                    <a:pt x="68812" y="178367"/>
                    <a:pt x="68812" y="187542"/>
                  </a:cubicBezTo>
                  <a:cubicBezTo>
                    <a:pt x="68812" y="196717"/>
                    <a:pt x="58108" y="198246"/>
                    <a:pt x="63460" y="207421"/>
                  </a:cubicBezTo>
                  <a:cubicBezTo>
                    <a:pt x="68812" y="216596"/>
                    <a:pt x="105512" y="221184"/>
                    <a:pt x="115452" y="221184"/>
                  </a:cubicBezTo>
                  <a:cubicBezTo>
                    <a:pt x="126156" y="221184"/>
                    <a:pt x="129979" y="231888"/>
                    <a:pt x="133037" y="231888"/>
                  </a:cubicBezTo>
                  <a:cubicBezTo>
                    <a:pt x="139918" y="232652"/>
                    <a:pt x="140683" y="241063"/>
                    <a:pt x="148329" y="242592"/>
                  </a:cubicBezTo>
                  <a:cubicBezTo>
                    <a:pt x="155975" y="244121"/>
                    <a:pt x="163621" y="248708"/>
                    <a:pt x="165914" y="263236"/>
                  </a:cubicBezTo>
                  <a:cubicBezTo>
                    <a:pt x="168972" y="276998"/>
                    <a:pt x="178147" y="282350"/>
                    <a:pt x="179677" y="288467"/>
                  </a:cubicBezTo>
                  <a:cubicBezTo>
                    <a:pt x="181205" y="294583"/>
                    <a:pt x="197261" y="289996"/>
                    <a:pt x="209495" y="291525"/>
                  </a:cubicBezTo>
                  <a:cubicBezTo>
                    <a:pt x="221729" y="293054"/>
                    <a:pt x="256135" y="291525"/>
                    <a:pt x="264545" y="293054"/>
                  </a:cubicBezTo>
                  <a:cubicBezTo>
                    <a:pt x="273719" y="294583"/>
                    <a:pt x="294364" y="293054"/>
                    <a:pt x="306597" y="302229"/>
                  </a:cubicBezTo>
                  <a:cubicBezTo>
                    <a:pt x="318830" y="311404"/>
                    <a:pt x="324183" y="303758"/>
                    <a:pt x="331828" y="308346"/>
                  </a:cubicBezTo>
                  <a:cubicBezTo>
                    <a:pt x="339474" y="312933"/>
                    <a:pt x="345590" y="315992"/>
                    <a:pt x="355530" y="314462"/>
                  </a:cubicBezTo>
                  <a:cubicBezTo>
                    <a:pt x="366235" y="312933"/>
                    <a:pt x="366235" y="322108"/>
                    <a:pt x="373115" y="323637"/>
                  </a:cubicBezTo>
                  <a:cubicBezTo>
                    <a:pt x="380761" y="325167"/>
                    <a:pt x="393759" y="311404"/>
                    <a:pt x="413638" y="301465"/>
                  </a:cubicBezTo>
                  <a:cubicBezTo>
                    <a:pt x="432753" y="292290"/>
                    <a:pt x="455690" y="298406"/>
                    <a:pt x="465630" y="299935"/>
                  </a:cubicBezTo>
                  <a:cubicBezTo>
                    <a:pt x="476333" y="301465"/>
                    <a:pt x="495448" y="295348"/>
                    <a:pt x="507682" y="280821"/>
                  </a:cubicBezTo>
                  <a:cubicBezTo>
                    <a:pt x="519915" y="267058"/>
                    <a:pt x="534442" y="270117"/>
                    <a:pt x="535971" y="257119"/>
                  </a:cubicBezTo>
                  <a:cubicBezTo>
                    <a:pt x="537500" y="244885"/>
                    <a:pt x="523738" y="239533"/>
                    <a:pt x="529854" y="228829"/>
                  </a:cubicBezTo>
                  <a:cubicBezTo>
                    <a:pt x="535971" y="218125"/>
                    <a:pt x="546676" y="219654"/>
                    <a:pt x="552027" y="222713"/>
                  </a:cubicBezTo>
                  <a:cubicBezTo>
                    <a:pt x="558144" y="225771"/>
                    <a:pt x="574200" y="230358"/>
                    <a:pt x="589492" y="219654"/>
                  </a:cubicBezTo>
                  <a:cubicBezTo>
                    <a:pt x="604783" y="208950"/>
                    <a:pt x="610135" y="210479"/>
                    <a:pt x="623898" y="208950"/>
                  </a:cubicBezTo>
                  <a:cubicBezTo>
                    <a:pt x="637661" y="207421"/>
                    <a:pt x="636131" y="198246"/>
                    <a:pt x="644541" y="188307"/>
                  </a:cubicBezTo>
                  <a:cubicBezTo>
                    <a:pt x="653717" y="179132"/>
                    <a:pt x="663656" y="176073"/>
                    <a:pt x="672831" y="176073"/>
                  </a:cubicBezTo>
                  <a:cubicBezTo>
                    <a:pt x="682006" y="176073"/>
                    <a:pt x="693475" y="166898"/>
                    <a:pt x="702650" y="169956"/>
                  </a:cubicBezTo>
                  <a:cubicBezTo>
                    <a:pt x="711825" y="173015"/>
                    <a:pt x="724822" y="174544"/>
                    <a:pt x="726352" y="166898"/>
                  </a:cubicBezTo>
                  <a:cubicBezTo>
                    <a:pt x="730175" y="161546"/>
                    <a:pt x="705708" y="146255"/>
                    <a:pt x="698827" y="13631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2" name="Vrije vorm: vorm 291">
              <a:extLst>
                <a:ext uri="{FF2B5EF4-FFF2-40B4-BE49-F238E27FC236}">
                  <a16:creationId xmlns:a16="http://schemas.microsoft.com/office/drawing/2014/main" id="{AF3D49BA-00FA-4DB9-8A31-87A1E2FA53DC}"/>
                </a:ext>
              </a:extLst>
            </p:cNvPr>
            <p:cNvSpPr/>
            <p:nvPr/>
          </p:nvSpPr>
          <p:spPr>
            <a:xfrm>
              <a:off x="7135060" y="3462494"/>
              <a:ext cx="97866" cy="112438"/>
            </a:xfrm>
            <a:custGeom>
              <a:avLst/>
              <a:gdLst>
                <a:gd name="connsiteX0" fmla="*/ 91750 w 97866"/>
                <a:gd name="connsiteY0" fmla="*/ 0 h 112438"/>
                <a:gd name="connsiteX1" fmla="*/ 61931 w 97866"/>
                <a:gd name="connsiteY1" fmla="*/ 14527 h 112438"/>
                <a:gd name="connsiteX2" fmla="*/ 39758 w 97866"/>
                <a:gd name="connsiteY2" fmla="*/ 26760 h 112438"/>
                <a:gd name="connsiteX3" fmla="*/ 18350 w 97866"/>
                <a:gd name="connsiteY3" fmla="*/ 15292 h 112438"/>
                <a:gd name="connsiteX4" fmla="*/ 16821 w 97866"/>
                <a:gd name="connsiteY4" fmla="*/ 6881 h 112438"/>
                <a:gd name="connsiteX5" fmla="*/ 16056 w 97866"/>
                <a:gd name="connsiteY5" fmla="*/ 6881 h 112438"/>
                <a:gd name="connsiteX6" fmla="*/ 12998 w 97866"/>
                <a:gd name="connsiteY6" fmla="*/ 27525 h 112438"/>
                <a:gd name="connsiteX7" fmla="*/ 7646 w 97866"/>
                <a:gd name="connsiteY7" fmla="*/ 68048 h 112438"/>
                <a:gd name="connsiteX8" fmla="*/ 0 w 97866"/>
                <a:gd name="connsiteY8" fmla="*/ 103218 h 112438"/>
                <a:gd name="connsiteX9" fmla="*/ 20644 w 97866"/>
                <a:gd name="connsiteY9" fmla="*/ 112394 h 112438"/>
                <a:gd name="connsiteX10" fmla="*/ 38994 w 97866"/>
                <a:gd name="connsiteY10" fmla="*/ 97867 h 112438"/>
                <a:gd name="connsiteX11" fmla="*/ 53521 w 97866"/>
                <a:gd name="connsiteY11" fmla="*/ 90985 h 112438"/>
                <a:gd name="connsiteX12" fmla="*/ 67284 w 97866"/>
                <a:gd name="connsiteY12" fmla="*/ 79516 h 112438"/>
                <a:gd name="connsiteX13" fmla="*/ 49698 w 97866"/>
                <a:gd name="connsiteY13" fmla="*/ 58108 h 112438"/>
                <a:gd name="connsiteX14" fmla="*/ 72635 w 97866"/>
                <a:gd name="connsiteY14" fmla="*/ 42817 h 112438"/>
                <a:gd name="connsiteX15" fmla="*/ 96338 w 97866"/>
                <a:gd name="connsiteY15" fmla="*/ 35171 h 112438"/>
                <a:gd name="connsiteX16" fmla="*/ 97867 w 97866"/>
                <a:gd name="connsiteY16" fmla="*/ 35171 h 112438"/>
                <a:gd name="connsiteX17" fmla="*/ 92515 w 97866"/>
                <a:gd name="connsiteY17" fmla="*/ 11469 h 112438"/>
                <a:gd name="connsiteX18" fmla="*/ 91750 w 97866"/>
                <a:gd name="connsiteY18" fmla="*/ 0 h 1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866" h="112438">
                  <a:moveTo>
                    <a:pt x="91750" y="0"/>
                  </a:moveTo>
                  <a:cubicBezTo>
                    <a:pt x="77223" y="7646"/>
                    <a:pt x="64225" y="14527"/>
                    <a:pt x="61931" y="14527"/>
                  </a:cubicBezTo>
                  <a:cubicBezTo>
                    <a:pt x="55815" y="15292"/>
                    <a:pt x="39758" y="26760"/>
                    <a:pt x="39758" y="26760"/>
                  </a:cubicBezTo>
                  <a:lnTo>
                    <a:pt x="18350" y="15292"/>
                  </a:lnTo>
                  <a:lnTo>
                    <a:pt x="16821" y="6881"/>
                  </a:lnTo>
                  <a:lnTo>
                    <a:pt x="16056" y="6881"/>
                  </a:lnTo>
                  <a:cubicBezTo>
                    <a:pt x="15292" y="15292"/>
                    <a:pt x="13763" y="24467"/>
                    <a:pt x="12998" y="27525"/>
                  </a:cubicBezTo>
                  <a:cubicBezTo>
                    <a:pt x="11469" y="33642"/>
                    <a:pt x="11469" y="61931"/>
                    <a:pt x="7646" y="68048"/>
                  </a:cubicBezTo>
                  <a:cubicBezTo>
                    <a:pt x="5352" y="71871"/>
                    <a:pt x="2294" y="88691"/>
                    <a:pt x="0" y="103218"/>
                  </a:cubicBezTo>
                  <a:cubicBezTo>
                    <a:pt x="7646" y="107806"/>
                    <a:pt x="16056" y="112394"/>
                    <a:pt x="20644" y="112394"/>
                  </a:cubicBezTo>
                  <a:cubicBezTo>
                    <a:pt x="29054" y="113158"/>
                    <a:pt x="38994" y="103983"/>
                    <a:pt x="38994" y="97867"/>
                  </a:cubicBezTo>
                  <a:cubicBezTo>
                    <a:pt x="38994" y="91750"/>
                    <a:pt x="46640" y="90985"/>
                    <a:pt x="53521" y="90985"/>
                  </a:cubicBezTo>
                  <a:cubicBezTo>
                    <a:pt x="61166" y="90985"/>
                    <a:pt x="61931" y="82575"/>
                    <a:pt x="67284" y="79516"/>
                  </a:cubicBezTo>
                  <a:cubicBezTo>
                    <a:pt x="72635" y="76458"/>
                    <a:pt x="55050" y="60402"/>
                    <a:pt x="49698" y="58108"/>
                  </a:cubicBezTo>
                  <a:cubicBezTo>
                    <a:pt x="44346" y="55814"/>
                    <a:pt x="54286" y="43581"/>
                    <a:pt x="72635" y="42817"/>
                  </a:cubicBezTo>
                  <a:cubicBezTo>
                    <a:pt x="90985" y="42052"/>
                    <a:pt x="86398" y="35171"/>
                    <a:pt x="96338" y="35171"/>
                  </a:cubicBezTo>
                  <a:cubicBezTo>
                    <a:pt x="97102" y="35171"/>
                    <a:pt x="97102" y="35171"/>
                    <a:pt x="97867" y="35171"/>
                  </a:cubicBezTo>
                  <a:cubicBezTo>
                    <a:pt x="96338" y="26760"/>
                    <a:pt x="94044" y="16821"/>
                    <a:pt x="92515" y="11469"/>
                  </a:cubicBezTo>
                  <a:cubicBezTo>
                    <a:pt x="92515" y="8410"/>
                    <a:pt x="92515" y="4588"/>
                    <a:pt x="9175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3" name="Vrije vorm: vorm 292">
              <a:extLst>
                <a:ext uri="{FF2B5EF4-FFF2-40B4-BE49-F238E27FC236}">
                  <a16:creationId xmlns:a16="http://schemas.microsoft.com/office/drawing/2014/main" id="{CC229161-7700-4418-9A93-76C139100E3A}"/>
                </a:ext>
              </a:extLst>
            </p:cNvPr>
            <p:cNvSpPr/>
            <p:nvPr/>
          </p:nvSpPr>
          <p:spPr>
            <a:xfrm>
              <a:off x="7135060" y="3462494"/>
              <a:ext cx="97866" cy="112438"/>
            </a:xfrm>
            <a:custGeom>
              <a:avLst/>
              <a:gdLst>
                <a:gd name="connsiteX0" fmla="*/ 91750 w 97866"/>
                <a:gd name="connsiteY0" fmla="*/ 0 h 112438"/>
                <a:gd name="connsiteX1" fmla="*/ 61931 w 97866"/>
                <a:gd name="connsiteY1" fmla="*/ 14527 h 112438"/>
                <a:gd name="connsiteX2" fmla="*/ 39758 w 97866"/>
                <a:gd name="connsiteY2" fmla="*/ 26760 h 112438"/>
                <a:gd name="connsiteX3" fmla="*/ 18350 w 97866"/>
                <a:gd name="connsiteY3" fmla="*/ 15292 h 112438"/>
                <a:gd name="connsiteX4" fmla="*/ 16821 w 97866"/>
                <a:gd name="connsiteY4" fmla="*/ 6881 h 112438"/>
                <a:gd name="connsiteX5" fmla="*/ 16056 w 97866"/>
                <a:gd name="connsiteY5" fmla="*/ 6881 h 112438"/>
                <a:gd name="connsiteX6" fmla="*/ 12998 w 97866"/>
                <a:gd name="connsiteY6" fmla="*/ 27525 h 112438"/>
                <a:gd name="connsiteX7" fmla="*/ 7646 w 97866"/>
                <a:gd name="connsiteY7" fmla="*/ 68048 h 112438"/>
                <a:gd name="connsiteX8" fmla="*/ 0 w 97866"/>
                <a:gd name="connsiteY8" fmla="*/ 103218 h 112438"/>
                <a:gd name="connsiteX9" fmla="*/ 20644 w 97866"/>
                <a:gd name="connsiteY9" fmla="*/ 112394 h 112438"/>
                <a:gd name="connsiteX10" fmla="*/ 38994 w 97866"/>
                <a:gd name="connsiteY10" fmla="*/ 97867 h 112438"/>
                <a:gd name="connsiteX11" fmla="*/ 53521 w 97866"/>
                <a:gd name="connsiteY11" fmla="*/ 90985 h 112438"/>
                <a:gd name="connsiteX12" fmla="*/ 67284 w 97866"/>
                <a:gd name="connsiteY12" fmla="*/ 79516 h 112438"/>
                <a:gd name="connsiteX13" fmla="*/ 49698 w 97866"/>
                <a:gd name="connsiteY13" fmla="*/ 58108 h 112438"/>
                <a:gd name="connsiteX14" fmla="*/ 72635 w 97866"/>
                <a:gd name="connsiteY14" fmla="*/ 42817 h 112438"/>
                <a:gd name="connsiteX15" fmla="*/ 96338 w 97866"/>
                <a:gd name="connsiteY15" fmla="*/ 35171 h 112438"/>
                <a:gd name="connsiteX16" fmla="*/ 97867 w 97866"/>
                <a:gd name="connsiteY16" fmla="*/ 35171 h 112438"/>
                <a:gd name="connsiteX17" fmla="*/ 92515 w 97866"/>
                <a:gd name="connsiteY17" fmla="*/ 11469 h 112438"/>
                <a:gd name="connsiteX18" fmla="*/ 91750 w 97866"/>
                <a:gd name="connsiteY18" fmla="*/ 0 h 1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866" h="112438">
                  <a:moveTo>
                    <a:pt x="91750" y="0"/>
                  </a:moveTo>
                  <a:cubicBezTo>
                    <a:pt x="77223" y="7646"/>
                    <a:pt x="64225" y="14527"/>
                    <a:pt x="61931" y="14527"/>
                  </a:cubicBezTo>
                  <a:cubicBezTo>
                    <a:pt x="55815" y="15292"/>
                    <a:pt x="39758" y="26760"/>
                    <a:pt x="39758" y="26760"/>
                  </a:cubicBezTo>
                  <a:lnTo>
                    <a:pt x="18350" y="15292"/>
                  </a:lnTo>
                  <a:lnTo>
                    <a:pt x="16821" y="6881"/>
                  </a:lnTo>
                  <a:lnTo>
                    <a:pt x="16056" y="6881"/>
                  </a:lnTo>
                  <a:cubicBezTo>
                    <a:pt x="15292" y="15292"/>
                    <a:pt x="13763" y="24467"/>
                    <a:pt x="12998" y="27525"/>
                  </a:cubicBezTo>
                  <a:cubicBezTo>
                    <a:pt x="11469" y="33642"/>
                    <a:pt x="11469" y="61931"/>
                    <a:pt x="7646" y="68048"/>
                  </a:cubicBezTo>
                  <a:cubicBezTo>
                    <a:pt x="5352" y="71871"/>
                    <a:pt x="2294" y="88691"/>
                    <a:pt x="0" y="103218"/>
                  </a:cubicBezTo>
                  <a:cubicBezTo>
                    <a:pt x="7646" y="107806"/>
                    <a:pt x="16056" y="112394"/>
                    <a:pt x="20644" y="112394"/>
                  </a:cubicBezTo>
                  <a:cubicBezTo>
                    <a:pt x="29054" y="113158"/>
                    <a:pt x="38994" y="103983"/>
                    <a:pt x="38994" y="97867"/>
                  </a:cubicBezTo>
                  <a:cubicBezTo>
                    <a:pt x="38994" y="91750"/>
                    <a:pt x="46640" y="90985"/>
                    <a:pt x="53521" y="90985"/>
                  </a:cubicBezTo>
                  <a:cubicBezTo>
                    <a:pt x="61166" y="90985"/>
                    <a:pt x="61931" y="82575"/>
                    <a:pt x="67284" y="79516"/>
                  </a:cubicBezTo>
                  <a:cubicBezTo>
                    <a:pt x="72635" y="76458"/>
                    <a:pt x="55050" y="60402"/>
                    <a:pt x="49698" y="58108"/>
                  </a:cubicBezTo>
                  <a:cubicBezTo>
                    <a:pt x="44346" y="55814"/>
                    <a:pt x="54286" y="43581"/>
                    <a:pt x="72635" y="42817"/>
                  </a:cubicBezTo>
                  <a:cubicBezTo>
                    <a:pt x="90985" y="42052"/>
                    <a:pt x="86398" y="35171"/>
                    <a:pt x="96338" y="35171"/>
                  </a:cubicBezTo>
                  <a:cubicBezTo>
                    <a:pt x="97102" y="35171"/>
                    <a:pt x="97102" y="35171"/>
                    <a:pt x="97867" y="35171"/>
                  </a:cubicBezTo>
                  <a:cubicBezTo>
                    <a:pt x="96338" y="26760"/>
                    <a:pt x="94044" y="16821"/>
                    <a:pt x="92515" y="11469"/>
                  </a:cubicBezTo>
                  <a:cubicBezTo>
                    <a:pt x="92515" y="8410"/>
                    <a:pt x="92515" y="4588"/>
                    <a:pt x="9175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4" name="Vrije vorm: vorm 293">
              <a:extLst>
                <a:ext uri="{FF2B5EF4-FFF2-40B4-BE49-F238E27FC236}">
                  <a16:creationId xmlns:a16="http://schemas.microsoft.com/office/drawing/2014/main" id="{D9E5C9A6-0F50-4EBB-B11E-A6CFB6EC8252}"/>
                </a:ext>
              </a:extLst>
            </p:cNvPr>
            <p:cNvSpPr/>
            <p:nvPr/>
          </p:nvSpPr>
          <p:spPr>
            <a:xfrm>
              <a:off x="7948538" y="3186874"/>
              <a:ext cx="253877" cy="112723"/>
            </a:xfrm>
            <a:custGeom>
              <a:avLst/>
              <a:gdLst>
                <a:gd name="connsiteX0" fmla="*/ 233234 w 253877"/>
                <a:gd name="connsiteY0" fmla="*/ 20250 h 112723"/>
                <a:gd name="connsiteX1" fmla="*/ 211061 w 253877"/>
                <a:gd name="connsiteY1" fmla="*/ 14133 h 112723"/>
                <a:gd name="connsiteX2" fmla="*/ 151423 w 253877"/>
                <a:gd name="connsiteY2" fmla="*/ 10310 h 112723"/>
                <a:gd name="connsiteX3" fmla="*/ 120840 w 253877"/>
                <a:gd name="connsiteY3" fmla="*/ 1135 h 112723"/>
                <a:gd name="connsiteX4" fmla="*/ 97138 w 253877"/>
                <a:gd name="connsiteY4" fmla="*/ 11075 h 112723"/>
                <a:gd name="connsiteX5" fmla="*/ 76494 w 253877"/>
                <a:gd name="connsiteY5" fmla="*/ 14898 h 112723"/>
                <a:gd name="connsiteX6" fmla="*/ 45147 w 253877"/>
                <a:gd name="connsiteY6" fmla="*/ 15662 h 112723"/>
                <a:gd name="connsiteX7" fmla="*/ 30620 w 253877"/>
                <a:gd name="connsiteY7" fmla="*/ 32483 h 112723"/>
                <a:gd name="connsiteX8" fmla="*/ 23738 w 253877"/>
                <a:gd name="connsiteY8" fmla="*/ 46245 h 112723"/>
                <a:gd name="connsiteX9" fmla="*/ 32149 w 253877"/>
                <a:gd name="connsiteY9" fmla="*/ 54656 h 112723"/>
                <a:gd name="connsiteX10" fmla="*/ 50499 w 253877"/>
                <a:gd name="connsiteY10" fmla="*/ 53891 h 112723"/>
                <a:gd name="connsiteX11" fmla="*/ 82611 w 253877"/>
                <a:gd name="connsiteY11" fmla="*/ 69183 h 112723"/>
                <a:gd name="connsiteX12" fmla="*/ 72672 w 253877"/>
                <a:gd name="connsiteY12" fmla="*/ 81416 h 112723"/>
                <a:gd name="connsiteX13" fmla="*/ 50499 w 253877"/>
                <a:gd name="connsiteY13" fmla="*/ 85239 h 112723"/>
                <a:gd name="connsiteX14" fmla="*/ 16857 w 253877"/>
                <a:gd name="connsiteY14" fmla="*/ 89827 h 112723"/>
                <a:gd name="connsiteX15" fmla="*/ 36 w 253877"/>
                <a:gd name="connsiteY15" fmla="*/ 104354 h 112723"/>
                <a:gd name="connsiteX16" fmla="*/ 32913 w 253877"/>
                <a:gd name="connsiteY16" fmla="*/ 107412 h 112723"/>
                <a:gd name="connsiteX17" fmla="*/ 54321 w 253877"/>
                <a:gd name="connsiteY17" fmla="*/ 108177 h 112723"/>
                <a:gd name="connsiteX18" fmla="*/ 73436 w 253877"/>
                <a:gd name="connsiteY18" fmla="*/ 111999 h 112723"/>
                <a:gd name="connsiteX19" fmla="*/ 104019 w 253877"/>
                <a:gd name="connsiteY19" fmla="*/ 109706 h 112723"/>
                <a:gd name="connsiteX20" fmla="*/ 107842 w 253877"/>
                <a:gd name="connsiteY20" fmla="*/ 97472 h 112723"/>
                <a:gd name="connsiteX21" fmla="*/ 117782 w 253877"/>
                <a:gd name="connsiteY21" fmla="*/ 90591 h 112723"/>
                <a:gd name="connsiteX22" fmla="*/ 130780 w 253877"/>
                <a:gd name="connsiteY22" fmla="*/ 82181 h 112723"/>
                <a:gd name="connsiteX23" fmla="*/ 144542 w 253877"/>
                <a:gd name="connsiteY23" fmla="*/ 77593 h 112723"/>
                <a:gd name="connsiteX24" fmla="*/ 159069 w 253877"/>
                <a:gd name="connsiteY24" fmla="*/ 82181 h 112723"/>
                <a:gd name="connsiteX25" fmla="*/ 172832 w 253877"/>
                <a:gd name="connsiteY25" fmla="*/ 72241 h 112723"/>
                <a:gd name="connsiteX26" fmla="*/ 194240 w 253877"/>
                <a:gd name="connsiteY26" fmla="*/ 66125 h 112723"/>
                <a:gd name="connsiteX27" fmla="*/ 212590 w 253877"/>
                <a:gd name="connsiteY27" fmla="*/ 55420 h 112723"/>
                <a:gd name="connsiteX28" fmla="*/ 230940 w 253877"/>
                <a:gd name="connsiteY28" fmla="*/ 44716 h 112723"/>
                <a:gd name="connsiteX29" fmla="*/ 251584 w 253877"/>
                <a:gd name="connsiteY29" fmla="*/ 34012 h 112723"/>
                <a:gd name="connsiteX30" fmla="*/ 253877 w 253877"/>
                <a:gd name="connsiteY30" fmla="*/ 28660 h 112723"/>
                <a:gd name="connsiteX31" fmla="*/ 233234 w 253877"/>
                <a:gd name="connsiteY31" fmla="*/ 20250 h 11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3877" h="112723">
                  <a:moveTo>
                    <a:pt x="233234" y="20250"/>
                  </a:moveTo>
                  <a:cubicBezTo>
                    <a:pt x="224059" y="9546"/>
                    <a:pt x="221765" y="16427"/>
                    <a:pt x="211061" y="14133"/>
                  </a:cubicBezTo>
                  <a:cubicBezTo>
                    <a:pt x="201121" y="11075"/>
                    <a:pt x="159834" y="7252"/>
                    <a:pt x="151423" y="10310"/>
                  </a:cubicBezTo>
                  <a:cubicBezTo>
                    <a:pt x="143013" y="14133"/>
                    <a:pt x="126192" y="4193"/>
                    <a:pt x="120840" y="1135"/>
                  </a:cubicBezTo>
                  <a:cubicBezTo>
                    <a:pt x="115488" y="-1923"/>
                    <a:pt x="97138" y="1135"/>
                    <a:pt x="97138" y="11075"/>
                  </a:cubicBezTo>
                  <a:cubicBezTo>
                    <a:pt x="96373" y="21014"/>
                    <a:pt x="88728" y="21014"/>
                    <a:pt x="76494" y="14898"/>
                  </a:cubicBezTo>
                  <a:cubicBezTo>
                    <a:pt x="64261" y="8781"/>
                    <a:pt x="45911" y="8781"/>
                    <a:pt x="45147" y="15662"/>
                  </a:cubicBezTo>
                  <a:cubicBezTo>
                    <a:pt x="44382" y="22543"/>
                    <a:pt x="35207" y="30189"/>
                    <a:pt x="30620" y="32483"/>
                  </a:cubicBezTo>
                  <a:cubicBezTo>
                    <a:pt x="29090" y="33248"/>
                    <a:pt x="26032" y="39364"/>
                    <a:pt x="23738" y="46245"/>
                  </a:cubicBezTo>
                  <a:cubicBezTo>
                    <a:pt x="27561" y="47775"/>
                    <a:pt x="29855" y="50833"/>
                    <a:pt x="32149" y="54656"/>
                  </a:cubicBezTo>
                  <a:cubicBezTo>
                    <a:pt x="36736" y="60773"/>
                    <a:pt x="48970" y="59243"/>
                    <a:pt x="50499" y="53891"/>
                  </a:cubicBezTo>
                  <a:cubicBezTo>
                    <a:pt x="52028" y="47775"/>
                    <a:pt x="71907" y="60008"/>
                    <a:pt x="82611" y="69183"/>
                  </a:cubicBezTo>
                  <a:cubicBezTo>
                    <a:pt x="93315" y="79122"/>
                    <a:pt x="77259" y="72241"/>
                    <a:pt x="72672" y="81416"/>
                  </a:cubicBezTo>
                  <a:cubicBezTo>
                    <a:pt x="68084" y="91356"/>
                    <a:pt x="54321" y="81416"/>
                    <a:pt x="50499" y="85239"/>
                  </a:cubicBezTo>
                  <a:cubicBezTo>
                    <a:pt x="46676" y="89062"/>
                    <a:pt x="22974" y="91356"/>
                    <a:pt x="16857" y="89827"/>
                  </a:cubicBezTo>
                  <a:cubicBezTo>
                    <a:pt x="10741" y="89062"/>
                    <a:pt x="-728" y="99766"/>
                    <a:pt x="36" y="104354"/>
                  </a:cubicBezTo>
                  <a:cubicBezTo>
                    <a:pt x="801" y="108941"/>
                    <a:pt x="24503" y="101295"/>
                    <a:pt x="32913" y="107412"/>
                  </a:cubicBezTo>
                  <a:cubicBezTo>
                    <a:pt x="41324" y="113529"/>
                    <a:pt x="49734" y="101295"/>
                    <a:pt x="54321" y="108177"/>
                  </a:cubicBezTo>
                  <a:cubicBezTo>
                    <a:pt x="58909" y="115058"/>
                    <a:pt x="68849" y="110470"/>
                    <a:pt x="73436" y="111999"/>
                  </a:cubicBezTo>
                  <a:cubicBezTo>
                    <a:pt x="78024" y="114293"/>
                    <a:pt x="103255" y="110470"/>
                    <a:pt x="104019" y="109706"/>
                  </a:cubicBezTo>
                  <a:cubicBezTo>
                    <a:pt x="107078" y="105883"/>
                    <a:pt x="107842" y="101295"/>
                    <a:pt x="107842" y="97472"/>
                  </a:cubicBezTo>
                  <a:cubicBezTo>
                    <a:pt x="107842" y="90591"/>
                    <a:pt x="113194" y="92885"/>
                    <a:pt x="117782" y="90591"/>
                  </a:cubicBezTo>
                  <a:cubicBezTo>
                    <a:pt x="123134" y="89062"/>
                    <a:pt x="126192" y="82181"/>
                    <a:pt x="130780" y="82181"/>
                  </a:cubicBezTo>
                  <a:cubicBezTo>
                    <a:pt x="134602" y="82181"/>
                    <a:pt x="140719" y="76064"/>
                    <a:pt x="144542" y="77593"/>
                  </a:cubicBezTo>
                  <a:cubicBezTo>
                    <a:pt x="148365" y="79122"/>
                    <a:pt x="153717" y="86768"/>
                    <a:pt x="159069" y="82181"/>
                  </a:cubicBezTo>
                  <a:cubicBezTo>
                    <a:pt x="164421" y="77593"/>
                    <a:pt x="165951" y="81416"/>
                    <a:pt x="172832" y="72241"/>
                  </a:cubicBezTo>
                  <a:cubicBezTo>
                    <a:pt x="179713" y="63066"/>
                    <a:pt x="184300" y="64595"/>
                    <a:pt x="194240" y="66125"/>
                  </a:cubicBezTo>
                  <a:cubicBezTo>
                    <a:pt x="204944" y="67654"/>
                    <a:pt x="209532" y="61537"/>
                    <a:pt x="212590" y="55420"/>
                  </a:cubicBezTo>
                  <a:cubicBezTo>
                    <a:pt x="215648" y="49304"/>
                    <a:pt x="224823" y="49304"/>
                    <a:pt x="230940" y="44716"/>
                  </a:cubicBezTo>
                  <a:cubicBezTo>
                    <a:pt x="236292" y="40129"/>
                    <a:pt x="247761" y="35541"/>
                    <a:pt x="251584" y="34012"/>
                  </a:cubicBezTo>
                  <a:cubicBezTo>
                    <a:pt x="253113" y="33248"/>
                    <a:pt x="253877" y="30954"/>
                    <a:pt x="253877" y="28660"/>
                  </a:cubicBezTo>
                  <a:cubicBezTo>
                    <a:pt x="243938" y="21014"/>
                    <a:pt x="240115" y="28660"/>
                    <a:pt x="233234" y="202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5" name="Vrije vorm: vorm 294">
              <a:extLst>
                <a:ext uri="{FF2B5EF4-FFF2-40B4-BE49-F238E27FC236}">
                  <a16:creationId xmlns:a16="http://schemas.microsoft.com/office/drawing/2014/main" id="{B7792E2F-B0D3-40FD-8258-72B03DA87725}"/>
                </a:ext>
              </a:extLst>
            </p:cNvPr>
            <p:cNvSpPr/>
            <p:nvPr/>
          </p:nvSpPr>
          <p:spPr>
            <a:xfrm>
              <a:off x="7948538" y="3186874"/>
              <a:ext cx="253877" cy="112723"/>
            </a:xfrm>
            <a:custGeom>
              <a:avLst/>
              <a:gdLst>
                <a:gd name="connsiteX0" fmla="*/ 233234 w 253877"/>
                <a:gd name="connsiteY0" fmla="*/ 20250 h 112723"/>
                <a:gd name="connsiteX1" fmla="*/ 211061 w 253877"/>
                <a:gd name="connsiteY1" fmla="*/ 14133 h 112723"/>
                <a:gd name="connsiteX2" fmla="*/ 151423 w 253877"/>
                <a:gd name="connsiteY2" fmla="*/ 10310 h 112723"/>
                <a:gd name="connsiteX3" fmla="*/ 120840 w 253877"/>
                <a:gd name="connsiteY3" fmla="*/ 1135 h 112723"/>
                <a:gd name="connsiteX4" fmla="*/ 97138 w 253877"/>
                <a:gd name="connsiteY4" fmla="*/ 11075 h 112723"/>
                <a:gd name="connsiteX5" fmla="*/ 76494 w 253877"/>
                <a:gd name="connsiteY5" fmla="*/ 14898 h 112723"/>
                <a:gd name="connsiteX6" fmla="*/ 45147 w 253877"/>
                <a:gd name="connsiteY6" fmla="*/ 15662 h 112723"/>
                <a:gd name="connsiteX7" fmla="*/ 30620 w 253877"/>
                <a:gd name="connsiteY7" fmla="*/ 32483 h 112723"/>
                <a:gd name="connsiteX8" fmla="*/ 23738 w 253877"/>
                <a:gd name="connsiteY8" fmla="*/ 46245 h 112723"/>
                <a:gd name="connsiteX9" fmla="*/ 32149 w 253877"/>
                <a:gd name="connsiteY9" fmla="*/ 54656 h 112723"/>
                <a:gd name="connsiteX10" fmla="*/ 50499 w 253877"/>
                <a:gd name="connsiteY10" fmla="*/ 53891 h 112723"/>
                <a:gd name="connsiteX11" fmla="*/ 82611 w 253877"/>
                <a:gd name="connsiteY11" fmla="*/ 69183 h 112723"/>
                <a:gd name="connsiteX12" fmla="*/ 72672 w 253877"/>
                <a:gd name="connsiteY12" fmla="*/ 81416 h 112723"/>
                <a:gd name="connsiteX13" fmla="*/ 50499 w 253877"/>
                <a:gd name="connsiteY13" fmla="*/ 85239 h 112723"/>
                <a:gd name="connsiteX14" fmla="*/ 16857 w 253877"/>
                <a:gd name="connsiteY14" fmla="*/ 89827 h 112723"/>
                <a:gd name="connsiteX15" fmla="*/ 36 w 253877"/>
                <a:gd name="connsiteY15" fmla="*/ 104354 h 112723"/>
                <a:gd name="connsiteX16" fmla="*/ 32913 w 253877"/>
                <a:gd name="connsiteY16" fmla="*/ 107412 h 112723"/>
                <a:gd name="connsiteX17" fmla="*/ 54321 w 253877"/>
                <a:gd name="connsiteY17" fmla="*/ 108177 h 112723"/>
                <a:gd name="connsiteX18" fmla="*/ 73436 w 253877"/>
                <a:gd name="connsiteY18" fmla="*/ 111999 h 112723"/>
                <a:gd name="connsiteX19" fmla="*/ 104019 w 253877"/>
                <a:gd name="connsiteY19" fmla="*/ 109706 h 112723"/>
                <a:gd name="connsiteX20" fmla="*/ 107842 w 253877"/>
                <a:gd name="connsiteY20" fmla="*/ 97472 h 112723"/>
                <a:gd name="connsiteX21" fmla="*/ 117782 w 253877"/>
                <a:gd name="connsiteY21" fmla="*/ 90591 h 112723"/>
                <a:gd name="connsiteX22" fmla="*/ 130780 w 253877"/>
                <a:gd name="connsiteY22" fmla="*/ 82181 h 112723"/>
                <a:gd name="connsiteX23" fmla="*/ 144542 w 253877"/>
                <a:gd name="connsiteY23" fmla="*/ 77593 h 112723"/>
                <a:gd name="connsiteX24" fmla="*/ 159069 w 253877"/>
                <a:gd name="connsiteY24" fmla="*/ 82181 h 112723"/>
                <a:gd name="connsiteX25" fmla="*/ 172832 w 253877"/>
                <a:gd name="connsiteY25" fmla="*/ 72241 h 112723"/>
                <a:gd name="connsiteX26" fmla="*/ 194240 w 253877"/>
                <a:gd name="connsiteY26" fmla="*/ 66125 h 112723"/>
                <a:gd name="connsiteX27" fmla="*/ 212590 w 253877"/>
                <a:gd name="connsiteY27" fmla="*/ 55420 h 112723"/>
                <a:gd name="connsiteX28" fmla="*/ 230940 w 253877"/>
                <a:gd name="connsiteY28" fmla="*/ 44716 h 112723"/>
                <a:gd name="connsiteX29" fmla="*/ 251584 w 253877"/>
                <a:gd name="connsiteY29" fmla="*/ 34012 h 112723"/>
                <a:gd name="connsiteX30" fmla="*/ 253877 w 253877"/>
                <a:gd name="connsiteY30" fmla="*/ 28660 h 112723"/>
                <a:gd name="connsiteX31" fmla="*/ 233234 w 253877"/>
                <a:gd name="connsiteY31" fmla="*/ 20250 h 11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3877" h="112723">
                  <a:moveTo>
                    <a:pt x="233234" y="20250"/>
                  </a:moveTo>
                  <a:cubicBezTo>
                    <a:pt x="224059" y="9546"/>
                    <a:pt x="221765" y="16427"/>
                    <a:pt x="211061" y="14133"/>
                  </a:cubicBezTo>
                  <a:cubicBezTo>
                    <a:pt x="201121" y="11075"/>
                    <a:pt x="159834" y="7252"/>
                    <a:pt x="151423" y="10310"/>
                  </a:cubicBezTo>
                  <a:cubicBezTo>
                    <a:pt x="143013" y="14133"/>
                    <a:pt x="126192" y="4193"/>
                    <a:pt x="120840" y="1135"/>
                  </a:cubicBezTo>
                  <a:cubicBezTo>
                    <a:pt x="115488" y="-1923"/>
                    <a:pt x="97138" y="1135"/>
                    <a:pt x="97138" y="11075"/>
                  </a:cubicBezTo>
                  <a:cubicBezTo>
                    <a:pt x="96373" y="21014"/>
                    <a:pt x="88728" y="21014"/>
                    <a:pt x="76494" y="14898"/>
                  </a:cubicBezTo>
                  <a:cubicBezTo>
                    <a:pt x="64261" y="8781"/>
                    <a:pt x="45911" y="8781"/>
                    <a:pt x="45147" y="15662"/>
                  </a:cubicBezTo>
                  <a:cubicBezTo>
                    <a:pt x="44382" y="22543"/>
                    <a:pt x="35207" y="30189"/>
                    <a:pt x="30620" y="32483"/>
                  </a:cubicBezTo>
                  <a:cubicBezTo>
                    <a:pt x="29090" y="33248"/>
                    <a:pt x="26032" y="39364"/>
                    <a:pt x="23738" y="46245"/>
                  </a:cubicBezTo>
                  <a:cubicBezTo>
                    <a:pt x="27561" y="47775"/>
                    <a:pt x="29855" y="50833"/>
                    <a:pt x="32149" y="54656"/>
                  </a:cubicBezTo>
                  <a:cubicBezTo>
                    <a:pt x="36736" y="60773"/>
                    <a:pt x="48970" y="59243"/>
                    <a:pt x="50499" y="53891"/>
                  </a:cubicBezTo>
                  <a:cubicBezTo>
                    <a:pt x="52028" y="47775"/>
                    <a:pt x="71907" y="60008"/>
                    <a:pt x="82611" y="69183"/>
                  </a:cubicBezTo>
                  <a:cubicBezTo>
                    <a:pt x="93315" y="79122"/>
                    <a:pt x="77259" y="72241"/>
                    <a:pt x="72672" y="81416"/>
                  </a:cubicBezTo>
                  <a:cubicBezTo>
                    <a:pt x="68084" y="91356"/>
                    <a:pt x="54321" y="81416"/>
                    <a:pt x="50499" y="85239"/>
                  </a:cubicBezTo>
                  <a:cubicBezTo>
                    <a:pt x="46676" y="89062"/>
                    <a:pt x="22974" y="91356"/>
                    <a:pt x="16857" y="89827"/>
                  </a:cubicBezTo>
                  <a:cubicBezTo>
                    <a:pt x="10741" y="89062"/>
                    <a:pt x="-728" y="99766"/>
                    <a:pt x="36" y="104354"/>
                  </a:cubicBezTo>
                  <a:cubicBezTo>
                    <a:pt x="801" y="108941"/>
                    <a:pt x="24503" y="101295"/>
                    <a:pt x="32913" y="107412"/>
                  </a:cubicBezTo>
                  <a:cubicBezTo>
                    <a:pt x="41324" y="113529"/>
                    <a:pt x="49734" y="101295"/>
                    <a:pt x="54321" y="108177"/>
                  </a:cubicBezTo>
                  <a:cubicBezTo>
                    <a:pt x="58909" y="115058"/>
                    <a:pt x="68849" y="110470"/>
                    <a:pt x="73436" y="111999"/>
                  </a:cubicBezTo>
                  <a:cubicBezTo>
                    <a:pt x="78024" y="114293"/>
                    <a:pt x="103255" y="110470"/>
                    <a:pt x="104019" y="109706"/>
                  </a:cubicBezTo>
                  <a:cubicBezTo>
                    <a:pt x="107078" y="105883"/>
                    <a:pt x="107842" y="101295"/>
                    <a:pt x="107842" y="97472"/>
                  </a:cubicBezTo>
                  <a:cubicBezTo>
                    <a:pt x="107842" y="90591"/>
                    <a:pt x="113194" y="92885"/>
                    <a:pt x="117782" y="90591"/>
                  </a:cubicBezTo>
                  <a:cubicBezTo>
                    <a:pt x="123134" y="89062"/>
                    <a:pt x="126192" y="82181"/>
                    <a:pt x="130780" y="82181"/>
                  </a:cubicBezTo>
                  <a:cubicBezTo>
                    <a:pt x="134602" y="82181"/>
                    <a:pt x="140719" y="76064"/>
                    <a:pt x="144542" y="77593"/>
                  </a:cubicBezTo>
                  <a:cubicBezTo>
                    <a:pt x="148365" y="79122"/>
                    <a:pt x="153717" y="86768"/>
                    <a:pt x="159069" y="82181"/>
                  </a:cubicBezTo>
                  <a:cubicBezTo>
                    <a:pt x="164421" y="77593"/>
                    <a:pt x="165951" y="81416"/>
                    <a:pt x="172832" y="72241"/>
                  </a:cubicBezTo>
                  <a:cubicBezTo>
                    <a:pt x="179713" y="63066"/>
                    <a:pt x="184300" y="64595"/>
                    <a:pt x="194240" y="66125"/>
                  </a:cubicBezTo>
                  <a:cubicBezTo>
                    <a:pt x="204944" y="67654"/>
                    <a:pt x="209532" y="61537"/>
                    <a:pt x="212590" y="55420"/>
                  </a:cubicBezTo>
                  <a:cubicBezTo>
                    <a:pt x="215648" y="49304"/>
                    <a:pt x="224823" y="49304"/>
                    <a:pt x="230940" y="44716"/>
                  </a:cubicBezTo>
                  <a:cubicBezTo>
                    <a:pt x="236292" y="40129"/>
                    <a:pt x="247761" y="35541"/>
                    <a:pt x="251584" y="34012"/>
                  </a:cubicBezTo>
                  <a:cubicBezTo>
                    <a:pt x="253113" y="33248"/>
                    <a:pt x="253877" y="30954"/>
                    <a:pt x="253877" y="28660"/>
                  </a:cubicBezTo>
                  <a:cubicBezTo>
                    <a:pt x="243938" y="21014"/>
                    <a:pt x="240115" y="28660"/>
                    <a:pt x="233234" y="202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6" name="Vrije vorm: vorm 295">
              <a:extLst>
                <a:ext uri="{FF2B5EF4-FFF2-40B4-BE49-F238E27FC236}">
                  <a16:creationId xmlns:a16="http://schemas.microsoft.com/office/drawing/2014/main" id="{92EEA952-9A0C-436A-9690-7D3A147BBABB}"/>
                </a:ext>
              </a:extLst>
            </p:cNvPr>
            <p:cNvSpPr/>
            <p:nvPr/>
          </p:nvSpPr>
          <p:spPr>
            <a:xfrm>
              <a:off x="7252041" y="3171655"/>
              <a:ext cx="158165" cy="74383"/>
            </a:xfrm>
            <a:custGeom>
              <a:avLst/>
              <a:gdLst>
                <a:gd name="connsiteX0" fmla="*/ 63460 w 158165"/>
                <a:gd name="connsiteY0" fmla="*/ 58406 h 74383"/>
                <a:gd name="connsiteX1" fmla="*/ 80281 w 158165"/>
                <a:gd name="connsiteY1" fmla="*/ 72169 h 74383"/>
                <a:gd name="connsiteX2" fmla="*/ 81045 w 158165"/>
                <a:gd name="connsiteY2" fmla="*/ 73698 h 74383"/>
                <a:gd name="connsiteX3" fmla="*/ 104747 w 158165"/>
                <a:gd name="connsiteY3" fmla="*/ 68346 h 74383"/>
                <a:gd name="connsiteX4" fmla="*/ 125391 w 158165"/>
                <a:gd name="connsiteY4" fmla="*/ 70640 h 74383"/>
                <a:gd name="connsiteX5" fmla="*/ 123862 w 158165"/>
                <a:gd name="connsiteY5" fmla="*/ 65288 h 74383"/>
                <a:gd name="connsiteX6" fmla="*/ 139918 w 158165"/>
                <a:gd name="connsiteY6" fmla="*/ 70640 h 74383"/>
                <a:gd name="connsiteX7" fmla="*/ 157504 w 158165"/>
                <a:gd name="connsiteY7" fmla="*/ 72169 h 74383"/>
                <a:gd name="connsiteX8" fmla="*/ 149858 w 158165"/>
                <a:gd name="connsiteY8" fmla="*/ 61465 h 74383"/>
                <a:gd name="connsiteX9" fmla="*/ 154445 w 158165"/>
                <a:gd name="connsiteY9" fmla="*/ 52290 h 74383"/>
                <a:gd name="connsiteX10" fmla="*/ 139918 w 158165"/>
                <a:gd name="connsiteY10" fmla="*/ 44644 h 74383"/>
                <a:gd name="connsiteX11" fmla="*/ 133037 w 158165"/>
                <a:gd name="connsiteY11" fmla="*/ 29352 h 74383"/>
                <a:gd name="connsiteX12" fmla="*/ 124627 w 158165"/>
                <a:gd name="connsiteY12" fmla="*/ 26294 h 74383"/>
                <a:gd name="connsiteX13" fmla="*/ 100924 w 158165"/>
                <a:gd name="connsiteY13" fmla="*/ 29352 h 74383"/>
                <a:gd name="connsiteX14" fmla="*/ 86398 w 158165"/>
                <a:gd name="connsiteY14" fmla="*/ 21706 h 74383"/>
                <a:gd name="connsiteX15" fmla="*/ 71870 w 158165"/>
                <a:gd name="connsiteY15" fmla="*/ 11767 h 74383"/>
                <a:gd name="connsiteX16" fmla="*/ 35935 w 158165"/>
                <a:gd name="connsiteY16" fmla="*/ 8709 h 74383"/>
                <a:gd name="connsiteX17" fmla="*/ 8410 w 158165"/>
                <a:gd name="connsiteY17" fmla="*/ 298 h 74383"/>
                <a:gd name="connsiteX18" fmla="*/ 0 w 158165"/>
                <a:gd name="connsiteY18" fmla="*/ 4886 h 74383"/>
                <a:gd name="connsiteX19" fmla="*/ 35935 w 158165"/>
                <a:gd name="connsiteY19" fmla="*/ 25529 h 74383"/>
                <a:gd name="connsiteX20" fmla="*/ 45110 w 158165"/>
                <a:gd name="connsiteY20" fmla="*/ 50761 h 74383"/>
                <a:gd name="connsiteX21" fmla="*/ 39758 w 158165"/>
                <a:gd name="connsiteY21" fmla="*/ 59171 h 74383"/>
                <a:gd name="connsiteX22" fmla="*/ 63460 w 158165"/>
                <a:gd name="connsiteY22" fmla="*/ 58406 h 7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165" h="74383">
                  <a:moveTo>
                    <a:pt x="63460" y="58406"/>
                  </a:moveTo>
                  <a:cubicBezTo>
                    <a:pt x="71106" y="54583"/>
                    <a:pt x="73400" y="63758"/>
                    <a:pt x="80281" y="72169"/>
                  </a:cubicBezTo>
                  <a:cubicBezTo>
                    <a:pt x="81045" y="72933"/>
                    <a:pt x="81045" y="72933"/>
                    <a:pt x="81045" y="73698"/>
                  </a:cubicBezTo>
                  <a:cubicBezTo>
                    <a:pt x="89456" y="72169"/>
                    <a:pt x="96337" y="69875"/>
                    <a:pt x="104747" y="68346"/>
                  </a:cubicBezTo>
                  <a:cubicBezTo>
                    <a:pt x="110864" y="67581"/>
                    <a:pt x="119274" y="69110"/>
                    <a:pt x="125391" y="70640"/>
                  </a:cubicBezTo>
                  <a:cubicBezTo>
                    <a:pt x="123862" y="68346"/>
                    <a:pt x="123862" y="66817"/>
                    <a:pt x="123862" y="65288"/>
                  </a:cubicBezTo>
                  <a:cubicBezTo>
                    <a:pt x="126156" y="60700"/>
                    <a:pt x="136095" y="66817"/>
                    <a:pt x="139918" y="70640"/>
                  </a:cubicBezTo>
                  <a:cubicBezTo>
                    <a:pt x="142976" y="74463"/>
                    <a:pt x="154445" y="75992"/>
                    <a:pt x="157504" y="72169"/>
                  </a:cubicBezTo>
                  <a:cubicBezTo>
                    <a:pt x="160562" y="68346"/>
                    <a:pt x="152151" y="65288"/>
                    <a:pt x="149858" y="61465"/>
                  </a:cubicBezTo>
                  <a:cubicBezTo>
                    <a:pt x="149093" y="59935"/>
                    <a:pt x="151387" y="56113"/>
                    <a:pt x="154445" y="52290"/>
                  </a:cubicBezTo>
                  <a:cubicBezTo>
                    <a:pt x="148328" y="48467"/>
                    <a:pt x="142212" y="43879"/>
                    <a:pt x="139918" y="44644"/>
                  </a:cubicBezTo>
                  <a:cubicBezTo>
                    <a:pt x="136860" y="45408"/>
                    <a:pt x="136860" y="29352"/>
                    <a:pt x="133037" y="29352"/>
                  </a:cubicBezTo>
                  <a:cubicBezTo>
                    <a:pt x="129214" y="29352"/>
                    <a:pt x="129214" y="26294"/>
                    <a:pt x="124627" y="26294"/>
                  </a:cubicBezTo>
                  <a:cubicBezTo>
                    <a:pt x="120804" y="26294"/>
                    <a:pt x="104747" y="26294"/>
                    <a:pt x="100924" y="29352"/>
                  </a:cubicBezTo>
                  <a:cubicBezTo>
                    <a:pt x="97101" y="32411"/>
                    <a:pt x="91750" y="21706"/>
                    <a:pt x="86398" y="21706"/>
                  </a:cubicBezTo>
                  <a:cubicBezTo>
                    <a:pt x="81045" y="21706"/>
                    <a:pt x="74929" y="16354"/>
                    <a:pt x="71870" y="11767"/>
                  </a:cubicBezTo>
                  <a:cubicBezTo>
                    <a:pt x="68812" y="7179"/>
                    <a:pt x="42816" y="14061"/>
                    <a:pt x="35935" y="8709"/>
                  </a:cubicBezTo>
                  <a:cubicBezTo>
                    <a:pt x="29054" y="3357"/>
                    <a:pt x="15292" y="-1231"/>
                    <a:pt x="8410" y="298"/>
                  </a:cubicBezTo>
                  <a:cubicBezTo>
                    <a:pt x="6881" y="298"/>
                    <a:pt x="3058" y="2592"/>
                    <a:pt x="0" y="4886"/>
                  </a:cubicBezTo>
                  <a:cubicBezTo>
                    <a:pt x="13762" y="13296"/>
                    <a:pt x="32877" y="11002"/>
                    <a:pt x="35935" y="25529"/>
                  </a:cubicBezTo>
                  <a:cubicBezTo>
                    <a:pt x="38993" y="43115"/>
                    <a:pt x="48169" y="36234"/>
                    <a:pt x="45110" y="50761"/>
                  </a:cubicBezTo>
                  <a:cubicBezTo>
                    <a:pt x="44346" y="53819"/>
                    <a:pt x="42816" y="56113"/>
                    <a:pt x="39758" y="59171"/>
                  </a:cubicBezTo>
                  <a:cubicBezTo>
                    <a:pt x="49698" y="59935"/>
                    <a:pt x="59637" y="59935"/>
                    <a:pt x="63460" y="584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7" name="Vrije vorm: vorm 296">
              <a:extLst>
                <a:ext uri="{FF2B5EF4-FFF2-40B4-BE49-F238E27FC236}">
                  <a16:creationId xmlns:a16="http://schemas.microsoft.com/office/drawing/2014/main" id="{7CBDF21A-7099-4C3A-B612-87C4F1EB2B27}"/>
                </a:ext>
              </a:extLst>
            </p:cNvPr>
            <p:cNvSpPr/>
            <p:nvPr/>
          </p:nvSpPr>
          <p:spPr>
            <a:xfrm>
              <a:off x="7252041" y="3171655"/>
              <a:ext cx="158165" cy="74383"/>
            </a:xfrm>
            <a:custGeom>
              <a:avLst/>
              <a:gdLst>
                <a:gd name="connsiteX0" fmla="*/ 63460 w 158165"/>
                <a:gd name="connsiteY0" fmla="*/ 58406 h 74383"/>
                <a:gd name="connsiteX1" fmla="*/ 80281 w 158165"/>
                <a:gd name="connsiteY1" fmla="*/ 72169 h 74383"/>
                <a:gd name="connsiteX2" fmla="*/ 81045 w 158165"/>
                <a:gd name="connsiteY2" fmla="*/ 73698 h 74383"/>
                <a:gd name="connsiteX3" fmla="*/ 104747 w 158165"/>
                <a:gd name="connsiteY3" fmla="*/ 68346 h 74383"/>
                <a:gd name="connsiteX4" fmla="*/ 125391 w 158165"/>
                <a:gd name="connsiteY4" fmla="*/ 70640 h 74383"/>
                <a:gd name="connsiteX5" fmla="*/ 123862 w 158165"/>
                <a:gd name="connsiteY5" fmla="*/ 65288 h 74383"/>
                <a:gd name="connsiteX6" fmla="*/ 139918 w 158165"/>
                <a:gd name="connsiteY6" fmla="*/ 70640 h 74383"/>
                <a:gd name="connsiteX7" fmla="*/ 157504 w 158165"/>
                <a:gd name="connsiteY7" fmla="*/ 72169 h 74383"/>
                <a:gd name="connsiteX8" fmla="*/ 149858 w 158165"/>
                <a:gd name="connsiteY8" fmla="*/ 61465 h 74383"/>
                <a:gd name="connsiteX9" fmla="*/ 154445 w 158165"/>
                <a:gd name="connsiteY9" fmla="*/ 52290 h 74383"/>
                <a:gd name="connsiteX10" fmla="*/ 139918 w 158165"/>
                <a:gd name="connsiteY10" fmla="*/ 44644 h 74383"/>
                <a:gd name="connsiteX11" fmla="*/ 133037 w 158165"/>
                <a:gd name="connsiteY11" fmla="*/ 29352 h 74383"/>
                <a:gd name="connsiteX12" fmla="*/ 124627 w 158165"/>
                <a:gd name="connsiteY12" fmla="*/ 26294 h 74383"/>
                <a:gd name="connsiteX13" fmla="*/ 100924 w 158165"/>
                <a:gd name="connsiteY13" fmla="*/ 29352 h 74383"/>
                <a:gd name="connsiteX14" fmla="*/ 86398 w 158165"/>
                <a:gd name="connsiteY14" fmla="*/ 21706 h 74383"/>
                <a:gd name="connsiteX15" fmla="*/ 71870 w 158165"/>
                <a:gd name="connsiteY15" fmla="*/ 11767 h 74383"/>
                <a:gd name="connsiteX16" fmla="*/ 35935 w 158165"/>
                <a:gd name="connsiteY16" fmla="*/ 8709 h 74383"/>
                <a:gd name="connsiteX17" fmla="*/ 8410 w 158165"/>
                <a:gd name="connsiteY17" fmla="*/ 298 h 74383"/>
                <a:gd name="connsiteX18" fmla="*/ 0 w 158165"/>
                <a:gd name="connsiteY18" fmla="*/ 4886 h 74383"/>
                <a:gd name="connsiteX19" fmla="*/ 35935 w 158165"/>
                <a:gd name="connsiteY19" fmla="*/ 25529 h 74383"/>
                <a:gd name="connsiteX20" fmla="*/ 45110 w 158165"/>
                <a:gd name="connsiteY20" fmla="*/ 50761 h 74383"/>
                <a:gd name="connsiteX21" fmla="*/ 39758 w 158165"/>
                <a:gd name="connsiteY21" fmla="*/ 59171 h 74383"/>
                <a:gd name="connsiteX22" fmla="*/ 63460 w 158165"/>
                <a:gd name="connsiteY22" fmla="*/ 58406 h 7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165" h="74383">
                  <a:moveTo>
                    <a:pt x="63460" y="58406"/>
                  </a:moveTo>
                  <a:cubicBezTo>
                    <a:pt x="71106" y="54583"/>
                    <a:pt x="73400" y="63758"/>
                    <a:pt x="80281" y="72169"/>
                  </a:cubicBezTo>
                  <a:cubicBezTo>
                    <a:pt x="81045" y="72933"/>
                    <a:pt x="81045" y="72933"/>
                    <a:pt x="81045" y="73698"/>
                  </a:cubicBezTo>
                  <a:cubicBezTo>
                    <a:pt x="89456" y="72169"/>
                    <a:pt x="96337" y="69875"/>
                    <a:pt x="104747" y="68346"/>
                  </a:cubicBezTo>
                  <a:cubicBezTo>
                    <a:pt x="110864" y="67581"/>
                    <a:pt x="119274" y="69110"/>
                    <a:pt x="125391" y="70640"/>
                  </a:cubicBezTo>
                  <a:cubicBezTo>
                    <a:pt x="123862" y="68346"/>
                    <a:pt x="123862" y="66817"/>
                    <a:pt x="123862" y="65288"/>
                  </a:cubicBezTo>
                  <a:cubicBezTo>
                    <a:pt x="126156" y="60700"/>
                    <a:pt x="136095" y="66817"/>
                    <a:pt x="139918" y="70640"/>
                  </a:cubicBezTo>
                  <a:cubicBezTo>
                    <a:pt x="142976" y="74463"/>
                    <a:pt x="154445" y="75992"/>
                    <a:pt x="157504" y="72169"/>
                  </a:cubicBezTo>
                  <a:cubicBezTo>
                    <a:pt x="160562" y="68346"/>
                    <a:pt x="152151" y="65288"/>
                    <a:pt x="149858" y="61465"/>
                  </a:cubicBezTo>
                  <a:cubicBezTo>
                    <a:pt x="149093" y="59935"/>
                    <a:pt x="151387" y="56113"/>
                    <a:pt x="154445" y="52290"/>
                  </a:cubicBezTo>
                  <a:cubicBezTo>
                    <a:pt x="148328" y="48467"/>
                    <a:pt x="142212" y="43879"/>
                    <a:pt x="139918" y="44644"/>
                  </a:cubicBezTo>
                  <a:cubicBezTo>
                    <a:pt x="136860" y="45408"/>
                    <a:pt x="136860" y="29352"/>
                    <a:pt x="133037" y="29352"/>
                  </a:cubicBezTo>
                  <a:cubicBezTo>
                    <a:pt x="129214" y="29352"/>
                    <a:pt x="129214" y="26294"/>
                    <a:pt x="124627" y="26294"/>
                  </a:cubicBezTo>
                  <a:cubicBezTo>
                    <a:pt x="120804" y="26294"/>
                    <a:pt x="104747" y="26294"/>
                    <a:pt x="100924" y="29352"/>
                  </a:cubicBezTo>
                  <a:cubicBezTo>
                    <a:pt x="97101" y="32411"/>
                    <a:pt x="91750" y="21706"/>
                    <a:pt x="86398" y="21706"/>
                  </a:cubicBezTo>
                  <a:cubicBezTo>
                    <a:pt x="81045" y="21706"/>
                    <a:pt x="74929" y="16354"/>
                    <a:pt x="71870" y="11767"/>
                  </a:cubicBezTo>
                  <a:cubicBezTo>
                    <a:pt x="68812" y="7179"/>
                    <a:pt x="42816" y="14061"/>
                    <a:pt x="35935" y="8709"/>
                  </a:cubicBezTo>
                  <a:cubicBezTo>
                    <a:pt x="29054" y="3357"/>
                    <a:pt x="15292" y="-1231"/>
                    <a:pt x="8410" y="298"/>
                  </a:cubicBezTo>
                  <a:cubicBezTo>
                    <a:pt x="6881" y="298"/>
                    <a:pt x="3058" y="2592"/>
                    <a:pt x="0" y="4886"/>
                  </a:cubicBezTo>
                  <a:cubicBezTo>
                    <a:pt x="13762" y="13296"/>
                    <a:pt x="32877" y="11002"/>
                    <a:pt x="35935" y="25529"/>
                  </a:cubicBezTo>
                  <a:cubicBezTo>
                    <a:pt x="38993" y="43115"/>
                    <a:pt x="48169" y="36234"/>
                    <a:pt x="45110" y="50761"/>
                  </a:cubicBezTo>
                  <a:cubicBezTo>
                    <a:pt x="44346" y="53819"/>
                    <a:pt x="42816" y="56113"/>
                    <a:pt x="39758" y="59171"/>
                  </a:cubicBezTo>
                  <a:cubicBezTo>
                    <a:pt x="49698" y="59935"/>
                    <a:pt x="59637" y="59935"/>
                    <a:pt x="63460" y="584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8" name="Vrije vorm: vorm 297">
              <a:extLst>
                <a:ext uri="{FF2B5EF4-FFF2-40B4-BE49-F238E27FC236}">
                  <a16:creationId xmlns:a16="http://schemas.microsoft.com/office/drawing/2014/main" id="{659E8760-267C-4756-9F62-EC94C56ADE9F}"/>
                </a:ext>
              </a:extLst>
            </p:cNvPr>
            <p:cNvSpPr/>
            <p:nvPr/>
          </p:nvSpPr>
          <p:spPr>
            <a:xfrm>
              <a:off x="6933896" y="3216283"/>
              <a:ext cx="432832" cy="177399"/>
            </a:xfrm>
            <a:custGeom>
              <a:avLst/>
              <a:gdLst>
                <a:gd name="connsiteX0" fmla="*/ 34485 w 432832"/>
                <a:gd name="connsiteY0" fmla="*/ 30600 h 177399"/>
                <a:gd name="connsiteX1" fmla="*/ 65834 w 432832"/>
                <a:gd name="connsiteY1" fmla="*/ 27541 h 177399"/>
                <a:gd name="connsiteX2" fmla="*/ 48248 w 432832"/>
                <a:gd name="connsiteY2" fmla="*/ 13014 h 177399"/>
                <a:gd name="connsiteX3" fmla="*/ 42896 w 432832"/>
                <a:gd name="connsiteY3" fmla="*/ 16 h 177399"/>
                <a:gd name="connsiteX4" fmla="*/ 33721 w 432832"/>
                <a:gd name="connsiteY4" fmla="*/ 1546 h 177399"/>
                <a:gd name="connsiteX5" fmla="*/ 10019 w 432832"/>
                <a:gd name="connsiteY5" fmla="*/ 1546 h 177399"/>
                <a:gd name="connsiteX6" fmla="*/ 12313 w 432832"/>
                <a:gd name="connsiteY6" fmla="*/ 17602 h 177399"/>
                <a:gd name="connsiteX7" fmla="*/ 5431 w 432832"/>
                <a:gd name="connsiteY7" fmla="*/ 29071 h 177399"/>
                <a:gd name="connsiteX8" fmla="*/ 79 w 432832"/>
                <a:gd name="connsiteY8" fmla="*/ 37481 h 177399"/>
                <a:gd name="connsiteX9" fmla="*/ 13842 w 432832"/>
                <a:gd name="connsiteY9" fmla="*/ 44362 h 177399"/>
                <a:gd name="connsiteX10" fmla="*/ 34485 w 432832"/>
                <a:gd name="connsiteY10" fmla="*/ 30600 h 177399"/>
                <a:gd name="connsiteX11" fmla="*/ 420599 w 432832"/>
                <a:gd name="connsiteY11" fmla="*/ 123879 h 177399"/>
                <a:gd name="connsiteX12" fmla="*/ 420599 w 432832"/>
                <a:gd name="connsiteY12" fmla="*/ 97883 h 177399"/>
                <a:gd name="connsiteX13" fmla="*/ 419835 w 432832"/>
                <a:gd name="connsiteY13" fmla="*/ 78004 h 177399"/>
                <a:gd name="connsiteX14" fmla="*/ 425951 w 432832"/>
                <a:gd name="connsiteY14" fmla="*/ 65770 h 177399"/>
                <a:gd name="connsiteX15" fmla="*/ 421364 w 432832"/>
                <a:gd name="connsiteY15" fmla="*/ 56596 h 177399"/>
                <a:gd name="connsiteX16" fmla="*/ 403778 w 432832"/>
                <a:gd name="connsiteY16" fmla="*/ 48950 h 177399"/>
                <a:gd name="connsiteX17" fmla="*/ 397661 w 432832"/>
                <a:gd name="connsiteY17" fmla="*/ 28306 h 177399"/>
                <a:gd name="connsiteX18" fmla="*/ 380841 w 432832"/>
                <a:gd name="connsiteY18" fmla="*/ 14544 h 177399"/>
                <a:gd name="connsiteX19" fmla="*/ 356374 w 432832"/>
                <a:gd name="connsiteY19" fmla="*/ 15308 h 177399"/>
                <a:gd name="connsiteX20" fmla="*/ 313558 w 432832"/>
                <a:gd name="connsiteY20" fmla="*/ 30600 h 177399"/>
                <a:gd name="connsiteX21" fmla="*/ 273035 w 432832"/>
                <a:gd name="connsiteY21" fmla="*/ 31364 h 177399"/>
                <a:gd name="connsiteX22" fmla="*/ 245510 w 432832"/>
                <a:gd name="connsiteY22" fmla="*/ 22189 h 177399"/>
                <a:gd name="connsiteX23" fmla="*/ 224866 w 432832"/>
                <a:gd name="connsiteY23" fmla="*/ 12250 h 177399"/>
                <a:gd name="connsiteX24" fmla="*/ 190460 w 432832"/>
                <a:gd name="connsiteY24" fmla="*/ 2310 h 177399"/>
                <a:gd name="connsiteX25" fmla="*/ 120119 w 432832"/>
                <a:gd name="connsiteY25" fmla="*/ 25248 h 177399"/>
                <a:gd name="connsiteX26" fmla="*/ 69656 w 432832"/>
                <a:gd name="connsiteY26" fmla="*/ 28306 h 177399"/>
                <a:gd name="connsiteX27" fmla="*/ 58188 w 432832"/>
                <a:gd name="connsiteY27" fmla="*/ 46656 h 177399"/>
                <a:gd name="connsiteX28" fmla="*/ 9254 w 432832"/>
                <a:gd name="connsiteY28" fmla="*/ 51243 h 177399"/>
                <a:gd name="connsiteX29" fmla="*/ 4667 w 432832"/>
                <a:gd name="connsiteY29" fmla="*/ 69593 h 177399"/>
                <a:gd name="connsiteX30" fmla="*/ 14607 w 432832"/>
                <a:gd name="connsiteY30" fmla="*/ 76475 h 177399"/>
                <a:gd name="connsiteX31" fmla="*/ 16900 w 432832"/>
                <a:gd name="connsiteY31" fmla="*/ 94825 h 177399"/>
                <a:gd name="connsiteX32" fmla="*/ 17665 w 432832"/>
                <a:gd name="connsiteY32" fmla="*/ 111645 h 177399"/>
                <a:gd name="connsiteX33" fmla="*/ 17665 w 432832"/>
                <a:gd name="connsiteY33" fmla="*/ 124643 h 177399"/>
                <a:gd name="connsiteX34" fmla="*/ 29133 w 432832"/>
                <a:gd name="connsiteY34" fmla="*/ 136877 h 177399"/>
                <a:gd name="connsiteX35" fmla="*/ 44425 w 432832"/>
                <a:gd name="connsiteY35" fmla="*/ 146816 h 177399"/>
                <a:gd name="connsiteX36" fmla="*/ 55894 w 432832"/>
                <a:gd name="connsiteY36" fmla="*/ 150639 h 177399"/>
                <a:gd name="connsiteX37" fmla="*/ 70421 w 432832"/>
                <a:gd name="connsiteY37" fmla="*/ 165931 h 177399"/>
                <a:gd name="connsiteX38" fmla="*/ 100240 w 432832"/>
                <a:gd name="connsiteY38" fmla="*/ 159814 h 177399"/>
                <a:gd name="connsiteX39" fmla="*/ 119354 w 432832"/>
                <a:gd name="connsiteY39" fmla="*/ 150639 h 177399"/>
                <a:gd name="connsiteX40" fmla="*/ 150702 w 432832"/>
                <a:gd name="connsiteY40" fmla="*/ 169753 h 177399"/>
                <a:gd name="connsiteX41" fmla="*/ 174404 w 432832"/>
                <a:gd name="connsiteY41" fmla="*/ 165166 h 177399"/>
                <a:gd name="connsiteX42" fmla="*/ 195812 w 432832"/>
                <a:gd name="connsiteY42" fmla="*/ 150639 h 177399"/>
                <a:gd name="connsiteX43" fmla="*/ 213398 w 432832"/>
                <a:gd name="connsiteY43" fmla="*/ 155226 h 177399"/>
                <a:gd name="connsiteX44" fmla="*/ 230983 w 432832"/>
                <a:gd name="connsiteY44" fmla="*/ 149874 h 177399"/>
                <a:gd name="connsiteX45" fmla="*/ 224866 w 432832"/>
                <a:gd name="connsiteY45" fmla="*/ 168989 h 177399"/>
                <a:gd name="connsiteX46" fmla="*/ 225631 w 432832"/>
                <a:gd name="connsiteY46" fmla="*/ 177399 h 177399"/>
                <a:gd name="connsiteX47" fmla="*/ 239393 w 432832"/>
                <a:gd name="connsiteY47" fmla="*/ 160579 h 177399"/>
                <a:gd name="connsiteX48" fmla="*/ 248568 w 432832"/>
                <a:gd name="connsiteY48" fmla="*/ 154462 h 177399"/>
                <a:gd name="connsiteX49" fmla="*/ 269976 w 432832"/>
                <a:gd name="connsiteY49" fmla="*/ 154462 h 177399"/>
                <a:gd name="connsiteX50" fmla="*/ 284504 w 432832"/>
                <a:gd name="connsiteY50" fmla="*/ 151404 h 177399"/>
                <a:gd name="connsiteX51" fmla="*/ 311264 w 432832"/>
                <a:gd name="connsiteY51" fmla="*/ 152168 h 177399"/>
                <a:gd name="connsiteX52" fmla="*/ 342612 w 432832"/>
                <a:gd name="connsiteY52" fmla="*/ 142229 h 177399"/>
                <a:gd name="connsiteX53" fmla="*/ 368607 w 432832"/>
                <a:gd name="connsiteY53" fmla="*/ 138406 h 177399"/>
                <a:gd name="connsiteX54" fmla="*/ 377018 w 432832"/>
                <a:gd name="connsiteY54" fmla="*/ 141464 h 177399"/>
                <a:gd name="connsiteX55" fmla="*/ 387722 w 432832"/>
                <a:gd name="connsiteY55" fmla="*/ 133054 h 177399"/>
                <a:gd name="connsiteX56" fmla="*/ 408366 w 432832"/>
                <a:gd name="connsiteY56" fmla="*/ 137641 h 177399"/>
                <a:gd name="connsiteX57" fmla="*/ 432832 w 432832"/>
                <a:gd name="connsiteY57" fmla="*/ 141464 h 177399"/>
                <a:gd name="connsiteX58" fmla="*/ 420599 w 432832"/>
                <a:gd name="connsiteY58" fmla="*/ 123879 h 1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32832" h="177399">
                  <a:moveTo>
                    <a:pt x="34485" y="30600"/>
                  </a:moveTo>
                  <a:cubicBezTo>
                    <a:pt x="42896" y="27541"/>
                    <a:pt x="61246" y="31364"/>
                    <a:pt x="65834" y="27541"/>
                  </a:cubicBezTo>
                  <a:cubicBezTo>
                    <a:pt x="70421" y="22954"/>
                    <a:pt x="54365" y="17602"/>
                    <a:pt x="48248" y="13014"/>
                  </a:cubicBezTo>
                  <a:cubicBezTo>
                    <a:pt x="45190" y="9956"/>
                    <a:pt x="43661" y="4604"/>
                    <a:pt x="42896" y="16"/>
                  </a:cubicBezTo>
                  <a:cubicBezTo>
                    <a:pt x="39838" y="2310"/>
                    <a:pt x="36779" y="3839"/>
                    <a:pt x="33721" y="1546"/>
                  </a:cubicBezTo>
                  <a:cubicBezTo>
                    <a:pt x="27605" y="-1513"/>
                    <a:pt x="12313" y="781"/>
                    <a:pt x="10019" y="1546"/>
                  </a:cubicBezTo>
                  <a:cubicBezTo>
                    <a:pt x="7725" y="2310"/>
                    <a:pt x="12313" y="11485"/>
                    <a:pt x="12313" y="17602"/>
                  </a:cubicBezTo>
                  <a:cubicBezTo>
                    <a:pt x="12313" y="23719"/>
                    <a:pt x="5431" y="25248"/>
                    <a:pt x="5431" y="29071"/>
                  </a:cubicBezTo>
                  <a:cubicBezTo>
                    <a:pt x="5431" y="32129"/>
                    <a:pt x="3138" y="33658"/>
                    <a:pt x="79" y="37481"/>
                  </a:cubicBezTo>
                  <a:cubicBezTo>
                    <a:pt x="4667" y="41304"/>
                    <a:pt x="9254" y="44362"/>
                    <a:pt x="13842" y="44362"/>
                  </a:cubicBezTo>
                  <a:cubicBezTo>
                    <a:pt x="22252" y="45127"/>
                    <a:pt x="26075" y="33658"/>
                    <a:pt x="34485" y="30600"/>
                  </a:cubicBezTo>
                  <a:moveTo>
                    <a:pt x="420599" y="123879"/>
                  </a:moveTo>
                  <a:cubicBezTo>
                    <a:pt x="416776" y="123114"/>
                    <a:pt x="422128" y="101706"/>
                    <a:pt x="420599" y="97883"/>
                  </a:cubicBezTo>
                  <a:cubicBezTo>
                    <a:pt x="419070" y="94060"/>
                    <a:pt x="414482" y="78004"/>
                    <a:pt x="419835" y="78004"/>
                  </a:cubicBezTo>
                  <a:cubicBezTo>
                    <a:pt x="425187" y="78004"/>
                    <a:pt x="419070" y="66535"/>
                    <a:pt x="425951" y="65770"/>
                  </a:cubicBezTo>
                  <a:cubicBezTo>
                    <a:pt x="424422" y="61948"/>
                    <a:pt x="422893" y="58125"/>
                    <a:pt x="421364" y="56596"/>
                  </a:cubicBezTo>
                  <a:cubicBezTo>
                    <a:pt x="418305" y="53537"/>
                    <a:pt x="407601" y="59654"/>
                    <a:pt x="403778" y="48950"/>
                  </a:cubicBezTo>
                  <a:cubicBezTo>
                    <a:pt x="399955" y="38246"/>
                    <a:pt x="403778" y="36716"/>
                    <a:pt x="397661" y="28306"/>
                  </a:cubicBezTo>
                  <a:cubicBezTo>
                    <a:pt x="391545" y="19896"/>
                    <a:pt x="388486" y="10721"/>
                    <a:pt x="380841" y="14544"/>
                  </a:cubicBezTo>
                  <a:cubicBezTo>
                    <a:pt x="377018" y="16073"/>
                    <a:pt x="367078" y="16073"/>
                    <a:pt x="356374" y="15308"/>
                  </a:cubicBezTo>
                  <a:cubicBezTo>
                    <a:pt x="344906" y="26012"/>
                    <a:pt x="320439" y="33658"/>
                    <a:pt x="313558" y="30600"/>
                  </a:cubicBezTo>
                  <a:cubicBezTo>
                    <a:pt x="304383" y="26777"/>
                    <a:pt x="286797" y="31364"/>
                    <a:pt x="273035" y="31364"/>
                  </a:cubicBezTo>
                  <a:cubicBezTo>
                    <a:pt x="259272" y="31364"/>
                    <a:pt x="256214" y="21425"/>
                    <a:pt x="245510" y="22189"/>
                  </a:cubicBezTo>
                  <a:cubicBezTo>
                    <a:pt x="235570" y="22954"/>
                    <a:pt x="235570" y="12250"/>
                    <a:pt x="224866" y="12250"/>
                  </a:cubicBezTo>
                  <a:cubicBezTo>
                    <a:pt x="214927" y="12250"/>
                    <a:pt x="222573" y="6898"/>
                    <a:pt x="190460" y="2310"/>
                  </a:cubicBezTo>
                  <a:cubicBezTo>
                    <a:pt x="158348" y="-2277"/>
                    <a:pt x="130058" y="15308"/>
                    <a:pt x="120119" y="25248"/>
                  </a:cubicBezTo>
                  <a:cubicBezTo>
                    <a:pt x="110179" y="34423"/>
                    <a:pt x="72715" y="25248"/>
                    <a:pt x="69656" y="28306"/>
                  </a:cubicBezTo>
                  <a:cubicBezTo>
                    <a:pt x="66598" y="30600"/>
                    <a:pt x="70421" y="42068"/>
                    <a:pt x="58188" y="46656"/>
                  </a:cubicBezTo>
                  <a:cubicBezTo>
                    <a:pt x="45954" y="52008"/>
                    <a:pt x="18429" y="46656"/>
                    <a:pt x="9254" y="51243"/>
                  </a:cubicBezTo>
                  <a:cubicBezTo>
                    <a:pt x="79" y="55831"/>
                    <a:pt x="-3744" y="69593"/>
                    <a:pt x="4667" y="69593"/>
                  </a:cubicBezTo>
                  <a:cubicBezTo>
                    <a:pt x="12313" y="68829"/>
                    <a:pt x="16900" y="72652"/>
                    <a:pt x="14607" y="76475"/>
                  </a:cubicBezTo>
                  <a:cubicBezTo>
                    <a:pt x="12313" y="80297"/>
                    <a:pt x="20723" y="90237"/>
                    <a:pt x="16900" y="94825"/>
                  </a:cubicBezTo>
                  <a:cubicBezTo>
                    <a:pt x="12313" y="99412"/>
                    <a:pt x="12313" y="107058"/>
                    <a:pt x="17665" y="111645"/>
                  </a:cubicBezTo>
                  <a:cubicBezTo>
                    <a:pt x="23017" y="116233"/>
                    <a:pt x="24546" y="123879"/>
                    <a:pt x="17665" y="124643"/>
                  </a:cubicBezTo>
                  <a:cubicBezTo>
                    <a:pt x="10784" y="125408"/>
                    <a:pt x="29133" y="133818"/>
                    <a:pt x="29133" y="136877"/>
                  </a:cubicBezTo>
                  <a:cubicBezTo>
                    <a:pt x="29133" y="140699"/>
                    <a:pt x="44425" y="142229"/>
                    <a:pt x="44425" y="146816"/>
                  </a:cubicBezTo>
                  <a:cubicBezTo>
                    <a:pt x="44425" y="151404"/>
                    <a:pt x="49013" y="152933"/>
                    <a:pt x="55894" y="150639"/>
                  </a:cubicBezTo>
                  <a:cubicBezTo>
                    <a:pt x="62775" y="148345"/>
                    <a:pt x="65834" y="159049"/>
                    <a:pt x="70421" y="165931"/>
                  </a:cubicBezTo>
                  <a:cubicBezTo>
                    <a:pt x="75008" y="172812"/>
                    <a:pt x="100240" y="168224"/>
                    <a:pt x="100240" y="159814"/>
                  </a:cubicBezTo>
                  <a:cubicBezTo>
                    <a:pt x="100240" y="152168"/>
                    <a:pt x="107886" y="149874"/>
                    <a:pt x="119354" y="150639"/>
                  </a:cubicBezTo>
                  <a:cubicBezTo>
                    <a:pt x="130823" y="151404"/>
                    <a:pt x="145350" y="168224"/>
                    <a:pt x="150702" y="169753"/>
                  </a:cubicBezTo>
                  <a:cubicBezTo>
                    <a:pt x="156054" y="172047"/>
                    <a:pt x="167523" y="165166"/>
                    <a:pt x="174404" y="165166"/>
                  </a:cubicBezTo>
                  <a:cubicBezTo>
                    <a:pt x="181285" y="165166"/>
                    <a:pt x="191989" y="152933"/>
                    <a:pt x="195812" y="150639"/>
                  </a:cubicBezTo>
                  <a:cubicBezTo>
                    <a:pt x="199635" y="148345"/>
                    <a:pt x="207281" y="159049"/>
                    <a:pt x="213398" y="155226"/>
                  </a:cubicBezTo>
                  <a:cubicBezTo>
                    <a:pt x="220279" y="151404"/>
                    <a:pt x="227160" y="147581"/>
                    <a:pt x="230983" y="149874"/>
                  </a:cubicBezTo>
                  <a:cubicBezTo>
                    <a:pt x="234806" y="152168"/>
                    <a:pt x="221043" y="163637"/>
                    <a:pt x="224866" y="168989"/>
                  </a:cubicBezTo>
                  <a:cubicBezTo>
                    <a:pt x="226396" y="171283"/>
                    <a:pt x="226396" y="174341"/>
                    <a:pt x="225631" y="177399"/>
                  </a:cubicBezTo>
                  <a:cubicBezTo>
                    <a:pt x="240158" y="175106"/>
                    <a:pt x="238629" y="165166"/>
                    <a:pt x="239393" y="160579"/>
                  </a:cubicBezTo>
                  <a:cubicBezTo>
                    <a:pt x="240158" y="155991"/>
                    <a:pt x="243981" y="150639"/>
                    <a:pt x="248568" y="154462"/>
                  </a:cubicBezTo>
                  <a:cubicBezTo>
                    <a:pt x="253156" y="158285"/>
                    <a:pt x="259272" y="159049"/>
                    <a:pt x="269976" y="154462"/>
                  </a:cubicBezTo>
                  <a:cubicBezTo>
                    <a:pt x="279916" y="149874"/>
                    <a:pt x="280681" y="146816"/>
                    <a:pt x="284504" y="151404"/>
                  </a:cubicBezTo>
                  <a:cubicBezTo>
                    <a:pt x="288326" y="155991"/>
                    <a:pt x="296737" y="152168"/>
                    <a:pt x="311264" y="152168"/>
                  </a:cubicBezTo>
                  <a:cubicBezTo>
                    <a:pt x="325791" y="152168"/>
                    <a:pt x="328849" y="141464"/>
                    <a:pt x="342612" y="142229"/>
                  </a:cubicBezTo>
                  <a:cubicBezTo>
                    <a:pt x="356374" y="142993"/>
                    <a:pt x="368607" y="138406"/>
                    <a:pt x="368607" y="138406"/>
                  </a:cubicBezTo>
                  <a:lnTo>
                    <a:pt x="377018" y="141464"/>
                  </a:lnTo>
                  <a:cubicBezTo>
                    <a:pt x="380841" y="137641"/>
                    <a:pt x="380076" y="133818"/>
                    <a:pt x="387722" y="133054"/>
                  </a:cubicBezTo>
                  <a:cubicBezTo>
                    <a:pt x="398426" y="131524"/>
                    <a:pt x="403014" y="139935"/>
                    <a:pt x="408366" y="137641"/>
                  </a:cubicBezTo>
                  <a:cubicBezTo>
                    <a:pt x="413718" y="134583"/>
                    <a:pt x="431303" y="154462"/>
                    <a:pt x="432832" y="141464"/>
                  </a:cubicBezTo>
                  <a:cubicBezTo>
                    <a:pt x="432832" y="139935"/>
                    <a:pt x="424422" y="124643"/>
                    <a:pt x="420599" y="1238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9" name="Vrije vorm: vorm 298">
              <a:extLst>
                <a:ext uri="{FF2B5EF4-FFF2-40B4-BE49-F238E27FC236}">
                  <a16:creationId xmlns:a16="http://schemas.microsoft.com/office/drawing/2014/main" id="{B6759F01-CDC3-4F55-A58B-4637A8BDEB62}"/>
                </a:ext>
              </a:extLst>
            </p:cNvPr>
            <p:cNvSpPr/>
            <p:nvPr/>
          </p:nvSpPr>
          <p:spPr>
            <a:xfrm>
              <a:off x="8148895" y="3396696"/>
              <a:ext cx="52839" cy="53565"/>
            </a:xfrm>
            <a:custGeom>
              <a:avLst/>
              <a:gdLst>
                <a:gd name="connsiteX0" fmla="*/ 25995 w 52839"/>
                <a:gd name="connsiteY0" fmla="*/ 45 h 53565"/>
                <a:gd name="connsiteX1" fmla="*/ 0 w 52839"/>
                <a:gd name="connsiteY1" fmla="*/ 16101 h 53565"/>
                <a:gd name="connsiteX2" fmla="*/ 3823 w 52839"/>
                <a:gd name="connsiteY2" fmla="*/ 22982 h 53565"/>
                <a:gd name="connsiteX3" fmla="*/ 17585 w 52839"/>
                <a:gd name="connsiteY3" fmla="*/ 39038 h 53565"/>
                <a:gd name="connsiteX4" fmla="*/ 19879 w 52839"/>
                <a:gd name="connsiteY4" fmla="*/ 53565 h 53565"/>
                <a:gd name="connsiteX5" fmla="*/ 29818 w 52839"/>
                <a:gd name="connsiteY5" fmla="*/ 52801 h 53565"/>
                <a:gd name="connsiteX6" fmla="*/ 52756 w 52839"/>
                <a:gd name="connsiteY6" fmla="*/ 23747 h 53565"/>
                <a:gd name="connsiteX7" fmla="*/ 25995 w 52839"/>
                <a:gd name="connsiteY7" fmla="*/ 45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9" h="53565">
                  <a:moveTo>
                    <a:pt x="25995" y="45"/>
                  </a:moveTo>
                  <a:cubicBezTo>
                    <a:pt x="17585" y="-720"/>
                    <a:pt x="2294" y="8455"/>
                    <a:pt x="0" y="16101"/>
                  </a:cubicBezTo>
                  <a:cubicBezTo>
                    <a:pt x="1529" y="17630"/>
                    <a:pt x="3058" y="20688"/>
                    <a:pt x="3823" y="22982"/>
                  </a:cubicBezTo>
                  <a:cubicBezTo>
                    <a:pt x="5352" y="29863"/>
                    <a:pt x="11469" y="35215"/>
                    <a:pt x="17585" y="39038"/>
                  </a:cubicBezTo>
                  <a:cubicBezTo>
                    <a:pt x="21408" y="41332"/>
                    <a:pt x="20644" y="47449"/>
                    <a:pt x="19879" y="53565"/>
                  </a:cubicBezTo>
                  <a:cubicBezTo>
                    <a:pt x="23702" y="53565"/>
                    <a:pt x="27525" y="52801"/>
                    <a:pt x="29818" y="52801"/>
                  </a:cubicBezTo>
                  <a:cubicBezTo>
                    <a:pt x="36700" y="51272"/>
                    <a:pt x="51227" y="29863"/>
                    <a:pt x="52756" y="23747"/>
                  </a:cubicBezTo>
                  <a:cubicBezTo>
                    <a:pt x="54285" y="17630"/>
                    <a:pt x="34406" y="809"/>
                    <a:pt x="25995" y="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0" name="Vrije vorm: vorm 299">
              <a:extLst>
                <a:ext uri="{FF2B5EF4-FFF2-40B4-BE49-F238E27FC236}">
                  <a16:creationId xmlns:a16="http://schemas.microsoft.com/office/drawing/2014/main" id="{2420EC4E-C513-4EC1-85C2-3A02AE4B0827}"/>
                </a:ext>
              </a:extLst>
            </p:cNvPr>
            <p:cNvSpPr/>
            <p:nvPr/>
          </p:nvSpPr>
          <p:spPr>
            <a:xfrm>
              <a:off x="8148895" y="3396696"/>
              <a:ext cx="52839" cy="53565"/>
            </a:xfrm>
            <a:custGeom>
              <a:avLst/>
              <a:gdLst>
                <a:gd name="connsiteX0" fmla="*/ 25995 w 52839"/>
                <a:gd name="connsiteY0" fmla="*/ 45 h 53565"/>
                <a:gd name="connsiteX1" fmla="*/ 0 w 52839"/>
                <a:gd name="connsiteY1" fmla="*/ 16101 h 53565"/>
                <a:gd name="connsiteX2" fmla="*/ 3823 w 52839"/>
                <a:gd name="connsiteY2" fmla="*/ 22982 h 53565"/>
                <a:gd name="connsiteX3" fmla="*/ 17585 w 52839"/>
                <a:gd name="connsiteY3" fmla="*/ 39038 h 53565"/>
                <a:gd name="connsiteX4" fmla="*/ 19879 w 52839"/>
                <a:gd name="connsiteY4" fmla="*/ 53565 h 53565"/>
                <a:gd name="connsiteX5" fmla="*/ 29818 w 52839"/>
                <a:gd name="connsiteY5" fmla="*/ 52801 h 53565"/>
                <a:gd name="connsiteX6" fmla="*/ 52756 w 52839"/>
                <a:gd name="connsiteY6" fmla="*/ 23747 h 53565"/>
                <a:gd name="connsiteX7" fmla="*/ 25995 w 52839"/>
                <a:gd name="connsiteY7" fmla="*/ 45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9" h="53565">
                  <a:moveTo>
                    <a:pt x="25995" y="45"/>
                  </a:moveTo>
                  <a:cubicBezTo>
                    <a:pt x="17585" y="-720"/>
                    <a:pt x="2294" y="8455"/>
                    <a:pt x="0" y="16101"/>
                  </a:cubicBezTo>
                  <a:cubicBezTo>
                    <a:pt x="1529" y="17630"/>
                    <a:pt x="3058" y="20688"/>
                    <a:pt x="3823" y="22982"/>
                  </a:cubicBezTo>
                  <a:cubicBezTo>
                    <a:pt x="5352" y="29863"/>
                    <a:pt x="11469" y="35215"/>
                    <a:pt x="17585" y="39038"/>
                  </a:cubicBezTo>
                  <a:cubicBezTo>
                    <a:pt x="21408" y="41332"/>
                    <a:pt x="20644" y="47449"/>
                    <a:pt x="19879" y="53565"/>
                  </a:cubicBezTo>
                  <a:cubicBezTo>
                    <a:pt x="23702" y="53565"/>
                    <a:pt x="27525" y="52801"/>
                    <a:pt x="29818" y="52801"/>
                  </a:cubicBezTo>
                  <a:cubicBezTo>
                    <a:pt x="36700" y="51272"/>
                    <a:pt x="51227" y="29863"/>
                    <a:pt x="52756" y="23747"/>
                  </a:cubicBezTo>
                  <a:cubicBezTo>
                    <a:pt x="54285" y="17630"/>
                    <a:pt x="34406" y="809"/>
                    <a:pt x="25995" y="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1" name="Vrije vorm: vorm 300">
              <a:extLst>
                <a:ext uri="{FF2B5EF4-FFF2-40B4-BE49-F238E27FC236}">
                  <a16:creationId xmlns:a16="http://schemas.microsoft.com/office/drawing/2014/main" id="{8F374519-BCE9-4FC5-822B-EC05B534DE22}"/>
                </a:ext>
              </a:extLst>
            </p:cNvPr>
            <p:cNvSpPr/>
            <p:nvPr/>
          </p:nvSpPr>
          <p:spPr>
            <a:xfrm>
              <a:off x="9194077" y="3194126"/>
              <a:ext cx="159797" cy="155449"/>
            </a:xfrm>
            <a:custGeom>
              <a:avLst/>
              <a:gdLst>
                <a:gd name="connsiteX0" fmla="*/ 155209 w 159797"/>
                <a:gd name="connsiteY0" fmla="*/ 7646 h 155449"/>
                <a:gd name="connsiteX1" fmla="*/ 136095 w 159797"/>
                <a:gd name="connsiteY1" fmla="*/ 0 h 155449"/>
                <a:gd name="connsiteX2" fmla="*/ 122333 w 159797"/>
                <a:gd name="connsiteY2" fmla="*/ 19115 h 155449"/>
                <a:gd name="connsiteX3" fmla="*/ 105512 w 159797"/>
                <a:gd name="connsiteY3" fmla="*/ 31348 h 155449"/>
                <a:gd name="connsiteX4" fmla="*/ 96337 w 159797"/>
                <a:gd name="connsiteY4" fmla="*/ 40523 h 155449"/>
                <a:gd name="connsiteX5" fmla="*/ 81045 w 159797"/>
                <a:gd name="connsiteY5" fmla="*/ 45110 h 155449"/>
                <a:gd name="connsiteX6" fmla="*/ 65754 w 159797"/>
                <a:gd name="connsiteY6" fmla="*/ 38994 h 155449"/>
                <a:gd name="connsiteX7" fmla="*/ 50462 w 159797"/>
                <a:gd name="connsiteY7" fmla="*/ 56579 h 155449"/>
                <a:gd name="connsiteX8" fmla="*/ 6881 w 159797"/>
                <a:gd name="connsiteY8" fmla="*/ 81810 h 155449"/>
                <a:gd name="connsiteX9" fmla="*/ 0 w 159797"/>
                <a:gd name="connsiteY9" fmla="*/ 92514 h 155449"/>
                <a:gd name="connsiteX10" fmla="*/ 26760 w 159797"/>
                <a:gd name="connsiteY10" fmla="*/ 106277 h 155449"/>
                <a:gd name="connsiteX11" fmla="*/ 12998 w 159797"/>
                <a:gd name="connsiteY11" fmla="*/ 132273 h 155449"/>
                <a:gd name="connsiteX12" fmla="*/ 16820 w 159797"/>
                <a:gd name="connsiteY12" fmla="*/ 146800 h 155449"/>
                <a:gd name="connsiteX13" fmla="*/ 28289 w 159797"/>
                <a:gd name="connsiteY13" fmla="*/ 152916 h 155449"/>
                <a:gd name="connsiteX14" fmla="*/ 45875 w 159797"/>
                <a:gd name="connsiteY14" fmla="*/ 149093 h 155449"/>
                <a:gd name="connsiteX15" fmla="*/ 51227 w 159797"/>
                <a:gd name="connsiteY15" fmla="*/ 152152 h 155449"/>
                <a:gd name="connsiteX16" fmla="*/ 64989 w 159797"/>
                <a:gd name="connsiteY16" fmla="*/ 141448 h 155449"/>
                <a:gd name="connsiteX17" fmla="*/ 86397 w 159797"/>
                <a:gd name="connsiteY17" fmla="*/ 136860 h 155449"/>
                <a:gd name="connsiteX18" fmla="*/ 98631 w 159797"/>
                <a:gd name="connsiteY18" fmla="*/ 132273 h 155449"/>
                <a:gd name="connsiteX19" fmla="*/ 77987 w 159797"/>
                <a:gd name="connsiteY19" fmla="*/ 111629 h 155449"/>
                <a:gd name="connsiteX20" fmla="*/ 84868 w 159797"/>
                <a:gd name="connsiteY20" fmla="*/ 90221 h 155449"/>
                <a:gd name="connsiteX21" fmla="*/ 125391 w 159797"/>
                <a:gd name="connsiteY21" fmla="*/ 64225 h 155449"/>
                <a:gd name="connsiteX22" fmla="*/ 133802 w 159797"/>
                <a:gd name="connsiteY22" fmla="*/ 34406 h 155449"/>
                <a:gd name="connsiteX23" fmla="*/ 159798 w 159797"/>
                <a:gd name="connsiteY23" fmla="*/ 8410 h 155449"/>
                <a:gd name="connsiteX24" fmla="*/ 155209 w 159797"/>
                <a:gd name="connsiteY24" fmla="*/ 7646 h 15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797" h="155449">
                  <a:moveTo>
                    <a:pt x="155209" y="7646"/>
                  </a:moveTo>
                  <a:cubicBezTo>
                    <a:pt x="146035" y="10704"/>
                    <a:pt x="142976" y="0"/>
                    <a:pt x="136095" y="0"/>
                  </a:cubicBezTo>
                  <a:cubicBezTo>
                    <a:pt x="128449" y="0"/>
                    <a:pt x="129979" y="19115"/>
                    <a:pt x="122333" y="19115"/>
                  </a:cubicBezTo>
                  <a:cubicBezTo>
                    <a:pt x="114687" y="19115"/>
                    <a:pt x="116216" y="29819"/>
                    <a:pt x="105512" y="31348"/>
                  </a:cubicBezTo>
                  <a:cubicBezTo>
                    <a:pt x="94808" y="32877"/>
                    <a:pt x="91750" y="32877"/>
                    <a:pt x="96337" y="40523"/>
                  </a:cubicBezTo>
                  <a:cubicBezTo>
                    <a:pt x="100924" y="48169"/>
                    <a:pt x="90220" y="45110"/>
                    <a:pt x="81045" y="45110"/>
                  </a:cubicBezTo>
                  <a:cubicBezTo>
                    <a:pt x="71871" y="45110"/>
                    <a:pt x="71871" y="38994"/>
                    <a:pt x="65754" y="38994"/>
                  </a:cubicBezTo>
                  <a:cubicBezTo>
                    <a:pt x="59637" y="38994"/>
                    <a:pt x="55049" y="49698"/>
                    <a:pt x="50462" y="56579"/>
                  </a:cubicBezTo>
                  <a:cubicBezTo>
                    <a:pt x="45875" y="62696"/>
                    <a:pt x="16056" y="77223"/>
                    <a:pt x="6881" y="81810"/>
                  </a:cubicBezTo>
                  <a:cubicBezTo>
                    <a:pt x="4587" y="83339"/>
                    <a:pt x="2293" y="87162"/>
                    <a:pt x="0" y="92514"/>
                  </a:cubicBezTo>
                  <a:cubicBezTo>
                    <a:pt x="10704" y="93279"/>
                    <a:pt x="21408" y="100160"/>
                    <a:pt x="26760" y="106277"/>
                  </a:cubicBezTo>
                  <a:cubicBezTo>
                    <a:pt x="33642" y="114687"/>
                    <a:pt x="19115" y="124627"/>
                    <a:pt x="12998" y="132273"/>
                  </a:cubicBezTo>
                  <a:cubicBezTo>
                    <a:pt x="6881" y="139918"/>
                    <a:pt x="16820" y="140683"/>
                    <a:pt x="16820" y="146800"/>
                  </a:cubicBezTo>
                  <a:cubicBezTo>
                    <a:pt x="16820" y="152916"/>
                    <a:pt x="25231" y="159033"/>
                    <a:pt x="28289" y="152916"/>
                  </a:cubicBezTo>
                  <a:cubicBezTo>
                    <a:pt x="31348" y="146800"/>
                    <a:pt x="36699" y="149093"/>
                    <a:pt x="45875" y="149093"/>
                  </a:cubicBezTo>
                  <a:cubicBezTo>
                    <a:pt x="48933" y="149093"/>
                    <a:pt x="50462" y="150622"/>
                    <a:pt x="51227" y="152152"/>
                  </a:cubicBezTo>
                  <a:cubicBezTo>
                    <a:pt x="56579" y="147564"/>
                    <a:pt x="62695" y="143741"/>
                    <a:pt x="64989" y="141448"/>
                  </a:cubicBezTo>
                  <a:cubicBezTo>
                    <a:pt x="68812" y="137625"/>
                    <a:pt x="77987" y="136860"/>
                    <a:pt x="86397" y="136860"/>
                  </a:cubicBezTo>
                  <a:cubicBezTo>
                    <a:pt x="91750" y="136860"/>
                    <a:pt x="94808" y="135331"/>
                    <a:pt x="98631" y="132273"/>
                  </a:cubicBezTo>
                  <a:cubicBezTo>
                    <a:pt x="90220" y="122333"/>
                    <a:pt x="81045" y="113923"/>
                    <a:pt x="77987" y="111629"/>
                  </a:cubicBezTo>
                  <a:cubicBezTo>
                    <a:pt x="70341" y="106277"/>
                    <a:pt x="74928" y="92514"/>
                    <a:pt x="84868" y="90221"/>
                  </a:cubicBezTo>
                  <a:cubicBezTo>
                    <a:pt x="94808" y="87927"/>
                    <a:pt x="118510" y="68812"/>
                    <a:pt x="125391" y="64225"/>
                  </a:cubicBezTo>
                  <a:cubicBezTo>
                    <a:pt x="132272" y="59637"/>
                    <a:pt x="127685" y="45875"/>
                    <a:pt x="133802" y="34406"/>
                  </a:cubicBezTo>
                  <a:cubicBezTo>
                    <a:pt x="136860" y="28289"/>
                    <a:pt x="148329" y="17585"/>
                    <a:pt x="159798" y="8410"/>
                  </a:cubicBezTo>
                  <a:cubicBezTo>
                    <a:pt x="159798" y="7646"/>
                    <a:pt x="157504" y="6881"/>
                    <a:pt x="155209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2" name="Vrije vorm: vorm 301">
              <a:extLst>
                <a:ext uri="{FF2B5EF4-FFF2-40B4-BE49-F238E27FC236}">
                  <a16:creationId xmlns:a16="http://schemas.microsoft.com/office/drawing/2014/main" id="{519A47D3-581F-47BD-94D7-842A43357CEA}"/>
                </a:ext>
              </a:extLst>
            </p:cNvPr>
            <p:cNvSpPr/>
            <p:nvPr/>
          </p:nvSpPr>
          <p:spPr>
            <a:xfrm>
              <a:off x="9194077" y="3194126"/>
              <a:ext cx="159797" cy="155449"/>
            </a:xfrm>
            <a:custGeom>
              <a:avLst/>
              <a:gdLst>
                <a:gd name="connsiteX0" fmla="*/ 155209 w 159797"/>
                <a:gd name="connsiteY0" fmla="*/ 7646 h 155449"/>
                <a:gd name="connsiteX1" fmla="*/ 136095 w 159797"/>
                <a:gd name="connsiteY1" fmla="*/ 0 h 155449"/>
                <a:gd name="connsiteX2" fmla="*/ 122333 w 159797"/>
                <a:gd name="connsiteY2" fmla="*/ 19115 h 155449"/>
                <a:gd name="connsiteX3" fmla="*/ 105512 w 159797"/>
                <a:gd name="connsiteY3" fmla="*/ 31348 h 155449"/>
                <a:gd name="connsiteX4" fmla="*/ 96337 w 159797"/>
                <a:gd name="connsiteY4" fmla="*/ 40523 h 155449"/>
                <a:gd name="connsiteX5" fmla="*/ 81045 w 159797"/>
                <a:gd name="connsiteY5" fmla="*/ 45110 h 155449"/>
                <a:gd name="connsiteX6" fmla="*/ 65754 w 159797"/>
                <a:gd name="connsiteY6" fmla="*/ 38994 h 155449"/>
                <a:gd name="connsiteX7" fmla="*/ 50462 w 159797"/>
                <a:gd name="connsiteY7" fmla="*/ 56579 h 155449"/>
                <a:gd name="connsiteX8" fmla="*/ 6881 w 159797"/>
                <a:gd name="connsiteY8" fmla="*/ 81810 h 155449"/>
                <a:gd name="connsiteX9" fmla="*/ 0 w 159797"/>
                <a:gd name="connsiteY9" fmla="*/ 92514 h 155449"/>
                <a:gd name="connsiteX10" fmla="*/ 26760 w 159797"/>
                <a:gd name="connsiteY10" fmla="*/ 106277 h 155449"/>
                <a:gd name="connsiteX11" fmla="*/ 12998 w 159797"/>
                <a:gd name="connsiteY11" fmla="*/ 132273 h 155449"/>
                <a:gd name="connsiteX12" fmla="*/ 16820 w 159797"/>
                <a:gd name="connsiteY12" fmla="*/ 146800 h 155449"/>
                <a:gd name="connsiteX13" fmla="*/ 28289 w 159797"/>
                <a:gd name="connsiteY13" fmla="*/ 152916 h 155449"/>
                <a:gd name="connsiteX14" fmla="*/ 45875 w 159797"/>
                <a:gd name="connsiteY14" fmla="*/ 149093 h 155449"/>
                <a:gd name="connsiteX15" fmla="*/ 51227 w 159797"/>
                <a:gd name="connsiteY15" fmla="*/ 152152 h 155449"/>
                <a:gd name="connsiteX16" fmla="*/ 64989 w 159797"/>
                <a:gd name="connsiteY16" fmla="*/ 141448 h 155449"/>
                <a:gd name="connsiteX17" fmla="*/ 86397 w 159797"/>
                <a:gd name="connsiteY17" fmla="*/ 136860 h 155449"/>
                <a:gd name="connsiteX18" fmla="*/ 98631 w 159797"/>
                <a:gd name="connsiteY18" fmla="*/ 132273 h 155449"/>
                <a:gd name="connsiteX19" fmla="*/ 77987 w 159797"/>
                <a:gd name="connsiteY19" fmla="*/ 111629 h 155449"/>
                <a:gd name="connsiteX20" fmla="*/ 84868 w 159797"/>
                <a:gd name="connsiteY20" fmla="*/ 90221 h 155449"/>
                <a:gd name="connsiteX21" fmla="*/ 125391 w 159797"/>
                <a:gd name="connsiteY21" fmla="*/ 64225 h 155449"/>
                <a:gd name="connsiteX22" fmla="*/ 133802 w 159797"/>
                <a:gd name="connsiteY22" fmla="*/ 34406 h 155449"/>
                <a:gd name="connsiteX23" fmla="*/ 159798 w 159797"/>
                <a:gd name="connsiteY23" fmla="*/ 8410 h 155449"/>
                <a:gd name="connsiteX24" fmla="*/ 155209 w 159797"/>
                <a:gd name="connsiteY24" fmla="*/ 7646 h 15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797" h="155449">
                  <a:moveTo>
                    <a:pt x="155209" y="7646"/>
                  </a:moveTo>
                  <a:cubicBezTo>
                    <a:pt x="146035" y="10704"/>
                    <a:pt x="142976" y="0"/>
                    <a:pt x="136095" y="0"/>
                  </a:cubicBezTo>
                  <a:cubicBezTo>
                    <a:pt x="128449" y="0"/>
                    <a:pt x="129979" y="19115"/>
                    <a:pt x="122333" y="19115"/>
                  </a:cubicBezTo>
                  <a:cubicBezTo>
                    <a:pt x="114687" y="19115"/>
                    <a:pt x="116216" y="29819"/>
                    <a:pt x="105512" y="31348"/>
                  </a:cubicBezTo>
                  <a:cubicBezTo>
                    <a:pt x="94808" y="32877"/>
                    <a:pt x="91750" y="32877"/>
                    <a:pt x="96337" y="40523"/>
                  </a:cubicBezTo>
                  <a:cubicBezTo>
                    <a:pt x="100924" y="48169"/>
                    <a:pt x="90220" y="45110"/>
                    <a:pt x="81045" y="45110"/>
                  </a:cubicBezTo>
                  <a:cubicBezTo>
                    <a:pt x="71871" y="45110"/>
                    <a:pt x="71871" y="38994"/>
                    <a:pt x="65754" y="38994"/>
                  </a:cubicBezTo>
                  <a:cubicBezTo>
                    <a:pt x="59637" y="38994"/>
                    <a:pt x="55049" y="49698"/>
                    <a:pt x="50462" y="56579"/>
                  </a:cubicBezTo>
                  <a:cubicBezTo>
                    <a:pt x="45875" y="62696"/>
                    <a:pt x="16056" y="77223"/>
                    <a:pt x="6881" y="81810"/>
                  </a:cubicBezTo>
                  <a:cubicBezTo>
                    <a:pt x="4587" y="83339"/>
                    <a:pt x="2293" y="87162"/>
                    <a:pt x="0" y="92514"/>
                  </a:cubicBezTo>
                  <a:cubicBezTo>
                    <a:pt x="10704" y="93279"/>
                    <a:pt x="21408" y="100160"/>
                    <a:pt x="26760" y="106277"/>
                  </a:cubicBezTo>
                  <a:cubicBezTo>
                    <a:pt x="33642" y="114687"/>
                    <a:pt x="19115" y="124627"/>
                    <a:pt x="12998" y="132273"/>
                  </a:cubicBezTo>
                  <a:cubicBezTo>
                    <a:pt x="6881" y="139918"/>
                    <a:pt x="16820" y="140683"/>
                    <a:pt x="16820" y="146800"/>
                  </a:cubicBezTo>
                  <a:cubicBezTo>
                    <a:pt x="16820" y="152916"/>
                    <a:pt x="25231" y="159033"/>
                    <a:pt x="28289" y="152916"/>
                  </a:cubicBezTo>
                  <a:cubicBezTo>
                    <a:pt x="31348" y="146800"/>
                    <a:pt x="36699" y="149093"/>
                    <a:pt x="45875" y="149093"/>
                  </a:cubicBezTo>
                  <a:cubicBezTo>
                    <a:pt x="48933" y="149093"/>
                    <a:pt x="50462" y="150622"/>
                    <a:pt x="51227" y="152152"/>
                  </a:cubicBezTo>
                  <a:cubicBezTo>
                    <a:pt x="56579" y="147564"/>
                    <a:pt x="62695" y="143741"/>
                    <a:pt x="64989" y="141448"/>
                  </a:cubicBezTo>
                  <a:cubicBezTo>
                    <a:pt x="68812" y="137625"/>
                    <a:pt x="77987" y="136860"/>
                    <a:pt x="86397" y="136860"/>
                  </a:cubicBezTo>
                  <a:cubicBezTo>
                    <a:pt x="91750" y="136860"/>
                    <a:pt x="94808" y="135331"/>
                    <a:pt x="98631" y="132273"/>
                  </a:cubicBezTo>
                  <a:cubicBezTo>
                    <a:pt x="90220" y="122333"/>
                    <a:pt x="81045" y="113923"/>
                    <a:pt x="77987" y="111629"/>
                  </a:cubicBezTo>
                  <a:cubicBezTo>
                    <a:pt x="70341" y="106277"/>
                    <a:pt x="74928" y="92514"/>
                    <a:pt x="84868" y="90221"/>
                  </a:cubicBezTo>
                  <a:cubicBezTo>
                    <a:pt x="94808" y="87927"/>
                    <a:pt x="118510" y="68812"/>
                    <a:pt x="125391" y="64225"/>
                  </a:cubicBezTo>
                  <a:cubicBezTo>
                    <a:pt x="132272" y="59637"/>
                    <a:pt x="127685" y="45875"/>
                    <a:pt x="133802" y="34406"/>
                  </a:cubicBezTo>
                  <a:cubicBezTo>
                    <a:pt x="136860" y="28289"/>
                    <a:pt x="148329" y="17585"/>
                    <a:pt x="159798" y="8410"/>
                  </a:cubicBezTo>
                  <a:cubicBezTo>
                    <a:pt x="159798" y="7646"/>
                    <a:pt x="157504" y="6881"/>
                    <a:pt x="155209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3" name="Vrije vorm: vorm 302">
              <a:extLst>
                <a:ext uri="{FF2B5EF4-FFF2-40B4-BE49-F238E27FC236}">
                  <a16:creationId xmlns:a16="http://schemas.microsoft.com/office/drawing/2014/main" id="{6BB5F265-DD05-4854-A11A-DEAB17EA4897}"/>
                </a:ext>
              </a:extLst>
            </p:cNvPr>
            <p:cNvSpPr/>
            <p:nvPr/>
          </p:nvSpPr>
          <p:spPr>
            <a:xfrm>
              <a:off x="8196299" y="3550204"/>
              <a:ext cx="176154" cy="105092"/>
            </a:xfrm>
            <a:custGeom>
              <a:avLst/>
              <a:gdLst>
                <a:gd name="connsiteX0" fmla="*/ 175854 w 176154"/>
                <a:gd name="connsiteY0" fmla="*/ 67500 h 105092"/>
                <a:gd name="connsiteX1" fmla="*/ 170501 w 176154"/>
                <a:gd name="connsiteY1" fmla="*/ 67500 h 105092"/>
                <a:gd name="connsiteX2" fmla="*/ 139918 w 176154"/>
                <a:gd name="connsiteY2" fmla="*/ 61384 h 105092"/>
                <a:gd name="connsiteX3" fmla="*/ 94808 w 176154"/>
                <a:gd name="connsiteY3" fmla="*/ 42269 h 105092"/>
                <a:gd name="connsiteX4" fmla="*/ 47404 w 176154"/>
                <a:gd name="connsiteY4" fmla="*/ 6334 h 105092"/>
                <a:gd name="connsiteX5" fmla="*/ 29054 w 176154"/>
                <a:gd name="connsiteY5" fmla="*/ 2511 h 105092"/>
                <a:gd name="connsiteX6" fmla="*/ 14527 w 176154"/>
                <a:gd name="connsiteY6" fmla="*/ 7098 h 105092"/>
                <a:gd name="connsiteX7" fmla="*/ 3823 w 176154"/>
                <a:gd name="connsiteY7" fmla="*/ 20861 h 105092"/>
                <a:gd name="connsiteX8" fmla="*/ 0 w 176154"/>
                <a:gd name="connsiteY8" fmla="*/ 39211 h 105092"/>
                <a:gd name="connsiteX9" fmla="*/ 12233 w 176154"/>
                <a:gd name="connsiteY9" fmla="*/ 49150 h 105092"/>
                <a:gd name="connsiteX10" fmla="*/ 30583 w 176154"/>
                <a:gd name="connsiteY10" fmla="*/ 59090 h 105092"/>
                <a:gd name="connsiteX11" fmla="*/ 48169 w 176154"/>
                <a:gd name="connsiteY11" fmla="*/ 69030 h 105092"/>
                <a:gd name="connsiteX12" fmla="*/ 67283 w 176154"/>
                <a:gd name="connsiteY12" fmla="*/ 80498 h 105092"/>
                <a:gd name="connsiteX13" fmla="*/ 89456 w 176154"/>
                <a:gd name="connsiteY13" fmla="*/ 76675 h 105092"/>
                <a:gd name="connsiteX14" fmla="*/ 102454 w 176154"/>
                <a:gd name="connsiteY14" fmla="*/ 90438 h 105092"/>
                <a:gd name="connsiteX15" fmla="*/ 133037 w 176154"/>
                <a:gd name="connsiteY15" fmla="*/ 102671 h 105092"/>
                <a:gd name="connsiteX16" fmla="*/ 173560 w 176154"/>
                <a:gd name="connsiteY16" fmla="*/ 98848 h 105092"/>
                <a:gd name="connsiteX17" fmla="*/ 174324 w 176154"/>
                <a:gd name="connsiteY17" fmla="*/ 73617 h 105092"/>
                <a:gd name="connsiteX18" fmla="*/ 175854 w 176154"/>
                <a:gd name="connsiteY18" fmla="*/ 67500 h 1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154" h="105092">
                  <a:moveTo>
                    <a:pt x="175854" y="67500"/>
                  </a:moveTo>
                  <a:cubicBezTo>
                    <a:pt x="174324" y="67500"/>
                    <a:pt x="172795" y="67500"/>
                    <a:pt x="170501" y="67500"/>
                  </a:cubicBezTo>
                  <a:cubicBezTo>
                    <a:pt x="156739" y="68265"/>
                    <a:pt x="149093" y="61384"/>
                    <a:pt x="139918" y="61384"/>
                  </a:cubicBezTo>
                  <a:cubicBezTo>
                    <a:pt x="131508" y="62148"/>
                    <a:pt x="106276" y="51444"/>
                    <a:pt x="94808" y="42269"/>
                  </a:cubicBezTo>
                  <a:cubicBezTo>
                    <a:pt x="84104" y="33094"/>
                    <a:pt x="54285" y="13980"/>
                    <a:pt x="47404" y="6334"/>
                  </a:cubicBezTo>
                  <a:cubicBezTo>
                    <a:pt x="40523" y="-1312"/>
                    <a:pt x="29818" y="-1312"/>
                    <a:pt x="29054" y="2511"/>
                  </a:cubicBezTo>
                  <a:cubicBezTo>
                    <a:pt x="28289" y="6334"/>
                    <a:pt x="22937" y="6334"/>
                    <a:pt x="14527" y="7098"/>
                  </a:cubicBezTo>
                  <a:cubicBezTo>
                    <a:pt x="12233" y="10921"/>
                    <a:pt x="3823" y="16273"/>
                    <a:pt x="3823" y="20861"/>
                  </a:cubicBezTo>
                  <a:cubicBezTo>
                    <a:pt x="3823" y="26978"/>
                    <a:pt x="0" y="34623"/>
                    <a:pt x="0" y="39211"/>
                  </a:cubicBezTo>
                  <a:cubicBezTo>
                    <a:pt x="0" y="43798"/>
                    <a:pt x="9175" y="45327"/>
                    <a:pt x="12233" y="49150"/>
                  </a:cubicBezTo>
                  <a:cubicBezTo>
                    <a:pt x="15292" y="52973"/>
                    <a:pt x="29818" y="55267"/>
                    <a:pt x="30583" y="59090"/>
                  </a:cubicBezTo>
                  <a:cubicBezTo>
                    <a:pt x="31348" y="62913"/>
                    <a:pt x="41287" y="67500"/>
                    <a:pt x="48169" y="69030"/>
                  </a:cubicBezTo>
                  <a:cubicBezTo>
                    <a:pt x="54285" y="69794"/>
                    <a:pt x="63460" y="77440"/>
                    <a:pt x="67283" y="80498"/>
                  </a:cubicBezTo>
                  <a:cubicBezTo>
                    <a:pt x="71106" y="83557"/>
                    <a:pt x="84868" y="76675"/>
                    <a:pt x="89456" y="76675"/>
                  </a:cubicBezTo>
                  <a:cubicBezTo>
                    <a:pt x="94043" y="76675"/>
                    <a:pt x="101689" y="85086"/>
                    <a:pt x="102454" y="90438"/>
                  </a:cubicBezTo>
                  <a:cubicBezTo>
                    <a:pt x="103218" y="95025"/>
                    <a:pt x="126920" y="98084"/>
                    <a:pt x="133037" y="102671"/>
                  </a:cubicBezTo>
                  <a:cubicBezTo>
                    <a:pt x="138389" y="107259"/>
                    <a:pt x="168208" y="104965"/>
                    <a:pt x="173560" y="98848"/>
                  </a:cubicBezTo>
                  <a:cubicBezTo>
                    <a:pt x="178912" y="92732"/>
                    <a:pt x="174324" y="82792"/>
                    <a:pt x="174324" y="73617"/>
                  </a:cubicBezTo>
                  <a:cubicBezTo>
                    <a:pt x="174324" y="69794"/>
                    <a:pt x="175089" y="68265"/>
                    <a:pt x="175854" y="6750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4" name="Vrije vorm: vorm 303">
              <a:extLst>
                <a:ext uri="{FF2B5EF4-FFF2-40B4-BE49-F238E27FC236}">
                  <a16:creationId xmlns:a16="http://schemas.microsoft.com/office/drawing/2014/main" id="{C3F80443-B84E-46F2-8C51-3AFC6DDD3913}"/>
                </a:ext>
              </a:extLst>
            </p:cNvPr>
            <p:cNvSpPr/>
            <p:nvPr/>
          </p:nvSpPr>
          <p:spPr>
            <a:xfrm>
              <a:off x="8196299" y="3550204"/>
              <a:ext cx="176154" cy="105092"/>
            </a:xfrm>
            <a:custGeom>
              <a:avLst/>
              <a:gdLst>
                <a:gd name="connsiteX0" fmla="*/ 175854 w 176154"/>
                <a:gd name="connsiteY0" fmla="*/ 67500 h 105092"/>
                <a:gd name="connsiteX1" fmla="*/ 170501 w 176154"/>
                <a:gd name="connsiteY1" fmla="*/ 67500 h 105092"/>
                <a:gd name="connsiteX2" fmla="*/ 139918 w 176154"/>
                <a:gd name="connsiteY2" fmla="*/ 61384 h 105092"/>
                <a:gd name="connsiteX3" fmla="*/ 94808 w 176154"/>
                <a:gd name="connsiteY3" fmla="*/ 42269 h 105092"/>
                <a:gd name="connsiteX4" fmla="*/ 47404 w 176154"/>
                <a:gd name="connsiteY4" fmla="*/ 6334 h 105092"/>
                <a:gd name="connsiteX5" fmla="*/ 29054 w 176154"/>
                <a:gd name="connsiteY5" fmla="*/ 2511 h 105092"/>
                <a:gd name="connsiteX6" fmla="*/ 14527 w 176154"/>
                <a:gd name="connsiteY6" fmla="*/ 7098 h 105092"/>
                <a:gd name="connsiteX7" fmla="*/ 3823 w 176154"/>
                <a:gd name="connsiteY7" fmla="*/ 20861 h 105092"/>
                <a:gd name="connsiteX8" fmla="*/ 0 w 176154"/>
                <a:gd name="connsiteY8" fmla="*/ 39211 h 105092"/>
                <a:gd name="connsiteX9" fmla="*/ 12233 w 176154"/>
                <a:gd name="connsiteY9" fmla="*/ 49150 h 105092"/>
                <a:gd name="connsiteX10" fmla="*/ 30583 w 176154"/>
                <a:gd name="connsiteY10" fmla="*/ 59090 h 105092"/>
                <a:gd name="connsiteX11" fmla="*/ 48169 w 176154"/>
                <a:gd name="connsiteY11" fmla="*/ 69030 h 105092"/>
                <a:gd name="connsiteX12" fmla="*/ 67283 w 176154"/>
                <a:gd name="connsiteY12" fmla="*/ 80498 h 105092"/>
                <a:gd name="connsiteX13" fmla="*/ 89456 w 176154"/>
                <a:gd name="connsiteY13" fmla="*/ 76675 h 105092"/>
                <a:gd name="connsiteX14" fmla="*/ 102454 w 176154"/>
                <a:gd name="connsiteY14" fmla="*/ 90438 h 105092"/>
                <a:gd name="connsiteX15" fmla="*/ 133037 w 176154"/>
                <a:gd name="connsiteY15" fmla="*/ 102671 h 105092"/>
                <a:gd name="connsiteX16" fmla="*/ 173560 w 176154"/>
                <a:gd name="connsiteY16" fmla="*/ 98848 h 105092"/>
                <a:gd name="connsiteX17" fmla="*/ 174324 w 176154"/>
                <a:gd name="connsiteY17" fmla="*/ 73617 h 105092"/>
                <a:gd name="connsiteX18" fmla="*/ 175854 w 176154"/>
                <a:gd name="connsiteY18" fmla="*/ 67500 h 1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154" h="105092">
                  <a:moveTo>
                    <a:pt x="175854" y="67500"/>
                  </a:moveTo>
                  <a:cubicBezTo>
                    <a:pt x="174324" y="67500"/>
                    <a:pt x="172795" y="67500"/>
                    <a:pt x="170501" y="67500"/>
                  </a:cubicBezTo>
                  <a:cubicBezTo>
                    <a:pt x="156739" y="68265"/>
                    <a:pt x="149093" y="61384"/>
                    <a:pt x="139918" y="61384"/>
                  </a:cubicBezTo>
                  <a:cubicBezTo>
                    <a:pt x="131508" y="62148"/>
                    <a:pt x="106276" y="51444"/>
                    <a:pt x="94808" y="42269"/>
                  </a:cubicBezTo>
                  <a:cubicBezTo>
                    <a:pt x="84104" y="33094"/>
                    <a:pt x="54285" y="13980"/>
                    <a:pt x="47404" y="6334"/>
                  </a:cubicBezTo>
                  <a:cubicBezTo>
                    <a:pt x="40523" y="-1312"/>
                    <a:pt x="29818" y="-1312"/>
                    <a:pt x="29054" y="2511"/>
                  </a:cubicBezTo>
                  <a:cubicBezTo>
                    <a:pt x="28289" y="6334"/>
                    <a:pt x="22937" y="6334"/>
                    <a:pt x="14527" y="7098"/>
                  </a:cubicBezTo>
                  <a:cubicBezTo>
                    <a:pt x="12233" y="10921"/>
                    <a:pt x="3823" y="16273"/>
                    <a:pt x="3823" y="20861"/>
                  </a:cubicBezTo>
                  <a:cubicBezTo>
                    <a:pt x="3823" y="26978"/>
                    <a:pt x="0" y="34623"/>
                    <a:pt x="0" y="39211"/>
                  </a:cubicBezTo>
                  <a:cubicBezTo>
                    <a:pt x="0" y="43798"/>
                    <a:pt x="9175" y="45327"/>
                    <a:pt x="12233" y="49150"/>
                  </a:cubicBezTo>
                  <a:cubicBezTo>
                    <a:pt x="15292" y="52973"/>
                    <a:pt x="29818" y="55267"/>
                    <a:pt x="30583" y="59090"/>
                  </a:cubicBezTo>
                  <a:cubicBezTo>
                    <a:pt x="31348" y="62913"/>
                    <a:pt x="41287" y="67500"/>
                    <a:pt x="48169" y="69030"/>
                  </a:cubicBezTo>
                  <a:cubicBezTo>
                    <a:pt x="54285" y="69794"/>
                    <a:pt x="63460" y="77440"/>
                    <a:pt x="67283" y="80498"/>
                  </a:cubicBezTo>
                  <a:cubicBezTo>
                    <a:pt x="71106" y="83557"/>
                    <a:pt x="84868" y="76675"/>
                    <a:pt x="89456" y="76675"/>
                  </a:cubicBezTo>
                  <a:cubicBezTo>
                    <a:pt x="94043" y="76675"/>
                    <a:pt x="101689" y="85086"/>
                    <a:pt x="102454" y="90438"/>
                  </a:cubicBezTo>
                  <a:cubicBezTo>
                    <a:pt x="103218" y="95025"/>
                    <a:pt x="126920" y="98084"/>
                    <a:pt x="133037" y="102671"/>
                  </a:cubicBezTo>
                  <a:cubicBezTo>
                    <a:pt x="138389" y="107259"/>
                    <a:pt x="168208" y="104965"/>
                    <a:pt x="173560" y="98848"/>
                  </a:cubicBezTo>
                  <a:cubicBezTo>
                    <a:pt x="178912" y="92732"/>
                    <a:pt x="174324" y="82792"/>
                    <a:pt x="174324" y="73617"/>
                  </a:cubicBezTo>
                  <a:cubicBezTo>
                    <a:pt x="174324" y="69794"/>
                    <a:pt x="175089" y="68265"/>
                    <a:pt x="175854" y="6750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5" name="Vrije vorm: vorm 304">
              <a:extLst>
                <a:ext uri="{FF2B5EF4-FFF2-40B4-BE49-F238E27FC236}">
                  <a16:creationId xmlns:a16="http://schemas.microsoft.com/office/drawing/2014/main" id="{5919FC54-980F-4B30-A92B-1690C6DC0C1B}"/>
                </a:ext>
              </a:extLst>
            </p:cNvPr>
            <p:cNvSpPr/>
            <p:nvPr/>
          </p:nvSpPr>
          <p:spPr>
            <a:xfrm>
              <a:off x="8457785" y="3599924"/>
              <a:ext cx="197262" cy="453941"/>
            </a:xfrm>
            <a:custGeom>
              <a:avLst/>
              <a:gdLst>
                <a:gd name="connsiteX0" fmla="*/ 158269 w 197262"/>
                <a:gd name="connsiteY0" fmla="*/ 416127 h 453941"/>
                <a:gd name="connsiteX1" fmla="*/ 150623 w 197262"/>
                <a:gd name="connsiteY1" fmla="*/ 397777 h 453941"/>
                <a:gd name="connsiteX2" fmla="*/ 141448 w 197262"/>
                <a:gd name="connsiteY2" fmla="*/ 367958 h 453941"/>
                <a:gd name="connsiteX3" fmla="*/ 133037 w 197262"/>
                <a:gd name="connsiteY3" fmla="*/ 341963 h 453941"/>
                <a:gd name="connsiteX4" fmla="*/ 136860 w 197262"/>
                <a:gd name="connsiteY4" fmla="*/ 324377 h 453941"/>
                <a:gd name="connsiteX5" fmla="*/ 137625 w 197262"/>
                <a:gd name="connsiteY5" fmla="*/ 312908 h 453941"/>
                <a:gd name="connsiteX6" fmla="*/ 133037 w 197262"/>
                <a:gd name="connsiteY6" fmla="*/ 296852 h 453941"/>
                <a:gd name="connsiteX7" fmla="*/ 115452 w 197262"/>
                <a:gd name="connsiteY7" fmla="*/ 274679 h 453941"/>
                <a:gd name="connsiteX8" fmla="*/ 120040 w 197262"/>
                <a:gd name="connsiteY8" fmla="*/ 236450 h 453941"/>
                <a:gd name="connsiteX9" fmla="*/ 133037 w 197262"/>
                <a:gd name="connsiteY9" fmla="*/ 228804 h 453941"/>
                <a:gd name="connsiteX10" fmla="*/ 150623 w 197262"/>
                <a:gd name="connsiteY10" fmla="*/ 222688 h 453941"/>
                <a:gd name="connsiteX11" fmla="*/ 172031 w 197262"/>
                <a:gd name="connsiteY11" fmla="*/ 210455 h 453941"/>
                <a:gd name="connsiteX12" fmla="*/ 184264 w 197262"/>
                <a:gd name="connsiteY12" fmla="*/ 199750 h 453941"/>
                <a:gd name="connsiteX13" fmla="*/ 196498 w 197262"/>
                <a:gd name="connsiteY13" fmla="*/ 179871 h 453941"/>
                <a:gd name="connsiteX14" fmla="*/ 197262 w 197262"/>
                <a:gd name="connsiteY14" fmla="*/ 179871 h 453941"/>
                <a:gd name="connsiteX15" fmla="*/ 186558 w 197262"/>
                <a:gd name="connsiteY15" fmla="*/ 182165 h 453941"/>
                <a:gd name="connsiteX16" fmla="*/ 172031 w 197262"/>
                <a:gd name="connsiteY16" fmla="*/ 173755 h 453941"/>
                <a:gd name="connsiteX17" fmla="*/ 159033 w 197262"/>
                <a:gd name="connsiteY17" fmla="*/ 167638 h 453941"/>
                <a:gd name="connsiteX18" fmla="*/ 159033 w 197262"/>
                <a:gd name="connsiteY18" fmla="*/ 151582 h 453941"/>
                <a:gd name="connsiteX19" fmla="*/ 150623 w 197262"/>
                <a:gd name="connsiteY19" fmla="*/ 140878 h 453941"/>
                <a:gd name="connsiteX20" fmla="*/ 143742 w 197262"/>
                <a:gd name="connsiteY20" fmla="*/ 120999 h 453941"/>
                <a:gd name="connsiteX21" fmla="*/ 122333 w 197262"/>
                <a:gd name="connsiteY21" fmla="*/ 116411 h 453941"/>
                <a:gd name="connsiteX22" fmla="*/ 118510 w 197262"/>
                <a:gd name="connsiteY22" fmla="*/ 104178 h 453941"/>
                <a:gd name="connsiteX23" fmla="*/ 137625 w 197262"/>
                <a:gd name="connsiteY23" fmla="*/ 70536 h 453941"/>
                <a:gd name="connsiteX24" fmla="*/ 142977 w 197262"/>
                <a:gd name="connsiteY24" fmla="*/ 34601 h 453941"/>
                <a:gd name="connsiteX25" fmla="*/ 133802 w 197262"/>
                <a:gd name="connsiteY25" fmla="*/ 22367 h 453941"/>
                <a:gd name="connsiteX26" fmla="*/ 128450 w 197262"/>
                <a:gd name="connsiteY26" fmla="*/ 8605 h 453941"/>
                <a:gd name="connsiteX27" fmla="*/ 113158 w 197262"/>
                <a:gd name="connsiteY27" fmla="*/ 1724 h 453941"/>
                <a:gd name="connsiteX28" fmla="*/ 109335 w 197262"/>
                <a:gd name="connsiteY28" fmla="*/ 4018 h 453941"/>
                <a:gd name="connsiteX29" fmla="*/ 110100 w 197262"/>
                <a:gd name="connsiteY29" fmla="*/ 4018 h 453941"/>
                <a:gd name="connsiteX30" fmla="*/ 104748 w 197262"/>
                <a:gd name="connsiteY30" fmla="*/ 15486 h 453941"/>
                <a:gd name="connsiteX31" fmla="*/ 106277 w 197262"/>
                <a:gd name="connsiteY31" fmla="*/ 31543 h 453941"/>
                <a:gd name="connsiteX32" fmla="*/ 96337 w 197262"/>
                <a:gd name="connsiteY32" fmla="*/ 31543 h 453941"/>
                <a:gd name="connsiteX33" fmla="*/ 77223 w 197262"/>
                <a:gd name="connsiteY33" fmla="*/ 39953 h 453941"/>
                <a:gd name="connsiteX34" fmla="*/ 61931 w 197262"/>
                <a:gd name="connsiteY34" fmla="*/ 59068 h 453941"/>
                <a:gd name="connsiteX35" fmla="*/ 55815 w 197262"/>
                <a:gd name="connsiteY35" fmla="*/ 88886 h 453941"/>
                <a:gd name="connsiteX36" fmla="*/ 47405 w 197262"/>
                <a:gd name="connsiteY36" fmla="*/ 118705 h 453941"/>
                <a:gd name="connsiteX37" fmla="*/ 29054 w 197262"/>
                <a:gd name="connsiteY37" fmla="*/ 117940 h 453941"/>
                <a:gd name="connsiteX38" fmla="*/ 24467 w 197262"/>
                <a:gd name="connsiteY38" fmla="*/ 141642 h 453941"/>
                <a:gd name="connsiteX39" fmla="*/ 18350 w 197262"/>
                <a:gd name="connsiteY39" fmla="*/ 167638 h 453941"/>
                <a:gd name="connsiteX40" fmla="*/ 8410 w 197262"/>
                <a:gd name="connsiteY40" fmla="*/ 185988 h 453941"/>
                <a:gd name="connsiteX41" fmla="*/ 0 w 197262"/>
                <a:gd name="connsiteY41" fmla="*/ 192869 h 453941"/>
                <a:gd name="connsiteX42" fmla="*/ 22173 w 197262"/>
                <a:gd name="connsiteY42" fmla="*/ 216571 h 453941"/>
                <a:gd name="connsiteX43" fmla="*/ 48933 w 197262"/>
                <a:gd name="connsiteY43" fmla="*/ 265504 h 453941"/>
                <a:gd name="connsiteX44" fmla="*/ 45875 w 197262"/>
                <a:gd name="connsiteY44" fmla="*/ 304498 h 453941"/>
                <a:gd name="connsiteX45" fmla="*/ 55815 w 197262"/>
                <a:gd name="connsiteY45" fmla="*/ 317496 h 453941"/>
                <a:gd name="connsiteX46" fmla="*/ 78752 w 197262"/>
                <a:gd name="connsiteY46" fmla="*/ 314438 h 453941"/>
                <a:gd name="connsiteX47" fmla="*/ 98631 w 197262"/>
                <a:gd name="connsiteY47" fmla="*/ 289971 h 453941"/>
                <a:gd name="connsiteX48" fmla="*/ 110864 w 197262"/>
                <a:gd name="connsiteY48" fmla="*/ 299911 h 453941"/>
                <a:gd name="connsiteX49" fmla="*/ 120040 w 197262"/>
                <a:gd name="connsiteY49" fmla="*/ 326671 h 453941"/>
                <a:gd name="connsiteX50" fmla="*/ 132273 w 197262"/>
                <a:gd name="connsiteY50" fmla="*/ 379427 h 453941"/>
                <a:gd name="connsiteX51" fmla="*/ 141448 w 197262"/>
                <a:gd name="connsiteY51" fmla="*/ 417656 h 453941"/>
                <a:gd name="connsiteX52" fmla="*/ 144506 w 197262"/>
                <a:gd name="connsiteY52" fmla="*/ 446710 h 453941"/>
                <a:gd name="connsiteX53" fmla="*/ 142977 w 197262"/>
                <a:gd name="connsiteY53" fmla="*/ 453591 h 453941"/>
                <a:gd name="connsiteX54" fmla="*/ 158269 w 197262"/>
                <a:gd name="connsiteY54" fmla="*/ 416127 h 4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7262" h="453941">
                  <a:moveTo>
                    <a:pt x="158269" y="416127"/>
                  </a:moveTo>
                  <a:cubicBezTo>
                    <a:pt x="158269" y="406187"/>
                    <a:pt x="150623" y="405423"/>
                    <a:pt x="150623" y="397777"/>
                  </a:cubicBezTo>
                  <a:cubicBezTo>
                    <a:pt x="150623" y="390131"/>
                    <a:pt x="150623" y="376369"/>
                    <a:pt x="141448" y="367958"/>
                  </a:cubicBezTo>
                  <a:cubicBezTo>
                    <a:pt x="132273" y="359548"/>
                    <a:pt x="127686" y="346550"/>
                    <a:pt x="133037" y="341963"/>
                  </a:cubicBezTo>
                  <a:cubicBezTo>
                    <a:pt x="138389" y="337375"/>
                    <a:pt x="133802" y="323613"/>
                    <a:pt x="136860" y="324377"/>
                  </a:cubicBezTo>
                  <a:cubicBezTo>
                    <a:pt x="139919" y="325142"/>
                    <a:pt x="142977" y="315967"/>
                    <a:pt x="137625" y="312908"/>
                  </a:cubicBezTo>
                  <a:cubicBezTo>
                    <a:pt x="132273" y="309850"/>
                    <a:pt x="137625" y="298381"/>
                    <a:pt x="133037" y="296852"/>
                  </a:cubicBezTo>
                  <a:cubicBezTo>
                    <a:pt x="128450" y="294558"/>
                    <a:pt x="115452" y="279267"/>
                    <a:pt x="115452" y="274679"/>
                  </a:cubicBezTo>
                  <a:cubicBezTo>
                    <a:pt x="115452" y="270092"/>
                    <a:pt x="119274" y="243332"/>
                    <a:pt x="120040" y="236450"/>
                  </a:cubicBezTo>
                  <a:cubicBezTo>
                    <a:pt x="120804" y="229569"/>
                    <a:pt x="129979" y="228804"/>
                    <a:pt x="133037" y="228804"/>
                  </a:cubicBezTo>
                  <a:cubicBezTo>
                    <a:pt x="136096" y="228804"/>
                    <a:pt x="146800" y="229569"/>
                    <a:pt x="150623" y="222688"/>
                  </a:cubicBezTo>
                  <a:cubicBezTo>
                    <a:pt x="154446" y="215807"/>
                    <a:pt x="169738" y="215042"/>
                    <a:pt x="172031" y="210455"/>
                  </a:cubicBezTo>
                  <a:cubicBezTo>
                    <a:pt x="173560" y="205867"/>
                    <a:pt x="184264" y="205867"/>
                    <a:pt x="184264" y="199750"/>
                  </a:cubicBezTo>
                  <a:cubicBezTo>
                    <a:pt x="184264" y="193634"/>
                    <a:pt x="196498" y="179871"/>
                    <a:pt x="196498" y="179871"/>
                  </a:cubicBezTo>
                  <a:cubicBezTo>
                    <a:pt x="196498" y="179871"/>
                    <a:pt x="196498" y="179871"/>
                    <a:pt x="197262" y="179871"/>
                  </a:cubicBezTo>
                  <a:cubicBezTo>
                    <a:pt x="195733" y="177578"/>
                    <a:pt x="192675" y="179871"/>
                    <a:pt x="186558" y="182165"/>
                  </a:cubicBezTo>
                  <a:cubicBezTo>
                    <a:pt x="176618" y="186752"/>
                    <a:pt x="171266" y="180636"/>
                    <a:pt x="172031" y="173755"/>
                  </a:cubicBezTo>
                  <a:cubicBezTo>
                    <a:pt x="172795" y="167638"/>
                    <a:pt x="165149" y="167638"/>
                    <a:pt x="159033" y="167638"/>
                  </a:cubicBezTo>
                  <a:cubicBezTo>
                    <a:pt x="153681" y="167638"/>
                    <a:pt x="156739" y="157698"/>
                    <a:pt x="159033" y="151582"/>
                  </a:cubicBezTo>
                  <a:cubicBezTo>
                    <a:pt x="161326" y="145465"/>
                    <a:pt x="156739" y="141642"/>
                    <a:pt x="150623" y="140878"/>
                  </a:cubicBezTo>
                  <a:cubicBezTo>
                    <a:pt x="143742" y="140113"/>
                    <a:pt x="140683" y="125586"/>
                    <a:pt x="143742" y="120999"/>
                  </a:cubicBezTo>
                  <a:cubicBezTo>
                    <a:pt x="146035" y="116411"/>
                    <a:pt x="129979" y="112588"/>
                    <a:pt x="122333" y="116411"/>
                  </a:cubicBezTo>
                  <a:cubicBezTo>
                    <a:pt x="115452" y="120234"/>
                    <a:pt x="120040" y="110294"/>
                    <a:pt x="118510" y="104178"/>
                  </a:cubicBezTo>
                  <a:cubicBezTo>
                    <a:pt x="116217" y="98826"/>
                    <a:pt x="127686" y="80476"/>
                    <a:pt x="137625" y="70536"/>
                  </a:cubicBezTo>
                  <a:cubicBezTo>
                    <a:pt x="147565" y="60597"/>
                    <a:pt x="142977" y="46834"/>
                    <a:pt x="142977" y="34601"/>
                  </a:cubicBezTo>
                  <a:cubicBezTo>
                    <a:pt x="142977" y="22367"/>
                    <a:pt x="138389" y="22367"/>
                    <a:pt x="133802" y="22367"/>
                  </a:cubicBezTo>
                  <a:cubicBezTo>
                    <a:pt x="129214" y="22367"/>
                    <a:pt x="128450" y="15486"/>
                    <a:pt x="128450" y="8605"/>
                  </a:cubicBezTo>
                  <a:cubicBezTo>
                    <a:pt x="128450" y="2489"/>
                    <a:pt x="118510" y="-2864"/>
                    <a:pt x="113158" y="1724"/>
                  </a:cubicBezTo>
                  <a:cubicBezTo>
                    <a:pt x="112394" y="2489"/>
                    <a:pt x="110864" y="3253"/>
                    <a:pt x="109335" y="4018"/>
                  </a:cubicBezTo>
                  <a:cubicBezTo>
                    <a:pt x="109335" y="4018"/>
                    <a:pt x="110100" y="4018"/>
                    <a:pt x="110100" y="4018"/>
                  </a:cubicBezTo>
                  <a:cubicBezTo>
                    <a:pt x="110100" y="4018"/>
                    <a:pt x="108571" y="13957"/>
                    <a:pt x="104748" y="15486"/>
                  </a:cubicBezTo>
                  <a:cubicBezTo>
                    <a:pt x="100925" y="17780"/>
                    <a:pt x="100925" y="23132"/>
                    <a:pt x="106277" y="31543"/>
                  </a:cubicBezTo>
                  <a:cubicBezTo>
                    <a:pt x="111629" y="39953"/>
                    <a:pt x="97867" y="36130"/>
                    <a:pt x="96337" y="31543"/>
                  </a:cubicBezTo>
                  <a:cubicBezTo>
                    <a:pt x="94808" y="26955"/>
                    <a:pt x="83340" y="34601"/>
                    <a:pt x="77223" y="39953"/>
                  </a:cubicBezTo>
                  <a:cubicBezTo>
                    <a:pt x="71106" y="46070"/>
                    <a:pt x="61931" y="48363"/>
                    <a:pt x="61931" y="59068"/>
                  </a:cubicBezTo>
                  <a:cubicBezTo>
                    <a:pt x="61931" y="69772"/>
                    <a:pt x="53521" y="80476"/>
                    <a:pt x="55815" y="88886"/>
                  </a:cubicBezTo>
                  <a:cubicBezTo>
                    <a:pt x="57344" y="97297"/>
                    <a:pt x="46639" y="114117"/>
                    <a:pt x="47405" y="118705"/>
                  </a:cubicBezTo>
                  <a:cubicBezTo>
                    <a:pt x="48169" y="123292"/>
                    <a:pt x="32113" y="117940"/>
                    <a:pt x="29054" y="117940"/>
                  </a:cubicBezTo>
                  <a:cubicBezTo>
                    <a:pt x="25996" y="117940"/>
                    <a:pt x="28290" y="136290"/>
                    <a:pt x="24467" y="141642"/>
                  </a:cubicBezTo>
                  <a:cubicBezTo>
                    <a:pt x="20644" y="147759"/>
                    <a:pt x="23702" y="167638"/>
                    <a:pt x="18350" y="167638"/>
                  </a:cubicBezTo>
                  <a:cubicBezTo>
                    <a:pt x="12998" y="167638"/>
                    <a:pt x="8410" y="185988"/>
                    <a:pt x="8410" y="185988"/>
                  </a:cubicBezTo>
                  <a:cubicBezTo>
                    <a:pt x="8410" y="185988"/>
                    <a:pt x="3823" y="189046"/>
                    <a:pt x="0" y="192869"/>
                  </a:cubicBezTo>
                  <a:cubicBezTo>
                    <a:pt x="4587" y="202809"/>
                    <a:pt x="12998" y="212748"/>
                    <a:pt x="22173" y="216571"/>
                  </a:cubicBezTo>
                  <a:cubicBezTo>
                    <a:pt x="35936" y="222688"/>
                    <a:pt x="44346" y="250977"/>
                    <a:pt x="48933" y="265504"/>
                  </a:cubicBezTo>
                  <a:cubicBezTo>
                    <a:pt x="52756" y="280796"/>
                    <a:pt x="50462" y="296088"/>
                    <a:pt x="45875" y="304498"/>
                  </a:cubicBezTo>
                  <a:cubicBezTo>
                    <a:pt x="41288" y="312908"/>
                    <a:pt x="47405" y="313673"/>
                    <a:pt x="55815" y="317496"/>
                  </a:cubicBezTo>
                  <a:cubicBezTo>
                    <a:pt x="63461" y="322083"/>
                    <a:pt x="72635" y="323613"/>
                    <a:pt x="78752" y="314438"/>
                  </a:cubicBezTo>
                  <a:cubicBezTo>
                    <a:pt x="84868" y="306027"/>
                    <a:pt x="96337" y="299911"/>
                    <a:pt x="98631" y="289971"/>
                  </a:cubicBezTo>
                  <a:cubicBezTo>
                    <a:pt x="100160" y="280031"/>
                    <a:pt x="105513" y="294558"/>
                    <a:pt x="110864" y="299911"/>
                  </a:cubicBezTo>
                  <a:cubicBezTo>
                    <a:pt x="115452" y="305263"/>
                    <a:pt x="119274" y="314438"/>
                    <a:pt x="120040" y="326671"/>
                  </a:cubicBezTo>
                  <a:cubicBezTo>
                    <a:pt x="120804" y="338904"/>
                    <a:pt x="122333" y="369488"/>
                    <a:pt x="132273" y="379427"/>
                  </a:cubicBezTo>
                  <a:cubicBezTo>
                    <a:pt x="142212" y="389366"/>
                    <a:pt x="143742" y="410010"/>
                    <a:pt x="141448" y="417656"/>
                  </a:cubicBezTo>
                  <a:cubicBezTo>
                    <a:pt x="138389" y="425302"/>
                    <a:pt x="146800" y="438300"/>
                    <a:pt x="144506" y="446710"/>
                  </a:cubicBezTo>
                  <a:cubicBezTo>
                    <a:pt x="143742" y="448239"/>
                    <a:pt x="143742" y="450533"/>
                    <a:pt x="142977" y="453591"/>
                  </a:cubicBezTo>
                  <a:cubicBezTo>
                    <a:pt x="147565" y="458179"/>
                    <a:pt x="158269" y="416127"/>
                    <a:pt x="158269" y="4161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6" name="Vrije vorm: vorm 305">
              <a:extLst>
                <a:ext uri="{FF2B5EF4-FFF2-40B4-BE49-F238E27FC236}">
                  <a16:creationId xmlns:a16="http://schemas.microsoft.com/office/drawing/2014/main" id="{C5886825-2774-4166-B3F7-FC4A4D8A97E2}"/>
                </a:ext>
              </a:extLst>
            </p:cNvPr>
            <p:cNvSpPr/>
            <p:nvPr/>
          </p:nvSpPr>
          <p:spPr>
            <a:xfrm>
              <a:off x="8457785" y="3599924"/>
              <a:ext cx="197262" cy="453941"/>
            </a:xfrm>
            <a:custGeom>
              <a:avLst/>
              <a:gdLst>
                <a:gd name="connsiteX0" fmla="*/ 158269 w 197262"/>
                <a:gd name="connsiteY0" fmla="*/ 416127 h 453941"/>
                <a:gd name="connsiteX1" fmla="*/ 150623 w 197262"/>
                <a:gd name="connsiteY1" fmla="*/ 397777 h 453941"/>
                <a:gd name="connsiteX2" fmla="*/ 141448 w 197262"/>
                <a:gd name="connsiteY2" fmla="*/ 367958 h 453941"/>
                <a:gd name="connsiteX3" fmla="*/ 133037 w 197262"/>
                <a:gd name="connsiteY3" fmla="*/ 341963 h 453941"/>
                <a:gd name="connsiteX4" fmla="*/ 136860 w 197262"/>
                <a:gd name="connsiteY4" fmla="*/ 324377 h 453941"/>
                <a:gd name="connsiteX5" fmla="*/ 137625 w 197262"/>
                <a:gd name="connsiteY5" fmla="*/ 312908 h 453941"/>
                <a:gd name="connsiteX6" fmla="*/ 133037 w 197262"/>
                <a:gd name="connsiteY6" fmla="*/ 296852 h 453941"/>
                <a:gd name="connsiteX7" fmla="*/ 115452 w 197262"/>
                <a:gd name="connsiteY7" fmla="*/ 274679 h 453941"/>
                <a:gd name="connsiteX8" fmla="*/ 120040 w 197262"/>
                <a:gd name="connsiteY8" fmla="*/ 236450 h 453941"/>
                <a:gd name="connsiteX9" fmla="*/ 133037 w 197262"/>
                <a:gd name="connsiteY9" fmla="*/ 228804 h 453941"/>
                <a:gd name="connsiteX10" fmla="*/ 150623 w 197262"/>
                <a:gd name="connsiteY10" fmla="*/ 222688 h 453941"/>
                <a:gd name="connsiteX11" fmla="*/ 172031 w 197262"/>
                <a:gd name="connsiteY11" fmla="*/ 210455 h 453941"/>
                <a:gd name="connsiteX12" fmla="*/ 184264 w 197262"/>
                <a:gd name="connsiteY12" fmla="*/ 199750 h 453941"/>
                <a:gd name="connsiteX13" fmla="*/ 196498 w 197262"/>
                <a:gd name="connsiteY13" fmla="*/ 179871 h 453941"/>
                <a:gd name="connsiteX14" fmla="*/ 197262 w 197262"/>
                <a:gd name="connsiteY14" fmla="*/ 179871 h 453941"/>
                <a:gd name="connsiteX15" fmla="*/ 186558 w 197262"/>
                <a:gd name="connsiteY15" fmla="*/ 182165 h 453941"/>
                <a:gd name="connsiteX16" fmla="*/ 172031 w 197262"/>
                <a:gd name="connsiteY16" fmla="*/ 173755 h 453941"/>
                <a:gd name="connsiteX17" fmla="*/ 159033 w 197262"/>
                <a:gd name="connsiteY17" fmla="*/ 167638 h 453941"/>
                <a:gd name="connsiteX18" fmla="*/ 159033 w 197262"/>
                <a:gd name="connsiteY18" fmla="*/ 151582 h 453941"/>
                <a:gd name="connsiteX19" fmla="*/ 150623 w 197262"/>
                <a:gd name="connsiteY19" fmla="*/ 140878 h 453941"/>
                <a:gd name="connsiteX20" fmla="*/ 143742 w 197262"/>
                <a:gd name="connsiteY20" fmla="*/ 120999 h 453941"/>
                <a:gd name="connsiteX21" fmla="*/ 122333 w 197262"/>
                <a:gd name="connsiteY21" fmla="*/ 116411 h 453941"/>
                <a:gd name="connsiteX22" fmla="*/ 118510 w 197262"/>
                <a:gd name="connsiteY22" fmla="*/ 104178 h 453941"/>
                <a:gd name="connsiteX23" fmla="*/ 137625 w 197262"/>
                <a:gd name="connsiteY23" fmla="*/ 70536 h 453941"/>
                <a:gd name="connsiteX24" fmla="*/ 142977 w 197262"/>
                <a:gd name="connsiteY24" fmla="*/ 34601 h 453941"/>
                <a:gd name="connsiteX25" fmla="*/ 133802 w 197262"/>
                <a:gd name="connsiteY25" fmla="*/ 22367 h 453941"/>
                <a:gd name="connsiteX26" fmla="*/ 128450 w 197262"/>
                <a:gd name="connsiteY26" fmla="*/ 8605 h 453941"/>
                <a:gd name="connsiteX27" fmla="*/ 113158 w 197262"/>
                <a:gd name="connsiteY27" fmla="*/ 1724 h 453941"/>
                <a:gd name="connsiteX28" fmla="*/ 109335 w 197262"/>
                <a:gd name="connsiteY28" fmla="*/ 4018 h 453941"/>
                <a:gd name="connsiteX29" fmla="*/ 110100 w 197262"/>
                <a:gd name="connsiteY29" fmla="*/ 4018 h 453941"/>
                <a:gd name="connsiteX30" fmla="*/ 104748 w 197262"/>
                <a:gd name="connsiteY30" fmla="*/ 15486 h 453941"/>
                <a:gd name="connsiteX31" fmla="*/ 106277 w 197262"/>
                <a:gd name="connsiteY31" fmla="*/ 31543 h 453941"/>
                <a:gd name="connsiteX32" fmla="*/ 96337 w 197262"/>
                <a:gd name="connsiteY32" fmla="*/ 31543 h 453941"/>
                <a:gd name="connsiteX33" fmla="*/ 77223 w 197262"/>
                <a:gd name="connsiteY33" fmla="*/ 39953 h 453941"/>
                <a:gd name="connsiteX34" fmla="*/ 61931 w 197262"/>
                <a:gd name="connsiteY34" fmla="*/ 59068 h 453941"/>
                <a:gd name="connsiteX35" fmla="*/ 55815 w 197262"/>
                <a:gd name="connsiteY35" fmla="*/ 88886 h 453941"/>
                <a:gd name="connsiteX36" fmla="*/ 47405 w 197262"/>
                <a:gd name="connsiteY36" fmla="*/ 118705 h 453941"/>
                <a:gd name="connsiteX37" fmla="*/ 29054 w 197262"/>
                <a:gd name="connsiteY37" fmla="*/ 117940 h 453941"/>
                <a:gd name="connsiteX38" fmla="*/ 24467 w 197262"/>
                <a:gd name="connsiteY38" fmla="*/ 141642 h 453941"/>
                <a:gd name="connsiteX39" fmla="*/ 18350 w 197262"/>
                <a:gd name="connsiteY39" fmla="*/ 167638 h 453941"/>
                <a:gd name="connsiteX40" fmla="*/ 8410 w 197262"/>
                <a:gd name="connsiteY40" fmla="*/ 185988 h 453941"/>
                <a:gd name="connsiteX41" fmla="*/ 0 w 197262"/>
                <a:gd name="connsiteY41" fmla="*/ 192869 h 453941"/>
                <a:gd name="connsiteX42" fmla="*/ 22173 w 197262"/>
                <a:gd name="connsiteY42" fmla="*/ 216571 h 453941"/>
                <a:gd name="connsiteX43" fmla="*/ 48933 w 197262"/>
                <a:gd name="connsiteY43" fmla="*/ 265504 h 453941"/>
                <a:gd name="connsiteX44" fmla="*/ 45875 w 197262"/>
                <a:gd name="connsiteY44" fmla="*/ 304498 h 453941"/>
                <a:gd name="connsiteX45" fmla="*/ 55815 w 197262"/>
                <a:gd name="connsiteY45" fmla="*/ 317496 h 453941"/>
                <a:gd name="connsiteX46" fmla="*/ 78752 w 197262"/>
                <a:gd name="connsiteY46" fmla="*/ 314438 h 453941"/>
                <a:gd name="connsiteX47" fmla="*/ 98631 w 197262"/>
                <a:gd name="connsiteY47" fmla="*/ 289971 h 453941"/>
                <a:gd name="connsiteX48" fmla="*/ 110864 w 197262"/>
                <a:gd name="connsiteY48" fmla="*/ 299911 h 453941"/>
                <a:gd name="connsiteX49" fmla="*/ 120040 w 197262"/>
                <a:gd name="connsiteY49" fmla="*/ 326671 h 453941"/>
                <a:gd name="connsiteX50" fmla="*/ 132273 w 197262"/>
                <a:gd name="connsiteY50" fmla="*/ 379427 h 453941"/>
                <a:gd name="connsiteX51" fmla="*/ 141448 w 197262"/>
                <a:gd name="connsiteY51" fmla="*/ 417656 h 453941"/>
                <a:gd name="connsiteX52" fmla="*/ 144506 w 197262"/>
                <a:gd name="connsiteY52" fmla="*/ 446710 h 453941"/>
                <a:gd name="connsiteX53" fmla="*/ 142977 w 197262"/>
                <a:gd name="connsiteY53" fmla="*/ 453591 h 453941"/>
                <a:gd name="connsiteX54" fmla="*/ 158269 w 197262"/>
                <a:gd name="connsiteY54" fmla="*/ 416127 h 4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7262" h="453941">
                  <a:moveTo>
                    <a:pt x="158269" y="416127"/>
                  </a:moveTo>
                  <a:cubicBezTo>
                    <a:pt x="158269" y="406187"/>
                    <a:pt x="150623" y="405423"/>
                    <a:pt x="150623" y="397777"/>
                  </a:cubicBezTo>
                  <a:cubicBezTo>
                    <a:pt x="150623" y="390131"/>
                    <a:pt x="150623" y="376369"/>
                    <a:pt x="141448" y="367958"/>
                  </a:cubicBezTo>
                  <a:cubicBezTo>
                    <a:pt x="132273" y="359548"/>
                    <a:pt x="127686" y="346550"/>
                    <a:pt x="133037" y="341963"/>
                  </a:cubicBezTo>
                  <a:cubicBezTo>
                    <a:pt x="138389" y="337375"/>
                    <a:pt x="133802" y="323613"/>
                    <a:pt x="136860" y="324377"/>
                  </a:cubicBezTo>
                  <a:cubicBezTo>
                    <a:pt x="139919" y="325142"/>
                    <a:pt x="142977" y="315967"/>
                    <a:pt x="137625" y="312908"/>
                  </a:cubicBezTo>
                  <a:cubicBezTo>
                    <a:pt x="132273" y="309850"/>
                    <a:pt x="137625" y="298381"/>
                    <a:pt x="133037" y="296852"/>
                  </a:cubicBezTo>
                  <a:cubicBezTo>
                    <a:pt x="128450" y="294558"/>
                    <a:pt x="115452" y="279267"/>
                    <a:pt x="115452" y="274679"/>
                  </a:cubicBezTo>
                  <a:cubicBezTo>
                    <a:pt x="115452" y="270092"/>
                    <a:pt x="119274" y="243332"/>
                    <a:pt x="120040" y="236450"/>
                  </a:cubicBezTo>
                  <a:cubicBezTo>
                    <a:pt x="120804" y="229569"/>
                    <a:pt x="129979" y="228804"/>
                    <a:pt x="133037" y="228804"/>
                  </a:cubicBezTo>
                  <a:cubicBezTo>
                    <a:pt x="136096" y="228804"/>
                    <a:pt x="146800" y="229569"/>
                    <a:pt x="150623" y="222688"/>
                  </a:cubicBezTo>
                  <a:cubicBezTo>
                    <a:pt x="154446" y="215807"/>
                    <a:pt x="169738" y="215042"/>
                    <a:pt x="172031" y="210455"/>
                  </a:cubicBezTo>
                  <a:cubicBezTo>
                    <a:pt x="173560" y="205867"/>
                    <a:pt x="184264" y="205867"/>
                    <a:pt x="184264" y="199750"/>
                  </a:cubicBezTo>
                  <a:cubicBezTo>
                    <a:pt x="184264" y="193634"/>
                    <a:pt x="196498" y="179871"/>
                    <a:pt x="196498" y="179871"/>
                  </a:cubicBezTo>
                  <a:cubicBezTo>
                    <a:pt x="196498" y="179871"/>
                    <a:pt x="196498" y="179871"/>
                    <a:pt x="197262" y="179871"/>
                  </a:cubicBezTo>
                  <a:cubicBezTo>
                    <a:pt x="195733" y="177578"/>
                    <a:pt x="192675" y="179871"/>
                    <a:pt x="186558" y="182165"/>
                  </a:cubicBezTo>
                  <a:cubicBezTo>
                    <a:pt x="176618" y="186752"/>
                    <a:pt x="171266" y="180636"/>
                    <a:pt x="172031" y="173755"/>
                  </a:cubicBezTo>
                  <a:cubicBezTo>
                    <a:pt x="172795" y="167638"/>
                    <a:pt x="165149" y="167638"/>
                    <a:pt x="159033" y="167638"/>
                  </a:cubicBezTo>
                  <a:cubicBezTo>
                    <a:pt x="153681" y="167638"/>
                    <a:pt x="156739" y="157698"/>
                    <a:pt x="159033" y="151582"/>
                  </a:cubicBezTo>
                  <a:cubicBezTo>
                    <a:pt x="161326" y="145465"/>
                    <a:pt x="156739" y="141642"/>
                    <a:pt x="150623" y="140878"/>
                  </a:cubicBezTo>
                  <a:cubicBezTo>
                    <a:pt x="143742" y="140113"/>
                    <a:pt x="140683" y="125586"/>
                    <a:pt x="143742" y="120999"/>
                  </a:cubicBezTo>
                  <a:cubicBezTo>
                    <a:pt x="146035" y="116411"/>
                    <a:pt x="129979" y="112588"/>
                    <a:pt x="122333" y="116411"/>
                  </a:cubicBezTo>
                  <a:cubicBezTo>
                    <a:pt x="115452" y="120234"/>
                    <a:pt x="120040" y="110294"/>
                    <a:pt x="118510" y="104178"/>
                  </a:cubicBezTo>
                  <a:cubicBezTo>
                    <a:pt x="116217" y="98826"/>
                    <a:pt x="127686" y="80476"/>
                    <a:pt x="137625" y="70536"/>
                  </a:cubicBezTo>
                  <a:cubicBezTo>
                    <a:pt x="147565" y="60597"/>
                    <a:pt x="142977" y="46834"/>
                    <a:pt x="142977" y="34601"/>
                  </a:cubicBezTo>
                  <a:cubicBezTo>
                    <a:pt x="142977" y="22367"/>
                    <a:pt x="138389" y="22367"/>
                    <a:pt x="133802" y="22367"/>
                  </a:cubicBezTo>
                  <a:cubicBezTo>
                    <a:pt x="129214" y="22367"/>
                    <a:pt x="128450" y="15486"/>
                    <a:pt x="128450" y="8605"/>
                  </a:cubicBezTo>
                  <a:cubicBezTo>
                    <a:pt x="128450" y="2489"/>
                    <a:pt x="118510" y="-2864"/>
                    <a:pt x="113158" y="1724"/>
                  </a:cubicBezTo>
                  <a:cubicBezTo>
                    <a:pt x="112394" y="2489"/>
                    <a:pt x="110864" y="3253"/>
                    <a:pt x="109335" y="4018"/>
                  </a:cubicBezTo>
                  <a:cubicBezTo>
                    <a:pt x="109335" y="4018"/>
                    <a:pt x="110100" y="4018"/>
                    <a:pt x="110100" y="4018"/>
                  </a:cubicBezTo>
                  <a:cubicBezTo>
                    <a:pt x="110100" y="4018"/>
                    <a:pt x="108571" y="13957"/>
                    <a:pt x="104748" y="15486"/>
                  </a:cubicBezTo>
                  <a:cubicBezTo>
                    <a:pt x="100925" y="17780"/>
                    <a:pt x="100925" y="23132"/>
                    <a:pt x="106277" y="31543"/>
                  </a:cubicBezTo>
                  <a:cubicBezTo>
                    <a:pt x="111629" y="39953"/>
                    <a:pt x="97867" y="36130"/>
                    <a:pt x="96337" y="31543"/>
                  </a:cubicBezTo>
                  <a:cubicBezTo>
                    <a:pt x="94808" y="26955"/>
                    <a:pt x="83340" y="34601"/>
                    <a:pt x="77223" y="39953"/>
                  </a:cubicBezTo>
                  <a:cubicBezTo>
                    <a:pt x="71106" y="46070"/>
                    <a:pt x="61931" y="48363"/>
                    <a:pt x="61931" y="59068"/>
                  </a:cubicBezTo>
                  <a:cubicBezTo>
                    <a:pt x="61931" y="69772"/>
                    <a:pt x="53521" y="80476"/>
                    <a:pt x="55815" y="88886"/>
                  </a:cubicBezTo>
                  <a:cubicBezTo>
                    <a:pt x="57344" y="97297"/>
                    <a:pt x="46639" y="114117"/>
                    <a:pt x="47405" y="118705"/>
                  </a:cubicBezTo>
                  <a:cubicBezTo>
                    <a:pt x="48169" y="123292"/>
                    <a:pt x="32113" y="117940"/>
                    <a:pt x="29054" y="117940"/>
                  </a:cubicBezTo>
                  <a:cubicBezTo>
                    <a:pt x="25996" y="117940"/>
                    <a:pt x="28290" y="136290"/>
                    <a:pt x="24467" y="141642"/>
                  </a:cubicBezTo>
                  <a:cubicBezTo>
                    <a:pt x="20644" y="147759"/>
                    <a:pt x="23702" y="167638"/>
                    <a:pt x="18350" y="167638"/>
                  </a:cubicBezTo>
                  <a:cubicBezTo>
                    <a:pt x="12998" y="167638"/>
                    <a:pt x="8410" y="185988"/>
                    <a:pt x="8410" y="185988"/>
                  </a:cubicBezTo>
                  <a:cubicBezTo>
                    <a:pt x="8410" y="185988"/>
                    <a:pt x="3823" y="189046"/>
                    <a:pt x="0" y="192869"/>
                  </a:cubicBezTo>
                  <a:cubicBezTo>
                    <a:pt x="4587" y="202809"/>
                    <a:pt x="12998" y="212748"/>
                    <a:pt x="22173" y="216571"/>
                  </a:cubicBezTo>
                  <a:cubicBezTo>
                    <a:pt x="35936" y="222688"/>
                    <a:pt x="44346" y="250977"/>
                    <a:pt x="48933" y="265504"/>
                  </a:cubicBezTo>
                  <a:cubicBezTo>
                    <a:pt x="52756" y="280796"/>
                    <a:pt x="50462" y="296088"/>
                    <a:pt x="45875" y="304498"/>
                  </a:cubicBezTo>
                  <a:cubicBezTo>
                    <a:pt x="41288" y="312908"/>
                    <a:pt x="47405" y="313673"/>
                    <a:pt x="55815" y="317496"/>
                  </a:cubicBezTo>
                  <a:cubicBezTo>
                    <a:pt x="63461" y="322083"/>
                    <a:pt x="72635" y="323613"/>
                    <a:pt x="78752" y="314438"/>
                  </a:cubicBezTo>
                  <a:cubicBezTo>
                    <a:pt x="84868" y="306027"/>
                    <a:pt x="96337" y="299911"/>
                    <a:pt x="98631" y="289971"/>
                  </a:cubicBezTo>
                  <a:cubicBezTo>
                    <a:pt x="100160" y="280031"/>
                    <a:pt x="105513" y="294558"/>
                    <a:pt x="110864" y="299911"/>
                  </a:cubicBezTo>
                  <a:cubicBezTo>
                    <a:pt x="115452" y="305263"/>
                    <a:pt x="119274" y="314438"/>
                    <a:pt x="120040" y="326671"/>
                  </a:cubicBezTo>
                  <a:cubicBezTo>
                    <a:pt x="120804" y="338904"/>
                    <a:pt x="122333" y="369488"/>
                    <a:pt x="132273" y="379427"/>
                  </a:cubicBezTo>
                  <a:cubicBezTo>
                    <a:pt x="142212" y="389366"/>
                    <a:pt x="143742" y="410010"/>
                    <a:pt x="141448" y="417656"/>
                  </a:cubicBezTo>
                  <a:cubicBezTo>
                    <a:pt x="138389" y="425302"/>
                    <a:pt x="146800" y="438300"/>
                    <a:pt x="144506" y="446710"/>
                  </a:cubicBezTo>
                  <a:cubicBezTo>
                    <a:pt x="143742" y="448239"/>
                    <a:pt x="143742" y="450533"/>
                    <a:pt x="142977" y="453591"/>
                  </a:cubicBezTo>
                  <a:cubicBezTo>
                    <a:pt x="147565" y="458179"/>
                    <a:pt x="158269" y="416127"/>
                    <a:pt x="158269" y="4161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7" name="Vrije vorm: vorm 306">
              <a:extLst>
                <a:ext uri="{FF2B5EF4-FFF2-40B4-BE49-F238E27FC236}">
                  <a16:creationId xmlns:a16="http://schemas.microsoft.com/office/drawing/2014/main" id="{B16A7505-BE42-4192-88E0-5034EC90B6E3}"/>
                </a:ext>
              </a:extLst>
            </p:cNvPr>
            <p:cNvSpPr/>
            <p:nvPr/>
          </p:nvSpPr>
          <p:spPr>
            <a:xfrm>
              <a:off x="8387444" y="3607170"/>
              <a:ext cx="68047" cy="40063"/>
            </a:xfrm>
            <a:custGeom>
              <a:avLst/>
              <a:gdLst>
                <a:gd name="connsiteX0" fmla="*/ 68048 w 68047"/>
                <a:gd name="connsiteY0" fmla="*/ 12828 h 40063"/>
                <a:gd name="connsiteX1" fmla="*/ 41287 w 68047"/>
                <a:gd name="connsiteY1" fmla="*/ 5182 h 40063"/>
                <a:gd name="connsiteX2" fmla="*/ 22173 w 68047"/>
                <a:gd name="connsiteY2" fmla="*/ 2124 h 40063"/>
                <a:gd name="connsiteX3" fmla="*/ 5352 w 68047"/>
                <a:gd name="connsiteY3" fmla="*/ 17415 h 40063"/>
                <a:gd name="connsiteX4" fmla="*/ 0 w 68047"/>
                <a:gd name="connsiteY4" fmla="*/ 28119 h 40063"/>
                <a:gd name="connsiteX5" fmla="*/ 6117 w 68047"/>
                <a:gd name="connsiteY5" fmla="*/ 33472 h 40063"/>
                <a:gd name="connsiteX6" fmla="*/ 21408 w 68047"/>
                <a:gd name="connsiteY6" fmla="*/ 37294 h 40063"/>
                <a:gd name="connsiteX7" fmla="*/ 43581 w 68047"/>
                <a:gd name="connsiteY7" fmla="*/ 39588 h 40063"/>
                <a:gd name="connsiteX8" fmla="*/ 66518 w 68047"/>
                <a:gd name="connsiteY8" fmla="*/ 36530 h 40063"/>
                <a:gd name="connsiteX9" fmla="*/ 63460 w 68047"/>
                <a:gd name="connsiteY9" fmla="*/ 15121 h 40063"/>
                <a:gd name="connsiteX10" fmla="*/ 68048 w 68047"/>
                <a:gd name="connsiteY10" fmla="*/ 12828 h 4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7" h="40063">
                  <a:moveTo>
                    <a:pt x="68048" y="12828"/>
                  </a:moveTo>
                  <a:cubicBezTo>
                    <a:pt x="54285" y="-170"/>
                    <a:pt x="50462" y="10534"/>
                    <a:pt x="41287" y="5182"/>
                  </a:cubicBezTo>
                  <a:cubicBezTo>
                    <a:pt x="31348" y="-170"/>
                    <a:pt x="26760" y="-1699"/>
                    <a:pt x="22173" y="2124"/>
                  </a:cubicBezTo>
                  <a:cubicBezTo>
                    <a:pt x="17585" y="5947"/>
                    <a:pt x="9939" y="5182"/>
                    <a:pt x="5352" y="17415"/>
                  </a:cubicBezTo>
                  <a:cubicBezTo>
                    <a:pt x="3823" y="21238"/>
                    <a:pt x="2294" y="25061"/>
                    <a:pt x="0" y="28119"/>
                  </a:cubicBezTo>
                  <a:cubicBezTo>
                    <a:pt x="1529" y="31942"/>
                    <a:pt x="3823" y="34236"/>
                    <a:pt x="6117" y="33472"/>
                  </a:cubicBezTo>
                  <a:cubicBezTo>
                    <a:pt x="9939" y="32707"/>
                    <a:pt x="14527" y="39588"/>
                    <a:pt x="21408" y="37294"/>
                  </a:cubicBezTo>
                  <a:cubicBezTo>
                    <a:pt x="29054" y="35001"/>
                    <a:pt x="33641" y="41882"/>
                    <a:pt x="43581" y="39588"/>
                  </a:cubicBezTo>
                  <a:cubicBezTo>
                    <a:pt x="53521" y="36530"/>
                    <a:pt x="62695" y="43411"/>
                    <a:pt x="66518" y="36530"/>
                  </a:cubicBezTo>
                  <a:cubicBezTo>
                    <a:pt x="70341" y="29649"/>
                    <a:pt x="63460" y="15121"/>
                    <a:pt x="63460" y="15121"/>
                  </a:cubicBezTo>
                  <a:cubicBezTo>
                    <a:pt x="63460" y="15121"/>
                    <a:pt x="66518" y="14357"/>
                    <a:pt x="68048" y="1282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8" name="Vrije vorm: vorm 307">
              <a:extLst>
                <a:ext uri="{FF2B5EF4-FFF2-40B4-BE49-F238E27FC236}">
                  <a16:creationId xmlns:a16="http://schemas.microsoft.com/office/drawing/2014/main" id="{380B42DF-5BF5-48FD-91E5-F318C6E9CA15}"/>
                </a:ext>
              </a:extLst>
            </p:cNvPr>
            <p:cNvSpPr/>
            <p:nvPr/>
          </p:nvSpPr>
          <p:spPr>
            <a:xfrm>
              <a:off x="8387444" y="3607170"/>
              <a:ext cx="68047" cy="40063"/>
            </a:xfrm>
            <a:custGeom>
              <a:avLst/>
              <a:gdLst>
                <a:gd name="connsiteX0" fmla="*/ 68048 w 68047"/>
                <a:gd name="connsiteY0" fmla="*/ 12828 h 40063"/>
                <a:gd name="connsiteX1" fmla="*/ 41287 w 68047"/>
                <a:gd name="connsiteY1" fmla="*/ 5182 h 40063"/>
                <a:gd name="connsiteX2" fmla="*/ 22173 w 68047"/>
                <a:gd name="connsiteY2" fmla="*/ 2124 h 40063"/>
                <a:gd name="connsiteX3" fmla="*/ 5352 w 68047"/>
                <a:gd name="connsiteY3" fmla="*/ 17415 h 40063"/>
                <a:gd name="connsiteX4" fmla="*/ 0 w 68047"/>
                <a:gd name="connsiteY4" fmla="*/ 28119 h 40063"/>
                <a:gd name="connsiteX5" fmla="*/ 6117 w 68047"/>
                <a:gd name="connsiteY5" fmla="*/ 33472 h 40063"/>
                <a:gd name="connsiteX6" fmla="*/ 21408 w 68047"/>
                <a:gd name="connsiteY6" fmla="*/ 37294 h 40063"/>
                <a:gd name="connsiteX7" fmla="*/ 43581 w 68047"/>
                <a:gd name="connsiteY7" fmla="*/ 39588 h 40063"/>
                <a:gd name="connsiteX8" fmla="*/ 66518 w 68047"/>
                <a:gd name="connsiteY8" fmla="*/ 36530 h 40063"/>
                <a:gd name="connsiteX9" fmla="*/ 63460 w 68047"/>
                <a:gd name="connsiteY9" fmla="*/ 15121 h 40063"/>
                <a:gd name="connsiteX10" fmla="*/ 68048 w 68047"/>
                <a:gd name="connsiteY10" fmla="*/ 12828 h 4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7" h="40063">
                  <a:moveTo>
                    <a:pt x="68048" y="12828"/>
                  </a:moveTo>
                  <a:cubicBezTo>
                    <a:pt x="54285" y="-170"/>
                    <a:pt x="50462" y="10534"/>
                    <a:pt x="41287" y="5182"/>
                  </a:cubicBezTo>
                  <a:cubicBezTo>
                    <a:pt x="31348" y="-170"/>
                    <a:pt x="26760" y="-1699"/>
                    <a:pt x="22173" y="2124"/>
                  </a:cubicBezTo>
                  <a:cubicBezTo>
                    <a:pt x="17585" y="5947"/>
                    <a:pt x="9939" y="5182"/>
                    <a:pt x="5352" y="17415"/>
                  </a:cubicBezTo>
                  <a:cubicBezTo>
                    <a:pt x="3823" y="21238"/>
                    <a:pt x="2294" y="25061"/>
                    <a:pt x="0" y="28119"/>
                  </a:cubicBezTo>
                  <a:cubicBezTo>
                    <a:pt x="1529" y="31942"/>
                    <a:pt x="3823" y="34236"/>
                    <a:pt x="6117" y="33472"/>
                  </a:cubicBezTo>
                  <a:cubicBezTo>
                    <a:pt x="9939" y="32707"/>
                    <a:pt x="14527" y="39588"/>
                    <a:pt x="21408" y="37294"/>
                  </a:cubicBezTo>
                  <a:cubicBezTo>
                    <a:pt x="29054" y="35001"/>
                    <a:pt x="33641" y="41882"/>
                    <a:pt x="43581" y="39588"/>
                  </a:cubicBezTo>
                  <a:cubicBezTo>
                    <a:pt x="53521" y="36530"/>
                    <a:pt x="62695" y="43411"/>
                    <a:pt x="66518" y="36530"/>
                  </a:cubicBezTo>
                  <a:cubicBezTo>
                    <a:pt x="70341" y="29649"/>
                    <a:pt x="63460" y="15121"/>
                    <a:pt x="63460" y="15121"/>
                  </a:cubicBezTo>
                  <a:cubicBezTo>
                    <a:pt x="63460" y="15121"/>
                    <a:pt x="66518" y="14357"/>
                    <a:pt x="68048" y="1282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9" name="Vrije vorm: vorm 308">
              <a:extLst>
                <a:ext uri="{FF2B5EF4-FFF2-40B4-BE49-F238E27FC236}">
                  <a16:creationId xmlns:a16="http://schemas.microsoft.com/office/drawing/2014/main" id="{EAC60402-3036-4C18-89CE-3AF2D565B159}"/>
                </a:ext>
              </a:extLst>
            </p:cNvPr>
            <p:cNvSpPr/>
            <p:nvPr/>
          </p:nvSpPr>
          <p:spPr>
            <a:xfrm>
              <a:off x="8680278" y="3735607"/>
              <a:ext cx="166359" cy="368121"/>
            </a:xfrm>
            <a:custGeom>
              <a:avLst/>
              <a:gdLst>
                <a:gd name="connsiteX0" fmla="*/ 125391 w 166359"/>
                <a:gd name="connsiteY0" fmla="*/ 44189 h 368121"/>
                <a:gd name="connsiteX1" fmla="*/ 102454 w 166359"/>
                <a:gd name="connsiteY1" fmla="*/ 25839 h 368121"/>
                <a:gd name="connsiteX2" fmla="*/ 96338 w 166359"/>
                <a:gd name="connsiteY2" fmla="*/ 11312 h 368121"/>
                <a:gd name="connsiteX3" fmla="*/ 77223 w 166359"/>
                <a:gd name="connsiteY3" fmla="*/ 608 h 368121"/>
                <a:gd name="connsiteX4" fmla="*/ 58873 w 166359"/>
                <a:gd name="connsiteY4" fmla="*/ 12841 h 368121"/>
                <a:gd name="connsiteX5" fmla="*/ 43582 w 166359"/>
                <a:gd name="connsiteY5" fmla="*/ 15899 h 368121"/>
                <a:gd name="connsiteX6" fmla="*/ 23703 w 166359"/>
                <a:gd name="connsiteY6" fmla="*/ 15899 h 368121"/>
                <a:gd name="connsiteX7" fmla="*/ 6117 w 166359"/>
                <a:gd name="connsiteY7" fmla="*/ 18193 h 368121"/>
                <a:gd name="connsiteX8" fmla="*/ 0 w 166359"/>
                <a:gd name="connsiteY8" fmla="*/ 23545 h 368121"/>
                <a:gd name="connsiteX9" fmla="*/ 8411 w 166359"/>
                <a:gd name="connsiteY9" fmla="*/ 36543 h 368121"/>
                <a:gd name="connsiteX10" fmla="*/ 19880 w 166359"/>
                <a:gd name="connsiteY10" fmla="*/ 54893 h 368121"/>
                <a:gd name="connsiteX11" fmla="*/ 38994 w 166359"/>
                <a:gd name="connsiteY11" fmla="*/ 65597 h 368121"/>
                <a:gd name="connsiteX12" fmla="*/ 55050 w 166359"/>
                <a:gd name="connsiteY12" fmla="*/ 70184 h 368121"/>
                <a:gd name="connsiteX13" fmla="*/ 62696 w 166359"/>
                <a:gd name="connsiteY13" fmla="*/ 88534 h 368121"/>
                <a:gd name="connsiteX14" fmla="*/ 45110 w 166359"/>
                <a:gd name="connsiteY14" fmla="*/ 99238 h 368121"/>
                <a:gd name="connsiteX15" fmla="*/ 70342 w 166359"/>
                <a:gd name="connsiteY15" fmla="*/ 122176 h 368121"/>
                <a:gd name="connsiteX16" fmla="*/ 81811 w 166359"/>
                <a:gd name="connsiteY16" fmla="*/ 143584 h 368121"/>
                <a:gd name="connsiteX17" fmla="*/ 100925 w 166359"/>
                <a:gd name="connsiteY17" fmla="*/ 169580 h 368121"/>
                <a:gd name="connsiteX18" fmla="*/ 120040 w 166359"/>
                <a:gd name="connsiteY18" fmla="*/ 187930 h 368121"/>
                <a:gd name="connsiteX19" fmla="*/ 124627 w 166359"/>
                <a:gd name="connsiteY19" fmla="*/ 212396 h 368121"/>
                <a:gd name="connsiteX20" fmla="*/ 132273 w 166359"/>
                <a:gd name="connsiteY20" fmla="*/ 252155 h 368121"/>
                <a:gd name="connsiteX21" fmla="*/ 116217 w 166359"/>
                <a:gd name="connsiteY21" fmla="*/ 279680 h 368121"/>
                <a:gd name="connsiteX22" fmla="*/ 95573 w 166359"/>
                <a:gd name="connsiteY22" fmla="*/ 293442 h 368121"/>
                <a:gd name="connsiteX23" fmla="*/ 95573 w 166359"/>
                <a:gd name="connsiteY23" fmla="*/ 314850 h 368121"/>
                <a:gd name="connsiteX24" fmla="*/ 68812 w 166359"/>
                <a:gd name="connsiteY24" fmla="*/ 314850 h 368121"/>
                <a:gd name="connsiteX25" fmla="*/ 54286 w 166359"/>
                <a:gd name="connsiteY25" fmla="*/ 326319 h 368121"/>
                <a:gd name="connsiteX26" fmla="*/ 64225 w 166359"/>
                <a:gd name="connsiteY26" fmla="*/ 334729 h 368121"/>
                <a:gd name="connsiteX27" fmla="*/ 57344 w 166359"/>
                <a:gd name="connsiteY27" fmla="*/ 356138 h 368121"/>
                <a:gd name="connsiteX28" fmla="*/ 68812 w 166359"/>
                <a:gd name="connsiteY28" fmla="*/ 366077 h 368121"/>
                <a:gd name="connsiteX29" fmla="*/ 89457 w 166359"/>
                <a:gd name="connsiteY29" fmla="*/ 349256 h 368121"/>
                <a:gd name="connsiteX30" fmla="*/ 94808 w 166359"/>
                <a:gd name="connsiteY30" fmla="*/ 340082 h 368121"/>
                <a:gd name="connsiteX31" fmla="*/ 100925 w 166359"/>
                <a:gd name="connsiteY31" fmla="*/ 327084 h 368121"/>
                <a:gd name="connsiteX32" fmla="*/ 115452 w 166359"/>
                <a:gd name="connsiteY32" fmla="*/ 324790 h 368121"/>
                <a:gd name="connsiteX33" fmla="*/ 146800 w 166359"/>
                <a:gd name="connsiteY33" fmla="*/ 308734 h 368121"/>
                <a:gd name="connsiteX34" fmla="*/ 165150 w 166359"/>
                <a:gd name="connsiteY34" fmla="*/ 276621 h 368121"/>
                <a:gd name="connsiteX35" fmla="*/ 159798 w 166359"/>
                <a:gd name="connsiteY35" fmla="*/ 220042 h 368121"/>
                <a:gd name="connsiteX36" fmla="*/ 137625 w 166359"/>
                <a:gd name="connsiteY36" fmla="*/ 181813 h 368121"/>
                <a:gd name="connsiteX37" fmla="*/ 100161 w 166359"/>
                <a:gd name="connsiteY37" fmla="*/ 148936 h 368121"/>
                <a:gd name="connsiteX38" fmla="*/ 90221 w 166359"/>
                <a:gd name="connsiteY38" fmla="*/ 130586 h 368121"/>
                <a:gd name="connsiteX39" fmla="*/ 84104 w 166359"/>
                <a:gd name="connsiteY39" fmla="*/ 97709 h 368121"/>
                <a:gd name="connsiteX40" fmla="*/ 100925 w 166359"/>
                <a:gd name="connsiteY40" fmla="*/ 76301 h 368121"/>
                <a:gd name="connsiteX41" fmla="*/ 110100 w 166359"/>
                <a:gd name="connsiteY41" fmla="*/ 61774 h 368121"/>
                <a:gd name="connsiteX42" fmla="*/ 128450 w 166359"/>
                <a:gd name="connsiteY42" fmla="*/ 49541 h 368121"/>
                <a:gd name="connsiteX43" fmla="*/ 130744 w 166359"/>
                <a:gd name="connsiteY43" fmla="*/ 48011 h 368121"/>
                <a:gd name="connsiteX44" fmla="*/ 125391 w 166359"/>
                <a:gd name="connsiteY44" fmla="*/ 44189 h 3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6359" h="368121">
                  <a:moveTo>
                    <a:pt x="125391" y="44189"/>
                  </a:moveTo>
                  <a:cubicBezTo>
                    <a:pt x="119275" y="43424"/>
                    <a:pt x="102454" y="30426"/>
                    <a:pt x="102454" y="25839"/>
                  </a:cubicBezTo>
                  <a:cubicBezTo>
                    <a:pt x="102454" y="21251"/>
                    <a:pt x="110864" y="13605"/>
                    <a:pt x="96338" y="11312"/>
                  </a:cubicBezTo>
                  <a:cubicBezTo>
                    <a:pt x="81811" y="9018"/>
                    <a:pt x="79517" y="3666"/>
                    <a:pt x="77223" y="608"/>
                  </a:cubicBezTo>
                  <a:cubicBezTo>
                    <a:pt x="74165" y="-2451"/>
                    <a:pt x="62696" y="6724"/>
                    <a:pt x="58873" y="12841"/>
                  </a:cubicBezTo>
                  <a:cubicBezTo>
                    <a:pt x="55050" y="19722"/>
                    <a:pt x="51227" y="11312"/>
                    <a:pt x="43582" y="15899"/>
                  </a:cubicBezTo>
                  <a:cubicBezTo>
                    <a:pt x="35171" y="20486"/>
                    <a:pt x="26760" y="9018"/>
                    <a:pt x="23703" y="15899"/>
                  </a:cubicBezTo>
                  <a:cubicBezTo>
                    <a:pt x="19880" y="22780"/>
                    <a:pt x="10704" y="12076"/>
                    <a:pt x="6117" y="18193"/>
                  </a:cubicBezTo>
                  <a:cubicBezTo>
                    <a:pt x="4588" y="20486"/>
                    <a:pt x="2294" y="22016"/>
                    <a:pt x="0" y="23545"/>
                  </a:cubicBezTo>
                  <a:cubicBezTo>
                    <a:pt x="3823" y="28132"/>
                    <a:pt x="8411" y="32720"/>
                    <a:pt x="8411" y="36543"/>
                  </a:cubicBezTo>
                  <a:cubicBezTo>
                    <a:pt x="8411" y="42660"/>
                    <a:pt x="19880" y="47247"/>
                    <a:pt x="19880" y="54893"/>
                  </a:cubicBezTo>
                  <a:cubicBezTo>
                    <a:pt x="19880" y="62538"/>
                    <a:pt x="34406" y="68655"/>
                    <a:pt x="38994" y="65597"/>
                  </a:cubicBezTo>
                  <a:cubicBezTo>
                    <a:pt x="43582" y="62538"/>
                    <a:pt x="53521" y="59480"/>
                    <a:pt x="55050" y="70184"/>
                  </a:cubicBezTo>
                  <a:cubicBezTo>
                    <a:pt x="56579" y="80889"/>
                    <a:pt x="62696" y="80889"/>
                    <a:pt x="62696" y="88534"/>
                  </a:cubicBezTo>
                  <a:cubicBezTo>
                    <a:pt x="62696" y="96180"/>
                    <a:pt x="48169" y="91593"/>
                    <a:pt x="45110" y="99238"/>
                  </a:cubicBezTo>
                  <a:cubicBezTo>
                    <a:pt x="42052" y="106884"/>
                    <a:pt x="70342" y="116059"/>
                    <a:pt x="70342" y="122176"/>
                  </a:cubicBezTo>
                  <a:cubicBezTo>
                    <a:pt x="70342" y="128292"/>
                    <a:pt x="79517" y="135938"/>
                    <a:pt x="81811" y="143584"/>
                  </a:cubicBezTo>
                  <a:cubicBezTo>
                    <a:pt x="84869" y="151230"/>
                    <a:pt x="97867" y="160405"/>
                    <a:pt x="100925" y="169580"/>
                  </a:cubicBezTo>
                  <a:cubicBezTo>
                    <a:pt x="103984" y="178755"/>
                    <a:pt x="115452" y="183342"/>
                    <a:pt x="120040" y="187930"/>
                  </a:cubicBezTo>
                  <a:cubicBezTo>
                    <a:pt x="124627" y="192517"/>
                    <a:pt x="126156" y="203222"/>
                    <a:pt x="124627" y="212396"/>
                  </a:cubicBezTo>
                  <a:cubicBezTo>
                    <a:pt x="123098" y="221571"/>
                    <a:pt x="123098" y="238392"/>
                    <a:pt x="132273" y="252155"/>
                  </a:cubicBezTo>
                  <a:cubicBezTo>
                    <a:pt x="141448" y="265917"/>
                    <a:pt x="122333" y="272034"/>
                    <a:pt x="116217" y="279680"/>
                  </a:cubicBezTo>
                  <a:cubicBezTo>
                    <a:pt x="110100" y="287326"/>
                    <a:pt x="113158" y="298030"/>
                    <a:pt x="95573" y="293442"/>
                  </a:cubicBezTo>
                  <a:cubicBezTo>
                    <a:pt x="77988" y="288855"/>
                    <a:pt x="98631" y="308734"/>
                    <a:pt x="95573" y="314850"/>
                  </a:cubicBezTo>
                  <a:cubicBezTo>
                    <a:pt x="92515" y="320967"/>
                    <a:pt x="68812" y="308734"/>
                    <a:pt x="68812" y="314850"/>
                  </a:cubicBezTo>
                  <a:cubicBezTo>
                    <a:pt x="68812" y="318673"/>
                    <a:pt x="61166" y="323261"/>
                    <a:pt x="54286" y="326319"/>
                  </a:cubicBezTo>
                  <a:cubicBezTo>
                    <a:pt x="56579" y="330142"/>
                    <a:pt x="60402" y="331671"/>
                    <a:pt x="64225" y="334729"/>
                  </a:cubicBezTo>
                  <a:cubicBezTo>
                    <a:pt x="69578" y="338552"/>
                    <a:pt x="57344" y="344669"/>
                    <a:pt x="57344" y="356138"/>
                  </a:cubicBezTo>
                  <a:cubicBezTo>
                    <a:pt x="57344" y="367607"/>
                    <a:pt x="65755" y="370665"/>
                    <a:pt x="68812" y="366077"/>
                  </a:cubicBezTo>
                  <a:cubicBezTo>
                    <a:pt x="71871" y="361490"/>
                    <a:pt x="84869" y="350786"/>
                    <a:pt x="89457" y="349256"/>
                  </a:cubicBezTo>
                  <a:cubicBezTo>
                    <a:pt x="94808" y="347727"/>
                    <a:pt x="89457" y="339317"/>
                    <a:pt x="94808" y="340082"/>
                  </a:cubicBezTo>
                  <a:cubicBezTo>
                    <a:pt x="100161" y="340082"/>
                    <a:pt x="98631" y="331671"/>
                    <a:pt x="100925" y="327084"/>
                  </a:cubicBezTo>
                  <a:cubicBezTo>
                    <a:pt x="103218" y="322496"/>
                    <a:pt x="107041" y="324025"/>
                    <a:pt x="115452" y="324790"/>
                  </a:cubicBezTo>
                  <a:cubicBezTo>
                    <a:pt x="123863" y="324790"/>
                    <a:pt x="135331" y="317144"/>
                    <a:pt x="146800" y="308734"/>
                  </a:cubicBezTo>
                  <a:cubicBezTo>
                    <a:pt x="158269" y="301088"/>
                    <a:pt x="160562" y="298794"/>
                    <a:pt x="165150" y="276621"/>
                  </a:cubicBezTo>
                  <a:cubicBezTo>
                    <a:pt x="169738" y="253684"/>
                    <a:pt x="159798" y="226923"/>
                    <a:pt x="159798" y="220042"/>
                  </a:cubicBezTo>
                  <a:cubicBezTo>
                    <a:pt x="159798" y="213161"/>
                    <a:pt x="143742" y="181813"/>
                    <a:pt x="137625" y="181813"/>
                  </a:cubicBezTo>
                  <a:cubicBezTo>
                    <a:pt x="131509" y="181813"/>
                    <a:pt x="104748" y="153524"/>
                    <a:pt x="100161" y="148936"/>
                  </a:cubicBezTo>
                  <a:cubicBezTo>
                    <a:pt x="95573" y="144349"/>
                    <a:pt x="97102" y="136703"/>
                    <a:pt x="90221" y="130586"/>
                  </a:cubicBezTo>
                  <a:cubicBezTo>
                    <a:pt x="83340" y="124470"/>
                    <a:pt x="82575" y="108413"/>
                    <a:pt x="84104" y="97709"/>
                  </a:cubicBezTo>
                  <a:cubicBezTo>
                    <a:pt x="85634" y="86240"/>
                    <a:pt x="100925" y="83947"/>
                    <a:pt x="100925" y="76301"/>
                  </a:cubicBezTo>
                  <a:cubicBezTo>
                    <a:pt x="100925" y="68655"/>
                    <a:pt x="102454" y="62538"/>
                    <a:pt x="110100" y="61774"/>
                  </a:cubicBezTo>
                  <a:cubicBezTo>
                    <a:pt x="117746" y="61009"/>
                    <a:pt x="124627" y="54893"/>
                    <a:pt x="128450" y="49541"/>
                  </a:cubicBezTo>
                  <a:cubicBezTo>
                    <a:pt x="129214" y="48776"/>
                    <a:pt x="129979" y="48011"/>
                    <a:pt x="130744" y="48011"/>
                  </a:cubicBezTo>
                  <a:cubicBezTo>
                    <a:pt x="128450" y="45718"/>
                    <a:pt x="126156" y="44189"/>
                    <a:pt x="125391" y="441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0" name="Vrije vorm: vorm 309">
              <a:extLst>
                <a:ext uri="{FF2B5EF4-FFF2-40B4-BE49-F238E27FC236}">
                  <a16:creationId xmlns:a16="http://schemas.microsoft.com/office/drawing/2014/main" id="{C1C39CFB-CD48-4610-A496-6AD7BA529617}"/>
                </a:ext>
              </a:extLst>
            </p:cNvPr>
            <p:cNvSpPr/>
            <p:nvPr/>
          </p:nvSpPr>
          <p:spPr>
            <a:xfrm>
              <a:off x="8680278" y="3735607"/>
              <a:ext cx="166359" cy="368121"/>
            </a:xfrm>
            <a:custGeom>
              <a:avLst/>
              <a:gdLst>
                <a:gd name="connsiteX0" fmla="*/ 125391 w 166359"/>
                <a:gd name="connsiteY0" fmla="*/ 44189 h 368121"/>
                <a:gd name="connsiteX1" fmla="*/ 102454 w 166359"/>
                <a:gd name="connsiteY1" fmla="*/ 25839 h 368121"/>
                <a:gd name="connsiteX2" fmla="*/ 96338 w 166359"/>
                <a:gd name="connsiteY2" fmla="*/ 11312 h 368121"/>
                <a:gd name="connsiteX3" fmla="*/ 77223 w 166359"/>
                <a:gd name="connsiteY3" fmla="*/ 608 h 368121"/>
                <a:gd name="connsiteX4" fmla="*/ 58873 w 166359"/>
                <a:gd name="connsiteY4" fmla="*/ 12841 h 368121"/>
                <a:gd name="connsiteX5" fmla="*/ 43582 w 166359"/>
                <a:gd name="connsiteY5" fmla="*/ 15899 h 368121"/>
                <a:gd name="connsiteX6" fmla="*/ 23703 w 166359"/>
                <a:gd name="connsiteY6" fmla="*/ 15899 h 368121"/>
                <a:gd name="connsiteX7" fmla="*/ 6117 w 166359"/>
                <a:gd name="connsiteY7" fmla="*/ 18193 h 368121"/>
                <a:gd name="connsiteX8" fmla="*/ 0 w 166359"/>
                <a:gd name="connsiteY8" fmla="*/ 23545 h 368121"/>
                <a:gd name="connsiteX9" fmla="*/ 8411 w 166359"/>
                <a:gd name="connsiteY9" fmla="*/ 36543 h 368121"/>
                <a:gd name="connsiteX10" fmla="*/ 19880 w 166359"/>
                <a:gd name="connsiteY10" fmla="*/ 54893 h 368121"/>
                <a:gd name="connsiteX11" fmla="*/ 38994 w 166359"/>
                <a:gd name="connsiteY11" fmla="*/ 65597 h 368121"/>
                <a:gd name="connsiteX12" fmla="*/ 55050 w 166359"/>
                <a:gd name="connsiteY12" fmla="*/ 70184 h 368121"/>
                <a:gd name="connsiteX13" fmla="*/ 62696 w 166359"/>
                <a:gd name="connsiteY13" fmla="*/ 88534 h 368121"/>
                <a:gd name="connsiteX14" fmla="*/ 45110 w 166359"/>
                <a:gd name="connsiteY14" fmla="*/ 99238 h 368121"/>
                <a:gd name="connsiteX15" fmla="*/ 70342 w 166359"/>
                <a:gd name="connsiteY15" fmla="*/ 122176 h 368121"/>
                <a:gd name="connsiteX16" fmla="*/ 81811 w 166359"/>
                <a:gd name="connsiteY16" fmla="*/ 143584 h 368121"/>
                <a:gd name="connsiteX17" fmla="*/ 100925 w 166359"/>
                <a:gd name="connsiteY17" fmla="*/ 169580 h 368121"/>
                <a:gd name="connsiteX18" fmla="*/ 120040 w 166359"/>
                <a:gd name="connsiteY18" fmla="*/ 187930 h 368121"/>
                <a:gd name="connsiteX19" fmla="*/ 124627 w 166359"/>
                <a:gd name="connsiteY19" fmla="*/ 212396 h 368121"/>
                <a:gd name="connsiteX20" fmla="*/ 132273 w 166359"/>
                <a:gd name="connsiteY20" fmla="*/ 252155 h 368121"/>
                <a:gd name="connsiteX21" fmla="*/ 116217 w 166359"/>
                <a:gd name="connsiteY21" fmla="*/ 279680 h 368121"/>
                <a:gd name="connsiteX22" fmla="*/ 95573 w 166359"/>
                <a:gd name="connsiteY22" fmla="*/ 293442 h 368121"/>
                <a:gd name="connsiteX23" fmla="*/ 95573 w 166359"/>
                <a:gd name="connsiteY23" fmla="*/ 314850 h 368121"/>
                <a:gd name="connsiteX24" fmla="*/ 68812 w 166359"/>
                <a:gd name="connsiteY24" fmla="*/ 314850 h 368121"/>
                <a:gd name="connsiteX25" fmla="*/ 54286 w 166359"/>
                <a:gd name="connsiteY25" fmla="*/ 326319 h 368121"/>
                <a:gd name="connsiteX26" fmla="*/ 64225 w 166359"/>
                <a:gd name="connsiteY26" fmla="*/ 334729 h 368121"/>
                <a:gd name="connsiteX27" fmla="*/ 57344 w 166359"/>
                <a:gd name="connsiteY27" fmla="*/ 356138 h 368121"/>
                <a:gd name="connsiteX28" fmla="*/ 68812 w 166359"/>
                <a:gd name="connsiteY28" fmla="*/ 366077 h 368121"/>
                <a:gd name="connsiteX29" fmla="*/ 89457 w 166359"/>
                <a:gd name="connsiteY29" fmla="*/ 349256 h 368121"/>
                <a:gd name="connsiteX30" fmla="*/ 94808 w 166359"/>
                <a:gd name="connsiteY30" fmla="*/ 340082 h 368121"/>
                <a:gd name="connsiteX31" fmla="*/ 100925 w 166359"/>
                <a:gd name="connsiteY31" fmla="*/ 327084 h 368121"/>
                <a:gd name="connsiteX32" fmla="*/ 115452 w 166359"/>
                <a:gd name="connsiteY32" fmla="*/ 324790 h 368121"/>
                <a:gd name="connsiteX33" fmla="*/ 146800 w 166359"/>
                <a:gd name="connsiteY33" fmla="*/ 308734 h 368121"/>
                <a:gd name="connsiteX34" fmla="*/ 165150 w 166359"/>
                <a:gd name="connsiteY34" fmla="*/ 276621 h 368121"/>
                <a:gd name="connsiteX35" fmla="*/ 159798 w 166359"/>
                <a:gd name="connsiteY35" fmla="*/ 220042 h 368121"/>
                <a:gd name="connsiteX36" fmla="*/ 137625 w 166359"/>
                <a:gd name="connsiteY36" fmla="*/ 181813 h 368121"/>
                <a:gd name="connsiteX37" fmla="*/ 100161 w 166359"/>
                <a:gd name="connsiteY37" fmla="*/ 148936 h 368121"/>
                <a:gd name="connsiteX38" fmla="*/ 90221 w 166359"/>
                <a:gd name="connsiteY38" fmla="*/ 130586 h 368121"/>
                <a:gd name="connsiteX39" fmla="*/ 84104 w 166359"/>
                <a:gd name="connsiteY39" fmla="*/ 97709 h 368121"/>
                <a:gd name="connsiteX40" fmla="*/ 100925 w 166359"/>
                <a:gd name="connsiteY40" fmla="*/ 76301 h 368121"/>
                <a:gd name="connsiteX41" fmla="*/ 110100 w 166359"/>
                <a:gd name="connsiteY41" fmla="*/ 61774 h 368121"/>
                <a:gd name="connsiteX42" fmla="*/ 128450 w 166359"/>
                <a:gd name="connsiteY42" fmla="*/ 49541 h 368121"/>
                <a:gd name="connsiteX43" fmla="*/ 130744 w 166359"/>
                <a:gd name="connsiteY43" fmla="*/ 48011 h 368121"/>
                <a:gd name="connsiteX44" fmla="*/ 125391 w 166359"/>
                <a:gd name="connsiteY44" fmla="*/ 44189 h 3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6359" h="368121">
                  <a:moveTo>
                    <a:pt x="125391" y="44189"/>
                  </a:moveTo>
                  <a:cubicBezTo>
                    <a:pt x="119275" y="43424"/>
                    <a:pt x="102454" y="30426"/>
                    <a:pt x="102454" y="25839"/>
                  </a:cubicBezTo>
                  <a:cubicBezTo>
                    <a:pt x="102454" y="21251"/>
                    <a:pt x="110864" y="13605"/>
                    <a:pt x="96338" y="11312"/>
                  </a:cubicBezTo>
                  <a:cubicBezTo>
                    <a:pt x="81811" y="9018"/>
                    <a:pt x="79517" y="3666"/>
                    <a:pt x="77223" y="608"/>
                  </a:cubicBezTo>
                  <a:cubicBezTo>
                    <a:pt x="74165" y="-2451"/>
                    <a:pt x="62696" y="6724"/>
                    <a:pt x="58873" y="12841"/>
                  </a:cubicBezTo>
                  <a:cubicBezTo>
                    <a:pt x="55050" y="19722"/>
                    <a:pt x="51227" y="11312"/>
                    <a:pt x="43582" y="15899"/>
                  </a:cubicBezTo>
                  <a:cubicBezTo>
                    <a:pt x="35171" y="20486"/>
                    <a:pt x="26760" y="9018"/>
                    <a:pt x="23703" y="15899"/>
                  </a:cubicBezTo>
                  <a:cubicBezTo>
                    <a:pt x="19880" y="22780"/>
                    <a:pt x="10704" y="12076"/>
                    <a:pt x="6117" y="18193"/>
                  </a:cubicBezTo>
                  <a:cubicBezTo>
                    <a:pt x="4588" y="20486"/>
                    <a:pt x="2294" y="22016"/>
                    <a:pt x="0" y="23545"/>
                  </a:cubicBezTo>
                  <a:cubicBezTo>
                    <a:pt x="3823" y="28132"/>
                    <a:pt x="8411" y="32720"/>
                    <a:pt x="8411" y="36543"/>
                  </a:cubicBezTo>
                  <a:cubicBezTo>
                    <a:pt x="8411" y="42660"/>
                    <a:pt x="19880" y="47247"/>
                    <a:pt x="19880" y="54893"/>
                  </a:cubicBezTo>
                  <a:cubicBezTo>
                    <a:pt x="19880" y="62538"/>
                    <a:pt x="34406" y="68655"/>
                    <a:pt x="38994" y="65597"/>
                  </a:cubicBezTo>
                  <a:cubicBezTo>
                    <a:pt x="43582" y="62538"/>
                    <a:pt x="53521" y="59480"/>
                    <a:pt x="55050" y="70184"/>
                  </a:cubicBezTo>
                  <a:cubicBezTo>
                    <a:pt x="56579" y="80889"/>
                    <a:pt x="62696" y="80889"/>
                    <a:pt x="62696" y="88534"/>
                  </a:cubicBezTo>
                  <a:cubicBezTo>
                    <a:pt x="62696" y="96180"/>
                    <a:pt x="48169" y="91593"/>
                    <a:pt x="45110" y="99238"/>
                  </a:cubicBezTo>
                  <a:cubicBezTo>
                    <a:pt x="42052" y="106884"/>
                    <a:pt x="70342" y="116059"/>
                    <a:pt x="70342" y="122176"/>
                  </a:cubicBezTo>
                  <a:cubicBezTo>
                    <a:pt x="70342" y="128292"/>
                    <a:pt x="79517" y="135938"/>
                    <a:pt x="81811" y="143584"/>
                  </a:cubicBezTo>
                  <a:cubicBezTo>
                    <a:pt x="84869" y="151230"/>
                    <a:pt x="97867" y="160405"/>
                    <a:pt x="100925" y="169580"/>
                  </a:cubicBezTo>
                  <a:cubicBezTo>
                    <a:pt x="103984" y="178755"/>
                    <a:pt x="115452" y="183342"/>
                    <a:pt x="120040" y="187930"/>
                  </a:cubicBezTo>
                  <a:cubicBezTo>
                    <a:pt x="124627" y="192517"/>
                    <a:pt x="126156" y="203222"/>
                    <a:pt x="124627" y="212396"/>
                  </a:cubicBezTo>
                  <a:cubicBezTo>
                    <a:pt x="123098" y="221571"/>
                    <a:pt x="123098" y="238392"/>
                    <a:pt x="132273" y="252155"/>
                  </a:cubicBezTo>
                  <a:cubicBezTo>
                    <a:pt x="141448" y="265917"/>
                    <a:pt x="122333" y="272034"/>
                    <a:pt x="116217" y="279680"/>
                  </a:cubicBezTo>
                  <a:cubicBezTo>
                    <a:pt x="110100" y="287326"/>
                    <a:pt x="113158" y="298030"/>
                    <a:pt x="95573" y="293442"/>
                  </a:cubicBezTo>
                  <a:cubicBezTo>
                    <a:pt x="77988" y="288855"/>
                    <a:pt x="98631" y="308734"/>
                    <a:pt x="95573" y="314850"/>
                  </a:cubicBezTo>
                  <a:cubicBezTo>
                    <a:pt x="92515" y="320967"/>
                    <a:pt x="68812" y="308734"/>
                    <a:pt x="68812" y="314850"/>
                  </a:cubicBezTo>
                  <a:cubicBezTo>
                    <a:pt x="68812" y="318673"/>
                    <a:pt x="61166" y="323261"/>
                    <a:pt x="54286" y="326319"/>
                  </a:cubicBezTo>
                  <a:cubicBezTo>
                    <a:pt x="56579" y="330142"/>
                    <a:pt x="60402" y="331671"/>
                    <a:pt x="64225" y="334729"/>
                  </a:cubicBezTo>
                  <a:cubicBezTo>
                    <a:pt x="69578" y="338552"/>
                    <a:pt x="57344" y="344669"/>
                    <a:pt x="57344" y="356138"/>
                  </a:cubicBezTo>
                  <a:cubicBezTo>
                    <a:pt x="57344" y="367607"/>
                    <a:pt x="65755" y="370665"/>
                    <a:pt x="68812" y="366077"/>
                  </a:cubicBezTo>
                  <a:cubicBezTo>
                    <a:pt x="71871" y="361490"/>
                    <a:pt x="84869" y="350786"/>
                    <a:pt x="89457" y="349256"/>
                  </a:cubicBezTo>
                  <a:cubicBezTo>
                    <a:pt x="94808" y="347727"/>
                    <a:pt x="89457" y="339317"/>
                    <a:pt x="94808" y="340082"/>
                  </a:cubicBezTo>
                  <a:cubicBezTo>
                    <a:pt x="100161" y="340082"/>
                    <a:pt x="98631" y="331671"/>
                    <a:pt x="100925" y="327084"/>
                  </a:cubicBezTo>
                  <a:cubicBezTo>
                    <a:pt x="103218" y="322496"/>
                    <a:pt x="107041" y="324025"/>
                    <a:pt x="115452" y="324790"/>
                  </a:cubicBezTo>
                  <a:cubicBezTo>
                    <a:pt x="123863" y="324790"/>
                    <a:pt x="135331" y="317144"/>
                    <a:pt x="146800" y="308734"/>
                  </a:cubicBezTo>
                  <a:cubicBezTo>
                    <a:pt x="158269" y="301088"/>
                    <a:pt x="160562" y="298794"/>
                    <a:pt x="165150" y="276621"/>
                  </a:cubicBezTo>
                  <a:cubicBezTo>
                    <a:pt x="169738" y="253684"/>
                    <a:pt x="159798" y="226923"/>
                    <a:pt x="159798" y="220042"/>
                  </a:cubicBezTo>
                  <a:cubicBezTo>
                    <a:pt x="159798" y="213161"/>
                    <a:pt x="143742" y="181813"/>
                    <a:pt x="137625" y="181813"/>
                  </a:cubicBezTo>
                  <a:cubicBezTo>
                    <a:pt x="131509" y="181813"/>
                    <a:pt x="104748" y="153524"/>
                    <a:pt x="100161" y="148936"/>
                  </a:cubicBezTo>
                  <a:cubicBezTo>
                    <a:pt x="95573" y="144349"/>
                    <a:pt x="97102" y="136703"/>
                    <a:pt x="90221" y="130586"/>
                  </a:cubicBezTo>
                  <a:cubicBezTo>
                    <a:pt x="83340" y="124470"/>
                    <a:pt x="82575" y="108413"/>
                    <a:pt x="84104" y="97709"/>
                  </a:cubicBezTo>
                  <a:cubicBezTo>
                    <a:pt x="85634" y="86240"/>
                    <a:pt x="100925" y="83947"/>
                    <a:pt x="100925" y="76301"/>
                  </a:cubicBezTo>
                  <a:cubicBezTo>
                    <a:pt x="100925" y="68655"/>
                    <a:pt x="102454" y="62538"/>
                    <a:pt x="110100" y="61774"/>
                  </a:cubicBezTo>
                  <a:cubicBezTo>
                    <a:pt x="117746" y="61009"/>
                    <a:pt x="124627" y="54893"/>
                    <a:pt x="128450" y="49541"/>
                  </a:cubicBezTo>
                  <a:cubicBezTo>
                    <a:pt x="129214" y="48776"/>
                    <a:pt x="129979" y="48011"/>
                    <a:pt x="130744" y="48011"/>
                  </a:cubicBezTo>
                  <a:cubicBezTo>
                    <a:pt x="128450" y="45718"/>
                    <a:pt x="126156" y="44189"/>
                    <a:pt x="125391" y="441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1" name="Vrije vorm: vorm 310">
              <a:extLst>
                <a:ext uri="{FF2B5EF4-FFF2-40B4-BE49-F238E27FC236}">
                  <a16:creationId xmlns:a16="http://schemas.microsoft.com/office/drawing/2014/main" id="{E75F20E8-A5A8-468D-AF27-F7F2AC9FCC17}"/>
                </a:ext>
              </a:extLst>
            </p:cNvPr>
            <p:cNvSpPr/>
            <p:nvPr/>
          </p:nvSpPr>
          <p:spPr>
            <a:xfrm>
              <a:off x="8683271" y="3958707"/>
              <a:ext cx="130200" cy="106276"/>
            </a:xfrm>
            <a:custGeom>
              <a:avLst/>
              <a:gdLst>
                <a:gd name="connsiteX0" fmla="*/ 64291 w 130200"/>
                <a:gd name="connsiteY0" fmla="*/ 93279 h 106276"/>
                <a:gd name="connsiteX1" fmla="*/ 91051 w 130200"/>
                <a:gd name="connsiteY1" fmla="*/ 93279 h 106276"/>
                <a:gd name="connsiteX2" fmla="*/ 91051 w 130200"/>
                <a:gd name="connsiteY2" fmla="*/ 71871 h 106276"/>
                <a:gd name="connsiteX3" fmla="*/ 111694 w 130200"/>
                <a:gd name="connsiteY3" fmla="*/ 58108 h 106276"/>
                <a:gd name="connsiteX4" fmla="*/ 127751 w 130200"/>
                <a:gd name="connsiteY4" fmla="*/ 30583 h 106276"/>
                <a:gd name="connsiteX5" fmla="*/ 119340 w 130200"/>
                <a:gd name="connsiteY5" fmla="*/ 0 h 106276"/>
                <a:gd name="connsiteX6" fmla="*/ 102520 w 130200"/>
                <a:gd name="connsiteY6" fmla="*/ 3823 h 106276"/>
                <a:gd name="connsiteX7" fmla="*/ 86464 w 130200"/>
                <a:gd name="connsiteY7" fmla="*/ 9175 h 106276"/>
                <a:gd name="connsiteX8" fmla="*/ 79582 w 130200"/>
                <a:gd name="connsiteY8" fmla="*/ 15292 h 106276"/>
                <a:gd name="connsiteX9" fmla="*/ 66585 w 130200"/>
                <a:gd name="connsiteY9" fmla="*/ 6117 h 106276"/>
                <a:gd name="connsiteX10" fmla="*/ 35236 w 130200"/>
                <a:gd name="connsiteY10" fmla="*/ 5352 h 106276"/>
                <a:gd name="connsiteX11" fmla="*/ 3888 w 130200"/>
                <a:gd name="connsiteY11" fmla="*/ 22173 h 106276"/>
                <a:gd name="connsiteX12" fmla="*/ 4653 w 130200"/>
                <a:gd name="connsiteY12" fmla="*/ 44346 h 106276"/>
                <a:gd name="connsiteX13" fmla="*/ 7711 w 130200"/>
                <a:gd name="connsiteY13" fmla="*/ 62696 h 106276"/>
                <a:gd name="connsiteX14" fmla="*/ 7711 w 130200"/>
                <a:gd name="connsiteY14" fmla="*/ 63460 h 106276"/>
                <a:gd name="connsiteX15" fmla="*/ 13828 w 130200"/>
                <a:gd name="connsiteY15" fmla="*/ 85633 h 106276"/>
                <a:gd name="connsiteX16" fmla="*/ 28356 w 130200"/>
                <a:gd name="connsiteY16" fmla="*/ 87927 h 106276"/>
                <a:gd name="connsiteX17" fmla="*/ 29120 w 130200"/>
                <a:gd name="connsiteY17" fmla="*/ 100925 h 106276"/>
                <a:gd name="connsiteX18" fmla="*/ 47470 w 130200"/>
                <a:gd name="connsiteY18" fmla="*/ 102454 h 106276"/>
                <a:gd name="connsiteX19" fmla="*/ 49763 w 130200"/>
                <a:gd name="connsiteY19" fmla="*/ 106277 h 106276"/>
                <a:gd name="connsiteX20" fmla="*/ 64291 w 130200"/>
                <a:gd name="connsiteY20" fmla="*/ 93279 h 10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200" h="106276">
                  <a:moveTo>
                    <a:pt x="64291" y="93279"/>
                  </a:moveTo>
                  <a:cubicBezTo>
                    <a:pt x="64291" y="87162"/>
                    <a:pt x="87992" y="99396"/>
                    <a:pt x="91051" y="93279"/>
                  </a:cubicBezTo>
                  <a:cubicBezTo>
                    <a:pt x="94109" y="87162"/>
                    <a:pt x="73465" y="67283"/>
                    <a:pt x="91051" y="71871"/>
                  </a:cubicBezTo>
                  <a:cubicBezTo>
                    <a:pt x="108637" y="76458"/>
                    <a:pt x="105578" y="65754"/>
                    <a:pt x="111694" y="58108"/>
                  </a:cubicBezTo>
                  <a:cubicBezTo>
                    <a:pt x="117811" y="50462"/>
                    <a:pt x="136926" y="44346"/>
                    <a:pt x="127751" y="30583"/>
                  </a:cubicBezTo>
                  <a:cubicBezTo>
                    <a:pt x="121634" y="20644"/>
                    <a:pt x="119340" y="9175"/>
                    <a:pt x="119340" y="0"/>
                  </a:cubicBezTo>
                  <a:cubicBezTo>
                    <a:pt x="113988" y="4588"/>
                    <a:pt x="107107" y="5352"/>
                    <a:pt x="102520" y="3823"/>
                  </a:cubicBezTo>
                  <a:cubicBezTo>
                    <a:pt x="97932" y="1529"/>
                    <a:pt x="86464" y="765"/>
                    <a:pt x="86464" y="9175"/>
                  </a:cubicBezTo>
                  <a:cubicBezTo>
                    <a:pt x="86464" y="17586"/>
                    <a:pt x="78818" y="19879"/>
                    <a:pt x="79582" y="15292"/>
                  </a:cubicBezTo>
                  <a:cubicBezTo>
                    <a:pt x="80347" y="11469"/>
                    <a:pt x="71936" y="12233"/>
                    <a:pt x="66585" y="6117"/>
                  </a:cubicBezTo>
                  <a:cubicBezTo>
                    <a:pt x="61996" y="0"/>
                    <a:pt x="43647" y="8410"/>
                    <a:pt x="35236" y="5352"/>
                  </a:cubicBezTo>
                  <a:cubicBezTo>
                    <a:pt x="26061" y="2294"/>
                    <a:pt x="12299" y="10704"/>
                    <a:pt x="3888" y="22173"/>
                  </a:cubicBezTo>
                  <a:cubicBezTo>
                    <a:pt x="-5286" y="33642"/>
                    <a:pt x="4653" y="33642"/>
                    <a:pt x="4653" y="44346"/>
                  </a:cubicBezTo>
                  <a:cubicBezTo>
                    <a:pt x="4653" y="55050"/>
                    <a:pt x="10770" y="55050"/>
                    <a:pt x="7711" y="62696"/>
                  </a:cubicBezTo>
                  <a:cubicBezTo>
                    <a:pt x="7711" y="62696"/>
                    <a:pt x="7711" y="63460"/>
                    <a:pt x="7711" y="63460"/>
                  </a:cubicBezTo>
                  <a:cubicBezTo>
                    <a:pt x="16122" y="67283"/>
                    <a:pt x="13064" y="78752"/>
                    <a:pt x="13828" y="85633"/>
                  </a:cubicBezTo>
                  <a:cubicBezTo>
                    <a:pt x="14593" y="92514"/>
                    <a:pt x="23767" y="88691"/>
                    <a:pt x="28356" y="87927"/>
                  </a:cubicBezTo>
                  <a:cubicBezTo>
                    <a:pt x="32943" y="87927"/>
                    <a:pt x="25297" y="95573"/>
                    <a:pt x="29120" y="100925"/>
                  </a:cubicBezTo>
                  <a:cubicBezTo>
                    <a:pt x="32943" y="106277"/>
                    <a:pt x="45176" y="96337"/>
                    <a:pt x="47470" y="102454"/>
                  </a:cubicBezTo>
                  <a:cubicBezTo>
                    <a:pt x="48235" y="103983"/>
                    <a:pt x="48999" y="104748"/>
                    <a:pt x="49763" y="106277"/>
                  </a:cubicBezTo>
                  <a:cubicBezTo>
                    <a:pt x="56645" y="102454"/>
                    <a:pt x="64291" y="97102"/>
                    <a:pt x="64291" y="932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2" name="Vrije vorm: vorm 311">
              <a:extLst>
                <a:ext uri="{FF2B5EF4-FFF2-40B4-BE49-F238E27FC236}">
                  <a16:creationId xmlns:a16="http://schemas.microsoft.com/office/drawing/2014/main" id="{7D390BED-2ABD-491D-B2D8-4B83777FA084}"/>
                </a:ext>
              </a:extLst>
            </p:cNvPr>
            <p:cNvSpPr/>
            <p:nvPr/>
          </p:nvSpPr>
          <p:spPr>
            <a:xfrm>
              <a:off x="8683271" y="3958707"/>
              <a:ext cx="130200" cy="106276"/>
            </a:xfrm>
            <a:custGeom>
              <a:avLst/>
              <a:gdLst>
                <a:gd name="connsiteX0" fmla="*/ 64291 w 130200"/>
                <a:gd name="connsiteY0" fmla="*/ 93279 h 106276"/>
                <a:gd name="connsiteX1" fmla="*/ 91051 w 130200"/>
                <a:gd name="connsiteY1" fmla="*/ 93279 h 106276"/>
                <a:gd name="connsiteX2" fmla="*/ 91051 w 130200"/>
                <a:gd name="connsiteY2" fmla="*/ 71871 h 106276"/>
                <a:gd name="connsiteX3" fmla="*/ 111694 w 130200"/>
                <a:gd name="connsiteY3" fmla="*/ 58108 h 106276"/>
                <a:gd name="connsiteX4" fmla="*/ 127751 w 130200"/>
                <a:gd name="connsiteY4" fmla="*/ 30583 h 106276"/>
                <a:gd name="connsiteX5" fmla="*/ 119340 w 130200"/>
                <a:gd name="connsiteY5" fmla="*/ 0 h 106276"/>
                <a:gd name="connsiteX6" fmla="*/ 102520 w 130200"/>
                <a:gd name="connsiteY6" fmla="*/ 3823 h 106276"/>
                <a:gd name="connsiteX7" fmla="*/ 86464 w 130200"/>
                <a:gd name="connsiteY7" fmla="*/ 9175 h 106276"/>
                <a:gd name="connsiteX8" fmla="*/ 79582 w 130200"/>
                <a:gd name="connsiteY8" fmla="*/ 15292 h 106276"/>
                <a:gd name="connsiteX9" fmla="*/ 66585 w 130200"/>
                <a:gd name="connsiteY9" fmla="*/ 6117 h 106276"/>
                <a:gd name="connsiteX10" fmla="*/ 35236 w 130200"/>
                <a:gd name="connsiteY10" fmla="*/ 5352 h 106276"/>
                <a:gd name="connsiteX11" fmla="*/ 3888 w 130200"/>
                <a:gd name="connsiteY11" fmla="*/ 22173 h 106276"/>
                <a:gd name="connsiteX12" fmla="*/ 4653 w 130200"/>
                <a:gd name="connsiteY12" fmla="*/ 44346 h 106276"/>
                <a:gd name="connsiteX13" fmla="*/ 7711 w 130200"/>
                <a:gd name="connsiteY13" fmla="*/ 62696 h 106276"/>
                <a:gd name="connsiteX14" fmla="*/ 7711 w 130200"/>
                <a:gd name="connsiteY14" fmla="*/ 63460 h 106276"/>
                <a:gd name="connsiteX15" fmla="*/ 13828 w 130200"/>
                <a:gd name="connsiteY15" fmla="*/ 85633 h 106276"/>
                <a:gd name="connsiteX16" fmla="*/ 28356 w 130200"/>
                <a:gd name="connsiteY16" fmla="*/ 87927 h 106276"/>
                <a:gd name="connsiteX17" fmla="*/ 29120 w 130200"/>
                <a:gd name="connsiteY17" fmla="*/ 100925 h 106276"/>
                <a:gd name="connsiteX18" fmla="*/ 47470 w 130200"/>
                <a:gd name="connsiteY18" fmla="*/ 102454 h 106276"/>
                <a:gd name="connsiteX19" fmla="*/ 49763 w 130200"/>
                <a:gd name="connsiteY19" fmla="*/ 106277 h 106276"/>
                <a:gd name="connsiteX20" fmla="*/ 64291 w 130200"/>
                <a:gd name="connsiteY20" fmla="*/ 93279 h 10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200" h="106276">
                  <a:moveTo>
                    <a:pt x="64291" y="93279"/>
                  </a:moveTo>
                  <a:cubicBezTo>
                    <a:pt x="64291" y="87162"/>
                    <a:pt x="87992" y="99396"/>
                    <a:pt x="91051" y="93279"/>
                  </a:cubicBezTo>
                  <a:cubicBezTo>
                    <a:pt x="94109" y="87162"/>
                    <a:pt x="73465" y="67283"/>
                    <a:pt x="91051" y="71871"/>
                  </a:cubicBezTo>
                  <a:cubicBezTo>
                    <a:pt x="108637" y="76458"/>
                    <a:pt x="105578" y="65754"/>
                    <a:pt x="111694" y="58108"/>
                  </a:cubicBezTo>
                  <a:cubicBezTo>
                    <a:pt x="117811" y="50462"/>
                    <a:pt x="136926" y="44346"/>
                    <a:pt x="127751" y="30583"/>
                  </a:cubicBezTo>
                  <a:cubicBezTo>
                    <a:pt x="121634" y="20644"/>
                    <a:pt x="119340" y="9175"/>
                    <a:pt x="119340" y="0"/>
                  </a:cubicBezTo>
                  <a:cubicBezTo>
                    <a:pt x="113988" y="4588"/>
                    <a:pt x="107107" y="5352"/>
                    <a:pt x="102520" y="3823"/>
                  </a:cubicBezTo>
                  <a:cubicBezTo>
                    <a:pt x="97932" y="1529"/>
                    <a:pt x="86464" y="765"/>
                    <a:pt x="86464" y="9175"/>
                  </a:cubicBezTo>
                  <a:cubicBezTo>
                    <a:pt x="86464" y="17586"/>
                    <a:pt x="78818" y="19879"/>
                    <a:pt x="79582" y="15292"/>
                  </a:cubicBezTo>
                  <a:cubicBezTo>
                    <a:pt x="80347" y="11469"/>
                    <a:pt x="71936" y="12233"/>
                    <a:pt x="66585" y="6117"/>
                  </a:cubicBezTo>
                  <a:cubicBezTo>
                    <a:pt x="61996" y="0"/>
                    <a:pt x="43647" y="8410"/>
                    <a:pt x="35236" y="5352"/>
                  </a:cubicBezTo>
                  <a:cubicBezTo>
                    <a:pt x="26061" y="2294"/>
                    <a:pt x="12299" y="10704"/>
                    <a:pt x="3888" y="22173"/>
                  </a:cubicBezTo>
                  <a:cubicBezTo>
                    <a:pt x="-5286" y="33642"/>
                    <a:pt x="4653" y="33642"/>
                    <a:pt x="4653" y="44346"/>
                  </a:cubicBezTo>
                  <a:cubicBezTo>
                    <a:pt x="4653" y="55050"/>
                    <a:pt x="10770" y="55050"/>
                    <a:pt x="7711" y="62696"/>
                  </a:cubicBezTo>
                  <a:cubicBezTo>
                    <a:pt x="7711" y="62696"/>
                    <a:pt x="7711" y="63460"/>
                    <a:pt x="7711" y="63460"/>
                  </a:cubicBezTo>
                  <a:cubicBezTo>
                    <a:pt x="16122" y="67283"/>
                    <a:pt x="13064" y="78752"/>
                    <a:pt x="13828" y="85633"/>
                  </a:cubicBezTo>
                  <a:cubicBezTo>
                    <a:pt x="14593" y="92514"/>
                    <a:pt x="23767" y="88691"/>
                    <a:pt x="28356" y="87927"/>
                  </a:cubicBezTo>
                  <a:cubicBezTo>
                    <a:pt x="32943" y="87927"/>
                    <a:pt x="25297" y="95573"/>
                    <a:pt x="29120" y="100925"/>
                  </a:cubicBezTo>
                  <a:cubicBezTo>
                    <a:pt x="32943" y="106277"/>
                    <a:pt x="45176" y="96337"/>
                    <a:pt x="47470" y="102454"/>
                  </a:cubicBezTo>
                  <a:cubicBezTo>
                    <a:pt x="48235" y="103983"/>
                    <a:pt x="48999" y="104748"/>
                    <a:pt x="49763" y="106277"/>
                  </a:cubicBezTo>
                  <a:cubicBezTo>
                    <a:pt x="56645" y="102454"/>
                    <a:pt x="64291" y="97102"/>
                    <a:pt x="64291" y="932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3" name="Vrije vorm: vorm 312">
              <a:extLst>
                <a:ext uri="{FF2B5EF4-FFF2-40B4-BE49-F238E27FC236}">
                  <a16:creationId xmlns:a16="http://schemas.microsoft.com/office/drawing/2014/main" id="{0CBDB4CE-3D40-4330-BCF3-A2923E71908E}"/>
                </a:ext>
              </a:extLst>
            </p:cNvPr>
            <p:cNvSpPr/>
            <p:nvPr/>
          </p:nvSpPr>
          <p:spPr>
            <a:xfrm>
              <a:off x="8632110" y="3759152"/>
              <a:ext cx="171839" cy="216065"/>
            </a:xfrm>
            <a:custGeom>
              <a:avLst/>
              <a:gdLst>
                <a:gd name="connsiteX0" fmla="*/ 116980 w 171839"/>
                <a:gd name="connsiteY0" fmla="*/ 98631 h 216065"/>
                <a:gd name="connsiteX1" fmla="*/ 91750 w 171839"/>
                <a:gd name="connsiteY1" fmla="*/ 75693 h 216065"/>
                <a:gd name="connsiteX2" fmla="*/ 109335 w 171839"/>
                <a:gd name="connsiteY2" fmla="*/ 64989 h 216065"/>
                <a:gd name="connsiteX3" fmla="*/ 101689 w 171839"/>
                <a:gd name="connsiteY3" fmla="*/ 46639 h 216065"/>
                <a:gd name="connsiteX4" fmla="*/ 85633 w 171839"/>
                <a:gd name="connsiteY4" fmla="*/ 42052 h 216065"/>
                <a:gd name="connsiteX5" fmla="*/ 66518 w 171839"/>
                <a:gd name="connsiteY5" fmla="*/ 31348 h 216065"/>
                <a:gd name="connsiteX6" fmla="*/ 55049 w 171839"/>
                <a:gd name="connsiteY6" fmla="*/ 12998 h 216065"/>
                <a:gd name="connsiteX7" fmla="*/ 46639 w 171839"/>
                <a:gd name="connsiteY7" fmla="*/ 0 h 216065"/>
                <a:gd name="connsiteX8" fmla="*/ 37465 w 171839"/>
                <a:gd name="connsiteY8" fmla="*/ 764 h 216065"/>
                <a:gd name="connsiteX9" fmla="*/ 33642 w 171839"/>
                <a:gd name="connsiteY9" fmla="*/ 12998 h 216065"/>
                <a:gd name="connsiteX10" fmla="*/ 32876 w 171839"/>
                <a:gd name="connsiteY10" fmla="*/ 32112 h 216065"/>
                <a:gd name="connsiteX11" fmla="*/ 20643 w 171839"/>
                <a:gd name="connsiteY11" fmla="*/ 20644 h 216065"/>
                <a:gd name="connsiteX12" fmla="*/ 8410 w 171839"/>
                <a:gd name="connsiteY12" fmla="*/ 40523 h 216065"/>
                <a:gd name="connsiteX13" fmla="*/ 0 w 171839"/>
                <a:gd name="connsiteY13" fmla="*/ 47404 h 216065"/>
                <a:gd name="connsiteX14" fmla="*/ 4587 w 171839"/>
                <a:gd name="connsiteY14" fmla="*/ 51991 h 216065"/>
                <a:gd name="connsiteX15" fmla="*/ 6881 w 171839"/>
                <a:gd name="connsiteY15" fmla="*/ 70341 h 216065"/>
                <a:gd name="connsiteX16" fmla="*/ 22937 w 171839"/>
                <a:gd name="connsiteY16" fmla="*/ 76458 h 216065"/>
                <a:gd name="connsiteX17" fmla="*/ 20643 w 171839"/>
                <a:gd name="connsiteY17" fmla="*/ 102454 h 216065"/>
                <a:gd name="connsiteX18" fmla="*/ 14527 w 171839"/>
                <a:gd name="connsiteY18" fmla="*/ 120804 h 216065"/>
                <a:gd name="connsiteX19" fmla="*/ 35171 w 171839"/>
                <a:gd name="connsiteY19" fmla="*/ 112393 h 216065"/>
                <a:gd name="connsiteX20" fmla="*/ 51991 w 171839"/>
                <a:gd name="connsiteY20" fmla="*/ 111629 h 216065"/>
                <a:gd name="connsiteX21" fmla="*/ 66518 w 171839"/>
                <a:gd name="connsiteY21" fmla="*/ 107806 h 216065"/>
                <a:gd name="connsiteX22" fmla="*/ 88691 w 171839"/>
                <a:gd name="connsiteY22" fmla="*/ 107041 h 216065"/>
                <a:gd name="connsiteX23" fmla="*/ 105512 w 171839"/>
                <a:gd name="connsiteY23" fmla="*/ 124627 h 216065"/>
                <a:gd name="connsiteX24" fmla="*/ 107806 w 171839"/>
                <a:gd name="connsiteY24" fmla="*/ 153681 h 216065"/>
                <a:gd name="connsiteX25" fmla="*/ 123862 w 171839"/>
                <a:gd name="connsiteY25" fmla="*/ 179677 h 216065"/>
                <a:gd name="connsiteX26" fmla="*/ 120803 w 171839"/>
                <a:gd name="connsiteY26" fmla="*/ 207201 h 216065"/>
                <a:gd name="connsiteX27" fmla="*/ 130743 w 171839"/>
                <a:gd name="connsiteY27" fmla="*/ 214083 h 216065"/>
                <a:gd name="connsiteX28" fmla="*/ 137625 w 171839"/>
                <a:gd name="connsiteY28" fmla="*/ 207966 h 216065"/>
                <a:gd name="connsiteX29" fmla="*/ 153681 w 171839"/>
                <a:gd name="connsiteY29" fmla="*/ 202614 h 216065"/>
                <a:gd name="connsiteX30" fmla="*/ 170501 w 171839"/>
                <a:gd name="connsiteY30" fmla="*/ 199556 h 216065"/>
                <a:gd name="connsiteX31" fmla="*/ 171266 w 171839"/>
                <a:gd name="connsiteY31" fmla="*/ 189616 h 216065"/>
                <a:gd name="connsiteX32" fmla="*/ 166678 w 171839"/>
                <a:gd name="connsiteY32" fmla="*/ 165149 h 216065"/>
                <a:gd name="connsiteX33" fmla="*/ 147564 w 171839"/>
                <a:gd name="connsiteY33" fmla="*/ 146799 h 216065"/>
                <a:gd name="connsiteX34" fmla="*/ 128449 w 171839"/>
                <a:gd name="connsiteY34" fmla="*/ 120804 h 216065"/>
                <a:gd name="connsiteX35" fmla="*/ 116980 w 171839"/>
                <a:gd name="connsiteY35" fmla="*/ 98631 h 2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1839" h="216065">
                  <a:moveTo>
                    <a:pt x="116980" y="98631"/>
                  </a:moveTo>
                  <a:cubicBezTo>
                    <a:pt x="116980" y="92514"/>
                    <a:pt x="88691" y="83339"/>
                    <a:pt x="91750" y="75693"/>
                  </a:cubicBezTo>
                  <a:cubicBezTo>
                    <a:pt x="94808" y="68048"/>
                    <a:pt x="109335" y="72635"/>
                    <a:pt x="109335" y="64989"/>
                  </a:cubicBezTo>
                  <a:cubicBezTo>
                    <a:pt x="109335" y="57344"/>
                    <a:pt x="103218" y="57344"/>
                    <a:pt x="101689" y="46639"/>
                  </a:cubicBezTo>
                  <a:cubicBezTo>
                    <a:pt x="100160" y="35935"/>
                    <a:pt x="90220" y="38993"/>
                    <a:pt x="85633" y="42052"/>
                  </a:cubicBezTo>
                  <a:cubicBezTo>
                    <a:pt x="81045" y="45110"/>
                    <a:pt x="66518" y="38993"/>
                    <a:pt x="66518" y="31348"/>
                  </a:cubicBezTo>
                  <a:cubicBezTo>
                    <a:pt x="66518" y="23702"/>
                    <a:pt x="55049" y="19115"/>
                    <a:pt x="55049" y="12998"/>
                  </a:cubicBezTo>
                  <a:cubicBezTo>
                    <a:pt x="55049" y="9175"/>
                    <a:pt x="50462" y="4587"/>
                    <a:pt x="46639" y="0"/>
                  </a:cubicBezTo>
                  <a:cubicBezTo>
                    <a:pt x="42816" y="2294"/>
                    <a:pt x="38993" y="2294"/>
                    <a:pt x="37465" y="764"/>
                  </a:cubicBezTo>
                  <a:cubicBezTo>
                    <a:pt x="34406" y="-2294"/>
                    <a:pt x="31348" y="10704"/>
                    <a:pt x="33642" y="12998"/>
                  </a:cubicBezTo>
                  <a:cubicBezTo>
                    <a:pt x="36699" y="16056"/>
                    <a:pt x="39758" y="34406"/>
                    <a:pt x="32876" y="32112"/>
                  </a:cubicBezTo>
                  <a:cubicBezTo>
                    <a:pt x="25231" y="29819"/>
                    <a:pt x="25231" y="19879"/>
                    <a:pt x="20643" y="20644"/>
                  </a:cubicBezTo>
                  <a:cubicBezTo>
                    <a:pt x="20643" y="20644"/>
                    <a:pt x="8410" y="35171"/>
                    <a:pt x="8410" y="40523"/>
                  </a:cubicBezTo>
                  <a:cubicBezTo>
                    <a:pt x="8410" y="44346"/>
                    <a:pt x="3823" y="45875"/>
                    <a:pt x="0" y="47404"/>
                  </a:cubicBezTo>
                  <a:cubicBezTo>
                    <a:pt x="2293" y="49698"/>
                    <a:pt x="3823" y="51227"/>
                    <a:pt x="4587" y="51991"/>
                  </a:cubicBezTo>
                  <a:cubicBezTo>
                    <a:pt x="6881" y="55050"/>
                    <a:pt x="3823" y="63460"/>
                    <a:pt x="6881" y="70341"/>
                  </a:cubicBezTo>
                  <a:cubicBezTo>
                    <a:pt x="9939" y="77987"/>
                    <a:pt x="19879" y="66518"/>
                    <a:pt x="22937" y="76458"/>
                  </a:cubicBezTo>
                  <a:cubicBezTo>
                    <a:pt x="25996" y="87162"/>
                    <a:pt x="20643" y="91750"/>
                    <a:pt x="20643" y="102454"/>
                  </a:cubicBezTo>
                  <a:cubicBezTo>
                    <a:pt x="20643" y="113158"/>
                    <a:pt x="12998" y="111629"/>
                    <a:pt x="14527" y="120804"/>
                  </a:cubicBezTo>
                  <a:cubicBezTo>
                    <a:pt x="16820" y="129979"/>
                    <a:pt x="27525" y="118510"/>
                    <a:pt x="35171" y="112393"/>
                  </a:cubicBezTo>
                  <a:cubicBezTo>
                    <a:pt x="42816" y="106277"/>
                    <a:pt x="48933" y="107041"/>
                    <a:pt x="51991" y="111629"/>
                  </a:cubicBezTo>
                  <a:cubicBezTo>
                    <a:pt x="55049" y="115452"/>
                    <a:pt x="64989" y="112393"/>
                    <a:pt x="66518" y="107806"/>
                  </a:cubicBezTo>
                  <a:cubicBezTo>
                    <a:pt x="68812" y="102454"/>
                    <a:pt x="83340" y="100160"/>
                    <a:pt x="88691" y="107041"/>
                  </a:cubicBezTo>
                  <a:cubicBezTo>
                    <a:pt x="93279" y="113158"/>
                    <a:pt x="98631" y="120804"/>
                    <a:pt x="105512" y="124627"/>
                  </a:cubicBezTo>
                  <a:cubicBezTo>
                    <a:pt x="112393" y="128450"/>
                    <a:pt x="100924" y="151387"/>
                    <a:pt x="107806" y="153681"/>
                  </a:cubicBezTo>
                  <a:cubicBezTo>
                    <a:pt x="114687" y="155975"/>
                    <a:pt x="124626" y="167443"/>
                    <a:pt x="123862" y="179677"/>
                  </a:cubicBezTo>
                  <a:cubicBezTo>
                    <a:pt x="123097" y="190381"/>
                    <a:pt x="128449" y="198026"/>
                    <a:pt x="120803" y="207201"/>
                  </a:cubicBezTo>
                  <a:cubicBezTo>
                    <a:pt x="125391" y="210260"/>
                    <a:pt x="131508" y="210260"/>
                    <a:pt x="130743" y="214083"/>
                  </a:cubicBezTo>
                  <a:cubicBezTo>
                    <a:pt x="129979" y="217906"/>
                    <a:pt x="137625" y="216376"/>
                    <a:pt x="137625" y="207966"/>
                  </a:cubicBezTo>
                  <a:cubicBezTo>
                    <a:pt x="137625" y="199556"/>
                    <a:pt x="148329" y="200320"/>
                    <a:pt x="153681" y="202614"/>
                  </a:cubicBezTo>
                  <a:cubicBezTo>
                    <a:pt x="157504" y="204143"/>
                    <a:pt x="164385" y="204143"/>
                    <a:pt x="170501" y="199556"/>
                  </a:cubicBezTo>
                  <a:cubicBezTo>
                    <a:pt x="170501" y="195733"/>
                    <a:pt x="170501" y="192674"/>
                    <a:pt x="171266" y="189616"/>
                  </a:cubicBezTo>
                  <a:cubicBezTo>
                    <a:pt x="172795" y="180441"/>
                    <a:pt x="171266" y="169737"/>
                    <a:pt x="166678" y="165149"/>
                  </a:cubicBezTo>
                  <a:cubicBezTo>
                    <a:pt x="162091" y="160562"/>
                    <a:pt x="150622" y="155975"/>
                    <a:pt x="147564" y="146799"/>
                  </a:cubicBezTo>
                  <a:cubicBezTo>
                    <a:pt x="144506" y="137625"/>
                    <a:pt x="131508" y="128450"/>
                    <a:pt x="128449" y="120804"/>
                  </a:cubicBezTo>
                  <a:cubicBezTo>
                    <a:pt x="126156" y="113158"/>
                    <a:pt x="116980" y="104747"/>
                    <a:pt x="116980" y="986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4" name="Vrije vorm: vorm 313">
              <a:extLst>
                <a:ext uri="{FF2B5EF4-FFF2-40B4-BE49-F238E27FC236}">
                  <a16:creationId xmlns:a16="http://schemas.microsoft.com/office/drawing/2014/main" id="{55EC49CB-2879-4483-A556-55863E002AAF}"/>
                </a:ext>
              </a:extLst>
            </p:cNvPr>
            <p:cNvSpPr/>
            <p:nvPr/>
          </p:nvSpPr>
          <p:spPr>
            <a:xfrm>
              <a:off x="8632110" y="3759152"/>
              <a:ext cx="171839" cy="216065"/>
            </a:xfrm>
            <a:custGeom>
              <a:avLst/>
              <a:gdLst>
                <a:gd name="connsiteX0" fmla="*/ 116980 w 171839"/>
                <a:gd name="connsiteY0" fmla="*/ 98631 h 216065"/>
                <a:gd name="connsiteX1" fmla="*/ 91750 w 171839"/>
                <a:gd name="connsiteY1" fmla="*/ 75693 h 216065"/>
                <a:gd name="connsiteX2" fmla="*/ 109335 w 171839"/>
                <a:gd name="connsiteY2" fmla="*/ 64989 h 216065"/>
                <a:gd name="connsiteX3" fmla="*/ 101689 w 171839"/>
                <a:gd name="connsiteY3" fmla="*/ 46639 h 216065"/>
                <a:gd name="connsiteX4" fmla="*/ 85633 w 171839"/>
                <a:gd name="connsiteY4" fmla="*/ 42052 h 216065"/>
                <a:gd name="connsiteX5" fmla="*/ 66518 w 171839"/>
                <a:gd name="connsiteY5" fmla="*/ 31348 h 216065"/>
                <a:gd name="connsiteX6" fmla="*/ 55049 w 171839"/>
                <a:gd name="connsiteY6" fmla="*/ 12998 h 216065"/>
                <a:gd name="connsiteX7" fmla="*/ 46639 w 171839"/>
                <a:gd name="connsiteY7" fmla="*/ 0 h 216065"/>
                <a:gd name="connsiteX8" fmla="*/ 37465 w 171839"/>
                <a:gd name="connsiteY8" fmla="*/ 764 h 216065"/>
                <a:gd name="connsiteX9" fmla="*/ 33642 w 171839"/>
                <a:gd name="connsiteY9" fmla="*/ 12998 h 216065"/>
                <a:gd name="connsiteX10" fmla="*/ 32876 w 171839"/>
                <a:gd name="connsiteY10" fmla="*/ 32112 h 216065"/>
                <a:gd name="connsiteX11" fmla="*/ 20643 w 171839"/>
                <a:gd name="connsiteY11" fmla="*/ 20644 h 216065"/>
                <a:gd name="connsiteX12" fmla="*/ 8410 w 171839"/>
                <a:gd name="connsiteY12" fmla="*/ 40523 h 216065"/>
                <a:gd name="connsiteX13" fmla="*/ 0 w 171839"/>
                <a:gd name="connsiteY13" fmla="*/ 47404 h 216065"/>
                <a:gd name="connsiteX14" fmla="*/ 4587 w 171839"/>
                <a:gd name="connsiteY14" fmla="*/ 51991 h 216065"/>
                <a:gd name="connsiteX15" fmla="*/ 6881 w 171839"/>
                <a:gd name="connsiteY15" fmla="*/ 70341 h 216065"/>
                <a:gd name="connsiteX16" fmla="*/ 22937 w 171839"/>
                <a:gd name="connsiteY16" fmla="*/ 76458 h 216065"/>
                <a:gd name="connsiteX17" fmla="*/ 20643 w 171839"/>
                <a:gd name="connsiteY17" fmla="*/ 102454 h 216065"/>
                <a:gd name="connsiteX18" fmla="*/ 14527 w 171839"/>
                <a:gd name="connsiteY18" fmla="*/ 120804 h 216065"/>
                <a:gd name="connsiteX19" fmla="*/ 35171 w 171839"/>
                <a:gd name="connsiteY19" fmla="*/ 112393 h 216065"/>
                <a:gd name="connsiteX20" fmla="*/ 51991 w 171839"/>
                <a:gd name="connsiteY20" fmla="*/ 111629 h 216065"/>
                <a:gd name="connsiteX21" fmla="*/ 66518 w 171839"/>
                <a:gd name="connsiteY21" fmla="*/ 107806 h 216065"/>
                <a:gd name="connsiteX22" fmla="*/ 88691 w 171839"/>
                <a:gd name="connsiteY22" fmla="*/ 107041 h 216065"/>
                <a:gd name="connsiteX23" fmla="*/ 105512 w 171839"/>
                <a:gd name="connsiteY23" fmla="*/ 124627 h 216065"/>
                <a:gd name="connsiteX24" fmla="*/ 107806 w 171839"/>
                <a:gd name="connsiteY24" fmla="*/ 153681 h 216065"/>
                <a:gd name="connsiteX25" fmla="*/ 123862 w 171839"/>
                <a:gd name="connsiteY25" fmla="*/ 179677 h 216065"/>
                <a:gd name="connsiteX26" fmla="*/ 120803 w 171839"/>
                <a:gd name="connsiteY26" fmla="*/ 207201 h 216065"/>
                <a:gd name="connsiteX27" fmla="*/ 130743 w 171839"/>
                <a:gd name="connsiteY27" fmla="*/ 214083 h 216065"/>
                <a:gd name="connsiteX28" fmla="*/ 137625 w 171839"/>
                <a:gd name="connsiteY28" fmla="*/ 207966 h 216065"/>
                <a:gd name="connsiteX29" fmla="*/ 153681 w 171839"/>
                <a:gd name="connsiteY29" fmla="*/ 202614 h 216065"/>
                <a:gd name="connsiteX30" fmla="*/ 170501 w 171839"/>
                <a:gd name="connsiteY30" fmla="*/ 199556 h 216065"/>
                <a:gd name="connsiteX31" fmla="*/ 171266 w 171839"/>
                <a:gd name="connsiteY31" fmla="*/ 189616 h 216065"/>
                <a:gd name="connsiteX32" fmla="*/ 166678 w 171839"/>
                <a:gd name="connsiteY32" fmla="*/ 165149 h 216065"/>
                <a:gd name="connsiteX33" fmla="*/ 147564 w 171839"/>
                <a:gd name="connsiteY33" fmla="*/ 146799 h 216065"/>
                <a:gd name="connsiteX34" fmla="*/ 128449 w 171839"/>
                <a:gd name="connsiteY34" fmla="*/ 120804 h 216065"/>
                <a:gd name="connsiteX35" fmla="*/ 116980 w 171839"/>
                <a:gd name="connsiteY35" fmla="*/ 98631 h 2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1839" h="216065">
                  <a:moveTo>
                    <a:pt x="116980" y="98631"/>
                  </a:moveTo>
                  <a:cubicBezTo>
                    <a:pt x="116980" y="92514"/>
                    <a:pt x="88691" y="83339"/>
                    <a:pt x="91750" y="75693"/>
                  </a:cubicBezTo>
                  <a:cubicBezTo>
                    <a:pt x="94808" y="68048"/>
                    <a:pt x="109335" y="72635"/>
                    <a:pt x="109335" y="64989"/>
                  </a:cubicBezTo>
                  <a:cubicBezTo>
                    <a:pt x="109335" y="57344"/>
                    <a:pt x="103218" y="57344"/>
                    <a:pt x="101689" y="46639"/>
                  </a:cubicBezTo>
                  <a:cubicBezTo>
                    <a:pt x="100160" y="35935"/>
                    <a:pt x="90220" y="38993"/>
                    <a:pt x="85633" y="42052"/>
                  </a:cubicBezTo>
                  <a:cubicBezTo>
                    <a:pt x="81045" y="45110"/>
                    <a:pt x="66518" y="38993"/>
                    <a:pt x="66518" y="31348"/>
                  </a:cubicBezTo>
                  <a:cubicBezTo>
                    <a:pt x="66518" y="23702"/>
                    <a:pt x="55049" y="19115"/>
                    <a:pt x="55049" y="12998"/>
                  </a:cubicBezTo>
                  <a:cubicBezTo>
                    <a:pt x="55049" y="9175"/>
                    <a:pt x="50462" y="4587"/>
                    <a:pt x="46639" y="0"/>
                  </a:cubicBezTo>
                  <a:cubicBezTo>
                    <a:pt x="42816" y="2294"/>
                    <a:pt x="38993" y="2294"/>
                    <a:pt x="37465" y="764"/>
                  </a:cubicBezTo>
                  <a:cubicBezTo>
                    <a:pt x="34406" y="-2294"/>
                    <a:pt x="31348" y="10704"/>
                    <a:pt x="33642" y="12998"/>
                  </a:cubicBezTo>
                  <a:cubicBezTo>
                    <a:pt x="36699" y="16056"/>
                    <a:pt x="39758" y="34406"/>
                    <a:pt x="32876" y="32112"/>
                  </a:cubicBezTo>
                  <a:cubicBezTo>
                    <a:pt x="25231" y="29819"/>
                    <a:pt x="25231" y="19879"/>
                    <a:pt x="20643" y="20644"/>
                  </a:cubicBezTo>
                  <a:cubicBezTo>
                    <a:pt x="20643" y="20644"/>
                    <a:pt x="8410" y="35171"/>
                    <a:pt x="8410" y="40523"/>
                  </a:cubicBezTo>
                  <a:cubicBezTo>
                    <a:pt x="8410" y="44346"/>
                    <a:pt x="3823" y="45875"/>
                    <a:pt x="0" y="47404"/>
                  </a:cubicBezTo>
                  <a:cubicBezTo>
                    <a:pt x="2293" y="49698"/>
                    <a:pt x="3823" y="51227"/>
                    <a:pt x="4587" y="51991"/>
                  </a:cubicBezTo>
                  <a:cubicBezTo>
                    <a:pt x="6881" y="55050"/>
                    <a:pt x="3823" y="63460"/>
                    <a:pt x="6881" y="70341"/>
                  </a:cubicBezTo>
                  <a:cubicBezTo>
                    <a:pt x="9939" y="77987"/>
                    <a:pt x="19879" y="66518"/>
                    <a:pt x="22937" y="76458"/>
                  </a:cubicBezTo>
                  <a:cubicBezTo>
                    <a:pt x="25996" y="87162"/>
                    <a:pt x="20643" y="91750"/>
                    <a:pt x="20643" y="102454"/>
                  </a:cubicBezTo>
                  <a:cubicBezTo>
                    <a:pt x="20643" y="113158"/>
                    <a:pt x="12998" y="111629"/>
                    <a:pt x="14527" y="120804"/>
                  </a:cubicBezTo>
                  <a:cubicBezTo>
                    <a:pt x="16820" y="129979"/>
                    <a:pt x="27525" y="118510"/>
                    <a:pt x="35171" y="112393"/>
                  </a:cubicBezTo>
                  <a:cubicBezTo>
                    <a:pt x="42816" y="106277"/>
                    <a:pt x="48933" y="107041"/>
                    <a:pt x="51991" y="111629"/>
                  </a:cubicBezTo>
                  <a:cubicBezTo>
                    <a:pt x="55049" y="115452"/>
                    <a:pt x="64989" y="112393"/>
                    <a:pt x="66518" y="107806"/>
                  </a:cubicBezTo>
                  <a:cubicBezTo>
                    <a:pt x="68812" y="102454"/>
                    <a:pt x="83340" y="100160"/>
                    <a:pt x="88691" y="107041"/>
                  </a:cubicBezTo>
                  <a:cubicBezTo>
                    <a:pt x="93279" y="113158"/>
                    <a:pt x="98631" y="120804"/>
                    <a:pt x="105512" y="124627"/>
                  </a:cubicBezTo>
                  <a:cubicBezTo>
                    <a:pt x="112393" y="128450"/>
                    <a:pt x="100924" y="151387"/>
                    <a:pt x="107806" y="153681"/>
                  </a:cubicBezTo>
                  <a:cubicBezTo>
                    <a:pt x="114687" y="155975"/>
                    <a:pt x="124626" y="167443"/>
                    <a:pt x="123862" y="179677"/>
                  </a:cubicBezTo>
                  <a:cubicBezTo>
                    <a:pt x="123097" y="190381"/>
                    <a:pt x="128449" y="198026"/>
                    <a:pt x="120803" y="207201"/>
                  </a:cubicBezTo>
                  <a:cubicBezTo>
                    <a:pt x="125391" y="210260"/>
                    <a:pt x="131508" y="210260"/>
                    <a:pt x="130743" y="214083"/>
                  </a:cubicBezTo>
                  <a:cubicBezTo>
                    <a:pt x="129979" y="217906"/>
                    <a:pt x="137625" y="216376"/>
                    <a:pt x="137625" y="207966"/>
                  </a:cubicBezTo>
                  <a:cubicBezTo>
                    <a:pt x="137625" y="199556"/>
                    <a:pt x="148329" y="200320"/>
                    <a:pt x="153681" y="202614"/>
                  </a:cubicBezTo>
                  <a:cubicBezTo>
                    <a:pt x="157504" y="204143"/>
                    <a:pt x="164385" y="204143"/>
                    <a:pt x="170501" y="199556"/>
                  </a:cubicBezTo>
                  <a:cubicBezTo>
                    <a:pt x="170501" y="195733"/>
                    <a:pt x="170501" y="192674"/>
                    <a:pt x="171266" y="189616"/>
                  </a:cubicBezTo>
                  <a:cubicBezTo>
                    <a:pt x="172795" y="180441"/>
                    <a:pt x="171266" y="169737"/>
                    <a:pt x="166678" y="165149"/>
                  </a:cubicBezTo>
                  <a:cubicBezTo>
                    <a:pt x="162091" y="160562"/>
                    <a:pt x="150622" y="155975"/>
                    <a:pt x="147564" y="146799"/>
                  </a:cubicBezTo>
                  <a:cubicBezTo>
                    <a:pt x="144506" y="137625"/>
                    <a:pt x="131508" y="128450"/>
                    <a:pt x="128449" y="120804"/>
                  </a:cubicBezTo>
                  <a:cubicBezTo>
                    <a:pt x="126156" y="113158"/>
                    <a:pt x="116980" y="104747"/>
                    <a:pt x="116980" y="986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5" name="Vrije vorm: vorm 314">
              <a:extLst>
                <a:ext uri="{FF2B5EF4-FFF2-40B4-BE49-F238E27FC236}">
                  <a16:creationId xmlns:a16="http://schemas.microsoft.com/office/drawing/2014/main" id="{30AF1FD0-3FCD-4330-A1C9-EC82C17A54AF}"/>
                </a:ext>
              </a:extLst>
            </p:cNvPr>
            <p:cNvSpPr/>
            <p:nvPr/>
          </p:nvSpPr>
          <p:spPr>
            <a:xfrm>
              <a:off x="8572472" y="3805791"/>
              <a:ext cx="185378" cy="368634"/>
            </a:xfrm>
            <a:custGeom>
              <a:avLst/>
              <a:gdLst>
                <a:gd name="connsiteX0" fmla="*/ 116217 w 185378"/>
                <a:gd name="connsiteY0" fmla="*/ 195733 h 368634"/>
                <a:gd name="connsiteX1" fmla="*/ 115452 w 185378"/>
                <a:gd name="connsiteY1" fmla="*/ 173560 h 368634"/>
                <a:gd name="connsiteX2" fmla="*/ 146800 w 185378"/>
                <a:gd name="connsiteY2" fmla="*/ 156739 h 368634"/>
                <a:gd name="connsiteX3" fmla="*/ 178148 w 185378"/>
                <a:gd name="connsiteY3" fmla="*/ 157504 h 368634"/>
                <a:gd name="connsiteX4" fmla="*/ 181206 w 185378"/>
                <a:gd name="connsiteY4" fmla="*/ 159798 h 368634"/>
                <a:gd name="connsiteX5" fmla="*/ 184264 w 185378"/>
                <a:gd name="connsiteY5" fmla="*/ 132273 h 368634"/>
                <a:gd name="connsiteX6" fmla="*/ 168208 w 185378"/>
                <a:gd name="connsiteY6" fmla="*/ 106277 h 368634"/>
                <a:gd name="connsiteX7" fmla="*/ 165915 w 185378"/>
                <a:gd name="connsiteY7" fmla="*/ 77223 h 368634"/>
                <a:gd name="connsiteX8" fmla="*/ 149093 w 185378"/>
                <a:gd name="connsiteY8" fmla="*/ 59637 h 368634"/>
                <a:gd name="connsiteX9" fmla="*/ 126920 w 185378"/>
                <a:gd name="connsiteY9" fmla="*/ 60402 h 368634"/>
                <a:gd name="connsiteX10" fmla="*/ 112394 w 185378"/>
                <a:gd name="connsiteY10" fmla="*/ 64225 h 368634"/>
                <a:gd name="connsiteX11" fmla="*/ 95573 w 185378"/>
                <a:gd name="connsiteY11" fmla="*/ 64989 h 368634"/>
                <a:gd name="connsiteX12" fmla="*/ 74929 w 185378"/>
                <a:gd name="connsiteY12" fmla="*/ 73400 h 368634"/>
                <a:gd name="connsiteX13" fmla="*/ 81045 w 185378"/>
                <a:gd name="connsiteY13" fmla="*/ 55050 h 368634"/>
                <a:gd name="connsiteX14" fmla="*/ 83340 w 185378"/>
                <a:gd name="connsiteY14" fmla="*/ 29054 h 368634"/>
                <a:gd name="connsiteX15" fmla="*/ 67284 w 185378"/>
                <a:gd name="connsiteY15" fmla="*/ 22937 h 368634"/>
                <a:gd name="connsiteX16" fmla="*/ 64989 w 185378"/>
                <a:gd name="connsiteY16" fmla="*/ 4588 h 368634"/>
                <a:gd name="connsiteX17" fmla="*/ 60402 w 185378"/>
                <a:gd name="connsiteY17" fmla="*/ 0 h 368634"/>
                <a:gd name="connsiteX18" fmla="*/ 56579 w 185378"/>
                <a:gd name="connsiteY18" fmla="*/ 3823 h 368634"/>
                <a:gd name="connsiteX19" fmla="*/ 35171 w 185378"/>
                <a:gd name="connsiteY19" fmla="*/ 16056 h 368634"/>
                <a:gd name="connsiteX20" fmla="*/ 17586 w 185378"/>
                <a:gd name="connsiteY20" fmla="*/ 22173 h 368634"/>
                <a:gd name="connsiteX21" fmla="*/ 4587 w 185378"/>
                <a:gd name="connsiteY21" fmla="*/ 29819 h 368634"/>
                <a:gd name="connsiteX22" fmla="*/ 0 w 185378"/>
                <a:gd name="connsiteY22" fmla="*/ 68048 h 368634"/>
                <a:gd name="connsiteX23" fmla="*/ 17586 w 185378"/>
                <a:gd name="connsiteY23" fmla="*/ 90221 h 368634"/>
                <a:gd name="connsiteX24" fmla="*/ 22173 w 185378"/>
                <a:gd name="connsiteY24" fmla="*/ 106277 h 368634"/>
                <a:gd name="connsiteX25" fmla="*/ 21409 w 185378"/>
                <a:gd name="connsiteY25" fmla="*/ 117746 h 368634"/>
                <a:gd name="connsiteX26" fmla="*/ 17586 w 185378"/>
                <a:gd name="connsiteY26" fmla="*/ 135331 h 368634"/>
                <a:gd name="connsiteX27" fmla="*/ 25996 w 185378"/>
                <a:gd name="connsiteY27" fmla="*/ 161327 h 368634"/>
                <a:gd name="connsiteX28" fmla="*/ 35171 w 185378"/>
                <a:gd name="connsiteY28" fmla="*/ 191145 h 368634"/>
                <a:gd name="connsiteX29" fmla="*/ 42816 w 185378"/>
                <a:gd name="connsiteY29" fmla="*/ 209495 h 368634"/>
                <a:gd name="connsiteX30" fmla="*/ 22937 w 185378"/>
                <a:gd name="connsiteY30" fmla="*/ 249254 h 368634"/>
                <a:gd name="connsiteX31" fmla="*/ 16056 w 185378"/>
                <a:gd name="connsiteY31" fmla="*/ 285189 h 368634"/>
                <a:gd name="connsiteX32" fmla="*/ 17586 w 185378"/>
                <a:gd name="connsiteY32" fmla="*/ 306597 h 368634"/>
                <a:gd name="connsiteX33" fmla="*/ 48169 w 185378"/>
                <a:gd name="connsiteY33" fmla="*/ 337945 h 368634"/>
                <a:gd name="connsiteX34" fmla="*/ 55050 w 185378"/>
                <a:gd name="connsiteY34" fmla="*/ 350178 h 368634"/>
                <a:gd name="connsiteX35" fmla="*/ 68812 w 185378"/>
                <a:gd name="connsiteY35" fmla="*/ 350943 h 368634"/>
                <a:gd name="connsiteX36" fmla="*/ 80281 w 185378"/>
                <a:gd name="connsiteY36" fmla="*/ 365470 h 368634"/>
                <a:gd name="connsiteX37" fmla="*/ 98631 w 185378"/>
                <a:gd name="connsiteY37" fmla="*/ 367764 h 368634"/>
                <a:gd name="connsiteX38" fmla="*/ 105513 w 185378"/>
                <a:gd name="connsiteY38" fmla="*/ 357824 h 368634"/>
                <a:gd name="connsiteX39" fmla="*/ 78752 w 185378"/>
                <a:gd name="connsiteY39" fmla="*/ 341768 h 368634"/>
                <a:gd name="connsiteX40" fmla="*/ 62696 w 185378"/>
                <a:gd name="connsiteY40" fmla="*/ 314243 h 368634"/>
                <a:gd name="connsiteX41" fmla="*/ 54285 w 185378"/>
                <a:gd name="connsiteY41" fmla="*/ 291306 h 368634"/>
                <a:gd name="connsiteX42" fmla="*/ 39759 w 185378"/>
                <a:gd name="connsiteY42" fmla="*/ 279837 h 368634"/>
                <a:gd name="connsiteX43" fmla="*/ 42816 w 185378"/>
                <a:gd name="connsiteY43" fmla="*/ 240843 h 368634"/>
                <a:gd name="connsiteX44" fmla="*/ 55815 w 185378"/>
                <a:gd name="connsiteY44" fmla="*/ 191145 h 368634"/>
                <a:gd name="connsiteX45" fmla="*/ 75694 w 185378"/>
                <a:gd name="connsiteY45" fmla="*/ 185029 h 368634"/>
                <a:gd name="connsiteX46" fmla="*/ 93279 w 185378"/>
                <a:gd name="connsiteY46" fmla="*/ 199556 h 368634"/>
                <a:gd name="connsiteX47" fmla="*/ 117746 w 185378"/>
                <a:gd name="connsiteY47" fmla="*/ 213318 h 368634"/>
                <a:gd name="connsiteX48" fmla="*/ 119274 w 185378"/>
                <a:gd name="connsiteY48" fmla="*/ 214083 h 368634"/>
                <a:gd name="connsiteX49" fmla="*/ 119274 w 185378"/>
                <a:gd name="connsiteY49" fmla="*/ 213318 h 368634"/>
                <a:gd name="connsiteX50" fmla="*/ 116217 w 185378"/>
                <a:gd name="connsiteY50" fmla="*/ 195733 h 3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5378" h="368634">
                  <a:moveTo>
                    <a:pt x="116217" y="195733"/>
                  </a:moveTo>
                  <a:cubicBezTo>
                    <a:pt x="116217" y="185029"/>
                    <a:pt x="106277" y="185029"/>
                    <a:pt x="115452" y="173560"/>
                  </a:cubicBezTo>
                  <a:cubicBezTo>
                    <a:pt x="124627" y="162091"/>
                    <a:pt x="138389" y="153681"/>
                    <a:pt x="146800" y="156739"/>
                  </a:cubicBezTo>
                  <a:cubicBezTo>
                    <a:pt x="155975" y="159798"/>
                    <a:pt x="173560" y="151387"/>
                    <a:pt x="178148" y="157504"/>
                  </a:cubicBezTo>
                  <a:cubicBezTo>
                    <a:pt x="178912" y="158268"/>
                    <a:pt x="180441" y="159798"/>
                    <a:pt x="181206" y="159798"/>
                  </a:cubicBezTo>
                  <a:cubicBezTo>
                    <a:pt x="188852" y="150623"/>
                    <a:pt x="183499" y="142977"/>
                    <a:pt x="184264" y="132273"/>
                  </a:cubicBezTo>
                  <a:cubicBezTo>
                    <a:pt x="185029" y="120039"/>
                    <a:pt x="175089" y="108571"/>
                    <a:pt x="168208" y="106277"/>
                  </a:cubicBezTo>
                  <a:cubicBezTo>
                    <a:pt x="161326" y="103983"/>
                    <a:pt x="172795" y="81046"/>
                    <a:pt x="165915" y="77223"/>
                  </a:cubicBezTo>
                  <a:cubicBezTo>
                    <a:pt x="159033" y="73400"/>
                    <a:pt x="153681" y="65754"/>
                    <a:pt x="149093" y="59637"/>
                  </a:cubicBezTo>
                  <a:cubicBezTo>
                    <a:pt x="144506" y="53521"/>
                    <a:pt x="129214" y="55815"/>
                    <a:pt x="126920" y="60402"/>
                  </a:cubicBezTo>
                  <a:cubicBezTo>
                    <a:pt x="124627" y="65754"/>
                    <a:pt x="114687" y="68812"/>
                    <a:pt x="112394" y="64225"/>
                  </a:cubicBezTo>
                  <a:cubicBezTo>
                    <a:pt x="109335" y="60402"/>
                    <a:pt x="103218" y="58873"/>
                    <a:pt x="95573" y="64989"/>
                  </a:cubicBezTo>
                  <a:cubicBezTo>
                    <a:pt x="87927" y="71106"/>
                    <a:pt x="76458" y="82575"/>
                    <a:pt x="74929" y="73400"/>
                  </a:cubicBezTo>
                  <a:cubicBezTo>
                    <a:pt x="72635" y="64225"/>
                    <a:pt x="81045" y="64989"/>
                    <a:pt x="81045" y="55050"/>
                  </a:cubicBezTo>
                  <a:cubicBezTo>
                    <a:pt x="81045" y="44346"/>
                    <a:pt x="86398" y="39758"/>
                    <a:pt x="83340" y="29054"/>
                  </a:cubicBezTo>
                  <a:cubicBezTo>
                    <a:pt x="80281" y="18350"/>
                    <a:pt x="70342" y="29819"/>
                    <a:pt x="67284" y="22937"/>
                  </a:cubicBezTo>
                  <a:cubicBezTo>
                    <a:pt x="64225" y="15292"/>
                    <a:pt x="67284" y="7646"/>
                    <a:pt x="64989" y="4588"/>
                  </a:cubicBezTo>
                  <a:cubicBezTo>
                    <a:pt x="64225" y="3823"/>
                    <a:pt x="62696" y="1529"/>
                    <a:pt x="60402" y="0"/>
                  </a:cubicBezTo>
                  <a:cubicBezTo>
                    <a:pt x="58873" y="765"/>
                    <a:pt x="57344" y="2294"/>
                    <a:pt x="56579" y="3823"/>
                  </a:cubicBezTo>
                  <a:cubicBezTo>
                    <a:pt x="55050" y="8410"/>
                    <a:pt x="38993" y="9940"/>
                    <a:pt x="35171" y="16056"/>
                  </a:cubicBezTo>
                  <a:cubicBezTo>
                    <a:pt x="31348" y="22937"/>
                    <a:pt x="20644" y="22173"/>
                    <a:pt x="17586" y="22173"/>
                  </a:cubicBezTo>
                  <a:cubicBezTo>
                    <a:pt x="14527" y="22173"/>
                    <a:pt x="5353" y="22937"/>
                    <a:pt x="4587" y="29819"/>
                  </a:cubicBezTo>
                  <a:cubicBezTo>
                    <a:pt x="3823" y="36700"/>
                    <a:pt x="0" y="63460"/>
                    <a:pt x="0" y="68048"/>
                  </a:cubicBezTo>
                  <a:cubicBezTo>
                    <a:pt x="0" y="72635"/>
                    <a:pt x="12998" y="87927"/>
                    <a:pt x="17586" y="90221"/>
                  </a:cubicBezTo>
                  <a:cubicBezTo>
                    <a:pt x="22173" y="92514"/>
                    <a:pt x="16821" y="103983"/>
                    <a:pt x="22173" y="106277"/>
                  </a:cubicBezTo>
                  <a:cubicBezTo>
                    <a:pt x="27525" y="109335"/>
                    <a:pt x="23702" y="118510"/>
                    <a:pt x="21409" y="117746"/>
                  </a:cubicBezTo>
                  <a:cubicBezTo>
                    <a:pt x="18350" y="116981"/>
                    <a:pt x="22937" y="129979"/>
                    <a:pt x="17586" y="135331"/>
                  </a:cubicBezTo>
                  <a:cubicBezTo>
                    <a:pt x="12233" y="139919"/>
                    <a:pt x="16821" y="152916"/>
                    <a:pt x="25996" y="161327"/>
                  </a:cubicBezTo>
                  <a:cubicBezTo>
                    <a:pt x="35171" y="169737"/>
                    <a:pt x="35171" y="183499"/>
                    <a:pt x="35171" y="191145"/>
                  </a:cubicBezTo>
                  <a:cubicBezTo>
                    <a:pt x="35171" y="198791"/>
                    <a:pt x="42816" y="199556"/>
                    <a:pt x="42816" y="209495"/>
                  </a:cubicBezTo>
                  <a:cubicBezTo>
                    <a:pt x="42816" y="209495"/>
                    <a:pt x="32113" y="251547"/>
                    <a:pt x="22937" y="249254"/>
                  </a:cubicBezTo>
                  <a:cubicBezTo>
                    <a:pt x="20644" y="259958"/>
                    <a:pt x="18350" y="276014"/>
                    <a:pt x="16056" y="285189"/>
                  </a:cubicBezTo>
                  <a:cubicBezTo>
                    <a:pt x="12998" y="296658"/>
                    <a:pt x="11469" y="305833"/>
                    <a:pt x="17586" y="306597"/>
                  </a:cubicBezTo>
                  <a:cubicBezTo>
                    <a:pt x="23702" y="307362"/>
                    <a:pt x="35936" y="321889"/>
                    <a:pt x="48169" y="337945"/>
                  </a:cubicBezTo>
                  <a:cubicBezTo>
                    <a:pt x="51227" y="341768"/>
                    <a:pt x="53521" y="345591"/>
                    <a:pt x="55050" y="350178"/>
                  </a:cubicBezTo>
                  <a:cubicBezTo>
                    <a:pt x="58873" y="350178"/>
                    <a:pt x="64225" y="350178"/>
                    <a:pt x="68812" y="350943"/>
                  </a:cubicBezTo>
                  <a:cubicBezTo>
                    <a:pt x="77988" y="352472"/>
                    <a:pt x="80281" y="360882"/>
                    <a:pt x="80281" y="365470"/>
                  </a:cubicBezTo>
                  <a:cubicBezTo>
                    <a:pt x="80281" y="370058"/>
                    <a:pt x="95573" y="368528"/>
                    <a:pt x="98631" y="367764"/>
                  </a:cubicBezTo>
                  <a:cubicBezTo>
                    <a:pt x="100925" y="366999"/>
                    <a:pt x="97867" y="360882"/>
                    <a:pt x="105513" y="357824"/>
                  </a:cubicBezTo>
                  <a:cubicBezTo>
                    <a:pt x="100925" y="350943"/>
                    <a:pt x="88691" y="342533"/>
                    <a:pt x="78752" y="341768"/>
                  </a:cubicBezTo>
                  <a:cubicBezTo>
                    <a:pt x="67284" y="341003"/>
                    <a:pt x="61931" y="322653"/>
                    <a:pt x="62696" y="314243"/>
                  </a:cubicBezTo>
                  <a:cubicBezTo>
                    <a:pt x="63461" y="305833"/>
                    <a:pt x="54285" y="298951"/>
                    <a:pt x="54285" y="291306"/>
                  </a:cubicBezTo>
                  <a:cubicBezTo>
                    <a:pt x="54285" y="284424"/>
                    <a:pt x="47405" y="283660"/>
                    <a:pt x="39759" y="279837"/>
                  </a:cubicBezTo>
                  <a:cubicBezTo>
                    <a:pt x="32113" y="276014"/>
                    <a:pt x="41288" y="251547"/>
                    <a:pt x="42816" y="240843"/>
                  </a:cubicBezTo>
                  <a:cubicBezTo>
                    <a:pt x="43582" y="230139"/>
                    <a:pt x="60402" y="200320"/>
                    <a:pt x="55815" y="191145"/>
                  </a:cubicBezTo>
                  <a:cubicBezTo>
                    <a:pt x="51227" y="181970"/>
                    <a:pt x="72635" y="174325"/>
                    <a:pt x="75694" y="185029"/>
                  </a:cubicBezTo>
                  <a:cubicBezTo>
                    <a:pt x="78752" y="195733"/>
                    <a:pt x="79517" y="200320"/>
                    <a:pt x="93279" y="199556"/>
                  </a:cubicBezTo>
                  <a:cubicBezTo>
                    <a:pt x="107041" y="198791"/>
                    <a:pt x="107041" y="210260"/>
                    <a:pt x="117746" y="213318"/>
                  </a:cubicBezTo>
                  <a:cubicBezTo>
                    <a:pt x="118510" y="213318"/>
                    <a:pt x="118510" y="214083"/>
                    <a:pt x="119274" y="214083"/>
                  </a:cubicBezTo>
                  <a:cubicBezTo>
                    <a:pt x="119274" y="214083"/>
                    <a:pt x="119274" y="213318"/>
                    <a:pt x="119274" y="213318"/>
                  </a:cubicBezTo>
                  <a:cubicBezTo>
                    <a:pt x="122333" y="206437"/>
                    <a:pt x="116217" y="206437"/>
                    <a:pt x="116217" y="1957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6" name="Vrije vorm: vorm 315">
              <a:extLst>
                <a:ext uri="{FF2B5EF4-FFF2-40B4-BE49-F238E27FC236}">
                  <a16:creationId xmlns:a16="http://schemas.microsoft.com/office/drawing/2014/main" id="{1BFF995E-F071-4667-91DD-C68CC0489EFD}"/>
                </a:ext>
              </a:extLst>
            </p:cNvPr>
            <p:cNvSpPr/>
            <p:nvPr/>
          </p:nvSpPr>
          <p:spPr>
            <a:xfrm>
              <a:off x="8572472" y="3805791"/>
              <a:ext cx="185378" cy="368634"/>
            </a:xfrm>
            <a:custGeom>
              <a:avLst/>
              <a:gdLst>
                <a:gd name="connsiteX0" fmla="*/ 116217 w 185378"/>
                <a:gd name="connsiteY0" fmla="*/ 195733 h 368634"/>
                <a:gd name="connsiteX1" fmla="*/ 115452 w 185378"/>
                <a:gd name="connsiteY1" fmla="*/ 173560 h 368634"/>
                <a:gd name="connsiteX2" fmla="*/ 146800 w 185378"/>
                <a:gd name="connsiteY2" fmla="*/ 156739 h 368634"/>
                <a:gd name="connsiteX3" fmla="*/ 178148 w 185378"/>
                <a:gd name="connsiteY3" fmla="*/ 157504 h 368634"/>
                <a:gd name="connsiteX4" fmla="*/ 181206 w 185378"/>
                <a:gd name="connsiteY4" fmla="*/ 159798 h 368634"/>
                <a:gd name="connsiteX5" fmla="*/ 184264 w 185378"/>
                <a:gd name="connsiteY5" fmla="*/ 132273 h 368634"/>
                <a:gd name="connsiteX6" fmla="*/ 168208 w 185378"/>
                <a:gd name="connsiteY6" fmla="*/ 106277 h 368634"/>
                <a:gd name="connsiteX7" fmla="*/ 165915 w 185378"/>
                <a:gd name="connsiteY7" fmla="*/ 77223 h 368634"/>
                <a:gd name="connsiteX8" fmla="*/ 149093 w 185378"/>
                <a:gd name="connsiteY8" fmla="*/ 59637 h 368634"/>
                <a:gd name="connsiteX9" fmla="*/ 126920 w 185378"/>
                <a:gd name="connsiteY9" fmla="*/ 60402 h 368634"/>
                <a:gd name="connsiteX10" fmla="*/ 112394 w 185378"/>
                <a:gd name="connsiteY10" fmla="*/ 64225 h 368634"/>
                <a:gd name="connsiteX11" fmla="*/ 95573 w 185378"/>
                <a:gd name="connsiteY11" fmla="*/ 64989 h 368634"/>
                <a:gd name="connsiteX12" fmla="*/ 74929 w 185378"/>
                <a:gd name="connsiteY12" fmla="*/ 73400 h 368634"/>
                <a:gd name="connsiteX13" fmla="*/ 81045 w 185378"/>
                <a:gd name="connsiteY13" fmla="*/ 55050 h 368634"/>
                <a:gd name="connsiteX14" fmla="*/ 83340 w 185378"/>
                <a:gd name="connsiteY14" fmla="*/ 29054 h 368634"/>
                <a:gd name="connsiteX15" fmla="*/ 67284 w 185378"/>
                <a:gd name="connsiteY15" fmla="*/ 22937 h 368634"/>
                <a:gd name="connsiteX16" fmla="*/ 64989 w 185378"/>
                <a:gd name="connsiteY16" fmla="*/ 4588 h 368634"/>
                <a:gd name="connsiteX17" fmla="*/ 60402 w 185378"/>
                <a:gd name="connsiteY17" fmla="*/ 0 h 368634"/>
                <a:gd name="connsiteX18" fmla="*/ 56579 w 185378"/>
                <a:gd name="connsiteY18" fmla="*/ 3823 h 368634"/>
                <a:gd name="connsiteX19" fmla="*/ 35171 w 185378"/>
                <a:gd name="connsiteY19" fmla="*/ 16056 h 368634"/>
                <a:gd name="connsiteX20" fmla="*/ 17586 w 185378"/>
                <a:gd name="connsiteY20" fmla="*/ 22173 h 368634"/>
                <a:gd name="connsiteX21" fmla="*/ 4587 w 185378"/>
                <a:gd name="connsiteY21" fmla="*/ 29819 h 368634"/>
                <a:gd name="connsiteX22" fmla="*/ 0 w 185378"/>
                <a:gd name="connsiteY22" fmla="*/ 68048 h 368634"/>
                <a:gd name="connsiteX23" fmla="*/ 17586 w 185378"/>
                <a:gd name="connsiteY23" fmla="*/ 90221 h 368634"/>
                <a:gd name="connsiteX24" fmla="*/ 22173 w 185378"/>
                <a:gd name="connsiteY24" fmla="*/ 106277 h 368634"/>
                <a:gd name="connsiteX25" fmla="*/ 21409 w 185378"/>
                <a:gd name="connsiteY25" fmla="*/ 117746 h 368634"/>
                <a:gd name="connsiteX26" fmla="*/ 17586 w 185378"/>
                <a:gd name="connsiteY26" fmla="*/ 135331 h 368634"/>
                <a:gd name="connsiteX27" fmla="*/ 25996 w 185378"/>
                <a:gd name="connsiteY27" fmla="*/ 161327 h 368634"/>
                <a:gd name="connsiteX28" fmla="*/ 35171 w 185378"/>
                <a:gd name="connsiteY28" fmla="*/ 191145 h 368634"/>
                <a:gd name="connsiteX29" fmla="*/ 42816 w 185378"/>
                <a:gd name="connsiteY29" fmla="*/ 209495 h 368634"/>
                <a:gd name="connsiteX30" fmla="*/ 22937 w 185378"/>
                <a:gd name="connsiteY30" fmla="*/ 249254 h 368634"/>
                <a:gd name="connsiteX31" fmla="*/ 16056 w 185378"/>
                <a:gd name="connsiteY31" fmla="*/ 285189 h 368634"/>
                <a:gd name="connsiteX32" fmla="*/ 17586 w 185378"/>
                <a:gd name="connsiteY32" fmla="*/ 306597 h 368634"/>
                <a:gd name="connsiteX33" fmla="*/ 48169 w 185378"/>
                <a:gd name="connsiteY33" fmla="*/ 337945 h 368634"/>
                <a:gd name="connsiteX34" fmla="*/ 55050 w 185378"/>
                <a:gd name="connsiteY34" fmla="*/ 350178 h 368634"/>
                <a:gd name="connsiteX35" fmla="*/ 68812 w 185378"/>
                <a:gd name="connsiteY35" fmla="*/ 350943 h 368634"/>
                <a:gd name="connsiteX36" fmla="*/ 80281 w 185378"/>
                <a:gd name="connsiteY36" fmla="*/ 365470 h 368634"/>
                <a:gd name="connsiteX37" fmla="*/ 98631 w 185378"/>
                <a:gd name="connsiteY37" fmla="*/ 367764 h 368634"/>
                <a:gd name="connsiteX38" fmla="*/ 105513 w 185378"/>
                <a:gd name="connsiteY38" fmla="*/ 357824 h 368634"/>
                <a:gd name="connsiteX39" fmla="*/ 78752 w 185378"/>
                <a:gd name="connsiteY39" fmla="*/ 341768 h 368634"/>
                <a:gd name="connsiteX40" fmla="*/ 62696 w 185378"/>
                <a:gd name="connsiteY40" fmla="*/ 314243 h 368634"/>
                <a:gd name="connsiteX41" fmla="*/ 54285 w 185378"/>
                <a:gd name="connsiteY41" fmla="*/ 291306 h 368634"/>
                <a:gd name="connsiteX42" fmla="*/ 39759 w 185378"/>
                <a:gd name="connsiteY42" fmla="*/ 279837 h 368634"/>
                <a:gd name="connsiteX43" fmla="*/ 42816 w 185378"/>
                <a:gd name="connsiteY43" fmla="*/ 240843 h 368634"/>
                <a:gd name="connsiteX44" fmla="*/ 55815 w 185378"/>
                <a:gd name="connsiteY44" fmla="*/ 191145 h 368634"/>
                <a:gd name="connsiteX45" fmla="*/ 75694 w 185378"/>
                <a:gd name="connsiteY45" fmla="*/ 185029 h 368634"/>
                <a:gd name="connsiteX46" fmla="*/ 93279 w 185378"/>
                <a:gd name="connsiteY46" fmla="*/ 199556 h 368634"/>
                <a:gd name="connsiteX47" fmla="*/ 117746 w 185378"/>
                <a:gd name="connsiteY47" fmla="*/ 213318 h 368634"/>
                <a:gd name="connsiteX48" fmla="*/ 119274 w 185378"/>
                <a:gd name="connsiteY48" fmla="*/ 214083 h 368634"/>
                <a:gd name="connsiteX49" fmla="*/ 119274 w 185378"/>
                <a:gd name="connsiteY49" fmla="*/ 213318 h 368634"/>
                <a:gd name="connsiteX50" fmla="*/ 116217 w 185378"/>
                <a:gd name="connsiteY50" fmla="*/ 195733 h 3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5378" h="368634">
                  <a:moveTo>
                    <a:pt x="116217" y="195733"/>
                  </a:moveTo>
                  <a:cubicBezTo>
                    <a:pt x="116217" y="185029"/>
                    <a:pt x="106277" y="185029"/>
                    <a:pt x="115452" y="173560"/>
                  </a:cubicBezTo>
                  <a:cubicBezTo>
                    <a:pt x="124627" y="162091"/>
                    <a:pt x="138389" y="153681"/>
                    <a:pt x="146800" y="156739"/>
                  </a:cubicBezTo>
                  <a:cubicBezTo>
                    <a:pt x="155975" y="159798"/>
                    <a:pt x="173560" y="151387"/>
                    <a:pt x="178148" y="157504"/>
                  </a:cubicBezTo>
                  <a:cubicBezTo>
                    <a:pt x="178912" y="158268"/>
                    <a:pt x="180441" y="159798"/>
                    <a:pt x="181206" y="159798"/>
                  </a:cubicBezTo>
                  <a:cubicBezTo>
                    <a:pt x="188852" y="150623"/>
                    <a:pt x="183499" y="142977"/>
                    <a:pt x="184264" y="132273"/>
                  </a:cubicBezTo>
                  <a:cubicBezTo>
                    <a:pt x="185029" y="120039"/>
                    <a:pt x="175089" y="108571"/>
                    <a:pt x="168208" y="106277"/>
                  </a:cubicBezTo>
                  <a:cubicBezTo>
                    <a:pt x="161326" y="103983"/>
                    <a:pt x="172795" y="81046"/>
                    <a:pt x="165915" y="77223"/>
                  </a:cubicBezTo>
                  <a:cubicBezTo>
                    <a:pt x="159033" y="73400"/>
                    <a:pt x="153681" y="65754"/>
                    <a:pt x="149093" y="59637"/>
                  </a:cubicBezTo>
                  <a:cubicBezTo>
                    <a:pt x="144506" y="53521"/>
                    <a:pt x="129214" y="55815"/>
                    <a:pt x="126920" y="60402"/>
                  </a:cubicBezTo>
                  <a:cubicBezTo>
                    <a:pt x="124627" y="65754"/>
                    <a:pt x="114687" y="68812"/>
                    <a:pt x="112394" y="64225"/>
                  </a:cubicBezTo>
                  <a:cubicBezTo>
                    <a:pt x="109335" y="60402"/>
                    <a:pt x="103218" y="58873"/>
                    <a:pt x="95573" y="64989"/>
                  </a:cubicBezTo>
                  <a:cubicBezTo>
                    <a:pt x="87927" y="71106"/>
                    <a:pt x="76458" y="82575"/>
                    <a:pt x="74929" y="73400"/>
                  </a:cubicBezTo>
                  <a:cubicBezTo>
                    <a:pt x="72635" y="64225"/>
                    <a:pt x="81045" y="64989"/>
                    <a:pt x="81045" y="55050"/>
                  </a:cubicBezTo>
                  <a:cubicBezTo>
                    <a:pt x="81045" y="44346"/>
                    <a:pt x="86398" y="39758"/>
                    <a:pt x="83340" y="29054"/>
                  </a:cubicBezTo>
                  <a:cubicBezTo>
                    <a:pt x="80281" y="18350"/>
                    <a:pt x="70342" y="29819"/>
                    <a:pt x="67284" y="22937"/>
                  </a:cubicBezTo>
                  <a:cubicBezTo>
                    <a:pt x="64225" y="15292"/>
                    <a:pt x="67284" y="7646"/>
                    <a:pt x="64989" y="4588"/>
                  </a:cubicBezTo>
                  <a:cubicBezTo>
                    <a:pt x="64225" y="3823"/>
                    <a:pt x="62696" y="1529"/>
                    <a:pt x="60402" y="0"/>
                  </a:cubicBezTo>
                  <a:cubicBezTo>
                    <a:pt x="58873" y="765"/>
                    <a:pt x="57344" y="2294"/>
                    <a:pt x="56579" y="3823"/>
                  </a:cubicBezTo>
                  <a:cubicBezTo>
                    <a:pt x="55050" y="8410"/>
                    <a:pt x="38993" y="9940"/>
                    <a:pt x="35171" y="16056"/>
                  </a:cubicBezTo>
                  <a:cubicBezTo>
                    <a:pt x="31348" y="22937"/>
                    <a:pt x="20644" y="22173"/>
                    <a:pt x="17586" y="22173"/>
                  </a:cubicBezTo>
                  <a:cubicBezTo>
                    <a:pt x="14527" y="22173"/>
                    <a:pt x="5353" y="22937"/>
                    <a:pt x="4587" y="29819"/>
                  </a:cubicBezTo>
                  <a:cubicBezTo>
                    <a:pt x="3823" y="36700"/>
                    <a:pt x="0" y="63460"/>
                    <a:pt x="0" y="68048"/>
                  </a:cubicBezTo>
                  <a:cubicBezTo>
                    <a:pt x="0" y="72635"/>
                    <a:pt x="12998" y="87927"/>
                    <a:pt x="17586" y="90221"/>
                  </a:cubicBezTo>
                  <a:cubicBezTo>
                    <a:pt x="22173" y="92514"/>
                    <a:pt x="16821" y="103983"/>
                    <a:pt x="22173" y="106277"/>
                  </a:cubicBezTo>
                  <a:cubicBezTo>
                    <a:pt x="27525" y="109335"/>
                    <a:pt x="23702" y="118510"/>
                    <a:pt x="21409" y="117746"/>
                  </a:cubicBezTo>
                  <a:cubicBezTo>
                    <a:pt x="18350" y="116981"/>
                    <a:pt x="22937" y="129979"/>
                    <a:pt x="17586" y="135331"/>
                  </a:cubicBezTo>
                  <a:cubicBezTo>
                    <a:pt x="12233" y="139919"/>
                    <a:pt x="16821" y="152916"/>
                    <a:pt x="25996" y="161327"/>
                  </a:cubicBezTo>
                  <a:cubicBezTo>
                    <a:pt x="35171" y="169737"/>
                    <a:pt x="35171" y="183499"/>
                    <a:pt x="35171" y="191145"/>
                  </a:cubicBezTo>
                  <a:cubicBezTo>
                    <a:pt x="35171" y="198791"/>
                    <a:pt x="42816" y="199556"/>
                    <a:pt x="42816" y="209495"/>
                  </a:cubicBezTo>
                  <a:cubicBezTo>
                    <a:pt x="42816" y="209495"/>
                    <a:pt x="32113" y="251547"/>
                    <a:pt x="22937" y="249254"/>
                  </a:cubicBezTo>
                  <a:cubicBezTo>
                    <a:pt x="20644" y="259958"/>
                    <a:pt x="18350" y="276014"/>
                    <a:pt x="16056" y="285189"/>
                  </a:cubicBezTo>
                  <a:cubicBezTo>
                    <a:pt x="12998" y="296658"/>
                    <a:pt x="11469" y="305833"/>
                    <a:pt x="17586" y="306597"/>
                  </a:cubicBezTo>
                  <a:cubicBezTo>
                    <a:pt x="23702" y="307362"/>
                    <a:pt x="35936" y="321889"/>
                    <a:pt x="48169" y="337945"/>
                  </a:cubicBezTo>
                  <a:cubicBezTo>
                    <a:pt x="51227" y="341768"/>
                    <a:pt x="53521" y="345591"/>
                    <a:pt x="55050" y="350178"/>
                  </a:cubicBezTo>
                  <a:cubicBezTo>
                    <a:pt x="58873" y="350178"/>
                    <a:pt x="64225" y="350178"/>
                    <a:pt x="68812" y="350943"/>
                  </a:cubicBezTo>
                  <a:cubicBezTo>
                    <a:pt x="77988" y="352472"/>
                    <a:pt x="80281" y="360882"/>
                    <a:pt x="80281" y="365470"/>
                  </a:cubicBezTo>
                  <a:cubicBezTo>
                    <a:pt x="80281" y="370058"/>
                    <a:pt x="95573" y="368528"/>
                    <a:pt x="98631" y="367764"/>
                  </a:cubicBezTo>
                  <a:cubicBezTo>
                    <a:pt x="100925" y="366999"/>
                    <a:pt x="97867" y="360882"/>
                    <a:pt x="105513" y="357824"/>
                  </a:cubicBezTo>
                  <a:cubicBezTo>
                    <a:pt x="100925" y="350943"/>
                    <a:pt x="88691" y="342533"/>
                    <a:pt x="78752" y="341768"/>
                  </a:cubicBezTo>
                  <a:cubicBezTo>
                    <a:pt x="67284" y="341003"/>
                    <a:pt x="61931" y="322653"/>
                    <a:pt x="62696" y="314243"/>
                  </a:cubicBezTo>
                  <a:cubicBezTo>
                    <a:pt x="63461" y="305833"/>
                    <a:pt x="54285" y="298951"/>
                    <a:pt x="54285" y="291306"/>
                  </a:cubicBezTo>
                  <a:cubicBezTo>
                    <a:pt x="54285" y="284424"/>
                    <a:pt x="47405" y="283660"/>
                    <a:pt x="39759" y="279837"/>
                  </a:cubicBezTo>
                  <a:cubicBezTo>
                    <a:pt x="32113" y="276014"/>
                    <a:pt x="41288" y="251547"/>
                    <a:pt x="42816" y="240843"/>
                  </a:cubicBezTo>
                  <a:cubicBezTo>
                    <a:pt x="43582" y="230139"/>
                    <a:pt x="60402" y="200320"/>
                    <a:pt x="55815" y="191145"/>
                  </a:cubicBezTo>
                  <a:cubicBezTo>
                    <a:pt x="51227" y="181970"/>
                    <a:pt x="72635" y="174325"/>
                    <a:pt x="75694" y="185029"/>
                  </a:cubicBezTo>
                  <a:cubicBezTo>
                    <a:pt x="78752" y="195733"/>
                    <a:pt x="79517" y="200320"/>
                    <a:pt x="93279" y="199556"/>
                  </a:cubicBezTo>
                  <a:cubicBezTo>
                    <a:pt x="107041" y="198791"/>
                    <a:pt x="107041" y="210260"/>
                    <a:pt x="117746" y="213318"/>
                  </a:cubicBezTo>
                  <a:cubicBezTo>
                    <a:pt x="118510" y="213318"/>
                    <a:pt x="118510" y="214083"/>
                    <a:pt x="119274" y="214083"/>
                  </a:cubicBezTo>
                  <a:cubicBezTo>
                    <a:pt x="119274" y="214083"/>
                    <a:pt x="119274" y="213318"/>
                    <a:pt x="119274" y="213318"/>
                  </a:cubicBezTo>
                  <a:cubicBezTo>
                    <a:pt x="122333" y="206437"/>
                    <a:pt x="116217" y="206437"/>
                    <a:pt x="116217" y="1957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7" name="Vrije vorm: vorm 316">
              <a:extLst>
                <a:ext uri="{FF2B5EF4-FFF2-40B4-BE49-F238E27FC236}">
                  <a16:creationId xmlns:a16="http://schemas.microsoft.com/office/drawing/2014/main" id="{729D041A-1C21-4BBE-98BA-36E88DF4C34E}"/>
                </a:ext>
              </a:extLst>
            </p:cNvPr>
            <p:cNvSpPr/>
            <p:nvPr/>
          </p:nvSpPr>
          <p:spPr>
            <a:xfrm>
              <a:off x="7130473" y="3498090"/>
              <a:ext cx="488567" cy="409390"/>
            </a:xfrm>
            <a:custGeom>
              <a:avLst/>
              <a:gdLst>
                <a:gd name="connsiteX0" fmla="*/ 292070 w 488567"/>
                <a:gd name="connsiteY0" fmla="*/ 85973 h 409390"/>
                <a:gd name="connsiteX1" fmla="*/ 250783 w 488567"/>
                <a:gd name="connsiteY1" fmla="*/ 81385 h 409390"/>
                <a:gd name="connsiteX2" fmla="*/ 223258 w 488567"/>
                <a:gd name="connsiteY2" fmla="*/ 71446 h 409390"/>
                <a:gd name="connsiteX3" fmla="*/ 167443 w 488567"/>
                <a:gd name="connsiteY3" fmla="*/ 27865 h 409390"/>
                <a:gd name="connsiteX4" fmla="*/ 121569 w 488567"/>
                <a:gd name="connsiteY4" fmla="*/ 340 h 409390"/>
                <a:gd name="connsiteX5" fmla="*/ 102454 w 488567"/>
                <a:gd name="connsiteY5" fmla="*/ 340 h 409390"/>
                <a:gd name="connsiteX6" fmla="*/ 78752 w 488567"/>
                <a:gd name="connsiteY6" fmla="*/ 7986 h 409390"/>
                <a:gd name="connsiteX7" fmla="*/ 55814 w 488567"/>
                <a:gd name="connsiteY7" fmla="*/ 23277 h 409390"/>
                <a:gd name="connsiteX8" fmla="*/ 73400 w 488567"/>
                <a:gd name="connsiteY8" fmla="*/ 44685 h 409390"/>
                <a:gd name="connsiteX9" fmla="*/ 59637 w 488567"/>
                <a:gd name="connsiteY9" fmla="*/ 56154 h 409390"/>
                <a:gd name="connsiteX10" fmla="*/ 45110 w 488567"/>
                <a:gd name="connsiteY10" fmla="*/ 63035 h 409390"/>
                <a:gd name="connsiteX11" fmla="*/ 26760 w 488567"/>
                <a:gd name="connsiteY11" fmla="*/ 77563 h 409390"/>
                <a:gd name="connsiteX12" fmla="*/ 3823 w 488567"/>
                <a:gd name="connsiteY12" fmla="*/ 66858 h 409390"/>
                <a:gd name="connsiteX13" fmla="*/ 1529 w 488567"/>
                <a:gd name="connsiteY13" fmla="*/ 73740 h 409390"/>
                <a:gd name="connsiteX14" fmla="*/ 0 w 488567"/>
                <a:gd name="connsiteY14" fmla="*/ 79856 h 409390"/>
                <a:gd name="connsiteX15" fmla="*/ 3823 w 488567"/>
                <a:gd name="connsiteY15" fmla="*/ 107381 h 409390"/>
                <a:gd name="connsiteX16" fmla="*/ 22937 w 488567"/>
                <a:gd name="connsiteY16" fmla="*/ 131848 h 409390"/>
                <a:gd name="connsiteX17" fmla="*/ 56579 w 488567"/>
                <a:gd name="connsiteY17" fmla="*/ 186133 h 409390"/>
                <a:gd name="connsiteX18" fmla="*/ 74164 w 488567"/>
                <a:gd name="connsiteY18" fmla="*/ 212893 h 409390"/>
                <a:gd name="connsiteX19" fmla="*/ 94808 w 488567"/>
                <a:gd name="connsiteY19" fmla="*/ 240418 h 409390"/>
                <a:gd name="connsiteX20" fmla="*/ 100925 w 488567"/>
                <a:gd name="connsiteY20" fmla="*/ 267179 h 409390"/>
                <a:gd name="connsiteX21" fmla="*/ 120039 w 488567"/>
                <a:gd name="connsiteY21" fmla="*/ 308466 h 409390"/>
                <a:gd name="connsiteX22" fmla="*/ 146800 w 488567"/>
                <a:gd name="connsiteY22" fmla="*/ 340578 h 409390"/>
                <a:gd name="connsiteX23" fmla="*/ 168208 w 488567"/>
                <a:gd name="connsiteY23" fmla="*/ 377278 h 409390"/>
                <a:gd name="connsiteX24" fmla="*/ 175854 w 488567"/>
                <a:gd name="connsiteY24" fmla="*/ 395628 h 409390"/>
                <a:gd name="connsiteX25" fmla="*/ 183499 w 488567"/>
                <a:gd name="connsiteY25" fmla="*/ 409391 h 409390"/>
                <a:gd name="connsiteX26" fmla="*/ 194204 w 488567"/>
                <a:gd name="connsiteY26" fmla="*/ 403274 h 409390"/>
                <a:gd name="connsiteX27" fmla="*/ 193439 w 488567"/>
                <a:gd name="connsiteY27" fmla="*/ 390276 h 409390"/>
                <a:gd name="connsiteX28" fmla="*/ 203378 w 488567"/>
                <a:gd name="connsiteY28" fmla="*/ 381101 h 409390"/>
                <a:gd name="connsiteX29" fmla="*/ 220964 w 488567"/>
                <a:gd name="connsiteY29" fmla="*/ 384159 h 409390"/>
                <a:gd name="connsiteX30" fmla="*/ 249253 w 488567"/>
                <a:gd name="connsiteY30" fmla="*/ 387218 h 409390"/>
                <a:gd name="connsiteX31" fmla="*/ 281366 w 488567"/>
                <a:gd name="connsiteY31" fmla="*/ 392570 h 409390"/>
                <a:gd name="connsiteX32" fmla="*/ 297422 w 488567"/>
                <a:gd name="connsiteY32" fmla="*/ 386453 h 409390"/>
                <a:gd name="connsiteX33" fmla="*/ 333357 w 488567"/>
                <a:gd name="connsiteY33" fmla="*/ 353576 h 409390"/>
                <a:gd name="connsiteX34" fmla="*/ 379232 w 488567"/>
                <a:gd name="connsiteY34" fmla="*/ 350518 h 409390"/>
                <a:gd name="connsiteX35" fmla="*/ 472511 w 488567"/>
                <a:gd name="connsiteY35" fmla="*/ 318406 h 409390"/>
                <a:gd name="connsiteX36" fmla="*/ 488568 w 488567"/>
                <a:gd name="connsiteY36" fmla="*/ 267943 h 409390"/>
                <a:gd name="connsiteX37" fmla="*/ 476334 w 488567"/>
                <a:gd name="connsiteY37" fmla="*/ 250358 h 409390"/>
                <a:gd name="connsiteX38" fmla="*/ 418226 w 488567"/>
                <a:gd name="connsiteY38" fmla="*/ 243477 h 409390"/>
                <a:gd name="connsiteX39" fmla="*/ 400641 w 488567"/>
                <a:gd name="connsiteY39" fmla="*/ 217481 h 409390"/>
                <a:gd name="connsiteX40" fmla="*/ 390701 w 488567"/>
                <a:gd name="connsiteY40" fmla="*/ 202189 h 409390"/>
                <a:gd name="connsiteX41" fmla="*/ 371586 w 488567"/>
                <a:gd name="connsiteY41" fmla="*/ 188427 h 409390"/>
                <a:gd name="connsiteX42" fmla="*/ 359353 w 488567"/>
                <a:gd name="connsiteY42" fmla="*/ 162431 h 409390"/>
                <a:gd name="connsiteX43" fmla="*/ 349414 w 488567"/>
                <a:gd name="connsiteY43" fmla="*/ 136435 h 409390"/>
                <a:gd name="connsiteX44" fmla="*/ 325711 w 488567"/>
                <a:gd name="connsiteY44" fmla="*/ 107381 h 409390"/>
                <a:gd name="connsiteX45" fmla="*/ 322653 w 488567"/>
                <a:gd name="connsiteY45" fmla="*/ 96677 h 409390"/>
                <a:gd name="connsiteX46" fmla="*/ 304303 w 488567"/>
                <a:gd name="connsiteY46" fmla="*/ 95912 h 409390"/>
                <a:gd name="connsiteX47" fmla="*/ 292070 w 488567"/>
                <a:gd name="connsiteY47" fmla="*/ 85973 h 40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8567" h="409390">
                  <a:moveTo>
                    <a:pt x="292070" y="85973"/>
                  </a:moveTo>
                  <a:cubicBezTo>
                    <a:pt x="292070" y="85973"/>
                    <a:pt x="256135" y="81385"/>
                    <a:pt x="250783" y="81385"/>
                  </a:cubicBezTo>
                  <a:cubicBezTo>
                    <a:pt x="245430" y="81385"/>
                    <a:pt x="231668" y="79092"/>
                    <a:pt x="223258" y="71446"/>
                  </a:cubicBezTo>
                  <a:cubicBezTo>
                    <a:pt x="214847" y="63800"/>
                    <a:pt x="174324" y="31688"/>
                    <a:pt x="167443" y="27865"/>
                  </a:cubicBezTo>
                  <a:cubicBezTo>
                    <a:pt x="159798" y="24042"/>
                    <a:pt x="129979" y="1104"/>
                    <a:pt x="121569" y="340"/>
                  </a:cubicBezTo>
                  <a:cubicBezTo>
                    <a:pt x="113158" y="-425"/>
                    <a:pt x="112394" y="340"/>
                    <a:pt x="102454" y="340"/>
                  </a:cubicBezTo>
                  <a:cubicBezTo>
                    <a:pt x="92514" y="340"/>
                    <a:pt x="97102" y="7221"/>
                    <a:pt x="78752" y="7986"/>
                  </a:cubicBezTo>
                  <a:cubicBezTo>
                    <a:pt x="60402" y="8750"/>
                    <a:pt x="50462" y="21748"/>
                    <a:pt x="55814" y="23277"/>
                  </a:cubicBezTo>
                  <a:cubicBezTo>
                    <a:pt x="61166" y="24806"/>
                    <a:pt x="78752" y="41627"/>
                    <a:pt x="73400" y="44685"/>
                  </a:cubicBezTo>
                  <a:cubicBezTo>
                    <a:pt x="68048" y="47744"/>
                    <a:pt x="67283" y="56154"/>
                    <a:pt x="59637" y="56154"/>
                  </a:cubicBezTo>
                  <a:cubicBezTo>
                    <a:pt x="51991" y="56154"/>
                    <a:pt x="45110" y="56919"/>
                    <a:pt x="45110" y="63035"/>
                  </a:cubicBezTo>
                  <a:cubicBezTo>
                    <a:pt x="45110" y="69152"/>
                    <a:pt x="35171" y="78327"/>
                    <a:pt x="26760" y="77563"/>
                  </a:cubicBezTo>
                  <a:cubicBezTo>
                    <a:pt x="22173" y="76798"/>
                    <a:pt x="11469" y="71446"/>
                    <a:pt x="3823" y="66858"/>
                  </a:cubicBezTo>
                  <a:lnTo>
                    <a:pt x="1529" y="73740"/>
                  </a:lnTo>
                  <a:lnTo>
                    <a:pt x="0" y="79856"/>
                  </a:lnTo>
                  <a:cubicBezTo>
                    <a:pt x="1529" y="85208"/>
                    <a:pt x="-764" y="105852"/>
                    <a:pt x="3823" y="107381"/>
                  </a:cubicBezTo>
                  <a:cubicBezTo>
                    <a:pt x="9175" y="108910"/>
                    <a:pt x="11469" y="118850"/>
                    <a:pt x="22937" y="131848"/>
                  </a:cubicBezTo>
                  <a:cubicBezTo>
                    <a:pt x="33642" y="144081"/>
                    <a:pt x="56579" y="178487"/>
                    <a:pt x="56579" y="186133"/>
                  </a:cubicBezTo>
                  <a:cubicBezTo>
                    <a:pt x="56579" y="194543"/>
                    <a:pt x="60402" y="203718"/>
                    <a:pt x="74164" y="212893"/>
                  </a:cubicBezTo>
                  <a:cubicBezTo>
                    <a:pt x="87927" y="222833"/>
                    <a:pt x="87927" y="234302"/>
                    <a:pt x="94808" y="240418"/>
                  </a:cubicBezTo>
                  <a:cubicBezTo>
                    <a:pt x="101689" y="246535"/>
                    <a:pt x="100160" y="252652"/>
                    <a:pt x="100925" y="267179"/>
                  </a:cubicBezTo>
                  <a:cubicBezTo>
                    <a:pt x="100925" y="281706"/>
                    <a:pt x="107806" y="300056"/>
                    <a:pt x="120039" y="308466"/>
                  </a:cubicBezTo>
                  <a:cubicBezTo>
                    <a:pt x="132272" y="316112"/>
                    <a:pt x="140683" y="325287"/>
                    <a:pt x="146800" y="340578"/>
                  </a:cubicBezTo>
                  <a:cubicBezTo>
                    <a:pt x="152916" y="355870"/>
                    <a:pt x="159798" y="369632"/>
                    <a:pt x="168208" y="377278"/>
                  </a:cubicBezTo>
                  <a:cubicBezTo>
                    <a:pt x="175854" y="385689"/>
                    <a:pt x="171266" y="389512"/>
                    <a:pt x="175854" y="395628"/>
                  </a:cubicBezTo>
                  <a:cubicBezTo>
                    <a:pt x="178147" y="398687"/>
                    <a:pt x="181206" y="404039"/>
                    <a:pt x="183499" y="409391"/>
                  </a:cubicBezTo>
                  <a:cubicBezTo>
                    <a:pt x="189616" y="406333"/>
                    <a:pt x="194204" y="404039"/>
                    <a:pt x="194204" y="403274"/>
                  </a:cubicBezTo>
                  <a:cubicBezTo>
                    <a:pt x="195733" y="400216"/>
                    <a:pt x="191910" y="392570"/>
                    <a:pt x="193439" y="390276"/>
                  </a:cubicBezTo>
                  <a:cubicBezTo>
                    <a:pt x="195733" y="387218"/>
                    <a:pt x="199555" y="382630"/>
                    <a:pt x="203378" y="381101"/>
                  </a:cubicBezTo>
                  <a:cubicBezTo>
                    <a:pt x="207201" y="379572"/>
                    <a:pt x="211789" y="384924"/>
                    <a:pt x="220964" y="384159"/>
                  </a:cubicBezTo>
                  <a:cubicBezTo>
                    <a:pt x="229374" y="382630"/>
                    <a:pt x="247724" y="384924"/>
                    <a:pt x="249253" y="387218"/>
                  </a:cubicBezTo>
                  <a:cubicBezTo>
                    <a:pt x="251547" y="389512"/>
                    <a:pt x="276014" y="387982"/>
                    <a:pt x="281366" y="392570"/>
                  </a:cubicBezTo>
                  <a:cubicBezTo>
                    <a:pt x="287482" y="397157"/>
                    <a:pt x="293599" y="396393"/>
                    <a:pt x="297422" y="386453"/>
                  </a:cubicBezTo>
                  <a:cubicBezTo>
                    <a:pt x="301245" y="376514"/>
                    <a:pt x="329534" y="355870"/>
                    <a:pt x="333357" y="353576"/>
                  </a:cubicBezTo>
                  <a:cubicBezTo>
                    <a:pt x="337180" y="351283"/>
                    <a:pt x="366999" y="353576"/>
                    <a:pt x="379232" y="350518"/>
                  </a:cubicBezTo>
                  <a:cubicBezTo>
                    <a:pt x="391466" y="347460"/>
                    <a:pt x="469453" y="321464"/>
                    <a:pt x="472511" y="318406"/>
                  </a:cubicBezTo>
                  <a:cubicBezTo>
                    <a:pt x="475570" y="315347"/>
                    <a:pt x="488568" y="272531"/>
                    <a:pt x="488568" y="267943"/>
                  </a:cubicBezTo>
                  <a:cubicBezTo>
                    <a:pt x="488568" y="263356"/>
                    <a:pt x="482451" y="249593"/>
                    <a:pt x="476334" y="250358"/>
                  </a:cubicBezTo>
                  <a:cubicBezTo>
                    <a:pt x="470217" y="251122"/>
                    <a:pt x="421284" y="245770"/>
                    <a:pt x="418226" y="243477"/>
                  </a:cubicBezTo>
                  <a:cubicBezTo>
                    <a:pt x="415932" y="241948"/>
                    <a:pt x="402169" y="231243"/>
                    <a:pt x="400641" y="217481"/>
                  </a:cubicBezTo>
                  <a:cubicBezTo>
                    <a:pt x="396818" y="214423"/>
                    <a:pt x="392230" y="207541"/>
                    <a:pt x="390701" y="202189"/>
                  </a:cubicBezTo>
                  <a:cubicBezTo>
                    <a:pt x="385349" y="202954"/>
                    <a:pt x="376174" y="201425"/>
                    <a:pt x="371586" y="188427"/>
                  </a:cubicBezTo>
                  <a:cubicBezTo>
                    <a:pt x="366999" y="185368"/>
                    <a:pt x="354766" y="167018"/>
                    <a:pt x="359353" y="162431"/>
                  </a:cubicBezTo>
                  <a:cubicBezTo>
                    <a:pt x="364705" y="156314"/>
                    <a:pt x="356295" y="143316"/>
                    <a:pt x="349414" y="136435"/>
                  </a:cubicBezTo>
                  <a:cubicBezTo>
                    <a:pt x="341768" y="129554"/>
                    <a:pt x="326476" y="115792"/>
                    <a:pt x="325711" y="107381"/>
                  </a:cubicBezTo>
                  <a:cubicBezTo>
                    <a:pt x="325711" y="105087"/>
                    <a:pt x="324183" y="101264"/>
                    <a:pt x="322653" y="96677"/>
                  </a:cubicBezTo>
                  <a:lnTo>
                    <a:pt x="304303" y="95912"/>
                  </a:lnTo>
                  <a:lnTo>
                    <a:pt x="292070" y="85973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8" name="Vrije vorm: vorm 317">
              <a:extLst>
                <a:ext uri="{FF2B5EF4-FFF2-40B4-BE49-F238E27FC236}">
                  <a16:creationId xmlns:a16="http://schemas.microsoft.com/office/drawing/2014/main" id="{87DD50F0-461B-4382-ADC2-7792A8C040B2}"/>
                </a:ext>
              </a:extLst>
            </p:cNvPr>
            <p:cNvSpPr/>
            <p:nvPr/>
          </p:nvSpPr>
          <p:spPr>
            <a:xfrm>
              <a:off x="7532642" y="3685752"/>
              <a:ext cx="185240" cy="217905"/>
            </a:xfrm>
            <a:custGeom>
              <a:avLst/>
              <a:gdLst>
                <a:gd name="connsiteX0" fmla="*/ 92515 w 185240"/>
                <a:gd name="connsiteY0" fmla="*/ 5352 h 217905"/>
                <a:gd name="connsiteX1" fmla="*/ 92515 w 185240"/>
                <a:gd name="connsiteY1" fmla="*/ 23702 h 217905"/>
                <a:gd name="connsiteX2" fmla="*/ 77987 w 185240"/>
                <a:gd name="connsiteY2" fmla="*/ 42817 h 217905"/>
                <a:gd name="connsiteX3" fmla="*/ 70342 w 185240"/>
                <a:gd name="connsiteY3" fmla="*/ 63460 h 217905"/>
                <a:gd name="connsiteX4" fmla="*/ 74929 w 185240"/>
                <a:gd name="connsiteY4" fmla="*/ 63460 h 217905"/>
                <a:gd name="connsiteX5" fmla="*/ 87162 w 185240"/>
                <a:gd name="connsiteY5" fmla="*/ 81046 h 217905"/>
                <a:gd name="connsiteX6" fmla="*/ 71106 w 185240"/>
                <a:gd name="connsiteY6" fmla="*/ 131508 h 217905"/>
                <a:gd name="connsiteX7" fmla="*/ 0 w 185240"/>
                <a:gd name="connsiteY7" fmla="*/ 156739 h 217905"/>
                <a:gd name="connsiteX8" fmla="*/ 28290 w 185240"/>
                <a:gd name="connsiteY8" fmla="*/ 217906 h 217905"/>
                <a:gd name="connsiteX9" fmla="*/ 34406 w 185240"/>
                <a:gd name="connsiteY9" fmla="*/ 214847 h 217905"/>
                <a:gd name="connsiteX10" fmla="*/ 71871 w 185240"/>
                <a:gd name="connsiteY10" fmla="*/ 207966 h 217905"/>
                <a:gd name="connsiteX11" fmla="*/ 81046 w 185240"/>
                <a:gd name="connsiteY11" fmla="*/ 188851 h 217905"/>
                <a:gd name="connsiteX12" fmla="*/ 106277 w 185240"/>
                <a:gd name="connsiteY12" fmla="*/ 184264 h 217905"/>
                <a:gd name="connsiteX13" fmla="*/ 121569 w 185240"/>
                <a:gd name="connsiteY13" fmla="*/ 162091 h 217905"/>
                <a:gd name="connsiteX14" fmla="*/ 136096 w 185240"/>
                <a:gd name="connsiteY14" fmla="*/ 154445 h 217905"/>
                <a:gd name="connsiteX15" fmla="*/ 143742 w 185240"/>
                <a:gd name="connsiteY15" fmla="*/ 121568 h 217905"/>
                <a:gd name="connsiteX16" fmla="*/ 162856 w 185240"/>
                <a:gd name="connsiteY16" fmla="*/ 107806 h 217905"/>
                <a:gd name="connsiteX17" fmla="*/ 181971 w 185240"/>
                <a:gd name="connsiteY17" fmla="*/ 79516 h 217905"/>
                <a:gd name="connsiteX18" fmla="*/ 180441 w 185240"/>
                <a:gd name="connsiteY18" fmla="*/ 66518 h 217905"/>
                <a:gd name="connsiteX19" fmla="*/ 160562 w 185240"/>
                <a:gd name="connsiteY19" fmla="*/ 41287 h 217905"/>
                <a:gd name="connsiteX20" fmla="*/ 121569 w 185240"/>
                <a:gd name="connsiteY20" fmla="*/ 25996 h 217905"/>
                <a:gd name="connsiteX21" fmla="*/ 109335 w 185240"/>
                <a:gd name="connsiteY21" fmla="*/ 0 h 217905"/>
                <a:gd name="connsiteX22" fmla="*/ 100925 w 185240"/>
                <a:gd name="connsiteY22" fmla="*/ 4588 h 217905"/>
                <a:gd name="connsiteX23" fmla="*/ 92515 w 185240"/>
                <a:gd name="connsiteY23" fmla="*/ 4588 h 2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240" h="217905">
                  <a:moveTo>
                    <a:pt x="92515" y="5352"/>
                  </a:moveTo>
                  <a:lnTo>
                    <a:pt x="92515" y="23702"/>
                  </a:lnTo>
                  <a:lnTo>
                    <a:pt x="77987" y="42817"/>
                  </a:lnTo>
                  <a:lnTo>
                    <a:pt x="70342" y="63460"/>
                  </a:lnTo>
                  <a:cubicBezTo>
                    <a:pt x="72635" y="63460"/>
                    <a:pt x="74164" y="63460"/>
                    <a:pt x="74929" y="63460"/>
                  </a:cubicBezTo>
                  <a:cubicBezTo>
                    <a:pt x="81046" y="62696"/>
                    <a:pt x="87162" y="75693"/>
                    <a:pt x="87162" y="81046"/>
                  </a:cubicBezTo>
                  <a:cubicBezTo>
                    <a:pt x="87162" y="85633"/>
                    <a:pt x="74929" y="129214"/>
                    <a:pt x="71106" y="131508"/>
                  </a:cubicBezTo>
                  <a:cubicBezTo>
                    <a:pt x="68812" y="133802"/>
                    <a:pt x="27525" y="147564"/>
                    <a:pt x="0" y="156739"/>
                  </a:cubicBezTo>
                  <a:cubicBezTo>
                    <a:pt x="6117" y="169737"/>
                    <a:pt x="17586" y="194968"/>
                    <a:pt x="28290" y="217906"/>
                  </a:cubicBezTo>
                  <a:cubicBezTo>
                    <a:pt x="29819" y="217141"/>
                    <a:pt x="32113" y="216376"/>
                    <a:pt x="34406" y="214847"/>
                  </a:cubicBezTo>
                  <a:cubicBezTo>
                    <a:pt x="47404" y="207202"/>
                    <a:pt x="61931" y="211024"/>
                    <a:pt x="71871" y="207966"/>
                  </a:cubicBezTo>
                  <a:cubicBezTo>
                    <a:pt x="81810" y="204908"/>
                    <a:pt x="71871" y="196497"/>
                    <a:pt x="81046" y="188851"/>
                  </a:cubicBezTo>
                  <a:cubicBezTo>
                    <a:pt x="89456" y="181206"/>
                    <a:pt x="101690" y="187322"/>
                    <a:pt x="106277" y="184264"/>
                  </a:cubicBezTo>
                  <a:cubicBezTo>
                    <a:pt x="110864" y="181970"/>
                    <a:pt x="113923" y="165150"/>
                    <a:pt x="121569" y="162091"/>
                  </a:cubicBezTo>
                  <a:cubicBezTo>
                    <a:pt x="129214" y="159033"/>
                    <a:pt x="137625" y="161327"/>
                    <a:pt x="136096" y="154445"/>
                  </a:cubicBezTo>
                  <a:cubicBezTo>
                    <a:pt x="135331" y="147564"/>
                    <a:pt x="136860" y="123098"/>
                    <a:pt x="143742" y="121568"/>
                  </a:cubicBezTo>
                  <a:cubicBezTo>
                    <a:pt x="150623" y="120039"/>
                    <a:pt x="162091" y="112393"/>
                    <a:pt x="162856" y="107806"/>
                  </a:cubicBezTo>
                  <a:cubicBezTo>
                    <a:pt x="162856" y="103218"/>
                    <a:pt x="177383" y="87162"/>
                    <a:pt x="181971" y="79516"/>
                  </a:cubicBezTo>
                  <a:cubicBezTo>
                    <a:pt x="186558" y="71871"/>
                    <a:pt x="186558" y="67283"/>
                    <a:pt x="180441" y="66518"/>
                  </a:cubicBezTo>
                  <a:cubicBezTo>
                    <a:pt x="173560" y="65754"/>
                    <a:pt x="163621" y="46640"/>
                    <a:pt x="160562" y="41287"/>
                  </a:cubicBezTo>
                  <a:cubicBezTo>
                    <a:pt x="157504" y="35935"/>
                    <a:pt x="137625" y="39758"/>
                    <a:pt x="121569" y="25996"/>
                  </a:cubicBezTo>
                  <a:cubicBezTo>
                    <a:pt x="114687" y="20644"/>
                    <a:pt x="111629" y="10704"/>
                    <a:pt x="109335" y="0"/>
                  </a:cubicBezTo>
                  <a:lnTo>
                    <a:pt x="100925" y="4588"/>
                  </a:lnTo>
                  <a:lnTo>
                    <a:pt x="92515" y="4588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9" name="Vrije vorm: vorm 318">
              <a:extLst>
                <a:ext uri="{FF2B5EF4-FFF2-40B4-BE49-F238E27FC236}">
                  <a16:creationId xmlns:a16="http://schemas.microsoft.com/office/drawing/2014/main" id="{B5A39DB5-DF03-470E-86F3-39D8DBBC3CFE}"/>
                </a:ext>
              </a:extLst>
            </p:cNvPr>
            <p:cNvSpPr/>
            <p:nvPr/>
          </p:nvSpPr>
          <p:spPr>
            <a:xfrm>
              <a:off x="7532642" y="3685752"/>
              <a:ext cx="185240" cy="217905"/>
            </a:xfrm>
            <a:custGeom>
              <a:avLst/>
              <a:gdLst>
                <a:gd name="connsiteX0" fmla="*/ 92515 w 185240"/>
                <a:gd name="connsiteY0" fmla="*/ 5352 h 217905"/>
                <a:gd name="connsiteX1" fmla="*/ 92515 w 185240"/>
                <a:gd name="connsiteY1" fmla="*/ 23702 h 217905"/>
                <a:gd name="connsiteX2" fmla="*/ 77987 w 185240"/>
                <a:gd name="connsiteY2" fmla="*/ 42817 h 217905"/>
                <a:gd name="connsiteX3" fmla="*/ 70342 w 185240"/>
                <a:gd name="connsiteY3" fmla="*/ 63460 h 217905"/>
                <a:gd name="connsiteX4" fmla="*/ 74929 w 185240"/>
                <a:gd name="connsiteY4" fmla="*/ 63460 h 217905"/>
                <a:gd name="connsiteX5" fmla="*/ 87162 w 185240"/>
                <a:gd name="connsiteY5" fmla="*/ 81046 h 217905"/>
                <a:gd name="connsiteX6" fmla="*/ 71106 w 185240"/>
                <a:gd name="connsiteY6" fmla="*/ 131508 h 217905"/>
                <a:gd name="connsiteX7" fmla="*/ 0 w 185240"/>
                <a:gd name="connsiteY7" fmla="*/ 156739 h 217905"/>
                <a:gd name="connsiteX8" fmla="*/ 28290 w 185240"/>
                <a:gd name="connsiteY8" fmla="*/ 217906 h 217905"/>
                <a:gd name="connsiteX9" fmla="*/ 34406 w 185240"/>
                <a:gd name="connsiteY9" fmla="*/ 214847 h 217905"/>
                <a:gd name="connsiteX10" fmla="*/ 71871 w 185240"/>
                <a:gd name="connsiteY10" fmla="*/ 207966 h 217905"/>
                <a:gd name="connsiteX11" fmla="*/ 81046 w 185240"/>
                <a:gd name="connsiteY11" fmla="*/ 188851 h 217905"/>
                <a:gd name="connsiteX12" fmla="*/ 106277 w 185240"/>
                <a:gd name="connsiteY12" fmla="*/ 184264 h 217905"/>
                <a:gd name="connsiteX13" fmla="*/ 121569 w 185240"/>
                <a:gd name="connsiteY13" fmla="*/ 162091 h 217905"/>
                <a:gd name="connsiteX14" fmla="*/ 136096 w 185240"/>
                <a:gd name="connsiteY14" fmla="*/ 154445 h 217905"/>
                <a:gd name="connsiteX15" fmla="*/ 143742 w 185240"/>
                <a:gd name="connsiteY15" fmla="*/ 121568 h 217905"/>
                <a:gd name="connsiteX16" fmla="*/ 162856 w 185240"/>
                <a:gd name="connsiteY16" fmla="*/ 107806 h 217905"/>
                <a:gd name="connsiteX17" fmla="*/ 181971 w 185240"/>
                <a:gd name="connsiteY17" fmla="*/ 79516 h 217905"/>
                <a:gd name="connsiteX18" fmla="*/ 180441 w 185240"/>
                <a:gd name="connsiteY18" fmla="*/ 66518 h 217905"/>
                <a:gd name="connsiteX19" fmla="*/ 160562 w 185240"/>
                <a:gd name="connsiteY19" fmla="*/ 41287 h 217905"/>
                <a:gd name="connsiteX20" fmla="*/ 121569 w 185240"/>
                <a:gd name="connsiteY20" fmla="*/ 25996 h 217905"/>
                <a:gd name="connsiteX21" fmla="*/ 109335 w 185240"/>
                <a:gd name="connsiteY21" fmla="*/ 0 h 217905"/>
                <a:gd name="connsiteX22" fmla="*/ 100925 w 185240"/>
                <a:gd name="connsiteY22" fmla="*/ 4588 h 217905"/>
                <a:gd name="connsiteX23" fmla="*/ 92515 w 185240"/>
                <a:gd name="connsiteY23" fmla="*/ 4588 h 2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240" h="217905">
                  <a:moveTo>
                    <a:pt x="92515" y="5352"/>
                  </a:moveTo>
                  <a:lnTo>
                    <a:pt x="92515" y="23702"/>
                  </a:lnTo>
                  <a:lnTo>
                    <a:pt x="77987" y="42817"/>
                  </a:lnTo>
                  <a:lnTo>
                    <a:pt x="70342" y="63460"/>
                  </a:lnTo>
                  <a:cubicBezTo>
                    <a:pt x="72635" y="63460"/>
                    <a:pt x="74164" y="63460"/>
                    <a:pt x="74929" y="63460"/>
                  </a:cubicBezTo>
                  <a:cubicBezTo>
                    <a:pt x="81046" y="62696"/>
                    <a:pt x="87162" y="75693"/>
                    <a:pt x="87162" y="81046"/>
                  </a:cubicBezTo>
                  <a:cubicBezTo>
                    <a:pt x="87162" y="85633"/>
                    <a:pt x="74929" y="129214"/>
                    <a:pt x="71106" y="131508"/>
                  </a:cubicBezTo>
                  <a:cubicBezTo>
                    <a:pt x="68812" y="133802"/>
                    <a:pt x="27525" y="147564"/>
                    <a:pt x="0" y="156739"/>
                  </a:cubicBezTo>
                  <a:cubicBezTo>
                    <a:pt x="6117" y="169737"/>
                    <a:pt x="17586" y="194968"/>
                    <a:pt x="28290" y="217906"/>
                  </a:cubicBezTo>
                  <a:cubicBezTo>
                    <a:pt x="29819" y="217141"/>
                    <a:pt x="32113" y="216376"/>
                    <a:pt x="34406" y="214847"/>
                  </a:cubicBezTo>
                  <a:cubicBezTo>
                    <a:pt x="47404" y="207202"/>
                    <a:pt x="61931" y="211024"/>
                    <a:pt x="71871" y="207966"/>
                  </a:cubicBezTo>
                  <a:cubicBezTo>
                    <a:pt x="81810" y="204908"/>
                    <a:pt x="71871" y="196497"/>
                    <a:pt x="81046" y="188851"/>
                  </a:cubicBezTo>
                  <a:cubicBezTo>
                    <a:pt x="89456" y="181206"/>
                    <a:pt x="101690" y="187322"/>
                    <a:pt x="106277" y="184264"/>
                  </a:cubicBezTo>
                  <a:cubicBezTo>
                    <a:pt x="110864" y="181970"/>
                    <a:pt x="113923" y="165150"/>
                    <a:pt x="121569" y="162091"/>
                  </a:cubicBezTo>
                  <a:cubicBezTo>
                    <a:pt x="129214" y="159033"/>
                    <a:pt x="137625" y="161327"/>
                    <a:pt x="136096" y="154445"/>
                  </a:cubicBezTo>
                  <a:cubicBezTo>
                    <a:pt x="135331" y="147564"/>
                    <a:pt x="136860" y="123098"/>
                    <a:pt x="143742" y="121568"/>
                  </a:cubicBezTo>
                  <a:cubicBezTo>
                    <a:pt x="150623" y="120039"/>
                    <a:pt x="162091" y="112393"/>
                    <a:pt x="162856" y="107806"/>
                  </a:cubicBezTo>
                  <a:cubicBezTo>
                    <a:pt x="162856" y="103218"/>
                    <a:pt x="177383" y="87162"/>
                    <a:pt x="181971" y="79516"/>
                  </a:cubicBezTo>
                  <a:cubicBezTo>
                    <a:pt x="186558" y="71871"/>
                    <a:pt x="186558" y="67283"/>
                    <a:pt x="180441" y="66518"/>
                  </a:cubicBezTo>
                  <a:cubicBezTo>
                    <a:pt x="173560" y="65754"/>
                    <a:pt x="163621" y="46640"/>
                    <a:pt x="160562" y="41287"/>
                  </a:cubicBezTo>
                  <a:cubicBezTo>
                    <a:pt x="157504" y="35935"/>
                    <a:pt x="137625" y="39758"/>
                    <a:pt x="121569" y="25996"/>
                  </a:cubicBezTo>
                  <a:cubicBezTo>
                    <a:pt x="114687" y="20644"/>
                    <a:pt x="111629" y="10704"/>
                    <a:pt x="109335" y="0"/>
                  </a:cubicBezTo>
                  <a:lnTo>
                    <a:pt x="100925" y="4588"/>
                  </a:lnTo>
                  <a:lnTo>
                    <a:pt x="92515" y="4588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0" name="Vrije vorm: vorm 319">
              <a:extLst>
                <a:ext uri="{FF2B5EF4-FFF2-40B4-BE49-F238E27FC236}">
                  <a16:creationId xmlns:a16="http://schemas.microsoft.com/office/drawing/2014/main" id="{1C1DDA5F-176F-496A-8B0A-8E7E61C1F221}"/>
                </a:ext>
              </a:extLst>
            </p:cNvPr>
            <p:cNvSpPr/>
            <p:nvPr/>
          </p:nvSpPr>
          <p:spPr>
            <a:xfrm>
              <a:off x="7532642" y="3655933"/>
              <a:ext cx="109335" cy="93278"/>
            </a:xfrm>
            <a:custGeom>
              <a:avLst/>
              <a:gdLst>
                <a:gd name="connsiteX0" fmla="*/ 16056 w 109335"/>
                <a:gd name="connsiteY0" fmla="*/ 86398 h 93278"/>
                <a:gd name="connsiteX1" fmla="*/ 69577 w 109335"/>
                <a:gd name="connsiteY1" fmla="*/ 93279 h 93278"/>
                <a:gd name="connsiteX2" fmla="*/ 77223 w 109335"/>
                <a:gd name="connsiteY2" fmla="*/ 72635 h 93278"/>
                <a:gd name="connsiteX3" fmla="*/ 91750 w 109335"/>
                <a:gd name="connsiteY3" fmla="*/ 53521 h 93278"/>
                <a:gd name="connsiteX4" fmla="*/ 91750 w 109335"/>
                <a:gd name="connsiteY4" fmla="*/ 35171 h 93278"/>
                <a:gd name="connsiteX5" fmla="*/ 100925 w 109335"/>
                <a:gd name="connsiteY5" fmla="*/ 35171 h 93278"/>
                <a:gd name="connsiteX6" fmla="*/ 109335 w 109335"/>
                <a:gd name="connsiteY6" fmla="*/ 30583 h 93278"/>
                <a:gd name="connsiteX7" fmla="*/ 103218 w 109335"/>
                <a:gd name="connsiteY7" fmla="*/ 0 h 93278"/>
                <a:gd name="connsiteX8" fmla="*/ 75694 w 109335"/>
                <a:gd name="connsiteY8" fmla="*/ 32877 h 93278"/>
                <a:gd name="connsiteX9" fmla="*/ 32113 w 109335"/>
                <a:gd name="connsiteY9" fmla="*/ 54285 h 93278"/>
                <a:gd name="connsiteX10" fmla="*/ 4588 w 109335"/>
                <a:gd name="connsiteY10" fmla="*/ 61931 h 93278"/>
                <a:gd name="connsiteX11" fmla="*/ 0 w 109335"/>
                <a:gd name="connsiteY11" fmla="*/ 60402 h 93278"/>
                <a:gd name="connsiteX12" fmla="*/ 16056 w 109335"/>
                <a:gd name="connsiteY12" fmla="*/ 86398 h 9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35" h="93278">
                  <a:moveTo>
                    <a:pt x="16056" y="86398"/>
                  </a:moveTo>
                  <a:cubicBezTo>
                    <a:pt x="19115" y="87927"/>
                    <a:pt x="55815" y="92514"/>
                    <a:pt x="69577" y="93279"/>
                  </a:cubicBezTo>
                  <a:lnTo>
                    <a:pt x="77223" y="72635"/>
                  </a:lnTo>
                  <a:lnTo>
                    <a:pt x="91750" y="53521"/>
                  </a:lnTo>
                  <a:lnTo>
                    <a:pt x="91750" y="35171"/>
                  </a:lnTo>
                  <a:lnTo>
                    <a:pt x="100925" y="35171"/>
                  </a:lnTo>
                  <a:lnTo>
                    <a:pt x="109335" y="30583"/>
                  </a:lnTo>
                  <a:cubicBezTo>
                    <a:pt x="106277" y="15292"/>
                    <a:pt x="105513" y="764"/>
                    <a:pt x="103218" y="0"/>
                  </a:cubicBezTo>
                  <a:cubicBezTo>
                    <a:pt x="99396" y="0"/>
                    <a:pt x="82575" y="19115"/>
                    <a:pt x="75694" y="32877"/>
                  </a:cubicBezTo>
                  <a:cubicBezTo>
                    <a:pt x="68812" y="46639"/>
                    <a:pt x="48933" y="58108"/>
                    <a:pt x="32113" y="54285"/>
                  </a:cubicBezTo>
                  <a:cubicBezTo>
                    <a:pt x="15292" y="51227"/>
                    <a:pt x="9175" y="58873"/>
                    <a:pt x="4588" y="61931"/>
                  </a:cubicBezTo>
                  <a:cubicBezTo>
                    <a:pt x="3059" y="62696"/>
                    <a:pt x="1529" y="61931"/>
                    <a:pt x="0" y="60402"/>
                  </a:cubicBezTo>
                  <a:cubicBezTo>
                    <a:pt x="765" y="74929"/>
                    <a:pt x="13763" y="84868"/>
                    <a:pt x="16056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1" name="Vrije vorm: vorm 320">
              <a:extLst>
                <a:ext uri="{FF2B5EF4-FFF2-40B4-BE49-F238E27FC236}">
                  <a16:creationId xmlns:a16="http://schemas.microsoft.com/office/drawing/2014/main" id="{41857F5A-88EF-4F22-9199-98F8C9B71D90}"/>
                </a:ext>
              </a:extLst>
            </p:cNvPr>
            <p:cNvSpPr/>
            <p:nvPr/>
          </p:nvSpPr>
          <p:spPr>
            <a:xfrm>
              <a:off x="7532642" y="3655933"/>
              <a:ext cx="109335" cy="93278"/>
            </a:xfrm>
            <a:custGeom>
              <a:avLst/>
              <a:gdLst>
                <a:gd name="connsiteX0" fmla="*/ 16056 w 109335"/>
                <a:gd name="connsiteY0" fmla="*/ 86398 h 93278"/>
                <a:gd name="connsiteX1" fmla="*/ 69577 w 109335"/>
                <a:gd name="connsiteY1" fmla="*/ 93279 h 93278"/>
                <a:gd name="connsiteX2" fmla="*/ 77223 w 109335"/>
                <a:gd name="connsiteY2" fmla="*/ 72635 h 93278"/>
                <a:gd name="connsiteX3" fmla="*/ 91750 w 109335"/>
                <a:gd name="connsiteY3" fmla="*/ 53521 h 93278"/>
                <a:gd name="connsiteX4" fmla="*/ 91750 w 109335"/>
                <a:gd name="connsiteY4" fmla="*/ 35171 h 93278"/>
                <a:gd name="connsiteX5" fmla="*/ 100925 w 109335"/>
                <a:gd name="connsiteY5" fmla="*/ 35171 h 93278"/>
                <a:gd name="connsiteX6" fmla="*/ 109335 w 109335"/>
                <a:gd name="connsiteY6" fmla="*/ 30583 h 93278"/>
                <a:gd name="connsiteX7" fmla="*/ 103218 w 109335"/>
                <a:gd name="connsiteY7" fmla="*/ 0 h 93278"/>
                <a:gd name="connsiteX8" fmla="*/ 75694 w 109335"/>
                <a:gd name="connsiteY8" fmla="*/ 32877 h 93278"/>
                <a:gd name="connsiteX9" fmla="*/ 32113 w 109335"/>
                <a:gd name="connsiteY9" fmla="*/ 54285 h 93278"/>
                <a:gd name="connsiteX10" fmla="*/ 4588 w 109335"/>
                <a:gd name="connsiteY10" fmla="*/ 61931 h 93278"/>
                <a:gd name="connsiteX11" fmla="*/ 0 w 109335"/>
                <a:gd name="connsiteY11" fmla="*/ 60402 h 93278"/>
                <a:gd name="connsiteX12" fmla="*/ 16056 w 109335"/>
                <a:gd name="connsiteY12" fmla="*/ 86398 h 9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35" h="93278">
                  <a:moveTo>
                    <a:pt x="16056" y="86398"/>
                  </a:moveTo>
                  <a:cubicBezTo>
                    <a:pt x="19115" y="87927"/>
                    <a:pt x="55815" y="92514"/>
                    <a:pt x="69577" y="93279"/>
                  </a:cubicBezTo>
                  <a:lnTo>
                    <a:pt x="77223" y="72635"/>
                  </a:lnTo>
                  <a:lnTo>
                    <a:pt x="91750" y="53521"/>
                  </a:lnTo>
                  <a:lnTo>
                    <a:pt x="91750" y="35171"/>
                  </a:lnTo>
                  <a:lnTo>
                    <a:pt x="100925" y="35171"/>
                  </a:lnTo>
                  <a:lnTo>
                    <a:pt x="109335" y="30583"/>
                  </a:lnTo>
                  <a:cubicBezTo>
                    <a:pt x="106277" y="15292"/>
                    <a:pt x="105513" y="764"/>
                    <a:pt x="103218" y="0"/>
                  </a:cubicBezTo>
                  <a:cubicBezTo>
                    <a:pt x="99396" y="0"/>
                    <a:pt x="82575" y="19115"/>
                    <a:pt x="75694" y="32877"/>
                  </a:cubicBezTo>
                  <a:cubicBezTo>
                    <a:pt x="68812" y="46639"/>
                    <a:pt x="48933" y="58108"/>
                    <a:pt x="32113" y="54285"/>
                  </a:cubicBezTo>
                  <a:cubicBezTo>
                    <a:pt x="15292" y="51227"/>
                    <a:pt x="9175" y="58873"/>
                    <a:pt x="4588" y="61931"/>
                  </a:cubicBezTo>
                  <a:cubicBezTo>
                    <a:pt x="3059" y="62696"/>
                    <a:pt x="1529" y="61931"/>
                    <a:pt x="0" y="60402"/>
                  </a:cubicBezTo>
                  <a:cubicBezTo>
                    <a:pt x="765" y="74929"/>
                    <a:pt x="13763" y="84868"/>
                    <a:pt x="16056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2" name="Vrije vorm: vorm 321">
              <a:extLst>
                <a:ext uri="{FF2B5EF4-FFF2-40B4-BE49-F238E27FC236}">
                  <a16:creationId xmlns:a16="http://schemas.microsoft.com/office/drawing/2014/main" id="{709F7EF9-B331-43BA-AB06-8CBB9BB85D69}"/>
                </a:ext>
              </a:extLst>
            </p:cNvPr>
            <p:cNvSpPr/>
            <p:nvPr/>
          </p:nvSpPr>
          <p:spPr>
            <a:xfrm>
              <a:off x="8628287" y="4153676"/>
              <a:ext cx="448526" cy="144637"/>
            </a:xfrm>
            <a:custGeom>
              <a:avLst/>
              <a:gdLst>
                <a:gd name="connsiteX0" fmla="*/ 431988 w 448526"/>
                <a:gd name="connsiteY0" fmla="*/ 24467 h 144637"/>
                <a:gd name="connsiteX1" fmla="*/ 411344 w 448526"/>
                <a:gd name="connsiteY1" fmla="*/ 18350 h 144637"/>
                <a:gd name="connsiteX2" fmla="*/ 389936 w 448526"/>
                <a:gd name="connsiteY2" fmla="*/ 0 h 144637"/>
                <a:gd name="connsiteX3" fmla="*/ 371586 w 448526"/>
                <a:gd name="connsiteY3" fmla="*/ 24467 h 144637"/>
                <a:gd name="connsiteX4" fmla="*/ 359353 w 448526"/>
                <a:gd name="connsiteY4" fmla="*/ 41288 h 144637"/>
                <a:gd name="connsiteX5" fmla="*/ 354001 w 448526"/>
                <a:gd name="connsiteY5" fmla="*/ 48169 h 144637"/>
                <a:gd name="connsiteX6" fmla="*/ 354001 w 448526"/>
                <a:gd name="connsiteY6" fmla="*/ 62696 h 144637"/>
                <a:gd name="connsiteX7" fmla="*/ 338709 w 448526"/>
                <a:gd name="connsiteY7" fmla="*/ 68812 h 144637"/>
                <a:gd name="connsiteX8" fmla="*/ 326476 w 448526"/>
                <a:gd name="connsiteY8" fmla="*/ 51992 h 144637"/>
                <a:gd name="connsiteX9" fmla="*/ 325711 w 448526"/>
                <a:gd name="connsiteY9" fmla="*/ 51992 h 144637"/>
                <a:gd name="connsiteX10" fmla="*/ 305068 w 448526"/>
                <a:gd name="connsiteY10" fmla="*/ 85633 h 144637"/>
                <a:gd name="connsiteX11" fmla="*/ 271426 w 448526"/>
                <a:gd name="connsiteY11" fmla="*/ 96337 h 144637"/>
                <a:gd name="connsiteX12" fmla="*/ 256135 w 448526"/>
                <a:gd name="connsiteY12" fmla="*/ 127685 h 144637"/>
                <a:gd name="connsiteX13" fmla="*/ 221729 w 448526"/>
                <a:gd name="connsiteY13" fmla="*/ 118510 h 144637"/>
                <a:gd name="connsiteX14" fmla="*/ 228610 w 448526"/>
                <a:gd name="connsiteY14" fmla="*/ 133802 h 144637"/>
                <a:gd name="connsiteX15" fmla="*/ 247724 w 448526"/>
                <a:gd name="connsiteY15" fmla="*/ 143741 h 144637"/>
                <a:gd name="connsiteX16" fmla="*/ 278308 w 448526"/>
                <a:gd name="connsiteY16" fmla="*/ 140683 h 144637"/>
                <a:gd name="connsiteX17" fmla="*/ 302010 w 448526"/>
                <a:gd name="connsiteY17" fmla="*/ 130743 h 144637"/>
                <a:gd name="connsiteX18" fmla="*/ 324183 w 448526"/>
                <a:gd name="connsiteY18" fmla="*/ 135331 h 144637"/>
                <a:gd name="connsiteX19" fmla="*/ 344826 w 448526"/>
                <a:gd name="connsiteY19" fmla="*/ 120804 h 144637"/>
                <a:gd name="connsiteX20" fmla="*/ 351707 w 448526"/>
                <a:gd name="connsiteY20" fmla="*/ 97867 h 144637"/>
                <a:gd name="connsiteX21" fmla="*/ 365469 w 448526"/>
                <a:gd name="connsiteY21" fmla="*/ 76458 h 144637"/>
                <a:gd name="connsiteX22" fmla="*/ 401405 w 448526"/>
                <a:gd name="connsiteY22" fmla="*/ 60402 h 144637"/>
                <a:gd name="connsiteX23" fmla="*/ 412109 w 448526"/>
                <a:gd name="connsiteY23" fmla="*/ 64225 h 144637"/>
                <a:gd name="connsiteX24" fmla="*/ 426636 w 448526"/>
                <a:gd name="connsiteY24" fmla="*/ 49698 h 144637"/>
                <a:gd name="connsiteX25" fmla="*/ 448044 w 448526"/>
                <a:gd name="connsiteY25" fmla="*/ 40523 h 144637"/>
                <a:gd name="connsiteX26" fmla="*/ 431988 w 448526"/>
                <a:gd name="connsiteY26" fmla="*/ 24467 h 144637"/>
                <a:gd name="connsiteX27" fmla="*/ 81045 w 448526"/>
                <a:gd name="connsiteY27" fmla="*/ 51992 h 144637"/>
                <a:gd name="connsiteX28" fmla="*/ 63460 w 448526"/>
                <a:gd name="connsiteY28" fmla="*/ 26760 h 144637"/>
                <a:gd name="connsiteX29" fmla="*/ 51991 w 448526"/>
                <a:gd name="connsiteY29" fmla="*/ 14527 h 144637"/>
                <a:gd name="connsiteX30" fmla="*/ 50462 w 448526"/>
                <a:gd name="connsiteY30" fmla="*/ 10704 h 144637"/>
                <a:gd name="connsiteX31" fmla="*/ 43581 w 448526"/>
                <a:gd name="connsiteY31" fmla="*/ 20644 h 144637"/>
                <a:gd name="connsiteX32" fmla="*/ 25231 w 448526"/>
                <a:gd name="connsiteY32" fmla="*/ 18350 h 144637"/>
                <a:gd name="connsiteX33" fmla="*/ 13762 w 448526"/>
                <a:gd name="connsiteY33" fmla="*/ 3823 h 144637"/>
                <a:gd name="connsiteX34" fmla="*/ 0 w 448526"/>
                <a:gd name="connsiteY34" fmla="*/ 3059 h 144637"/>
                <a:gd name="connsiteX35" fmla="*/ 6116 w 448526"/>
                <a:gd name="connsiteY35" fmla="*/ 40523 h 144637"/>
                <a:gd name="connsiteX36" fmla="*/ 29819 w 448526"/>
                <a:gd name="connsiteY36" fmla="*/ 87162 h 144637"/>
                <a:gd name="connsiteX37" fmla="*/ 51991 w 448526"/>
                <a:gd name="connsiteY37" fmla="*/ 109335 h 144637"/>
                <a:gd name="connsiteX38" fmla="*/ 96337 w 448526"/>
                <a:gd name="connsiteY38" fmla="*/ 133037 h 144637"/>
                <a:gd name="connsiteX39" fmla="*/ 81045 w 448526"/>
                <a:gd name="connsiteY39" fmla="*/ 98631 h 144637"/>
                <a:gd name="connsiteX40" fmla="*/ 81045 w 448526"/>
                <a:gd name="connsiteY40" fmla="*/ 51992 h 14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8526" h="144637">
                  <a:moveTo>
                    <a:pt x="431988" y="24467"/>
                  </a:moveTo>
                  <a:cubicBezTo>
                    <a:pt x="425871" y="25996"/>
                    <a:pt x="411344" y="25231"/>
                    <a:pt x="411344" y="18350"/>
                  </a:cubicBezTo>
                  <a:cubicBezTo>
                    <a:pt x="411344" y="12233"/>
                    <a:pt x="398347" y="0"/>
                    <a:pt x="389936" y="0"/>
                  </a:cubicBezTo>
                  <a:cubicBezTo>
                    <a:pt x="381526" y="0"/>
                    <a:pt x="372351" y="17586"/>
                    <a:pt x="371586" y="24467"/>
                  </a:cubicBezTo>
                  <a:cubicBezTo>
                    <a:pt x="370822" y="31348"/>
                    <a:pt x="357823" y="30583"/>
                    <a:pt x="359353" y="41288"/>
                  </a:cubicBezTo>
                  <a:cubicBezTo>
                    <a:pt x="360118" y="45110"/>
                    <a:pt x="357823" y="46640"/>
                    <a:pt x="354001" y="48169"/>
                  </a:cubicBezTo>
                  <a:cubicBezTo>
                    <a:pt x="356295" y="56579"/>
                    <a:pt x="357059" y="63460"/>
                    <a:pt x="354001" y="62696"/>
                  </a:cubicBezTo>
                  <a:cubicBezTo>
                    <a:pt x="348649" y="61166"/>
                    <a:pt x="347120" y="68812"/>
                    <a:pt x="338709" y="68812"/>
                  </a:cubicBezTo>
                  <a:cubicBezTo>
                    <a:pt x="335651" y="68812"/>
                    <a:pt x="331063" y="61166"/>
                    <a:pt x="326476" y="51992"/>
                  </a:cubicBezTo>
                  <a:cubicBezTo>
                    <a:pt x="326476" y="51992"/>
                    <a:pt x="326476" y="51992"/>
                    <a:pt x="325711" y="51992"/>
                  </a:cubicBezTo>
                  <a:cubicBezTo>
                    <a:pt x="320360" y="51992"/>
                    <a:pt x="308126" y="71871"/>
                    <a:pt x="305068" y="85633"/>
                  </a:cubicBezTo>
                  <a:cubicBezTo>
                    <a:pt x="302010" y="99396"/>
                    <a:pt x="289776" y="94808"/>
                    <a:pt x="271426" y="96337"/>
                  </a:cubicBezTo>
                  <a:cubicBezTo>
                    <a:pt x="253076" y="97867"/>
                    <a:pt x="260722" y="117746"/>
                    <a:pt x="256135" y="127685"/>
                  </a:cubicBezTo>
                  <a:cubicBezTo>
                    <a:pt x="252312" y="136096"/>
                    <a:pt x="231668" y="120804"/>
                    <a:pt x="221729" y="118510"/>
                  </a:cubicBezTo>
                  <a:cubicBezTo>
                    <a:pt x="223257" y="126156"/>
                    <a:pt x="225551" y="133802"/>
                    <a:pt x="228610" y="133802"/>
                  </a:cubicBezTo>
                  <a:cubicBezTo>
                    <a:pt x="233962" y="133802"/>
                    <a:pt x="242372" y="148329"/>
                    <a:pt x="247724" y="143741"/>
                  </a:cubicBezTo>
                  <a:cubicBezTo>
                    <a:pt x="253076" y="139154"/>
                    <a:pt x="269897" y="143741"/>
                    <a:pt x="278308" y="140683"/>
                  </a:cubicBezTo>
                  <a:cubicBezTo>
                    <a:pt x="286718" y="137625"/>
                    <a:pt x="288247" y="130743"/>
                    <a:pt x="302010" y="130743"/>
                  </a:cubicBezTo>
                  <a:cubicBezTo>
                    <a:pt x="315771" y="130743"/>
                    <a:pt x="310420" y="142212"/>
                    <a:pt x="324183" y="135331"/>
                  </a:cubicBezTo>
                  <a:cubicBezTo>
                    <a:pt x="337944" y="128450"/>
                    <a:pt x="346355" y="133802"/>
                    <a:pt x="344826" y="120804"/>
                  </a:cubicBezTo>
                  <a:cubicBezTo>
                    <a:pt x="343297" y="107806"/>
                    <a:pt x="353236" y="107806"/>
                    <a:pt x="351707" y="97867"/>
                  </a:cubicBezTo>
                  <a:cubicBezTo>
                    <a:pt x="350178" y="87927"/>
                    <a:pt x="366999" y="94808"/>
                    <a:pt x="365469" y="76458"/>
                  </a:cubicBezTo>
                  <a:cubicBezTo>
                    <a:pt x="363940" y="58108"/>
                    <a:pt x="389936" y="60402"/>
                    <a:pt x="401405" y="60402"/>
                  </a:cubicBezTo>
                  <a:cubicBezTo>
                    <a:pt x="403698" y="60402"/>
                    <a:pt x="407521" y="61931"/>
                    <a:pt x="412109" y="64225"/>
                  </a:cubicBezTo>
                  <a:cubicBezTo>
                    <a:pt x="420520" y="59637"/>
                    <a:pt x="431988" y="54285"/>
                    <a:pt x="426636" y="49698"/>
                  </a:cubicBezTo>
                  <a:cubicBezTo>
                    <a:pt x="420520" y="43581"/>
                    <a:pt x="444986" y="48933"/>
                    <a:pt x="448044" y="40523"/>
                  </a:cubicBezTo>
                  <a:cubicBezTo>
                    <a:pt x="451103" y="29819"/>
                    <a:pt x="438870" y="22937"/>
                    <a:pt x="431988" y="24467"/>
                  </a:cubicBezTo>
                  <a:moveTo>
                    <a:pt x="81045" y="51992"/>
                  </a:moveTo>
                  <a:cubicBezTo>
                    <a:pt x="81045" y="35935"/>
                    <a:pt x="66518" y="37465"/>
                    <a:pt x="63460" y="26760"/>
                  </a:cubicBezTo>
                  <a:cubicBezTo>
                    <a:pt x="60402" y="15292"/>
                    <a:pt x="54285" y="22173"/>
                    <a:pt x="51991" y="14527"/>
                  </a:cubicBezTo>
                  <a:cubicBezTo>
                    <a:pt x="51991" y="13763"/>
                    <a:pt x="51227" y="12233"/>
                    <a:pt x="50462" y="10704"/>
                  </a:cubicBezTo>
                  <a:cubicBezTo>
                    <a:pt x="42816" y="12998"/>
                    <a:pt x="45875" y="19879"/>
                    <a:pt x="43581" y="20644"/>
                  </a:cubicBezTo>
                  <a:cubicBezTo>
                    <a:pt x="40522" y="21408"/>
                    <a:pt x="25231" y="22937"/>
                    <a:pt x="25231" y="18350"/>
                  </a:cubicBezTo>
                  <a:cubicBezTo>
                    <a:pt x="25231" y="13763"/>
                    <a:pt x="22937" y="6117"/>
                    <a:pt x="13762" y="3823"/>
                  </a:cubicBezTo>
                  <a:cubicBezTo>
                    <a:pt x="9175" y="3059"/>
                    <a:pt x="4587" y="2294"/>
                    <a:pt x="0" y="3059"/>
                  </a:cubicBezTo>
                  <a:cubicBezTo>
                    <a:pt x="5352" y="16056"/>
                    <a:pt x="6116" y="29054"/>
                    <a:pt x="6116" y="40523"/>
                  </a:cubicBezTo>
                  <a:cubicBezTo>
                    <a:pt x="6116" y="55050"/>
                    <a:pt x="26760" y="77987"/>
                    <a:pt x="29819" y="87162"/>
                  </a:cubicBezTo>
                  <a:cubicBezTo>
                    <a:pt x="32876" y="96337"/>
                    <a:pt x="38993" y="99396"/>
                    <a:pt x="51991" y="109335"/>
                  </a:cubicBezTo>
                  <a:cubicBezTo>
                    <a:pt x="64989" y="119275"/>
                    <a:pt x="91750" y="135331"/>
                    <a:pt x="96337" y="133037"/>
                  </a:cubicBezTo>
                  <a:cubicBezTo>
                    <a:pt x="101689" y="130743"/>
                    <a:pt x="88691" y="107041"/>
                    <a:pt x="81045" y="98631"/>
                  </a:cubicBezTo>
                  <a:cubicBezTo>
                    <a:pt x="74164" y="90221"/>
                    <a:pt x="81045" y="68048"/>
                    <a:pt x="81045" y="5199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3" name="Vrije vorm: vorm 322">
              <a:extLst>
                <a:ext uri="{FF2B5EF4-FFF2-40B4-BE49-F238E27FC236}">
                  <a16:creationId xmlns:a16="http://schemas.microsoft.com/office/drawing/2014/main" id="{5A8C4C66-1C80-4A09-8E6F-A8DC872EB070}"/>
                </a:ext>
              </a:extLst>
            </p:cNvPr>
            <p:cNvSpPr/>
            <p:nvPr/>
          </p:nvSpPr>
          <p:spPr>
            <a:xfrm>
              <a:off x="8628287" y="4153676"/>
              <a:ext cx="448526" cy="144637"/>
            </a:xfrm>
            <a:custGeom>
              <a:avLst/>
              <a:gdLst>
                <a:gd name="connsiteX0" fmla="*/ 431988 w 448526"/>
                <a:gd name="connsiteY0" fmla="*/ 24467 h 144637"/>
                <a:gd name="connsiteX1" fmla="*/ 411344 w 448526"/>
                <a:gd name="connsiteY1" fmla="*/ 18350 h 144637"/>
                <a:gd name="connsiteX2" fmla="*/ 389936 w 448526"/>
                <a:gd name="connsiteY2" fmla="*/ 0 h 144637"/>
                <a:gd name="connsiteX3" fmla="*/ 371586 w 448526"/>
                <a:gd name="connsiteY3" fmla="*/ 24467 h 144637"/>
                <a:gd name="connsiteX4" fmla="*/ 359353 w 448526"/>
                <a:gd name="connsiteY4" fmla="*/ 41288 h 144637"/>
                <a:gd name="connsiteX5" fmla="*/ 354001 w 448526"/>
                <a:gd name="connsiteY5" fmla="*/ 48169 h 144637"/>
                <a:gd name="connsiteX6" fmla="*/ 354001 w 448526"/>
                <a:gd name="connsiteY6" fmla="*/ 62696 h 144637"/>
                <a:gd name="connsiteX7" fmla="*/ 338709 w 448526"/>
                <a:gd name="connsiteY7" fmla="*/ 68812 h 144637"/>
                <a:gd name="connsiteX8" fmla="*/ 326476 w 448526"/>
                <a:gd name="connsiteY8" fmla="*/ 51992 h 144637"/>
                <a:gd name="connsiteX9" fmla="*/ 325711 w 448526"/>
                <a:gd name="connsiteY9" fmla="*/ 51992 h 144637"/>
                <a:gd name="connsiteX10" fmla="*/ 305068 w 448526"/>
                <a:gd name="connsiteY10" fmla="*/ 85633 h 144637"/>
                <a:gd name="connsiteX11" fmla="*/ 271426 w 448526"/>
                <a:gd name="connsiteY11" fmla="*/ 96337 h 144637"/>
                <a:gd name="connsiteX12" fmla="*/ 256135 w 448526"/>
                <a:gd name="connsiteY12" fmla="*/ 127685 h 144637"/>
                <a:gd name="connsiteX13" fmla="*/ 221729 w 448526"/>
                <a:gd name="connsiteY13" fmla="*/ 118510 h 144637"/>
                <a:gd name="connsiteX14" fmla="*/ 228610 w 448526"/>
                <a:gd name="connsiteY14" fmla="*/ 133802 h 144637"/>
                <a:gd name="connsiteX15" fmla="*/ 247724 w 448526"/>
                <a:gd name="connsiteY15" fmla="*/ 143741 h 144637"/>
                <a:gd name="connsiteX16" fmla="*/ 278308 w 448526"/>
                <a:gd name="connsiteY16" fmla="*/ 140683 h 144637"/>
                <a:gd name="connsiteX17" fmla="*/ 302010 w 448526"/>
                <a:gd name="connsiteY17" fmla="*/ 130743 h 144637"/>
                <a:gd name="connsiteX18" fmla="*/ 324183 w 448526"/>
                <a:gd name="connsiteY18" fmla="*/ 135331 h 144637"/>
                <a:gd name="connsiteX19" fmla="*/ 344826 w 448526"/>
                <a:gd name="connsiteY19" fmla="*/ 120804 h 144637"/>
                <a:gd name="connsiteX20" fmla="*/ 351707 w 448526"/>
                <a:gd name="connsiteY20" fmla="*/ 97867 h 144637"/>
                <a:gd name="connsiteX21" fmla="*/ 365469 w 448526"/>
                <a:gd name="connsiteY21" fmla="*/ 76458 h 144637"/>
                <a:gd name="connsiteX22" fmla="*/ 401405 w 448526"/>
                <a:gd name="connsiteY22" fmla="*/ 60402 h 144637"/>
                <a:gd name="connsiteX23" fmla="*/ 412109 w 448526"/>
                <a:gd name="connsiteY23" fmla="*/ 64225 h 144637"/>
                <a:gd name="connsiteX24" fmla="*/ 426636 w 448526"/>
                <a:gd name="connsiteY24" fmla="*/ 49698 h 144637"/>
                <a:gd name="connsiteX25" fmla="*/ 448044 w 448526"/>
                <a:gd name="connsiteY25" fmla="*/ 40523 h 144637"/>
                <a:gd name="connsiteX26" fmla="*/ 431988 w 448526"/>
                <a:gd name="connsiteY26" fmla="*/ 24467 h 144637"/>
                <a:gd name="connsiteX27" fmla="*/ 81045 w 448526"/>
                <a:gd name="connsiteY27" fmla="*/ 51992 h 144637"/>
                <a:gd name="connsiteX28" fmla="*/ 63460 w 448526"/>
                <a:gd name="connsiteY28" fmla="*/ 26760 h 144637"/>
                <a:gd name="connsiteX29" fmla="*/ 51991 w 448526"/>
                <a:gd name="connsiteY29" fmla="*/ 14527 h 144637"/>
                <a:gd name="connsiteX30" fmla="*/ 50462 w 448526"/>
                <a:gd name="connsiteY30" fmla="*/ 10704 h 144637"/>
                <a:gd name="connsiteX31" fmla="*/ 43581 w 448526"/>
                <a:gd name="connsiteY31" fmla="*/ 20644 h 144637"/>
                <a:gd name="connsiteX32" fmla="*/ 25231 w 448526"/>
                <a:gd name="connsiteY32" fmla="*/ 18350 h 144637"/>
                <a:gd name="connsiteX33" fmla="*/ 13762 w 448526"/>
                <a:gd name="connsiteY33" fmla="*/ 3823 h 144637"/>
                <a:gd name="connsiteX34" fmla="*/ 0 w 448526"/>
                <a:gd name="connsiteY34" fmla="*/ 3059 h 144637"/>
                <a:gd name="connsiteX35" fmla="*/ 6116 w 448526"/>
                <a:gd name="connsiteY35" fmla="*/ 40523 h 144637"/>
                <a:gd name="connsiteX36" fmla="*/ 29819 w 448526"/>
                <a:gd name="connsiteY36" fmla="*/ 87162 h 144637"/>
                <a:gd name="connsiteX37" fmla="*/ 51991 w 448526"/>
                <a:gd name="connsiteY37" fmla="*/ 109335 h 144637"/>
                <a:gd name="connsiteX38" fmla="*/ 96337 w 448526"/>
                <a:gd name="connsiteY38" fmla="*/ 133037 h 144637"/>
                <a:gd name="connsiteX39" fmla="*/ 81045 w 448526"/>
                <a:gd name="connsiteY39" fmla="*/ 98631 h 144637"/>
                <a:gd name="connsiteX40" fmla="*/ 81045 w 448526"/>
                <a:gd name="connsiteY40" fmla="*/ 51992 h 14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8526" h="144637">
                  <a:moveTo>
                    <a:pt x="431988" y="24467"/>
                  </a:moveTo>
                  <a:cubicBezTo>
                    <a:pt x="425871" y="25996"/>
                    <a:pt x="411344" y="25231"/>
                    <a:pt x="411344" y="18350"/>
                  </a:cubicBezTo>
                  <a:cubicBezTo>
                    <a:pt x="411344" y="12233"/>
                    <a:pt x="398347" y="0"/>
                    <a:pt x="389936" y="0"/>
                  </a:cubicBezTo>
                  <a:cubicBezTo>
                    <a:pt x="381526" y="0"/>
                    <a:pt x="372351" y="17586"/>
                    <a:pt x="371586" y="24467"/>
                  </a:cubicBezTo>
                  <a:cubicBezTo>
                    <a:pt x="370822" y="31348"/>
                    <a:pt x="357823" y="30583"/>
                    <a:pt x="359353" y="41288"/>
                  </a:cubicBezTo>
                  <a:cubicBezTo>
                    <a:pt x="360118" y="45110"/>
                    <a:pt x="357823" y="46640"/>
                    <a:pt x="354001" y="48169"/>
                  </a:cubicBezTo>
                  <a:cubicBezTo>
                    <a:pt x="356295" y="56579"/>
                    <a:pt x="357059" y="63460"/>
                    <a:pt x="354001" y="62696"/>
                  </a:cubicBezTo>
                  <a:cubicBezTo>
                    <a:pt x="348649" y="61166"/>
                    <a:pt x="347120" y="68812"/>
                    <a:pt x="338709" y="68812"/>
                  </a:cubicBezTo>
                  <a:cubicBezTo>
                    <a:pt x="335651" y="68812"/>
                    <a:pt x="331063" y="61166"/>
                    <a:pt x="326476" y="51992"/>
                  </a:cubicBezTo>
                  <a:cubicBezTo>
                    <a:pt x="326476" y="51992"/>
                    <a:pt x="326476" y="51992"/>
                    <a:pt x="325711" y="51992"/>
                  </a:cubicBezTo>
                  <a:cubicBezTo>
                    <a:pt x="320360" y="51992"/>
                    <a:pt x="308126" y="71871"/>
                    <a:pt x="305068" y="85633"/>
                  </a:cubicBezTo>
                  <a:cubicBezTo>
                    <a:pt x="302010" y="99396"/>
                    <a:pt x="289776" y="94808"/>
                    <a:pt x="271426" y="96337"/>
                  </a:cubicBezTo>
                  <a:cubicBezTo>
                    <a:pt x="253076" y="97867"/>
                    <a:pt x="260722" y="117746"/>
                    <a:pt x="256135" y="127685"/>
                  </a:cubicBezTo>
                  <a:cubicBezTo>
                    <a:pt x="252312" y="136096"/>
                    <a:pt x="231668" y="120804"/>
                    <a:pt x="221729" y="118510"/>
                  </a:cubicBezTo>
                  <a:cubicBezTo>
                    <a:pt x="223257" y="126156"/>
                    <a:pt x="225551" y="133802"/>
                    <a:pt x="228610" y="133802"/>
                  </a:cubicBezTo>
                  <a:cubicBezTo>
                    <a:pt x="233962" y="133802"/>
                    <a:pt x="242372" y="148329"/>
                    <a:pt x="247724" y="143741"/>
                  </a:cubicBezTo>
                  <a:cubicBezTo>
                    <a:pt x="253076" y="139154"/>
                    <a:pt x="269897" y="143741"/>
                    <a:pt x="278308" y="140683"/>
                  </a:cubicBezTo>
                  <a:cubicBezTo>
                    <a:pt x="286718" y="137625"/>
                    <a:pt x="288247" y="130743"/>
                    <a:pt x="302010" y="130743"/>
                  </a:cubicBezTo>
                  <a:cubicBezTo>
                    <a:pt x="315771" y="130743"/>
                    <a:pt x="310420" y="142212"/>
                    <a:pt x="324183" y="135331"/>
                  </a:cubicBezTo>
                  <a:cubicBezTo>
                    <a:pt x="337944" y="128450"/>
                    <a:pt x="346355" y="133802"/>
                    <a:pt x="344826" y="120804"/>
                  </a:cubicBezTo>
                  <a:cubicBezTo>
                    <a:pt x="343297" y="107806"/>
                    <a:pt x="353236" y="107806"/>
                    <a:pt x="351707" y="97867"/>
                  </a:cubicBezTo>
                  <a:cubicBezTo>
                    <a:pt x="350178" y="87927"/>
                    <a:pt x="366999" y="94808"/>
                    <a:pt x="365469" y="76458"/>
                  </a:cubicBezTo>
                  <a:cubicBezTo>
                    <a:pt x="363940" y="58108"/>
                    <a:pt x="389936" y="60402"/>
                    <a:pt x="401405" y="60402"/>
                  </a:cubicBezTo>
                  <a:cubicBezTo>
                    <a:pt x="403698" y="60402"/>
                    <a:pt x="407521" y="61931"/>
                    <a:pt x="412109" y="64225"/>
                  </a:cubicBezTo>
                  <a:cubicBezTo>
                    <a:pt x="420520" y="59637"/>
                    <a:pt x="431988" y="54285"/>
                    <a:pt x="426636" y="49698"/>
                  </a:cubicBezTo>
                  <a:cubicBezTo>
                    <a:pt x="420520" y="43581"/>
                    <a:pt x="444986" y="48933"/>
                    <a:pt x="448044" y="40523"/>
                  </a:cubicBezTo>
                  <a:cubicBezTo>
                    <a:pt x="451103" y="29819"/>
                    <a:pt x="438870" y="22937"/>
                    <a:pt x="431988" y="24467"/>
                  </a:cubicBezTo>
                  <a:moveTo>
                    <a:pt x="81045" y="51992"/>
                  </a:moveTo>
                  <a:cubicBezTo>
                    <a:pt x="81045" y="35935"/>
                    <a:pt x="66518" y="37465"/>
                    <a:pt x="63460" y="26760"/>
                  </a:cubicBezTo>
                  <a:cubicBezTo>
                    <a:pt x="60402" y="15292"/>
                    <a:pt x="54285" y="22173"/>
                    <a:pt x="51991" y="14527"/>
                  </a:cubicBezTo>
                  <a:cubicBezTo>
                    <a:pt x="51991" y="13763"/>
                    <a:pt x="51227" y="12233"/>
                    <a:pt x="50462" y="10704"/>
                  </a:cubicBezTo>
                  <a:cubicBezTo>
                    <a:pt x="42816" y="12998"/>
                    <a:pt x="45875" y="19879"/>
                    <a:pt x="43581" y="20644"/>
                  </a:cubicBezTo>
                  <a:cubicBezTo>
                    <a:pt x="40522" y="21408"/>
                    <a:pt x="25231" y="22937"/>
                    <a:pt x="25231" y="18350"/>
                  </a:cubicBezTo>
                  <a:cubicBezTo>
                    <a:pt x="25231" y="13763"/>
                    <a:pt x="22937" y="6117"/>
                    <a:pt x="13762" y="3823"/>
                  </a:cubicBezTo>
                  <a:cubicBezTo>
                    <a:pt x="9175" y="3059"/>
                    <a:pt x="4587" y="2294"/>
                    <a:pt x="0" y="3059"/>
                  </a:cubicBezTo>
                  <a:cubicBezTo>
                    <a:pt x="5352" y="16056"/>
                    <a:pt x="6116" y="29054"/>
                    <a:pt x="6116" y="40523"/>
                  </a:cubicBezTo>
                  <a:cubicBezTo>
                    <a:pt x="6116" y="55050"/>
                    <a:pt x="26760" y="77987"/>
                    <a:pt x="29819" y="87162"/>
                  </a:cubicBezTo>
                  <a:cubicBezTo>
                    <a:pt x="32876" y="96337"/>
                    <a:pt x="38993" y="99396"/>
                    <a:pt x="51991" y="109335"/>
                  </a:cubicBezTo>
                  <a:cubicBezTo>
                    <a:pt x="64989" y="119275"/>
                    <a:pt x="91750" y="135331"/>
                    <a:pt x="96337" y="133037"/>
                  </a:cubicBezTo>
                  <a:cubicBezTo>
                    <a:pt x="101689" y="130743"/>
                    <a:pt x="88691" y="107041"/>
                    <a:pt x="81045" y="98631"/>
                  </a:cubicBezTo>
                  <a:cubicBezTo>
                    <a:pt x="74164" y="90221"/>
                    <a:pt x="81045" y="68048"/>
                    <a:pt x="81045" y="5199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4" name="Vrije vorm: vorm 323">
              <a:extLst>
                <a:ext uri="{FF2B5EF4-FFF2-40B4-BE49-F238E27FC236}">
                  <a16:creationId xmlns:a16="http://schemas.microsoft.com/office/drawing/2014/main" id="{7A1BAA33-E736-4D2C-AB19-BDFE36A1C84E}"/>
                </a:ext>
              </a:extLst>
            </p:cNvPr>
            <p:cNvSpPr/>
            <p:nvPr/>
          </p:nvSpPr>
          <p:spPr>
            <a:xfrm>
              <a:off x="8955527" y="4200315"/>
              <a:ext cx="29290" cy="20643"/>
            </a:xfrm>
            <a:custGeom>
              <a:avLst/>
              <a:gdLst>
                <a:gd name="connsiteX0" fmla="*/ 12234 w 29290"/>
                <a:gd name="connsiteY0" fmla="*/ 20644 h 20643"/>
                <a:gd name="connsiteX1" fmla="*/ 27526 w 29290"/>
                <a:gd name="connsiteY1" fmla="*/ 14527 h 20643"/>
                <a:gd name="connsiteX2" fmla="*/ 27526 w 29290"/>
                <a:gd name="connsiteY2" fmla="*/ 0 h 20643"/>
                <a:gd name="connsiteX3" fmla="*/ 16057 w 29290"/>
                <a:gd name="connsiteY3" fmla="*/ 5352 h 20643"/>
                <a:gd name="connsiteX4" fmla="*/ 0 w 29290"/>
                <a:gd name="connsiteY4" fmla="*/ 2294 h 20643"/>
                <a:gd name="connsiteX5" fmla="*/ 12234 w 29290"/>
                <a:gd name="connsiteY5" fmla="*/ 20644 h 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0" h="20643">
                  <a:moveTo>
                    <a:pt x="12234" y="20644"/>
                  </a:moveTo>
                  <a:cubicBezTo>
                    <a:pt x="20644" y="20644"/>
                    <a:pt x="22173" y="13763"/>
                    <a:pt x="27526" y="14527"/>
                  </a:cubicBezTo>
                  <a:cubicBezTo>
                    <a:pt x="30583" y="15292"/>
                    <a:pt x="29054" y="9175"/>
                    <a:pt x="27526" y="0"/>
                  </a:cubicBezTo>
                  <a:cubicBezTo>
                    <a:pt x="22937" y="1529"/>
                    <a:pt x="16057" y="1529"/>
                    <a:pt x="16057" y="5352"/>
                  </a:cubicBezTo>
                  <a:cubicBezTo>
                    <a:pt x="16057" y="11469"/>
                    <a:pt x="5353" y="3058"/>
                    <a:pt x="0" y="2294"/>
                  </a:cubicBezTo>
                  <a:cubicBezTo>
                    <a:pt x="4588" y="12998"/>
                    <a:pt x="9176" y="20644"/>
                    <a:pt x="12234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5" name="Vrije vorm: vorm 324">
              <a:extLst>
                <a:ext uri="{FF2B5EF4-FFF2-40B4-BE49-F238E27FC236}">
                  <a16:creationId xmlns:a16="http://schemas.microsoft.com/office/drawing/2014/main" id="{7DACDECC-B49D-4B5B-8376-8C3272BCCBB4}"/>
                </a:ext>
              </a:extLst>
            </p:cNvPr>
            <p:cNvSpPr/>
            <p:nvPr/>
          </p:nvSpPr>
          <p:spPr>
            <a:xfrm>
              <a:off x="8955527" y="4200315"/>
              <a:ext cx="29290" cy="20643"/>
            </a:xfrm>
            <a:custGeom>
              <a:avLst/>
              <a:gdLst>
                <a:gd name="connsiteX0" fmla="*/ 12234 w 29290"/>
                <a:gd name="connsiteY0" fmla="*/ 20644 h 20643"/>
                <a:gd name="connsiteX1" fmla="*/ 27526 w 29290"/>
                <a:gd name="connsiteY1" fmla="*/ 14527 h 20643"/>
                <a:gd name="connsiteX2" fmla="*/ 27526 w 29290"/>
                <a:gd name="connsiteY2" fmla="*/ 0 h 20643"/>
                <a:gd name="connsiteX3" fmla="*/ 16057 w 29290"/>
                <a:gd name="connsiteY3" fmla="*/ 5352 h 20643"/>
                <a:gd name="connsiteX4" fmla="*/ 0 w 29290"/>
                <a:gd name="connsiteY4" fmla="*/ 2294 h 20643"/>
                <a:gd name="connsiteX5" fmla="*/ 12234 w 29290"/>
                <a:gd name="connsiteY5" fmla="*/ 20644 h 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0" h="20643">
                  <a:moveTo>
                    <a:pt x="12234" y="20644"/>
                  </a:moveTo>
                  <a:cubicBezTo>
                    <a:pt x="20644" y="20644"/>
                    <a:pt x="22173" y="13763"/>
                    <a:pt x="27526" y="14527"/>
                  </a:cubicBezTo>
                  <a:cubicBezTo>
                    <a:pt x="30583" y="15292"/>
                    <a:pt x="29054" y="9175"/>
                    <a:pt x="27526" y="0"/>
                  </a:cubicBezTo>
                  <a:cubicBezTo>
                    <a:pt x="22937" y="1529"/>
                    <a:pt x="16057" y="1529"/>
                    <a:pt x="16057" y="5352"/>
                  </a:cubicBezTo>
                  <a:cubicBezTo>
                    <a:pt x="16057" y="11469"/>
                    <a:pt x="5353" y="3058"/>
                    <a:pt x="0" y="2294"/>
                  </a:cubicBezTo>
                  <a:cubicBezTo>
                    <a:pt x="4588" y="12998"/>
                    <a:pt x="9176" y="20644"/>
                    <a:pt x="12234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6" name="Vrije vorm: vorm 325">
              <a:extLst>
                <a:ext uri="{FF2B5EF4-FFF2-40B4-BE49-F238E27FC236}">
                  <a16:creationId xmlns:a16="http://schemas.microsoft.com/office/drawing/2014/main" id="{2F1108E6-D78C-44CB-9720-479B1F9C70D9}"/>
                </a:ext>
              </a:extLst>
            </p:cNvPr>
            <p:cNvSpPr/>
            <p:nvPr/>
          </p:nvSpPr>
          <p:spPr>
            <a:xfrm>
              <a:off x="7226810" y="3350692"/>
              <a:ext cx="227080" cy="231841"/>
            </a:xfrm>
            <a:custGeom>
              <a:avLst/>
              <a:gdLst>
                <a:gd name="connsiteX0" fmla="*/ 191145 w 227080"/>
                <a:gd name="connsiteY0" fmla="*/ 209669 h 231841"/>
                <a:gd name="connsiteX1" fmla="*/ 201850 w 227080"/>
                <a:gd name="connsiteY1" fmla="*/ 200494 h 231841"/>
                <a:gd name="connsiteX2" fmla="*/ 217141 w 227080"/>
                <a:gd name="connsiteY2" fmla="*/ 209669 h 231841"/>
                <a:gd name="connsiteX3" fmla="*/ 227081 w 227080"/>
                <a:gd name="connsiteY3" fmla="*/ 204317 h 231841"/>
                <a:gd name="connsiteX4" fmla="*/ 214083 w 227080"/>
                <a:gd name="connsiteY4" fmla="*/ 185202 h 231841"/>
                <a:gd name="connsiteX5" fmla="*/ 205673 w 227080"/>
                <a:gd name="connsiteY5" fmla="*/ 169146 h 231841"/>
                <a:gd name="connsiteX6" fmla="*/ 207202 w 227080"/>
                <a:gd name="connsiteY6" fmla="*/ 153090 h 231841"/>
                <a:gd name="connsiteX7" fmla="*/ 196497 w 227080"/>
                <a:gd name="connsiteY7" fmla="*/ 138562 h 231841"/>
                <a:gd name="connsiteX8" fmla="*/ 170502 w 227080"/>
                <a:gd name="connsiteY8" fmla="*/ 120213 h 231841"/>
                <a:gd name="connsiteX9" fmla="*/ 159798 w 227080"/>
                <a:gd name="connsiteY9" fmla="*/ 106450 h 231841"/>
                <a:gd name="connsiteX10" fmla="*/ 156739 w 227080"/>
                <a:gd name="connsiteY10" fmla="*/ 84277 h 231841"/>
                <a:gd name="connsiteX11" fmla="*/ 165914 w 227080"/>
                <a:gd name="connsiteY11" fmla="*/ 65163 h 231841"/>
                <a:gd name="connsiteX12" fmla="*/ 168973 w 227080"/>
                <a:gd name="connsiteY12" fmla="*/ 50636 h 231841"/>
                <a:gd name="connsiteX13" fmla="*/ 159798 w 227080"/>
                <a:gd name="connsiteY13" fmla="*/ 42225 h 231841"/>
                <a:gd name="connsiteX14" fmla="*/ 146800 w 227080"/>
                <a:gd name="connsiteY14" fmla="*/ 27698 h 231841"/>
                <a:gd name="connsiteX15" fmla="*/ 138389 w 227080"/>
                <a:gd name="connsiteY15" fmla="*/ 8584 h 231841"/>
                <a:gd name="connsiteX16" fmla="*/ 113923 w 227080"/>
                <a:gd name="connsiteY16" fmla="*/ 4761 h 231841"/>
                <a:gd name="connsiteX17" fmla="*/ 93279 w 227080"/>
                <a:gd name="connsiteY17" fmla="*/ 173 h 231841"/>
                <a:gd name="connsiteX18" fmla="*/ 82575 w 227080"/>
                <a:gd name="connsiteY18" fmla="*/ 8584 h 231841"/>
                <a:gd name="connsiteX19" fmla="*/ 83340 w 227080"/>
                <a:gd name="connsiteY19" fmla="*/ 8584 h 231841"/>
                <a:gd name="connsiteX20" fmla="*/ 69577 w 227080"/>
                <a:gd name="connsiteY20" fmla="*/ 19288 h 231841"/>
                <a:gd name="connsiteX21" fmla="*/ 55050 w 227080"/>
                <a:gd name="connsiteY21" fmla="*/ 30757 h 231841"/>
                <a:gd name="connsiteX22" fmla="*/ 56579 w 227080"/>
                <a:gd name="connsiteY22" fmla="*/ 50636 h 231841"/>
                <a:gd name="connsiteX23" fmla="*/ 55050 w 227080"/>
                <a:gd name="connsiteY23" fmla="*/ 69750 h 231841"/>
                <a:gd name="connsiteX24" fmla="*/ 49698 w 227080"/>
                <a:gd name="connsiteY24" fmla="*/ 84277 h 231841"/>
                <a:gd name="connsiteX25" fmla="*/ 0 w 227080"/>
                <a:gd name="connsiteY25" fmla="*/ 111802 h 231841"/>
                <a:gd name="connsiteX26" fmla="*/ 1529 w 227080"/>
                <a:gd name="connsiteY26" fmla="*/ 124035 h 231841"/>
                <a:gd name="connsiteX27" fmla="*/ 6881 w 227080"/>
                <a:gd name="connsiteY27" fmla="*/ 147738 h 231841"/>
                <a:gd name="connsiteX28" fmla="*/ 25232 w 227080"/>
                <a:gd name="connsiteY28" fmla="*/ 147738 h 231841"/>
                <a:gd name="connsiteX29" fmla="*/ 71106 w 227080"/>
                <a:gd name="connsiteY29" fmla="*/ 175263 h 231841"/>
                <a:gd name="connsiteX30" fmla="*/ 126921 w 227080"/>
                <a:gd name="connsiteY30" fmla="*/ 218843 h 231841"/>
                <a:gd name="connsiteX31" fmla="*/ 154445 w 227080"/>
                <a:gd name="connsiteY31" fmla="*/ 228783 h 231841"/>
                <a:gd name="connsiteX32" fmla="*/ 181206 w 227080"/>
                <a:gd name="connsiteY32" fmla="*/ 231841 h 231841"/>
                <a:gd name="connsiteX33" fmla="*/ 191145 w 227080"/>
                <a:gd name="connsiteY33" fmla="*/ 209669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080" h="231841">
                  <a:moveTo>
                    <a:pt x="191145" y="209669"/>
                  </a:moveTo>
                  <a:cubicBezTo>
                    <a:pt x="194204" y="206610"/>
                    <a:pt x="194968" y="202023"/>
                    <a:pt x="201850" y="200494"/>
                  </a:cubicBezTo>
                  <a:cubicBezTo>
                    <a:pt x="207202" y="199729"/>
                    <a:pt x="211025" y="203552"/>
                    <a:pt x="217141" y="209669"/>
                  </a:cubicBezTo>
                  <a:cubicBezTo>
                    <a:pt x="219435" y="207375"/>
                    <a:pt x="223258" y="205081"/>
                    <a:pt x="227081" y="204317"/>
                  </a:cubicBezTo>
                  <a:cubicBezTo>
                    <a:pt x="220964" y="197435"/>
                    <a:pt x="213318" y="189790"/>
                    <a:pt x="214083" y="185202"/>
                  </a:cubicBezTo>
                  <a:cubicBezTo>
                    <a:pt x="214848" y="177556"/>
                    <a:pt x="206437" y="173733"/>
                    <a:pt x="205673" y="169146"/>
                  </a:cubicBezTo>
                  <a:cubicBezTo>
                    <a:pt x="204908" y="164558"/>
                    <a:pt x="211025" y="156912"/>
                    <a:pt x="207202" y="153090"/>
                  </a:cubicBezTo>
                  <a:cubicBezTo>
                    <a:pt x="203379" y="149267"/>
                    <a:pt x="202614" y="139327"/>
                    <a:pt x="196497" y="138562"/>
                  </a:cubicBezTo>
                  <a:cubicBezTo>
                    <a:pt x="190381" y="137798"/>
                    <a:pt x="169737" y="127094"/>
                    <a:pt x="170502" y="120213"/>
                  </a:cubicBezTo>
                  <a:cubicBezTo>
                    <a:pt x="171266" y="113331"/>
                    <a:pt x="162856" y="108744"/>
                    <a:pt x="159798" y="106450"/>
                  </a:cubicBezTo>
                  <a:cubicBezTo>
                    <a:pt x="155975" y="104156"/>
                    <a:pt x="152152" y="87336"/>
                    <a:pt x="156739" y="84277"/>
                  </a:cubicBezTo>
                  <a:cubicBezTo>
                    <a:pt x="161327" y="81219"/>
                    <a:pt x="160562" y="65163"/>
                    <a:pt x="165914" y="65163"/>
                  </a:cubicBezTo>
                  <a:cubicBezTo>
                    <a:pt x="171266" y="65163"/>
                    <a:pt x="166679" y="56752"/>
                    <a:pt x="168973" y="50636"/>
                  </a:cubicBezTo>
                  <a:cubicBezTo>
                    <a:pt x="170502" y="44519"/>
                    <a:pt x="164385" y="42225"/>
                    <a:pt x="159798" y="42225"/>
                  </a:cubicBezTo>
                  <a:cubicBezTo>
                    <a:pt x="155210" y="42225"/>
                    <a:pt x="146800" y="34579"/>
                    <a:pt x="146800" y="27698"/>
                  </a:cubicBezTo>
                  <a:cubicBezTo>
                    <a:pt x="146800" y="20817"/>
                    <a:pt x="137625" y="11642"/>
                    <a:pt x="138389" y="8584"/>
                  </a:cubicBezTo>
                  <a:cubicBezTo>
                    <a:pt x="136860" y="21582"/>
                    <a:pt x="119275" y="1702"/>
                    <a:pt x="113923" y="4761"/>
                  </a:cubicBezTo>
                  <a:cubicBezTo>
                    <a:pt x="108571" y="7819"/>
                    <a:pt x="103983" y="-1356"/>
                    <a:pt x="93279" y="173"/>
                  </a:cubicBezTo>
                  <a:cubicBezTo>
                    <a:pt x="86398" y="938"/>
                    <a:pt x="86398" y="4761"/>
                    <a:pt x="82575" y="8584"/>
                  </a:cubicBezTo>
                  <a:lnTo>
                    <a:pt x="83340" y="8584"/>
                  </a:lnTo>
                  <a:lnTo>
                    <a:pt x="69577" y="19288"/>
                  </a:lnTo>
                  <a:cubicBezTo>
                    <a:pt x="69577" y="19288"/>
                    <a:pt x="57344" y="23111"/>
                    <a:pt x="55050" y="30757"/>
                  </a:cubicBezTo>
                  <a:cubicBezTo>
                    <a:pt x="51992" y="38402"/>
                    <a:pt x="60402" y="46048"/>
                    <a:pt x="56579" y="50636"/>
                  </a:cubicBezTo>
                  <a:cubicBezTo>
                    <a:pt x="52756" y="55223"/>
                    <a:pt x="53521" y="65927"/>
                    <a:pt x="55050" y="69750"/>
                  </a:cubicBezTo>
                  <a:cubicBezTo>
                    <a:pt x="55815" y="73573"/>
                    <a:pt x="49698" y="84277"/>
                    <a:pt x="49698" y="84277"/>
                  </a:cubicBezTo>
                  <a:cubicBezTo>
                    <a:pt x="49698" y="84277"/>
                    <a:pt x="22173" y="99569"/>
                    <a:pt x="0" y="111802"/>
                  </a:cubicBezTo>
                  <a:cubicBezTo>
                    <a:pt x="765" y="116390"/>
                    <a:pt x="765" y="120213"/>
                    <a:pt x="1529" y="124035"/>
                  </a:cubicBezTo>
                  <a:cubicBezTo>
                    <a:pt x="3059" y="129388"/>
                    <a:pt x="5352" y="139327"/>
                    <a:pt x="6881" y="147738"/>
                  </a:cubicBezTo>
                  <a:cubicBezTo>
                    <a:pt x="16056" y="147738"/>
                    <a:pt x="16821" y="146973"/>
                    <a:pt x="25232" y="147738"/>
                  </a:cubicBezTo>
                  <a:cubicBezTo>
                    <a:pt x="33642" y="148502"/>
                    <a:pt x="63461" y="171439"/>
                    <a:pt x="71106" y="175263"/>
                  </a:cubicBezTo>
                  <a:cubicBezTo>
                    <a:pt x="78752" y="179085"/>
                    <a:pt x="118510" y="210433"/>
                    <a:pt x="126921" y="218843"/>
                  </a:cubicBezTo>
                  <a:cubicBezTo>
                    <a:pt x="135331" y="226489"/>
                    <a:pt x="149093" y="228783"/>
                    <a:pt x="154445" y="228783"/>
                  </a:cubicBezTo>
                  <a:cubicBezTo>
                    <a:pt x="157504" y="228783"/>
                    <a:pt x="170502" y="230312"/>
                    <a:pt x="181206" y="231841"/>
                  </a:cubicBezTo>
                  <a:cubicBezTo>
                    <a:pt x="185029" y="223431"/>
                    <a:pt x="189616" y="211962"/>
                    <a:pt x="191145" y="2096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9255E1AF-BCC1-4CE4-B35C-7F240DCFCAF3}"/>
                </a:ext>
              </a:extLst>
            </p:cNvPr>
            <p:cNvSpPr/>
            <p:nvPr/>
          </p:nvSpPr>
          <p:spPr>
            <a:xfrm>
              <a:off x="7226810" y="3350692"/>
              <a:ext cx="227080" cy="231841"/>
            </a:xfrm>
            <a:custGeom>
              <a:avLst/>
              <a:gdLst>
                <a:gd name="connsiteX0" fmla="*/ 191145 w 227080"/>
                <a:gd name="connsiteY0" fmla="*/ 209669 h 231841"/>
                <a:gd name="connsiteX1" fmla="*/ 201850 w 227080"/>
                <a:gd name="connsiteY1" fmla="*/ 200494 h 231841"/>
                <a:gd name="connsiteX2" fmla="*/ 217141 w 227080"/>
                <a:gd name="connsiteY2" fmla="*/ 209669 h 231841"/>
                <a:gd name="connsiteX3" fmla="*/ 227081 w 227080"/>
                <a:gd name="connsiteY3" fmla="*/ 204317 h 231841"/>
                <a:gd name="connsiteX4" fmla="*/ 214083 w 227080"/>
                <a:gd name="connsiteY4" fmla="*/ 185202 h 231841"/>
                <a:gd name="connsiteX5" fmla="*/ 205673 w 227080"/>
                <a:gd name="connsiteY5" fmla="*/ 169146 h 231841"/>
                <a:gd name="connsiteX6" fmla="*/ 207202 w 227080"/>
                <a:gd name="connsiteY6" fmla="*/ 153090 h 231841"/>
                <a:gd name="connsiteX7" fmla="*/ 196497 w 227080"/>
                <a:gd name="connsiteY7" fmla="*/ 138562 h 231841"/>
                <a:gd name="connsiteX8" fmla="*/ 170502 w 227080"/>
                <a:gd name="connsiteY8" fmla="*/ 120213 h 231841"/>
                <a:gd name="connsiteX9" fmla="*/ 159798 w 227080"/>
                <a:gd name="connsiteY9" fmla="*/ 106450 h 231841"/>
                <a:gd name="connsiteX10" fmla="*/ 156739 w 227080"/>
                <a:gd name="connsiteY10" fmla="*/ 84277 h 231841"/>
                <a:gd name="connsiteX11" fmla="*/ 165914 w 227080"/>
                <a:gd name="connsiteY11" fmla="*/ 65163 h 231841"/>
                <a:gd name="connsiteX12" fmla="*/ 168973 w 227080"/>
                <a:gd name="connsiteY12" fmla="*/ 50636 h 231841"/>
                <a:gd name="connsiteX13" fmla="*/ 159798 w 227080"/>
                <a:gd name="connsiteY13" fmla="*/ 42225 h 231841"/>
                <a:gd name="connsiteX14" fmla="*/ 146800 w 227080"/>
                <a:gd name="connsiteY14" fmla="*/ 27698 h 231841"/>
                <a:gd name="connsiteX15" fmla="*/ 138389 w 227080"/>
                <a:gd name="connsiteY15" fmla="*/ 8584 h 231841"/>
                <a:gd name="connsiteX16" fmla="*/ 113923 w 227080"/>
                <a:gd name="connsiteY16" fmla="*/ 4761 h 231841"/>
                <a:gd name="connsiteX17" fmla="*/ 93279 w 227080"/>
                <a:gd name="connsiteY17" fmla="*/ 173 h 231841"/>
                <a:gd name="connsiteX18" fmla="*/ 82575 w 227080"/>
                <a:gd name="connsiteY18" fmla="*/ 8584 h 231841"/>
                <a:gd name="connsiteX19" fmla="*/ 83340 w 227080"/>
                <a:gd name="connsiteY19" fmla="*/ 8584 h 231841"/>
                <a:gd name="connsiteX20" fmla="*/ 69577 w 227080"/>
                <a:gd name="connsiteY20" fmla="*/ 19288 h 231841"/>
                <a:gd name="connsiteX21" fmla="*/ 55050 w 227080"/>
                <a:gd name="connsiteY21" fmla="*/ 30757 h 231841"/>
                <a:gd name="connsiteX22" fmla="*/ 56579 w 227080"/>
                <a:gd name="connsiteY22" fmla="*/ 50636 h 231841"/>
                <a:gd name="connsiteX23" fmla="*/ 55050 w 227080"/>
                <a:gd name="connsiteY23" fmla="*/ 69750 h 231841"/>
                <a:gd name="connsiteX24" fmla="*/ 49698 w 227080"/>
                <a:gd name="connsiteY24" fmla="*/ 84277 h 231841"/>
                <a:gd name="connsiteX25" fmla="*/ 0 w 227080"/>
                <a:gd name="connsiteY25" fmla="*/ 111802 h 231841"/>
                <a:gd name="connsiteX26" fmla="*/ 1529 w 227080"/>
                <a:gd name="connsiteY26" fmla="*/ 124035 h 231841"/>
                <a:gd name="connsiteX27" fmla="*/ 6881 w 227080"/>
                <a:gd name="connsiteY27" fmla="*/ 147738 h 231841"/>
                <a:gd name="connsiteX28" fmla="*/ 25232 w 227080"/>
                <a:gd name="connsiteY28" fmla="*/ 147738 h 231841"/>
                <a:gd name="connsiteX29" fmla="*/ 71106 w 227080"/>
                <a:gd name="connsiteY29" fmla="*/ 175263 h 231841"/>
                <a:gd name="connsiteX30" fmla="*/ 126921 w 227080"/>
                <a:gd name="connsiteY30" fmla="*/ 218843 h 231841"/>
                <a:gd name="connsiteX31" fmla="*/ 154445 w 227080"/>
                <a:gd name="connsiteY31" fmla="*/ 228783 h 231841"/>
                <a:gd name="connsiteX32" fmla="*/ 181206 w 227080"/>
                <a:gd name="connsiteY32" fmla="*/ 231841 h 231841"/>
                <a:gd name="connsiteX33" fmla="*/ 191145 w 227080"/>
                <a:gd name="connsiteY33" fmla="*/ 209669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080" h="231841">
                  <a:moveTo>
                    <a:pt x="191145" y="209669"/>
                  </a:moveTo>
                  <a:cubicBezTo>
                    <a:pt x="194204" y="206610"/>
                    <a:pt x="194968" y="202023"/>
                    <a:pt x="201850" y="200494"/>
                  </a:cubicBezTo>
                  <a:cubicBezTo>
                    <a:pt x="207202" y="199729"/>
                    <a:pt x="211025" y="203552"/>
                    <a:pt x="217141" y="209669"/>
                  </a:cubicBezTo>
                  <a:cubicBezTo>
                    <a:pt x="219435" y="207375"/>
                    <a:pt x="223258" y="205081"/>
                    <a:pt x="227081" y="204317"/>
                  </a:cubicBezTo>
                  <a:cubicBezTo>
                    <a:pt x="220964" y="197435"/>
                    <a:pt x="213318" y="189790"/>
                    <a:pt x="214083" y="185202"/>
                  </a:cubicBezTo>
                  <a:cubicBezTo>
                    <a:pt x="214848" y="177556"/>
                    <a:pt x="206437" y="173733"/>
                    <a:pt x="205673" y="169146"/>
                  </a:cubicBezTo>
                  <a:cubicBezTo>
                    <a:pt x="204908" y="164558"/>
                    <a:pt x="211025" y="156912"/>
                    <a:pt x="207202" y="153090"/>
                  </a:cubicBezTo>
                  <a:cubicBezTo>
                    <a:pt x="203379" y="149267"/>
                    <a:pt x="202614" y="139327"/>
                    <a:pt x="196497" y="138562"/>
                  </a:cubicBezTo>
                  <a:cubicBezTo>
                    <a:pt x="190381" y="137798"/>
                    <a:pt x="169737" y="127094"/>
                    <a:pt x="170502" y="120213"/>
                  </a:cubicBezTo>
                  <a:cubicBezTo>
                    <a:pt x="171266" y="113331"/>
                    <a:pt x="162856" y="108744"/>
                    <a:pt x="159798" y="106450"/>
                  </a:cubicBezTo>
                  <a:cubicBezTo>
                    <a:pt x="155975" y="104156"/>
                    <a:pt x="152152" y="87336"/>
                    <a:pt x="156739" y="84277"/>
                  </a:cubicBezTo>
                  <a:cubicBezTo>
                    <a:pt x="161327" y="81219"/>
                    <a:pt x="160562" y="65163"/>
                    <a:pt x="165914" y="65163"/>
                  </a:cubicBezTo>
                  <a:cubicBezTo>
                    <a:pt x="171266" y="65163"/>
                    <a:pt x="166679" y="56752"/>
                    <a:pt x="168973" y="50636"/>
                  </a:cubicBezTo>
                  <a:cubicBezTo>
                    <a:pt x="170502" y="44519"/>
                    <a:pt x="164385" y="42225"/>
                    <a:pt x="159798" y="42225"/>
                  </a:cubicBezTo>
                  <a:cubicBezTo>
                    <a:pt x="155210" y="42225"/>
                    <a:pt x="146800" y="34579"/>
                    <a:pt x="146800" y="27698"/>
                  </a:cubicBezTo>
                  <a:cubicBezTo>
                    <a:pt x="146800" y="20817"/>
                    <a:pt x="137625" y="11642"/>
                    <a:pt x="138389" y="8584"/>
                  </a:cubicBezTo>
                  <a:cubicBezTo>
                    <a:pt x="136860" y="21582"/>
                    <a:pt x="119275" y="1702"/>
                    <a:pt x="113923" y="4761"/>
                  </a:cubicBezTo>
                  <a:cubicBezTo>
                    <a:pt x="108571" y="7819"/>
                    <a:pt x="103983" y="-1356"/>
                    <a:pt x="93279" y="173"/>
                  </a:cubicBezTo>
                  <a:cubicBezTo>
                    <a:pt x="86398" y="938"/>
                    <a:pt x="86398" y="4761"/>
                    <a:pt x="82575" y="8584"/>
                  </a:cubicBezTo>
                  <a:lnTo>
                    <a:pt x="83340" y="8584"/>
                  </a:lnTo>
                  <a:lnTo>
                    <a:pt x="69577" y="19288"/>
                  </a:lnTo>
                  <a:cubicBezTo>
                    <a:pt x="69577" y="19288"/>
                    <a:pt x="57344" y="23111"/>
                    <a:pt x="55050" y="30757"/>
                  </a:cubicBezTo>
                  <a:cubicBezTo>
                    <a:pt x="51992" y="38402"/>
                    <a:pt x="60402" y="46048"/>
                    <a:pt x="56579" y="50636"/>
                  </a:cubicBezTo>
                  <a:cubicBezTo>
                    <a:pt x="52756" y="55223"/>
                    <a:pt x="53521" y="65927"/>
                    <a:pt x="55050" y="69750"/>
                  </a:cubicBezTo>
                  <a:cubicBezTo>
                    <a:pt x="55815" y="73573"/>
                    <a:pt x="49698" y="84277"/>
                    <a:pt x="49698" y="84277"/>
                  </a:cubicBezTo>
                  <a:cubicBezTo>
                    <a:pt x="49698" y="84277"/>
                    <a:pt x="22173" y="99569"/>
                    <a:pt x="0" y="111802"/>
                  </a:cubicBezTo>
                  <a:cubicBezTo>
                    <a:pt x="765" y="116390"/>
                    <a:pt x="765" y="120213"/>
                    <a:pt x="1529" y="124035"/>
                  </a:cubicBezTo>
                  <a:cubicBezTo>
                    <a:pt x="3059" y="129388"/>
                    <a:pt x="5352" y="139327"/>
                    <a:pt x="6881" y="147738"/>
                  </a:cubicBezTo>
                  <a:cubicBezTo>
                    <a:pt x="16056" y="147738"/>
                    <a:pt x="16821" y="146973"/>
                    <a:pt x="25232" y="147738"/>
                  </a:cubicBezTo>
                  <a:cubicBezTo>
                    <a:pt x="33642" y="148502"/>
                    <a:pt x="63461" y="171439"/>
                    <a:pt x="71106" y="175263"/>
                  </a:cubicBezTo>
                  <a:cubicBezTo>
                    <a:pt x="78752" y="179085"/>
                    <a:pt x="118510" y="210433"/>
                    <a:pt x="126921" y="218843"/>
                  </a:cubicBezTo>
                  <a:cubicBezTo>
                    <a:pt x="135331" y="226489"/>
                    <a:pt x="149093" y="228783"/>
                    <a:pt x="154445" y="228783"/>
                  </a:cubicBezTo>
                  <a:cubicBezTo>
                    <a:pt x="157504" y="228783"/>
                    <a:pt x="170502" y="230312"/>
                    <a:pt x="181206" y="231841"/>
                  </a:cubicBezTo>
                  <a:cubicBezTo>
                    <a:pt x="185029" y="223431"/>
                    <a:pt x="189616" y="211962"/>
                    <a:pt x="191145" y="2096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CA933049-E0BF-42C7-B033-FB11CBE0909D}"/>
                </a:ext>
              </a:extLst>
            </p:cNvPr>
            <p:cNvSpPr/>
            <p:nvPr/>
          </p:nvSpPr>
          <p:spPr>
            <a:xfrm>
              <a:off x="7629744" y="3112316"/>
              <a:ext cx="404251" cy="251547"/>
            </a:xfrm>
            <a:custGeom>
              <a:avLst/>
              <a:gdLst>
                <a:gd name="connsiteX0" fmla="*/ 400641 w 404251"/>
                <a:gd name="connsiteY0" fmla="*/ 142212 h 251547"/>
                <a:gd name="connsiteX1" fmla="*/ 368528 w 404251"/>
                <a:gd name="connsiteY1" fmla="*/ 126920 h 251547"/>
                <a:gd name="connsiteX2" fmla="*/ 350178 w 404251"/>
                <a:gd name="connsiteY2" fmla="*/ 127685 h 251547"/>
                <a:gd name="connsiteX3" fmla="*/ 328005 w 404251"/>
                <a:gd name="connsiteY3" fmla="*/ 120804 h 251547"/>
                <a:gd name="connsiteX4" fmla="*/ 304303 w 404251"/>
                <a:gd name="connsiteY4" fmla="*/ 139918 h 251547"/>
                <a:gd name="connsiteX5" fmla="*/ 293599 w 404251"/>
                <a:gd name="connsiteY5" fmla="*/ 143741 h 251547"/>
                <a:gd name="connsiteX6" fmla="*/ 274485 w 404251"/>
                <a:gd name="connsiteY6" fmla="*/ 131508 h 251547"/>
                <a:gd name="connsiteX7" fmla="*/ 254605 w 404251"/>
                <a:gd name="connsiteY7" fmla="*/ 125391 h 251547"/>
                <a:gd name="connsiteX8" fmla="*/ 241608 w 404251"/>
                <a:gd name="connsiteY8" fmla="*/ 100160 h 251547"/>
                <a:gd name="connsiteX9" fmla="*/ 236256 w 404251"/>
                <a:gd name="connsiteY9" fmla="*/ 77223 h 251547"/>
                <a:gd name="connsiteX10" fmla="*/ 217906 w 404251"/>
                <a:gd name="connsiteY10" fmla="*/ 62696 h 251547"/>
                <a:gd name="connsiteX11" fmla="*/ 171266 w 404251"/>
                <a:gd name="connsiteY11" fmla="*/ 60402 h 251547"/>
                <a:gd name="connsiteX12" fmla="*/ 140683 w 404251"/>
                <a:gd name="connsiteY12" fmla="*/ 62696 h 251547"/>
                <a:gd name="connsiteX13" fmla="*/ 113158 w 404251"/>
                <a:gd name="connsiteY13" fmla="*/ 31348 h 251547"/>
                <a:gd name="connsiteX14" fmla="*/ 106277 w 404251"/>
                <a:gd name="connsiteY14" fmla="*/ 42052 h 251547"/>
                <a:gd name="connsiteX15" fmla="*/ 77987 w 404251"/>
                <a:gd name="connsiteY15" fmla="*/ 36700 h 251547"/>
                <a:gd name="connsiteX16" fmla="*/ 74929 w 404251"/>
                <a:gd name="connsiteY16" fmla="*/ 2294 h 251547"/>
                <a:gd name="connsiteX17" fmla="*/ 64989 w 404251"/>
                <a:gd name="connsiteY17" fmla="*/ 37464 h 251547"/>
                <a:gd name="connsiteX18" fmla="*/ 61931 w 404251"/>
                <a:gd name="connsiteY18" fmla="*/ 0 h 251547"/>
                <a:gd name="connsiteX19" fmla="*/ 3059 w 404251"/>
                <a:gd name="connsiteY19" fmla="*/ 16056 h 251547"/>
                <a:gd name="connsiteX20" fmla="*/ 0 w 404251"/>
                <a:gd name="connsiteY20" fmla="*/ 123862 h 251547"/>
                <a:gd name="connsiteX21" fmla="*/ 0 w 404251"/>
                <a:gd name="connsiteY21" fmla="*/ 123862 h 251547"/>
                <a:gd name="connsiteX22" fmla="*/ 16056 w 404251"/>
                <a:gd name="connsiteY22" fmla="*/ 127685 h 251547"/>
                <a:gd name="connsiteX23" fmla="*/ 24467 w 404251"/>
                <a:gd name="connsiteY23" fmla="*/ 116216 h 251547"/>
                <a:gd name="connsiteX24" fmla="*/ 41288 w 404251"/>
                <a:gd name="connsiteY24" fmla="*/ 103218 h 251547"/>
                <a:gd name="connsiteX25" fmla="*/ 49698 w 404251"/>
                <a:gd name="connsiteY25" fmla="*/ 94043 h 251547"/>
                <a:gd name="connsiteX26" fmla="*/ 59637 w 404251"/>
                <a:gd name="connsiteY26" fmla="*/ 88691 h 251547"/>
                <a:gd name="connsiteX27" fmla="*/ 76458 w 404251"/>
                <a:gd name="connsiteY27" fmla="*/ 93279 h 251547"/>
                <a:gd name="connsiteX28" fmla="*/ 94043 w 404251"/>
                <a:gd name="connsiteY28" fmla="*/ 99396 h 251547"/>
                <a:gd name="connsiteX29" fmla="*/ 102454 w 404251"/>
                <a:gd name="connsiteY29" fmla="*/ 125391 h 251547"/>
                <a:gd name="connsiteX30" fmla="*/ 136860 w 404251"/>
                <a:gd name="connsiteY30" fmla="*/ 129979 h 251547"/>
                <a:gd name="connsiteX31" fmla="*/ 146800 w 404251"/>
                <a:gd name="connsiteY31" fmla="*/ 146035 h 251547"/>
                <a:gd name="connsiteX32" fmla="*/ 156739 w 404251"/>
                <a:gd name="connsiteY32" fmla="*/ 165914 h 251547"/>
                <a:gd name="connsiteX33" fmla="*/ 180441 w 404251"/>
                <a:gd name="connsiteY33" fmla="*/ 184264 h 251547"/>
                <a:gd name="connsiteX34" fmla="*/ 207202 w 404251"/>
                <a:gd name="connsiteY34" fmla="*/ 201085 h 251547"/>
                <a:gd name="connsiteX35" fmla="*/ 230904 w 404251"/>
                <a:gd name="connsiteY35" fmla="*/ 217906 h 251547"/>
                <a:gd name="connsiteX36" fmla="*/ 251547 w 404251"/>
                <a:gd name="connsiteY36" fmla="*/ 224787 h 251547"/>
                <a:gd name="connsiteX37" fmla="*/ 253077 w 404251"/>
                <a:gd name="connsiteY37" fmla="*/ 240843 h 251547"/>
                <a:gd name="connsiteX38" fmla="*/ 255370 w 404251"/>
                <a:gd name="connsiteY38" fmla="*/ 240078 h 251547"/>
                <a:gd name="connsiteX39" fmla="*/ 274485 w 404251"/>
                <a:gd name="connsiteY39" fmla="*/ 246960 h 251547"/>
                <a:gd name="connsiteX40" fmla="*/ 283660 w 404251"/>
                <a:gd name="connsiteY40" fmla="*/ 251547 h 251547"/>
                <a:gd name="connsiteX41" fmla="*/ 293599 w 404251"/>
                <a:gd name="connsiteY41" fmla="*/ 226316 h 251547"/>
                <a:gd name="connsiteX42" fmla="*/ 290541 w 404251"/>
                <a:gd name="connsiteY42" fmla="*/ 204908 h 251547"/>
                <a:gd name="connsiteX43" fmla="*/ 276014 w 404251"/>
                <a:gd name="connsiteY43" fmla="*/ 186558 h 251547"/>
                <a:gd name="connsiteX44" fmla="*/ 298187 w 404251"/>
                <a:gd name="connsiteY44" fmla="*/ 178147 h 251547"/>
                <a:gd name="connsiteX45" fmla="*/ 305832 w 404251"/>
                <a:gd name="connsiteY45" fmla="*/ 164385 h 251547"/>
                <a:gd name="connsiteX46" fmla="*/ 316537 w 404251"/>
                <a:gd name="connsiteY46" fmla="*/ 151387 h 251547"/>
                <a:gd name="connsiteX47" fmla="*/ 334122 w 404251"/>
                <a:gd name="connsiteY47" fmla="*/ 146800 h 251547"/>
                <a:gd name="connsiteX48" fmla="*/ 350178 w 404251"/>
                <a:gd name="connsiteY48" fmla="*/ 142977 h 251547"/>
                <a:gd name="connsiteX49" fmla="*/ 341768 w 404251"/>
                <a:gd name="connsiteY49" fmla="*/ 162856 h 251547"/>
                <a:gd name="connsiteX50" fmla="*/ 368528 w 404251"/>
                <a:gd name="connsiteY50" fmla="*/ 157504 h 251547"/>
                <a:gd name="connsiteX51" fmla="*/ 390701 w 404251"/>
                <a:gd name="connsiteY51" fmla="*/ 153681 h 251547"/>
                <a:gd name="connsiteX52" fmla="*/ 400641 w 404251"/>
                <a:gd name="connsiteY52" fmla="*/ 142212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4251" h="251547">
                  <a:moveTo>
                    <a:pt x="400641" y="142212"/>
                  </a:moveTo>
                  <a:cubicBezTo>
                    <a:pt x="389936" y="132272"/>
                    <a:pt x="370057" y="120804"/>
                    <a:pt x="368528" y="126920"/>
                  </a:cubicBezTo>
                  <a:cubicBezTo>
                    <a:pt x="366999" y="133037"/>
                    <a:pt x="354766" y="133802"/>
                    <a:pt x="350178" y="127685"/>
                  </a:cubicBezTo>
                  <a:cubicBezTo>
                    <a:pt x="345591" y="121568"/>
                    <a:pt x="341768" y="115452"/>
                    <a:pt x="328005" y="120804"/>
                  </a:cubicBezTo>
                  <a:cubicBezTo>
                    <a:pt x="314243" y="126920"/>
                    <a:pt x="305068" y="134566"/>
                    <a:pt x="304303" y="139918"/>
                  </a:cubicBezTo>
                  <a:cubicBezTo>
                    <a:pt x="303539" y="146035"/>
                    <a:pt x="294364" y="151387"/>
                    <a:pt x="293599" y="143741"/>
                  </a:cubicBezTo>
                  <a:cubicBezTo>
                    <a:pt x="292834" y="136095"/>
                    <a:pt x="281366" y="133037"/>
                    <a:pt x="274485" y="131508"/>
                  </a:cubicBezTo>
                  <a:cubicBezTo>
                    <a:pt x="266839" y="129979"/>
                    <a:pt x="255370" y="133037"/>
                    <a:pt x="254605" y="125391"/>
                  </a:cubicBezTo>
                  <a:cubicBezTo>
                    <a:pt x="253841" y="117745"/>
                    <a:pt x="242372" y="109335"/>
                    <a:pt x="241608" y="100160"/>
                  </a:cubicBezTo>
                  <a:cubicBezTo>
                    <a:pt x="240843" y="91750"/>
                    <a:pt x="243137" y="78752"/>
                    <a:pt x="236256" y="77223"/>
                  </a:cubicBezTo>
                  <a:cubicBezTo>
                    <a:pt x="228610" y="74929"/>
                    <a:pt x="224022" y="62696"/>
                    <a:pt x="217906" y="62696"/>
                  </a:cubicBezTo>
                  <a:cubicBezTo>
                    <a:pt x="211789" y="62696"/>
                    <a:pt x="175854" y="62696"/>
                    <a:pt x="171266" y="60402"/>
                  </a:cubicBezTo>
                  <a:cubicBezTo>
                    <a:pt x="166679" y="58873"/>
                    <a:pt x="142977" y="68048"/>
                    <a:pt x="140683" y="62696"/>
                  </a:cubicBezTo>
                  <a:cubicBezTo>
                    <a:pt x="139154" y="58108"/>
                    <a:pt x="122333" y="39758"/>
                    <a:pt x="113158" y="31348"/>
                  </a:cubicBezTo>
                  <a:cubicBezTo>
                    <a:pt x="112394" y="35171"/>
                    <a:pt x="110100" y="38994"/>
                    <a:pt x="106277" y="42052"/>
                  </a:cubicBezTo>
                  <a:cubicBezTo>
                    <a:pt x="89456" y="55050"/>
                    <a:pt x="72635" y="52756"/>
                    <a:pt x="77987" y="36700"/>
                  </a:cubicBezTo>
                  <a:cubicBezTo>
                    <a:pt x="83340" y="20644"/>
                    <a:pt x="84104" y="2294"/>
                    <a:pt x="74929" y="2294"/>
                  </a:cubicBezTo>
                  <a:cubicBezTo>
                    <a:pt x="65754" y="2294"/>
                    <a:pt x="71871" y="35171"/>
                    <a:pt x="64989" y="37464"/>
                  </a:cubicBezTo>
                  <a:cubicBezTo>
                    <a:pt x="58873" y="38994"/>
                    <a:pt x="56579" y="13762"/>
                    <a:pt x="61931" y="0"/>
                  </a:cubicBezTo>
                  <a:lnTo>
                    <a:pt x="3059" y="16056"/>
                  </a:lnTo>
                  <a:lnTo>
                    <a:pt x="0" y="123862"/>
                  </a:lnTo>
                  <a:cubicBezTo>
                    <a:pt x="0" y="123862"/>
                    <a:pt x="0" y="123862"/>
                    <a:pt x="0" y="123862"/>
                  </a:cubicBezTo>
                  <a:cubicBezTo>
                    <a:pt x="5352" y="126920"/>
                    <a:pt x="12234" y="127685"/>
                    <a:pt x="16056" y="127685"/>
                  </a:cubicBezTo>
                  <a:cubicBezTo>
                    <a:pt x="25231" y="128450"/>
                    <a:pt x="24467" y="121568"/>
                    <a:pt x="24467" y="116216"/>
                  </a:cubicBezTo>
                  <a:cubicBezTo>
                    <a:pt x="24467" y="110864"/>
                    <a:pt x="34406" y="102454"/>
                    <a:pt x="41288" y="103218"/>
                  </a:cubicBezTo>
                  <a:cubicBezTo>
                    <a:pt x="48169" y="103983"/>
                    <a:pt x="47404" y="94043"/>
                    <a:pt x="49698" y="94043"/>
                  </a:cubicBezTo>
                  <a:cubicBezTo>
                    <a:pt x="51991" y="94043"/>
                    <a:pt x="57344" y="92514"/>
                    <a:pt x="59637" y="88691"/>
                  </a:cubicBezTo>
                  <a:cubicBezTo>
                    <a:pt x="61931" y="84868"/>
                    <a:pt x="72635" y="89456"/>
                    <a:pt x="76458" y="93279"/>
                  </a:cubicBezTo>
                  <a:cubicBezTo>
                    <a:pt x="79517" y="97102"/>
                    <a:pt x="87927" y="98631"/>
                    <a:pt x="94043" y="99396"/>
                  </a:cubicBezTo>
                  <a:cubicBezTo>
                    <a:pt x="100160" y="100925"/>
                    <a:pt x="102454" y="120804"/>
                    <a:pt x="102454" y="125391"/>
                  </a:cubicBezTo>
                  <a:cubicBezTo>
                    <a:pt x="102454" y="129979"/>
                    <a:pt x="132272" y="129214"/>
                    <a:pt x="136860" y="129979"/>
                  </a:cubicBezTo>
                  <a:cubicBezTo>
                    <a:pt x="141448" y="130743"/>
                    <a:pt x="141448" y="139154"/>
                    <a:pt x="146800" y="146035"/>
                  </a:cubicBezTo>
                  <a:cubicBezTo>
                    <a:pt x="151387" y="152152"/>
                    <a:pt x="155210" y="161327"/>
                    <a:pt x="156739" y="165914"/>
                  </a:cubicBezTo>
                  <a:cubicBezTo>
                    <a:pt x="159033" y="171266"/>
                    <a:pt x="175854" y="177383"/>
                    <a:pt x="180441" y="184264"/>
                  </a:cubicBezTo>
                  <a:cubicBezTo>
                    <a:pt x="184264" y="190381"/>
                    <a:pt x="197262" y="197262"/>
                    <a:pt x="207202" y="201085"/>
                  </a:cubicBezTo>
                  <a:cubicBezTo>
                    <a:pt x="217141" y="204908"/>
                    <a:pt x="225551" y="218670"/>
                    <a:pt x="230904" y="217906"/>
                  </a:cubicBezTo>
                  <a:cubicBezTo>
                    <a:pt x="236256" y="217141"/>
                    <a:pt x="251547" y="224787"/>
                    <a:pt x="251547" y="224787"/>
                  </a:cubicBezTo>
                  <a:lnTo>
                    <a:pt x="253077" y="240843"/>
                  </a:lnTo>
                  <a:cubicBezTo>
                    <a:pt x="253841" y="240843"/>
                    <a:pt x="254605" y="240843"/>
                    <a:pt x="255370" y="240078"/>
                  </a:cubicBezTo>
                  <a:cubicBezTo>
                    <a:pt x="263780" y="237020"/>
                    <a:pt x="268368" y="246960"/>
                    <a:pt x="274485" y="246960"/>
                  </a:cubicBezTo>
                  <a:cubicBezTo>
                    <a:pt x="277543" y="246960"/>
                    <a:pt x="280601" y="249253"/>
                    <a:pt x="283660" y="251547"/>
                  </a:cubicBezTo>
                  <a:cubicBezTo>
                    <a:pt x="282895" y="237785"/>
                    <a:pt x="288247" y="230139"/>
                    <a:pt x="293599" y="226316"/>
                  </a:cubicBezTo>
                  <a:cubicBezTo>
                    <a:pt x="299716" y="220964"/>
                    <a:pt x="289776" y="212553"/>
                    <a:pt x="290541" y="204908"/>
                  </a:cubicBezTo>
                  <a:cubicBezTo>
                    <a:pt x="292070" y="197262"/>
                    <a:pt x="274485" y="192674"/>
                    <a:pt x="276014" y="186558"/>
                  </a:cubicBezTo>
                  <a:cubicBezTo>
                    <a:pt x="277543" y="180441"/>
                    <a:pt x="292070" y="180441"/>
                    <a:pt x="298187" y="178147"/>
                  </a:cubicBezTo>
                  <a:cubicBezTo>
                    <a:pt x="304303" y="175089"/>
                    <a:pt x="299716" y="164385"/>
                    <a:pt x="305832" y="164385"/>
                  </a:cubicBezTo>
                  <a:cubicBezTo>
                    <a:pt x="311949" y="164385"/>
                    <a:pt x="315008" y="158268"/>
                    <a:pt x="316537" y="151387"/>
                  </a:cubicBezTo>
                  <a:cubicBezTo>
                    <a:pt x="318830" y="145270"/>
                    <a:pt x="328770" y="151387"/>
                    <a:pt x="334122" y="146800"/>
                  </a:cubicBezTo>
                  <a:cubicBezTo>
                    <a:pt x="339474" y="142212"/>
                    <a:pt x="347884" y="139918"/>
                    <a:pt x="350178" y="142977"/>
                  </a:cubicBezTo>
                  <a:cubicBezTo>
                    <a:pt x="351707" y="146035"/>
                    <a:pt x="344826" y="157504"/>
                    <a:pt x="341768" y="162856"/>
                  </a:cubicBezTo>
                  <a:cubicBezTo>
                    <a:pt x="351707" y="162856"/>
                    <a:pt x="365470" y="160562"/>
                    <a:pt x="368528" y="157504"/>
                  </a:cubicBezTo>
                  <a:cubicBezTo>
                    <a:pt x="372351" y="153681"/>
                    <a:pt x="386113" y="163620"/>
                    <a:pt x="390701" y="153681"/>
                  </a:cubicBezTo>
                  <a:cubicBezTo>
                    <a:pt x="395289" y="145270"/>
                    <a:pt x="411345" y="151387"/>
                    <a:pt x="400641" y="1422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00971899-35A6-43E7-BE02-7CC568F49027}"/>
                </a:ext>
              </a:extLst>
            </p:cNvPr>
            <p:cNvSpPr/>
            <p:nvPr/>
          </p:nvSpPr>
          <p:spPr>
            <a:xfrm>
              <a:off x="7629744" y="3112316"/>
              <a:ext cx="404251" cy="251547"/>
            </a:xfrm>
            <a:custGeom>
              <a:avLst/>
              <a:gdLst>
                <a:gd name="connsiteX0" fmla="*/ 400641 w 404251"/>
                <a:gd name="connsiteY0" fmla="*/ 142212 h 251547"/>
                <a:gd name="connsiteX1" fmla="*/ 368528 w 404251"/>
                <a:gd name="connsiteY1" fmla="*/ 126920 h 251547"/>
                <a:gd name="connsiteX2" fmla="*/ 350178 w 404251"/>
                <a:gd name="connsiteY2" fmla="*/ 127685 h 251547"/>
                <a:gd name="connsiteX3" fmla="*/ 328005 w 404251"/>
                <a:gd name="connsiteY3" fmla="*/ 120804 h 251547"/>
                <a:gd name="connsiteX4" fmla="*/ 304303 w 404251"/>
                <a:gd name="connsiteY4" fmla="*/ 139918 h 251547"/>
                <a:gd name="connsiteX5" fmla="*/ 293599 w 404251"/>
                <a:gd name="connsiteY5" fmla="*/ 143741 h 251547"/>
                <a:gd name="connsiteX6" fmla="*/ 274485 w 404251"/>
                <a:gd name="connsiteY6" fmla="*/ 131508 h 251547"/>
                <a:gd name="connsiteX7" fmla="*/ 254605 w 404251"/>
                <a:gd name="connsiteY7" fmla="*/ 125391 h 251547"/>
                <a:gd name="connsiteX8" fmla="*/ 241608 w 404251"/>
                <a:gd name="connsiteY8" fmla="*/ 100160 h 251547"/>
                <a:gd name="connsiteX9" fmla="*/ 236256 w 404251"/>
                <a:gd name="connsiteY9" fmla="*/ 77223 h 251547"/>
                <a:gd name="connsiteX10" fmla="*/ 217906 w 404251"/>
                <a:gd name="connsiteY10" fmla="*/ 62696 h 251547"/>
                <a:gd name="connsiteX11" fmla="*/ 171266 w 404251"/>
                <a:gd name="connsiteY11" fmla="*/ 60402 h 251547"/>
                <a:gd name="connsiteX12" fmla="*/ 140683 w 404251"/>
                <a:gd name="connsiteY12" fmla="*/ 62696 h 251547"/>
                <a:gd name="connsiteX13" fmla="*/ 113158 w 404251"/>
                <a:gd name="connsiteY13" fmla="*/ 31348 h 251547"/>
                <a:gd name="connsiteX14" fmla="*/ 106277 w 404251"/>
                <a:gd name="connsiteY14" fmla="*/ 42052 h 251547"/>
                <a:gd name="connsiteX15" fmla="*/ 77987 w 404251"/>
                <a:gd name="connsiteY15" fmla="*/ 36700 h 251547"/>
                <a:gd name="connsiteX16" fmla="*/ 74929 w 404251"/>
                <a:gd name="connsiteY16" fmla="*/ 2294 h 251547"/>
                <a:gd name="connsiteX17" fmla="*/ 64989 w 404251"/>
                <a:gd name="connsiteY17" fmla="*/ 37464 h 251547"/>
                <a:gd name="connsiteX18" fmla="*/ 61931 w 404251"/>
                <a:gd name="connsiteY18" fmla="*/ 0 h 251547"/>
                <a:gd name="connsiteX19" fmla="*/ 3059 w 404251"/>
                <a:gd name="connsiteY19" fmla="*/ 16056 h 251547"/>
                <a:gd name="connsiteX20" fmla="*/ 0 w 404251"/>
                <a:gd name="connsiteY20" fmla="*/ 123862 h 251547"/>
                <a:gd name="connsiteX21" fmla="*/ 0 w 404251"/>
                <a:gd name="connsiteY21" fmla="*/ 123862 h 251547"/>
                <a:gd name="connsiteX22" fmla="*/ 16056 w 404251"/>
                <a:gd name="connsiteY22" fmla="*/ 127685 h 251547"/>
                <a:gd name="connsiteX23" fmla="*/ 24467 w 404251"/>
                <a:gd name="connsiteY23" fmla="*/ 116216 h 251547"/>
                <a:gd name="connsiteX24" fmla="*/ 41288 w 404251"/>
                <a:gd name="connsiteY24" fmla="*/ 103218 h 251547"/>
                <a:gd name="connsiteX25" fmla="*/ 49698 w 404251"/>
                <a:gd name="connsiteY25" fmla="*/ 94043 h 251547"/>
                <a:gd name="connsiteX26" fmla="*/ 59637 w 404251"/>
                <a:gd name="connsiteY26" fmla="*/ 88691 h 251547"/>
                <a:gd name="connsiteX27" fmla="*/ 76458 w 404251"/>
                <a:gd name="connsiteY27" fmla="*/ 93279 h 251547"/>
                <a:gd name="connsiteX28" fmla="*/ 94043 w 404251"/>
                <a:gd name="connsiteY28" fmla="*/ 99396 h 251547"/>
                <a:gd name="connsiteX29" fmla="*/ 102454 w 404251"/>
                <a:gd name="connsiteY29" fmla="*/ 125391 h 251547"/>
                <a:gd name="connsiteX30" fmla="*/ 136860 w 404251"/>
                <a:gd name="connsiteY30" fmla="*/ 129979 h 251547"/>
                <a:gd name="connsiteX31" fmla="*/ 146800 w 404251"/>
                <a:gd name="connsiteY31" fmla="*/ 146035 h 251547"/>
                <a:gd name="connsiteX32" fmla="*/ 156739 w 404251"/>
                <a:gd name="connsiteY32" fmla="*/ 165914 h 251547"/>
                <a:gd name="connsiteX33" fmla="*/ 180441 w 404251"/>
                <a:gd name="connsiteY33" fmla="*/ 184264 h 251547"/>
                <a:gd name="connsiteX34" fmla="*/ 207202 w 404251"/>
                <a:gd name="connsiteY34" fmla="*/ 201085 h 251547"/>
                <a:gd name="connsiteX35" fmla="*/ 230904 w 404251"/>
                <a:gd name="connsiteY35" fmla="*/ 217906 h 251547"/>
                <a:gd name="connsiteX36" fmla="*/ 251547 w 404251"/>
                <a:gd name="connsiteY36" fmla="*/ 224787 h 251547"/>
                <a:gd name="connsiteX37" fmla="*/ 253077 w 404251"/>
                <a:gd name="connsiteY37" fmla="*/ 240843 h 251547"/>
                <a:gd name="connsiteX38" fmla="*/ 255370 w 404251"/>
                <a:gd name="connsiteY38" fmla="*/ 240078 h 251547"/>
                <a:gd name="connsiteX39" fmla="*/ 274485 w 404251"/>
                <a:gd name="connsiteY39" fmla="*/ 246960 h 251547"/>
                <a:gd name="connsiteX40" fmla="*/ 283660 w 404251"/>
                <a:gd name="connsiteY40" fmla="*/ 251547 h 251547"/>
                <a:gd name="connsiteX41" fmla="*/ 293599 w 404251"/>
                <a:gd name="connsiteY41" fmla="*/ 226316 h 251547"/>
                <a:gd name="connsiteX42" fmla="*/ 290541 w 404251"/>
                <a:gd name="connsiteY42" fmla="*/ 204908 h 251547"/>
                <a:gd name="connsiteX43" fmla="*/ 276014 w 404251"/>
                <a:gd name="connsiteY43" fmla="*/ 186558 h 251547"/>
                <a:gd name="connsiteX44" fmla="*/ 298187 w 404251"/>
                <a:gd name="connsiteY44" fmla="*/ 178147 h 251547"/>
                <a:gd name="connsiteX45" fmla="*/ 305832 w 404251"/>
                <a:gd name="connsiteY45" fmla="*/ 164385 h 251547"/>
                <a:gd name="connsiteX46" fmla="*/ 316537 w 404251"/>
                <a:gd name="connsiteY46" fmla="*/ 151387 h 251547"/>
                <a:gd name="connsiteX47" fmla="*/ 334122 w 404251"/>
                <a:gd name="connsiteY47" fmla="*/ 146800 h 251547"/>
                <a:gd name="connsiteX48" fmla="*/ 350178 w 404251"/>
                <a:gd name="connsiteY48" fmla="*/ 142977 h 251547"/>
                <a:gd name="connsiteX49" fmla="*/ 341768 w 404251"/>
                <a:gd name="connsiteY49" fmla="*/ 162856 h 251547"/>
                <a:gd name="connsiteX50" fmla="*/ 368528 w 404251"/>
                <a:gd name="connsiteY50" fmla="*/ 157504 h 251547"/>
                <a:gd name="connsiteX51" fmla="*/ 390701 w 404251"/>
                <a:gd name="connsiteY51" fmla="*/ 153681 h 251547"/>
                <a:gd name="connsiteX52" fmla="*/ 400641 w 404251"/>
                <a:gd name="connsiteY52" fmla="*/ 142212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4251" h="251547">
                  <a:moveTo>
                    <a:pt x="400641" y="142212"/>
                  </a:moveTo>
                  <a:cubicBezTo>
                    <a:pt x="389936" y="132272"/>
                    <a:pt x="370057" y="120804"/>
                    <a:pt x="368528" y="126920"/>
                  </a:cubicBezTo>
                  <a:cubicBezTo>
                    <a:pt x="366999" y="133037"/>
                    <a:pt x="354766" y="133802"/>
                    <a:pt x="350178" y="127685"/>
                  </a:cubicBezTo>
                  <a:cubicBezTo>
                    <a:pt x="345591" y="121568"/>
                    <a:pt x="341768" y="115452"/>
                    <a:pt x="328005" y="120804"/>
                  </a:cubicBezTo>
                  <a:cubicBezTo>
                    <a:pt x="314243" y="126920"/>
                    <a:pt x="305068" y="134566"/>
                    <a:pt x="304303" y="139918"/>
                  </a:cubicBezTo>
                  <a:cubicBezTo>
                    <a:pt x="303539" y="146035"/>
                    <a:pt x="294364" y="151387"/>
                    <a:pt x="293599" y="143741"/>
                  </a:cubicBezTo>
                  <a:cubicBezTo>
                    <a:pt x="292834" y="136095"/>
                    <a:pt x="281366" y="133037"/>
                    <a:pt x="274485" y="131508"/>
                  </a:cubicBezTo>
                  <a:cubicBezTo>
                    <a:pt x="266839" y="129979"/>
                    <a:pt x="255370" y="133037"/>
                    <a:pt x="254605" y="125391"/>
                  </a:cubicBezTo>
                  <a:cubicBezTo>
                    <a:pt x="253841" y="117745"/>
                    <a:pt x="242372" y="109335"/>
                    <a:pt x="241608" y="100160"/>
                  </a:cubicBezTo>
                  <a:cubicBezTo>
                    <a:pt x="240843" y="91750"/>
                    <a:pt x="243137" y="78752"/>
                    <a:pt x="236256" y="77223"/>
                  </a:cubicBezTo>
                  <a:cubicBezTo>
                    <a:pt x="228610" y="74929"/>
                    <a:pt x="224022" y="62696"/>
                    <a:pt x="217906" y="62696"/>
                  </a:cubicBezTo>
                  <a:cubicBezTo>
                    <a:pt x="211789" y="62696"/>
                    <a:pt x="175854" y="62696"/>
                    <a:pt x="171266" y="60402"/>
                  </a:cubicBezTo>
                  <a:cubicBezTo>
                    <a:pt x="166679" y="58873"/>
                    <a:pt x="142977" y="68048"/>
                    <a:pt x="140683" y="62696"/>
                  </a:cubicBezTo>
                  <a:cubicBezTo>
                    <a:pt x="139154" y="58108"/>
                    <a:pt x="122333" y="39758"/>
                    <a:pt x="113158" y="31348"/>
                  </a:cubicBezTo>
                  <a:cubicBezTo>
                    <a:pt x="112394" y="35171"/>
                    <a:pt x="110100" y="38994"/>
                    <a:pt x="106277" y="42052"/>
                  </a:cubicBezTo>
                  <a:cubicBezTo>
                    <a:pt x="89456" y="55050"/>
                    <a:pt x="72635" y="52756"/>
                    <a:pt x="77987" y="36700"/>
                  </a:cubicBezTo>
                  <a:cubicBezTo>
                    <a:pt x="83340" y="20644"/>
                    <a:pt x="84104" y="2294"/>
                    <a:pt x="74929" y="2294"/>
                  </a:cubicBezTo>
                  <a:cubicBezTo>
                    <a:pt x="65754" y="2294"/>
                    <a:pt x="71871" y="35171"/>
                    <a:pt x="64989" y="37464"/>
                  </a:cubicBezTo>
                  <a:cubicBezTo>
                    <a:pt x="58873" y="38994"/>
                    <a:pt x="56579" y="13762"/>
                    <a:pt x="61931" y="0"/>
                  </a:cubicBezTo>
                  <a:lnTo>
                    <a:pt x="3059" y="16056"/>
                  </a:lnTo>
                  <a:lnTo>
                    <a:pt x="0" y="123862"/>
                  </a:lnTo>
                  <a:cubicBezTo>
                    <a:pt x="0" y="123862"/>
                    <a:pt x="0" y="123862"/>
                    <a:pt x="0" y="123862"/>
                  </a:cubicBezTo>
                  <a:cubicBezTo>
                    <a:pt x="5352" y="126920"/>
                    <a:pt x="12234" y="127685"/>
                    <a:pt x="16056" y="127685"/>
                  </a:cubicBezTo>
                  <a:cubicBezTo>
                    <a:pt x="25231" y="128450"/>
                    <a:pt x="24467" y="121568"/>
                    <a:pt x="24467" y="116216"/>
                  </a:cubicBezTo>
                  <a:cubicBezTo>
                    <a:pt x="24467" y="110864"/>
                    <a:pt x="34406" y="102454"/>
                    <a:pt x="41288" y="103218"/>
                  </a:cubicBezTo>
                  <a:cubicBezTo>
                    <a:pt x="48169" y="103983"/>
                    <a:pt x="47404" y="94043"/>
                    <a:pt x="49698" y="94043"/>
                  </a:cubicBezTo>
                  <a:cubicBezTo>
                    <a:pt x="51991" y="94043"/>
                    <a:pt x="57344" y="92514"/>
                    <a:pt x="59637" y="88691"/>
                  </a:cubicBezTo>
                  <a:cubicBezTo>
                    <a:pt x="61931" y="84868"/>
                    <a:pt x="72635" y="89456"/>
                    <a:pt x="76458" y="93279"/>
                  </a:cubicBezTo>
                  <a:cubicBezTo>
                    <a:pt x="79517" y="97102"/>
                    <a:pt x="87927" y="98631"/>
                    <a:pt x="94043" y="99396"/>
                  </a:cubicBezTo>
                  <a:cubicBezTo>
                    <a:pt x="100160" y="100925"/>
                    <a:pt x="102454" y="120804"/>
                    <a:pt x="102454" y="125391"/>
                  </a:cubicBezTo>
                  <a:cubicBezTo>
                    <a:pt x="102454" y="129979"/>
                    <a:pt x="132272" y="129214"/>
                    <a:pt x="136860" y="129979"/>
                  </a:cubicBezTo>
                  <a:cubicBezTo>
                    <a:pt x="141448" y="130743"/>
                    <a:pt x="141448" y="139154"/>
                    <a:pt x="146800" y="146035"/>
                  </a:cubicBezTo>
                  <a:cubicBezTo>
                    <a:pt x="151387" y="152152"/>
                    <a:pt x="155210" y="161327"/>
                    <a:pt x="156739" y="165914"/>
                  </a:cubicBezTo>
                  <a:cubicBezTo>
                    <a:pt x="159033" y="171266"/>
                    <a:pt x="175854" y="177383"/>
                    <a:pt x="180441" y="184264"/>
                  </a:cubicBezTo>
                  <a:cubicBezTo>
                    <a:pt x="184264" y="190381"/>
                    <a:pt x="197262" y="197262"/>
                    <a:pt x="207202" y="201085"/>
                  </a:cubicBezTo>
                  <a:cubicBezTo>
                    <a:pt x="217141" y="204908"/>
                    <a:pt x="225551" y="218670"/>
                    <a:pt x="230904" y="217906"/>
                  </a:cubicBezTo>
                  <a:cubicBezTo>
                    <a:pt x="236256" y="217141"/>
                    <a:pt x="251547" y="224787"/>
                    <a:pt x="251547" y="224787"/>
                  </a:cubicBezTo>
                  <a:lnTo>
                    <a:pt x="253077" y="240843"/>
                  </a:lnTo>
                  <a:cubicBezTo>
                    <a:pt x="253841" y="240843"/>
                    <a:pt x="254605" y="240843"/>
                    <a:pt x="255370" y="240078"/>
                  </a:cubicBezTo>
                  <a:cubicBezTo>
                    <a:pt x="263780" y="237020"/>
                    <a:pt x="268368" y="246960"/>
                    <a:pt x="274485" y="246960"/>
                  </a:cubicBezTo>
                  <a:cubicBezTo>
                    <a:pt x="277543" y="246960"/>
                    <a:pt x="280601" y="249253"/>
                    <a:pt x="283660" y="251547"/>
                  </a:cubicBezTo>
                  <a:cubicBezTo>
                    <a:pt x="282895" y="237785"/>
                    <a:pt x="288247" y="230139"/>
                    <a:pt x="293599" y="226316"/>
                  </a:cubicBezTo>
                  <a:cubicBezTo>
                    <a:pt x="299716" y="220964"/>
                    <a:pt x="289776" y="212553"/>
                    <a:pt x="290541" y="204908"/>
                  </a:cubicBezTo>
                  <a:cubicBezTo>
                    <a:pt x="292070" y="197262"/>
                    <a:pt x="274485" y="192674"/>
                    <a:pt x="276014" y="186558"/>
                  </a:cubicBezTo>
                  <a:cubicBezTo>
                    <a:pt x="277543" y="180441"/>
                    <a:pt x="292070" y="180441"/>
                    <a:pt x="298187" y="178147"/>
                  </a:cubicBezTo>
                  <a:cubicBezTo>
                    <a:pt x="304303" y="175089"/>
                    <a:pt x="299716" y="164385"/>
                    <a:pt x="305832" y="164385"/>
                  </a:cubicBezTo>
                  <a:cubicBezTo>
                    <a:pt x="311949" y="164385"/>
                    <a:pt x="315008" y="158268"/>
                    <a:pt x="316537" y="151387"/>
                  </a:cubicBezTo>
                  <a:cubicBezTo>
                    <a:pt x="318830" y="145270"/>
                    <a:pt x="328770" y="151387"/>
                    <a:pt x="334122" y="146800"/>
                  </a:cubicBezTo>
                  <a:cubicBezTo>
                    <a:pt x="339474" y="142212"/>
                    <a:pt x="347884" y="139918"/>
                    <a:pt x="350178" y="142977"/>
                  </a:cubicBezTo>
                  <a:cubicBezTo>
                    <a:pt x="351707" y="146035"/>
                    <a:pt x="344826" y="157504"/>
                    <a:pt x="341768" y="162856"/>
                  </a:cubicBezTo>
                  <a:cubicBezTo>
                    <a:pt x="351707" y="162856"/>
                    <a:pt x="365470" y="160562"/>
                    <a:pt x="368528" y="157504"/>
                  </a:cubicBezTo>
                  <a:cubicBezTo>
                    <a:pt x="372351" y="153681"/>
                    <a:pt x="386113" y="163620"/>
                    <a:pt x="390701" y="153681"/>
                  </a:cubicBezTo>
                  <a:cubicBezTo>
                    <a:pt x="395289" y="145270"/>
                    <a:pt x="411345" y="151387"/>
                    <a:pt x="400641" y="1422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5D9A5E76-1AB4-4138-BC78-C4767A56414A}"/>
                </a:ext>
              </a:extLst>
            </p:cNvPr>
            <p:cNvSpPr/>
            <p:nvPr/>
          </p:nvSpPr>
          <p:spPr>
            <a:xfrm>
              <a:off x="9322598" y="3121576"/>
              <a:ext cx="394467" cy="411349"/>
            </a:xfrm>
            <a:custGeom>
              <a:avLst/>
              <a:gdLst>
                <a:gd name="connsiteX0" fmla="*/ 48862 w 394467"/>
                <a:gd name="connsiteY0" fmla="*/ 353152 h 411349"/>
                <a:gd name="connsiteX1" fmla="*/ 32806 w 394467"/>
                <a:gd name="connsiteY1" fmla="*/ 340918 h 411349"/>
                <a:gd name="connsiteX2" fmla="*/ 11397 w 394467"/>
                <a:gd name="connsiteY2" fmla="*/ 346270 h 411349"/>
                <a:gd name="connsiteX3" fmla="*/ 1458 w 394467"/>
                <a:gd name="connsiteY3" fmla="*/ 363856 h 411349"/>
                <a:gd name="connsiteX4" fmla="*/ 14456 w 394467"/>
                <a:gd name="connsiteY4" fmla="*/ 356974 h 411349"/>
                <a:gd name="connsiteX5" fmla="*/ 18279 w 394467"/>
                <a:gd name="connsiteY5" fmla="*/ 381441 h 411349"/>
                <a:gd name="connsiteX6" fmla="*/ 27454 w 394467"/>
                <a:gd name="connsiteY6" fmla="*/ 411260 h 411349"/>
                <a:gd name="connsiteX7" fmla="*/ 53449 w 394467"/>
                <a:gd name="connsiteY7" fmla="*/ 369972 h 411349"/>
                <a:gd name="connsiteX8" fmla="*/ 48862 w 394467"/>
                <a:gd name="connsiteY8" fmla="*/ 353152 h 411349"/>
                <a:gd name="connsiteX9" fmla="*/ 96267 w 394467"/>
                <a:gd name="connsiteY9" fmla="*/ 324862 h 411349"/>
                <a:gd name="connsiteX10" fmla="*/ 74094 w 394467"/>
                <a:gd name="connsiteY10" fmla="*/ 330979 h 411349"/>
                <a:gd name="connsiteX11" fmla="*/ 71035 w 394467"/>
                <a:gd name="connsiteY11" fmla="*/ 363091 h 411349"/>
                <a:gd name="connsiteX12" fmla="*/ 84033 w 394467"/>
                <a:gd name="connsiteY12" fmla="*/ 356974 h 411349"/>
                <a:gd name="connsiteX13" fmla="*/ 103912 w 394467"/>
                <a:gd name="connsiteY13" fmla="*/ 349329 h 411349"/>
                <a:gd name="connsiteX14" fmla="*/ 119969 w 394467"/>
                <a:gd name="connsiteY14" fmla="*/ 327920 h 411349"/>
                <a:gd name="connsiteX15" fmla="*/ 96267 w 394467"/>
                <a:gd name="connsiteY15" fmla="*/ 324862 h 411349"/>
                <a:gd name="connsiteX16" fmla="*/ 246889 w 394467"/>
                <a:gd name="connsiteY16" fmla="*/ 137540 h 411349"/>
                <a:gd name="connsiteX17" fmla="*/ 243066 w 394467"/>
                <a:gd name="connsiteY17" fmla="*/ 169652 h 411349"/>
                <a:gd name="connsiteX18" fmla="*/ 231597 w 394467"/>
                <a:gd name="connsiteY18" fmla="*/ 201764 h 411349"/>
                <a:gd name="connsiteX19" fmla="*/ 217070 w 394467"/>
                <a:gd name="connsiteY19" fmla="*/ 225467 h 411349"/>
                <a:gd name="connsiteX20" fmla="*/ 195662 w 394467"/>
                <a:gd name="connsiteY20" fmla="*/ 243052 h 411349"/>
                <a:gd name="connsiteX21" fmla="*/ 180371 w 394467"/>
                <a:gd name="connsiteY21" fmla="*/ 235406 h 411349"/>
                <a:gd name="connsiteX22" fmla="*/ 163549 w 394467"/>
                <a:gd name="connsiteY22" fmla="*/ 254521 h 411349"/>
                <a:gd name="connsiteX23" fmla="*/ 149022 w 394467"/>
                <a:gd name="connsiteY23" fmla="*/ 278987 h 411349"/>
                <a:gd name="connsiteX24" fmla="*/ 134496 w 394467"/>
                <a:gd name="connsiteY24" fmla="*/ 284339 h 411349"/>
                <a:gd name="connsiteX25" fmla="*/ 106206 w 394467"/>
                <a:gd name="connsiteY25" fmla="*/ 288162 h 411349"/>
                <a:gd name="connsiteX26" fmla="*/ 71800 w 394467"/>
                <a:gd name="connsiteY26" fmla="*/ 290456 h 411349"/>
                <a:gd name="connsiteX27" fmla="*/ 35865 w 394467"/>
                <a:gd name="connsiteY27" fmla="*/ 318745 h 411349"/>
                <a:gd name="connsiteX28" fmla="*/ 35865 w 394467"/>
                <a:gd name="connsiteY28" fmla="*/ 333272 h 411349"/>
                <a:gd name="connsiteX29" fmla="*/ 61095 w 394467"/>
                <a:gd name="connsiteY29" fmla="*/ 327156 h 411349"/>
                <a:gd name="connsiteX30" fmla="*/ 119204 w 394467"/>
                <a:gd name="connsiteY30" fmla="*/ 311864 h 411349"/>
                <a:gd name="connsiteX31" fmla="*/ 129143 w 394467"/>
                <a:gd name="connsiteY31" fmla="*/ 333272 h 411349"/>
                <a:gd name="connsiteX32" fmla="*/ 156668 w 394467"/>
                <a:gd name="connsiteY32" fmla="*/ 331743 h 411349"/>
                <a:gd name="connsiteX33" fmla="*/ 165079 w 394467"/>
                <a:gd name="connsiteY33" fmla="*/ 314923 h 411349"/>
                <a:gd name="connsiteX34" fmla="*/ 171959 w 394467"/>
                <a:gd name="connsiteY34" fmla="*/ 311100 h 411349"/>
                <a:gd name="connsiteX35" fmla="*/ 201778 w 394467"/>
                <a:gd name="connsiteY35" fmla="*/ 308806 h 411349"/>
                <a:gd name="connsiteX36" fmla="*/ 218600 w 394467"/>
                <a:gd name="connsiteY36" fmla="*/ 310335 h 411349"/>
                <a:gd name="connsiteX37" fmla="*/ 232362 w 394467"/>
                <a:gd name="connsiteY37" fmla="*/ 295808 h 411349"/>
                <a:gd name="connsiteX38" fmla="*/ 254535 w 394467"/>
                <a:gd name="connsiteY38" fmla="*/ 291985 h 411349"/>
                <a:gd name="connsiteX39" fmla="*/ 260652 w 394467"/>
                <a:gd name="connsiteY39" fmla="*/ 257579 h 411349"/>
                <a:gd name="connsiteX40" fmla="*/ 266003 w 394467"/>
                <a:gd name="connsiteY40" fmla="*/ 220114 h 411349"/>
                <a:gd name="connsiteX41" fmla="*/ 287412 w 394467"/>
                <a:gd name="connsiteY41" fmla="*/ 193354 h 411349"/>
                <a:gd name="connsiteX42" fmla="*/ 276708 w 394467"/>
                <a:gd name="connsiteY42" fmla="*/ 128365 h 411349"/>
                <a:gd name="connsiteX43" fmla="*/ 246889 w 394467"/>
                <a:gd name="connsiteY43" fmla="*/ 137540 h 411349"/>
                <a:gd name="connsiteX44" fmla="*/ 373809 w 394467"/>
                <a:gd name="connsiteY44" fmla="*/ 38909 h 411349"/>
                <a:gd name="connsiteX45" fmla="*/ 350107 w 394467"/>
                <a:gd name="connsiteY45" fmla="*/ 45025 h 411349"/>
                <a:gd name="connsiteX46" fmla="*/ 299645 w 394467"/>
                <a:gd name="connsiteY46" fmla="*/ 6032 h 411349"/>
                <a:gd name="connsiteX47" fmla="*/ 284353 w 394467"/>
                <a:gd name="connsiteY47" fmla="*/ 12913 h 411349"/>
                <a:gd name="connsiteX48" fmla="*/ 282824 w 394467"/>
                <a:gd name="connsiteY48" fmla="*/ 38144 h 411349"/>
                <a:gd name="connsiteX49" fmla="*/ 275943 w 394467"/>
                <a:gd name="connsiteY49" fmla="*/ 59552 h 411349"/>
                <a:gd name="connsiteX50" fmla="*/ 256829 w 394467"/>
                <a:gd name="connsiteY50" fmla="*/ 67963 h 411349"/>
                <a:gd name="connsiteX51" fmla="*/ 247653 w 394467"/>
                <a:gd name="connsiteY51" fmla="*/ 82490 h 411349"/>
                <a:gd name="connsiteX52" fmla="*/ 243830 w 394467"/>
                <a:gd name="connsiteY52" fmla="*/ 97017 h 411349"/>
                <a:gd name="connsiteX53" fmla="*/ 243830 w 394467"/>
                <a:gd name="connsiteY53" fmla="*/ 115367 h 411349"/>
                <a:gd name="connsiteX54" fmla="*/ 255299 w 394467"/>
                <a:gd name="connsiteY54" fmla="*/ 110015 h 411349"/>
                <a:gd name="connsiteX55" fmla="*/ 267532 w 394467"/>
                <a:gd name="connsiteY55" fmla="*/ 106956 h 411349"/>
                <a:gd name="connsiteX56" fmla="*/ 253770 w 394467"/>
                <a:gd name="connsiteY56" fmla="*/ 88606 h 411349"/>
                <a:gd name="connsiteX57" fmla="*/ 272885 w 394467"/>
                <a:gd name="connsiteY57" fmla="*/ 86313 h 411349"/>
                <a:gd name="connsiteX58" fmla="*/ 308055 w 394467"/>
                <a:gd name="connsiteY58" fmla="*/ 94723 h 411349"/>
                <a:gd name="connsiteX59" fmla="*/ 323347 w 394467"/>
                <a:gd name="connsiteY59" fmla="*/ 88606 h 411349"/>
                <a:gd name="connsiteX60" fmla="*/ 356989 w 394467"/>
                <a:gd name="connsiteY60" fmla="*/ 71786 h 411349"/>
                <a:gd name="connsiteX61" fmla="*/ 369222 w 394467"/>
                <a:gd name="connsiteY61" fmla="*/ 60317 h 411349"/>
                <a:gd name="connsiteX62" fmla="*/ 394453 w 394467"/>
                <a:gd name="connsiteY62" fmla="*/ 29734 h 411349"/>
                <a:gd name="connsiteX63" fmla="*/ 373809 w 394467"/>
                <a:gd name="connsiteY63" fmla="*/ 38909 h 4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4467" h="411349">
                  <a:moveTo>
                    <a:pt x="48862" y="353152"/>
                  </a:moveTo>
                  <a:cubicBezTo>
                    <a:pt x="48862" y="346270"/>
                    <a:pt x="33570" y="347035"/>
                    <a:pt x="32806" y="340918"/>
                  </a:cubicBezTo>
                  <a:cubicBezTo>
                    <a:pt x="32042" y="334802"/>
                    <a:pt x="22102" y="337860"/>
                    <a:pt x="11397" y="346270"/>
                  </a:cubicBezTo>
                  <a:cubicBezTo>
                    <a:pt x="1458" y="353916"/>
                    <a:pt x="-2364" y="355445"/>
                    <a:pt x="1458" y="363856"/>
                  </a:cubicBezTo>
                  <a:cubicBezTo>
                    <a:pt x="5281" y="371501"/>
                    <a:pt x="11397" y="364620"/>
                    <a:pt x="14456" y="356974"/>
                  </a:cubicBezTo>
                  <a:cubicBezTo>
                    <a:pt x="17514" y="349329"/>
                    <a:pt x="24396" y="368443"/>
                    <a:pt x="18279" y="381441"/>
                  </a:cubicBezTo>
                  <a:cubicBezTo>
                    <a:pt x="12163" y="394439"/>
                    <a:pt x="19043" y="412789"/>
                    <a:pt x="27454" y="411260"/>
                  </a:cubicBezTo>
                  <a:cubicBezTo>
                    <a:pt x="34335" y="409731"/>
                    <a:pt x="43510" y="383735"/>
                    <a:pt x="53449" y="369972"/>
                  </a:cubicBezTo>
                  <a:cubicBezTo>
                    <a:pt x="64154" y="354681"/>
                    <a:pt x="48862" y="360033"/>
                    <a:pt x="48862" y="353152"/>
                  </a:cubicBezTo>
                  <a:moveTo>
                    <a:pt x="96267" y="324862"/>
                  </a:moveTo>
                  <a:cubicBezTo>
                    <a:pt x="93208" y="332508"/>
                    <a:pt x="85562" y="329450"/>
                    <a:pt x="74094" y="330979"/>
                  </a:cubicBezTo>
                  <a:cubicBezTo>
                    <a:pt x="62625" y="332508"/>
                    <a:pt x="62625" y="360797"/>
                    <a:pt x="71035" y="363091"/>
                  </a:cubicBezTo>
                  <a:cubicBezTo>
                    <a:pt x="77152" y="365385"/>
                    <a:pt x="81739" y="365385"/>
                    <a:pt x="84033" y="356974"/>
                  </a:cubicBezTo>
                  <a:cubicBezTo>
                    <a:pt x="86327" y="348564"/>
                    <a:pt x="97031" y="345506"/>
                    <a:pt x="103912" y="349329"/>
                  </a:cubicBezTo>
                  <a:cubicBezTo>
                    <a:pt x="110793" y="353152"/>
                    <a:pt x="119969" y="338625"/>
                    <a:pt x="119969" y="327920"/>
                  </a:cubicBezTo>
                  <a:cubicBezTo>
                    <a:pt x="119969" y="317216"/>
                    <a:pt x="99324" y="317216"/>
                    <a:pt x="96267" y="324862"/>
                  </a:cubicBezTo>
                  <a:moveTo>
                    <a:pt x="246889" y="137540"/>
                  </a:moveTo>
                  <a:cubicBezTo>
                    <a:pt x="240007" y="141363"/>
                    <a:pt x="235420" y="163535"/>
                    <a:pt x="243066" y="169652"/>
                  </a:cubicBezTo>
                  <a:cubicBezTo>
                    <a:pt x="250712" y="175769"/>
                    <a:pt x="230833" y="188002"/>
                    <a:pt x="231597" y="201764"/>
                  </a:cubicBezTo>
                  <a:cubicBezTo>
                    <a:pt x="232362" y="215527"/>
                    <a:pt x="219364" y="215527"/>
                    <a:pt x="217070" y="225467"/>
                  </a:cubicBezTo>
                  <a:cubicBezTo>
                    <a:pt x="214777" y="235406"/>
                    <a:pt x="207131" y="233112"/>
                    <a:pt x="195662" y="243052"/>
                  </a:cubicBezTo>
                  <a:cubicBezTo>
                    <a:pt x="184194" y="252227"/>
                    <a:pt x="178076" y="241523"/>
                    <a:pt x="180371" y="235406"/>
                  </a:cubicBezTo>
                  <a:cubicBezTo>
                    <a:pt x="183428" y="229289"/>
                    <a:pt x="162785" y="239229"/>
                    <a:pt x="163549" y="254521"/>
                  </a:cubicBezTo>
                  <a:cubicBezTo>
                    <a:pt x="164314" y="270577"/>
                    <a:pt x="144435" y="272106"/>
                    <a:pt x="149022" y="278987"/>
                  </a:cubicBezTo>
                  <a:cubicBezTo>
                    <a:pt x="153610" y="285868"/>
                    <a:pt x="133730" y="290456"/>
                    <a:pt x="134496" y="284339"/>
                  </a:cubicBezTo>
                  <a:cubicBezTo>
                    <a:pt x="135260" y="278223"/>
                    <a:pt x="122262" y="281281"/>
                    <a:pt x="106206" y="288162"/>
                  </a:cubicBezTo>
                  <a:cubicBezTo>
                    <a:pt x="90150" y="294279"/>
                    <a:pt x="80975" y="281281"/>
                    <a:pt x="71800" y="290456"/>
                  </a:cubicBezTo>
                  <a:cubicBezTo>
                    <a:pt x="62625" y="299631"/>
                    <a:pt x="48098" y="316452"/>
                    <a:pt x="35865" y="318745"/>
                  </a:cubicBezTo>
                  <a:cubicBezTo>
                    <a:pt x="24396" y="321039"/>
                    <a:pt x="31277" y="335566"/>
                    <a:pt x="35865" y="333272"/>
                  </a:cubicBezTo>
                  <a:cubicBezTo>
                    <a:pt x="44275" y="328685"/>
                    <a:pt x="57272" y="333272"/>
                    <a:pt x="61095" y="327156"/>
                  </a:cubicBezTo>
                  <a:cubicBezTo>
                    <a:pt x="64918" y="321039"/>
                    <a:pt x="98560" y="312629"/>
                    <a:pt x="119204" y="311864"/>
                  </a:cubicBezTo>
                  <a:cubicBezTo>
                    <a:pt x="139847" y="311100"/>
                    <a:pt x="127614" y="321804"/>
                    <a:pt x="129143" y="333272"/>
                  </a:cubicBezTo>
                  <a:cubicBezTo>
                    <a:pt x="130673" y="344741"/>
                    <a:pt x="147493" y="342447"/>
                    <a:pt x="156668" y="331743"/>
                  </a:cubicBezTo>
                  <a:cubicBezTo>
                    <a:pt x="165843" y="321039"/>
                    <a:pt x="172725" y="321804"/>
                    <a:pt x="165079" y="314923"/>
                  </a:cubicBezTo>
                  <a:cubicBezTo>
                    <a:pt x="157433" y="308806"/>
                    <a:pt x="166608" y="302689"/>
                    <a:pt x="171959" y="311100"/>
                  </a:cubicBezTo>
                  <a:cubicBezTo>
                    <a:pt x="177312" y="319510"/>
                    <a:pt x="194897" y="320275"/>
                    <a:pt x="201778" y="308806"/>
                  </a:cubicBezTo>
                  <a:cubicBezTo>
                    <a:pt x="208660" y="297337"/>
                    <a:pt x="210954" y="311100"/>
                    <a:pt x="218600" y="310335"/>
                  </a:cubicBezTo>
                  <a:cubicBezTo>
                    <a:pt x="227010" y="309570"/>
                    <a:pt x="231597" y="288162"/>
                    <a:pt x="232362" y="295808"/>
                  </a:cubicBezTo>
                  <a:cubicBezTo>
                    <a:pt x="233126" y="303454"/>
                    <a:pt x="246124" y="301925"/>
                    <a:pt x="254535" y="291985"/>
                  </a:cubicBezTo>
                  <a:cubicBezTo>
                    <a:pt x="262945" y="282810"/>
                    <a:pt x="255299" y="265989"/>
                    <a:pt x="260652" y="257579"/>
                  </a:cubicBezTo>
                  <a:cubicBezTo>
                    <a:pt x="266003" y="249168"/>
                    <a:pt x="271355" y="230819"/>
                    <a:pt x="266003" y="220114"/>
                  </a:cubicBezTo>
                  <a:cubicBezTo>
                    <a:pt x="260652" y="209410"/>
                    <a:pt x="278236" y="201764"/>
                    <a:pt x="287412" y="193354"/>
                  </a:cubicBezTo>
                  <a:cubicBezTo>
                    <a:pt x="296587" y="184944"/>
                    <a:pt x="277472" y="141363"/>
                    <a:pt x="276708" y="128365"/>
                  </a:cubicBezTo>
                  <a:cubicBezTo>
                    <a:pt x="275943" y="116131"/>
                    <a:pt x="253770" y="134481"/>
                    <a:pt x="246889" y="137540"/>
                  </a:cubicBezTo>
                  <a:moveTo>
                    <a:pt x="373809" y="38909"/>
                  </a:moveTo>
                  <a:cubicBezTo>
                    <a:pt x="369222" y="32792"/>
                    <a:pt x="360812" y="42732"/>
                    <a:pt x="350107" y="45025"/>
                  </a:cubicBezTo>
                  <a:cubicBezTo>
                    <a:pt x="340167" y="47319"/>
                    <a:pt x="307291" y="19030"/>
                    <a:pt x="299645" y="6032"/>
                  </a:cubicBezTo>
                  <a:cubicBezTo>
                    <a:pt x="291235" y="-6966"/>
                    <a:pt x="277472" y="3738"/>
                    <a:pt x="284353" y="12913"/>
                  </a:cubicBezTo>
                  <a:cubicBezTo>
                    <a:pt x="291235" y="22088"/>
                    <a:pt x="282824" y="25146"/>
                    <a:pt x="282824" y="38144"/>
                  </a:cubicBezTo>
                  <a:cubicBezTo>
                    <a:pt x="282824" y="51142"/>
                    <a:pt x="274414" y="51142"/>
                    <a:pt x="275943" y="59552"/>
                  </a:cubicBezTo>
                  <a:cubicBezTo>
                    <a:pt x="277472" y="67963"/>
                    <a:pt x="265239" y="66434"/>
                    <a:pt x="256829" y="67963"/>
                  </a:cubicBezTo>
                  <a:cubicBezTo>
                    <a:pt x="248418" y="69492"/>
                    <a:pt x="257593" y="77902"/>
                    <a:pt x="247653" y="82490"/>
                  </a:cubicBezTo>
                  <a:cubicBezTo>
                    <a:pt x="237714" y="87077"/>
                    <a:pt x="238479" y="93959"/>
                    <a:pt x="243830" y="97017"/>
                  </a:cubicBezTo>
                  <a:cubicBezTo>
                    <a:pt x="248418" y="100075"/>
                    <a:pt x="245360" y="109250"/>
                    <a:pt x="243830" y="115367"/>
                  </a:cubicBezTo>
                  <a:cubicBezTo>
                    <a:pt x="242301" y="121483"/>
                    <a:pt x="249947" y="116896"/>
                    <a:pt x="255299" y="110015"/>
                  </a:cubicBezTo>
                  <a:cubicBezTo>
                    <a:pt x="260652" y="103898"/>
                    <a:pt x="266768" y="113073"/>
                    <a:pt x="267532" y="106956"/>
                  </a:cubicBezTo>
                  <a:cubicBezTo>
                    <a:pt x="269062" y="100075"/>
                    <a:pt x="253006" y="96252"/>
                    <a:pt x="253770" y="88606"/>
                  </a:cubicBezTo>
                  <a:cubicBezTo>
                    <a:pt x="254535" y="81725"/>
                    <a:pt x="264475" y="90900"/>
                    <a:pt x="272885" y="86313"/>
                  </a:cubicBezTo>
                  <a:cubicBezTo>
                    <a:pt x="281295" y="81725"/>
                    <a:pt x="297351" y="85548"/>
                    <a:pt x="308055" y="94723"/>
                  </a:cubicBezTo>
                  <a:cubicBezTo>
                    <a:pt x="317995" y="103898"/>
                    <a:pt x="321053" y="100840"/>
                    <a:pt x="323347" y="88606"/>
                  </a:cubicBezTo>
                  <a:cubicBezTo>
                    <a:pt x="325641" y="77138"/>
                    <a:pt x="340933" y="71786"/>
                    <a:pt x="356989" y="71786"/>
                  </a:cubicBezTo>
                  <a:cubicBezTo>
                    <a:pt x="373045" y="71786"/>
                    <a:pt x="373809" y="64140"/>
                    <a:pt x="369222" y="60317"/>
                  </a:cubicBezTo>
                  <a:cubicBezTo>
                    <a:pt x="364634" y="56494"/>
                    <a:pt x="395218" y="35850"/>
                    <a:pt x="394453" y="29734"/>
                  </a:cubicBezTo>
                  <a:cubicBezTo>
                    <a:pt x="394453" y="26675"/>
                    <a:pt x="378396" y="45790"/>
                    <a:pt x="373809" y="389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1" name="Vrije vorm: vorm 330">
              <a:extLst>
                <a:ext uri="{FF2B5EF4-FFF2-40B4-BE49-F238E27FC236}">
                  <a16:creationId xmlns:a16="http://schemas.microsoft.com/office/drawing/2014/main" id="{89EFBB6C-82A3-490E-8F04-317EFC2BD7B8}"/>
                </a:ext>
              </a:extLst>
            </p:cNvPr>
            <p:cNvSpPr/>
            <p:nvPr/>
          </p:nvSpPr>
          <p:spPr>
            <a:xfrm>
              <a:off x="9322598" y="3121576"/>
              <a:ext cx="394467" cy="411349"/>
            </a:xfrm>
            <a:custGeom>
              <a:avLst/>
              <a:gdLst>
                <a:gd name="connsiteX0" fmla="*/ 48862 w 394467"/>
                <a:gd name="connsiteY0" fmla="*/ 353152 h 411349"/>
                <a:gd name="connsiteX1" fmla="*/ 32806 w 394467"/>
                <a:gd name="connsiteY1" fmla="*/ 340918 h 411349"/>
                <a:gd name="connsiteX2" fmla="*/ 11397 w 394467"/>
                <a:gd name="connsiteY2" fmla="*/ 346270 h 411349"/>
                <a:gd name="connsiteX3" fmla="*/ 1458 w 394467"/>
                <a:gd name="connsiteY3" fmla="*/ 363856 h 411349"/>
                <a:gd name="connsiteX4" fmla="*/ 14456 w 394467"/>
                <a:gd name="connsiteY4" fmla="*/ 356974 h 411349"/>
                <a:gd name="connsiteX5" fmla="*/ 18279 w 394467"/>
                <a:gd name="connsiteY5" fmla="*/ 381441 h 411349"/>
                <a:gd name="connsiteX6" fmla="*/ 27454 w 394467"/>
                <a:gd name="connsiteY6" fmla="*/ 411260 h 411349"/>
                <a:gd name="connsiteX7" fmla="*/ 53449 w 394467"/>
                <a:gd name="connsiteY7" fmla="*/ 369972 h 411349"/>
                <a:gd name="connsiteX8" fmla="*/ 48862 w 394467"/>
                <a:gd name="connsiteY8" fmla="*/ 353152 h 411349"/>
                <a:gd name="connsiteX9" fmla="*/ 96267 w 394467"/>
                <a:gd name="connsiteY9" fmla="*/ 324862 h 411349"/>
                <a:gd name="connsiteX10" fmla="*/ 74094 w 394467"/>
                <a:gd name="connsiteY10" fmla="*/ 330979 h 411349"/>
                <a:gd name="connsiteX11" fmla="*/ 71035 w 394467"/>
                <a:gd name="connsiteY11" fmla="*/ 363091 h 411349"/>
                <a:gd name="connsiteX12" fmla="*/ 84033 w 394467"/>
                <a:gd name="connsiteY12" fmla="*/ 356974 h 411349"/>
                <a:gd name="connsiteX13" fmla="*/ 103912 w 394467"/>
                <a:gd name="connsiteY13" fmla="*/ 349329 h 411349"/>
                <a:gd name="connsiteX14" fmla="*/ 119969 w 394467"/>
                <a:gd name="connsiteY14" fmla="*/ 327920 h 411349"/>
                <a:gd name="connsiteX15" fmla="*/ 96267 w 394467"/>
                <a:gd name="connsiteY15" fmla="*/ 324862 h 411349"/>
                <a:gd name="connsiteX16" fmla="*/ 246889 w 394467"/>
                <a:gd name="connsiteY16" fmla="*/ 137540 h 411349"/>
                <a:gd name="connsiteX17" fmla="*/ 243066 w 394467"/>
                <a:gd name="connsiteY17" fmla="*/ 169652 h 411349"/>
                <a:gd name="connsiteX18" fmla="*/ 231597 w 394467"/>
                <a:gd name="connsiteY18" fmla="*/ 201764 h 411349"/>
                <a:gd name="connsiteX19" fmla="*/ 217070 w 394467"/>
                <a:gd name="connsiteY19" fmla="*/ 225467 h 411349"/>
                <a:gd name="connsiteX20" fmla="*/ 195662 w 394467"/>
                <a:gd name="connsiteY20" fmla="*/ 243052 h 411349"/>
                <a:gd name="connsiteX21" fmla="*/ 180371 w 394467"/>
                <a:gd name="connsiteY21" fmla="*/ 235406 h 411349"/>
                <a:gd name="connsiteX22" fmla="*/ 163549 w 394467"/>
                <a:gd name="connsiteY22" fmla="*/ 254521 h 411349"/>
                <a:gd name="connsiteX23" fmla="*/ 149022 w 394467"/>
                <a:gd name="connsiteY23" fmla="*/ 278987 h 411349"/>
                <a:gd name="connsiteX24" fmla="*/ 134496 w 394467"/>
                <a:gd name="connsiteY24" fmla="*/ 284339 h 411349"/>
                <a:gd name="connsiteX25" fmla="*/ 106206 w 394467"/>
                <a:gd name="connsiteY25" fmla="*/ 288162 h 411349"/>
                <a:gd name="connsiteX26" fmla="*/ 71800 w 394467"/>
                <a:gd name="connsiteY26" fmla="*/ 290456 h 411349"/>
                <a:gd name="connsiteX27" fmla="*/ 35865 w 394467"/>
                <a:gd name="connsiteY27" fmla="*/ 318745 h 411349"/>
                <a:gd name="connsiteX28" fmla="*/ 35865 w 394467"/>
                <a:gd name="connsiteY28" fmla="*/ 333272 h 411349"/>
                <a:gd name="connsiteX29" fmla="*/ 61095 w 394467"/>
                <a:gd name="connsiteY29" fmla="*/ 327156 h 411349"/>
                <a:gd name="connsiteX30" fmla="*/ 119204 w 394467"/>
                <a:gd name="connsiteY30" fmla="*/ 311864 h 411349"/>
                <a:gd name="connsiteX31" fmla="*/ 129143 w 394467"/>
                <a:gd name="connsiteY31" fmla="*/ 333272 h 411349"/>
                <a:gd name="connsiteX32" fmla="*/ 156668 w 394467"/>
                <a:gd name="connsiteY32" fmla="*/ 331743 h 411349"/>
                <a:gd name="connsiteX33" fmla="*/ 165079 w 394467"/>
                <a:gd name="connsiteY33" fmla="*/ 314923 h 411349"/>
                <a:gd name="connsiteX34" fmla="*/ 171959 w 394467"/>
                <a:gd name="connsiteY34" fmla="*/ 311100 h 411349"/>
                <a:gd name="connsiteX35" fmla="*/ 201778 w 394467"/>
                <a:gd name="connsiteY35" fmla="*/ 308806 h 411349"/>
                <a:gd name="connsiteX36" fmla="*/ 218600 w 394467"/>
                <a:gd name="connsiteY36" fmla="*/ 310335 h 411349"/>
                <a:gd name="connsiteX37" fmla="*/ 232362 w 394467"/>
                <a:gd name="connsiteY37" fmla="*/ 295808 h 411349"/>
                <a:gd name="connsiteX38" fmla="*/ 254535 w 394467"/>
                <a:gd name="connsiteY38" fmla="*/ 291985 h 411349"/>
                <a:gd name="connsiteX39" fmla="*/ 260652 w 394467"/>
                <a:gd name="connsiteY39" fmla="*/ 257579 h 411349"/>
                <a:gd name="connsiteX40" fmla="*/ 266003 w 394467"/>
                <a:gd name="connsiteY40" fmla="*/ 220114 h 411349"/>
                <a:gd name="connsiteX41" fmla="*/ 287412 w 394467"/>
                <a:gd name="connsiteY41" fmla="*/ 193354 h 411349"/>
                <a:gd name="connsiteX42" fmla="*/ 276708 w 394467"/>
                <a:gd name="connsiteY42" fmla="*/ 128365 h 411349"/>
                <a:gd name="connsiteX43" fmla="*/ 246889 w 394467"/>
                <a:gd name="connsiteY43" fmla="*/ 137540 h 411349"/>
                <a:gd name="connsiteX44" fmla="*/ 373809 w 394467"/>
                <a:gd name="connsiteY44" fmla="*/ 38909 h 411349"/>
                <a:gd name="connsiteX45" fmla="*/ 350107 w 394467"/>
                <a:gd name="connsiteY45" fmla="*/ 45025 h 411349"/>
                <a:gd name="connsiteX46" fmla="*/ 299645 w 394467"/>
                <a:gd name="connsiteY46" fmla="*/ 6032 h 411349"/>
                <a:gd name="connsiteX47" fmla="*/ 284353 w 394467"/>
                <a:gd name="connsiteY47" fmla="*/ 12913 h 411349"/>
                <a:gd name="connsiteX48" fmla="*/ 282824 w 394467"/>
                <a:gd name="connsiteY48" fmla="*/ 38144 h 411349"/>
                <a:gd name="connsiteX49" fmla="*/ 275943 w 394467"/>
                <a:gd name="connsiteY49" fmla="*/ 59552 h 411349"/>
                <a:gd name="connsiteX50" fmla="*/ 256829 w 394467"/>
                <a:gd name="connsiteY50" fmla="*/ 67963 h 411349"/>
                <a:gd name="connsiteX51" fmla="*/ 247653 w 394467"/>
                <a:gd name="connsiteY51" fmla="*/ 82490 h 411349"/>
                <a:gd name="connsiteX52" fmla="*/ 243830 w 394467"/>
                <a:gd name="connsiteY52" fmla="*/ 97017 h 411349"/>
                <a:gd name="connsiteX53" fmla="*/ 243830 w 394467"/>
                <a:gd name="connsiteY53" fmla="*/ 115367 h 411349"/>
                <a:gd name="connsiteX54" fmla="*/ 255299 w 394467"/>
                <a:gd name="connsiteY54" fmla="*/ 110015 h 411349"/>
                <a:gd name="connsiteX55" fmla="*/ 267532 w 394467"/>
                <a:gd name="connsiteY55" fmla="*/ 106956 h 411349"/>
                <a:gd name="connsiteX56" fmla="*/ 253770 w 394467"/>
                <a:gd name="connsiteY56" fmla="*/ 88606 h 411349"/>
                <a:gd name="connsiteX57" fmla="*/ 272885 w 394467"/>
                <a:gd name="connsiteY57" fmla="*/ 86313 h 411349"/>
                <a:gd name="connsiteX58" fmla="*/ 308055 w 394467"/>
                <a:gd name="connsiteY58" fmla="*/ 94723 h 411349"/>
                <a:gd name="connsiteX59" fmla="*/ 323347 w 394467"/>
                <a:gd name="connsiteY59" fmla="*/ 88606 h 411349"/>
                <a:gd name="connsiteX60" fmla="*/ 356989 w 394467"/>
                <a:gd name="connsiteY60" fmla="*/ 71786 h 411349"/>
                <a:gd name="connsiteX61" fmla="*/ 369222 w 394467"/>
                <a:gd name="connsiteY61" fmla="*/ 60317 h 411349"/>
                <a:gd name="connsiteX62" fmla="*/ 394453 w 394467"/>
                <a:gd name="connsiteY62" fmla="*/ 29734 h 411349"/>
                <a:gd name="connsiteX63" fmla="*/ 373809 w 394467"/>
                <a:gd name="connsiteY63" fmla="*/ 38909 h 4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4467" h="411349">
                  <a:moveTo>
                    <a:pt x="48862" y="353152"/>
                  </a:moveTo>
                  <a:cubicBezTo>
                    <a:pt x="48862" y="346270"/>
                    <a:pt x="33570" y="347035"/>
                    <a:pt x="32806" y="340918"/>
                  </a:cubicBezTo>
                  <a:cubicBezTo>
                    <a:pt x="32042" y="334802"/>
                    <a:pt x="22102" y="337860"/>
                    <a:pt x="11397" y="346270"/>
                  </a:cubicBezTo>
                  <a:cubicBezTo>
                    <a:pt x="1458" y="353916"/>
                    <a:pt x="-2364" y="355445"/>
                    <a:pt x="1458" y="363856"/>
                  </a:cubicBezTo>
                  <a:cubicBezTo>
                    <a:pt x="5281" y="371501"/>
                    <a:pt x="11397" y="364620"/>
                    <a:pt x="14456" y="356974"/>
                  </a:cubicBezTo>
                  <a:cubicBezTo>
                    <a:pt x="17514" y="349329"/>
                    <a:pt x="24396" y="368443"/>
                    <a:pt x="18279" y="381441"/>
                  </a:cubicBezTo>
                  <a:cubicBezTo>
                    <a:pt x="12163" y="394439"/>
                    <a:pt x="19043" y="412789"/>
                    <a:pt x="27454" y="411260"/>
                  </a:cubicBezTo>
                  <a:cubicBezTo>
                    <a:pt x="34335" y="409731"/>
                    <a:pt x="43510" y="383735"/>
                    <a:pt x="53449" y="369972"/>
                  </a:cubicBezTo>
                  <a:cubicBezTo>
                    <a:pt x="64154" y="354681"/>
                    <a:pt x="48862" y="360033"/>
                    <a:pt x="48862" y="353152"/>
                  </a:cubicBezTo>
                  <a:moveTo>
                    <a:pt x="96267" y="324862"/>
                  </a:moveTo>
                  <a:cubicBezTo>
                    <a:pt x="93208" y="332508"/>
                    <a:pt x="85562" y="329450"/>
                    <a:pt x="74094" y="330979"/>
                  </a:cubicBezTo>
                  <a:cubicBezTo>
                    <a:pt x="62625" y="332508"/>
                    <a:pt x="62625" y="360797"/>
                    <a:pt x="71035" y="363091"/>
                  </a:cubicBezTo>
                  <a:cubicBezTo>
                    <a:pt x="77152" y="365385"/>
                    <a:pt x="81739" y="365385"/>
                    <a:pt x="84033" y="356974"/>
                  </a:cubicBezTo>
                  <a:cubicBezTo>
                    <a:pt x="86327" y="348564"/>
                    <a:pt x="97031" y="345506"/>
                    <a:pt x="103912" y="349329"/>
                  </a:cubicBezTo>
                  <a:cubicBezTo>
                    <a:pt x="110793" y="353152"/>
                    <a:pt x="119969" y="338625"/>
                    <a:pt x="119969" y="327920"/>
                  </a:cubicBezTo>
                  <a:cubicBezTo>
                    <a:pt x="119969" y="317216"/>
                    <a:pt x="99324" y="317216"/>
                    <a:pt x="96267" y="324862"/>
                  </a:cubicBezTo>
                  <a:moveTo>
                    <a:pt x="246889" y="137540"/>
                  </a:moveTo>
                  <a:cubicBezTo>
                    <a:pt x="240007" y="141363"/>
                    <a:pt x="235420" y="163535"/>
                    <a:pt x="243066" y="169652"/>
                  </a:cubicBezTo>
                  <a:cubicBezTo>
                    <a:pt x="250712" y="175769"/>
                    <a:pt x="230833" y="188002"/>
                    <a:pt x="231597" y="201764"/>
                  </a:cubicBezTo>
                  <a:cubicBezTo>
                    <a:pt x="232362" y="215527"/>
                    <a:pt x="219364" y="215527"/>
                    <a:pt x="217070" y="225467"/>
                  </a:cubicBezTo>
                  <a:cubicBezTo>
                    <a:pt x="214777" y="235406"/>
                    <a:pt x="207131" y="233112"/>
                    <a:pt x="195662" y="243052"/>
                  </a:cubicBezTo>
                  <a:cubicBezTo>
                    <a:pt x="184194" y="252227"/>
                    <a:pt x="178076" y="241523"/>
                    <a:pt x="180371" y="235406"/>
                  </a:cubicBezTo>
                  <a:cubicBezTo>
                    <a:pt x="183428" y="229289"/>
                    <a:pt x="162785" y="239229"/>
                    <a:pt x="163549" y="254521"/>
                  </a:cubicBezTo>
                  <a:cubicBezTo>
                    <a:pt x="164314" y="270577"/>
                    <a:pt x="144435" y="272106"/>
                    <a:pt x="149022" y="278987"/>
                  </a:cubicBezTo>
                  <a:cubicBezTo>
                    <a:pt x="153610" y="285868"/>
                    <a:pt x="133730" y="290456"/>
                    <a:pt x="134496" y="284339"/>
                  </a:cubicBezTo>
                  <a:cubicBezTo>
                    <a:pt x="135260" y="278223"/>
                    <a:pt x="122262" y="281281"/>
                    <a:pt x="106206" y="288162"/>
                  </a:cubicBezTo>
                  <a:cubicBezTo>
                    <a:pt x="90150" y="294279"/>
                    <a:pt x="80975" y="281281"/>
                    <a:pt x="71800" y="290456"/>
                  </a:cubicBezTo>
                  <a:cubicBezTo>
                    <a:pt x="62625" y="299631"/>
                    <a:pt x="48098" y="316452"/>
                    <a:pt x="35865" y="318745"/>
                  </a:cubicBezTo>
                  <a:cubicBezTo>
                    <a:pt x="24396" y="321039"/>
                    <a:pt x="31277" y="335566"/>
                    <a:pt x="35865" y="333272"/>
                  </a:cubicBezTo>
                  <a:cubicBezTo>
                    <a:pt x="44275" y="328685"/>
                    <a:pt x="57272" y="333272"/>
                    <a:pt x="61095" y="327156"/>
                  </a:cubicBezTo>
                  <a:cubicBezTo>
                    <a:pt x="64918" y="321039"/>
                    <a:pt x="98560" y="312629"/>
                    <a:pt x="119204" y="311864"/>
                  </a:cubicBezTo>
                  <a:cubicBezTo>
                    <a:pt x="139847" y="311100"/>
                    <a:pt x="127614" y="321804"/>
                    <a:pt x="129143" y="333272"/>
                  </a:cubicBezTo>
                  <a:cubicBezTo>
                    <a:pt x="130673" y="344741"/>
                    <a:pt x="147493" y="342447"/>
                    <a:pt x="156668" y="331743"/>
                  </a:cubicBezTo>
                  <a:cubicBezTo>
                    <a:pt x="165843" y="321039"/>
                    <a:pt x="172725" y="321804"/>
                    <a:pt x="165079" y="314923"/>
                  </a:cubicBezTo>
                  <a:cubicBezTo>
                    <a:pt x="157433" y="308806"/>
                    <a:pt x="166608" y="302689"/>
                    <a:pt x="171959" y="311100"/>
                  </a:cubicBezTo>
                  <a:cubicBezTo>
                    <a:pt x="177312" y="319510"/>
                    <a:pt x="194897" y="320275"/>
                    <a:pt x="201778" y="308806"/>
                  </a:cubicBezTo>
                  <a:cubicBezTo>
                    <a:pt x="208660" y="297337"/>
                    <a:pt x="210954" y="311100"/>
                    <a:pt x="218600" y="310335"/>
                  </a:cubicBezTo>
                  <a:cubicBezTo>
                    <a:pt x="227010" y="309570"/>
                    <a:pt x="231597" y="288162"/>
                    <a:pt x="232362" y="295808"/>
                  </a:cubicBezTo>
                  <a:cubicBezTo>
                    <a:pt x="233126" y="303454"/>
                    <a:pt x="246124" y="301925"/>
                    <a:pt x="254535" y="291985"/>
                  </a:cubicBezTo>
                  <a:cubicBezTo>
                    <a:pt x="262945" y="282810"/>
                    <a:pt x="255299" y="265989"/>
                    <a:pt x="260652" y="257579"/>
                  </a:cubicBezTo>
                  <a:cubicBezTo>
                    <a:pt x="266003" y="249168"/>
                    <a:pt x="271355" y="230819"/>
                    <a:pt x="266003" y="220114"/>
                  </a:cubicBezTo>
                  <a:cubicBezTo>
                    <a:pt x="260652" y="209410"/>
                    <a:pt x="278236" y="201764"/>
                    <a:pt x="287412" y="193354"/>
                  </a:cubicBezTo>
                  <a:cubicBezTo>
                    <a:pt x="296587" y="184944"/>
                    <a:pt x="277472" y="141363"/>
                    <a:pt x="276708" y="128365"/>
                  </a:cubicBezTo>
                  <a:cubicBezTo>
                    <a:pt x="275943" y="116131"/>
                    <a:pt x="253770" y="134481"/>
                    <a:pt x="246889" y="137540"/>
                  </a:cubicBezTo>
                  <a:moveTo>
                    <a:pt x="373809" y="38909"/>
                  </a:moveTo>
                  <a:cubicBezTo>
                    <a:pt x="369222" y="32792"/>
                    <a:pt x="360812" y="42732"/>
                    <a:pt x="350107" y="45025"/>
                  </a:cubicBezTo>
                  <a:cubicBezTo>
                    <a:pt x="340167" y="47319"/>
                    <a:pt x="307291" y="19030"/>
                    <a:pt x="299645" y="6032"/>
                  </a:cubicBezTo>
                  <a:cubicBezTo>
                    <a:pt x="291235" y="-6966"/>
                    <a:pt x="277472" y="3738"/>
                    <a:pt x="284353" y="12913"/>
                  </a:cubicBezTo>
                  <a:cubicBezTo>
                    <a:pt x="291235" y="22088"/>
                    <a:pt x="282824" y="25146"/>
                    <a:pt x="282824" y="38144"/>
                  </a:cubicBezTo>
                  <a:cubicBezTo>
                    <a:pt x="282824" y="51142"/>
                    <a:pt x="274414" y="51142"/>
                    <a:pt x="275943" y="59552"/>
                  </a:cubicBezTo>
                  <a:cubicBezTo>
                    <a:pt x="277472" y="67963"/>
                    <a:pt x="265239" y="66434"/>
                    <a:pt x="256829" y="67963"/>
                  </a:cubicBezTo>
                  <a:cubicBezTo>
                    <a:pt x="248418" y="69492"/>
                    <a:pt x="257593" y="77902"/>
                    <a:pt x="247653" y="82490"/>
                  </a:cubicBezTo>
                  <a:cubicBezTo>
                    <a:pt x="237714" y="87077"/>
                    <a:pt x="238479" y="93959"/>
                    <a:pt x="243830" y="97017"/>
                  </a:cubicBezTo>
                  <a:cubicBezTo>
                    <a:pt x="248418" y="100075"/>
                    <a:pt x="245360" y="109250"/>
                    <a:pt x="243830" y="115367"/>
                  </a:cubicBezTo>
                  <a:cubicBezTo>
                    <a:pt x="242301" y="121483"/>
                    <a:pt x="249947" y="116896"/>
                    <a:pt x="255299" y="110015"/>
                  </a:cubicBezTo>
                  <a:cubicBezTo>
                    <a:pt x="260652" y="103898"/>
                    <a:pt x="266768" y="113073"/>
                    <a:pt x="267532" y="106956"/>
                  </a:cubicBezTo>
                  <a:cubicBezTo>
                    <a:pt x="269062" y="100075"/>
                    <a:pt x="253006" y="96252"/>
                    <a:pt x="253770" y="88606"/>
                  </a:cubicBezTo>
                  <a:cubicBezTo>
                    <a:pt x="254535" y="81725"/>
                    <a:pt x="264475" y="90900"/>
                    <a:pt x="272885" y="86313"/>
                  </a:cubicBezTo>
                  <a:cubicBezTo>
                    <a:pt x="281295" y="81725"/>
                    <a:pt x="297351" y="85548"/>
                    <a:pt x="308055" y="94723"/>
                  </a:cubicBezTo>
                  <a:cubicBezTo>
                    <a:pt x="317995" y="103898"/>
                    <a:pt x="321053" y="100840"/>
                    <a:pt x="323347" y="88606"/>
                  </a:cubicBezTo>
                  <a:cubicBezTo>
                    <a:pt x="325641" y="77138"/>
                    <a:pt x="340933" y="71786"/>
                    <a:pt x="356989" y="71786"/>
                  </a:cubicBezTo>
                  <a:cubicBezTo>
                    <a:pt x="373045" y="71786"/>
                    <a:pt x="373809" y="64140"/>
                    <a:pt x="369222" y="60317"/>
                  </a:cubicBezTo>
                  <a:cubicBezTo>
                    <a:pt x="364634" y="56494"/>
                    <a:pt x="395218" y="35850"/>
                    <a:pt x="394453" y="29734"/>
                  </a:cubicBezTo>
                  <a:cubicBezTo>
                    <a:pt x="394453" y="26675"/>
                    <a:pt x="378396" y="45790"/>
                    <a:pt x="373809" y="389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2" name="Vrije vorm: vorm 331">
              <a:extLst>
                <a:ext uri="{FF2B5EF4-FFF2-40B4-BE49-F238E27FC236}">
                  <a16:creationId xmlns:a16="http://schemas.microsoft.com/office/drawing/2014/main" id="{4F890782-C970-4B73-B6FD-9B8B55043671}"/>
                </a:ext>
              </a:extLst>
            </p:cNvPr>
            <p:cNvSpPr/>
            <p:nvPr/>
          </p:nvSpPr>
          <p:spPr>
            <a:xfrm>
              <a:off x="8051793" y="2862971"/>
              <a:ext cx="1391204" cy="1001646"/>
            </a:xfrm>
            <a:custGeom>
              <a:avLst/>
              <a:gdLst>
                <a:gd name="connsiteX0" fmla="*/ 805104 w 1391204"/>
                <a:gd name="connsiteY0" fmla="*/ 958877 h 1001646"/>
                <a:gd name="connsiteX1" fmla="*/ 782167 w 1391204"/>
                <a:gd name="connsiteY1" fmla="*/ 991754 h 1001646"/>
                <a:gd name="connsiteX2" fmla="*/ 821160 w 1391204"/>
                <a:gd name="connsiteY2" fmla="*/ 989460 h 1001646"/>
                <a:gd name="connsiteX3" fmla="*/ 833393 w 1391204"/>
                <a:gd name="connsiteY3" fmla="*/ 960406 h 1001646"/>
                <a:gd name="connsiteX4" fmla="*/ 805104 w 1391204"/>
                <a:gd name="connsiteY4" fmla="*/ 958877 h 1001646"/>
                <a:gd name="connsiteX5" fmla="*/ 1049770 w 1391204"/>
                <a:gd name="connsiteY5" fmla="*/ 861010 h 1001646"/>
                <a:gd name="connsiteX6" fmla="*/ 1062003 w 1391204"/>
                <a:gd name="connsiteY6" fmla="*/ 903062 h 1001646"/>
                <a:gd name="connsiteX7" fmla="*/ 1091057 w 1391204"/>
                <a:gd name="connsiteY7" fmla="*/ 827369 h 1001646"/>
                <a:gd name="connsiteX8" fmla="*/ 1049770 w 1391204"/>
                <a:gd name="connsiteY8" fmla="*/ 861010 h 1001646"/>
                <a:gd name="connsiteX9" fmla="*/ 969489 w 1391204"/>
                <a:gd name="connsiteY9" fmla="*/ 870950 h 1001646"/>
                <a:gd name="connsiteX10" fmla="*/ 984016 w 1391204"/>
                <a:gd name="connsiteY10" fmla="*/ 859481 h 1001646"/>
                <a:gd name="connsiteX11" fmla="*/ 997014 w 1391204"/>
                <a:gd name="connsiteY11" fmla="*/ 844954 h 1001646"/>
                <a:gd name="connsiteX12" fmla="*/ 1013070 w 1391204"/>
                <a:gd name="connsiteY12" fmla="*/ 834250 h 1001646"/>
                <a:gd name="connsiteX13" fmla="*/ 1024539 w 1391204"/>
                <a:gd name="connsiteY13" fmla="*/ 822017 h 1001646"/>
                <a:gd name="connsiteX14" fmla="*/ 1034479 w 1391204"/>
                <a:gd name="connsiteY14" fmla="*/ 812842 h 1001646"/>
                <a:gd name="connsiteX15" fmla="*/ 1037536 w 1391204"/>
                <a:gd name="connsiteY15" fmla="*/ 794492 h 1001646"/>
                <a:gd name="connsiteX16" fmla="*/ 1034479 w 1391204"/>
                <a:gd name="connsiteY16" fmla="*/ 782258 h 1001646"/>
                <a:gd name="connsiteX17" fmla="*/ 1050535 w 1391204"/>
                <a:gd name="connsiteY17" fmla="*/ 774612 h 1001646"/>
                <a:gd name="connsiteX18" fmla="*/ 1061239 w 1391204"/>
                <a:gd name="connsiteY18" fmla="*/ 757792 h 1001646"/>
                <a:gd name="connsiteX19" fmla="*/ 1076531 w 1391204"/>
                <a:gd name="connsiteY19" fmla="*/ 743265 h 1001646"/>
                <a:gd name="connsiteX20" fmla="*/ 1081118 w 1391204"/>
                <a:gd name="connsiteY20" fmla="*/ 723386 h 1001646"/>
                <a:gd name="connsiteX21" fmla="*/ 1084941 w 1391204"/>
                <a:gd name="connsiteY21" fmla="*/ 714211 h 1001646"/>
                <a:gd name="connsiteX22" fmla="*/ 1094880 w 1391204"/>
                <a:gd name="connsiteY22" fmla="*/ 699684 h 1001646"/>
                <a:gd name="connsiteX23" fmla="*/ 1084941 w 1391204"/>
                <a:gd name="connsiteY23" fmla="*/ 696625 h 1001646"/>
                <a:gd name="connsiteX24" fmla="*/ 1071178 w 1391204"/>
                <a:gd name="connsiteY24" fmla="*/ 691273 h 1001646"/>
                <a:gd name="connsiteX25" fmla="*/ 1062768 w 1391204"/>
                <a:gd name="connsiteY25" fmla="*/ 685921 h 1001646"/>
                <a:gd name="connsiteX26" fmla="*/ 1087234 w 1391204"/>
                <a:gd name="connsiteY26" fmla="*/ 673688 h 1001646"/>
                <a:gd name="connsiteX27" fmla="*/ 1073472 w 1391204"/>
                <a:gd name="connsiteY27" fmla="*/ 660690 h 1001646"/>
                <a:gd name="connsiteX28" fmla="*/ 1052828 w 1391204"/>
                <a:gd name="connsiteY28" fmla="*/ 644634 h 1001646"/>
                <a:gd name="connsiteX29" fmla="*/ 1065826 w 1391204"/>
                <a:gd name="connsiteY29" fmla="*/ 643869 h 1001646"/>
                <a:gd name="connsiteX30" fmla="*/ 1086470 w 1391204"/>
                <a:gd name="connsiteY30" fmla="*/ 648457 h 1001646"/>
                <a:gd name="connsiteX31" fmla="*/ 1066591 w 1391204"/>
                <a:gd name="connsiteY31" fmla="*/ 625519 h 1001646"/>
                <a:gd name="connsiteX32" fmla="*/ 1062768 w 1391204"/>
                <a:gd name="connsiteY32" fmla="*/ 610992 h 1001646"/>
                <a:gd name="connsiteX33" fmla="*/ 1048241 w 1391204"/>
                <a:gd name="connsiteY33" fmla="*/ 581173 h 1001646"/>
                <a:gd name="connsiteX34" fmla="*/ 1027597 w 1391204"/>
                <a:gd name="connsiteY34" fmla="*/ 565882 h 1001646"/>
                <a:gd name="connsiteX35" fmla="*/ 1038302 w 1391204"/>
                <a:gd name="connsiteY35" fmla="*/ 542944 h 1001646"/>
                <a:gd name="connsiteX36" fmla="*/ 1049005 w 1391204"/>
                <a:gd name="connsiteY36" fmla="*/ 529947 h 1001646"/>
                <a:gd name="connsiteX37" fmla="*/ 1062003 w 1391204"/>
                <a:gd name="connsiteY37" fmla="*/ 520772 h 1001646"/>
                <a:gd name="connsiteX38" fmla="*/ 1075765 w 1391204"/>
                <a:gd name="connsiteY38" fmla="*/ 513126 h 1001646"/>
                <a:gd name="connsiteX39" fmla="*/ 1102526 w 1391204"/>
                <a:gd name="connsiteY39" fmla="*/ 504715 h 1001646"/>
                <a:gd name="connsiteX40" fmla="*/ 1089528 w 1391204"/>
                <a:gd name="connsiteY40" fmla="*/ 489424 h 1001646"/>
                <a:gd name="connsiteX41" fmla="*/ 1066591 w 1391204"/>
                <a:gd name="connsiteY41" fmla="*/ 479484 h 1001646"/>
                <a:gd name="connsiteX42" fmla="*/ 1036007 w 1391204"/>
                <a:gd name="connsiteY42" fmla="*/ 500892 h 1001646"/>
                <a:gd name="connsiteX43" fmla="*/ 1021480 w 1391204"/>
                <a:gd name="connsiteY43" fmla="*/ 481778 h 1001646"/>
                <a:gd name="connsiteX44" fmla="*/ 997778 w 1391204"/>
                <a:gd name="connsiteY44" fmla="*/ 473367 h 1001646"/>
                <a:gd name="connsiteX45" fmla="*/ 997778 w 1391204"/>
                <a:gd name="connsiteY45" fmla="*/ 442784 h 1001646"/>
                <a:gd name="connsiteX46" fmla="*/ 1026833 w 1391204"/>
                <a:gd name="connsiteY46" fmla="*/ 433609 h 1001646"/>
                <a:gd name="connsiteX47" fmla="*/ 1053593 w 1391204"/>
                <a:gd name="connsiteY47" fmla="*/ 413730 h 1001646"/>
                <a:gd name="connsiteX48" fmla="*/ 1093351 w 1391204"/>
                <a:gd name="connsiteY48" fmla="*/ 397674 h 1001646"/>
                <a:gd name="connsiteX49" fmla="*/ 1077295 w 1391204"/>
                <a:gd name="connsiteY49" fmla="*/ 430551 h 1001646"/>
                <a:gd name="connsiteX50" fmla="*/ 1074237 w 1391204"/>
                <a:gd name="connsiteY50" fmla="*/ 448901 h 1001646"/>
                <a:gd name="connsiteX51" fmla="*/ 1090293 w 1391204"/>
                <a:gd name="connsiteY51" fmla="*/ 448901 h 1001646"/>
                <a:gd name="connsiteX52" fmla="*/ 1133109 w 1391204"/>
                <a:gd name="connsiteY52" fmla="*/ 423670 h 1001646"/>
                <a:gd name="connsiteX53" fmla="*/ 1144578 w 1391204"/>
                <a:gd name="connsiteY53" fmla="*/ 422141 h 1001646"/>
                <a:gd name="connsiteX54" fmla="*/ 1151459 w 1391204"/>
                <a:gd name="connsiteY54" fmla="*/ 411436 h 1001646"/>
                <a:gd name="connsiteX55" fmla="*/ 1195041 w 1391204"/>
                <a:gd name="connsiteY55" fmla="*/ 386205 h 1001646"/>
                <a:gd name="connsiteX56" fmla="*/ 1210332 w 1391204"/>
                <a:gd name="connsiteY56" fmla="*/ 368620 h 1001646"/>
                <a:gd name="connsiteX57" fmla="*/ 1225624 w 1391204"/>
                <a:gd name="connsiteY57" fmla="*/ 374737 h 1001646"/>
                <a:gd name="connsiteX58" fmla="*/ 1240916 w 1391204"/>
                <a:gd name="connsiteY58" fmla="*/ 370149 h 1001646"/>
                <a:gd name="connsiteX59" fmla="*/ 1250090 w 1391204"/>
                <a:gd name="connsiteY59" fmla="*/ 360974 h 1001646"/>
                <a:gd name="connsiteX60" fmla="*/ 1266911 w 1391204"/>
                <a:gd name="connsiteY60" fmla="*/ 348741 h 1001646"/>
                <a:gd name="connsiteX61" fmla="*/ 1280673 w 1391204"/>
                <a:gd name="connsiteY61" fmla="*/ 329626 h 1001646"/>
                <a:gd name="connsiteX62" fmla="*/ 1299788 w 1391204"/>
                <a:gd name="connsiteY62" fmla="*/ 337272 h 1001646"/>
                <a:gd name="connsiteX63" fmla="*/ 1305905 w 1391204"/>
                <a:gd name="connsiteY63" fmla="*/ 338037 h 1001646"/>
                <a:gd name="connsiteX64" fmla="*/ 1311257 w 1391204"/>
                <a:gd name="connsiteY64" fmla="*/ 333449 h 1001646"/>
                <a:gd name="connsiteX65" fmla="*/ 1309728 w 1391204"/>
                <a:gd name="connsiteY65" fmla="*/ 310512 h 1001646"/>
                <a:gd name="connsiteX66" fmla="*/ 1308198 w 1391204"/>
                <a:gd name="connsiteY66" fmla="*/ 290633 h 1001646"/>
                <a:gd name="connsiteX67" fmla="*/ 1312021 w 1391204"/>
                <a:gd name="connsiteY67" fmla="*/ 273047 h 1001646"/>
                <a:gd name="connsiteX68" fmla="*/ 1331136 w 1391204"/>
                <a:gd name="connsiteY68" fmla="*/ 263872 h 1001646"/>
                <a:gd name="connsiteX69" fmla="*/ 1351780 w 1391204"/>
                <a:gd name="connsiteY69" fmla="*/ 263872 h 1001646"/>
                <a:gd name="connsiteX70" fmla="*/ 1362483 w 1391204"/>
                <a:gd name="connsiteY70" fmla="*/ 247816 h 1001646"/>
                <a:gd name="connsiteX71" fmla="*/ 1376246 w 1391204"/>
                <a:gd name="connsiteY71" fmla="*/ 229466 h 1001646"/>
                <a:gd name="connsiteX72" fmla="*/ 1388479 w 1391204"/>
                <a:gd name="connsiteY72" fmla="*/ 198883 h 1001646"/>
                <a:gd name="connsiteX73" fmla="*/ 1387715 w 1391204"/>
                <a:gd name="connsiteY73" fmla="*/ 179004 h 1001646"/>
                <a:gd name="connsiteX74" fmla="*/ 1369365 w 1391204"/>
                <a:gd name="connsiteY74" fmla="*/ 173652 h 1001646"/>
                <a:gd name="connsiteX75" fmla="*/ 1346427 w 1391204"/>
                <a:gd name="connsiteY75" fmla="*/ 182062 h 1001646"/>
                <a:gd name="connsiteX76" fmla="*/ 1325784 w 1391204"/>
                <a:gd name="connsiteY76" fmla="*/ 187414 h 1001646"/>
                <a:gd name="connsiteX77" fmla="*/ 1302846 w 1391204"/>
                <a:gd name="connsiteY77" fmla="*/ 178239 h 1001646"/>
                <a:gd name="connsiteX78" fmla="*/ 1298259 w 1391204"/>
                <a:gd name="connsiteY78" fmla="*/ 157596 h 1001646"/>
                <a:gd name="connsiteX79" fmla="*/ 1281438 w 1391204"/>
                <a:gd name="connsiteY79" fmla="*/ 146127 h 1001646"/>
                <a:gd name="connsiteX80" fmla="*/ 1258500 w 1391204"/>
                <a:gd name="connsiteY80" fmla="*/ 135423 h 1001646"/>
                <a:gd name="connsiteX81" fmla="*/ 1235563 w 1391204"/>
                <a:gd name="connsiteY81" fmla="*/ 127012 h 1001646"/>
                <a:gd name="connsiteX82" fmla="*/ 1226388 w 1391204"/>
                <a:gd name="connsiteY82" fmla="*/ 113250 h 1001646"/>
                <a:gd name="connsiteX83" fmla="*/ 1214920 w 1391204"/>
                <a:gd name="connsiteY83" fmla="*/ 83431 h 1001646"/>
                <a:gd name="connsiteX84" fmla="*/ 1201157 w 1391204"/>
                <a:gd name="connsiteY84" fmla="*/ 54377 h 1001646"/>
                <a:gd name="connsiteX85" fmla="*/ 1190452 w 1391204"/>
                <a:gd name="connsiteY85" fmla="*/ 32204 h 1001646"/>
                <a:gd name="connsiteX86" fmla="*/ 1175161 w 1391204"/>
                <a:gd name="connsiteY86" fmla="*/ 13854 h 1001646"/>
                <a:gd name="connsiteX87" fmla="*/ 1146872 w 1391204"/>
                <a:gd name="connsiteY87" fmla="*/ 5444 h 1001646"/>
                <a:gd name="connsiteX88" fmla="*/ 1120876 w 1391204"/>
                <a:gd name="connsiteY88" fmla="*/ 856 h 1001646"/>
                <a:gd name="connsiteX89" fmla="*/ 1086470 w 1391204"/>
                <a:gd name="connsiteY89" fmla="*/ 3915 h 1001646"/>
                <a:gd name="connsiteX90" fmla="*/ 1056651 w 1391204"/>
                <a:gd name="connsiteY90" fmla="*/ 13854 h 1001646"/>
                <a:gd name="connsiteX91" fmla="*/ 1058945 w 1391204"/>
                <a:gd name="connsiteY91" fmla="*/ 26852 h 1001646"/>
                <a:gd name="connsiteX92" fmla="*/ 1065826 w 1391204"/>
                <a:gd name="connsiteY92" fmla="*/ 44437 h 1001646"/>
                <a:gd name="connsiteX93" fmla="*/ 1055886 w 1391204"/>
                <a:gd name="connsiteY93" fmla="*/ 56671 h 1001646"/>
                <a:gd name="connsiteX94" fmla="*/ 1041359 w 1391204"/>
                <a:gd name="connsiteY94" fmla="*/ 79608 h 1001646"/>
                <a:gd name="connsiteX95" fmla="*/ 1030656 w 1391204"/>
                <a:gd name="connsiteY95" fmla="*/ 104839 h 1001646"/>
                <a:gd name="connsiteX96" fmla="*/ 1020716 w 1391204"/>
                <a:gd name="connsiteY96" fmla="*/ 115544 h 1001646"/>
                <a:gd name="connsiteX97" fmla="*/ 998543 w 1391204"/>
                <a:gd name="connsiteY97" fmla="*/ 127777 h 1001646"/>
                <a:gd name="connsiteX98" fmla="*/ 975605 w 1391204"/>
                <a:gd name="connsiteY98" fmla="*/ 121660 h 1001646"/>
                <a:gd name="connsiteX99" fmla="*/ 970254 w 1391204"/>
                <a:gd name="connsiteY99" fmla="*/ 117837 h 1001646"/>
                <a:gd name="connsiteX100" fmla="*/ 951903 w 1391204"/>
                <a:gd name="connsiteY100" fmla="*/ 156831 h 1001646"/>
                <a:gd name="connsiteX101" fmla="*/ 950375 w 1391204"/>
                <a:gd name="connsiteY101" fmla="*/ 169064 h 1001646"/>
                <a:gd name="connsiteX102" fmla="*/ 947316 w 1391204"/>
                <a:gd name="connsiteY102" fmla="*/ 181297 h 1001646"/>
                <a:gd name="connsiteX103" fmla="*/ 971018 w 1391204"/>
                <a:gd name="connsiteY103" fmla="*/ 182827 h 1001646"/>
                <a:gd name="connsiteX104" fmla="*/ 993191 w 1391204"/>
                <a:gd name="connsiteY104" fmla="*/ 185885 h 1001646"/>
                <a:gd name="connsiteX105" fmla="*/ 1015364 w 1391204"/>
                <a:gd name="connsiteY105" fmla="*/ 182827 h 1001646"/>
                <a:gd name="connsiteX106" fmla="*/ 1045182 w 1391204"/>
                <a:gd name="connsiteY106" fmla="*/ 215704 h 1001646"/>
                <a:gd name="connsiteX107" fmla="*/ 1021480 w 1391204"/>
                <a:gd name="connsiteY107" fmla="*/ 218762 h 1001646"/>
                <a:gd name="connsiteX108" fmla="*/ 991661 w 1391204"/>
                <a:gd name="connsiteY108" fmla="*/ 224879 h 1001646"/>
                <a:gd name="connsiteX109" fmla="*/ 963372 w 1391204"/>
                <a:gd name="connsiteY109" fmla="*/ 237112 h 1001646"/>
                <a:gd name="connsiteX110" fmla="*/ 942729 w 1391204"/>
                <a:gd name="connsiteY110" fmla="*/ 257756 h 1001646"/>
                <a:gd name="connsiteX111" fmla="*/ 908323 w 1391204"/>
                <a:gd name="connsiteY111" fmla="*/ 268460 h 1001646"/>
                <a:gd name="connsiteX112" fmla="*/ 870858 w 1391204"/>
                <a:gd name="connsiteY112" fmla="*/ 271518 h 1001646"/>
                <a:gd name="connsiteX113" fmla="*/ 848685 w 1391204"/>
                <a:gd name="connsiteY113" fmla="*/ 277635 h 1001646"/>
                <a:gd name="connsiteX114" fmla="*/ 854802 w 1391204"/>
                <a:gd name="connsiteY114" fmla="*/ 305924 h 1001646"/>
                <a:gd name="connsiteX115" fmla="*/ 826512 w 1391204"/>
                <a:gd name="connsiteY115" fmla="*/ 329626 h 1001646"/>
                <a:gd name="connsiteX116" fmla="*/ 784460 w 1391204"/>
                <a:gd name="connsiteY116" fmla="*/ 348741 h 1001646"/>
                <a:gd name="connsiteX117" fmla="*/ 732469 w 1391204"/>
                <a:gd name="connsiteY117" fmla="*/ 350270 h 1001646"/>
                <a:gd name="connsiteX118" fmla="*/ 691946 w 1391204"/>
                <a:gd name="connsiteY118" fmla="*/ 372443 h 1001646"/>
                <a:gd name="connsiteX119" fmla="*/ 674360 w 1391204"/>
                <a:gd name="connsiteY119" fmla="*/ 363268 h 1001646"/>
                <a:gd name="connsiteX120" fmla="*/ 650658 w 1391204"/>
                <a:gd name="connsiteY120" fmla="*/ 357151 h 1001646"/>
                <a:gd name="connsiteX121" fmla="*/ 625428 w 1391204"/>
                <a:gd name="connsiteY121" fmla="*/ 351034 h 1001646"/>
                <a:gd name="connsiteX122" fmla="*/ 583376 w 1391204"/>
                <a:gd name="connsiteY122" fmla="*/ 341860 h 1001646"/>
                <a:gd name="connsiteX123" fmla="*/ 528325 w 1391204"/>
                <a:gd name="connsiteY123" fmla="*/ 340330 h 1001646"/>
                <a:gd name="connsiteX124" fmla="*/ 498507 w 1391204"/>
                <a:gd name="connsiteY124" fmla="*/ 337272 h 1001646"/>
                <a:gd name="connsiteX125" fmla="*/ 484745 w 1391204"/>
                <a:gd name="connsiteY125" fmla="*/ 312041 h 1001646"/>
                <a:gd name="connsiteX126" fmla="*/ 467159 w 1391204"/>
                <a:gd name="connsiteY126" fmla="*/ 291397 h 1001646"/>
                <a:gd name="connsiteX127" fmla="*/ 451867 w 1391204"/>
                <a:gd name="connsiteY127" fmla="*/ 280693 h 1001646"/>
                <a:gd name="connsiteX128" fmla="*/ 434282 w 1391204"/>
                <a:gd name="connsiteY128" fmla="*/ 269989 h 1001646"/>
                <a:gd name="connsiteX129" fmla="*/ 382291 w 1391204"/>
                <a:gd name="connsiteY129" fmla="*/ 256226 h 1001646"/>
                <a:gd name="connsiteX130" fmla="*/ 387643 w 1391204"/>
                <a:gd name="connsiteY130" fmla="*/ 236347 h 1001646"/>
                <a:gd name="connsiteX131" fmla="*/ 389172 w 1391204"/>
                <a:gd name="connsiteY131" fmla="*/ 211881 h 1001646"/>
                <a:gd name="connsiteX132" fmla="*/ 376938 w 1391204"/>
                <a:gd name="connsiteY132" fmla="*/ 193531 h 1001646"/>
                <a:gd name="connsiteX133" fmla="*/ 357059 w 1391204"/>
                <a:gd name="connsiteY133" fmla="*/ 176710 h 1001646"/>
                <a:gd name="connsiteX134" fmla="*/ 336416 w 1391204"/>
                <a:gd name="connsiteY134" fmla="*/ 164477 h 1001646"/>
                <a:gd name="connsiteX135" fmla="*/ 319595 w 1391204"/>
                <a:gd name="connsiteY135" fmla="*/ 142304 h 1001646"/>
                <a:gd name="connsiteX136" fmla="*/ 318830 w 1391204"/>
                <a:gd name="connsiteY136" fmla="*/ 139246 h 1001646"/>
                <a:gd name="connsiteX137" fmla="*/ 309655 w 1391204"/>
                <a:gd name="connsiteY137" fmla="*/ 137716 h 1001646"/>
                <a:gd name="connsiteX138" fmla="*/ 303539 w 1391204"/>
                <a:gd name="connsiteY138" fmla="*/ 133893 h 1001646"/>
                <a:gd name="connsiteX139" fmla="*/ 295128 w 1391204"/>
                <a:gd name="connsiteY139" fmla="*/ 149185 h 1001646"/>
                <a:gd name="connsiteX140" fmla="*/ 285189 w 1391204"/>
                <a:gd name="connsiteY140" fmla="*/ 162948 h 1001646"/>
                <a:gd name="connsiteX141" fmla="*/ 269897 w 1391204"/>
                <a:gd name="connsiteY141" fmla="*/ 181297 h 1001646"/>
                <a:gd name="connsiteX142" fmla="*/ 272956 w 1391204"/>
                <a:gd name="connsiteY142" fmla="*/ 200412 h 1001646"/>
                <a:gd name="connsiteX143" fmla="*/ 250783 w 1391204"/>
                <a:gd name="connsiteY143" fmla="*/ 208822 h 1001646"/>
                <a:gd name="connsiteX144" fmla="*/ 229374 w 1391204"/>
                <a:gd name="connsiteY144" fmla="*/ 206529 h 1001646"/>
                <a:gd name="connsiteX145" fmla="*/ 213318 w 1391204"/>
                <a:gd name="connsiteY145" fmla="*/ 206529 h 1001646"/>
                <a:gd name="connsiteX146" fmla="*/ 198791 w 1391204"/>
                <a:gd name="connsiteY146" fmla="*/ 253168 h 1001646"/>
                <a:gd name="connsiteX147" fmla="*/ 198791 w 1391204"/>
                <a:gd name="connsiteY147" fmla="*/ 264637 h 1001646"/>
                <a:gd name="connsiteX148" fmla="*/ 181970 w 1391204"/>
                <a:gd name="connsiteY148" fmla="*/ 260049 h 1001646"/>
                <a:gd name="connsiteX149" fmla="*/ 159798 w 1391204"/>
                <a:gd name="connsiteY149" fmla="*/ 264637 h 1001646"/>
                <a:gd name="connsiteX150" fmla="*/ 146800 w 1391204"/>
                <a:gd name="connsiteY150" fmla="*/ 273812 h 1001646"/>
                <a:gd name="connsiteX151" fmla="*/ 152152 w 1391204"/>
                <a:gd name="connsiteY151" fmla="*/ 295220 h 1001646"/>
                <a:gd name="connsiteX152" fmla="*/ 161326 w 1391204"/>
                <a:gd name="connsiteY152" fmla="*/ 321980 h 1001646"/>
                <a:gd name="connsiteX153" fmla="*/ 149093 w 1391204"/>
                <a:gd name="connsiteY153" fmla="*/ 340330 h 1001646"/>
                <a:gd name="connsiteX154" fmla="*/ 147564 w 1391204"/>
                <a:gd name="connsiteY154" fmla="*/ 355622 h 1001646"/>
                <a:gd name="connsiteX155" fmla="*/ 126920 w 1391204"/>
                <a:gd name="connsiteY155" fmla="*/ 366326 h 1001646"/>
                <a:gd name="connsiteX156" fmla="*/ 108571 w 1391204"/>
                <a:gd name="connsiteY156" fmla="*/ 377030 h 1001646"/>
                <a:gd name="connsiteX157" fmla="*/ 90220 w 1391204"/>
                <a:gd name="connsiteY157" fmla="*/ 387734 h 1001646"/>
                <a:gd name="connsiteX158" fmla="*/ 68812 w 1391204"/>
                <a:gd name="connsiteY158" fmla="*/ 393851 h 1001646"/>
                <a:gd name="connsiteX159" fmla="*/ 55050 w 1391204"/>
                <a:gd name="connsiteY159" fmla="*/ 403791 h 1001646"/>
                <a:gd name="connsiteX160" fmla="*/ 40523 w 1391204"/>
                <a:gd name="connsiteY160" fmla="*/ 399203 h 1001646"/>
                <a:gd name="connsiteX161" fmla="*/ 26760 w 1391204"/>
                <a:gd name="connsiteY161" fmla="*/ 403791 h 1001646"/>
                <a:gd name="connsiteX162" fmla="*/ 13762 w 1391204"/>
                <a:gd name="connsiteY162" fmla="*/ 412201 h 1001646"/>
                <a:gd name="connsiteX163" fmla="*/ 3823 w 1391204"/>
                <a:gd name="connsiteY163" fmla="*/ 418318 h 1001646"/>
                <a:gd name="connsiteX164" fmla="*/ 0 w 1391204"/>
                <a:gd name="connsiteY164" fmla="*/ 430551 h 1001646"/>
                <a:gd name="connsiteX165" fmla="*/ 0 w 1391204"/>
                <a:gd name="connsiteY165" fmla="*/ 430551 h 1001646"/>
                <a:gd name="connsiteX166" fmla="*/ 3823 w 1391204"/>
                <a:gd name="connsiteY166" fmla="*/ 451959 h 1001646"/>
                <a:gd name="connsiteX167" fmla="*/ 26760 w 1391204"/>
                <a:gd name="connsiteY167" fmla="*/ 467251 h 1001646"/>
                <a:gd name="connsiteX168" fmla="*/ 31348 w 1391204"/>
                <a:gd name="connsiteY168" fmla="*/ 500128 h 1001646"/>
                <a:gd name="connsiteX169" fmla="*/ 30583 w 1391204"/>
                <a:gd name="connsiteY169" fmla="*/ 500128 h 1001646"/>
                <a:gd name="connsiteX170" fmla="*/ 51991 w 1391204"/>
                <a:gd name="connsiteY170" fmla="*/ 518478 h 1001646"/>
                <a:gd name="connsiteX171" fmla="*/ 63460 w 1391204"/>
                <a:gd name="connsiteY171" fmla="*/ 536828 h 1001646"/>
                <a:gd name="connsiteX172" fmla="*/ 81810 w 1391204"/>
                <a:gd name="connsiteY172" fmla="*/ 546767 h 1001646"/>
                <a:gd name="connsiteX173" fmla="*/ 82575 w 1391204"/>
                <a:gd name="connsiteY173" fmla="*/ 544474 h 1001646"/>
                <a:gd name="connsiteX174" fmla="*/ 91750 w 1391204"/>
                <a:gd name="connsiteY174" fmla="*/ 543709 h 1001646"/>
                <a:gd name="connsiteX175" fmla="*/ 97102 w 1391204"/>
                <a:gd name="connsiteY175" fmla="*/ 548296 h 1001646"/>
                <a:gd name="connsiteX176" fmla="*/ 123097 w 1391204"/>
                <a:gd name="connsiteY176" fmla="*/ 532240 h 1001646"/>
                <a:gd name="connsiteX177" fmla="*/ 149858 w 1391204"/>
                <a:gd name="connsiteY177" fmla="*/ 555178 h 1001646"/>
                <a:gd name="connsiteX178" fmla="*/ 126920 w 1391204"/>
                <a:gd name="connsiteY178" fmla="*/ 584232 h 1001646"/>
                <a:gd name="connsiteX179" fmla="*/ 116981 w 1391204"/>
                <a:gd name="connsiteY179" fmla="*/ 584996 h 1001646"/>
                <a:gd name="connsiteX180" fmla="*/ 115452 w 1391204"/>
                <a:gd name="connsiteY180" fmla="*/ 593407 h 1001646"/>
                <a:gd name="connsiteX181" fmla="*/ 128450 w 1391204"/>
                <a:gd name="connsiteY181" fmla="*/ 614815 h 1001646"/>
                <a:gd name="connsiteX182" fmla="*/ 114687 w 1391204"/>
                <a:gd name="connsiteY182" fmla="*/ 623225 h 1001646"/>
                <a:gd name="connsiteX183" fmla="*/ 109335 w 1391204"/>
                <a:gd name="connsiteY183" fmla="*/ 633930 h 1001646"/>
                <a:gd name="connsiteX184" fmla="*/ 117746 w 1391204"/>
                <a:gd name="connsiteY184" fmla="*/ 653044 h 1001646"/>
                <a:gd name="connsiteX185" fmla="*/ 136860 w 1391204"/>
                <a:gd name="connsiteY185" fmla="*/ 667571 h 1001646"/>
                <a:gd name="connsiteX186" fmla="*/ 150623 w 1391204"/>
                <a:gd name="connsiteY186" fmla="*/ 679804 h 1001646"/>
                <a:gd name="connsiteX187" fmla="*/ 160562 w 1391204"/>
                <a:gd name="connsiteY187" fmla="*/ 690509 h 1001646"/>
                <a:gd name="connsiteX188" fmla="*/ 159798 w 1391204"/>
                <a:gd name="connsiteY188" fmla="*/ 692038 h 1001646"/>
                <a:gd name="connsiteX189" fmla="*/ 174324 w 1391204"/>
                <a:gd name="connsiteY189" fmla="*/ 687450 h 1001646"/>
                <a:gd name="connsiteX190" fmla="*/ 192675 w 1391204"/>
                <a:gd name="connsiteY190" fmla="*/ 691273 h 1001646"/>
                <a:gd name="connsiteX191" fmla="*/ 240079 w 1391204"/>
                <a:gd name="connsiteY191" fmla="*/ 727209 h 1001646"/>
                <a:gd name="connsiteX192" fmla="*/ 285189 w 1391204"/>
                <a:gd name="connsiteY192" fmla="*/ 746323 h 1001646"/>
                <a:gd name="connsiteX193" fmla="*/ 315772 w 1391204"/>
                <a:gd name="connsiteY193" fmla="*/ 752440 h 1001646"/>
                <a:gd name="connsiteX194" fmla="*/ 321124 w 1391204"/>
                <a:gd name="connsiteY194" fmla="*/ 752440 h 1001646"/>
                <a:gd name="connsiteX195" fmla="*/ 328770 w 1391204"/>
                <a:gd name="connsiteY195" fmla="*/ 746323 h 1001646"/>
                <a:gd name="connsiteX196" fmla="*/ 336416 w 1391204"/>
                <a:gd name="connsiteY196" fmla="*/ 758556 h 1001646"/>
                <a:gd name="connsiteX197" fmla="*/ 337945 w 1391204"/>
                <a:gd name="connsiteY197" fmla="*/ 769261 h 1001646"/>
                <a:gd name="connsiteX198" fmla="*/ 343297 w 1391204"/>
                <a:gd name="connsiteY198" fmla="*/ 759321 h 1001646"/>
                <a:gd name="connsiteX199" fmla="*/ 360118 w 1391204"/>
                <a:gd name="connsiteY199" fmla="*/ 744029 h 1001646"/>
                <a:gd name="connsiteX200" fmla="*/ 379232 w 1391204"/>
                <a:gd name="connsiteY200" fmla="*/ 747088 h 1001646"/>
                <a:gd name="connsiteX201" fmla="*/ 405992 w 1391204"/>
                <a:gd name="connsiteY201" fmla="*/ 754734 h 1001646"/>
                <a:gd name="connsiteX202" fmla="*/ 414403 w 1391204"/>
                <a:gd name="connsiteY202" fmla="*/ 751675 h 1001646"/>
                <a:gd name="connsiteX203" fmla="*/ 425107 w 1391204"/>
                <a:gd name="connsiteY203" fmla="*/ 740971 h 1001646"/>
                <a:gd name="connsiteX204" fmla="*/ 434282 w 1391204"/>
                <a:gd name="connsiteY204" fmla="*/ 731031 h 1001646"/>
                <a:gd name="connsiteX205" fmla="*/ 454161 w 1391204"/>
                <a:gd name="connsiteY205" fmla="*/ 717269 h 1001646"/>
                <a:gd name="connsiteX206" fmla="*/ 481686 w 1391204"/>
                <a:gd name="connsiteY206" fmla="*/ 716504 h 1001646"/>
                <a:gd name="connsiteX207" fmla="*/ 493919 w 1391204"/>
                <a:gd name="connsiteY207" fmla="*/ 714211 h 1001646"/>
                <a:gd name="connsiteX208" fmla="*/ 503095 w 1391204"/>
                <a:gd name="connsiteY208" fmla="*/ 730267 h 1001646"/>
                <a:gd name="connsiteX209" fmla="*/ 516092 w 1391204"/>
                <a:gd name="connsiteY209" fmla="*/ 737913 h 1001646"/>
                <a:gd name="connsiteX210" fmla="*/ 519915 w 1391204"/>
                <a:gd name="connsiteY210" fmla="*/ 735619 h 1001646"/>
                <a:gd name="connsiteX211" fmla="*/ 535207 w 1391204"/>
                <a:gd name="connsiteY211" fmla="*/ 742500 h 1001646"/>
                <a:gd name="connsiteX212" fmla="*/ 540558 w 1391204"/>
                <a:gd name="connsiteY212" fmla="*/ 756263 h 1001646"/>
                <a:gd name="connsiteX213" fmla="*/ 549734 w 1391204"/>
                <a:gd name="connsiteY213" fmla="*/ 768496 h 1001646"/>
                <a:gd name="connsiteX214" fmla="*/ 544381 w 1391204"/>
                <a:gd name="connsiteY214" fmla="*/ 804431 h 1001646"/>
                <a:gd name="connsiteX215" fmla="*/ 525267 w 1391204"/>
                <a:gd name="connsiteY215" fmla="*/ 838073 h 1001646"/>
                <a:gd name="connsiteX216" fmla="*/ 529090 w 1391204"/>
                <a:gd name="connsiteY216" fmla="*/ 850306 h 1001646"/>
                <a:gd name="connsiteX217" fmla="*/ 550498 w 1391204"/>
                <a:gd name="connsiteY217" fmla="*/ 854893 h 1001646"/>
                <a:gd name="connsiteX218" fmla="*/ 557380 w 1391204"/>
                <a:gd name="connsiteY218" fmla="*/ 874773 h 1001646"/>
                <a:gd name="connsiteX219" fmla="*/ 565790 w 1391204"/>
                <a:gd name="connsiteY219" fmla="*/ 885477 h 1001646"/>
                <a:gd name="connsiteX220" fmla="*/ 565790 w 1391204"/>
                <a:gd name="connsiteY220" fmla="*/ 901533 h 1001646"/>
                <a:gd name="connsiteX221" fmla="*/ 578788 w 1391204"/>
                <a:gd name="connsiteY221" fmla="*/ 907650 h 1001646"/>
                <a:gd name="connsiteX222" fmla="*/ 593315 w 1391204"/>
                <a:gd name="connsiteY222" fmla="*/ 916060 h 1001646"/>
                <a:gd name="connsiteX223" fmla="*/ 604019 w 1391204"/>
                <a:gd name="connsiteY223" fmla="*/ 913766 h 1001646"/>
                <a:gd name="connsiteX224" fmla="*/ 615488 w 1391204"/>
                <a:gd name="connsiteY224" fmla="*/ 925235 h 1001646"/>
                <a:gd name="connsiteX225" fmla="*/ 616252 w 1391204"/>
                <a:gd name="connsiteY225" fmla="*/ 906121 h 1001646"/>
                <a:gd name="connsiteX226" fmla="*/ 620075 w 1391204"/>
                <a:gd name="connsiteY226" fmla="*/ 893887 h 1001646"/>
                <a:gd name="connsiteX227" fmla="*/ 635367 w 1391204"/>
                <a:gd name="connsiteY227" fmla="*/ 887771 h 1001646"/>
                <a:gd name="connsiteX228" fmla="*/ 652952 w 1391204"/>
                <a:gd name="connsiteY228" fmla="*/ 885477 h 1001646"/>
                <a:gd name="connsiteX229" fmla="*/ 672831 w 1391204"/>
                <a:gd name="connsiteY229" fmla="*/ 885477 h 1001646"/>
                <a:gd name="connsiteX230" fmla="*/ 688123 w 1391204"/>
                <a:gd name="connsiteY230" fmla="*/ 882418 h 1001646"/>
                <a:gd name="connsiteX231" fmla="*/ 706473 w 1391204"/>
                <a:gd name="connsiteY231" fmla="*/ 870185 h 1001646"/>
                <a:gd name="connsiteX232" fmla="*/ 725588 w 1391204"/>
                <a:gd name="connsiteY232" fmla="*/ 880889 h 1001646"/>
                <a:gd name="connsiteX233" fmla="*/ 731704 w 1391204"/>
                <a:gd name="connsiteY233" fmla="*/ 895416 h 1001646"/>
                <a:gd name="connsiteX234" fmla="*/ 754641 w 1391204"/>
                <a:gd name="connsiteY234" fmla="*/ 913766 h 1001646"/>
                <a:gd name="connsiteX235" fmla="*/ 759229 w 1391204"/>
                <a:gd name="connsiteY235" fmla="*/ 917589 h 1001646"/>
                <a:gd name="connsiteX236" fmla="*/ 773756 w 1391204"/>
                <a:gd name="connsiteY236" fmla="*/ 913766 h 1001646"/>
                <a:gd name="connsiteX237" fmla="*/ 786754 w 1391204"/>
                <a:gd name="connsiteY237" fmla="*/ 914531 h 1001646"/>
                <a:gd name="connsiteX238" fmla="*/ 800516 w 1391204"/>
                <a:gd name="connsiteY238" fmla="*/ 914531 h 1001646"/>
                <a:gd name="connsiteX239" fmla="*/ 806633 w 1391204"/>
                <a:gd name="connsiteY239" fmla="*/ 924470 h 1001646"/>
                <a:gd name="connsiteX240" fmla="*/ 811985 w 1391204"/>
                <a:gd name="connsiteY240" fmla="*/ 945879 h 1001646"/>
                <a:gd name="connsiteX241" fmla="*/ 818102 w 1391204"/>
                <a:gd name="connsiteY241" fmla="*/ 935174 h 1001646"/>
                <a:gd name="connsiteX242" fmla="*/ 850979 w 1391204"/>
                <a:gd name="connsiteY242" fmla="*/ 914531 h 1001646"/>
                <a:gd name="connsiteX243" fmla="*/ 897618 w 1391204"/>
                <a:gd name="connsiteY243" fmla="*/ 885477 h 1001646"/>
                <a:gd name="connsiteX244" fmla="*/ 899912 w 1391204"/>
                <a:gd name="connsiteY244" fmla="*/ 850306 h 1001646"/>
                <a:gd name="connsiteX245" fmla="*/ 906029 w 1391204"/>
                <a:gd name="connsiteY245" fmla="*/ 819723 h 1001646"/>
                <a:gd name="connsiteX246" fmla="*/ 918262 w 1391204"/>
                <a:gd name="connsiteY246" fmla="*/ 821252 h 1001646"/>
                <a:gd name="connsiteX247" fmla="*/ 932025 w 1391204"/>
                <a:gd name="connsiteY247" fmla="*/ 841896 h 1001646"/>
                <a:gd name="connsiteX248" fmla="*/ 967960 w 1391204"/>
                <a:gd name="connsiteY248" fmla="*/ 856423 h 1001646"/>
                <a:gd name="connsiteX249" fmla="*/ 969489 w 1391204"/>
                <a:gd name="connsiteY249" fmla="*/ 870950 h 10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391204" h="1001646">
                  <a:moveTo>
                    <a:pt x="805104" y="958877"/>
                  </a:moveTo>
                  <a:cubicBezTo>
                    <a:pt x="795929" y="958877"/>
                    <a:pt x="773756" y="972639"/>
                    <a:pt x="782167" y="991754"/>
                  </a:cubicBezTo>
                  <a:cubicBezTo>
                    <a:pt x="791341" y="1010868"/>
                    <a:pt x="820396" y="997870"/>
                    <a:pt x="821160" y="989460"/>
                  </a:cubicBezTo>
                  <a:cubicBezTo>
                    <a:pt x="821925" y="981049"/>
                    <a:pt x="834922" y="967287"/>
                    <a:pt x="833393" y="960406"/>
                  </a:cubicBezTo>
                  <a:cubicBezTo>
                    <a:pt x="832629" y="955818"/>
                    <a:pt x="813515" y="958877"/>
                    <a:pt x="805104" y="958877"/>
                  </a:cubicBezTo>
                  <a:moveTo>
                    <a:pt x="1049770" y="861010"/>
                  </a:moveTo>
                  <a:cubicBezTo>
                    <a:pt x="1042124" y="890064"/>
                    <a:pt x="1059709" y="904591"/>
                    <a:pt x="1062003" y="903062"/>
                  </a:cubicBezTo>
                  <a:cubicBezTo>
                    <a:pt x="1068885" y="897710"/>
                    <a:pt x="1097174" y="836544"/>
                    <a:pt x="1091057" y="827369"/>
                  </a:cubicBezTo>
                  <a:cubicBezTo>
                    <a:pt x="1084941" y="818958"/>
                    <a:pt x="1057416" y="831956"/>
                    <a:pt x="1049770" y="861010"/>
                  </a:cubicBezTo>
                  <a:moveTo>
                    <a:pt x="969489" y="870950"/>
                  </a:moveTo>
                  <a:cubicBezTo>
                    <a:pt x="976370" y="864833"/>
                    <a:pt x="976370" y="862539"/>
                    <a:pt x="984016" y="859481"/>
                  </a:cubicBezTo>
                  <a:cubicBezTo>
                    <a:pt x="992427" y="857187"/>
                    <a:pt x="997014" y="848777"/>
                    <a:pt x="997014" y="844954"/>
                  </a:cubicBezTo>
                  <a:cubicBezTo>
                    <a:pt x="997014" y="840366"/>
                    <a:pt x="1012306" y="838837"/>
                    <a:pt x="1013070" y="834250"/>
                  </a:cubicBezTo>
                  <a:cubicBezTo>
                    <a:pt x="1013070" y="829662"/>
                    <a:pt x="1024539" y="828133"/>
                    <a:pt x="1024539" y="822017"/>
                  </a:cubicBezTo>
                  <a:cubicBezTo>
                    <a:pt x="1024539" y="815900"/>
                    <a:pt x="1031420" y="817429"/>
                    <a:pt x="1034479" y="812842"/>
                  </a:cubicBezTo>
                  <a:cubicBezTo>
                    <a:pt x="1037536" y="808254"/>
                    <a:pt x="1032185" y="796021"/>
                    <a:pt x="1037536" y="794492"/>
                  </a:cubicBezTo>
                  <a:cubicBezTo>
                    <a:pt x="1042889" y="792963"/>
                    <a:pt x="1035243" y="786081"/>
                    <a:pt x="1034479" y="782258"/>
                  </a:cubicBezTo>
                  <a:cubicBezTo>
                    <a:pt x="1033713" y="779200"/>
                    <a:pt x="1044418" y="778435"/>
                    <a:pt x="1050535" y="774612"/>
                  </a:cubicBezTo>
                  <a:cubicBezTo>
                    <a:pt x="1056651" y="770790"/>
                    <a:pt x="1060474" y="764673"/>
                    <a:pt x="1061239" y="757792"/>
                  </a:cubicBezTo>
                  <a:cubicBezTo>
                    <a:pt x="1062003" y="750911"/>
                    <a:pt x="1071942" y="744794"/>
                    <a:pt x="1076531" y="743265"/>
                  </a:cubicBezTo>
                  <a:cubicBezTo>
                    <a:pt x="1081118" y="741736"/>
                    <a:pt x="1082647" y="731796"/>
                    <a:pt x="1081118" y="723386"/>
                  </a:cubicBezTo>
                  <a:cubicBezTo>
                    <a:pt x="1079588" y="714975"/>
                    <a:pt x="1088764" y="717269"/>
                    <a:pt x="1084941" y="714211"/>
                  </a:cubicBezTo>
                  <a:cubicBezTo>
                    <a:pt x="1081118" y="711152"/>
                    <a:pt x="1086470" y="701977"/>
                    <a:pt x="1094880" y="699684"/>
                  </a:cubicBezTo>
                  <a:cubicBezTo>
                    <a:pt x="1103291" y="697390"/>
                    <a:pt x="1089528" y="693567"/>
                    <a:pt x="1084941" y="696625"/>
                  </a:cubicBezTo>
                  <a:cubicBezTo>
                    <a:pt x="1080354" y="700448"/>
                    <a:pt x="1075765" y="685921"/>
                    <a:pt x="1071178" y="691273"/>
                  </a:cubicBezTo>
                  <a:cubicBezTo>
                    <a:pt x="1067355" y="696625"/>
                    <a:pt x="1055122" y="688215"/>
                    <a:pt x="1062768" y="685921"/>
                  </a:cubicBezTo>
                  <a:cubicBezTo>
                    <a:pt x="1070414" y="684392"/>
                    <a:pt x="1081882" y="675217"/>
                    <a:pt x="1087234" y="673688"/>
                  </a:cubicBezTo>
                  <a:cubicBezTo>
                    <a:pt x="1092587" y="672159"/>
                    <a:pt x="1079588" y="659925"/>
                    <a:pt x="1073472" y="660690"/>
                  </a:cubicBezTo>
                  <a:cubicBezTo>
                    <a:pt x="1066591" y="660690"/>
                    <a:pt x="1059709" y="644634"/>
                    <a:pt x="1052828" y="644634"/>
                  </a:cubicBezTo>
                  <a:cubicBezTo>
                    <a:pt x="1045947" y="644634"/>
                    <a:pt x="1058180" y="639282"/>
                    <a:pt x="1065826" y="643869"/>
                  </a:cubicBezTo>
                  <a:cubicBezTo>
                    <a:pt x="1073472" y="648457"/>
                    <a:pt x="1082647" y="651515"/>
                    <a:pt x="1086470" y="648457"/>
                  </a:cubicBezTo>
                  <a:cubicBezTo>
                    <a:pt x="1089528" y="644634"/>
                    <a:pt x="1072708" y="630871"/>
                    <a:pt x="1066591" y="625519"/>
                  </a:cubicBezTo>
                  <a:cubicBezTo>
                    <a:pt x="1060474" y="620167"/>
                    <a:pt x="1066591" y="613286"/>
                    <a:pt x="1062768" y="610992"/>
                  </a:cubicBezTo>
                  <a:cubicBezTo>
                    <a:pt x="1058945" y="607934"/>
                    <a:pt x="1050535" y="589584"/>
                    <a:pt x="1048241" y="581173"/>
                  </a:cubicBezTo>
                  <a:cubicBezTo>
                    <a:pt x="1045182" y="572763"/>
                    <a:pt x="1031420" y="571234"/>
                    <a:pt x="1027597" y="565882"/>
                  </a:cubicBezTo>
                  <a:cubicBezTo>
                    <a:pt x="1024539" y="560530"/>
                    <a:pt x="1027597" y="547532"/>
                    <a:pt x="1038302" y="542944"/>
                  </a:cubicBezTo>
                  <a:cubicBezTo>
                    <a:pt x="1049005" y="538357"/>
                    <a:pt x="1044418" y="529182"/>
                    <a:pt x="1049005" y="529947"/>
                  </a:cubicBezTo>
                  <a:cubicBezTo>
                    <a:pt x="1053593" y="530711"/>
                    <a:pt x="1058180" y="529182"/>
                    <a:pt x="1062003" y="520772"/>
                  </a:cubicBezTo>
                  <a:cubicBezTo>
                    <a:pt x="1065826" y="512361"/>
                    <a:pt x="1071942" y="517713"/>
                    <a:pt x="1075765" y="513126"/>
                  </a:cubicBezTo>
                  <a:cubicBezTo>
                    <a:pt x="1079588" y="508538"/>
                    <a:pt x="1096410" y="509303"/>
                    <a:pt x="1102526" y="504715"/>
                  </a:cubicBezTo>
                  <a:cubicBezTo>
                    <a:pt x="1108643" y="500128"/>
                    <a:pt x="1097174" y="487130"/>
                    <a:pt x="1089528" y="489424"/>
                  </a:cubicBezTo>
                  <a:cubicBezTo>
                    <a:pt x="1081882" y="491717"/>
                    <a:pt x="1072708" y="488659"/>
                    <a:pt x="1066591" y="479484"/>
                  </a:cubicBezTo>
                  <a:cubicBezTo>
                    <a:pt x="1061239" y="471074"/>
                    <a:pt x="1046712" y="495540"/>
                    <a:pt x="1036007" y="500892"/>
                  </a:cubicBezTo>
                  <a:cubicBezTo>
                    <a:pt x="1025303" y="506244"/>
                    <a:pt x="1017657" y="490953"/>
                    <a:pt x="1021480" y="481778"/>
                  </a:cubicBezTo>
                  <a:cubicBezTo>
                    <a:pt x="1025303" y="471838"/>
                    <a:pt x="1013070" y="472603"/>
                    <a:pt x="997778" y="473367"/>
                  </a:cubicBezTo>
                  <a:cubicBezTo>
                    <a:pt x="982487" y="474132"/>
                    <a:pt x="987838" y="444313"/>
                    <a:pt x="997778" y="442784"/>
                  </a:cubicBezTo>
                  <a:cubicBezTo>
                    <a:pt x="1006953" y="441255"/>
                    <a:pt x="1020716" y="451959"/>
                    <a:pt x="1026833" y="433609"/>
                  </a:cubicBezTo>
                  <a:cubicBezTo>
                    <a:pt x="1032949" y="415259"/>
                    <a:pt x="1040595" y="429786"/>
                    <a:pt x="1053593" y="413730"/>
                  </a:cubicBezTo>
                  <a:cubicBezTo>
                    <a:pt x="1066591" y="397674"/>
                    <a:pt x="1081882" y="388499"/>
                    <a:pt x="1093351" y="397674"/>
                  </a:cubicBezTo>
                  <a:cubicBezTo>
                    <a:pt x="1104820" y="406849"/>
                    <a:pt x="1081118" y="422141"/>
                    <a:pt x="1077295" y="430551"/>
                  </a:cubicBezTo>
                  <a:cubicBezTo>
                    <a:pt x="1073472" y="439726"/>
                    <a:pt x="1080354" y="442784"/>
                    <a:pt x="1074237" y="448901"/>
                  </a:cubicBezTo>
                  <a:cubicBezTo>
                    <a:pt x="1067355" y="455782"/>
                    <a:pt x="1077295" y="457311"/>
                    <a:pt x="1090293" y="448901"/>
                  </a:cubicBezTo>
                  <a:cubicBezTo>
                    <a:pt x="1103291" y="439726"/>
                    <a:pt x="1120111" y="429022"/>
                    <a:pt x="1133109" y="423670"/>
                  </a:cubicBezTo>
                  <a:cubicBezTo>
                    <a:pt x="1136932" y="422141"/>
                    <a:pt x="1140755" y="422141"/>
                    <a:pt x="1144578" y="422141"/>
                  </a:cubicBezTo>
                  <a:cubicBezTo>
                    <a:pt x="1146107" y="416789"/>
                    <a:pt x="1148400" y="412966"/>
                    <a:pt x="1151459" y="411436"/>
                  </a:cubicBezTo>
                  <a:cubicBezTo>
                    <a:pt x="1160635" y="406849"/>
                    <a:pt x="1190452" y="392322"/>
                    <a:pt x="1195041" y="386205"/>
                  </a:cubicBezTo>
                  <a:cubicBezTo>
                    <a:pt x="1199628" y="380089"/>
                    <a:pt x="1204215" y="368620"/>
                    <a:pt x="1210332" y="368620"/>
                  </a:cubicBezTo>
                  <a:cubicBezTo>
                    <a:pt x="1216448" y="368620"/>
                    <a:pt x="1216448" y="374737"/>
                    <a:pt x="1225624" y="374737"/>
                  </a:cubicBezTo>
                  <a:cubicBezTo>
                    <a:pt x="1234799" y="374737"/>
                    <a:pt x="1244738" y="377795"/>
                    <a:pt x="1240916" y="370149"/>
                  </a:cubicBezTo>
                  <a:cubicBezTo>
                    <a:pt x="1236327" y="362503"/>
                    <a:pt x="1239386" y="362503"/>
                    <a:pt x="1250090" y="360974"/>
                  </a:cubicBezTo>
                  <a:cubicBezTo>
                    <a:pt x="1260794" y="359445"/>
                    <a:pt x="1259265" y="348741"/>
                    <a:pt x="1266911" y="348741"/>
                  </a:cubicBezTo>
                  <a:cubicBezTo>
                    <a:pt x="1274556" y="348741"/>
                    <a:pt x="1273028" y="329626"/>
                    <a:pt x="1280673" y="329626"/>
                  </a:cubicBezTo>
                  <a:cubicBezTo>
                    <a:pt x="1288319" y="329626"/>
                    <a:pt x="1291378" y="340330"/>
                    <a:pt x="1299788" y="337272"/>
                  </a:cubicBezTo>
                  <a:cubicBezTo>
                    <a:pt x="1301317" y="336507"/>
                    <a:pt x="1303611" y="337272"/>
                    <a:pt x="1305905" y="338037"/>
                  </a:cubicBezTo>
                  <a:cubicBezTo>
                    <a:pt x="1308198" y="336507"/>
                    <a:pt x="1309728" y="334978"/>
                    <a:pt x="1311257" y="333449"/>
                  </a:cubicBezTo>
                  <a:cubicBezTo>
                    <a:pt x="1310492" y="323510"/>
                    <a:pt x="1311257" y="315099"/>
                    <a:pt x="1309728" y="310512"/>
                  </a:cubicBezTo>
                  <a:cubicBezTo>
                    <a:pt x="1305905" y="302101"/>
                    <a:pt x="1309728" y="295220"/>
                    <a:pt x="1308198" y="290633"/>
                  </a:cubicBezTo>
                  <a:cubicBezTo>
                    <a:pt x="1306669" y="285281"/>
                    <a:pt x="1305905" y="273047"/>
                    <a:pt x="1312021" y="273047"/>
                  </a:cubicBezTo>
                  <a:cubicBezTo>
                    <a:pt x="1317374" y="273047"/>
                    <a:pt x="1324254" y="258520"/>
                    <a:pt x="1331136" y="263872"/>
                  </a:cubicBezTo>
                  <a:cubicBezTo>
                    <a:pt x="1338017" y="269224"/>
                    <a:pt x="1351780" y="269989"/>
                    <a:pt x="1351780" y="263872"/>
                  </a:cubicBezTo>
                  <a:cubicBezTo>
                    <a:pt x="1351780" y="257756"/>
                    <a:pt x="1361719" y="256991"/>
                    <a:pt x="1362483" y="247816"/>
                  </a:cubicBezTo>
                  <a:cubicBezTo>
                    <a:pt x="1364013" y="239406"/>
                    <a:pt x="1373952" y="237112"/>
                    <a:pt x="1376246" y="229466"/>
                  </a:cubicBezTo>
                  <a:cubicBezTo>
                    <a:pt x="1378540" y="221820"/>
                    <a:pt x="1381598" y="202706"/>
                    <a:pt x="1388479" y="198883"/>
                  </a:cubicBezTo>
                  <a:cubicBezTo>
                    <a:pt x="1395361" y="194295"/>
                    <a:pt x="1386950" y="192002"/>
                    <a:pt x="1387715" y="179004"/>
                  </a:cubicBezTo>
                  <a:cubicBezTo>
                    <a:pt x="1388479" y="166006"/>
                    <a:pt x="1373952" y="170593"/>
                    <a:pt x="1369365" y="173652"/>
                  </a:cubicBezTo>
                  <a:cubicBezTo>
                    <a:pt x="1364777" y="177475"/>
                    <a:pt x="1351014" y="173652"/>
                    <a:pt x="1346427" y="182062"/>
                  </a:cubicBezTo>
                  <a:cubicBezTo>
                    <a:pt x="1342604" y="190472"/>
                    <a:pt x="1335723" y="185885"/>
                    <a:pt x="1325784" y="187414"/>
                  </a:cubicBezTo>
                  <a:cubicBezTo>
                    <a:pt x="1315844" y="188943"/>
                    <a:pt x="1302082" y="184356"/>
                    <a:pt x="1302846" y="178239"/>
                  </a:cubicBezTo>
                  <a:cubicBezTo>
                    <a:pt x="1303611" y="172123"/>
                    <a:pt x="1297494" y="165241"/>
                    <a:pt x="1298259" y="157596"/>
                  </a:cubicBezTo>
                  <a:cubicBezTo>
                    <a:pt x="1299024" y="149950"/>
                    <a:pt x="1288319" y="153008"/>
                    <a:pt x="1281438" y="146127"/>
                  </a:cubicBezTo>
                  <a:cubicBezTo>
                    <a:pt x="1274556" y="139246"/>
                    <a:pt x="1260794" y="133893"/>
                    <a:pt x="1258500" y="135423"/>
                  </a:cubicBezTo>
                  <a:cubicBezTo>
                    <a:pt x="1255442" y="136952"/>
                    <a:pt x="1247796" y="127777"/>
                    <a:pt x="1235563" y="127012"/>
                  </a:cubicBezTo>
                  <a:cubicBezTo>
                    <a:pt x="1224094" y="126248"/>
                    <a:pt x="1225624" y="118602"/>
                    <a:pt x="1226388" y="113250"/>
                  </a:cubicBezTo>
                  <a:cubicBezTo>
                    <a:pt x="1227917" y="107898"/>
                    <a:pt x="1216448" y="92606"/>
                    <a:pt x="1214920" y="83431"/>
                  </a:cubicBezTo>
                  <a:cubicBezTo>
                    <a:pt x="1212625" y="75021"/>
                    <a:pt x="1204980" y="73492"/>
                    <a:pt x="1201157" y="54377"/>
                  </a:cubicBezTo>
                  <a:cubicBezTo>
                    <a:pt x="1198098" y="36027"/>
                    <a:pt x="1188159" y="40615"/>
                    <a:pt x="1190452" y="32204"/>
                  </a:cubicBezTo>
                  <a:cubicBezTo>
                    <a:pt x="1192747" y="23794"/>
                    <a:pt x="1178984" y="19206"/>
                    <a:pt x="1175161" y="13854"/>
                  </a:cubicBezTo>
                  <a:cubicBezTo>
                    <a:pt x="1172103" y="8502"/>
                    <a:pt x="1157576" y="10796"/>
                    <a:pt x="1146872" y="5444"/>
                  </a:cubicBezTo>
                  <a:cubicBezTo>
                    <a:pt x="1136932" y="-673"/>
                    <a:pt x="1130051" y="3915"/>
                    <a:pt x="1120876" y="856"/>
                  </a:cubicBezTo>
                  <a:cubicBezTo>
                    <a:pt x="1110937" y="-2202"/>
                    <a:pt x="1089528" y="3915"/>
                    <a:pt x="1086470" y="3915"/>
                  </a:cubicBezTo>
                  <a:cubicBezTo>
                    <a:pt x="1083411" y="3915"/>
                    <a:pt x="1066591" y="92"/>
                    <a:pt x="1056651" y="13854"/>
                  </a:cubicBezTo>
                  <a:cubicBezTo>
                    <a:pt x="1046712" y="27617"/>
                    <a:pt x="1054358" y="26852"/>
                    <a:pt x="1058945" y="26852"/>
                  </a:cubicBezTo>
                  <a:cubicBezTo>
                    <a:pt x="1062768" y="26852"/>
                    <a:pt x="1065062" y="39850"/>
                    <a:pt x="1065826" y="44437"/>
                  </a:cubicBezTo>
                  <a:cubicBezTo>
                    <a:pt x="1066591" y="49025"/>
                    <a:pt x="1058945" y="55142"/>
                    <a:pt x="1055886" y="56671"/>
                  </a:cubicBezTo>
                  <a:cubicBezTo>
                    <a:pt x="1052828" y="58200"/>
                    <a:pt x="1042889" y="74256"/>
                    <a:pt x="1041359" y="79608"/>
                  </a:cubicBezTo>
                  <a:cubicBezTo>
                    <a:pt x="1039830" y="85725"/>
                    <a:pt x="1029126" y="99487"/>
                    <a:pt x="1030656" y="104839"/>
                  </a:cubicBezTo>
                  <a:cubicBezTo>
                    <a:pt x="1032185" y="110191"/>
                    <a:pt x="1025303" y="114779"/>
                    <a:pt x="1020716" y="115544"/>
                  </a:cubicBezTo>
                  <a:cubicBezTo>
                    <a:pt x="1016128" y="116308"/>
                    <a:pt x="1003130" y="126248"/>
                    <a:pt x="998543" y="127777"/>
                  </a:cubicBezTo>
                  <a:cubicBezTo>
                    <a:pt x="994720" y="129306"/>
                    <a:pt x="977899" y="126248"/>
                    <a:pt x="975605" y="121660"/>
                  </a:cubicBezTo>
                  <a:cubicBezTo>
                    <a:pt x="974841" y="120131"/>
                    <a:pt x="973312" y="118602"/>
                    <a:pt x="970254" y="117837"/>
                  </a:cubicBezTo>
                  <a:lnTo>
                    <a:pt x="951903" y="156831"/>
                  </a:lnTo>
                  <a:lnTo>
                    <a:pt x="950375" y="169064"/>
                  </a:lnTo>
                  <a:cubicBezTo>
                    <a:pt x="950375" y="169064"/>
                    <a:pt x="938141" y="172123"/>
                    <a:pt x="947316" y="181297"/>
                  </a:cubicBezTo>
                  <a:cubicBezTo>
                    <a:pt x="956491" y="190472"/>
                    <a:pt x="958021" y="182827"/>
                    <a:pt x="971018" y="182827"/>
                  </a:cubicBezTo>
                  <a:cubicBezTo>
                    <a:pt x="984781" y="182827"/>
                    <a:pt x="990133" y="193531"/>
                    <a:pt x="993191" y="185885"/>
                  </a:cubicBezTo>
                  <a:cubicBezTo>
                    <a:pt x="996250" y="178239"/>
                    <a:pt x="1008483" y="173652"/>
                    <a:pt x="1015364" y="182827"/>
                  </a:cubicBezTo>
                  <a:cubicBezTo>
                    <a:pt x="1023010" y="192002"/>
                    <a:pt x="1046712" y="208058"/>
                    <a:pt x="1045182" y="215704"/>
                  </a:cubicBezTo>
                  <a:cubicBezTo>
                    <a:pt x="1043653" y="223349"/>
                    <a:pt x="1029890" y="221820"/>
                    <a:pt x="1021480" y="218762"/>
                  </a:cubicBezTo>
                  <a:cubicBezTo>
                    <a:pt x="1012306" y="215704"/>
                    <a:pt x="1000837" y="224879"/>
                    <a:pt x="991661" y="224879"/>
                  </a:cubicBezTo>
                  <a:cubicBezTo>
                    <a:pt x="982487" y="224879"/>
                    <a:pt x="972547" y="227937"/>
                    <a:pt x="963372" y="237112"/>
                  </a:cubicBezTo>
                  <a:cubicBezTo>
                    <a:pt x="954198" y="246287"/>
                    <a:pt x="955726" y="256226"/>
                    <a:pt x="942729" y="257756"/>
                  </a:cubicBezTo>
                  <a:cubicBezTo>
                    <a:pt x="928966" y="259285"/>
                    <a:pt x="923614" y="257756"/>
                    <a:pt x="908323" y="268460"/>
                  </a:cubicBezTo>
                  <a:cubicBezTo>
                    <a:pt x="893031" y="279164"/>
                    <a:pt x="876974" y="274576"/>
                    <a:pt x="870858" y="271518"/>
                  </a:cubicBezTo>
                  <a:cubicBezTo>
                    <a:pt x="864741" y="268460"/>
                    <a:pt x="854037" y="266931"/>
                    <a:pt x="848685" y="277635"/>
                  </a:cubicBezTo>
                  <a:cubicBezTo>
                    <a:pt x="842568" y="288339"/>
                    <a:pt x="856331" y="293691"/>
                    <a:pt x="854802" y="305924"/>
                  </a:cubicBezTo>
                  <a:cubicBezTo>
                    <a:pt x="853272" y="318158"/>
                    <a:pt x="838745" y="315099"/>
                    <a:pt x="826512" y="329626"/>
                  </a:cubicBezTo>
                  <a:cubicBezTo>
                    <a:pt x="814279" y="343389"/>
                    <a:pt x="795164" y="350270"/>
                    <a:pt x="784460" y="348741"/>
                  </a:cubicBezTo>
                  <a:cubicBezTo>
                    <a:pt x="773756" y="347212"/>
                    <a:pt x="751584" y="341095"/>
                    <a:pt x="732469" y="350270"/>
                  </a:cubicBezTo>
                  <a:cubicBezTo>
                    <a:pt x="713355" y="359445"/>
                    <a:pt x="699592" y="373972"/>
                    <a:pt x="691946" y="372443"/>
                  </a:cubicBezTo>
                  <a:cubicBezTo>
                    <a:pt x="684300" y="370914"/>
                    <a:pt x="684300" y="361739"/>
                    <a:pt x="674360" y="363268"/>
                  </a:cubicBezTo>
                  <a:cubicBezTo>
                    <a:pt x="663657" y="364797"/>
                    <a:pt x="658304" y="361739"/>
                    <a:pt x="650658" y="357151"/>
                  </a:cubicBezTo>
                  <a:cubicBezTo>
                    <a:pt x="643013" y="352564"/>
                    <a:pt x="636896" y="360210"/>
                    <a:pt x="625428" y="351034"/>
                  </a:cubicBezTo>
                  <a:cubicBezTo>
                    <a:pt x="613194" y="341860"/>
                    <a:pt x="592550" y="343389"/>
                    <a:pt x="583376" y="341860"/>
                  </a:cubicBezTo>
                  <a:cubicBezTo>
                    <a:pt x="574200" y="340330"/>
                    <a:pt x="539794" y="341860"/>
                    <a:pt x="528325" y="340330"/>
                  </a:cubicBezTo>
                  <a:cubicBezTo>
                    <a:pt x="516092" y="338801"/>
                    <a:pt x="500036" y="343389"/>
                    <a:pt x="498507" y="337272"/>
                  </a:cubicBezTo>
                  <a:cubicBezTo>
                    <a:pt x="496978" y="331155"/>
                    <a:pt x="487803" y="326568"/>
                    <a:pt x="484745" y="312041"/>
                  </a:cubicBezTo>
                  <a:cubicBezTo>
                    <a:pt x="481686" y="298278"/>
                    <a:pt x="474040" y="292926"/>
                    <a:pt x="467159" y="291397"/>
                  </a:cubicBezTo>
                  <a:cubicBezTo>
                    <a:pt x="459513" y="289868"/>
                    <a:pt x="458749" y="281458"/>
                    <a:pt x="451867" y="280693"/>
                  </a:cubicBezTo>
                  <a:cubicBezTo>
                    <a:pt x="448809" y="279929"/>
                    <a:pt x="444986" y="269989"/>
                    <a:pt x="434282" y="269989"/>
                  </a:cubicBezTo>
                  <a:cubicBezTo>
                    <a:pt x="423578" y="269989"/>
                    <a:pt x="386878" y="265401"/>
                    <a:pt x="382291" y="256226"/>
                  </a:cubicBezTo>
                  <a:cubicBezTo>
                    <a:pt x="376938" y="247051"/>
                    <a:pt x="387643" y="245522"/>
                    <a:pt x="387643" y="236347"/>
                  </a:cubicBezTo>
                  <a:cubicBezTo>
                    <a:pt x="387643" y="227172"/>
                    <a:pt x="392995" y="215704"/>
                    <a:pt x="389172" y="211881"/>
                  </a:cubicBezTo>
                  <a:cubicBezTo>
                    <a:pt x="384584" y="208058"/>
                    <a:pt x="377703" y="200412"/>
                    <a:pt x="376938" y="193531"/>
                  </a:cubicBezTo>
                  <a:cubicBezTo>
                    <a:pt x="376174" y="186650"/>
                    <a:pt x="364705" y="177475"/>
                    <a:pt x="357059" y="176710"/>
                  </a:cubicBezTo>
                  <a:cubicBezTo>
                    <a:pt x="349414" y="175945"/>
                    <a:pt x="343297" y="171358"/>
                    <a:pt x="336416" y="164477"/>
                  </a:cubicBezTo>
                  <a:cubicBezTo>
                    <a:pt x="329534" y="158360"/>
                    <a:pt x="322653" y="158360"/>
                    <a:pt x="319595" y="142304"/>
                  </a:cubicBezTo>
                  <a:cubicBezTo>
                    <a:pt x="319595" y="141539"/>
                    <a:pt x="318830" y="140010"/>
                    <a:pt x="318830" y="139246"/>
                  </a:cubicBezTo>
                  <a:cubicBezTo>
                    <a:pt x="315772" y="139246"/>
                    <a:pt x="311949" y="137716"/>
                    <a:pt x="309655" y="137716"/>
                  </a:cubicBezTo>
                  <a:cubicBezTo>
                    <a:pt x="308126" y="137716"/>
                    <a:pt x="305832" y="136187"/>
                    <a:pt x="303539" y="133893"/>
                  </a:cubicBezTo>
                  <a:cubicBezTo>
                    <a:pt x="302010" y="140775"/>
                    <a:pt x="295128" y="143833"/>
                    <a:pt x="295128" y="149185"/>
                  </a:cubicBezTo>
                  <a:cubicBezTo>
                    <a:pt x="295128" y="155302"/>
                    <a:pt x="292834" y="162948"/>
                    <a:pt x="285189" y="162948"/>
                  </a:cubicBezTo>
                  <a:cubicBezTo>
                    <a:pt x="277543" y="162948"/>
                    <a:pt x="270662" y="169064"/>
                    <a:pt x="269897" y="181297"/>
                  </a:cubicBezTo>
                  <a:cubicBezTo>
                    <a:pt x="269133" y="193531"/>
                    <a:pt x="276778" y="195060"/>
                    <a:pt x="272956" y="200412"/>
                  </a:cubicBezTo>
                  <a:cubicBezTo>
                    <a:pt x="269897" y="205764"/>
                    <a:pt x="256135" y="211116"/>
                    <a:pt x="250783" y="208822"/>
                  </a:cubicBezTo>
                  <a:cubicBezTo>
                    <a:pt x="246195" y="206529"/>
                    <a:pt x="237020" y="208058"/>
                    <a:pt x="229374" y="206529"/>
                  </a:cubicBezTo>
                  <a:cubicBezTo>
                    <a:pt x="221729" y="205764"/>
                    <a:pt x="216376" y="195825"/>
                    <a:pt x="213318" y="206529"/>
                  </a:cubicBezTo>
                  <a:cubicBezTo>
                    <a:pt x="211024" y="217233"/>
                    <a:pt x="194968" y="250110"/>
                    <a:pt x="198791" y="253168"/>
                  </a:cubicBezTo>
                  <a:cubicBezTo>
                    <a:pt x="202614" y="256991"/>
                    <a:pt x="205673" y="264637"/>
                    <a:pt x="198791" y="264637"/>
                  </a:cubicBezTo>
                  <a:cubicBezTo>
                    <a:pt x="191910" y="264637"/>
                    <a:pt x="185793" y="263872"/>
                    <a:pt x="181970" y="260049"/>
                  </a:cubicBezTo>
                  <a:cubicBezTo>
                    <a:pt x="178912" y="256226"/>
                    <a:pt x="167443" y="264637"/>
                    <a:pt x="159798" y="264637"/>
                  </a:cubicBezTo>
                  <a:cubicBezTo>
                    <a:pt x="155975" y="264637"/>
                    <a:pt x="141448" y="271518"/>
                    <a:pt x="146800" y="273812"/>
                  </a:cubicBezTo>
                  <a:cubicBezTo>
                    <a:pt x="152152" y="276870"/>
                    <a:pt x="152152" y="289103"/>
                    <a:pt x="152152" y="295220"/>
                  </a:cubicBezTo>
                  <a:cubicBezTo>
                    <a:pt x="152152" y="300572"/>
                    <a:pt x="163621" y="316628"/>
                    <a:pt x="161326" y="321980"/>
                  </a:cubicBezTo>
                  <a:cubicBezTo>
                    <a:pt x="159033" y="327333"/>
                    <a:pt x="149093" y="333449"/>
                    <a:pt x="149093" y="340330"/>
                  </a:cubicBezTo>
                  <a:cubicBezTo>
                    <a:pt x="149093" y="347212"/>
                    <a:pt x="151387" y="354093"/>
                    <a:pt x="147564" y="355622"/>
                  </a:cubicBezTo>
                  <a:cubicBezTo>
                    <a:pt x="143741" y="357151"/>
                    <a:pt x="132272" y="361739"/>
                    <a:pt x="126920" y="366326"/>
                  </a:cubicBezTo>
                  <a:cubicBezTo>
                    <a:pt x="121569" y="370914"/>
                    <a:pt x="111629" y="370914"/>
                    <a:pt x="108571" y="377030"/>
                  </a:cubicBezTo>
                  <a:cubicBezTo>
                    <a:pt x="105512" y="383147"/>
                    <a:pt x="100925" y="389264"/>
                    <a:pt x="90220" y="387734"/>
                  </a:cubicBezTo>
                  <a:cubicBezTo>
                    <a:pt x="81045" y="386970"/>
                    <a:pt x="76458" y="384676"/>
                    <a:pt x="68812" y="393851"/>
                  </a:cubicBezTo>
                  <a:cubicBezTo>
                    <a:pt x="61931" y="403026"/>
                    <a:pt x="60402" y="399203"/>
                    <a:pt x="55050" y="403791"/>
                  </a:cubicBezTo>
                  <a:cubicBezTo>
                    <a:pt x="49698" y="408378"/>
                    <a:pt x="45110" y="400732"/>
                    <a:pt x="40523" y="399203"/>
                  </a:cubicBezTo>
                  <a:cubicBezTo>
                    <a:pt x="36700" y="397674"/>
                    <a:pt x="30583" y="403791"/>
                    <a:pt x="26760" y="403791"/>
                  </a:cubicBezTo>
                  <a:cubicBezTo>
                    <a:pt x="22937" y="403791"/>
                    <a:pt x="19115" y="410672"/>
                    <a:pt x="13762" y="412201"/>
                  </a:cubicBezTo>
                  <a:cubicBezTo>
                    <a:pt x="8410" y="413730"/>
                    <a:pt x="3823" y="412201"/>
                    <a:pt x="3823" y="418318"/>
                  </a:cubicBezTo>
                  <a:cubicBezTo>
                    <a:pt x="3823" y="422141"/>
                    <a:pt x="3059" y="426728"/>
                    <a:pt x="0" y="430551"/>
                  </a:cubicBezTo>
                  <a:lnTo>
                    <a:pt x="0" y="430551"/>
                  </a:lnTo>
                  <a:lnTo>
                    <a:pt x="3823" y="451959"/>
                  </a:lnTo>
                  <a:cubicBezTo>
                    <a:pt x="3823" y="451959"/>
                    <a:pt x="25996" y="459605"/>
                    <a:pt x="26760" y="467251"/>
                  </a:cubicBezTo>
                  <a:cubicBezTo>
                    <a:pt x="27525" y="474897"/>
                    <a:pt x="31348" y="500128"/>
                    <a:pt x="31348" y="500128"/>
                  </a:cubicBezTo>
                  <a:cubicBezTo>
                    <a:pt x="31348" y="500128"/>
                    <a:pt x="31348" y="500128"/>
                    <a:pt x="30583" y="500128"/>
                  </a:cubicBezTo>
                  <a:cubicBezTo>
                    <a:pt x="39758" y="507774"/>
                    <a:pt x="51991" y="515419"/>
                    <a:pt x="51991" y="518478"/>
                  </a:cubicBezTo>
                  <a:cubicBezTo>
                    <a:pt x="51991" y="521536"/>
                    <a:pt x="52756" y="531476"/>
                    <a:pt x="63460" y="536828"/>
                  </a:cubicBezTo>
                  <a:cubicBezTo>
                    <a:pt x="70342" y="539886"/>
                    <a:pt x="77223" y="543709"/>
                    <a:pt x="81810" y="546767"/>
                  </a:cubicBezTo>
                  <a:cubicBezTo>
                    <a:pt x="82575" y="545238"/>
                    <a:pt x="82575" y="544474"/>
                    <a:pt x="82575" y="544474"/>
                  </a:cubicBezTo>
                  <a:lnTo>
                    <a:pt x="91750" y="543709"/>
                  </a:lnTo>
                  <a:cubicBezTo>
                    <a:pt x="91750" y="543709"/>
                    <a:pt x="94808" y="545238"/>
                    <a:pt x="97102" y="548296"/>
                  </a:cubicBezTo>
                  <a:cubicBezTo>
                    <a:pt x="99396" y="540651"/>
                    <a:pt x="115452" y="532240"/>
                    <a:pt x="123097" y="532240"/>
                  </a:cubicBezTo>
                  <a:cubicBezTo>
                    <a:pt x="131508" y="533005"/>
                    <a:pt x="152152" y="549826"/>
                    <a:pt x="149858" y="555178"/>
                  </a:cubicBezTo>
                  <a:cubicBezTo>
                    <a:pt x="147564" y="561294"/>
                    <a:pt x="133037" y="582703"/>
                    <a:pt x="126920" y="584232"/>
                  </a:cubicBezTo>
                  <a:cubicBezTo>
                    <a:pt x="124627" y="584996"/>
                    <a:pt x="120804" y="584996"/>
                    <a:pt x="116981" y="584996"/>
                  </a:cubicBezTo>
                  <a:cubicBezTo>
                    <a:pt x="116216" y="588819"/>
                    <a:pt x="115452" y="591878"/>
                    <a:pt x="115452" y="593407"/>
                  </a:cubicBezTo>
                  <a:cubicBezTo>
                    <a:pt x="115452" y="597994"/>
                    <a:pt x="123862" y="605640"/>
                    <a:pt x="128450" y="614815"/>
                  </a:cubicBezTo>
                  <a:cubicBezTo>
                    <a:pt x="133037" y="623225"/>
                    <a:pt x="120804" y="629342"/>
                    <a:pt x="114687" y="623225"/>
                  </a:cubicBezTo>
                  <a:cubicBezTo>
                    <a:pt x="108571" y="617109"/>
                    <a:pt x="105512" y="629342"/>
                    <a:pt x="109335" y="633930"/>
                  </a:cubicBezTo>
                  <a:cubicBezTo>
                    <a:pt x="113158" y="638517"/>
                    <a:pt x="110864" y="652280"/>
                    <a:pt x="117746" y="653044"/>
                  </a:cubicBezTo>
                  <a:cubicBezTo>
                    <a:pt x="123862" y="653809"/>
                    <a:pt x="129979" y="667571"/>
                    <a:pt x="136860" y="667571"/>
                  </a:cubicBezTo>
                  <a:cubicBezTo>
                    <a:pt x="143741" y="667571"/>
                    <a:pt x="150623" y="679804"/>
                    <a:pt x="150623" y="679804"/>
                  </a:cubicBezTo>
                  <a:cubicBezTo>
                    <a:pt x="150623" y="679804"/>
                    <a:pt x="160562" y="686686"/>
                    <a:pt x="160562" y="690509"/>
                  </a:cubicBezTo>
                  <a:cubicBezTo>
                    <a:pt x="160562" y="691273"/>
                    <a:pt x="160562" y="691273"/>
                    <a:pt x="159798" y="692038"/>
                  </a:cubicBezTo>
                  <a:cubicBezTo>
                    <a:pt x="167443" y="691273"/>
                    <a:pt x="172795" y="690509"/>
                    <a:pt x="174324" y="687450"/>
                  </a:cubicBezTo>
                  <a:cubicBezTo>
                    <a:pt x="175089" y="683627"/>
                    <a:pt x="185793" y="683627"/>
                    <a:pt x="192675" y="691273"/>
                  </a:cubicBezTo>
                  <a:cubicBezTo>
                    <a:pt x="199555" y="698919"/>
                    <a:pt x="229374" y="718033"/>
                    <a:pt x="240079" y="727209"/>
                  </a:cubicBezTo>
                  <a:cubicBezTo>
                    <a:pt x="250783" y="736383"/>
                    <a:pt x="276014" y="746323"/>
                    <a:pt x="285189" y="746323"/>
                  </a:cubicBezTo>
                  <a:cubicBezTo>
                    <a:pt x="293599" y="745558"/>
                    <a:pt x="302010" y="752440"/>
                    <a:pt x="315772" y="752440"/>
                  </a:cubicBezTo>
                  <a:cubicBezTo>
                    <a:pt x="318066" y="752440"/>
                    <a:pt x="319595" y="752440"/>
                    <a:pt x="321124" y="752440"/>
                  </a:cubicBezTo>
                  <a:cubicBezTo>
                    <a:pt x="322653" y="750146"/>
                    <a:pt x="326476" y="750146"/>
                    <a:pt x="328770" y="746323"/>
                  </a:cubicBezTo>
                  <a:cubicBezTo>
                    <a:pt x="332593" y="740206"/>
                    <a:pt x="337945" y="750911"/>
                    <a:pt x="336416" y="758556"/>
                  </a:cubicBezTo>
                  <a:cubicBezTo>
                    <a:pt x="335651" y="762379"/>
                    <a:pt x="336416" y="766202"/>
                    <a:pt x="337945" y="769261"/>
                  </a:cubicBezTo>
                  <a:cubicBezTo>
                    <a:pt x="339474" y="766202"/>
                    <a:pt x="341768" y="763144"/>
                    <a:pt x="343297" y="759321"/>
                  </a:cubicBezTo>
                  <a:cubicBezTo>
                    <a:pt x="347884" y="747088"/>
                    <a:pt x="354766" y="747852"/>
                    <a:pt x="360118" y="744029"/>
                  </a:cubicBezTo>
                  <a:cubicBezTo>
                    <a:pt x="364705" y="740206"/>
                    <a:pt x="369293" y="741736"/>
                    <a:pt x="379232" y="747088"/>
                  </a:cubicBezTo>
                  <a:cubicBezTo>
                    <a:pt x="388407" y="752440"/>
                    <a:pt x="392230" y="741736"/>
                    <a:pt x="405992" y="754734"/>
                  </a:cubicBezTo>
                  <a:cubicBezTo>
                    <a:pt x="409051" y="753204"/>
                    <a:pt x="412874" y="751675"/>
                    <a:pt x="414403" y="751675"/>
                  </a:cubicBezTo>
                  <a:cubicBezTo>
                    <a:pt x="417461" y="751675"/>
                    <a:pt x="420520" y="745558"/>
                    <a:pt x="425107" y="740971"/>
                  </a:cubicBezTo>
                  <a:cubicBezTo>
                    <a:pt x="429694" y="736383"/>
                    <a:pt x="428930" y="730267"/>
                    <a:pt x="434282" y="731031"/>
                  </a:cubicBezTo>
                  <a:cubicBezTo>
                    <a:pt x="439634" y="731796"/>
                    <a:pt x="442693" y="724150"/>
                    <a:pt x="454161" y="717269"/>
                  </a:cubicBezTo>
                  <a:cubicBezTo>
                    <a:pt x="466394" y="710388"/>
                    <a:pt x="476334" y="721092"/>
                    <a:pt x="481686" y="716504"/>
                  </a:cubicBezTo>
                  <a:cubicBezTo>
                    <a:pt x="487038" y="711917"/>
                    <a:pt x="493919" y="709623"/>
                    <a:pt x="493919" y="714211"/>
                  </a:cubicBezTo>
                  <a:cubicBezTo>
                    <a:pt x="493919" y="718798"/>
                    <a:pt x="501565" y="724915"/>
                    <a:pt x="503095" y="730267"/>
                  </a:cubicBezTo>
                  <a:cubicBezTo>
                    <a:pt x="504624" y="735619"/>
                    <a:pt x="514563" y="737148"/>
                    <a:pt x="516092" y="737913"/>
                  </a:cubicBezTo>
                  <a:cubicBezTo>
                    <a:pt x="517621" y="737148"/>
                    <a:pt x="519151" y="736383"/>
                    <a:pt x="519915" y="735619"/>
                  </a:cubicBezTo>
                  <a:cubicBezTo>
                    <a:pt x="525267" y="731031"/>
                    <a:pt x="535207" y="736383"/>
                    <a:pt x="535207" y="742500"/>
                  </a:cubicBezTo>
                  <a:cubicBezTo>
                    <a:pt x="535207" y="748617"/>
                    <a:pt x="535971" y="756263"/>
                    <a:pt x="540558" y="756263"/>
                  </a:cubicBezTo>
                  <a:cubicBezTo>
                    <a:pt x="545147" y="756263"/>
                    <a:pt x="549734" y="756263"/>
                    <a:pt x="549734" y="768496"/>
                  </a:cubicBezTo>
                  <a:cubicBezTo>
                    <a:pt x="549734" y="780729"/>
                    <a:pt x="553557" y="793727"/>
                    <a:pt x="544381" y="804431"/>
                  </a:cubicBezTo>
                  <a:cubicBezTo>
                    <a:pt x="534442" y="814371"/>
                    <a:pt x="522974" y="832721"/>
                    <a:pt x="525267" y="838073"/>
                  </a:cubicBezTo>
                  <a:cubicBezTo>
                    <a:pt x="527561" y="843425"/>
                    <a:pt x="522209" y="853364"/>
                    <a:pt x="529090" y="850306"/>
                  </a:cubicBezTo>
                  <a:cubicBezTo>
                    <a:pt x="535971" y="846483"/>
                    <a:pt x="552793" y="850306"/>
                    <a:pt x="550498" y="854893"/>
                  </a:cubicBezTo>
                  <a:cubicBezTo>
                    <a:pt x="548204" y="859481"/>
                    <a:pt x="551263" y="874008"/>
                    <a:pt x="557380" y="874773"/>
                  </a:cubicBezTo>
                  <a:cubicBezTo>
                    <a:pt x="564261" y="875537"/>
                    <a:pt x="568084" y="879360"/>
                    <a:pt x="565790" y="885477"/>
                  </a:cubicBezTo>
                  <a:cubicBezTo>
                    <a:pt x="563496" y="891594"/>
                    <a:pt x="560438" y="901533"/>
                    <a:pt x="565790" y="901533"/>
                  </a:cubicBezTo>
                  <a:cubicBezTo>
                    <a:pt x="571142" y="901533"/>
                    <a:pt x="579553" y="901533"/>
                    <a:pt x="578788" y="907650"/>
                  </a:cubicBezTo>
                  <a:cubicBezTo>
                    <a:pt x="578023" y="913766"/>
                    <a:pt x="582610" y="919883"/>
                    <a:pt x="593315" y="916060"/>
                  </a:cubicBezTo>
                  <a:cubicBezTo>
                    <a:pt x="599432" y="913766"/>
                    <a:pt x="602490" y="911473"/>
                    <a:pt x="604019" y="913766"/>
                  </a:cubicBezTo>
                  <a:cubicBezTo>
                    <a:pt x="607842" y="913766"/>
                    <a:pt x="608606" y="923706"/>
                    <a:pt x="615488" y="925235"/>
                  </a:cubicBezTo>
                  <a:cubicBezTo>
                    <a:pt x="623134" y="927529"/>
                    <a:pt x="619311" y="909179"/>
                    <a:pt x="616252" y="906121"/>
                  </a:cubicBezTo>
                  <a:cubicBezTo>
                    <a:pt x="613194" y="903062"/>
                    <a:pt x="617017" y="890829"/>
                    <a:pt x="620075" y="893887"/>
                  </a:cubicBezTo>
                  <a:cubicBezTo>
                    <a:pt x="623134" y="896945"/>
                    <a:pt x="630779" y="893887"/>
                    <a:pt x="635367" y="887771"/>
                  </a:cubicBezTo>
                  <a:cubicBezTo>
                    <a:pt x="639954" y="881654"/>
                    <a:pt x="649130" y="892358"/>
                    <a:pt x="652952" y="885477"/>
                  </a:cubicBezTo>
                  <a:cubicBezTo>
                    <a:pt x="656775" y="878596"/>
                    <a:pt x="665186" y="890064"/>
                    <a:pt x="672831" y="885477"/>
                  </a:cubicBezTo>
                  <a:cubicBezTo>
                    <a:pt x="681242" y="880889"/>
                    <a:pt x="685065" y="889300"/>
                    <a:pt x="688123" y="882418"/>
                  </a:cubicBezTo>
                  <a:cubicBezTo>
                    <a:pt x="691946" y="875537"/>
                    <a:pt x="703415" y="867127"/>
                    <a:pt x="706473" y="870185"/>
                  </a:cubicBezTo>
                  <a:cubicBezTo>
                    <a:pt x="709532" y="873244"/>
                    <a:pt x="711060" y="878596"/>
                    <a:pt x="725588" y="880889"/>
                  </a:cubicBezTo>
                  <a:cubicBezTo>
                    <a:pt x="740115" y="883183"/>
                    <a:pt x="731704" y="890829"/>
                    <a:pt x="731704" y="895416"/>
                  </a:cubicBezTo>
                  <a:cubicBezTo>
                    <a:pt x="731704" y="900004"/>
                    <a:pt x="748525" y="913002"/>
                    <a:pt x="754641" y="913766"/>
                  </a:cubicBezTo>
                  <a:cubicBezTo>
                    <a:pt x="756171" y="913766"/>
                    <a:pt x="757700" y="915296"/>
                    <a:pt x="759229" y="917589"/>
                  </a:cubicBezTo>
                  <a:cubicBezTo>
                    <a:pt x="763817" y="915296"/>
                    <a:pt x="771463" y="919118"/>
                    <a:pt x="773756" y="913766"/>
                  </a:cubicBezTo>
                  <a:cubicBezTo>
                    <a:pt x="776050" y="907650"/>
                    <a:pt x="783696" y="909179"/>
                    <a:pt x="786754" y="914531"/>
                  </a:cubicBezTo>
                  <a:cubicBezTo>
                    <a:pt x="789813" y="919883"/>
                    <a:pt x="793636" y="920648"/>
                    <a:pt x="800516" y="914531"/>
                  </a:cubicBezTo>
                  <a:cubicBezTo>
                    <a:pt x="807397" y="908414"/>
                    <a:pt x="810456" y="920648"/>
                    <a:pt x="806633" y="924470"/>
                  </a:cubicBezTo>
                  <a:cubicBezTo>
                    <a:pt x="802810" y="928293"/>
                    <a:pt x="805104" y="938997"/>
                    <a:pt x="811985" y="945879"/>
                  </a:cubicBezTo>
                  <a:cubicBezTo>
                    <a:pt x="818866" y="951995"/>
                    <a:pt x="819631" y="942056"/>
                    <a:pt x="818102" y="935174"/>
                  </a:cubicBezTo>
                  <a:cubicBezTo>
                    <a:pt x="816573" y="929058"/>
                    <a:pt x="828806" y="922177"/>
                    <a:pt x="850979" y="914531"/>
                  </a:cubicBezTo>
                  <a:cubicBezTo>
                    <a:pt x="872387" y="906885"/>
                    <a:pt x="896854" y="889300"/>
                    <a:pt x="897618" y="885477"/>
                  </a:cubicBezTo>
                  <a:cubicBezTo>
                    <a:pt x="896089" y="880125"/>
                    <a:pt x="893796" y="860246"/>
                    <a:pt x="899912" y="850306"/>
                  </a:cubicBezTo>
                  <a:cubicBezTo>
                    <a:pt x="906793" y="838073"/>
                    <a:pt x="901441" y="823546"/>
                    <a:pt x="906029" y="819723"/>
                  </a:cubicBezTo>
                  <a:cubicBezTo>
                    <a:pt x="910616" y="815900"/>
                    <a:pt x="914439" y="812077"/>
                    <a:pt x="918262" y="821252"/>
                  </a:cubicBezTo>
                  <a:cubicBezTo>
                    <a:pt x="922085" y="830427"/>
                    <a:pt x="924379" y="839602"/>
                    <a:pt x="932025" y="841896"/>
                  </a:cubicBezTo>
                  <a:cubicBezTo>
                    <a:pt x="939670" y="844189"/>
                    <a:pt x="961843" y="848777"/>
                    <a:pt x="967960" y="856423"/>
                  </a:cubicBezTo>
                  <a:cubicBezTo>
                    <a:pt x="971018" y="865598"/>
                    <a:pt x="969489" y="870950"/>
                    <a:pt x="969489" y="8709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3" name="Vrije vorm: vorm 332">
              <a:extLst>
                <a:ext uri="{FF2B5EF4-FFF2-40B4-BE49-F238E27FC236}">
                  <a16:creationId xmlns:a16="http://schemas.microsoft.com/office/drawing/2014/main" id="{08897E58-B08D-4613-839E-7209098E7F04}"/>
                </a:ext>
              </a:extLst>
            </p:cNvPr>
            <p:cNvSpPr/>
            <p:nvPr/>
          </p:nvSpPr>
          <p:spPr>
            <a:xfrm>
              <a:off x="8051793" y="2862971"/>
              <a:ext cx="1391204" cy="1001646"/>
            </a:xfrm>
            <a:custGeom>
              <a:avLst/>
              <a:gdLst>
                <a:gd name="connsiteX0" fmla="*/ 805104 w 1391204"/>
                <a:gd name="connsiteY0" fmla="*/ 958877 h 1001646"/>
                <a:gd name="connsiteX1" fmla="*/ 782167 w 1391204"/>
                <a:gd name="connsiteY1" fmla="*/ 991754 h 1001646"/>
                <a:gd name="connsiteX2" fmla="*/ 821160 w 1391204"/>
                <a:gd name="connsiteY2" fmla="*/ 989460 h 1001646"/>
                <a:gd name="connsiteX3" fmla="*/ 833393 w 1391204"/>
                <a:gd name="connsiteY3" fmla="*/ 960406 h 1001646"/>
                <a:gd name="connsiteX4" fmla="*/ 805104 w 1391204"/>
                <a:gd name="connsiteY4" fmla="*/ 958877 h 1001646"/>
                <a:gd name="connsiteX5" fmla="*/ 1049770 w 1391204"/>
                <a:gd name="connsiteY5" fmla="*/ 861010 h 1001646"/>
                <a:gd name="connsiteX6" fmla="*/ 1062003 w 1391204"/>
                <a:gd name="connsiteY6" fmla="*/ 903062 h 1001646"/>
                <a:gd name="connsiteX7" fmla="*/ 1091057 w 1391204"/>
                <a:gd name="connsiteY7" fmla="*/ 827369 h 1001646"/>
                <a:gd name="connsiteX8" fmla="*/ 1049770 w 1391204"/>
                <a:gd name="connsiteY8" fmla="*/ 861010 h 1001646"/>
                <a:gd name="connsiteX9" fmla="*/ 969489 w 1391204"/>
                <a:gd name="connsiteY9" fmla="*/ 870950 h 1001646"/>
                <a:gd name="connsiteX10" fmla="*/ 984016 w 1391204"/>
                <a:gd name="connsiteY10" fmla="*/ 859481 h 1001646"/>
                <a:gd name="connsiteX11" fmla="*/ 997014 w 1391204"/>
                <a:gd name="connsiteY11" fmla="*/ 844954 h 1001646"/>
                <a:gd name="connsiteX12" fmla="*/ 1013070 w 1391204"/>
                <a:gd name="connsiteY12" fmla="*/ 834250 h 1001646"/>
                <a:gd name="connsiteX13" fmla="*/ 1024539 w 1391204"/>
                <a:gd name="connsiteY13" fmla="*/ 822017 h 1001646"/>
                <a:gd name="connsiteX14" fmla="*/ 1034479 w 1391204"/>
                <a:gd name="connsiteY14" fmla="*/ 812842 h 1001646"/>
                <a:gd name="connsiteX15" fmla="*/ 1037536 w 1391204"/>
                <a:gd name="connsiteY15" fmla="*/ 794492 h 1001646"/>
                <a:gd name="connsiteX16" fmla="*/ 1034479 w 1391204"/>
                <a:gd name="connsiteY16" fmla="*/ 782258 h 1001646"/>
                <a:gd name="connsiteX17" fmla="*/ 1050535 w 1391204"/>
                <a:gd name="connsiteY17" fmla="*/ 774612 h 1001646"/>
                <a:gd name="connsiteX18" fmla="*/ 1061239 w 1391204"/>
                <a:gd name="connsiteY18" fmla="*/ 757792 h 1001646"/>
                <a:gd name="connsiteX19" fmla="*/ 1076531 w 1391204"/>
                <a:gd name="connsiteY19" fmla="*/ 743265 h 1001646"/>
                <a:gd name="connsiteX20" fmla="*/ 1081118 w 1391204"/>
                <a:gd name="connsiteY20" fmla="*/ 723386 h 1001646"/>
                <a:gd name="connsiteX21" fmla="*/ 1084941 w 1391204"/>
                <a:gd name="connsiteY21" fmla="*/ 714211 h 1001646"/>
                <a:gd name="connsiteX22" fmla="*/ 1094880 w 1391204"/>
                <a:gd name="connsiteY22" fmla="*/ 699684 h 1001646"/>
                <a:gd name="connsiteX23" fmla="*/ 1084941 w 1391204"/>
                <a:gd name="connsiteY23" fmla="*/ 696625 h 1001646"/>
                <a:gd name="connsiteX24" fmla="*/ 1071178 w 1391204"/>
                <a:gd name="connsiteY24" fmla="*/ 691273 h 1001646"/>
                <a:gd name="connsiteX25" fmla="*/ 1062768 w 1391204"/>
                <a:gd name="connsiteY25" fmla="*/ 685921 h 1001646"/>
                <a:gd name="connsiteX26" fmla="*/ 1087234 w 1391204"/>
                <a:gd name="connsiteY26" fmla="*/ 673688 h 1001646"/>
                <a:gd name="connsiteX27" fmla="*/ 1073472 w 1391204"/>
                <a:gd name="connsiteY27" fmla="*/ 660690 h 1001646"/>
                <a:gd name="connsiteX28" fmla="*/ 1052828 w 1391204"/>
                <a:gd name="connsiteY28" fmla="*/ 644634 h 1001646"/>
                <a:gd name="connsiteX29" fmla="*/ 1065826 w 1391204"/>
                <a:gd name="connsiteY29" fmla="*/ 643869 h 1001646"/>
                <a:gd name="connsiteX30" fmla="*/ 1086470 w 1391204"/>
                <a:gd name="connsiteY30" fmla="*/ 648457 h 1001646"/>
                <a:gd name="connsiteX31" fmla="*/ 1066591 w 1391204"/>
                <a:gd name="connsiteY31" fmla="*/ 625519 h 1001646"/>
                <a:gd name="connsiteX32" fmla="*/ 1062768 w 1391204"/>
                <a:gd name="connsiteY32" fmla="*/ 610992 h 1001646"/>
                <a:gd name="connsiteX33" fmla="*/ 1048241 w 1391204"/>
                <a:gd name="connsiteY33" fmla="*/ 581173 h 1001646"/>
                <a:gd name="connsiteX34" fmla="*/ 1027597 w 1391204"/>
                <a:gd name="connsiteY34" fmla="*/ 565882 h 1001646"/>
                <a:gd name="connsiteX35" fmla="*/ 1038302 w 1391204"/>
                <a:gd name="connsiteY35" fmla="*/ 542944 h 1001646"/>
                <a:gd name="connsiteX36" fmla="*/ 1049005 w 1391204"/>
                <a:gd name="connsiteY36" fmla="*/ 529947 h 1001646"/>
                <a:gd name="connsiteX37" fmla="*/ 1062003 w 1391204"/>
                <a:gd name="connsiteY37" fmla="*/ 520772 h 1001646"/>
                <a:gd name="connsiteX38" fmla="*/ 1075765 w 1391204"/>
                <a:gd name="connsiteY38" fmla="*/ 513126 h 1001646"/>
                <a:gd name="connsiteX39" fmla="*/ 1102526 w 1391204"/>
                <a:gd name="connsiteY39" fmla="*/ 504715 h 1001646"/>
                <a:gd name="connsiteX40" fmla="*/ 1089528 w 1391204"/>
                <a:gd name="connsiteY40" fmla="*/ 489424 h 1001646"/>
                <a:gd name="connsiteX41" fmla="*/ 1066591 w 1391204"/>
                <a:gd name="connsiteY41" fmla="*/ 479484 h 1001646"/>
                <a:gd name="connsiteX42" fmla="*/ 1036007 w 1391204"/>
                <a:gd name="connsiteY42" fmla="*/ 500892 h 1001646"/>
                <a:gd name="connsiteX43" fmla="*/ 1021480 w 1391204"/>
                <a:gd name="connsiteY43" fmla="*/ 481778 h 1001646"/>
                <a:gd name="connsiteX44" fmla="*/ 997778 w 1391204"/>
                <a:gd name="connsiteY44" fmla="*/ 473367 h 1001646"/>
                <a:gd name="connsiteX45" fmla="*/ 997778 w 1391204"/>
                <a:gd name="connsiteY45" fmla="*/ 442784 h 1001646"/>
                <a:gd name="connsiteX46" fmla="*/ 1026833 w 1391204"/>
                <a:gd name="connsiteY46" fmla="*/ 433609 h 1001646"/>
                <a:gd name="connsiteX47" fmla="*/ 1053593 w 1391204"/>
                <a:gd name="connsiteY47" fmla="*/ 413730 h 1001646"/>
                <a:gd name="connsiteX48" fmla="*/ 1093351 w 1391204"/>
                <a:gd name="connsiteY48" fmla="*/ 397674 h 1001646"/>
                <a:gd name="connsiteX49" fmla="*/ 1077295 w 1391204"/>
                <a:gd name="connsiteY49" fmla="*/ 430551 h 1001646"/>
                <a:gd name="connsiteX50" fmla="*/ 1074237 w 1391204"/>
                <a:gd name="connsiteY50" fmla="*/ 448901 h 1001646"/>
                <a:gd name="connsiteX51" fmla="*/ 1090293 w 1391204"/>
                <a:gd name="connsiteY51" fmla="*/ 448901 h 1001646"/>
                <a:gd name="connsiteX52" fmla="*/ 1133109 w 1391204"/>
                <a:gd name="connsiteY52" fmla="*/ 423670 h 1001646"/>
                <a:gd name="connsiteX53" fmla="*/ 1144578 w 1391204"/>
                <a:gd name="connsiteY53" fmla="*/ 422141 h 1001646"/>
                <a:gd name="connsiteX54" fmla="*/ 1151459 w 1391204"/>
                <a:gd name="connsiteY54" fmla="*/ 411436 h 1001646"/>
                <a:gd name="connsiteX55" fmla="*/ 1195041 w 1391204"/>
                <a:gd name="connsiteY55" fmla="*/ 386205 h 1001646"/>
                <a:gd name="connsiteX56" fmla="*/ 1210332 w 1391204"/>
                <a:gd name="connsiteY56" fmla="*/ 368620 h 1001646"/>
                <a:gd name="connsiteX57" fmla="*/ 1225624 w 1391204"/>
                <a:gd name="connsiteY57" fmla="*/ 374737 h 1001646"/>
                <a:gd name="connsiteX58" fmla="*/ 1240916 w 1391204"/>
                <a:gd name="connsiteY58" fmla="*/ 370149 h 1001646"/>
                <a:gd name="connsiteX59" fmla="*/ 1250090 w 1391204"/>
                <a:gd name="connsiteY59" fmla="*/ 360974 h 1001646"/>
                <a:gd name="connsiteX60" fmla="*/ 1266911 w 1391204"/>
                <a:gd name="connsiteY60" fmla="*/ 348741 h 1001646"/>
                <a:gd name="connsiteX61" fmla="*/ 1280673 w 1391204"/>
                <a:gd name="connsiteY61" fmla="*/ 329626 h 1001646"/>
                <a:gd name="connsiteX62" fmla="*/ 1299788 w 1391204"/>
                <a:gd name="connsiteY62" fmla="*/ 337272 h 1001646"/>
                <a:gd name="connsiteX63" fmla="*/ 1305905 w 1391204"/>
                <a:gd name="connsiteY63" fmla="*/ 338037 h 1001646"/>
                <a:gd name="connsiteX64" fmla="*/ 1311257 w 1391204"/>
                <a:gd name="connsiteY64" fmla="*/ 333449 h 1001646"/>
                <a:gd name="connsiteX65" fmla="*/ 1309728 w 1391204"/>
                <a:gd name="connsiteY65" fmla="*/ 310512 h 1001646"/>
                <a:gd name="connsiteX66" fmla="*/ 1308198 w 1391204"/>
                <a:gd name="connsiteY66" fmla="*/ 290633 h 1001646"/>
                <a:gd name="connsiteX67" fmla="*/ 1312021 w 1391204"/>
                <a:gd name="connsiteY67" fmla="*/ 273047 h 1001646"/>
                <a:gd name="connsiteX68" fmla="*/ 1331136 w 1391204"/>
                <a:gd name="connsiteY68" fmla="*/ 263872 h 1001646"/>
                <a:gd name="connsiteX69" fmla="*/ 1351780 w 1391204"/>
                <a:gd name="connsiteY69" fmla="*/ 263872 h 1001646"/>
                <a:gd name="connsiteX70" fmla="*/ 1362483 w 1391204"/>
                <a:gd name="connsiteY70" fmla="*/ 247816 h 1001646"/>
                <a:gd name="connsiteX71" fmla="*/ 1376246 w 1391204"/>
                <a:gd name="connsiteY71" fmla="*/ 229466 h 1001646"/>
                <a:gd name="connsiteX72" fmla="*/ 1388479 w 1391204"/>
                <a:gd name="connsiteY72" fmla="*/ 198883 h 1001646"/>
                <a:gd name="connsiteX73" fmla="*/ 1387715 w 1391204"/>
                <a:gd name="connsiteY73" fmla="*/ 179004 h 1001646"/>
                <a:gd name="connsiteX74" fmla="*/ 1369365 w 1391204"/>
                <a:gd name="connsiteY74" fmla="*/ 173652 h 1001646"/>
                <a:gd name="connsiteX75" fmla="*/ 1346427 w 1391204"/>
                <a:gd name="connsiteY75" fmla="*/ 182062 h 1001646"/>
                <a:gd name="connsiteX76" fmla="*/ 1325784 w 1391204"/>
                <a:gd name="connsiteY76" fmla="*/ 187414 h 1001646"/>
                <a:gd name="connsiteX77" fmla="*/ 1302846 w 1391204"/>
                <a:gd name="connsiteY77" fmla="*/ 178239 h 1001646"/>
                <a:gd name="connsiteX78" fmla="*/ 1298259 w 1391204"/>
                <a:gd name="connsiteY78" fmla="*/ 157596 h 1001646"/>
                <a:gd name="connsiteX79" fmla="*/ 1281438 w 1391204"/>
                <a:gd name="connsiteY79" fmla="*/ 146127 h 1001646"/>
                <a:gd name="connsiteX80" fmla="*/ 1258500 w 1391204"/>
                <a:gd name="connsiteY80" fmla="*/ 135423 h 1001646"/>
                <a:gd name="connsiteX81" fmla="*/ 1235563 w 1391204"/>
                <a:gd name="connsiteY81" fmla="*/ 127012 h 1001646"/>
                <a:gd name="connsiteX82" fmla="*/ 1226388 w 1391204"/>
                <a:gd name="connsiteY82" fmla="*/ 113250 h 1001646"/>
                <a:gd name="connsiteX83" fmla="*/ 1214920 w 1391204"/>
                <a:gd name="connsiteY83" fmla="*/ 83431 h 1001646"/>
                <a:gd name="connsiteX84" fmla="*/ 1201157 w 1391204"/>
                <a:gd name="connsiteY84" fmla="*/ 54377 h 1001646"/>
                <a:gd name="connsiteX85" fmla="*/ 1190452 w 1391204"/>
                <a:gd name="connsiteY85" fmla="*/ 32204 h 1001646"/>
                <a:gd name="connsiteX86" fmla="*/ 1175161 w 1391204"/>
                <a:gd name="connsiteY86" fmla="*/ 13854 h 1001646"/>
                <a:gd name="connsiteX87" fmla="*/ 1146872 w 1391204"/>
                <a:gd name="connsiteY87" fmla="*/ 5444 h 1001646"/>
                <a:gd name="connsiteX88" fmla="*/ 1120876 w 1391204"/>
                <a:gd name="connsiteY88" fmla="*/ 856 h 1001646"/>
                <a:gd name="connsiteX89" fmla="*/ 1086470 w 1391204"/>
                <a:gd name="connsiteY89" fmla="*/ 3915 h 1001646"/>
                <a:gd name="connsiteX90" fmla="*/ 1056651 w 1391204"/>
                <a:gd name="connsiteY90" fmla="*/ 13854 h 1001646"/>
                <a:gd name="connsiteX91" fmla="*/ 1058945 w 1391204"/>
                <a:gd name="connsiteY91" fmla="*/ 26852 h 1001646"/>
                <a:gd name="connsiteX92" fmla="*/ 1065826 w 1391204"/>
                <a:gd name="connsiteY92" fmla="*/ 44437 h 1001646"/>
                <a:gd name="connsiteX93" fmla="*/ 1055886 w 1391204"/>
                <a:gd name="connsiteY93" fmla="*/ 56671 h 1001646"/>
                <a:gd name="connsiteX94" fmla="*/ 1041359 w 1391204"/>
                <a:gd name="connsiteY94" fmla="*/ 79608 h 1001646"/>
                <a:gd name="connsiteX95" fmla="*/ 1030656 w 1391204"/>
                <a:gd name="connsiteY95" fmla="*/ 104839 h 1001646"/>
                <a:gd name="connsiteX96" fmla="*/ 1020716 w 1391204"/>
                <a:gd name="connsiteY96" fmla="*/ 115544 h 1001646"/>
                <a:gd name="connsiteX97" fmla="*/ 998543 w 1391204"/>
                <a:gd name="connsiteY97" fmla="*/ 127777 h 1001646"/>
                <a:gd name="connsiteX98" fmla="*/ 975605 w 1391204"/>
                <a:gd name="connsiteY98" fmla="*/ 121660 h 1001646"/>
                <a:gd name="connsiteX99" fmla="*/ 970254 w 1391204"/>
                <a:gd name="connsiteY99" fmla="*/ 117837 h 1001646"/>
                <a:gd name="connsiteX100" fmla="*/ 951903 w 1391204"/>
                <a:gd name="connsiteY100" fmla="*/ 156831 h 1001646"/>
                <a:gd name="connsiteX101" fmla="*/ 950375 w 1391204"/>
                <a:gd name="connsiteY101" fmla="*/ 169064 h 1001646"/>
                <a:gd name="connsiteX102" fmla="*/ 947316 w 1391204"/>
                <a:gd name="connsiteY102" fmla="*/ 181297 h 1001646"/>
                <a:gd name="connsiteX103" fmla="*/ 971018 w 1391204"/>
                <a:gd name="connsiteY103" fmla="*/ 182827 h 1001646"/>
                <a:gd name="connsiteX104" fmla="*/ 993191 w 1391204"/>
                <a:gd name="connsiteY104" fmla="*/ 185885 h 1001646"/>
                <a:gd name="connsiteX105" fmla="*/ 1015364 w 1391204"/>
                <a:gd name="connsiteY105" fmla="*/ 182827 h 1001646"/>
                <a:gd name="connsiteX106" fmla="*/ 1045182 w 1391204"/>
                <a:gd name="connsiteY106" fmla="*/ 215704 h 1001646"/>
                <a:gd name="connsiteX107" fmla="*/ 1021480 w 1391204"/>
                <a:gd name="connsiteY107" fmla="*/ 218762 h 1001646"/>
                <a:gd name="connsiteX108" fmla="*/ 991661 w 1391204"/>
                <a:gd name="connsiteY108" fmla="*/ 224879 h 1001646"/>
                <a:gd name="connsiteX109" fmla="*/ 963372 w 1391204"/>
                <a:gd name="connsiteY109" fmla="*/ 237112 h 1001646"/>
                <a:gd name="connsiteX110" fmla="*/ 942729 w 1391204"/>
                <a:gd name="connsiteY110" fmla="*/ 257756 h 1001646"/>
                <a:gd name="connsiteX111" fmla="*/ 908323 w 1391204"/>
                <a:gd name="connsiteY111" fmla="*/ 268460 h 1001646"/>
                <a:gd name="connsiteX112" fmla="*/ 870858 w 1391204"/>
                <a:gd name="connsiteY112" fmla="*/ 271518 h 1001646"/>
                <a:gd name="connsiteX113" fmla="*/ 848685 w 1391204"/>
                <a:gd name="connsiteY113" fmla="*/ 277635 h 1001646"/>
                <a:gd name="connsiteX114" fmla="*/ 854802 w 1391204"/>
                <a:gd name="connsiteY114" fmla="*/ 305924 h 1001646"/>
                <a:gd name="connsiteX115" fmla="*/ 826512 w 1391204"/>
                <a:gd name="connsiteY115" fmla="*/ 329626 h 1001646"/>
                <a:gd name="connsiteX116" fmla="*/ 784460 w 1391204"/>
                <a:gd name="connsiteY116" fmla="*/ 348741 h 1001646"/>
                <a:gd name="connsiteX117" fmla="*/ 732469 w 1391204"/>
                <a:gd name="connsiteY117" fmla="*/ 350270 h 1001646"/>
                <a:gd name="connsiteX118" fmla="*/ 691946 w 1391204"/>
                <a:gd name="connsiteY118" fmla="*/ 372443 h 1001646"/>
                <a:gd name="connsiteX119" fmla="*/ 674360 w 1391204"/>
                <a:gd name="connsiteY119" fmla="*/ 363268 h 1001646"/>
                <a:gd name="connsiteX120" fmla="*/ 650658 w 1391204"/>
                <a:gd name="connsiteY120" fmla="*/ 357151 h 1001646"/>
                <a:gd name="connsiteX121" fmla="*/ 625428 w 1391204"/>
                <a:gd name="connsiteY121" fmla="*/ 351034 h 1001646"/>
                <a:gd name="connsiteX122" fmla="*/ 583376 w 1391204"/>
                <a:gd name="connsiteY122" fmla="*/ 341860 h 1001646"/>
                <a:gd name="connsiteX123" fmla="*/ 528325 w 1391204"/>
                <a:gd name="connsiteY123" fmla="*/ 340330 h 1001646"/>
                <a:gd name="connsiteX124" fmla="*/ 498507 w 1391204"/>
                <a:gd name="connsiteY124" fmla="*/ 337272 h 1001646"/>
                <a:gd name="connsiteX125" fmla="*/ 484745 w 1391204"/>
                <a:gd name="connsiteY125" fmla="*/ 312041 h 1001646"/>
                <a:gd name="connsiteX126" fmla="*/ 467159 w 1391204"/>
                <a:gd name="connsiteY126" fmla="*/ 291397 h 1001646"/>
                <a:gd name="connsiteX127" fmla="*/ 451867 w 1391204"/>
                <a:gd name="connsiteY127" fmla="*/ 280693 h 1001646"/>
                <a:gd name="connsiteX128" fmla="*/ 434282 w 1391204"/>
                <a:gd name="connsiteY128" fmla="*/ 269989 h 1001646"/>
                <a:gd name="connsiteX129" fmla="*/ 382291 w 1391204"/>
                <a:gd name="connsiteY129" fmla="*/ 256226 h 1001646"/>
                <a:gd name="connsiteX130" fmla="*/ 387643 w 1391204"/>
                <a:gd name="connsiteY130" fmla="*/ 236347 h 1001646"/>
                <a:gd name="connsiteX131" fmla="*/ 389172 w 1391204"/>
                <a:gd name="connsiteY131" fmla="*/ 211881 h 1001646"/>
                <a:gd name="connsiteX132" fmla="*/ 376938 w 1391204"/>
                <a:gd name="connsiteY132" fmla="*/ 193531 h 1001646"/>
                <a:gd name="connsiteX133" fmla="*/ 357059 w 1391204"/>
                <a:gd name="connsiteY133" fmla="*/ 176710 h 1001646"/>
                <a:gd name="connsiteX134" fmla="*/ 336416 w 1391204"/>
                <a:gd name="connsiteY134" fmla="*/ 164477 h 1001646"/>
                <a:gd name="connsiteX135" fmla="*/ 319595 w 1391204"/>
                <a:gd name="connsiteY135" fmla="*/ 142304 h 1001646"/>
                <a:gd name="connsiteX136" fmla="*/ 318830 w 1391204"/>
                <a:gd name="connsiteY136" fmla="*/ 139246 h 1001646"/>
                <a:gd name="connsiteX137" fmla="*/ 309655 w 1391204"/>
                <a:gd name="connsiteY137" fmla="*/ 137716 h 1001646"/>
                <a:gd name="connsiteX138" fmla="*/ 303539 w 1391204"/>
                <a:gd name="connsiteY138" fmla="*/ 133893 h 1001646"/>
                <a:gd name="connsiteX139" fmla="*/ 295128 w 1391204"/>
                <a:gd name="connsiteY139" fmla="*/ 149185 h 1001646"/>
                <a:gd name="connsiteX140" fmla="*/ 285189 w 1391204"/>
                <a:gd name="connsiteY140" fmla="*/ 162948 h 1001646"/>
                <a:gd name="connsiteX141" fmla="*/ 269897 w 1391204"/>
                <a:gd name="connsiteY141" fmla="*/ 181297 h 1001646"/>
                <a:gd name="connsiteX142" fmla="*/ 272956 w 1391204"/>
                <a:gd name="connsiteY142" fmla="*/ 200412 h 1001646"/>
                <a:gd name="connsiteX143" fmla="*/ 250783 w 1391204"/>
                <a:gd name="connsiteY143" fmla="*/ 208822 h 1001646"/>
                <a:gd name="connsiteX144" fmla="*/ 229374 w 1391204"/>
                <a:gd name="connsiteY144" fmla="*/ 206529 h 1001646"/>
                <a:gd name="connsiteX145" fmla="*/ 213318 w 1391204"/>
                <a:gd name="connsiteY145" fmla="*/ 206529 h 1001646"/>
                <a:gd name="connsiteX146" fmla="*/ 198791 w 1391204"/>
                <a:gd name="connsiteY146" fmla="*/ 253168 h 1001646"/>
                <a:gd name="connsiteX147" fmla="*/ 198791 w 1391204"/>
                <a:gd name="connsiteY147" fmla="*/ 264637 h 1001646"/>
                <a:gd name="connsiteX148" fmla="*/ 181970 w 1391204"/>
                <a:gd name="connsiteY148" fmla="*/ 260049 h 1001646"/>
                <a:gd name="connsiteX149" fmla="*/ 159798 w 1391204"/>
                <a:gd name="connsiteY149" fmla="*/ 264637 h 1001646"/>
                <a:gd name="connsiteX150" fmla="*/ 146800 w 1391204"/>
                <a:gd name="connsiteY150" fmla="*/ 273812 h 1001646"/>
                <a:gd name="connsiteX151" fmla="*/ 152152 w 1391204"/>
                <a:gd name="connsiteY151" fmla="*/ 295220 h 1001646"/>
                <a:gd name="connsiteX152" fmla="*/ 161326 w 1391204"/>
                <a:gd name="connsiteY152" fmla="*/ 321980 h 1001646"/>
                <a:gd name="connsiteX153" fmla="*/ 149093 w 1391204"/>
                <a:gd name="connsiteY153" fmla="*/ 340330 h 1001646"/>
                <a:gd name="connsiteX154" fmla="*/ 147564 w 1391204"/>
                <a:gd name="connsiteY154" fmla="*/ 355622 h 1001646"/>
                <a:gd name="connsiteX155" fmla="*/ 126920 w 1391204"/>
                <a:gd name="connsiteY155" fmla="*/ 366326 h 1001646"/>
                <a:gd name="connsiteX156" fmla="*/ 108571 w 1391204"/>
                <a:gd name="connsiteY156" fmla="*/ 377030 h 1001646"/>
                <a:gd name="connsiteX157" fmla="*/ 90220 w 1391204"/>
                <a:gd name="connsiteY157" fmla="*/ 387734 h 1001646"/>
                <a:gd name="connsiteX158" fmla="*/ 68812 w 1391204"/>
                <a:gd name="connsiteY158" fmla="*/ 393851 h 1001646"/>
                <a:gd name="connsiteX159" fmla="*/ 55050 w 1391204"/>
                <a:gd name="connsiteY159" fmla="*/ 403791 h 1001646"/>
                <a:gd name="connsiteX160" fmla="*/ 40523 w 1391204"/>
                <a:gd name="connsiteY160" fmla="*/ 399203 h 1001646"/>
                <a:gd name="connsiteX161" fmla="*/ 26760 w 1391204"/>
                <a:gd name="connsiteY161" fmla="*/ 403791 h 1001646"/>
                <a:gd name="connsiteX162" fmla="*/ 13762 w 1391204"/>
                <a:gd name="connsiteY162" fmla="*/ 412201 h 1001646"/>
                <a:gd name="connsiteX163" fmla="*/ 3823 w 1391204"/>
                <a:gd name="connsiteY163" fmla="*/ 418318 h 1001646"/>
                <a:gd name="connsiteX164" fmla="*/ 0 w 1391204"/>
                <a:gd name="connsiteY164" fmla="*/ 430551 h 1001646"/>
                <a:gd name="connsiteX165" fmla="*/ 0 w 1391204"/>
                <a:gd name="connsiteY165" fmla="*/ 430551 h 1001646"/>
                <a:gd name="connsiteX166" fmla="*/ 3823 w 1391204"/>
                <a:gd name="connsiteY166" fmla="*/ 451959 h 1001646"/>
                <a:gd name="connsiteX167" fmla="*/ 26760 w 1391204"/>
                <a:gd name="connsiteY167" fmla="*/ 467251 h 1001646"/>
                <a:gd name="connsiteX168" fmla="*/ 31348 w 1391204"/>
                <a:gd name="connsiteY168" fmla="*/ 500128 h 1001646"/>
                <a:gd name="connsiteX169" fmla="*/ 30583 w 1391204"/>
                <a:gd name="connsiteY169" fmla="*/ 500128 h 1001646"/>
                <a:gd name="connsiteX170" fmla="*/ 51991 w 1391204"/>
                <a:gd name="connsiteY170" fmla="*/ 518478 h 1001646"/>
                <a:gd name="connsiteX171" fmla="*/ 63460 w 1391204"/>
                <a:gd name="connsiteY171" fmla="*/ 536828 h 1001646"/>
                <a:gd name="connsiteX172" fmla="*/ 81810 w 1391204"/>
                <a:gd name="connsiteY172" fmla="*/ 546767 h 1001646"/>
                <a:gd name="connsiteX173" fmla="*/ 82575 w 1391204"/>
                <a:gd name="connsiteY173" fmla="*/ 544474 h 1001646"/>
                <a:gd name="connsiteX174" fmla="*/ 91750 w 1391204"/>
                <a:gd name="connsiteY174" fmla="*/ 543709 h 1001646"/>
                <a:gd name="connsiteX175" fmla="*/ 97102 w 1391204"/>
                <a:gd name="connsiteY175" fmla="*/ 548296 h 1001646"/>
                <a:gd name="connsiteX176" fmla="*/ 123097 w 1391204"/>
                <a:gd name="connsiteY176" fmla="*/ 532240 h 1001646"/>
                <a:gd name="connsiteX177" fmla="*/ 149858 w 1391204"/>
                <a:gd name="connsiteY177" fmla="*/ 555178 h 1001646"/>
                <a:gd name="connsiteX178" fmla="*/ 126920 w 1391204"/>
                <a:gd name="connsiteY178" fmla="*/ 584232 h 1001646"/>
                <a:gd name="connsiteX179" fmla="*/ 116981 w 1391204"/>
                <a:gd name="connsiteY179" fmla="*/ 584996 h 1001646"/>
                <a:gd name="connsiteX180" fmla="*/ 115452 w 1391204"/>
                <a:gd name="connsiteY180" fmla="*/ 593407 h 1001646"/>
                <a:gd name="connsiteX181" fmla="*/ 128450 w 1391204"/>
                <a:gd name="connsiteY181" fmla="*/ 614815 h 1001646"/>
                <a:gd name="connsiteX182" fmla="*/ 114687 w 1391204"/>
                <a:gd name="connsiteY182" fmla="*/ 623225 h 1001646"/>
                <a:gd name="connsiteX183" fmla="*/ 109335 w 1391204"/>
                <a:gd name="connsiteY183" fmla="*/ 633930 h 1001646"/>
                <a:gd name="connsiteX184" fmla="*/ 117746 w 1391204"/>
                <a:gd name="connsiteY184" fmla="*/ 653044 h 1001646"/>
                <a:gd name="connsiteX185" fmla="*/ 136860 w 1391204"/>
                <a:gd name="connsiteY185" fmla="*/ 667571 h 1001646"/>
                <a:gd name="connsiteX186" fmla="*/ 150623 w 1391204"/>
                <a:gd name="connsiteY186" fmla="*/ 679804 h 1001646"/>
                <a:gd name="connsiteX187" fmla="*/ 160562 w 1391204"/>
                <a:gd name="connsiteY187" fmla="*/ 690509 h 1001646"/>
                <a:gd name="connsiteX188" fmla="*/ 159798 w 1391204"/>
                <a:gd name="connsiteY188" fmla="*/ 692038 h 1001646"/>
                <a:gd name="connsiteX189" fmla="*/ 174324 w 1391204"/>
                <a:gd name="connsiteY189" fmla="*/ 687450 h 1001646"/>
                <a:gd name="connsiteX190" fmla="*/ 192675 w 1391204"/>
                <a:gd name="connsiteY190" fmla="*/ 691273 h 1001646"/>
                <a:gd name="connsiteX191" fmla="*/ 240079 w 1391204"/>
                <a:gd name="connsiteY191" fmla="*/ 727209 h 1001646"/>
                <a:gd name="connsiteX192" fmla="*/ 285189 w 1391204"/>
                <a:gd name="connsiteY192" fmla="*/ 746323 h 1001646"/>
                <a:gd name="connsiteX193" fmla="*/ 315772 w 1391204"/>
                <a:gd name="connsiteY193" fmla="*/ 752440 h 1001646"/>
                <a:gd name="connsiteX194" fmla="*/ 321124 w 1391204"/>
                <a:gd name="connsiteY194" fmla="*/ 752440 h 1001646"/>
                <a:gd name="connsiteX195" fmla="*/ 328770 w 1391204"/>
                <a:gd name="connsiteY195" fmla="*/ 746323 h 1001646"/>
                <a:gd name="connsiteX196" fmla="*/ 336416 w 1391204"/>
                <a:gd name="connsiteY196" fmla="*/ 758556 h 1001646"/>
                <a:gd name="connsiteX197" fmla="*/ 337945 w 1391204"/>
                <a:gd name="connsiteY197" fmla="*/ 769261 h 1001646"/>
                <a:gd name="connsiteX198" fmla="*/ 343297 w 1391204"/>
                <a:gd name="connsiteY198" fmla="*/ 759321 h 1001646"/>
                <a:gd name="connsiteX199" fmla="*/ 360118 w 1391204"/>
                <a:gd name="connsiteY199" fmla="*/ 744029 h 1001646"/>
                <a:gd name="connsiteX200" fmla="*/ 379232 w 1391204"/>
                <a:gd name="connsiteY200" fmla="*/ 747088 h 1001646"/>
                <a:gd name="connsiteX201" fmla="*/ 405992 w 1391204"/>
                <a:gd name="connsiteY201" fmla="*/ 754734 h 1001646"/>
                <a:gd name="connsiteX202" fmla="*/ 414403 w 1391204"/>
                <a:gd name="connsiteY202" fmla="*/ 751675 h 1001646"/>
                <a:gd name="connsiteX203" fmla="*/ 425107 w 1391204"/>
                <a:gd name="connsiteY203" fmla="*/ 740971 h 1001646"/>
                <a:gd name="connsiteX204" fmla="*/ 434282 w 1391204"/>
                <a:gd name="connsiteY204" fmla="*/ 731031 h 1001646"/>
                <a:gd name="connsiteX205" fmla="*/ 454161 w 1391204"/>
                <a:gd name="connsiteY205" fmla="*/ 717269 h 1001646"/>
                <a:gd name="connsiteX206" fmla="*/ 481686 w 1391204"/>
                <a:gd name="connsiteY206" fmla="*/ 716504 h 1001646"/>
                <a:gd name="connsiteX207" fmla="*/ 493919 w 1391204"/>
                <a:gd name="connsiteY207" fmla="*/ 714211 h 1001646"/>
                <a:gd name="connsiteX208" fmla="*/ 503095 w 1391204"/>
                <a:gd name="connsiteY208" fmla="*/ 730267 h 1001646"/>
                <a:gd name="connsiteX209" fmla="*/ 516092 w 1391204"/>
                <a:gd name="connsiteY209" fmla="*/ 737913 h 1001646"/>
                <a:gd name="connsiteX210" fmla="*/ 519915 w 1391204"/>
                <a:gd name="connsiteY210" fmla="*/ 735619 h 1001646"/>
                <a:gd name="connsiteX211" fmla="*/ 535207 w 1391204"/>
                <a:gd name="connsiteY211" fmla="*/ 742500 h 1001646"/>
                <a:gd name="connsiteX212" fmla="*/ 540558 w 1391204"/>
                <a:gd name="connsiteY212" fmla="*/ 756263 h 1001646"/>
                <a:gd name="connsiteX213" fmla="*/ 549734 w 1391204"/>
                <a:gd name="connsiteY213" fmla="*/ 768496 h 1001646"/>
                <a:gd name="connsiteX214" fmla="*/ 544381 w 1391204"/>
                <a:gd name="connsiteY214" fmla="*/ 804431 h 1001646"/>
                <a:gd name="connsiteX215" fmla="*/ 525267 w 1391204"/>
                <a:gd name="connsiteY215" fmla="*/ 838073 h 1001646"/>
                <a:gd name="connsiteX216" fmla="*/ 529090 w 1391204"/>
                <a:gd name="connsiteY216" fmla="*/ 850306 h 1001646"/>
                <a:gd name="connsiteX217" fmla="*/ 550498 w 1391204"/>
                <a:gd name="connsiteY217" fmla="*/ 854893 h 1001646"/>
                <a:gd name="connsiteX218" fmla="*/ 557380 w 1391204"/>
                <a:gd name="connsiteY218" fmla="*/ 874773 h 1001646"/>
                <a:gd name="connsiteX219" fmla="*/ 565790 w 1391204"/>
                <a:gd name="connsiteY219" fmla="*/ 885477 h 1001646"/>
                <a:gd name="connsiteX220" fmla="*/ 565790 w 1391204"/>
                <a:gd name="connsiteY220" fmla="*/ 901533 h 1001646"/>
                <a:gd name="connsiteX221" fmla="*/ 578788 w 1391204"/>
                <a:gd name="connsiteY221" fmla="*/ 907650 h 1001646"/>
                <a:gd name="connsiteX222" fmla="*/ 593315 w 1391204"/>
                <a:gd name="connsiteY222" fmla="*/ 916060 h 1001646"/>
                <a:gd name="connsiteX223" fmla="*/ 604019 w 1391204"/>
                <a:gd name="connsiteY223" fmla="*/ 913766 h 1001646"/>
                <a:gd name="connsiteX224" fmla="*/ 615488 w 1391204"/>
                <a:gd name="connsiteY224" fmla="*/ 925235 h 1001646"/>
                <a:gd name="connsiteX225" fmla="*/ 616252 w 1391204"/>
                <a:gd name="connsiteY225" fmla="*/ 906121 h 1001646"/>
                <a:gd name="connsiteX226" fmla="*/ 620075 w 1391204"/>
                <a:gd name="connsiteY226" fmla="*/ 893887 h 1001646"/>
                <a:gd name="connsiteX227" fmla="*/ 635367 w 1391204"/>
                <a:gd name="connsiteY227" fmla="*/ 887771 h 1001646"/>
                <a:gd name="connsiteX228" fmla="*/ 652952 w 1391204"/>
                <a:gd name="connsiteY228" fmla="*/ 885477 h 1001646"/>
                <a:gd name="connsiteX229" fmla="*/ 672831 w 1391204"/>
                <a:gd name="connsiteY229" fmla="*/ 885477 h 1001646"/>
                <a:gd name="connsiteX230" fmla="*/ 688123 w 1391204"/>
                <a:gd name="connsiteY230" fmla="*/ 882418 h 1001646"/>
                <a:gd name="connsiteX231" fmla="*/ 706473 w 1391204"/>
                <a:gd name="connsiteY231" fmla="*/ 870185 h 1001646"/>
                <a:gd name="connsiteX232" fmla="*/ 725588 w 1391204"/>
                <a:gd name="connsiteY232" fmla="*/ 880889 h 1001646"/>
                <a:gd name="connsiteX233" fmla="*/ 731704 w 1391204"/>
                <a:gd name="connsiteY233" fmla="*/ 895416 h 1001646"/>
                <a:gd name="connsiteX234" fmla="*/ 754641 w 1391204"/>
                <a:gd name="connsiteY234" fmla="*/ 913766 h 1001646"/>
                <a:gd name="connsiteX235" fmla="*/ 759229 w 1391204"/>
                <a:gd name="connsiteY235" fmla="*/ 917589 h 1001646"/>
                <a:gd name="connsiteX236" fmla="*/ 773756 w 1391204"/>
                <a:gd name="connsiteY236" fmla="*/ 913766 h 1001646"/>
                <a:gd name="connsiteX237" fmla="*/ 786754 w 1391204"/>
                <a:gd name="connsiteY237" fmla="*/ 914531 h 1001646"/>
                <a:gd name="connsiteX238" fmla="*/ 800516 w 1391204"/>
                <a:gd name="connsiteY238" fmla="*/ 914531 h 1001646"/>
                <a:gd name="connsiteX239" fmla="*/ 806633 w 1391204"/>
                <a:gd name="connsiteY239" fmla="*/ 924470 h 1001646"/>
                <a:gd name="connsiteX240" fmla="*/ 811985 w 1391204"/>
                <a:gd name="connsiteY240" fmla="*/ 945879 h 1001646"/>
                <a:gd name="connsiteX241" fmla="*/ 818102 w 1391204"/>
                <a:gd name="connsiteY241" fmla="*/ 935174 h 1001646"/>
                <a:gd name="connsiteX242" fmla="*/ 850979 w 1391204"/>
                <a:gd name="connsiteY242" fmla="*/ 914531 h 1001646"/>
                <a:gd name="connsiteX243" fmla="*/ 897618 w 1391204"/>
                <a:gd name="connsiteY243" fmla="*/ 885477 h 1001646"/>
                <a:gd name="connsiteX244" fmla="*/ 899912 w 1391204"/>
                <a:gd name="connsiteY244" fmla="*/ 850306 h 1001646"/>
                <a:gd name="connsiteX245" fmla="*/ 906029 w 1391204"/>
                <a:gd name="connsiteY245" fmla="*/ 819723 h 1001646"/>
                <a:gd name="connsiteX246" fmla="*/ 918262 w 1391204"/>
                <a:gd name="connsiteY246" fmla="*/ 821252 h 1001646"/>
                <a:gd name="connsiteX247" fmla="*/ 932025 w 1391204"/>
                <a:gd name="connsiteY247" fmla="*/ 841896 h 1001646"/>
                <a:gd name="connsiteX248" fmla="*/ 967960 w 1391204"/>
                <a:gd name="connsiteY248" fmla="*/ 856423 h 1001646"/>
                <a:gd name="connsiteX249" fmla="*/ 969489 w 1391204"/>
                <a:gd name="connsiteY249" fmla="*/ 870950 h 10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391204" h="1001646">
                  <a:moveTo>
                    <a:pt x="805104" y="958877"/>
                  </a:moveTo>
                  <a:cubicBezTo>
                    <a:pt x="795929" y="958877"/>
                    <a:pt x="773756" y="972639"/>
                    <a:pt x="782167" y="991754"/>
                  </a:cubicBezTo>
                  <a:cubicBezTo>
                    <a:pt x="791341" y="1010868"/>
                    <a:pt x="820396" y="997870"/>
                    <a:pt x="821160" y="989460"/>
                  </a:cubicBezTo>
                  <a:cubicBezTo>
                    <a:pt x="821925" y="981049"/>
                    <a:pt x="834922" y="967287"/>
                    <a:pt x="833393" y="960406"/>
                  </a:cubicBezTo>
                  <a:cubicBezTo>
                    <a:pt x="832629" y="955818"/>
                    <a:pt x="813515" y="958877"/>
                    <a:pt x="805104" y="958877"/>
                  </a:cubicBezTo>
                  <a:moveTo>
                    <a:pt x="1049770" y="861010"/>
                  </a:moveTo>
                  <a:cubicBezTo>
                    <a:pt x="1042124" y="890064"/>
                    <a:pt x="1059709" y="904591"/>
                    <a:pt x="1062003" y="903062"/>
                  </a:cubicBezTo>
                  <a:cubicBezTo>
                    <a:pt x="1068885" y="897710"/>
                    <a:pt x="1097174" y="836544"/>
                    <a:pt x="1091057" y="827369"/>
                  </a:cubicBezTo>
                  <a:cubicBezTo>
                    <a:pt x="1084941" y="818958"/>
                    <a:pt x="1057416" y="831956"/>
                    <a:pt x="1049770" y="861010"/>
                  </a:cubicBezTo>
                  <a:moveTo>
                    <a:pt x="969489" y="870950"/>
                  </a:moveTo>
                  <a:cubicBezTo>
                    <a:pt x="976370" y="864833"/>
                    <a:pt x="976370" y="862539"/>
                    <a:pt x="984016" y="859481"/>
                  </a:cubicBezTo>
                  <a:cubicBezTo>
                    <a:pt x="992427" y="857187"/>
                    <a:pt x="997014" y="848777"/>
                    <a:pt x="997014" y="844954"/>
                  </a:cubicBezTo>
                  <a:cubicBezTo>
                    <a:pt x="997014" y="840366"/>
                    <a:pt x="1012306" y="838837"/>
                    <a:pt x="1013070" y="834250"/>
                  </a:cubicBezTo>
                  <a:cubicBezTo>
                    <a:pt x="1013070" y="829662"/>
                    <a:pt x="1024539" y="828133"/>
                    <a:pt x="1024539" y="822017"/>
                  </a:cubicBezTo>
                  <a:cubicBezTo>
                    <a:pt x="1024539" y="815900"/>
                    <a:pt x="1031420" y="817429"/>
                    <a:pt x="1034479" y="812842"/>
                  </a:cubicBezTo>
                  <a:cubicBezTo>
                    <a:pt x="1037536" y="808254"/>
                    <a:pt x="1032185" y="796021"/>
                    <a:pt x="1037536" y="794492"/>
                  </a:cubicBezTo>
                  <a:cubicBezTo>
                    <a:pt x="1042889" y="792963"/>
                    <a:pt x="1035243" y="786081"/>
                    <a:pt x="1034479" y="782258"/>
                  </a:cubicBezTo>
                  <a:cubicBezTo>
                    <a:pt x="1033713" y="779200"/>
                    <a:pt x="1044418" y="778435"/>
                    <a:pt x="1050535" y="774612"/>
                  </a:cubicBezTo>
                  <a:cubicBezTo>
                    <a:pt x="1056651" y="770790"/>
                    <a:pt x="1060474" y="764673"/>
                    <a:pt x="1061239" y="757792"/>
                  </a:cubicBezTo>
                  <a:cubicBezTo>
                    <a:pt x="1062003" y="750911"/>
                    <a:pt x="1071942" y="744794"/>
                    <a:pt x="1076531" y="743265"/>
                  </a:cubicBezTo>
                  <a:cubicBezTo>
                    <a:pt x="1081118" y="741736"/>
                    <a:pt x="1082647" y="731796"/>
                    <a:pt x="1081118" y="723386"/>
                  </a:cubicBezTo>
                  <a:cubicBezTo>
                    <a:pt x="1079588" y="714975"/>
                    <a:pt x="1088764" y="717269"/>
                    <a:pt x="1084941" y="714211"/>
                  </a:cubicBezTo>
                  <a:cubicBezTo>
                    <a:pt x="1081118" y="711152"/>
                    <a:pt x="1086470" y="701977"/>
                    <a:pt x="1094880" y="699684"/>
                  </a:cubicBezTo>
                  <a:cubicBezTo>
                    <a:pt x="1103291" y="697390"/>
                    <a:pt x="1089528" y="693567"/>
                    <a:pt x="1084941" y="696625"/>
                  </a:cubicBezTo>
                  <a:cubicBezTo>
                    <a:pt x="1080354" y="700448"/>
                    <a:pt x="1075765" y="685921"/>
                    <a:pt x="1071178" y="691273"/>
                  </a:cubicBezTo>
                  <a:cubicBezTo>
                    <a:pt x="1067355" y="696625"/>
                    <a:pt x="1055122" y="688215"/>
                    <a:pt x="1062768" y="685921"/>
                  </a:cubicBezTo>
                  <a:cubicBezTo>
                    <a:pt x="1070414" y="684392"/>
                    <a:pt x="1081882" y="675217"/>
                    <a:pt x="1087234" y="673688"/>
                  </a:cubicBezTo>
                  <a:cubicBezTo>
                    <a:pt x="1092587" y="672159"/>
                    <a:pt x="1079588" y="659925"/>
                    <a:pt x="1073472" y="660690"/>
                  </a:cubicBezTo>
                  <a:cubicBezTo>
                    <a:pt x="1066591" y="660690"/>
                    <a:pt x="1059709" y="644634"/>
                    <a:pt x="1052828" y="644634"/>
                  </a:cubicBezTo>
                  <a:cubicBezTo>
                    <a:pt x="1045947" y="644634"/>
                    <a:pt x="1058180" y="639282"/>
                    <a:pt x="1065826" y="643869"/>
                  </a:cubicBezTo>
                  <a:cubicBezTo>
                    <a:pt x="1073472" y="648457"/>
                    <a:pt x="1082647" y="651515"/>
                    <a:pt x="1086470" y="648457"/>
                  </a:cubicBezTo>
                  <a:cubicBezTo>
                    <a:pt x="1089528" y="644634"/>
                    <a:pt x="1072708" y="630871"/>
                    <a:pt x="1066591" y="625519"/>
                  </a:cubicBezTo>
                  <a:cubicBezTo>
                    <a:pt x="1060474" y="620167"/>
                    <a:pt x="1066591" y="613286"/>
                    <a:pt x="1062768" y="610992"/>
                  </a:cubicBezTo>
                  <a:cubicBezTo>
                    <a:pt x="1058945" y="607934"/>
                    <a:pt x="1050535" y="589584"/>
                    <a:pt x="1048241" y="581173"/>
                  </a:cubicBezTo>
                  <a:cubicBezTo>
                    <a:pt x="1045182" y="572763"/>
                    <a:pt x="1031420" y="571234"/>
                    <a:pt x="1027597" y="565882"/>
                  </a:cubicBezTo>
                  <a:cubicBezTo>
                    <a:pt x="1024539" y="560530"/>
                    <a:pt x="1027597" y="547532"/>
                    <a:pt x="1038302" y="542944"/>
                  </a:cubicBezTo>
                  <a:cubicBezTo>
                    <a:pt x="1049005" y="538357"/>
                    <a:pt x="1044418" y="529182"/>
                    <a:pt x="1049005" y="529947"/>
                  </a:cubicBezTo>
                  <a:cubicBezTo>
                    <a:pt x="1053593" y="530711"/>
                    <a:pt x="1058180" y="529182"/>
                    <a:pt x="1062003" y="520772"/>
                  </a:cubicBezTo>
                  <a:cubicBezTo>
                    <a:pt x="1065826" y="512361"/>
                    <a:pt x="1071942" y="517713"/>
                    <a:pt x="1075765" y="513126"/>
                  </a:cubicBezTo>
                  <a:cubicBezTo>
                    <a:pt x="1079588" y="508538"/>
                    <a:pt x="1096410" y="509303"/>
                    <a:pt x="1102526" y="504715"/>
                  </a:cubicBezTo>
                  <a:cubicBezTo>
                    <a:pt x="1108643" y="500128"/>
                    <a:pt x="1097174" y="487130"/>
                    <a:pt x="1089528" y="489424"/>
                  </a:cubicBezTo>
                  <a:cubicBezTo>
                    <a:pt x="1081882" y="491717"/>
                    <a:pt x="1072708" y="488659"/>
                    <a:pt x="1066591" y="479484"/>
                  </a:cubicBezTo>
                  <a:cubicBezTo>
                    <a:pt x="1061239" y="471074"/>
                    <a:pt x="1046712" y="495540"/>
                    <a:pt x="1036007" y="500892"/>
                  </a:cubicBezTo>
                  <a:cubicBezTo>
                    <a:pt x="1025303" y="506244"/>
                    <a:pt x="1017657" y="490953"/>
                    <a:pt x="1021480" y="481778"/>
                  </a:cubicBezTo>
                  <a:cubicBezTo>
                    <a:pt x="1025303" y="471838"/>
                    <a:pt x="1013070" y="472603"/>
                    <a:pt x="997778" y="473367"/>
                  </a:cubicBezTo>
                  <a:cubicBezTo>
                    <a:pt x="982487" y="474132"/>
                    <a:pt x="987838" y="444313"/>
                    <a:pt x="997778" y="442784"/>
                  </a:cubicBezTo>
                  <a:cubicBezTo>
                    <a:pt x="1006953" y="441255"/>
                    <a:pt x="1020716" y="451959"/>
                    <a:pt x="1026833" y="433609"/>
                  </a:cubicBezTo>
                  <a:cubicBezTo>
                    <a:pt x="1032949" y="415259"/>
                    <a:pt x="1040595" y="429786"/>
                    <a:pt x="1053593" y="413730"/>
                  </a:cubicBezTo>
                  <a:cubicBezTo>
                    <a:pt x="1066591" y="397674"/>
                    <a:pt x="1081882" y="388499"/>
                    <a:pt x="1093351" y="397674"/>
                  </a:cubicBezTo>
                  <a:cubicBezTo>
                    <a:pt x="1104820" y="406849"/>
                    <a:pt x="1081118" y="422141"/>
                    <a:pt x="1077295" y="430551"/>
                  </a:cubicBezTo>
                  <a:cubicBezTo>
                    <a:pt x="1073472" y="439726"/>
                    <a:pt x="1080354" y="442784"/>
                    <a:pt x="1074237" y="448901"/>
                  </a:cubicBezTo>
                  <a:cubicBezTo>
                    <a:pt x="1067355" y="455782"/>
                    <a:pt x="1077295" y="457311"/>
                    <a:pt x="1090293" y="448901"/>
                  </a:cubicBezTo>
                  <a:cubicBezTo>
                    <a:pt x="1103291" y="439726"/>
                    <a:pt x="1120111" y="429022"/>
                    <a:pt x="1133109" y="423670"/>
                  </a:cubicBezTo>
                  <a:cubicBezTo>
                    <a:pt x="1136932" y="422141"/>
                    <a:pt x="1140755" y="422141"/>
                    <a:pt x="1144578" y="422141"/>
                  </a:cubicBezTo>
                  <a:cubicBezTo>
                    <a:pt x="1146107" y="416789"/>
                    <a:pt x="1148400" y="412966"/>
                    <a:pt x="1151459" y="411436"/>
                  </a:cubicBezTo>
                  <a:cubicBezTo>
                    <a:pt x="1160635" y="406849"/>
                    <a:pt x="1190452" y="392322"/>
                    <a:pt x="1195041" y="386205"/>
                  </a:cubicBezTo>
                  <a:cubicBezTo>
                    <a:pt x="1199628" y="380089"/>
                    <a:pt x="1204215" y="368620"/>
                    <a:pt x="1210332" y="368620"/>
                  </a:cubicBezTo>
                  <a:cubicBezTo>
                    <a:pt x="1216448" y="368620"/>
                    <a:pt x="1216448" y="374737"/>
                    <a:pt x="1225624" y="374737"/>
                  </a:cubicBezTo>
                  <a:cubicBezTo>
                    <a:pt x="1234799" y="374737"/>
                    <a:pt x="1244738" y="377795"/>
                    <a:pt x="1240916" y="370149"/>
                  </a:cubicBezTo>
                  <a:cubicBezTo>
                    <a:pt x="1236327" y="362503"/>
                    <a:pt x="1239386" y="362503"/>
                    <a:pt x="1250090" y="360974"/>
                  </a:cubicBezTo>
                  <a:cubicBezTo>
                    <a:pt x="1260794" y="359445"/>
                    <a:pt x="1259265" y="348741"/>
                    <a:pt x="1266911" y="348741"/>
                  </a:cubicBezTo>
                  <a:cubicBezTo>
                    <a:pt x="1274556" y="348741"/>
                    <a:pt x="1273028" y="329626"/>
                    <a:pt x="1280673" y="329626"/>
                  </a:cubicBezTo>
                  <a:cubicBezTo>
                    <a:pt x="1288319" y="329626"/>
                    <a:pt x="1291378" y="340330"/>
                    <a:pt x="1299788" y="337272"/>
                  </a:cubicBezTo>
                  <a:cubicBezTo>
                    <a:pt x="1301317" y="336507"/>
                    <a:pt x="1303611" y="337272"/>
                    <a:pt x="1305905" y="338037"/>
                  </a:cubicBezTo>
                  <a:cubicBezTo>
                    <a:pt x="1308198" y="336507"/>
                    <a:pt x="1309728" y="334978"/>
                    <a:pt x="1311257" y="333449"/>
                  </a:cubicBezTo>
                  <a:cubicBezTo>
                    <a:pt x="1310492" y="323510"/>
                    <a:pt x="1311257" y="315099"/>
                    <a:pt x="1309728" y="310512"/>
                  </a:cubicBezTo>
                  <a:cubicBezTo>
                    <a:pt x="1305905" y="302101"/>
                    <a:pt x="1309728" y="295220"/>
                    <a:pt x="1308198" y="290633"/>
                  </a:cubicBezTo>
                  <a:cubicBezTo>
                    <a:pt x="1306669" y="285281"/>
                    <a:pt x="1305905" y="273047"/>
                    <a:pt x="1312021" y="273047"/>
                  </a:cubicBezTo>
                  <a:cubicBezTo>
                    <a:pt x="1317374" y="273047"/>
                    <a:pt x="1324254" y="258520"/>
                    <a:pt x="1331136" y="263872"/>
                  </a:cubicBezTo>
                  <a:cubicBezTo>
                    <a:pt x="1338017" y="269224"/>
                    <a:pt x="1351780" y="269989"/>
                    <a:pt x="1351780" y="263872"/>
                  </a:cubicBezTo>
                  <a:cubicBezTo>
                    <a:pt x="1351780" y="257756"/>
                    <a:pt x="1361719" y="256991"/>
                    <a:pt x="1362483" y="247816"/>
                  </a:cubicBezTo>
                  <a:cubicBezTo>
                    <a:pt x="1364013" y="239406"/>
                    <a:pt x="1373952" y="237112"/>
                    <a:pt x="1376246" y="229466"/>
                  </a:cubicBezTo>
                  <a:cubicBezTo>
                    <a:pt x="1378540" y="221820"/>
                    <a:pt x="1381598" y="202706"/>
                    <a:pt x="1388479" y="198883"/>
                  </a:cubicBezTo>
                  <a:cubicBezTo>
                    <a:pt x="1395361" y="194295"/>
                    <a:pt x="1386950" y="192002"/>
                    <a:pt x="1387715" y="179004"/>
                  </a:cubicBezTo>
                  <a:cubicBezTo>
                    <a:pt x="1388479" y="166006"/>
                    <a:pt x="1373952" y="170593"/>
                    <a:pt x="1369365" y="173652"/>
                  </a:cubicBezTo>
                  <a:cubicBezTo>
                    <a:pt x="1364777" y="177475"/>
                    <a:pt x="1351014" y="173652"/>
                    <a:pt x="1346427" y="182062"/>
                  </a:cubicBezTo>
                  <a:cubicBezTo>
                    <a:pt x="1342604" y="190472"/>
                    <a:pt x="1335723" y="185885"/>
                    <a:pt x="1325784" y="187414"/>
                  </a:cubicBezTo>
                  <a:cubicBezTo>
                    <a:pt x="1315844" y="188943"/>
                    <a:pt x="1302082" y="184356"/>
                    <a:pt x="1302846" y="178239"/>
                  </a:cubicBezTo>
                  <a:cubicBezTo>
                    <a:pt x="1303611" y="172123"/>
                    <a:pt x="1297494" y="165241"/>
                    <a:pt x="1298259" y="157596"/>
                  </a:cubicBezTo>
                  <a:cubicBezTo>
                    <a:pt x="1299024" y="149950"/>
                    <a:pt x="1288319" y="153008"/>
                    <a:pt x="1281438" y="146127"/>
                  </a:cubicBezTo>
                  <a:cubicBezTo>
                    <a:pt x="1274556" y="139246"/>
                    <a:pt x="1260794" y="133893"/>
                    <a:pt x="1258500" y="135423"/>
                  </a:cubicBezTo>
                  <a:cubicBezTo>
                    <a:pt x="1255442" y="136952"/>
                    <a:pt x="1247796" y="127777"/>
                    <a:pt x="1235563" y="127012"/>
                  </a:cubicBezTo>
                  <a:cubicBezTo>
                    <a:pt x="1224094" y="126248"/>
                    <a:pt x="1225624" y="118602"/>
                    <a:pt x="1226388" y="113250"/>
                  </a:cubicBezTo>
                  <a:cubicBezTo>
                    <a:pt x="1227917" y="107898"/>
                    <a:pt x="1216448" y="92606"/>
                    <a:pt x="1214920" y="83431"/>
                  </a:cubicBezTo>
                  <a:cubicBezTo>
                    <a:pt x="1212625" y="75021"/>
                    <a:pt x="1204980" y="73492"/>
                    <a:pt x="1201157" y="54377"/>
                  </a:cubicBezTo>
                  <a:cubicBezTo>
                    <a:pt x="1198098" y="36027"/>
                    <a:pt x="1188159" y="40615"/>
                    <a:pt x="1190452" y="32204"/>
                  </a:cubicBezTo>
                  <a:cubicBezTo>
                    <a:pt x="1192747" y="23794"/>
                    <a:pt x="1178984" y="19206"/>
                    <a:pt x="1175161" y="13854"/>
                  </a:cubicBezTo>
                  <a:cubicBezTo>
                    <a:pt x="1172103" y="8502"/>
                    <a:pt x="1157576" y="10796"/>
                    <a:pt x="1146872" y="5444"/>
                  </a:cubicBezTo>
                  <a:cubicBezTo>
                    <a:pt x="1136932" y="-673"/>
                    <a:pt x="1130051" y="3915"/>
                    <a:pt x="1120876" y="856"/>
                  </a:cubicBezTo>
                  <a:cubicBezTo>
                    <a:pt x="1110937" y="-2202"/>
                    <a:pt x="1089528" y="3915"/>
                    <a:pt x="1086470" y="3915"/>
                  </a:cubicBezTo>
                  <a:cubicBezTo>
                    <a:pt x="1083411" y="3915"/>
                    <a:pt x="1066591" y="92"/>
                    <a:pt x="1056651" y="13854"/>
                  </a:cubicBezTo>
                  <a:cubicBezTo>
                    <a:pt x="1046712" y="27617"/>
                    <a:pt x="1054358" y="26852"/>
                    <a:pt x="1058945" y="26852"/>
                  </a:cubicBezTo>
                  <a:cubicBezTo>
                    <a:pt x="1062768" y="26852"/>
                    <a:pt x="1065062" y="39850"/>
                    <a:pt x="1065826" y="44437"/>
                  </a:cubicBezTo>
                  <a:cubicBezTo>
                    <a:pt x="1066591" y="49025"/>
                    <a:pt x="1058945" y="55142"/>
                    <a:pt x="1055886" y="56671"/>
                  </a:cubicBezTo>
                  <a:cubicBezTo>
                    <a:pt x="1052828" y="58200"/>
                    <a:pt x="1042889" y="74256"/>
                    <a:pt x="1041359" y="79608"/>
                  </a:cubicBezTo>
                  <a:cubicBezTo>
                    <a:pt x="1039830" y="85725"/>
                    <a:pt x="1029126" y="99487"/>
                    <a:pt x="1030656" y="104839"/>
                  </a:cubicBezTo>
                  <a:cubicBezTo>
                    <a:pt x="1032185" y="110191"/>
                    <a:pt x="1025303" y="114779"/>
                    <a:pt x="1020716" y="115544"/>
                  </a:cubicBezTo>
                  <a:cubicBezTo>
                    <a:pt x="1016128" y="116308"/>
                    <a:pt x="1003130" y="126248"/>
                    <a:pt x="998543" y="127777"/>
                  </a:cubicBezTo>
                  <a:cubicBezTo>
                    <a:pt x="994720" y="129306"/>
                    <a:pt x="977899" y="126248"/>
                    <a:pt x="975605" y="121660"/>
                  </a:cubicBezTo>
                  <a:cubicBezTo>
                    <a:pt x="974841" y="120131"/>
                    <a:pt x="973312" y="118602"/>
                    <a:pt x="970254" y="117837"/>
                  </a:cubicBezTo>
                  <a:lnTo>
                    <a:pt x="951903" y="156831"/>
                  </a:lnTo>
                  <a:lnTo>
                    <a:pt x="950375" y="169064"/>
                  </a:lnTo>
                  <a:cubicBezTo>
                    <a:pt x="950375" y="169064"/>
                    <a:pt x="938141" y="172123"/>
                    <a:pt x="947316" y="181297"/>
                  </a:cubicBezTo>
                  <a:cubicBezTo>
                    <a:pt x="956491" y="190472"/>
                    <a:pt x="958021" y="182827"/>
                    <a:pt x="971018" y="182827"/>
                  </a:cubicBezTo>
                  <a:cubicBezTo>
                    <a:pt x="984781" y="182827"/>
                    <a:pt x="990133" y="193531"/>
                    <a:pt x="993191" y="185885"/>
                  </a:cubicBezTo>
                  <a:cubicBezTo>
                    <a:pt x="996250" y="178239"/>
                    <a:pt x="1008483" y="173652"/>
                    <a:pt x="1015364" y="182827"/>
                  </a:cubicBezTo>
                  <a:cubicBezTo>
                    <a:pt x="1023010" y="192002"/>
                    <a:pt x="1046712" y="208058"/>
                    <a:pt x="1045182" y="215704"/>
                  </a:cubicBezTo>
                  <a:cubicBezTo>
                    <a:pt x="1043653" y="223349"/>
                    <a:pt x="1029890" y="221820"/>
                    <a:pt x="1021480" y="218762"/>
                  </a:cubicBezTo>
                  <a:cubicBezTo>
                    <a:pt x="1012306" y="215704"/>
                    <a:pt x="1000837" y="224879"/>
                    <a:pt x="991661" y="224879"/>
                  </a:cubicBezTo>
                  <a:cubicBezTo>
                    <a:pt x="982487" y="224879"/>
                    <a:pt x="972547" y="227937"/>
                    <a:pt x="963372" y="237112"/>
                  </a:cubicBezTo>
                  <a:cubicBezTo>
                    <a:pt x="954198" y="246287"/>
                    <a:pt x="955726" y="256226"/>
                    <a:pt x="942729" y="257756"/>
                  </a:cubicBezTo>
                  <a:cubicBezTo>
                    <a:pt x="928966" y="259285"/>
                    <a:pt x="923614" y="257756"/>
                    <a:pt x="908323" y="268460"/>
                  </a:cubicBezTo>
                  <a:cubicBezTo>
                    <a:pt x="893031" y="279164"/>
                    <a:pt x="876974" y="274576"/>
                    <a:pt x="870858" y="271518"/>
                  </a:cubicBezTo>
                  <a:cubicBezTo>
                    <a:pt x="864741" y="268460"/>
                    <a:pt x="854037" y="266931"/>
                    <a:pt x="848685" y="277635"/>
                  </a:cubicBezTo>
                  <a:cubicBezTo>
                    <a:pt x="842568" y="288339"/>
                    <a:pt x="856331" y="293691"/>
                    <a:pt x="854802" y="305924"/>
                  </a:cubicBezTo>
                  <a:cubicBezTo>
                    <a:pt x="853272" y="318158"/>
                    <a:pt x="838745" y="315099"/>
                    <a:pt x="826512" y="329626"/>
                  </a:cubicBezTo>
                  <a:cubicBezTo>
                    <a:pt x="814279" y="343389"/>
                    <a:pt x="795164" y="350270"/>
                    <a:pt x="784460" y="348741"/>
                  </a:cubicBezTo>
                  <a:cubicBezTo>
                    <a:pt x="773756" y="347212"/>
                    <a:pt x="751584" y="341095"/>
                    <a:pt x="732469" y="350270"/>
                  </a:cubicBezTo>
                  <a:cubicBezTo>
                    <a:pt x="713355" y="359445"/>
                    <a:pt x="699592" y="373972"/>
                    <a:pt x="691946" y="372443"/>
                  </a:cubicBezTo>
                  <a:cubicBezTo>
                    <a:pt x="684300" y="370914"/>
                    <a:pt x="684300" y="361739"/>
                    <a:pt x="674360" y="363268"/>
                  </a:cubicBezTo>
                  <a:cubicBezTo>
                    <a:pt x="663657" y="364797"/>
                    <a:pt x="658304" y="361739"/>
                    <a:pt x="650658" y="357151"/>
                  </a:cubicBezTo>
                  <a:cubicBezTo>
                    <a:pt x="643013" y="352564"/>
                    <a:pt x="636896" y="360210"/>
                    <a:pt x="625428" y="351034"/>
                  </a:cubicBezTo>
                  <a:cubicBezTo>
                    <a:pt x="613194" y="341860"/>
                    <a:pt x="592550" y="343389"/>
                    <a:pt x="583376" y="341860"/>
                  </a:cubicBezTo>
                  <a:cubicBezTo>
                    <a:pt x="574200" y="340330"/>
                    <a:pt x="539794" y="341860"/>
                    <a:pt x="528325" y="340330"/>
                  </a:cubicBezTo>
                  <a:cubicBezTo>
                    <a:pt x="516092" y="338801"/>
                    <a:pt x="500036" y="343389"/>
                    <a:pt x="498507" y="337272"/>
                  </a:cubicBezTo>
                  <a:cubicBezTo>
                    <a:pt x="496978" y="331155"/>
                    <a:pt x="487803" y="326568"/>
                    <a:pt x="484745" y="312041"/>
                  </a:cubicBezTo>
                  <a:cubicBezTo>
                    <a:pt x="481686" y="298278"/>
                    <a:pt x="474040" y="292926"/>
                    <a:pt x="467159" y="291397"/>
                  </a:cubicBezTo>
                  <a:cubicBezTo>
                    <a:pt x="459513" y="289868"/>
                    <a:pt x="458749" y="281458"/>
                    <a:pt x="451867" y="280693"/>
                  </a:cubicBezTo>
                  <a:cubicBezTo>
                    <a:pt x="448809" y="279929"/>
                    <a:pt x="444986" y="269989"/>
                    <a:pt x="434282" y="269989"/>
                  </a:cubicBezTo>
                  <a:cubicBezTo>
                    <a:pt x="423578" y="269989"/>
                    <a:pt x="386878" y="265401"/>
                    <a:pt x="382291" y="256226"/>
                  </a:cubicBezTo>
                  <a:cubicBezTo>
                    <a:pt x="376938" y="247051"/>
                    <a:pt x="387643" y="245522"/>
                    <a:pt x="387643" y="236347"/>
                  </a:cubicBezTo>
                  <a:cubicBezTo>
                    <a:pt x="387643" y="227172"/>
                    <a:pt x="392995" y="215704"/>
                    <a:pt x="389172" y="211881"/>
                  </a:cubicBezTo>
                  <a:cubicBezTo>
                    <a:pt x="384584" y="208058"/>
                    <a:pt x="377703" y="200412"/>
                    <a:pt x="376938" y="193531"/>
                  </a:cubicBezTo>
                  <a:cubicBezTo>
                    <a:pt x="376174" y="186650"/>
                    <a:pt x="364705" y="177475"/>
                    <a:pt x="357059" y="176710"/>
                  </a:cubicBezTo>
                  <a:cubicBezTo>
                    <a:pt x="349414" y="175945"/>
                    <a:pt x="343297" y="171358"/>
                    <a:pt x="336416" y="164477"/>
                  </a:cubicBezTo>
                  <a:cubicBezTo>
                    <a:pt x="329534" y="158360"/>
                    <a:pt x="322653" y="158360"/>
                    <a:pt x="319595" y="142304"/>
                  </a:cubicBezTo>
                  <a:cubicBezTo>
                    <a:pt x="319595" y="141539"/>
                    <a:pt x="318830" y="140010"/>
                    <a:pt x="318830" y="139246"/>
                  </a:cubicBezTo>
                  <a:cubicBezTo>
                    <a:pt x="315772" y="139246"/>
                    <a:pt x="311949" y="137716"/>
                    <a:pt x="309655" y="137716"/>
                  </a:cubicBezTo>
                  <a:cubicBezTo>
                    <a:pt x="308126" y="137716"/>
                    <a:pt x="305832" y="136187"/>
                    <a:pt x="303539" y="133893"/>
                  </a:cubicBezTo>
                  <a:cubicBezTo>
                    <a:pt x="302010" y="140775"/>
                    <a:pt x="295128" y="143833"/>
                    <a:pt x="295128" y="149185"/>
                  </a:cubicBezTo>
                  <a:cubicBezTo>
                    <a:pt x="295128" y="155302"/>
                    <a:pt x="292834" y="162948"/>
                    <a:pt x="285189" y="162948"/>
                  </a:cubicBezTo>
                  <a:cubicBezTo>
                    <a:pt x="277543" y="162948"/>
                    <a:pt x="270662" y="169064"/>
                    <a:pt x="269897" y="181297"/>
                  </a:cubicBezTo>
                  <a:cubicBezTo>
                    <a:pt x="269133" y="193531"/>
                    <a:pt x="276778" y="195060"/>
                    <a:pt x="272956" y="200412"/>
                  </a:cubicBezTo>
                  <a:cubicBezTo>
                    <a:pt x="269897" y="205764"/>
                    <a:pt x="256135" y="211116"/>
                    <a:pt x="250783" y="208822"/>
                  </a:cubicBezTo>
                  <a:cubicBezTo>
                    <a:pt x="246195" y="206529"/>
                    <a:pt x="237020" y="208058"/>
                    <a:pt x="229374" y="206529"/>
                  </a:cubicBezTo>
                  <a:cubicBezTo>
                    <a:pt x="221729" y="205764"/>
                    <a:pt x="216376" y="195825"/>
                    <a:pt x="213318" y="206529"/>
                  </a:cubicBezTo>
                  <a:cubicBezTo>
                    <a:pt x="211024" y="217233"/>
                    <a:pt x="194968" y="250110"/>
                    <a:pt x="198791" y="253168"/>
                  </a:cubicBezTo>
                  <a:cubicBezTo>
                    <a:pt x="202614" y="256991"/>
                    <a:pt x="205673" y="264637"/>
                    <a:pt x="198791" y="264637"/>
                  </a:cubicBezTo>
                  <a:cubicBezTo>
                    <a:pt x="191910" y="264637"/>
                    <a:pt x="185793" y="263872"/>
                    <a:pt x="181970" y="260049"/>
                  </a:cubicBezTo>
                  <a:cubicBezTo>
                    <a:pt x="178912" y="256226"/>
                    <a:pt x="167443" y="264637"/>
                    <a:pt x="159798" y="264637"/>
                  </a:cubicBezTo>
                  <a:cubicBezTo>
                    <a:pt x="155975" y="264637"/>
                    <a:pt x="141448" y="271518"/>
                    <a:pt x="146800" y="273812"/>
                  </a:cubicBezTo>
                  <a:cubicBezTo>
                    <a:pt x="152152" y="276870"/>
                    <a:pt x="152152" y="289103"/>
                    <a:pt x="152152" y="295220"/>
                  </a:cubicBezTo>
                  <a:cubicBezTo>
                    <a:pt x="152152" y="300572"/>
                    <a:pt x="163621" y="316628"/>
                    <a:pt x="161326" y="321980"/>
                  </a:cubicBezTo>
                  <a:cubicBezTo>
                    <a:pt x="159033" y="327333"/>
                    <a:pt x="149093" y="333449"/>
                    <a:pt x="149093" y="340330"/>
                  </a:cubicBezTo>
                  <a:cubicBezTo>
                    <a:pt x="149093" y="347212"/>
                    <a:pt x="151387" y="354093"/>
                    <a:pt x="147564" y="355622"/>
                  </a:cubicBezTo>
                  <a:cubicBezTo>
                    <a:pt x="143741" y="357151"/>
                    <a:pt x="132272" y="361739"/>
                    <a:pt x="126920" y="366326"/>
                  </a:cubicBezTo>
                  <a:cubicBezTo>
                    <a:pt x="121569" y="370914"/>
                    <a:pt x="111629" y="370914"/>
                    <a:pt x="108571" y="377030"/>
                  </a:cubicBezTo>
                  <a:cubicBezTo>
                    <a:pt x="105512" y="383147"/>
                    <a:pt x="100925" y="389264"/>
                    <a:pt x="90220" y="387734"/>
                  </a:cubicBezTo>
                  <a:cubicBezTo>
                    <a:pt x="81045" y="386970"/>
                    <a:pt x="76458" y="384676"/>
                    <a:pt x="68812" y="393851"/>
                  </a:cubicBezTo>
                  <a:cubicBezTo>
                    <a:pt x="61931" y="403026"/>
                    <a:pt x="60402" y="399203"/>
                    <a:pt x="55050" y="403791"/>
                  </a:cubicBezTo>
                  <a:cubicBezTo>
                    <a:pt x="49698" y="408378"/>
                    <a:pt x="45110" y="400732"/>
                    <a:pt x="40523" y="399203"/>
                  </a:cubicBezTo>
                  <a:cubicBezTo>
                    <a:pt x="36700" y="397674"/>
                    <a:pt x="30583" y="403791"/>
                    <a:pt x="26760" y="403791"/>
                  </a:cubicBezTo>
                  <a:cubicBezTo>
                    <a:pt x="22937" y="403791"/>
                    <a:pt x="19115" y="410672"/>
                    <a:pt x="13762" y="412201"/>
                  </a:cubicBezTo>
                  <a:cubicBezTo>
                    <a:pt x="8410" y="413730"/>
                    <a:pt x="3823" y="412201"/>
                    <a:pt x="3823" y="418318"/>
                  </a:cubicBezTo>
                  <a:cubicBezTo>
                    <a:pt x="3823" y="422141"/>
                    <a:pt x="3059" y="426728"/>
                    <a:pt x="0" y="430551"/>
                  </a:cubicBezTo>
                  <a:lnTo>
                    <a:pt x="0" y="430551"/>
                  </a:lnTo>
                  <a:lnTo>
                    <a:pt x="3823" y="451959"/>
                  </a:lnTo>
                  <a:cubicBezTo>
                    <a:pt x="3823" y="451959"/>
                    <a:pt x="25996" y="459605"/>
                    <a:pt x="26760" y="467251"/>
                  </a:cubicBezTo>
                  <a:cubicBezTo>
                    <a:pt x="27525" y="474897"/>
                    <a:pt x="31348" y="500128"/>
                    <a:pt x="31348" y="500128"/>
                  </a:cubicBezTo>
                  <a:cubicBezTo>
                    <a:pt x="31348" y="500128"/>
                    <a:pt x="31348" y="500128"/>
                    <a:pt x="30583" y="500128"/>
                  </a:cubicBezTo>
                  <a:cubicBezTo>
                    <a:pt x="39758" y="507774"/>
                    <a:pt x="51991" y="515419"/>
                    <a:pt x="51991" y="518478"/>
                  </a:cubicBezTo>
                  <a:cubicBezTo>
                    <a:pt x="51991" y="521536"/>
                    <a:pt x="52756" y="531476"/>
                    <a:pt x="63460" y="536828"/>
                  </a:cubicBezTo>
                  <a:cubicBezTo>
                    <a:pt x="70342" y="539886"/>
                    <a:pt x="77223" y="543709"/>
                    <a:pt x="81810" y="546767"/>
                  </a:cubicBezTo>
                  <a:cubicBezTo>
                    <a:pt x="82575" y="545238"/>
                    <a:pt x="82575" y="544474"/>
                    <a:pt x="82575" y="544474"/>
                  </a:cubicBezTo>
                  <a:lnTo>
                    <a:pt x="91750" y="543709"/>
                  </a:lnTo>
                  <a:cubicBezTo>
                    <a:pt x="91750" y="543709"/>
                    <a:pt x="94808" y="545238"/>
                    <a:pt x="97102" y="548296"/>
                  </a:cubicBezTo>
                  <a:cubicBezTo>
                    <a:pt x="99396" y="540651"/>
                    <a:pt x="115452" y="532240"/>
                    <a:pt x="123097" y="532240"/>
                  </a:cubicBezTo>
                  <a:cubicBezTo>
                    <a:pt x="131508" y="533005"/>
                    <a:pt x="152152" y="549826"/>
                    <a:pt x="149858" y="555178"/>
                  </a:cubicBezTo>
                  <a:cubicBezTo>
                    <a:pt x="147564" y="561294"/>
                    <a:pt x="133037" y="582703"/>
                    <a:pt x="126920" y="584232"/>
                  </a:cubicBezTo>
                  <a:cubicBezTo>
                    <a:pt x="124627" y="584996"/>
                    <a:pt x="120804" y="584996"/>
                    <a:pt x="116981" y="584996"/>
                  </a:cubicBezTo>
                  <a:cubicBezTo>
                    <a:pt x="116216" y="588819"/>
                    <a:pt x="115452" y="591878"/>
                    <a:pt x="115452" y="593407"/>
                  </a:cubicBezTo>
                  <a:cubicBezTo>
                    <a:pt x="115452" y="597994"/>
                    <a:pt x="123862" y="605640"/>
                    <a:pt x="128450" y="614815"/>
                  </a:cubicBezTo>
                  <a:cubicBezTo>
                    <a:pt x="133037" y="623225"/>
                    <a:pt x="120804" y="629342"/>
                    <a:pt x="114687" y="623225"/>
                  </a:cubicBezTo>
                  <a:cubicBezTo>
                    <a:pt x="108571" y="617109"/>
                    <a:pt x="105512" y="629342"/>
                    <a:pt x="109335" y="633930"/>
                  </a:cubicBezTo>
                  <a:cubicBezTo>
                    <a:pt x="113158" y="638517"/>
                    <a:pt x="110864" y="652280"/>
                    <a:pt x="117746" y="653044"/>
                  </a:cubicBezTo>
                  <a:cubicBezTo>
                    <a:pt x="123862" y="653809"/>
                    <a:pt x="129979" y="667571"/>
                    <a:pt x="136860" y="667571"/>
                  </a:cubicBezTo>
                  <a:cubicBezTo>
                    <a:pt x="143741" y="667571"/>
                    <a:pt x="150623" y="679804"/>
                    <a:pt x="150623" y="679804"/>
                  </a:cubicBezTo>
                  <a:cubicBezTo>
                    <a:pt x="150623" y="679804"/>
                    <a:pt x="160562" y="686686"/>
                    <a:pt x="160562" y="690509"/>
                  </a:cubicBezTo>
                  <a:cubicBezTo>
                    <a:pt x="160562" y="691273"/>
                    <a:pt x="160562" y="691273"/>
                    <a:pt x="159798" y="692038"/>
                  </a:cubicBezTo>
                  <a:cubicBezTo>
                    <a:pt x="167443" y="691273"/>
                    <a:pt x="172795" y="690509"/>
                    <a:pt x="174324" y="687450"/>
                  </a:cubicBezTo>
                  <a:cubicBezTo>
                    <a:pt x="175089" y="683627"/>
                    <a:pt x="185793" y="683627"/>
                    <a:pt x="192675" y="691273"/>
                  </a:cubicBezTo>
                  <a:cubicBezTo>
                    <a:pt x="199555" y="698919"/>
                    <a:pt x="229374" y="718033"/>
                    <a:pt x="240079" y="727209"/>
                  </a:cubicBezTo>
                  <a:cubicBezTo>
                    <a:pt x="250783" y="736383"/>
                    <a:pt x="276014" y="746323"/>
                    <a:pt x="285189" y="746323"/>
                  </a:cubicBezTo>
                  <a:cubicBezTo>
                    <a:pt x="293599" y="745558"/>
                    <a:pt x="302010" y="752440"/>
                    <a:pt x="315772" y="752440"/>
                  </a:cubicBezTo>
                  <a:cubicBezTo>
                    <a:pt x="318066" y="752440"/>
                    <a:pt x="319595" y="752440"/>
                    <a:pt x="321124" y="752440"/>
                  </a:cubicBezTo>
                  <a:cubicBezTo>
                    <a:pt x="322653" y="750146"/>
                    <a:pt x="326476" y="750146"/>
                    <a:pt x="328770" y="746323"/>
                  </a:cubicBezTo>
                  <a:cubicBezTo>
                    <a:pt x="332593" y="740206"/>
                    <a:pt x="337945" y="750911"/>
                    <a:pt x="336416" y="758556"/>
                  </a:cubicBezTo>
                  <a:cubicBezTo>
                    <a:pt x="335651" y="762379"/>
                    <a:pt x="336416" y="766202"/>
                    <a:pt x="337945" y="769261"/>
                  </a:cubicBezTo>
                  <a:cubicBezTo>
                    <a:pt x="339474" y="766202"/>
                    <a:pt x="341768" y="763144"/>
                    <a:pt x="343297" y="759321"/>
                  </a:cubicBezTo>
                  <a:cubicBezTo>
                    <a:pt x="347884" y="747088"/>
                    <a:pt x="354766" y="747852"/>
                    <a:pt x="360118" y="744029"/>
                  </a:cubicBezTo>
                  <a:cubicBezTo>
                    <a:pt x="364705" y="740206"/>
                    <a:pt x="369293" y="741736"/>
                    <a:pt x="379232" y="747088"/>
                  </a:cubicBezTo>
                  <a:cubicBezTo>
                    <a:pt x="388407" y="752440"/>
                    <a:pt x="392230" y="741736"/>
                    <a:pt x="405992" y="754734"/>
                  </a:cubicBezTo>
                  <a:cubicBezTo>
                    <a:pt x="409051" y="753204"/>
                    <a:pt x="412874" y="751675"/>
                    <a:pt x="414403" y="751675"/>
                  </a:cubicBezTo>
                  <a:cubicBezTo>
                    <a:pt x="417461" y="751675"/>
                    <a:pt x="420520" y="745558"/>
                    <a:pt x="425107" y="740971"/>
                  </a:cubicBezTo>
                  <a:cubicBezTo>
                    <a:pt x="429694" y="736383"/>
                    <a:pt x="428930" y="730267"/>
                    <a:pt x="434282" y="731031"/>
                  </a:cubicBezTo>
                  <a:cubicBezTo>
                    <a:pt x="439634" y="731796"/>
                    <a:pt x="442693" y="724150"/>
                    <a:pt x="454161" y="717269"/>
                  </a:cubicBezTo>
                  <a:cubicBezTo>
                    <a:pt x="466394" y="710388"/>
                    <a:pt x="476334" y="721092"/>
                    <a:pt x="481686" y="716504"/>
                  </a:cubicBezTo>
                  <a:cubicBezTo>
                    <a:pt x="487038" y="711917"/>
                    <a:pt x="493919" y="709623"/>
                    <a:pt x="493919" y="714211"/>
                  </a:cubicBezTo>
                  <a:cubicBezTo>
                    <a:pt x="493919" y="718798"/>
                    <a:pt x="501565" y="724915"/>
                    <a:pt x="503095" y="730267"/>
                  </a:cubicBezTo>
                  <a:cubicBezTo>
                    <a:pt x="504624" y="735619"/>
                    <a:pt x="514563" y="737148"/>
                    <a:pt x="516092" y="737913"/>
                  </a:cubicBezTo>
                  <a:cubicBezTo>
                    <a:pt x="517621" y="737148"/>
                    <a:pt x="519151" y="736383"/>
                    <a:pt x="519915" y="735619"/>
                  </a:cubicBezTo>
                  <a:cubicBezTo>
                    <a:pt x="525267" y="731031"/>
                    <a:pt x="535207" y="736383"/>
                    <a:pt x="535207" y="742500"/>
                  </a:cubicBezTo>
                  <a:cubicBezTo>
                    <a:pt x="535207" y="748617"/>
                    <a:pt x="535971" y="756263"/>
                    <a:pt x="540558" y="756263"/>
                  </a:cubicBezTo>
                  <a:cubicBezTo>
                    <a:pt x="545147" y="756263"/>
                    <a:pt x="549734" y="756263"/>
                    <a:pt x="549734" y="768496"/>
                  </a:cubicBezTo>
                  <a:cubicBezTo>
                    <a:pt x="549734" y="780729"/>
                    <a:pt x="553557" y="793727"/>
                    <a:pt x="544381" y="804431"/>
                  </a:cubicBezTo>
                  <a:cubicBezTo>
                    <a:pt x="534442" y="814371"/>
                    <a:pt x="522974" y="832721"/>
                    <a:pt x="525267" y="838073"/>
                  </a:cubicBezTo>
                  <a:cubicBezTo>
                    <a:pt x="527561" y="843425"/>
                    <a:pt x="522209" y="853364"/>
                    <a:pt x="529090" y="850306"/>
                  </a:cubicBezTo>
                  <a:cubicBezTo>
                    <a:pt x="535971" y="846483"/>
                    <a:pt x="552793" y="850306"/>
                    <a:pt x="550498" y="854893"/>
                  </a:cubicBezTo>
                  <a:cubicBezTo>
                    <a:pt x="548204" y="859481"/>
                    <a:pt x="551263" y="874008"/>
                    <a:pt x="557380" y="874773"/>
                  </a:cubicBezTo>
                  <a:cubicBezTo>
                    <a:pt x="564261" y="875537"/>
                    <a:pt x="568084" y="879360"/>
                    <a:pt x="565790" y="885477"/>
                  </a:cubicBezTo>
                  <a:cubicBezTo>
                    <a:pt x="563496" y="891594"/>
                    <a:pt x="560438" y="901533"/>
                    <a:pt x="565790" y="901533"/>
                  </a:cubicBezTo>
                  <a:cubicBezTo>
                    <a:pt x="571142" y="901533"/>
                    <a:pt x="579553" y="901533"/>
                    <a:pt x="578788" y="907650"/>
                  </a:cubicBezTo>
                  <a:cubicBezTo>
                    <a:pt x="578023" y="913766"/>
                    <a:pt x="582610" y="919883"/>
                    <a:pt x="593315" y="916060"/>
                  </a:cubicBezTo>
                  <a:cubicBezTo>
                    <a:pt x="599432" y="913766"/>
                    <a:pt x="602490" y="911473"/>
                    <a:pt x="604019" y="913766"/>
                  </a:cubicBezTo>
                  <a:cubicBezTo>
                    <a:pt x="607842" y="913766"/>
                    <a:pt x="608606" y="923706"/>
                    <a:pt x="615488" y="925235"/>
                  </a:cubicBezTo>
                  <a:cubicBezTo>
                    <a:pt x="623134" y="927529"/>
                    <a:pt x="619311" y="909179"/>
                    <a:pt x="616252" y="906121"/>
                  </a:cubicBezTo>
                  <a:cubicBezTo>
                    <a:pt x="613194" y="903062"/>
                    <a:pt x="617017" y="890829"/>
                    <a:pt x="620075" y="893887"/>
                  </a:cubicBezTo>
                  <a:cubicBezTo>
                    <a:pt x="623134" y="896945"/>
                    <a:pt x="630779" y="893887"/>
                    <a:pt x="635367" y="887771"/>
                  </a:cubicBezTo>
                  <a:cubicBezTo>
                    <a:pt x="639954" y="881654"/>
                    <a:pt x="649130" y="892358"/>
                    <a:pt x="652952" y="885477"/>
                  </a:cubicBezTo>
                  <a:cubicBezTo>
                    <a:pt x="656775" y="878596"/>
                    <a:pt x="665186" y="890064"/>
                    <a:pt x="672831" y="885477"/>
                  </a:cubicBezTo>
                  <a:cubicBezTo>
                    <a:pt x="681242" y="880889"/>
                    <a:pt x="685065" y="889300"/>
                    <a:pt x="688123" y="882418"/>
                  </a:cubicBezTo>
                  <a:cubicBezTo>
                    <a:pt x="691946" y="875537"/>
                    <a:pt x="703415" y="867127"/>
                    <a:pt x="706473" y="870185"/>
                  </a:cubicBezTo>
                  <a:cubicBezTo>
                    <a:pt x="709532" y="873244"/>
                    <a:pt x="711060" y="878596"/>
                    <a:pt x="725588" y="880889"/>
                  </a:cubicBezTo>
                  <a:cubicBezTo>
                    <a:pt x="740115" y="883183"/>
                    <a:pt x="731704" y="890829"/>
                    <a:pt x="731704" y="895416"/>
                  </a:cubicBezTo>
                  <a:cubicBezTo>
                    <a:pt x="731704" y="900004"/>
                    <a:pt x="748525" y="913002"/>
                    <a:pt x="754641" y="913766"/>
                  </a:cubicBezTo>
                  <a:cubicBezTo>
                    <a:pt x="756171" y="913766"/>
                    <a:pt x="757700" y="915296"/>
                    <a:pt x="759229" y="917589"/>
                  </a:cubicBezTo>
                  <a:cubicBezTo>
                    <a:pt x="763817" y="915296"/>
                    <a:pt x="771463" y="919118"/>
                    <a:pt x="773756" y="913766"/>
                  </a:cubicBezTo>
                  <a:cubicBezTo>
                    <a:pt x="776050" y="907650"/>
                    <a:pt x="783696" y="909179"/>
                    <a:pt x="786754" y="914531"/>
                  </a:cubicBezTo>
                  <a:cubicBezTo>
                    <a:pt x="789813" y="919883"/>
                    <a:pt x="793636" y="920648"/>
                    <a:pt x="800516" y="914531"/>
                  </a:cubicBezTo>
                  <a:cubicBezTo>
                    <a:pt x="807397" y="908414"/>
                    <a:pt x="810456" y="920648"/>
                    <a:pt x="806633" y="924470"/>
                  </a:cubicBezTo>
                  <a:cubicBezTo>
                    <a:pt x="802810" y="928293"/>
                    <a:pt x="805104" y="938997"/>
                    <a:pt x="811985" y="945879"/>
                  </a:cubicBezTo>
                  <a:cubicBezTo>
                    <a:pt x="818866" y="951995"/>
                    <a:pt x="819631" y="942056"/>
                    <a:pt x="818102" y="935174"/>
                  </a:cubicBezTo>
                  <a:cubicBezTo>
                    <a:pt x="816573" y="929058"/>
                    <a:pt x="828806" y="922177"/>
                    <a:pt x="850979" y="914531"/>
                  </a:cubicBezTo>
                  <a:cubicBezTo>
                    <a:pt x="872387" y="906885"/>
                    <a:pt x="896854" y="889300"/>
                    <a:pt x="897618" y="885477"/>
                  </a:cubicBezTo>
                  <a:cubicBezTo>
                    <a:pt x="896089" y="880125"/>
                    <a:pt x="893796" y="860246"/>
                    <a:pt x="899912" y="850306"/>
                  </a:cubicBezTo>
                  <a:cubicBezTo>
                    <a:pt x="906793" y="838073"/>
                    <a:pt x="901441" y="823546"/>
                    <a:pt x="906029" y="819723"/>
                  </a:cubicBezTo>
                  <a:cubicBezTo>
                    <a:pt x="910616" y="815900"/>
                    <a:pt x="914439" y="812077"/>
                    <a:pt x="918262" y="821252"/>
                  </a:cubicBezTo>
                  <a:cubicBezTo>
                    <a:pt x="922085" y="830427"/>
                    <a:pt x="924379" y="839602"/>
                    <a:pt x="932025" y="841896"/>
                  </a:cubicBezTo>
                  <a:cubicBezTo>
                    <a:pt x="939670" y="844189"/>
                    <a:pt x="961843" y="848777"/>
                    <a:pt x="967960" y="856423"/>
                  </a:cubicBezTo>
                  <a:cubicBezTo>
                    <a:pt x="971018" y="865598"/>
                    <a:pt x="969489" y="870950"/>
                    <a:pt x="969489" y="8709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4" name="Vrije vorm: vorm 333">
              <a:extLst>
                <a:ext uri="{FF2B5EF4-FFF2-40B4-BE49-F238E27FC236}">
                  <a16:creationId xmlns:a16="http://schemas.microsoft.com/office/drawing/2014/main" id="{D4879261-0A79-4D7F-85BC-9C84158F77F7}"/>
                </a:ext>
              </a:extLst>
            </p:cNvPr>
            <p:cNvSpPr/>
            <p:nvPr/>
          </p:nvSpPr>
          <p:spPr>
            <a:xfrm>
              <a:off x="9033237" y="3860926"/>
              <a:ext cx="217083" cy="324862"/>
            </a:xfrm>
            <a:custGeom>
              <a:avLst/>
              <a:gdLst>
                <a:gd name="connsiteX0" fmla="*/ 214361 w 217083"/>
                <a:gd name="connsiteY0" fmla="*/ 282810 h 324862"/>
                <a:gd name="connsiteX1" fmla="*/ 209008 w 217083"/>
                <a:gd name="connsiteY1" fmla="*/ 228525 h 324862"/>
                <a:gd name="connsiteX2" fmla="*/ 192188 w 217083"/>
                <a:gd name="connsiteY2" fmla="*/ 226996 h 324862"/>
                <a:gd name="connsiteX3" fmla="*/ 179191 w 217083"/>
                <a:gd name="connsiteY3" fmla="*/ 239994 h 324862"/>
                <a:gd name="connsiteX4" fmla="*/ 165428 w 217083"/>
                <a:gd name="connsiteY4" fmla="*/ 250698 h 324862"/>
                <a:gd name="connsiteX5" fmla="*/ 144784 w 217083"/>
                <a:gd name="connsiteY5" fmla="*/ 245346 h 324862"/>
                <a:gd name="connsiteX6" fmla="*/ 118024 w 217083"/>
                <a:gd name="connsiteY6" fmla="*/ 262167 h 324862"/>
                <a:gd name="connsiteX7" fmla="*/ 108849 w 217083"/>
                <a:gd name="connsiteY7" fmla="*/ 287398 h 324862"/>
                <a:gd name="connsiteX8" fmla="*/ 129493 w 217083"/>
                <a:gd name="connsiteY8" fmla="*/ 275929 h 324862"/>
                <a:gd name="connsiteX9" fmla="*/ 146313 w 217083"/>
                <a:gd name="connsiteY9" fmla="*/ 269812 h 324862"/>
                <a:gd name="connsiteX10" fmla="*/ 165428 w 217083"/>
                <a:gd name="connsiteY10" fmla="*/ 311864 h 324862"/>
                <a:gd name="connsiteX11" fmla="*/ 189130 w 217083"/>
                <a:gd name="connsiteY11" fmla="*/ 324862 h 324862"/>
                <a:gd name="connsiteX12" fmla="*/ 188365 w 217083"/>
                <a:gd name="connsiteY12" fmla="*/ 294279 h 324862"/>
                <a:gd name="connsiteX13" fmla="*/ 214361 w 217083"/>
                <a:gd name="connsiteY13" fmla="*/ 282810 h 324862"/>
                <a:gd name="connsiteX14" fmla="*/ 152430 w 217083"/>
                <a:gd name="connsiteY14" fmla="*/ 226231 h 324862"/>
                <a:gd name="connsiteX15" fmla="*/ 169251 w 217083"/>
                <a:gd name="connsiteY15" fmla="*/ 214763 h 324862"/>
                <a:gd name="connsiteX16" fmla="*/ 152430 w 217083"/>
                <a:gd name="connsiteY16" fmla="*/ 226231 h 324862"/>
                <a:gd name="connsiteX17" fmla="*/ 30097 w 217083"/>
                <a:gd name="connsiteY17" fmla="*/ 211704 h 324862"/>
                <a:gd name="connsiteX18" fmla="*/ 278 w 217083"/>
                <a:gd name="connsiteY18" fmla="*/ 252227 h 324862"/>
                <a:gd name="connsiteX19" fmla="*/ 42330 w 217083"/>
                <a:gd name="connsiteY19" fmla="*/ 210940 h 324862"/>
                <a:gd name="connsiteX20" fmla="*/ 48446 w 217083"/>
                <a:gd name="connsiteY20" fmla="*/ 184944 h 324862"/>
                <a:gd name="connsiteX21" fmla="*/ 30097 w 217083"/>
                <a:gd name="connsiteY21" fmla="*/ 211704 h 324862"/>
                <a:gd name="connsiteX22" fmla="*/ 111143 w 217083"/>
                <a:gd name="connsiteY22" fmla="*/ 197942 h 324862"/>
                <a:gd name="connsiteX23" fmla="*/ 123376 w 217083"/>
                <a:gd name="connsiteY23" fmla="*/ 191061 h 324862"/>
                <a:gd name="connsiteX24" fmla="*/ 125670 w 217083"/>
                <a:gd name="connsiteY24" fmla="*/ 210175 h 324862"/>
                <a:gd name="connsiteX25" fmla="*/ 128727 w 217083"/>
                <a:gd name="connsiteY25" fmla="*/ 236936 h 324862"/>
                <a:gd name="connsiteX26" fmla="*/ 153195 w 217083"/>
                <a:gd name="connsiteY26" fmla="*/ 197942 h 324862"/>
                <a:gd name="connsiteX27" fmla="*/ 144019 w 217083"/>
                <a:gd name="connsiteY27" fmla="*/ 193354 h 324862"/>
                <a:gd name="connsiteX28" fmla="*/ 108849 w 217083"/>
                <a:gd name="connsiteY28" fmla="*/ 164300 h 324862"/>
                <a:gd name="connsiteX29" fmla="*/ 111143 w 217083"/>
                <a:gd name="connsiteY29" fmla="*/ 197942 h 324862"/>
                <a:gd name="connsiteX30" fmla="*/ 72914 w 217083"/>
                <a:gd name="connsiteY30" fmla="*/ 128365 h 324862"/>
                <a:gd name="connsiteX31" fmla="*/ 95087 w 217083"/>
                <a:gd name="connsiteY31" fmla="*/ 154361 h 324862"/>
                <a:gd name="connsiteX32" fmla="*/ 72914 w 217083"/>
                <a:gd name="connsiteY32" fmla="*/ 128365 h 324862"/>
                <a:gd name="connsiteX33" fmla="*/ 116494 w 217083"/>
                <a:gd name="connsiteY33" fmla="*/ 122248 h 324862"/>
                <a:gd name="connsiteX34" fmla="*/ 144784 w 217083"/>
                <a:gd name="connsiteY34" fmla="*/ 143657 h 324862"/>
                <a:gd name="connsiteX35" fmla="*/ 151665 w 217083"/>
                <a:gd name="connsiteY35" fmla="*/ 165065 h 324862"/>
                <a:gd name="connsiteX36" fmla="*/ 161605 w 217083"/>
                <a:gd name="connsiteY36" fmla="*/ 175769 h 324862"/>
                <a:gd name="connsiteX37" fmla="*/ 173074 w 217083"/>
                <a:gd name="connsiteY37" fmla="*/ 206352 h 324862"/>
                <a:gd name="connsiteX38" fmla="*/ 180719 w 217083"/>
                <a:gd name="connsiteY38" fmla="*/ 200236 h 324862"/>
                <a:gd name="connsiteX39" fmla="*/ 190659 w 217083"/>
                <a:gd name="connsiteY39" fmla="*/ 185709 h 324862"/>
                <a:gd name="connsiteX40" fmla="*/ 184542 w 217083"/>
                <a:gd name="connsiteY40" fmla="*/ 155890 h 324862"/>
                <a:gd name="connsiteX41" fmla="*/ 158546 w 217083"/>
                <a:gd name="connsiteY41" fmla="*/ 136775 h 324862"/>
                <a:gd name="connsiteX42" fmla="*/ 142490 w 217083"/>
                <a:gd name="connsiteY42" fmla="*/ 115367 h 324862"/>
                <a:gd name="connsiteX43" fmla="*/ 110378 w 217083"/>
                <a:gd name="connsiteY43" fmla="*/ 109250 h 324862"/>
                <a:gd name="connsiteX44" fmla="*/ 98910 w 217083"/>
                <a:gd name="connsiteY44" fmla="*/ 87078 h 324862"/>
                <a:gd name="connsiteX45" fmla="*/ 114966 w 217083"/>
                <a:gd name="connsiteY45" fmla="*/ 52671 h 324862"/>
                <a:gd name="connsiteX46" fmla="*/ 113436 w 217083"/>
                <a:gd name="connsiteY46" fmla="*/ 12913 h 324862"/>
                <a:gd name="connsiteX47" fmla="*/ 109613 w 217083"/>
                <a:gd name="connsiteY47" fmla="*/ 4503 h 324862"/>
                <a:gd name="connsiteX48" fmla="*/ 75972 w 217083"/>
                <a:gd name="connsiteY48" fmla="*/ 1445 h 324862"/>
                <a:gd name="connsiteX49" fmla="*/ 71384 w 217083"/>
                <a:gd name="connsiteY49" fmla="*/ 58024 h 324862"/>
                <a:gd name="connsiteX50" fmla="*/ 60680 w 217083"/>
                <a:gd name="connsiteY50" fmla="*/ 54965 h 324862"/>
                <a:gd name="connsiteX51" fmla="*/ 66797 w 217083"/>
                <a:gd name="connsiteY51" fmla="*/ 87842 h 324862"/>
                <a:gd name="connsiteX52" fmla="*/ 72914 w 217083"/>
                <a:gd name="connsiteY52" fmla="*/ 106192 h 324862"/>
                <a:gd name="connsiteX53" fmla="*/ 96615 w 217083"/>
                <a:gd name="connsiteY53" fmla="*/ 113838 h 324862"/>
                <a:gd name="connsiteX54" fmla="*/ 116494 w 217083"/>
                <a:gd name="connsiteY54" fmla="*/ 122248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7083" h="324862">
                  <a:moveTo>
                    <a:pt x="214361" y="282810"/>
                  </a:moveTo>
                  <a:cubicBezTo>
                    <a:pt x="222771" y="272871"/>
                    <a:pt x="209008" y="246111"/>
                    <a:pt x="209008" y="228525"/>
                  </a:cubicBezTo>
                  <a:cubicBezTo>
                    <a:pt x="209008" y="210940"/>
                    <a:pt x="186071" y="216292"/>
                    <a:pt x="192188" y="226996"/>
                  </a:cubicBezTo>
                  <a:cubicBezTo>
                    <a:pt x="198305" y="237700"/>
                    <a:pt x="180719" y="229290"/>
                    <a:pt x="179191" y="239994"/>
                  </a:cubicBezTo>
                  <a:cubicBezTo>
                    <a:pt x="177661" y="250698"/>
                    <a:pt x="164663" y="242288"/>
                    <a:pt x="165428" y="250698"/>
                  </a:cubicBezTo>
                  <a:cubicBezTo>
                    <a:pt x="166192" y="259108"/>
                    <a:pt x="151665" y="250698"/>
                    <a:pt x="144784" y="245346"/>
                  </a:cubicBezTo>
                  <a:cubicBezTo>
                    <a:pt x="137903" y="239994"/>
                    <a:pt x="127963" y="259108"/>
                    <a:pt x="118024" y="262167"/>
                  </a:cubicBezTo>
                  <a:cubicBezTo>
                    <a:pt x="108084" y="265225"/>
                    <a:pt x="101967" y="288163"/>
                    <a:pt x="108849" y="287398"/>
                  </a:cubicBezTo>
                  <a:cubicBezTo>
                    <a:pt x="117259" y="286633"/>
                    <a:pt x="121082" y="275165"/>
                    <a:pt x="129493" y="275929"/>
                  </a:cubicBezTo>
                  <a:cubicBezTo>
                    <a:pt x="137903" y="276694"/>
                    <a:pt x="134844" y="267519"/>
                    <a:pt x="146313" y="269812"/>
                  </a:cubicBezTo>
                  <a:cubicBezTo>
                    <a:pt x="157782" y="272106"/>
                    <a:pt x="149372" y="308806"/>
                    <a:pt x="165428" y="311864"/>
                  </a:cubicBezTo>
                  <a:cubicBezTo>
                    <a:pt x="181484" y="314923"/>
                    <a:pt x="182248" y="324862"/>
                    <a:pt x="189130" y="324862"/>
                  </a:cubicBezTo>
                  <a:cubicBezTo>
                    <a:pt x="196775" y="324862"/>
                    <a:pt x="187601" y="301925"/>
                    <a:pt x="188365" y="294279"/>
                  </a:cubicBezTo>
                  <a:cubicBezTo>
                    <a:pt x="189894" y="285104"/>
                    <a:pt x="205951" y="292750"/>
                    <a:pt x="214361" y="282810"/>
                  </a:cubicBezTo>
                  <a:moveTo>
                    <a:pt x="152430" y="226231"/>
                  </a:moveTo>
                  <a:cubicBezTo>
                    <a:pt x="155488" y="233113"/>
                    <a:pt x="175368" y="221644"/>
                    <a:pt x="169251" y="214763"/>
                  </a:cubicBezTo>
                  <a:cubicBezTo>
                    <a:pt x="163899" y="207882"/>
                    <a:pt x="150136" y="220879"/>
                    <a:pt x="152430" y="226231"/>
                  </a:cubicBezTo>
                  <a:moveTo>
                    <a:pt x="30097" y="211704"/>
                  </a:moveTo>
                  <a:cubicBezTo>
                    <a:pt x="20157" y="224702"/>
                    <a:pt x="-2780" y="246111"/>
                    <a:pt x="278" y="252227"/>
                  </a:cubicBezTo>
                  <a:cubicBezTo>
                    <a:pt x="4101" y="259873"/>
                    <a:pt x="30097" y="220879"/>
                    <a:pt x="42330" y="210940"/>
                  </a:cubicBezTo>
                  <a:cubicBezTo>
                    <a:pt x="54563" y="201765"/>
                    <a:pt x="52269" y="193354"/>
                    <a:pt x="48446" y="184944"/>
                  </a:cubicBezTo>
                  <a:cubicBezTo>
                    <a:pt x="44624" y="176534"/>
                    <a:pt x="40036" y="198706"/>
                    <a:pt x="30097" y="211704"/>
                  </a:cubicBezTo>
                  <a:moveTo>
                    <a:pt x="111143" y="197942"/>
                  </a:moveTo>
                  <a:cubicBezTo>
                    <a:pt x="114966" y="197177"/>
                    <a:pt x="122611" y="197942"/>
                    <a:pt x="123376" y="191061"/>
                  </a:cubicBezTo>
                  <a:cubicBezTo>
                    <a:pt x="124140" y="184180"/>
                    <a:pt x="131786" y="204059"/>
                    <a:pt x="125670" y="210175"/>
                  </a:cubicBezTo>
                  <a:cubicBezTo>
                    <a:pt x="119553" y="216292"/>
                    <a:pt x="119553" y="234642"/>
                    <a:pt x="128727" y="236936"/>
                  </a:cubicBezTo>
                  <a:cubicBezTo>
                    <a:pt x="137903" y="239229"/>
                    <a:pt x="156253" y="204823"/>
                    <a:pt x="153195" y="197942"/>
                  </a:cubicBezTo>
                  <a:cubicBezTo>
                    <a:pt x="150136" y="191825"/>
                    <a:pt x="142490" y="202529"/>
                    <a:pt x="144019" y="193354"/>
                  </a:cubicBezTo>
                  <a:cubicBezTo>
                    <a:pt x="146313" y="184944"/>
                    <a:pt x="119553" y="162771"/>
                    <a:pt x="108849" y="164300"/>
                  </a:cubicBezTo>
                  <a:cubicBezTo>
                    <a:pt x="99674" y="167359"/>
                    <a:pt x="102732" y="200236"/>
                    <a:pt x="111143" y="197942"/>
                  </a:cubicBezTo>
                  <a:moveTo>
                    <a:pt x="72914" y="128365"/>
                  </a:moveTo>
                  <a:cubicBezTo>
                    <a:pt x="75207" y="138305"/>
                    <a:pt x="79795" y="158948"/>
                    <a:pt x="95087" y="154361"/>
                  </a:cubicBezTo>
                  <a:cubicBezTo>
                    <a:pt x="109613" y="149009"/>
                    <a:pt x="71384" y="121484"/>
                    <a:pt x="72914" y="128365"/>
                  </a:cubicBezTo>
                  <a:moveTo>
                    <a:pt x="116494" y="122248"/>
                  </a:moveTo>
                  <a:cubicBezTo>
                    <a:pt x="129493" y="119955"/>
                    <a:pt x="147078" y="137540"/>
                    <a:pt x="144784" y="143657"/>
                  </a:cubicBezTo>
                  <a:cubicBezTo>
                    <a:pt x="141726" y="149773"/>
                    <a:pt x="145549" y="171182"/>
                    <a:pt x="151665" y="165065"/>
                  </a:cubicBezTo>
                  <a:cubicBezTo>
                    <a:pt x="157782" y="158948"/>
                    <a:pt x="167722" y="166594"/>
                    <a:pt x="161605" y="175769"/>
                  </a:cubicBezTo>
                  <a:cubicBezTo>
                    <a:pt x="155488" y="184944"/>
                    <a:pt x="171545" y="194119"/>
                    <a:pt x="173074" y="206352"/>
                  </a:cubicBezTo>
                  <a:cubicBezTo>
                    <a:pt x="175368" y="217821"/>
                    <a:pt x="182248" y="208646"/>
                    <a:pt x="180719" y="200236"/>
                  </a:cubicBezTo>
                  <a:cubicBezTo>
                    <a:pt x="179191" y="191825"/>
                    <a:pt x="182248" y="192590"/>
                    <a:pt x="190659" y="185709"/>
                  </a:cubicBezTo>
                  <a:cubicBezTo>
                    <a:pt x="199834" y="179592"/>
                    <a:pt x="189894" y="168123"/>
                    <a:pt x="184542" y="155890"/>
                  </a:cubicBezTo>
                  <a:cubicBezTo>
                    <a:pt x="179191" y="143657"/>
                    <a:pt x="158546" y="148244"/>
                    <a:pt x="158546" y="136775"/>
                  </a:cubicBezTo>
                  <a:cubicBezTo>
                    <a:pt x="158546" y="125307"/>
                    <a:pt x="143255" y="121484"/>
                    <a:pt x="142490" y="115367"/>
                  </a:cubicBezTo>
                  <a:cubicBezTo>
                    <a:pt x="141726" y="109250"/>
                    <a:pt x="121847" y="102369"/>
                    <a:pt x="110378" y="109250"/>
                  </a:cubicBezTo>
                  <a:cubicBezTo>
                    <a:pt x="98910" y="116132"/>
                    <a:pt x="106555" y="96253"/>
                    <a:pt x="98910" y="87078"/>
                  </a:cubicBezTo>
                  <a:cubicBezTo>
                    <a:pt x="90498" y="77903"/>
                    <a:pt x="105026" y="64140"/>
                    <a:pt x="114966" y="52671"/>
                  </a:cubicBezTo>
                  <a:cubicBezTo>
                    <a:pt x="124905" y="41203"/>
                    <a:pt x="111907" y="22088"/>
                    <a:pt x="113436" y="12913"/>
                  </a:cubicBezTo>
                  <a:cubicBezTo>
                    <a:pt x="114966" y="4503"/>
                    <a:pt x="114201" y="1445"/>
                    <a:pt x="109613" y="4503"/>
                  </a:cubicBezTo>
                  <a:cubicBezTo>
                    <a:pt x="105026" y="7561"/>
                    <a:pt x="85147" y="-3908"/>
                    <a:pt x="75972" y="1445"/>
                  </a:cubicBezTo>
                  <a:cubicBezTo>
                    <a:pt x="66797" y="7561"/>
                    <a:pt x="75207" y="54965"/>
                    <a:pt x="71384" y="58024"/>
                  </a:cubicBezTo>
                  <a:cubicBezTo>
                    <a:pt x="67561" y="61847"/>
                    <a:pt x="62209" y="50378"/>
                    <a:pt x="60680" y="54965"/>
                  </a:cubicBezTo>
                  <a:cubicBezTo>
                    <a:pt x="58386" y="61082"/>
                    <a:pt x="61445" y="87842"/>
                    <a:pt x="66797" y="87842"/>
                  </a:cubicBezTo>
                  <a:cubicBezTo>
                    <a:pt x="72149" y="87842"/>
                    <a:pt x="76737" y="94723"/>
                    <a:pt x="72914" y="106192"/>
                  </a:cubicBezTo>
                  <a:cubicBezTo>
                    <a:pt x="69855" y="117661"/>
                    <a:pt x="82853" y="119190"/>
                    <a:pt x="96615" y="113838"/>
                  </a:cubicBezTo>
                  <a:cubicBezTo>
                    <a:pt x="108084" y="110015"/>
                    <a:pt x="103497" y="124542"/>
                    <a:pt x="116494" y="1222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5" name="Vrije vorm: vorm 334">
              <a:extLst>
                <a:ext uri="{FF2B5EF4-FFF2-40B4-BE49-F238E27FC236}">
                  <a16:creationId xmlns:a16="http://schemas.microsoft.com/office/drawing/2014/main" id="{5A805116-1DE2-4BA3-A9EF-347EB71AFB7A}"/>
                </a:ext>
              </a:extLst>
            </p:cNvPr>
            <p:cNvSpPr/>
            <p:nvPr/>
          </p:nvSpPr>
          <p:spPr>
            <a:xfrm>
              <a:off x="9033237" y="3860926"/>
              <a:ext cx="217083" cy="324862"/>
            </a:xfrm>
            <a:custGeom>
              <a:avLst/>
              <a:gdLst>
                <a:gd name="connsiteX0" fmla="*/ 214361 w 217083"/>
                <a:gd name="connsiteY0" fmla="*/ 282810 h 324862"/>
                <a:gd name="connsiteX1" fmla="*/ 209008 w 217083"/>
                <a:gd name="connsiteY1" fmla="*/ 228525 h 324862"/>
                <a:gd name="connsiteX2" fmla="*/ 192188 w 217083"/>
                <a:gd name="connsiteY2" fmla="*/ 226996 h 324862"/>
                <a:gd name="connsiteX3" fmla="*/ 179191 w 217083"/>
                <a:gd name="connsiteY3" fmla="*/ 239994 h 324862"/>
                <a:gd name="connsiteX4" fmla="*/ 165428 w 217083"/>
                <a:gd name="connsiteY4" fmla="*/ 250698 h 324862"/>
                <a:gd name="connsiteX5" fmla="*/ 144784 w 217083"/>
                <a:gd name="connsiteY5" fmla="*/ 245346 h 324862"/>
                <a:gd name="connsiteX6" fmla="*/ 118024 w 217083"/>
                <a:gd name="connsiteY6" fmla="*/ 262167 h 324862"/>
                <a:gd name="connsiteX7" fmla="*/ 108849 w 217083"/>
                <a:gd name="connsiteY7" fmla="*/ 287398 h 324862"/>
                <a:gd name="connsiteX8" fmla="*/ 129493 w 217083"/>
                <a:gd name="connsiteY8" fmla="*/ 275929 h 324862"/>
                <a:gd name="connsiteX9" fmla="*/ 146313 w 217083"/>
                <a:gd name="connsiteY9" fmla="*/ 269812 h 324862"/>
                <a:gd name="connsiteX10" fmla="*/ 165428 w 217083"/>
                <a:gd name="connsiteY10" fmla="*/ 311864 h 324862"/>
                <a:gd name="connsiteX11" fmla="*/ 189130 w 217083"/>
                <a:gd name="connsiteY11" fmla="*/ 324862 h 324862"/>
                <a:gd name="connsiteX12" fmla="*/ 188365 w 217083"/>
                <a:gd name="connsiteY12" fmla="*/ 294279 h 324862"/>
                <a:gd name="connsiteX13" fmla="*/ 214361 w 217083"/>
                <a:gd name="connsiteY13" fmla="*/ 282810 h 324862"/>
                <a:gd name="connsiteX14" fmla="*/ 152430 w 217083"/>
                <a:gd name="connsiteY14" fmla="*/ 226231 h 324862"/>
                <a:gd name="connsiteX15" fmla="*/ 169251 w 217083"/>
                <a:gd name="connsiteY15" fmla="*/ 214763 h 324862"/>
                <a:gd name="connsiteX16" fmla="*/ 152430 w 217083"/>
                <a:gd name="connsiteY16" fmla="*/ 226231 h 324862"/>
                <a:gd name="connsiteX17" fmla="*/ 30097 w 217083"/>
                <a:gd name="connsiteY17" fmla="*/ 211704 h 324862"/>
                <a:gd name="connsiteX18" fmla="*/ 278 w 217083"/>
                <a:gd name="connsiteY18" fmla="*/ 252227 h 324862"/>
                <a:gd name="connsiteX19" fmla="*/ 42330 w 217083"/>
                <a:gd name="connsiteY19" fmla="*/ 210940 h 324862"/>
                <a:gd name="connsiteX20" fmla="*/ 48446 w 217083"/>
                <a:gd name="connsiteY20" fmla="*/ 184944 h 324862"/>
                <a:gd name="connsiteX21" fmla="*/ 30097 w 217083"/>
                <a:gd name="connsiteY21" fmla="*/ 211704 h 324862"/>
                <a:gd name="connsiteX22" fmla="*/ 111143 w 217083"/>
                <a:gd name="connsiteY22" fmla="*/ 197942 h 324862"/>
                <a:gd name="connsiteX23" fmla="*/ 123376 w 217083"/>
                <a:gd name="connsiteY23" fmla="*/ 191061 h 324862"/>
                <a:gd name="connsiteX24" fmla="*/ 125670 w 217083"/>
                <a:gd name="connsiteY24" fmla="*/ 210175 h 324862"/>
                <a:gd name="connsiteX25" fmla="*/ 128727 w 217083"/>
                <a:gd name="connsiteY25" fmla="*/ 236936 h 324862"/>
                <a:gd name="connsiteX26" fmla="*/ 153195 w 217083"/>
                <a:gd name="connsiteY26" fmla="*/ 197942 h 324862"/>
                <a:gd name="connsiteX27" fmla="*/ 144019 w 217083"/>
                <a:gd name="connsiteY27" fmla="*/ 193354 h 324862"/>
                <a:gd name="connsiteX28" fmla="*/ 108849 w 217083"/>
                <a:gd name="connsiteY28" fmla="*/ 164300 h 324862"/>
                <a:gd name="connsiteX29" fmla="*/ 111143 w 217083"/>
                <a:gd name="connsiteY29" fmla="*/ 197942 h 324862"/>
                <a:gd name="connsiteX30" fmla="*/ 72914 w 217083"/>
                <a:gd name="connsiteY30" fmla="*/ 128365 h 324862"/>
                <a:gd name="connsiteX31" fmla="*/ 95087 w 217083"/>
                <a:gd name="connsiteY31" fmla="*/ 154361 h 324862"/>
                <a:gd name="connsiteX32" fmla="*/ 72914 w 217083"/>
                <a:gd name="connsiteY32" fmla="*/ 128365 h 324862"/>
                <a:gd name="connsiteX33" fmla="*/ 116494 w 217083"/>
                <a:gd name="connsiteY33" fmla="*/ 122248 h 324862"/>
                <a:gd name="connsiteX34" fmla="*/ 144784 w 217083"/>
                <a:gd name="connsiteY34" fmla="*/ 143657 h 324862"/>
                <a:gd name="connsiteX35" fmla="*/ 151665 w 217083"/>
                <a:gd name="connsiteY35" fmla="*/ 165065 h 324862"/>
                <a:gd name="connsiteX36" fmla="*/ 161605 w 217083"/>
                <a:gd name="connsiteY36" fmla="*/ 175769 h 324862"/>
                <a:gd name="connsiteX37" fmla="*/ 173074 w 217083"/>
                <a:gd name="connsiteY37" fmla="*/ 206352 h 324862"/>
                <a:gd name="connsiteX38" fmla="*/ 180719 w 217083"/>
                <a:gd name="connsiteY38" fmla="*/ 200236 h 324862"/>
                <a:gd name="connsiteX39" fmla="*/ 190659 w 217083"/>
                <a:gd name="connsiteY39" fmla="*/ 185709 h 324862"/>
                <a:gd name="connsiteX40" fmla="*/ 184542 w 217083"/>
                <a:gd name="connsiteY40" fmla="*/ 155890 h 324862"/>
                <a:gd name="connsiteX41" fmla="*/ 158546 w 217083"/>
                <a:gd name="connsiteY41" fmla="*/ 136775 h 324862"/>
                <a:gd name="connsiteX42" fmla="*/ 142490 w 217083"/>
                <a:gd name="connsiteY42" fmla="*/ 115367 h 324862"/>
                <a:gd name="connsiteX43" fmla="*/ 110378 w 217083"/>
                <a:gd name="connsiteY43" fmla="*/ 109250 h 324862"/>
                <a:gd name="connsiteX44" fmla="*/ 98910 w 217083"/>
                <a:gd name="connsiteY44" fmla="*/ 87078 h 324862"/>
                <a:gd name="connsiteX45" fmla="*/ 114966 w 217083"/>
                <a:gd name="connsiteY45" fmla="*/ 52671 h 324862"/>
                <a:gd name="connsiteX46" fmla="*/ 113436 w 217083"/>
                <a:gd name="connsiteY46" fmla="*/ 12913 h 324862"/>
                <a:gd name="connsiteX47" fmla="*/ 109613 w 217083"/>
                <a:gd name="connsiteY47" fmla="*/ 4503 h 324862"/>
                <a:gd name="connsiteX48" fmla="*/ 75972 w 217083"/>
                <a:gd name="connsiteY48" fmla="*/ 1445 h 324862"/>
                <a:gd name="connsiteX49" fmla="*/ 71384 w 217083"/>
                <a:gd name="connsiteY49" fmla="*/ 58024 h 324862"/>
                <a:gd name="connsiteX50" fmla="*/ 60680 w 217083"/>
                <a:gd name="connsiteY50" fmla="*/ 54965 h 324862"/>
                <a:gd name="connsiteX51" fmla="*/ 66797 w 217083"/>
                <a:gd name="connsiteY51" fmla="*/ 87842 h 324862"/>
                <a:gd name="connsiteX52" fmla="*/ 72914 w 217083"/>
                <a:gd name="connsiteY52" fmla="*/ 106192 h 324862"/>
                <a:gd name="connsiteX53" fmla="*/ 96615 w 217083"/>
                <a:gd name="connsiteY53" fmla="*/ 113838 h 324862"/>
                <a:gd name="connsiteX54" fmla="*/ 116494 w 217083"/>
                <a:gd name="connsiteY54" fmla="*/ 122248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7083" h="324862">
                  <a:moveTo>
                    <a:pt x="214361" y="282810"/>
                  </a:moveTo>
                  <a:cubicBezTo>
                    <a:pt x="222771" y="272871"/>
                    <a:pt x="209008" y="246111"/>
                    <a:pt x="209008" y="228525"/>
                  </a:cubicBezTo>
                  <a:cubicBezTo>
                    <a:pt x="209008" y="210940"/>
                    <a:pt x="186071" y="216292"/>
                    <a:pt x="192188" y="226996"/>
                  </a:cubicBezTo>
                  <a:cubicBezTo>
                    <a:pt x="198305" y="237700"/>
                    <a:pt x="180719" y="229290"/>
                    <a:pt x="179191" y="239994"/>
                  </a:cubicBezTo>
                  <a:cubicBezTo>
                    <a:pt x="177661" y="250698"/>
                    <a:pt x="164663" y="242288"/>
                    <a:pt x="165428" y="250698"/>
                  </a:cubicBezTo>
                  <a:cubicBezTo>
                    <a:pt x="166192" y="259108"/>
                    <a:pt x="151665" y="250698"/>
                    <a:pt x="144784" y="245346"/>
                  </a:cubicBezTo>
                  <a:cubicBezTo>
                    <a:pt x="137903" y="239994"/>
                    <a:pt x="127963" y="259108"/>
                    <a:pt x="118024" y="262167"/>
                  </a:cubicBezTo>
                  <a:cubicBezTo>
                    <a:pt x="108084" y="265225"/>
                    <a:pt x="101967" y="288163"/>
                    <a:pt x="108849" y="287398"/>
                  </a:cubicBezTo>
                  <a:cubicBezTo>
                    <a:pt x="117259" y="286633"/>
                    <a:pt x="121082" y="275165"/>
                    <a:pt x="129493" y="275929"/>
                  </a:cubicBezTo>
                  <a:cubicBezTo>
                    <a:pt x="137903" y="276694"/>
                    <a:pt x="134844" y="267519"/>
                    <a:pt x="146313" y="269812"/>
                  </a:cubicBezTo>
                  <a:cubicBezTo>
                    <a:pt x="157782" y="272106"/>
                    <a:pt x="149372" y="308806"/>
                    <a:pt x="165428" y="311864"/>
                  </a:cubicBezTo>
                  <a:cubicBezTo>
                    <a:pt x="181484" y="314923"/>
                    <a:pt x="182248" y="324862"/>
                    <a:pt x="189130" y="324862"/>
                  </a:cubicBezTo>
                  <a:cubicBezTo>
                    <a:pt x="196775" y="324862"/>
                    <a:pt x="187601" y="301925"/>
                    <a:pt x="188365" y="294279"/>
                  </a:cubicBezTo>
                  <a:cubicBezTo>
                    <a:pt x="189894" y="285104"/>
                    <a:pt x="205951" y="292750"/>
                    <a:pt x="214361" y="282810"/>
                  </a:cubicBezTo>
                  <a:moveTo>
                    <a:pt x="152430" y="226231"/>
                  </a:moveTo>
                  <a:cubicBezTo>
                    <a:pt x="155488" y="233113"/>
                    <a:pt x="175368" y="221644"/>
                    <a:pt x="169251" y="214763"/>
                  </a:cubicBezTo>
                  <a:cubicBezTo>
                    <a:pt x="163899" y="207882"/>
                    <a:pt x="150136" y="220879"/>
                    <a:pt x="152430" y="226231"/>
                  </a:cubicBezTo>
                  <a:moveTo>
                    <a:pt x="30097" y="211704"/>
                  </a:moveTo>
                  <a:cubicBezTo>
                    <a:pt x="20157" y="224702"/>
                    <a:pt x="-2780" y="246111"/>
                    <a:pt x="278" y="252227"/>
                  </a:cubicBezTo>
                  <a:cubicBezTo>
                    <a:pt x="4101" y="259873"/>
                    <a:pt x="30097" y="220879"/>
                    <a:pt x="42330" y="210940"/>
                  </a:cubicBezTo>
                  <a:cubicBezTo>
                    <a:pt x="54563" y="201765"/>
                    <a:pt x="52269" y="193354"/>
                    <a:pt x="48446" y="184944"/>
                  </a:cubicBezTo>
                  <a:cubicBezTo>
                    <a:pt x="44624" y="176534"/>
                    <a:pt x="40036" y="198706"/>
                    <a:pt x="30097" y="211704"/>
                  </a:cubicBezTo>
                  <a:moveTo>
                    <a:pt x="111143" y="197942"/>
                  </a:moveTo>
                  <a:cubicBezTo>
                    <a:pt x="114966" y="197177"/>
                    <a:pt x="122611" y="197942"/>
                    <a:pt x="123376" y="191061"/>
                  </a:cubicBezTo>
                  <a:cubicBezTo>
                    <a:pt x="124140" y="184180"/>
                    <a:pt x="131786" y="204059"/>
                    <a:pt x="125670" y="210175"/>
                  </a:cubicBezTo>
                  <a:cubicBezTo>
                    <a:pt x="119553" y="216292"/>
                    <a:pt x="119553" y="234642"/>
                    <a:pt x="128727" y="236936"/>
                  </a:cubicBezTo>
                  <a:cubicBezTo>
                    <a:pt x="137903" y="239229"/>
                    <a:pt x="156253" y="204823"/>
                    <a:pt x="153195" y="197942"/>
                  </a:cubicBezTo>
                  <a:cubicBezTo>
                    <a:pt x="150136" y="191825"/>
                    <a:pt x="142490" y="202529"/>
                    <a:pt x="144019" y="193354"/>
                  </a:cubicBezTo>
                  <a:cubicBezTo>
                    <a:pt x="146313" y="184944"/>
                    <a:pt x="119553" y="162771"/>
                    <a:pt x="108849" y="164300"/>
                  </a:cubicBezTo>
                  <a:cubicBezTo>
                    <a:pt x="99674" y="167359"/>
                    <a:pt x="102732" y="200236"/>
                    <a:pt x="111143" y="197942"/>
                  </a:cubicBezTo>
                  <a:moveTo>
                    <a:pt x="72914" y="128365"/>
                  </a:moveTo>
                  <a:cubicBezTo>
                    <a:pt x="75207" y="138305"/>
                    <a:pt x="79795" y="158948"/>
                    <a:pt x="95087" y="154361"/>
                  </a:cubicBezTo>
                  <a:cubicBezTo>
                    <a:pt x="109613" y="149009"/>
                    <a:pt x="71384" y="121484"/>
                    <a:pt x="72914" y="128365"/>
                  </a:cubicBezTo>
                  <a:moveTo>
                    <a:pt x="116494" y="122248"/>
                  </a:moveTo>
                  <a:cubicBezTo>
                    <a:pt x="129493" y="119955"/>
                    <a:pt x="147078" y="137540"/>
                    <a:pt x="144784" y="143657"/>
                  </a:cubicBezTo>
                  <a:cubicBezTo>
                    <a:pt x="141726" y="149773"/>
                    <a:pt x="145549" y="171182"/>
                    <a:pt x="151665" y="165065"/>
                  </a:cubicBezTo>
                  <a:cubicBezTo>
                    <a:pt x="157782" y="158948"/>
                    <a:pt x="167722" y="166594"/>
                    <a:pt x="161605" y="175769"/>
                  </a:cubicBezTo>
                  <a:cubicBezTo>
                    <a:pt x="155488" y="184944"/>
                    <a:pt x="171545" y="194119"/>
                    <a:pt x="173074" y="206352"/>
                  </a:cubicBezTo>
                  <a:cubicBezTo>
                    <a:pt x="175368" y="217821"/>
                    <a:pt x="182248" y="208646"/>
                    <a:pt x="180719" y="200236"/>
                  </a:cubicBezTo>
                  <a:cubicBezTo>
                    <a:pt x="179191" y="191825"/>
                    <a:pt x="182248" y="192590"/>
                    <a:pt x="190659" y="185709"/>
                  </a:cubicBezTo>
                  <a:cubicBezTo>
                    <a:pt x="199834" y="179592"/>
                    <a:pt x="189894" y="168123"/>
                    <a:pt x="184542" y="155890"/>
                  </a:cubicBezTo>
                  <a:cubicBezTo>
                    <a:pt x="179191" y="143657"/>
                    <a:pt x="158546" y="148244"/>
                    <a:pt x="158546" y="136775"/>
                  </a:cubicBezTo>
                  <a:cubicBezTo>
                    <a:pt x="158546" y="125307"/>
                    <a:pt x="143255" y="121484"/>
                    <a:pt x="142490" y="115367"/>
                  </a:cubicBezTo>
                  <a:cubicBezTo>
                    <a:pt x="141726" y="109250"/>
                    <a:pt x="121847" y="102369"/>
                    <a:pt x="110378" y="109250"/>
                  </a:cubicBezTo>
                  <a:cubicBezTo>
                    <a:pt x="98910" y="116132"/>
                    <a:pt x="106555" y="96253"/>
                    <a:pt x="98910" y="87078"/>
                  </a:cubicBezTo>
                  <a:cubicBezTo>
                    <a:pt x="90498" y="77903"/>
                    <a:pt x="105026" y="64140"/>
                    <a:pt x="114966" y="52671"/>
                  </a:cubicBezTo>
                  <a:cubicBezTo>
                    <a:pt x="124905" y="41203"/>
                    <a:pt x="111907" y="22088"/>
                    <a:pt x="113436" y="12913"/>
                  </a:cubicBezTo>
                  <a:cubicBezTo>
                    <a:pt x="114966" y="4503"/>
                    <a:pt x="114201" y="1445"/>
                    <a:pt x="109613" y="4503"/>
                  </a:cubicBezTo>
                  <a:cubicBezTo>
                    <a:pt x="105026" y="7561"/>
                    <a:pt x="85147" y="-3908"/>
                    <a:pt x="75972" y="1445"/>
                  </a:cubicBezTo>
                  <a:cubicBezTo>
                    <a:pt x="66797" y="7561"/>
                    <a:pt x="75207" y="54965"/>
                    <a:pt x="71384" y="58024"/>
                  </a:cubicBezTo>
                  <a:cubicBezTo>
                    <a:pt x="67561" y="61847"/>
                    <a:pt x="62209" y="50378"/>
                    <a:pt x="60680" y="54965"/>
                  </a:cubicBezTo>
                  <a:cubicBezTo>
                    <a:pt x="58386" y="61082"/>
                    <a:pt x="61445" y="87842"/>
                    <a:pt x="66797" y="87842"/>
                  </a:cubicBezTo>
                  <a:cubicBezTo>
                    <a:pt x="72149" y="87842"/>
                    <a:pt x="76737" y="94723"/>
                    <a:pt x="72914" y="106192"/>
                  </a:cubicBezTo>
                  <a:cubicBezTo>
                    <a:pt x="69855" y="117661"/>
                    <a:pt x="82853" y="119190"/>
                    <a:pt x="96615" y="113838"/>
                  </a:cubicBezTo>
                  <a:cubicBezTo>
                    <a:pt x="108084" y="110015"/>
                    <a:pt x="103497" y="124542"/>
                    <a:pt x="116494" y="1222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6" name="Vrije vorm: vorm 335">
              <a:extLst>
                <a:ext uri="{FF2B5EF4-FFF2-40B4-BE49-F238E27FC236}">
                  <a16:creationId xmlns:a16="http://schemas.microsoft.com/office/drawing/2014/main" id="{26C0FB6C-CFA7-4CF0-A237-F427496609A2}"/>
                </a:ext>
              </a:extLst>
            </p:cNvPr>
            <p:cNvSpPr/>
            <p:nvPr/>
          </p:nvSpPr>
          <p:spPr>
            <a:xfrm>
              <a:off x="9585542" y="4386873"/>
              <a:ext cx="287717" cy="194999"/>
            </a:xfrm>
            <a:custGeom>
              <a:avLst/>
              <a:gdLst>
                <a:gd name="connsiteX0" fmla="*/ 273720 w 287717"/>
                <a:gd name="connsiteY0" fmla="*/ 25231 h 194999"/>
                <a:gd name="connsiteX1" fmla="*/ 266839 w 287717"/>
                <a:gd name="connsiteY1" fmla="*/ 26760 h 194999"/>
                <a:gd name="connsiteX2" fmla="*/ 281366 w 287717"/>
                <a:gd name="connsiteY2" fmla="*/ 49698 h 194999"/>
                <a:gd name="connsiteX3" fmla="*/ 273720 w 287717"/>
                <a:gd name="connsiteY3" fmla="*/ 25231 h 194999"/>
                <a:gd name="connsiteX4" fmla="*/ 250783 w 287717"/>
                <a:gd name="connsiteY4" fmla="*/ 52756 h 194999"/>
                <a:gd name="connsiteX5" fmla="*/ 222493 w 287717"/>
                <a:gd name="connsiteY5" fmla="*/ 70342 h 194999"/>
                <a:gd name="connsiteX6" fmla="*/ 172795 w 287717"/>
                <a:gd name="connsiteY6" fmla="*/ 72635 h 194999"/>
                <a:gd name="connsiteX7" fmla="*/ 210260 w 287717"/>
                <a:gd name="connsiteY7" fmla="*/ 90985 h 194999"/>
                <a:gd name="connsiteX8" fmla="*/ 258429 w 287717"/>
                <a:gd name="connsiteY8" fmla="*/ 65754 h 194999"/>
                <a:gd name="connsiteX9" fmla="*/ 265310 w 287717"/>
                <a:gd name="connsiteY9" fmla="*/ 44346 h 194999"/>
                <a:gd name="connsiteX10" fmla="*/ 250783 w 287717"/>
                <a:gd name="connsiteY10" fmla="*/ 52756 h 194999"/>
                <a:gd name="connsiteX11" fmla="*/ 211790 w 287717"/>
                <a:gd name="connsiteY11" fmla="*/ 181206 h 194999"/>
                <a:gd name="connsiteX12" fmla="*/ 194968 w 287717"/>
                <a:gd name="connsiteY12" fmla="*/ 164385 h 194999"/>
                <a:gd name="connsiteX13" fmla="*/ 171266 w 287717"/>
                <a:gd name="connsiteY13" fmla="*/ 152916 h 194999"/>
                <a:gd name="connsiteX14" fmla="*/ 154446 w 287717"/>
                <a:gd name="connsiteY14" fmla="*/ 120804 h 194999"/>
                <a:gd name="connsiteX15" fmla="*/ 149093 w 287717"/>
                <a:gd name="connsiteY15" fmla="*/ 100925 h 194999"/>
                <a:gd name="connsiteX16" fmla="*/ 153681 w 287717"/>
                <a:gd name="connsiteY16" fmla="*/ 84869 h 194999"/>
                <a:gd name="connsiteX17" fmla="*/ 107806 w 287717"/>
                <a:gd name="connsiteY17" fmla="*/ 58108 h 194999"/>
                <a:gd name="connsiteX18" fmla="*/ 16821 w 287717"/>
                <a:gd name="connsiteY18" fmla="*/ 5352 h 194999"/>
                <a:gd name="connsiteX19" fmla="*/ 0 w 287717"/>
                <a:gd name="connsiteY19" fmla="*/ 0 h 194999"/>
                <a:gd name="connsiteX20" fmla="*/ 0 w 287717"/>
                <a:gd name="connsiteY20" fmla="*/ 153681 h 194999"/>
                <a:gd name="connsiteX21" fmla="*/ 24467 w 287717"/>
                <a:gd name="connsiteY21" fmla="*/ 162091 h 194999"/>
                <a:gd name="connsiteX22" fmla="*/ 52756 w 287717"/>
                <a:gd name="connsiteY22" fmla="*/ 145270 h 194999"/>
                <a:gd name="connsiteX23" fmla="*/ 66519 w 287717"/>
                <a:gd name="connsiteY23" fmla="*/ 126921 h 194999"/>
                <a:gd name="connsiteX24" fmla="*/ 115452 w 287717"/>
                <a:gd name="connsiteY24" fmla="*/ 138389 h 194999"/>
                <a:gd name="connsiteX25" fmla="*/ 165915 w 287717"/>
                <a:gd name="connsiteY25" fmla="*/ 185793 h 194999"/>
                <a:gd name="connsiteX26" fmla="*/ 214847 w 287717"/>
                <a:gd name="connsiteY26" fmla="*/ 194968 h 194999"/>
                <a:gd name="connsiteX27" fmla="*/ 211790 w 287717"/>
                <a:gd name="connsiteY27" fmla="*/ 181206 h 1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717" h="194999">
                  <a:moveTo>
                    <a:pt x="273720" y="25231"/>
                  </a:moveTo>
                  <a:cubicBezTo>
                    <a:pt x="263016" y="18350"/>
                    <a:pt x="253076" y="12998"/>
                    <a:pt x="266839" y="26760"/>
                  </a:cubicBezTo>
                  <a:cubicBezTo>
                    <a:pt x="280602" y="40523"/>
                    <a:pt x="272956" y="51992"/>
                    <a:pt x="281366" y="49698"/>
                  </a:cubicBezTo>
                  <a:cubicBezTo>
                    <a:pt x="294364" y="46640"/>
                    <a:pt x="285189" y="32877"/>
                    <a:pt x="273720" y="25231"/>
                  </a:cubicBezTo>
                  <a:moveTo>
                    <a:pt x="250783" y="52756"/>
                  </a:moveTo>
                  <a:cubicBezTo>
                    <a:pt x="250783" y="58873"/>
                    <a:pt x="240079" y="62696"/>
                    <a:pt x="222493" y="70342"/>
                  </a:cubicBezTo>
                  <a:cubicBezTo>
                    <a:pt x="205673" y="77223"/>
                    <a:pt x="174325" y="61931"/>
                    <a:pt x="172795" y="72635"/>
                  </a:cubicBezTo>
                  <a:cubicBezTo>
                    <a:pt x="172031" y="78752"/>
                    <a:pt x="191910" y="90985"/>
                    <a:pt x="210260" y="90985"/>
                  </a:cubicBezTo>
                  <a:cubicBezTo>
                    <a:pt x="228610" y="90985"/>
                    <a:pt x="258429" y="71871"/>
                    <a:pt x="258429" y="65754"/>
                  </a:cubicBezTo>
                  <a:cubicBezTo>
                    <a:pt x="258429" y="59637"/>
                    <a:pt x="269898" y="49698"/>
                    <a:pt x="265310" y="44346"/>
                  </a:cubicBezTo>
                  <a:cubicBezTo>
                    <a:pt x="260722" y="37465"/>
                    <a:pt x="250783" y="46640"/>
                    <a:pt x="250783" y="52756"/>
                  </a:cubicBezTo>
                  <a:moveTo>
                    <a:pt x="211790" y="181206"/>
                  </a:moveTo>
                  <a:cubicBezTo>
                    <a:pt x="207201" y="178912"/>
                    <a:pt x="194968" y="170502"/>
                    <a:pt x="194968" y="164385"/>
                  </a:cubicBezTo>
                  <a:cubicBezTo>
                    <a:pt x="195733" y="158268"/>
                    <a:pt x="181206" y="159033"/>
                    <a:pt x="171266" y="152916"/>
                  </a:cubicBezTo>
                  <a:cubicBezTo>
                    <a:pt x="161326" y="146800"/>
                    <a:pt x="165149" y="125392"/>
                    <a:pt x="154446" y="120804"/>
                  </a:cubicBezTo>
                  <a:cubicBezTo>
                    <a:pt x="144506" y="115452"/>
                    <a:pt x="136860" y="100160"/>
                    <a:pt x="149093" y="100925"/>
                  </a:cubicBezTo>
                  <a:cubicBezTo>
                    <a:pt x="161326" y="101689"/>
                    <a:pt x="163621" y="94808"/>
                    <a:pt x="153681" y="84869"/>
                  </a:cubicBezTo>
                  <a:cubicBezTo>
                    <a:pt x="143742" y="75694"/>
                    <a:pt x="109335" y="71871"/>
                    <a:pt x="107806" y="58108"/>
                  </a:cubicBezTo>
                  <a:cubicBezTo>
                    <a:pt x="106277" y="44346"/>
                    <a:pt x="44346" y="12233"/>
                    <a:pt x="16821" y="5352"/>
                  </a:cubicBezTo>
                  <a:cubicBezTo>
                    <a:pt x="12233" y="4588"/>
                    <a:pt x="6117" y="2294"/>
                    <a:pt x="0" y="0"/>
                  </a:cubicBezTo>
                  <a:lnTo>
                    <a:pt x="0" y="153681"/>
                  </a:lnTo>
                  <a:cubicBezTo>
                    <a:pt x="6117" y="158268"/>
                    <a:pt x="14527" y="162091"/>
                    <a:pt x="24467" y="162091"/>
                  </a:cubicBezTo>
                  <a:cubicBezTo>
                    <a:pt x="54285" y="163621"/>
                    <a:pt x="47405" y="145270"/>
                    <a:pt x="52756" y="145270"/>
                  </a:cubicBezTo>
                  <a:cubicBezTo>
                    <a:pt x="58108" y="145270"/>
                    <a:pt x="60402" y="135331"/>
                    <a:pt x="66519" y="126921"/>
                  </a:cubicBezTo>
                  <a:cubicBezTo>
                    <a:pt x="72635" y="119275"/>
                    <a:pt x="99396" y="125392"/>
                    <a:pt x="115452" y="138389"/>
                  </a:cubicBezTo>
                  <a:cubicBezTo>
                    <a:pt x="131509" y="151387"/>
                    <a:pt x="149858" y="189616"/>
                    <a:pt x="165915" y="185793"/>
                  </a:cubicBezTo>
                  <a:cubicBezTo>
                    <a:pt x="182735" y="181970"/>
                    <a:pt x="199555" y="195733"/>
                    <a:pt x="214847" y="194968"/>
                  </a:cubicBezTo>
                  <a:cubicBezTo>
                    <a:pt x="230139" y="194968"/>
                    <a:pt x="216377" y="182735"/>
                    <a:pt x="211790" y="1812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7" name="Vrije vorm: vorm 336">
              <a:extLst>
                <a:ext uri="{FF2B5EF4-FFF2-40B4-BE49-F238E27FC236}">
                  <a16:creationId xmlns:a16="http://schemas.microsoft.com/office/drawing/2014/main" id="{5C0BB45B-9D12-44C3-99E1-24D10CEB0B03}"/>
                </a:ext>
              </a:extLst>
            </p:cNvPr>
            <p:cNvSpPr/>
            <p:nvPr/>
          </p:nvSpPr>
          <p:spPr>
            <a:xfrm>
              <a:off x="9585542" y="4386873"/>
              <a:ext cx="287717" cy="194999"/>
            </a:xfrm>
            <a:custGeom>
              <a:avLst/>
              <a:gdLst>
                <a:gd name="connsiteX0" fmla="*/ 273720 w 287717"/>
                <a:gd name="connsiteY0" fmla="*/ 25231 h 194999"/>
                <a:gd name="connsiteX1" fmla="*/ 266839 w 287717"/>
                <a:gd name="connsiteY1" fmla="*/ 26760 h 194999"/>
                <a:gd name="connsiteX2" fmla="*/ 281366 w 287717"/>
                <a:gd name="connsiteY2" fmla="*/ 49698 h 194999"/>
                <a:gd name="connsiteX3" fmla="*/ 273720 w 287717"/>
                <a:gd name="connsiteY3" fmla="*/ 25231 h 194999"/>
                <a:gd name="connsiteX4" fmla="*/ 250783 w 287717"/>
                <a:gd name="connsiteY4" fmla="*/ 52756 h 194999"/>
                <a:gd name="connsiteX5" fmla="*/ 222493 w 287717"/>
                <a:gd name="connsiteY5" fmla="*/ 70342 h 194999"/>
                <a:gd name="connsiteX6" fmla="*/ 172795 w 287717"/>
                <a:gd name="connsiteY6" fmla="*/ 72635 h 194999"/>
                <a:gd name="connsiteX7" fmla="*/ 210260 w 287717"/>
                <a:gd name="connsiteY7" fmla="*/ 90985 h 194999"/>
                <a:gd name="connsiteX8" fmla="*/ 258429 w 287717"/>
                <a:gd name="connsiteY8" fmla="*/ 65754 h 194999"/>
                <a:gd name="connsiteX9" fmla="*/ 265310 w 287717"/>
                <a:gd name="connsiteY9" fmla="*/ 44346 h 194999"/>
                <a:gd name="connsiteX10" fmla="*/ 250783 w 287717"/>
                <a:gd name="connsiteY10" fmla="*/ 52756 h 194999"/>
                <a:gd name="connsiteX11" fmla="*/ 211790 w 287717"/>
                <a:gd name="connsiteY11" fmla="*/ 181206 h 194999"/>
                <a:gd name="connsiteX12" fmla="*/ 194968 w 287717"/>
                <a:gd name="connsiteY12" fmla="*/ 164385 h 194999"/>
                <a:gd name="connsiteX13" fmla="*/ 171266 w 287717"/>
                <a:gd name="connsiteY13" fmla="*/ 152916 h 194999"/>
                <a:gd name="connsiteX14" fmla="*/ 154446 w 287717"/>
                <a:gd name="connsiteY14" fmla="*/ 120804 h 194999"/>
                <a:gd name="connsiteX15" fmla="*/ 149093 w 287717"/>
                <a:gd name="connsiteY15" fmla="*/ 100925 h 194999"/>
                <a:gd name="connsiteX16" fmla="*/ 153681 w 287717"/>
                <a:gd name="connsiteY16" fmla="*/ 84869 h 194999"/>
                <a:gd name="connsiteX17" fmla="*/ 107806 w 287717"/>
                <a:gd name="connsiteY17" fmla="*/ 58108 h 194999"/>
                <a:gd name="connsiteX18" fmla="*/ 16821 w 287717"/>
                <a:gd name="connsiteY18" fmla="*/ 5352 h 194999"/>
                <a:gd name="connsiteX19" fmla="*/ 0 w 287717"/>
                <a:gd name="connsiteY19" fmla="*/ 0 h 194999"/>
                <a:gd name="connsiteX20" fmla="*/ 0 w 287717"/>
                <a:gd name="connsiteY20" fmla="*/ 153681 h 194999"/>
                <a:gd name="connsiteX21" fmla="*/ 24467 w 287717"/>
                <a:gd name="connsiteY21" fmla="*/ 162091 h 194999"/>
                <a:gd name="connsiteX22" fmla="*/ 52756 w 287717"/>
                <a:gd name="connsiteY22" fmla="*/ 145270 h 194999"/>
                <a:gd name="connsiteX23" fmla="*/ 66519 w 287717"/>
                <a:gd name="connsiteY23" fmla="*/ 126921 h 194999"/>
                <a:gd name="connsiteX24" fmla="*/ 115452 w 287717"/>
                <a:gd name="connsiteY24" fmla="*/ 138389 h 194999"/>
                <a:gd name="connsiteX25" fmla="*/ 165915 w 287717"/>
                <a:gd name="connsiteY25" fmla="*/ 185793 h 194999"/>
                <a:gd name="connsiteX26" fmla="*/ 214847 w 287717"/>
                <a:gd name="connsiteY26" fmla="*/ 194968 h 194999"/>
                <a:gd name="connsiteX27" fmla="*/ 211790 w 287717"/>
                <a:gd name="connsiteY27" fmla="*/ 181206 h 1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717" h="194999">
                  <a:moveTo>
                    <a:pt x="273720" y="25231"/>
                  </a:moveTo>
                  <a:cubicBezTo>
                    <a:pt x="263016" y="18350"/>
                    <a:pt x="253076" y="12998"/>
                    <a:pt x="266839" y="26760"/>
                  </a:cubicBezTo>
                  <a:cubicBezTo>
                    <a:pt x="280602" y="40523"/>
                    <a:pt x="272956" y="51992"/>
                    <a:pt x="281366" y="49698"/>
                  </a:cubicBezTo>
                  <a:cubicBezTo>
                    <a:pt x="294364" y="46640"/>
                    <a:pt x="285189" y="32877"/>
                    <a:pt x="273720" y="25231"/>
                  </a:cubicBezTo>
                  <a:moveTo>
                    <a:pt x="250783" y="52756"/>
                  </a:moveTo>
                  <a:cubicBezTo>
                    <a:pt x="250783" y="58873"/>
                    <a:pt x="240079" y="62696"/>
                    <a:pt x="222493" y="70342"/>
                  </a:cubicBezTo>
                  <a:cubicBezTo>
                    <a:pt x="205673" y="77223"/>
                    <a:pt x="174325" y="61931"/>
                    <a:pt x="172795" y="72635"/>
                  </a:cubicBezTo>
                  <a:cubicBezTo>
                    <a:pt x="172031" y="78752"/>
                    <a:pt x="191910" y="90985"/>
                    <a:pt x="210260" y="90985"/>
                  </a:cubicBezTo>
                  <a:cubicBezTo>
                    <a:pt x="228610" y="90985"/>
                    <a:pt x="258429" y="71871"/>
                    <a:pt x="258429" y="65754"/>
                  </a:cubicBezTo>
                  <a:cubicBezTo>
                    <a:pt x="258429" y="59637"/>
                    <a:pt x="269898" y="49698"/>
                    <a:pt x="265310" y="44346"/>
                  </a:cubicBezTo>
                  <a:cubicBezTo>
                    <a:pt x="260722" y="37465"/>
                    <a:pt x="250783" y="46640"/>
                    <a:pt x="250783" y="52756"/>
                  </a:cubicBezTo>
                  <a:moveTo>
                    <a:pt x="211790" y="181206"/>
                  </a:moveTo>
                  <a:cubicBezTo>
                    <a:pt x="207201" y="178912"/>
                    <a:pt x="194968" y="170502"/>
                    <a:pt x="194968" y="164385"/>
                  </a:cubicBezTo>
                  <a:cubicBezTo>
                    <a:pt x="195733" y="158268"/>
                    <a:pt x="181206" y="159033"/>
                    <a:pt x="171266" y="152916"/>
                  </a:cubicBezTo>
                  <a:cubicBezTo>
                    <a:pt x="161326" y="146800"/>
                    <a:pt x="165149" y="125392"/>
                    <a:pt x="154446" y="120804"/>
                  </a:cubicBezTo>
                  <a:cubicBezTo>
                    <a:pt x="144506" y="115452"/>
                    <a:pt x="136860" y="100160"/>
                    <a:pt x="149093" y="100925"/>
                  </a:cubicBezTo>
                  <a:cubicBezTo>
                    <a:pt x="161326" y="101689"/>
                    <a:pt x="163621" y="94808"/>
                    <a:pt x="153681" y="84869"/>
                  </a:cubicBezTo>
                  <a:cubicBezTo>
                    <a:pt x="143742" y="75694"/>
                    <a:pt x="109335" y="71871"/>
                    <a:pt x="107806" y="58108"/>
                  </a:cubicBezTo>
                  <a:cubicBezTo>
                    <a:pt x="106277" y="44346"/>
                    <a:pt x="44346" y="12233"/>
                    <a:pt x="16821" y="5352"/>
                  </a:cubicBezTo>
                  <a:cubicBezTo>
                    <a:pt x="12233" y="4588"/>
                    <a:pt x="6117" y="2294"/>
                    <a:pt x="0" y="0"/>
                  </a:cubicBezTo>
                  <a:lnTo>
                    <a:pt x="0" y="153681"/>
                  </a:lnTo>
                  <a:cubicBezTo>
                    <a:pt x="6117" y="158268"/>
                    <a:pt x="14527" y="162091"/>
                    <a:pt x="24467" y="162091"/>
                  </a:cubicBezTo>
                  <a:cubicBezTo>
                    <a:pt x="54285" y="163621"/>
                    <a:pt x="47405" y="145270"/>
                    <a:pt x="52756" y="145270"/>
                  </a:cubicBezTo>
                  <a:cubicBezTo>
                    <a:pt x="58108" y="145270"/>
                    <a:pt x="60402" y="135331"/>
                    <a:pt x="66519" y="126921"/>
                  </a:cubicBezTo>
                  <a:cubicBezTo>
                    <a:pt x="72635" y="119275"/>
                    <a:pt x="99396" y="125392"/>
                    <a:pt x="115452" y="138389"/>
                  </a:cubicBezTo>
                  <a:cubicBezTo>
                    <a:pt x="131509" y="151387"/>
                    <a:pt x="149858" y="189616"/>
                    <a:pt x="165915" y="185793"/>
                  </a:cubicBezTo>
                  <a:cubicBezTo>
                    <a:pt x="182735" y="181970"/>
                    <a:pt x="199555" y="195733"/>
                    <a:pt x="214847" y="194968"/>
                  </a:cubicBezTo>
                  <a:cubicBezTo>
                    <a:pt x="230139" y="194968"/>
                    <a:pt x="216377" y="182735"/>
                    <a:pt x="211790" y="1812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8" name="Vrije vorm: vorm 337">
              <a:extLst>
                <a:ext uri="{FF2B5EF4-FFF2-40B4-BE49-F238E27FC236}">
                  <a16:creationId xmlns:a16="http://schemas.microsoft.com/office/drawing/2014/main" id="{6CC08061-C47F-4FA8-A02C-D424AD93CFEF}"/>
                </a:ext>
              </a:extLst>
            </p:cNvPr>
            <p:cNvSpPr/>
            <p:nvPr/>
          </p:nvSpPr>
          <p:spPr>
            <a:xfrm>
              <a:off x="8183826" y="4081029"/>
              <a:ext cx="48458" cy="93030"/>
            </a:xfrm>
            <a:custGeom>
              <a:avLst/>
              <a:gdLst>
                <a:gd name="connsiteX0" fmla="*/ 10944 w 48458"/>
                <a:gd name="connsiteY0" fmla="*/ 12 h 93030"/>
                <a:gd name="connsiteX1" fmla="*/ 2533 w 48458"/>
                <a:gd name="connsiteY1" fmla="*/ 22949 h 93030"/>
                <a:gd name="connsiteX2" fmla="*/ 1005 w 48458"/>
                <a:gd name="connsiteY2" fmla="*/ 55061 h 93030"/>
                <a:gd name="connsiteX3" fmla="*/ 12473 w 48458"/>
                <a:gd name="connsiteY3" fmla="*/ 90997 h 93030"/>
                <a:gd name="connsiteX4" fmla="*/ 48408 w 48458"/>
                <a:gd name="connsiteY4" fmla="*/ 56591 h 93030"/>
                <a:gd name="connsiteX5" fmla="*/ 10944 w 48458"/>
                <a:gd name="connsiteY5" fmla="*/ 12 h 9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58" h="93030">
                  <a:moveTo>
                    <a:pt x="10944" y="12"/>
                  </a:moveTo>
                  <a:cubicBezTo>
                    <a:pt x="4827" y="776"/>
                    <a:pt x="6356" y="13774"/>
                    <a:pt x="2533" y="22949"/>
                  </a:cubicBezTo>
                  <a:cubicBezTo>
                    <a:pt x="-525" y="32124"/>
                    <a:pt x="-525" y="41299"/>
                    <a:pt x="1005" y="55061"/>
                  </a:cubicBezTo>
                  <a:cubicBezTo>
                    <a:pt x="2533" y="68824"/>
                    <a:pt x="1005" y="83351"/>
                    <a:pt x="12473" y="90997"/>
                  </a:cubicBezTo>
                  <a:cubicBezTo>
                    <a:pt x="26236" y="100172"/>
                    <a:pt x="47644" y="76470"/>
                    <a:pt x="48408" y="56591"/>
                  </a:cubicBezTo>
                  <a:cubicBezTo>
                    <a:pt x="49937" y="36712"/>
                    <a:pt x="16296" y="-753"/>
                    <a:pt x="10944" y="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9" name="Vrije vorm: vorm 338">
              <a:extLst>
                <a:ext uri="{FF2B5EF4-FFF2-40B4-BE49-F238E27FC236}">
                  <a16:creationId xmlns:a16="http://schemas.microsoft.com/office/drawing/2014/main" id="{C8803F54-C701-4F2C-B33F-7C05A3873AC8}"/>
                </a:ext>
              </a:extLst>
            </p:cNvPr>
            <p:cNvSpPr/>
            <p:nvPr/>
          </p:nvSpPr>
          <p:spPr>
            <a:xfrm>
              <a:off x="8183826" y="4081029"/>
              <a:ext cx="48458" cy="93030"/>
            </a:xfrm>
            <a:custGeom>
              <a:avLst/>
              <a:gdLst>
                <a:gd name="connsiteX0" fmla="*/ 10944 w 48458"/>
                <a:gd name="connsiteY0" fmla="*/ 12 h 93030"/>
                <a:gd name="connsiteX1" fmla="*/ 2533 w 48458"/>
                <a:gd name="connsiteY1" fmla="*/ 22949 h 93030"/>
                <a:gd name="connsiteX2" fmla="*/ 1005 w 48458"/>
                <a:gd name="connsiteY2" fmla="*/ 55061 h 93030"/>
                <a:gd name="connsiteX3" fmla="*/ 12473 w 48458"/>
                <a:gd name="connsiteY3" fmla="*/ 90997 h 93030"/>
                <a:gd name="connsiteX4" fmla="*/ 48408 w 48458"/>
                <a:gd name="connsiteY4" fmla="*/ 56591 h 93030"/>
                <a:gd name="connsiteX5" fmla="*/ 10944 w 48458"/>
                <a:gd name="connsiteY5" fmla="*/ 12 h 9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58" h="93030">
                  <a:moveTo>
                    <a:pt x="10944" y="12"/>
                  </a:moveTo>
                  <a:cubicBezTo>
                    <a:pt x="4827" y="776"/>
                    <a:pt x="6356" y="13774"/>
                    <a:pt x="2533" y="22949"/>
                  </a:cubicBezTo>
                  <a:cubicBezTo>
                    <a:pt x="-525" y="32124"/>
                    <a:pt x="-525" y="41299"/>
                    <a:pt x="1005" y="55061"/>
                  </a:cubicBezTo>
                  <a:cubicBezTo>
                    <a:pt x="2533" y="68824"/>
                    <a:pt x="1005" y="83351"/>
                    <a:pt x="12473" y="90997"/>
                  </a:cubicBezTo>
                  <a:cubicBezTo>
                    <a:pt x="26236" y="100172"/>
                    <a:pt x="47644" y="76470"/>
                    <a:pt x="48408" y="56591"/>
                  </a:cubicBezTo>
                  <a:cubicBezTo>
                    <a:pt x="49937" y="36712"/>
                    <a:pt x="16296" y="-753"/>
                    <a:pt x="10944" y="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0" name="Vrije vorm: vorm 339">
              <a:extLst>
                <a:ext uri="{FF2B5EF4-FFF2-40B4-BE49-F238E27FC236}">
                  <a16:creationId xmlns:a16="http://schemas.microsoft.com/office/drawing/2014/main" id="{8867DDAF-36BA-4182-AAD8-F50E7C06FE95}"/>
                </a:ext>
              </a:extLst>
            </p:cNvPr>
            <p:cNvSpPr/>
            <p:nvPr/>
          </p:nvSpPr>
          <p:spPr>
            <a:xfrm>
              <a:off x="7313972" y="3843256"/>
              <a:ext cx="276026" cy="170746"/>
            </a:xfrm>
            <a:custGeom>
              <a:avLst/>
              <a:gdLst>
                <a:gd name="connsiteX0" fmla="*/ 252312 w 276026"/>
                <a:gd name="connsiteY0" fmla="*/ 167443 h 170746"/>
                <a:gd name="connsiteX1" fmla="*/ 276014 w 276026"/>
                <a:gd name="connsiteY1" fmla="*/ 162856 h 170746"/>
                <a:gd name="connsiteX2" fmla="*/ 252312 w 276026"/>
                <a:gd name="connsiteY2" fmla="*/ 167443 h 170746"/>
                <a:gd name="connsiteX3" fmla="*/ 195733 w 276026"/>
                <a:gd name="connsiteY3" fmla="*/ 6117 h 170746"/>
                <a:gd name="connsiteX4" fmla="*/ 149858 w 276026"/>
                <a:gd name="connsiteY4" fmla="*/ 9175 h 170746"/>
                <a:gd name="connsiteX5" fmla="*/ 113923 w 276026"/>
                <a:gd name="connsiteY5" fmla="*/ 42052 h 170746"/>
                <a:gd name="connsiteX6" fmla="*/ 97866 w 276026"/>
                <a:gd name="connsiteY6" fmla="*/ 48169 h 170746"/>
                <a:gd name="connsiteX7" fmla="*/ 65754 w 276026"/>
                <a:gd name="connsiteY7" fmla="*/ 42816 h 170746"/>
                <a:gd name="connsiteX8" fmla="*/ 37465 w 276026"/>
                <a:gd name="connsiteY8" fmla="*/ 39758 h 170746"/>
                <a:gd name="connsiteX9" fmla="*/ 19879 w 276026"/>
                <a:gd name="connsiteY9" fmla="*/ 36700 h 170746"/>
                <a:gd name="connsiteX10" fmla="*/ 9939 w 276026"/>
                <a:gd name="connsiteY10" fmla="*/ 45875 h 170746"/>
                <a:gd name="connsiteX11" fmla="*/ 10704 w 276026"/>
                <a:gd name="connsiteY11" fmla="*/ 58873 h 170746"/>
                <a:gd name="connsiteX12" fmla="*/ 0 w 276026"/>
                <a:gd name="connsiteY12" fmla="*/ 64989 h 170746"/>
                <a:gd name="connsiteX13" fmla="*/ 2294 w 276026"/>
                <a:gd name="connsiteY13" fmla="*/ 80281 h 170746"/>
                <a:gd name="connsiteX14" fmla="*/ 9175 w 276026"/>
                <a:gd name="connsiteY14" fmla="*/ 119274 h 170746"/>
                <a:gd name="connsiteX15" fmla="*/ 16821 w 276026"/>
                <a:gd name="connsiteY15" fmla="*/ 155210 h 170746"/>
                <a:gd name="connsiteX16" fmla="*/ 58873 w 276026"/>
                <a:gd name="connsiteY16" fmla="*/ 149858 h 170746"/>
                <a:gd name="connsiteX17" fmla="*/ 88691 w 276026"/>
                <a:gd name="connsiteY17" fmla="*/ 139918 h 170746"/>
                <a:gd name="connsiteX18" fmla="*/ 113923 w 276026"/>
                <a:gd name="connsiteY18" fmla="*/ 126920 h 170746"/>
                <a:gd name="connsiteX19" fmla="*/ 136860 w 276026"/>
                <a:gd name="connsiteY19" fmla="*/ 123097 h 170746"/>
                <a:gd name="connsiteX20" fmla="*/ 155210 w 276026"/>
                <a:gd name="connsiteY20" fmla="*/ 110100 h 170746"/>
                <a:gd name="connsiteX21" fmla="*/ 204143 w 276026"/>
                <a:gd name="connsiteY21" fmla="*/ 93279 h 170746"/>
                <a:gd name="connsiteX22" fmla="*/ 226316 w 276026"/>
                <a:gd name="connsiteY22" fmla="*/ 68812 h 170746"/>
                <a:gd name="connsiteX23" fmla="*/ 246195 w 276026"/>
                <a:gd name="connsiteY23" fmla="*/ 61166 h 170746"/>
                <a:gd name="connsiteX24" fmla="*/ 217906 w 276026"/>
                <a:gd name="connsiteY24" fmla="*/ 0 h 170746"/>
                <a:gd name="connsiteX25" fmla="*/ 195733 w 276026"/>
                <a:gd name="connsiteY25" fmla="*/ 6117 h 1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026" h="170746">
                  <a:moveTo>
                    <a:pt x="252312" y="167443"/>
                  </a:moveTo>
                  <a:cubicBezTo>
                    <a:pt x="259958" y="175854"/>
                    <a:pt x="275249" y="165914"/>
                    <a:pt x="276014" y="162856"/>
                  </a:cubicBezTo>
                  <a:cubicBezTo>
                    <a:pt x="276778" y="159797"/>
                    <a:pt x="243902" y="158268"/>
                    <a:pt x="252312" y="167443"/>
                  </a:cubicBezTo>
                  <a:moveTo>
                    <a:pt x="195733" y="6117"/>
                  </a:moveTo>
                  <a:cubicBezTo>
                    <a:pt x="183499" y="9175"/>
                    <a:pt x="153681" y="6881"/>
                    <a:pt x="149858" y="9175"/>
                  </a:cubicBezTo>
                  <a:cubicBezTo>
                    <a:pt x="146035" y="11469"/>
                    <a:pt x="117746" y="32112"/>
                    <a:pt x="113923" y="42052"/>
                  </a:cubicBezTo>
                  <a:cubicBezTo>
                    <a:pt x="110100" y="51991"/>
                    <a:pt x="103983" y="53521"/>
                    <a:pt x="97866" y="48169"/>
                  </a:cubicBezTo>
                  <a:cubicBezTo>
                    <a:pt x="91750" y="43581"/>
                    <a:pt x="67283" y="44346"/>
                    <a:pt x="65754" y="42816"/>
                  </a:cubicBezTo>
                  <a:cubicBezTo>
                    <a:pt x="63460" y="40523"/>
                    <a:pt x="45875" y="38993"/>
                    <a:pt x="37465" y="39758"/>
                  </a:cubicBezTo>
                  <a:cubicBezTo>
                    <a:pt x="29054" y="41287"/>
                    <a:pt x="24467" y="35935"/>
                    <a:pt x="19879" y="36700"/>
                  </a:cubicBezTo>
                  <a:cubicBezTo>
                    <a:pt x="16056" y="38229"/>
                    <a:pt x="12233" y="42816"/>
                    <a:pt x="9939" y="45875"/>
                  </a:cubicBezTo>
                  <a:cubicBezTo>
                    <a:pt x="7646" y="48933"/>
                    <a:pt x="12233" y="56579"/>
                    <a:pt x="10704" y="58873"/>
                  </a:cubicBezTo>
                  <a:cubicBezTo>
                    <a:pt x="10704" y="59637"/>
                    <a:pt x="6117" y="61931"/>
                    <a:pt x="0" y="64989"/>
                  </a:cubicBezTo>
                  <a:cubicBezTo>
                    <a:pt x="2294" y="70341"/>
                    <a:pt x="3059" y="75693"/>
                    <a:pt x="2294" y="80281"/>
                  </a:cubicBezTo>
                  <a:cubicBezTo>
                    <a:pt x="-764" y="88691"/>
                    <a:pt x="2294" y="107806"/>
                    <a:pt x="9175" y="119274"/>
                  </a:cubicBezTo>
                  <a:cubicBezTo>
                    <a:pt x="16056" y="130743"/>
                    <a:pt x="13762" y="150622"/>
                    <a:pt x="16821" y="155210"/>
                  </a:cubicBezTo>
                  <a:cubicBezTo>
                    <a:pt x="19879" y="159033"/>
                    <a:pt x="47404" y="158268"/>
                    <a:pt x="58873" y="149858"/>
                  </a:cubicBezTo>
                  <a:cubicBezTo>
                    <a:pt x="71106" y="141448"/>
                    <a:pt x="78752" y="139918"/>
                    <a:pt x="88691" y="139918"/>
                  </a:cubicBezTo>
                  <a:cubicBezTo>
                    <a:pt x="98631" y="139918"/>
                    <a:pt x="110864" y="131508"/>
                    <a:pt x="113923" y="126920"/>
                  </a:cubicBezTo>
                  <a:cubicBezTo>
                    <a:pt x="116981" y="122333"/>
                    <a:pt x="130743" y="122333"/>
                    <a:pt x="136860" y="123097"/>
                  </a:cubicBezTo>
                  <a:cubicBezTo>
                    <a:pt x="142977" y="123862"/>
                    <a:pt x="148329" y="116981"/>
                    <a:pt x="155210" y="110100"/>
                  </a:cubicBezTo>
                  <a:cubicBezTo>
                    <a:pt x="162091" y="103218"/>
                    <a:pt x="181970" y="100160"/>
                    <a:pt x="204143" y="93279"/>
                  </a:cubicBezTo>
                  <a:cubicBezTo>
                    <a:pt x="226316" y="86398"/>
                    <a:pt x="220964" y="74929"/>
                    <a:pt x="226316" y="68812"/>
                  </a:cubicBezTo>
                  <a:cubicBezTo>
                    <a:pt x="230904" y="63460"/>
                    <a:pt x="237020" y="64989"/>
                    <a:pt x="246195" y="61166"/>
                  </a:cubicBezTo>
                  <a:cubicBezTo>
                    <a:pt x="235491" y="38229"/>
                    <a:pt x="224022" y="12233"/>
                    <a:pt x="217906" y="0"/>
                  </a:cubicBezTo>
                  <a:cubicBezTo>
                    <a:pt x="207966" y="3058"/>
                    <a:pt x="198791" y="5352"/>
                    <a:pt x="195733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1" name="Vrije vorm: vorm 340">
              <a:extLst>
                <a:ext uri="{FF2B5EF4-FFF2-40B4-BE49-F238E27FC236}">
                  <a16:creationId xmlns:a16="http://schemas.microsoft.com/office/drawing/2014/main" id="{012BF595-6796-4C5C-9910-4B71C9EBE308}"/>
                </a:ext>
              </a:extLst>
            </p:cNvPr>
            <p:cNvSpPr/>
            <p:nvPr/>
          </p:nvSpPr>
          <p:spPr>
            <a:xfrm>
              <a:off x="7313972" y="3843256"/>
              <a:ext cx="276026" cy="170746"/>
            </a:xfrm>
            <a:custGeom>
              <a:avLst/>
              <a:gdLst>
                <a:gd name="connsiteX0" fmla="*/ 252312 w 276026"/>
                <a:gd name="connsiteY0" fmla="*/ 167443 h 170746"/>
                <a:gd name="connsiteX1" fmla="*/ 276014 w 276026"/>
                <a:gd name="connsiteY1" fmla="*/ 162856 h 170746"/>
                <a:gd name="connsiteX2" fmla="*/ 252312 w 276026"/>
                <a:gd name="connsiteY2" fmla="*/ 167443 h 170746"/>
                <a:gd name="connsiteX3" fmla="*/ 195733 w 276026"/>
                <a:gd name="connsiteY3" fmla="*/ 6117 h 170746"/>
                <a:gd name="connsiteX4" fmla="*/ 149858 w 276026"/>
                <a:gd name="connsiteY4" fmla="*/ 9175 h 170746"/>
                <a:gd name="connsiteX5" fmla="*/ 113923 w 276026"/>
                <a:gd name="connsiteY5" fmla="*/ 42052 h 170746"/>
                <a:gd name="connsiteX6" fmla="*/ 97866 w 276026"/>
                <a:gd name="connsiteY6" fmla="*/ 48169 h 170746"/>
                <a:gd name="connsiteX7" fmla="*/ 65754 w 276026"/>
                <a:gd name="connsiteY7" fmla="*/ 42816 h 170746"/>
                <a:gd name="connsiteX8" fmla="*/ 37465 w 276026"/>
                <a:gd name="connsiteY8" fmla="*/ 39758 h 170746"/>
                <a:gd name="connsiteX9" fmla="*/ 19879 w 276026"/>
                <a:gd name="connsiteY9" fmla="*/ 36700 h 170746"/>
                <a:gd name="connsiteX10" fmla="*/ 9939 w 276026"/>
                <a:gd name="connsiteY10" fmla="*/ 45875 h 170746"/>
                <a:gd name="connsiteX11" fmla="*/ 10704 w 276026"/>
                <a:gd name="connsiteY11" fmla="*/ 58873 h 170746"/>
                <a:gd name="connsiteX12" fmla="*/ 0 w 276026"/>
                <a:gd name="connsiteY12" fmla="*/ 64989 h 170746"/>
                <a:gd name="connsiteX13" fmla="*/ 2294 w 276026"/>
                <a:gd name="connsiteY13" fmla="*/ 80281 h 170746"/>
                <a:gd name="connsiteX14" fmla="*/ 9175 w 276026"/>
                <a:gd name="connsiteY14" fmla="*/ 119274 h 170746"/>
                <a:gd name="connsiteX15" fmla="*/ 16821 w 276026"/>
                <a:gd name="connsiteY15" fmla="*/ 155210 h 170746"/>
                <a:gd name="connsiteX16" fmla="*/ 58873 w 276026"/>
                <a:gd name="connsiteY16" fmla="*/ 149858 h 170746"/>
                <a:gd name="connsiteX17" fmla="*/ 88691 w 276026"/>
                <a:gd name="connsiteY17" fmla="*/ 139918 h 170746"/>
                <a:gd name="connsiteX18" fmla="*/ 113923 w 276026"/>
                <a:gd name="connsiteY18" fmla="*/ 126920 h 170746"/>
                <a:gd name="connsiteX19" fmla="*/ 136860 w 276026"/>
                <a:gd name="connsiteY19" fmla="*/ 123097 h 170746"/>
                <a:gd name="connsiteX20" fmla="*/ 155210 w 276026"/>
                <a:gd name="connsiteY20" fmla="*/ 110100 h 170746"/>
                <a:gd name="connsiteX21" fmla="*/ 204143 w 276026"/>
                <a:gd name="connsiteY21" fmla="*/ 93279 h 170746"/>
                <a:gd name="connsiteX22" fmla="*/ 226316 w 276026"/>
                <a:gd name="connsiteY22" fmla="*/ 68812 h 170746"/>
                <a:gd name="connsiteX23" fmla="*/ 246195 w 276026"/>
                <a:gd name="connsiteY23" fmla="*/ 61166 h 170746"/>
                <a:gd name="connsiteX24" fmla="*/ 217906 w 276026"/>
                <a:gd name="connsiteY24" fmla="*/ 0 h 170746"/>
                <a:gd name="connsiteX25" fmla="*/ 195733 w 276026"/>
                <a:gd name="connsiteY25" fmla="*/ 6117 h 1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026" h="170746">
                  <a:moveTo>
                    <a:pt x="252312" y="167443"/>
                  </a:moveTo>
                  <a:cubicBezTo>
                    <a:pt x="259958" y="175854"/>
                    <a:pt x="275249" y="165914"/>
                    <a:pt x="276014" y="162856"/>
                  </a:cubicBezTo>
                  <a:cubicBezTo>
                    <a:pt x="276778" y="159797"/>
                    <a:pt x="243902" y="158268"/>
                    <a:pt x="252312" y="167443"/>
                  </a:cubicBezTo>
                  <a:moveTo>
                    <a:pt x="195733" y="6117"/>
                  </a:moveTo>
                  <a:cubicBezTo>
                    <a:pt x="183499" y="9175"/>
                    <a:pt x="153681" y="6881"/>
                    <a:pt x="149858" y="9175"/>
                  </a:cubicBezTo>
                  <a:cubicBezTo>
                    <a:pt x="146035" y="11469"/>
                    <a:pt x="117746" y="32112"/>
                    <a:pt x="113923" y="42052"/>
                  </a:cubicBezTo>
                  <a:cubicBezTo>
                    <a:pt x="110100" y="51991"/>
                    <a:pt x="103983" y="53521"/>
                    <a:pt x="97866" y="48169"/>
                  </a:cubicBezTo>
                  <a:cubicBezTo>
                    <a:pt x="91750" y="43581"/>
                    <a:pt x="67283" y="44346"/>
                    <a:pt x="65754" y="42816"/>
                  </a:cubicBezTo>
                  <a:cubicBezTo>
                    <a:pt x="63460" y="40523"/>
                    <a:pt x="45875" y="38993"/>
                    <a:pt x="37465" y="39758"/>
                  </a:cubicBezTo>
                  <a:cubicBezTo>
                    <a:pt x="29054" y="41287"/>
                    <a:pt x="24467" y="35935"/>
                    <a:pt x="19879" y="36700"/>
                  </a:cubicBezTo>
                  <a:cubicBezTo>
                    <a:pt x="16056" y="38229"/>
                    <a:pt x="12233" y="42816"/>
                    <a:pt x="9939" y="45875"/>
                  </a:cubicBezTo>
                  <a:cubicBezTo>
                    <a:pt x="7646" y="48933"/>
                    <a:pt x="12233" y="56579"/>
                    <a:pt x="10704" y="58873"/>
                  </a:cubicBezTo>
                  <a:cubicBezTo>
                    <a:pt x="10704" y="59637"/>
                    <a:pt x="6117" y="61931"/>
                    <a:pt x="0" y="64989"/>
                  </a:cubicBezTo>
                  <a:cubicBezTo>
                    <a:pt x="2294" y="70341"/>
                    <a:pt x="3059" y="75693"/>
                    <a:pt x="2294" y="80281"/>
                  </a:cubicBezTo>
                  <a:cubicBezTo>
                    <a:pt x="-764" y="88691"/>
                    <a:pt x="2294" y="107806"/>
                    <a:pt x="9175" y="119274"/>
                  </a:cubicBezTo>
                  <a:cubicBezTo>
                    <a:pt x="16056" y="130743"/>
                    <a:pt x="13762" y="150622"/>
                    <a:pt x="16821" y="155210"/>
                  </a:cubicBezTo>
                  <a:cubicBezTo>
                    <a:pt x="19879" y="159033"/>
                    <a:pt x="47404" y="158268"/>
                    <a:pt x="58873" y="149858"/>
                  </a:cubicBezTo>
                  <a:cubicBezTo>
                    <a:pt x="71106" y="141448"/>
                    <a:pt x="78752" y="139918"/>
                    <a:pt x="88691" y="139918"/>
                  </a:cubicBezTo>
                  <a:cubicBezTo>
                    <a:pt x="98631" y="139918"/>
                    <a:pt x="110864" y="131508"/>
                    <a:pt x="113923" y="126920"/>
                  </a:cubicBezTo>
                  <a:cubicBezTo>
                    <a:pt x="116981" y="122333"/>
                    <a:pt x="130743" y="122333"/>
                    <a:pt x="136860" y="123097"/>
                  </a:cubicBezTo>
                  <a:cubicBezTo>
                    <a:pt x="142977" y="123862"/>
                    <a:pt x="148329" y="116981"/>
                    <a:pt x="155210" y="110100"/>
                  </a:cubicBezTo>
                  <a:cubicBezTo>
                    <a:pt x="162091" y="103218"/>
                    <a:pt x="181970" y="100160"/>
                    <a:pt x="204143" y="93279"/>
                  </a:cubicBezTo>
                  <a:cubicBezTo>
                    <a:pt x="226316" y="86398"/>
                    <a:pt x="220964" y="74929"/>
                    <a:pt x="226316" y="68812"/>
                  </a:cubicBezTo>
                  <a:cubicBezTo>
                    <a:pt x="230904" y="63460"/>
                    <a:pt x="237020" y="64989"/>
                    <a:pt x="246195" y="61166"/>
                  </a:cubicBezTo>
                  <a:cubicBezTo>
                    <a:pt x="235491" y="38229"/>
                    <a:pt x="224022" y="12233"/>
                    <a:pt x="217906" y="0"/>
                  </a:cubicBezTo>
                  <a:cubicBezTo>
                    <a:pt x="207966" y="3058"/>
                    <a:pt x="198791" y="5352"/>
                    <a:pt x="195733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2" name="Vrije vorm: vorm 341">
              <a:extLst>
                <a:ext uri="{FF2B5EF4-FFF2-40B4-BE49-F238E27FC236}">
                  <a16:creationId xmlns:a16="http://schemas.microsoft.com/office/drawing/2014/main" id="{BB8A1356-B18E-4D7A-AA5F-181E92173A3B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3" name="Vrije vorm: vorm 342">
              <a:extLst>
                <a:ext uri="{FF2B5EF4-FFF2-40B4-BE49-F238E27FC236}">
                  <a16:creationId xmlns:a16="http://schemas.microsoft.com/office/drawing/2014/main" id="{CD6D637D-C01D-4AF8-97FE-B7779A68AE2F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4" name="Vrije vorm: vorm 343">
              <a:extLst>
                <a:ext uri="{FF2B5EF4-FFF2-40B4-BE49-F238E27FC236}">
                  <a16:creationId xmlns:a16="http://schemas.microsoft.com/office/drawing/2014/main" id="{21648078-8DAD-4D95-9525-0C74F7869F3F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5" name="Vrije vorm: vorm 344">
              <a:extLst>
                <a:ext uri="{FF2B5EF4-FFF2-40B4-BE49-F238E27FC236}">
                  <a16:creationId xmlns:a16="http://schemas.microsoft.com/office/drawing/2014/main" id="{A1D8AC55-90FB-491F-BF21-5635F0E484FB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6" name="Vrije vorm: vorm 345">
              <a:extLst>
                <a:ext uri="{FF2B5EF4-FFF2-40B4-BE49-F238E27FC236}">
                  <a16:creationId xmlns:a16="http://schemas.microsoft.com/office/drawing/2014/main" id="{46ABCAC3-298C-470A-82B7-7AA4703E6D72}"/>
                </a:ext>
              </a:extLst>
            </p:cNvPr>
            <p:cNvSpPr/>
            <p:nvPr/>
          </p:nvSpPr>
          <p:spPr>
            <a:xfrm>
              <a:off x="8934737" y="4583698"/>
              <a:ext cx="944477" cy="883668"/>
            </a:xfrm>
            <a:custGeom>
              <a:avLst/>
              <a:gdLst>
                <a:gd name="connsiteX0" fmla="*/ 774668 w 944477"/>
                <a:gd name="connsiteY0" fmla="*/ 809364 h 883668"/>
                <a:gd name="connsiteX1" fmla="*/ 734910 w 944477"/>
                <a:gd name="connsiteY1" fmla="*/ 797895 h 883668"/>
                <a:gd name="connsiteX2" fmla="*/ 745614 w 944477"/>
                <a:gd name="connsiteY2" fmla="*/ 846064 h 883668"/>
                <a:gd name="connsiteX3" fmla="*/ 776197 w 944477"/>
                <a:gd name="connsiteY3" fmla="*/ 883528 h 883668"/>
                <a:gd name="connsiteX4" fmla="*/ 789195 w 944477"/>
                <a:gd name="connsiteY4" fmla="*/ 873588 h 883668"/>
                <a:gd name="connsiteX5" fmla="*/ 794547 w 944477"/>
                <a:gd name="connsiteY5" fmla="*/ 861355 h 883668"/>
                <a:gd name="connsiteX6" fmla="*/ 808309 w 944477"/>
                <a:gd name="connsiteY6" fmla="*/ 864414 h 883668"/>
                <a:gd name="connsiteX7" fmla="*/ 815191 w 944477"/>
                <a:gd name="connsiteY7" fmla="*/ 837653 h 883668"/>
                <a:gd name="connsiteX8" fmla="*/ 814426 w 944477"/>
                <a:gd name="connsiteY8" fmla="*/ 800189 h 883668"/>
                <a:gd name="connsiteX9" fmla="*/ 774668 w 944477"/>
                <a:gd name="connsiteY9" fmla="*/ 809364 h 883668"/>
                <a:gd name="connsiteX10" fmla="*/ 542236 w 944477"/>
                <a:gd name="connsiteY10" fmla="*/ 659506 h 883668"/>
                <a:gd name="connsiteX11" fmla="*/ 569760 w 944477"/>
                <a:gd name="connsiteY11" fmla="*/ 655683 h 883668"/>
                <a:gd name="connsiteX12" fmla="*/ 542236 w 944477"/>
                <a:gd name="connsiteY12" fmla="*/ 659506 h 883668"/>
                <a:gd name="connsiteX13" fmla="*/ 426019 w 944477"/>
                <a:gd name="connsiteY13" fmla="*/ 20316 h 883668"/>
                <a:gd name="connsiteX14" fmla="*/ 396201 w 944477"/>
                <a:gd name="connsiteY14" fmla="*/ 27962 h 883668"/>
                <a:gd name="connsiteX15" fmla="*/ 426019 w 944477"/>
                <a:gd name="connsiteY15" fmla="*/ 20316 h 883668"/>
                <a:gd name="connsiteX16" fmla="*/ 942111 w 944477"/>
                <a:gd name="connsiteY16" fmla="*/ 443129 h 883668"/>
                <a:gd name="connsiteX17" fmla="*/ 936759 w 944477"/>
                <a:gd name="connsiteY17" fmla="*/ 425544 h 883668"/>
                <a:gd name="connsiteX18" fmla="*/ 935995 w 944477"/>
                <a:gd name="connsiteY18" fmla="*/ 385021 h 883668"/>
                <a:gd name="connsiteX19" fmla="*/ 930642 w 944477"/>
                <a:gd name="connsiteY19" fmla="*/ 380434 h 883668"/>
                <a:gd name="connsiteX20" fmla="*/ 915351 w 944477"/>
                <a:gd name="connsiteY20" fmla="*/ 361319 h 883668"/>
                <a:gd name="connsiteX21" fmla="*/ 897001 w 944477"/>
                <a:gd name="connsiteY21" fmla="*/ 342969 h 883668"/>
                <a:gd name="connsiteX22" fmla="*/ 885533 w 944477"/>
                <a:gd name="connsiteY22" fmla="*/ 331500 h 883668"/>
                <a:gd name="connsiteX23" fmla="*/ 877122 w 944477"/>
                <a:gd name="connsiteY23" fmla="*/ 306269 h 883668"/>
                <a:gd name="connsiteX24" fmla="*/ 867947 w 944477"/>
                <a:gd name="connsiteY24" fmla="*/ 297859 h 883668"/>
                <a:gd name="connsiteX25" fmla="*/ 854949 w 944477"/>
                <a:gd name="connsiteY25" fmla="*/ 298624 h 883668"/>
                <a:gd name="connsiteX26" fmla="*/ 849597 w 944477"/>
                <a:gd name="connsiteY26" fmla="*/ 281803 h 883668"/>
                <a:gd name="connsiteX27" fmla="*/ 841187 w 944477"/>
                <a:gd name="connsiteY27" fmla="*/ 264217 h 883668"/>
                <a:gd name="connsiteX28" fmla="*/ 833541 w 944477"/>
                <a:gd name="connsiteY28" fmla="*/ 246632 h 883668"/>
                <a:gd name="connsiteX29" fmla="*/ 780020 w 944477"/>
                <a:gd name="connsiteY29" fmla="*/ 213755 h 883668"/>
                <a:gd name="connsiteX30" fmla="*/ 774668 w 944477"/>
                <a:gd name="connsiteY30" fmla="*/ 196934 h 883668"/>
                <a:gd name="connsiteX31" fmla="*/ 769316 w 944477"/>
                <a:gd name="connsiteY31" fmla="*/ 167115 h 883668"/>
                <a:gd name="connsiteX32" fmla="*/ 755554 w 944477"/>
                <a:gd name="connsiteY32" fmla="*/ 141884 h 883668"/>
                <a:gd name="connsiteX33" fmla="*/ 752495 w 944477"/>
                <a:gd name="connsiteY33" fmla="*/ 112066 h 883668"/>
                <a:gd name="connsiteX34" fmla="*/ 737204 w 944477"/>
                <a:gd name="connsiteY34" fmla="*/ 92951 h 883668"/>
                <a:gd name="connsiteX35" fmla="*/ 718854 w 944477"/>
                <a:gd name="connsiteY35" fmla="*/ 93716 h 883668"/>
                <a:gd name="connsiteX36" fmla="*/ 711972 w 944477"/>
                <a:gd name="connsiteY36" fmla="*/ 69249 h 883668"/>
                <a:gd name="connsiteX37" fmla="*/ 701268 w 944477"/>
                <a:gd name="connsiteY37" fmla="*/ 30255 h 883668"/>
                <a:gd name="connsiteX38" fmla="*/ 689799 w 944477"/>
                <a:gd name="connsiteY38" fmla="*/ 437 h 883668"/>
                <a:gd name="connsiteX39" fmla="*/ 674508 w 944477"/>
                <a:gd name="connsiteY39" fmla="*/ 18022 h 883668"/>
                <a:gd name="connsiteX40" fmla="*/ 669156 w 944477"/>
                <a:gd name="connsiteY40" fmla="*/ 37137 h 883668"/>
                <a:gd name="connsiteX41" fmla="*/ 666097 w 944477"/>
                <a:gd name="connsiteY41" fmla="*/ 63897 h 883668"/>
                <a:gd name="connsiteX42" fmla="*/ 663804 w 944477"/>
                <a:gd name="connsiteY42" fmla="*/ 106714 h 883668"/>
                <a:gd name="connsiteX43" fmla="*/ 656923 w 944477"/>
                <a:gd name="connsiteY43" fmla="*/ 144178 h 883668"/>
                <a:gd name="connsiteX44" fmla="*/ 637044 w 944477"/>
                <a:gd name="connsiteY44" fmla="*/ 172468 h 883668"/>
                <a:gd name="connsiteX45" fmla="*/ 608754 w 944477"/>
                <a:gd name="connsiteY45" fmla="*/ 160234 h 883668"/>
                <a:gd name="connsiteX46" fmla="*/ 588110 w 944477"/>
                <a:gd name="connsiteY46" fmla="*/ 150295 h 883668"/>
                <a:gd name="connsiteX47" fmla="*/ 565173 w 944477"/>
                <a:gd name="connsiteY47" fmla="*/ 131180 h 883668"/>
                <a:gd name="connsiteX48" fmla="*/ 541471 w 944477"/>
                <a:gd name="connsiteY48" fmla="*/ 122770 h 883668"/>
                <a:gd name="connsiteX49" fmla="*/ 526180 w 944477"/>
                <a:gd name="connsiteY49" fmla="*/ 104420 h 883668"/>
                <a:gd name="connsiteX50" fmla="*/ 528473 w 944477"/>
                <a:gd name="connsiteY50" fmla="*/ 92187 h 883668"/>
                <a:gd name="connsiteX51" fmla="*/ 530767 w 944477"/>
                <a:gd name="connsiteY51" fmla="*/ 71543 h 883668"/>
                <a:gd name="connsiteX52" fmla="*/ 546059 w 944477"/>
                <a:gd name="connsiteY52" fmla="*/ 60074 h 883668"/>
                <a:gd name="connsiteX53" fmla="*/ 553704 w 944477"/>
                <a:gd name="connsiteY53" fmla="*/ 44018 h 883668"/>
                <a:gd name="connsiteX54" fmla="*/ 548352 w 944477"/>
                <a:gd name="connsiteY54" fmla="*/ 31785 h 883668"/>
                <a:gd name="connsiteX55" fmla="*/ 539942 w 944477"/>
                <a:gd name="connsiteY55" fmla="*/ 41724 h 883668"/>
                <a:gd name="connsiteX56" fmla="*/ 531531 w 944477"/>
                <a:gd name="connsiteY56" fmla="*/ 28726 h 883668"/>
                <a:gd name="connsiteX57" fmla="*/ 513946 w 944477"/>
                <a:gd name="connsiteY57" fmla="*/ 36372 h 883668"/>
                <a:gd name="connsiteX58" fmla="*/ 468836 w 944477"/>
                <a:gd name="connsiteY58" fmla="*/ 21845 h 883668"/>
                <a:gd name="connsiteX59" fmla="*/ 447427 w 944477"/>
                <a:gd name="connsiteY59" fmla="*/ 8083 h 883668"/>
                <a:gd name="connsiteX60" fmla="*/ 455838 w 944477"/>
                <a:gd name="connsiteY60" fmla="*/ 24139 h 883668"/>
                <a:gd name="connsiteX61" fmla="*/ 420667 w 944477"/>
                <a:gd name="connsiteY61" fmla="*/ 35608 h 883668"/>
                <a:gd name="connsiteX62" fmla="*/ 413786 w 944477"/>
                <a:gd name="connsiteY62" fmla="*/ 42489 h 883668"/>
                <a:gd name="connsiteX63" fmla="*/ 396965 w 944477"/>
                <a:gd name="connsiteY63" fmla="*/ 64662 h 883668"/>
                <a:gd name="connsiteX64" fmla="*/ 387790 w 944477"/>
                <a:gd name="connsiteY64" fmla="*/ 82247 h 883668"/>
                <a:gd name="connsiteX65" fmla="*/ 388555 w 944477"/>
                <a:gd name="connsiteY65" fmla="*/ 102891 h 883668"/>
                <a:gd name="connsiteX66" fmla="*/ 376321 w 944477"/>
                <a:gd name="connsiteY66" fmla="*/ 105949 h 883668"/>
                <a:gd name="connsiteX67" fmla="*/ 361795 w 944477"/>
                <a:gd name="connsiteY67" fmla="*/ 106714 h 883668"/>
                <a:gd name="connsiteX68" fmla="*/ 354149 w 944477"/>
                <a:gd name="connsiteY68" fmla="*/ 101361 h 883668"/>
                <a:gd name="connsiteX69" fmla="*/ 341150 w 944477"/>
                <a:gd name="connsiteY69" fmla="*/ 89893 h 883668"/>
                <a:gd name="connsiteX70" fmla="*/ 321271 w 944477"/>
                <a:gd name="connsiteY70" fmla="*/ 74601 h 883668"/>
                <a:gd name="connsiteX71" fmla="*/ 308274 w 944477"/>
                <a:gd name="connsiteY71" fmla="*/ 83011 h 883668"/>
                <a:gd name="connsiteX72" fmla="*/ 301393 w 944477"/>
                <a:gd name="connsiteY72" fmla="*/ 94480 h 883668"/>
                <a:gd name="connsiteX73" fmla="*/ 283042 w 944477"/>
                <a:gd name="connsiteY73" fmla="*/ 95245 h 883668"/>
                <a:gd name="connsiteX74" fmla="*/ 279220 w 944477"/>
                <a:gd name="connsiteY74" fmla="*/ 105949 h 883668"/>
                <a:gd name="connsiteX75" fmla="*/ 268515 w 944477"/>
                <a:gd name="connsiteY75" fmla="*/ 114359 h 883668"/>
                <a:gd name="connsiteX76" fmla="*/ 263928 w 944477"/>
                <a:gd name="connsiteY76" fmla="*/ 138061 h 883668"/>
                <a:gd name="connsiteX77" fmla="*/ 247107 w 944477"/>
                <a:gd name="connsiteY77" fmla="*/ 136532 h 883668"/>
                <a:gd name="connsiteX78" fmla="*/ 250930 w 944477"/>
                <a:gd name="connsiteY78" fmla="*/ 154882 h 883668"/>
                <a:gd name="connsiteX79" fmla="*/ 244049 w 944477"/>
                <a:gd name="connsiteY79" fmla="*/ 167115 h 883668"/>
                <a:gd name="connsiteX80" fmla="*/ 234873 w 944477"/>
                <a:gd name="connsiteY80" fmla="*/ 148766 h 883668"/>
                <a:gd name="connsiteX81" fmla="*/ 216524 w 944477"/>
                <a:gd name="connsiteY81" fmla="*/ 158705 h 883668"/>
                <a:gd name="connsiteX82" fmla="*/ 215759 w 944477"/>
                <a:gd name="connsiteY82" fmla="*/ 186995 h 883668"/>
                <a:gd name="connsiteX83" fmla="*/ 182118 w 944477"/>
                <a:gd name="connsiteY83" fmla="*/ 221401 h 883668"/>
                <a:gd name="connsiteX84" fmla="*/ 140831 w 944477"/>
                <a:gd name="connsiteY84" fmla="*/ 233634 h 883668"/>
                <a:gd name="connsiteX85" fmla="*/ 118657 w 944477"/>
                <a:gd name="connsiteY85" fmla="*/ 241280 h 883668"/>
                <a:gd name="connsiteX86" fmla="*/ 96484 w 944477"/>
                <a:gd name="connsiteY86" fmla="*/ 251219 h 883668"/>
                <a:gd name="connsiteX87" fmla="*/ 68960 w 944477"/>
                <a:gd name="connsiteY87" fmla="*/ 258101 h 883668"/>
                <a:gd name="connsiteX88" fmla="*/ 39905 w 944477"/>
                <a:gd name="connsiteY88" fmla="*/ 274921 h 883668"/>
                <a:gd name="connsiteX89" fmla="*/ 27672 w 944477"/>
                <a:gd name="connsiteY89" fmla="*/ 292507 h 883668"/>
                <a:gd name="connsiteX90" fmla="*/ 25379 w 944477"/>
                <a:gd name="connsiteY90" fmla="*/ 277215 h 883668"/>
                <a:gd name="connsiteX91" fmla="*/ 13910 w 944477"/>
                <a:gd name="connsiteY91" fmla="*/ 294801 h 883668"/>
                <a:gd name="connsiteX92" fmla="*/ 14675 w 944477"/>
                <a:gd name="connsiteY92" fmla="*/ 322326 h 883668"/>
                <a:gd name="connsiteX93" fmla="*/ 10852 w 944477"/>
                <a:gd name="connsiteY93" fmla="*/ 361319 h 883668"/>
                <a:gd name="connsiteX94" fmla="*/ 23849 w 944477"/>
                <a:gd name="connsiteY94" fmla="*/ 393432 h 883668"/>
                <a:gd name="connsiteX95" fmla="*/ 10087 w 944477"/>
                <a:gd name="connsiteY95" fmla="*/ 381198 h 883668"/>
                <a:gd name="connsiteX96" fmla="*/ 16968 w 944477"/>
                <a:gd name="connsiteY96" fmla="*/ 398784 h 883668"/>
                <a:gd name="connsiteX97" fmla="*/ 147 w 944477"/>
                <a:gd name="connsiteY97" fmla="*/ 385786 h 883668"/>
                <a:gd name="connsiteX98" fmla="*/ 23849 w 944477"/>
                <a:gd name="connsiteY98" fmla="*/ 440836 h 883668"/>
                <a:gd name="connsiteX99" fmla="*/ 43728 w 944477"/>
                <a:gd name="connsiteY99" fmla="*/ 486711 h 883668"/>
                <a:gd name="connsiteX100" fmla="*/ 64372 w 944477"/>
                <a:gd name="connsiteY100" fmla="*/ 542525 h 883668"/>
                <a:gd name="connsiteX101" fmla="*/ 59020 w 944477"/>
                <a:gd name="connsiteY101" fmla="*/ 574637 h 883668"/>
                <a:gd name="connsiteX102" fmla="*/ 45258 w 944477"/>
                <a:gd name="connsiteY102" fmla="*/ 594516 h 883668"/>
                <a:gd name="connsiteX103" fmla="*/ 51374 w 944477"/>
                <a:gd name="connsiteY103" fmla="*/ 610573 h 883668"/>
                <a:gd name="connsiteX104" fmla="*/ 68195 w 944477"/>
                <a:gd name="connsiteY104" fmla="*/ 625864 h 883668"/>
                <a:gd name="connsiteX105" fmla="*/ 113306 w 944477"/>
                <a:gd name="connsiteY105" fmla="*/ 630452 h 883668"/>
                <a:gd name="connsiteX106" fmla="*/ 136243 w 944477"/>
                <a:gd name="connsiteY106" fmla="*/ 615925 h 883668"/>
                <a:gd name="connsiteX107" fmla="*/ 153064 w 944477"/>
                <a:gd name="connsiteY107" fmla="*/ 603691 h 883668"/>
                <a:gd name="connsiteX108" fmla="*/ 212701 w 944477"/>
                <a:gd name="connsiteY108" fmla="*/ 599868 h 883668"/>
                <a:gd name="connsiteX109" fmla="*/ 256282 w 944477"/>
                <a:gd name="connsiteY109" fmla="*/ 580754 h 883668"/>
                <a:gd name="connsiteX110" fmla="*/ 286865 w 944477"/>
                <a:gd name="connsiteY110" fmla="*/ 562404 h 883668"/>
                <a:gd name="connsiteX111" fmla="*/ 321271 w 944477"/>
                <a:gd name="connsiteY111" fmla="*/ 555523 h 883668"/>
                <a:gd name="connsiteX112" fmla="*/ 372498 w 944477"/>
                <a:gd name="connsiteY112" fmla="*/ 540231 h 883668"/>
                <a:gd name="connsiteX113" fmla="*/ 421431 w 944477"/>
                <a:gd name="connsiteY113" fmla="*/ 534114 h 883668"/>
                <a:gd name="connsiteX114" fmla="*/ 449721 w 944477"/>
                <a:gd name="connsiteY114" fmla="*/ 548641 h 883668"/>
                <a:gd name="connsiteX115" fmla="*/ 477246 w 944477"/>
                <a:gd name="connsiteY115" fmla="*/ 552464 h 883668"/>
                <a:gd name="connsiteX116" fmla="*/ 491008 w 944477"/>
                <a:gd name="connsiteY116" fmla="*/ 559346 h 883668"/>
                <a:gd name="connsiteX117" fmla="*/ 492538 w 944477"/>
                <a:gd name="connsiteY117" fmla="*/ 574637 h 883668"/>
                <a:gd name="connsiteX118" fmla="*/ 513181 w 944477"/>
                <a:gd name="connsiteY118" fmla="*/ 595281 h 883668"/>
                <a:gd name="connsiteX119" fmla="*/ 518534 w 944477"/>
                <a:gd name="connsiteY119" fmla="*/ 622041 h 883668"/>
                <a:gd name="connsiteX120" fmla="*/ 537648 w 944477"/>
                <a:gd name="connsiteY120" fmla="*/ 615160 h 883668"/>
                <a:gd name="connsiteX121" fmla="*/ 560586 w 944477"/>
                <a:gd name="connsiteY121" fmla="*/ 596810 h 883668"/>
                <a:gd name="connsiteX122" fmla="*/ 580465 w 944477"/>
                <a:gd name="connsiteY122" fmla="*/ 575402 h 883668"/>
                <a:gd name="connsiteX123" fmla="*/ 570525 w 944477"/>
                <a:gd name="connsiteY123" fmla="*/ 609808 h 883668"/>
                <a:gd name="connsiteX124" fmla="*/ 555998 w 944477"/>
                <a:gd name="connsiteY124" fmla="*/ 628922 h 883668"/>
                <a:gd name="connsiteX125" fmla="*/ 577406 w 944477"/>
                <a:gd name="connsiteY125" fmla="*/ 626629 h 883668"/>
                <a:gd name="connsiteX126" fmla="*/ 590404 w 944477"/>
                <a:gd name="connsiteY126" fmla="*/ 619748 h 883668"/>
                <a:gd name="connsiteX127" fmla="*/ 587346 w 944477"/>
                <a:gd name="connsiteY127" fmla="*/ 646508 h 883668"/>
                <a:gd name="connsiteX128" fmla="*/ 604167 w 944477"/>
                <a:gd name="connsiteY128" fmla="*/ 645743 h 883668"/>
                <a:gd name="connsiteX129" fmla="*/ 624045 w 944477"/>
                <a:gd name="connsiteY129" fmla="*/ 679385 h 883668"/>
                <a:gd name="connsiteX130" fmla="*/ 636279 w 944477"/>
                <a:gd name="connsiteY130" fmla="*/ 710733 h 883668"/>
                <a:gd name="connsiteX131" fmla="*/ 659981 w 944477"/>
                <a:gd name="connsiteY131" fmla="*/ 721437 h 883668"/>
                <a:gd name="connsiteX132" fmla="*/ 706621 w 944477"/>
                <a:gd name="connsiteY132" fmla="*/ 739022 h 883668"/>
                <a:gd name="connsiteX133" fmla="*/ 735674 w 944477"/>
                <a:gd name="connsiteY133" fmla="*/ 721437 h 883668"/>
                <a:gd name="connsiteX134" fmla="*/ 745614 w 944477"/>
                <a:gd name="connsiteY134" fmla="*/ 725260 h 883668"/>
                <a:gd name="connsiteX135" fmla="*/ 749437 w 944477"/>
                <a:gd name="connsiteY135" fmla="*/ 732906 h 883668"/>
                <a:gd name="connsiteX136" fmla="*/ 755554 w 944477"/>
                <a:gd name="connsiteY136" fmla="*/ 728318 h 883668"/>
                <a:gd name="connsiteX137" fmla="*/ 770846 w 944477"/>
                <a:gd name="connsiteY137" fmla="*/ 742845 h 883668"/>
                <a:gd name="connsiteX138" fmla="*/ 778491 w 944477"/>
                <a:gd name="connsiteY138" fmla="*/ 748962 h 883668"/>
                <a:gd name="connsiteX139" fmla="*/ 788430 w 944477"/>
                <a:gd name="connsiteY139" fmla="*/ 735199 h 883668"/>
                <a:gd name="connsiteX140" fmla="*/ 810603 w 944477"/>
                <a:gd name="connsiteY140" fmla="*/ 718379 h 883668"/>
                <a:gd name="connsiteX141" fmla="*/ 858772 w 944477"/>
                <a:gd name="connsiteY141" fmla="*/ 709203 h 883668"/>
                <a:gd name="connsiteX142" fmla="*/ 866418 w 944477"/>
                <a:gd name="connsiteY142" fmla="*/ 660270 h 883668"/>
                <a:gd name="connsiteX143" fmla="*/ 884003 w 944477"/>
                <a:gd name="connsiteY143" fmla="*/ 622806 h 883668"/>
                <a:gd name="connsiteX144" fmla="*/ 908470 w 944477"/>
                <a:gd name="connsiteY144" fmla="*/ 570814 h 883668"/>
                <a:gd name="connsiteX145" fmla="*/ 922232 w 944477"/>
                <a:gd name="connsiteY145" fmla="*/ 553994 h 883668"/>
                <a:gd name="connsiteX146" fmla="*/ 934465 w 944477"/>
                <a:gd name="connsiteY146" fmla="*/ 520352 h 883668"/>
                <a:gd name="connsiteX147" fmla="*/ 939818 w 944477"/>
                <a:gd name="connsiteY147" fmla="*/ 489769 h 883668"/>
                <a:gd name="connsiteX148" fmla="*/ 942111 w 944477"/>
                <a:gd name="connsiteY148" fmla="*/ 465302 h 883668"/>
                <a:gd name="connsiteX149" fmla="*/ 942111 w 944477"/>
                <a:gd name="connsiteY149" fmla="*/ 443129 h 8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944477" h="883668">
                  <a:moveTo>
                    <a:pt x="774668" y="809364"/>
                  </a:moveTo>
                  <a:cubicBezTo>
                    <a:pt x="760906" y="810893"/>
                    <a:pt x="740262" y="796366"/>
                    <a:pt x="734910" y="797895"/>
                  </a:cubicBezTo>
                  <a:cubicBezTo>
                    <a:pt x="729558" y="799424"/>
                    <a:pt x="753260" y="836889"/>
                    <a:pt x="745614" y="846064"/>
                  </a:cubicBezTo>
                  <a:cubicBezTo>
                    <a:pt x="738733" y="856003"/>
                    <a:pt x="767023" y="881999"/>
                    <a:pt x="776197" y="883528"/>
                  </a:cubicBezTo>
                  <a:cubicBezTo>
                    <a:pt x="786137" y="885057"/>
                    <a:pt x="782314" y="873588"/>
                    <a:pt x="789195" y="873588"/>
                  </a:cubicBezTo>
                  <a:cubicBezTo>
                    <a:pt x="796076" y="874353"/>
                    <a:pt x="793018" y="866707"/>
                    <a:pt x="794547" y="861355"/>
                  </a:cubicBezTo>
                  <a:cubicBezTo>
                    <a:pt x="795312" y="856003"/>
                    <a:pt x="802193" y="867472"/>
                    <a:pt x="808309" y="864414"/>
                  </a:cubicBezTo>
                  <a:cubicBezTo>
                    <a:pt x="813662" y="861355"/>
                    <a:pt x="806780" y="837653"/>
                    <a:pt x="815191" y="837653"/>
                  </a:cubicBezTo>
                  <a:cubicBezTo>
                    <a:pt x="823601" y="837653"/>
                    <a:pt x="816720" y="809364"/>
                    <a:pt x="814426" y="800189"/>
                  </a:cubicBezTo>
                  <a:cubicBezTo>
                    <a:pt x="811368" y="791778"/>
                    <a:pt x="788430" y="807835"/>
                    <a:pt x="774668" y="809364"/>
                  </a:cubicBezTo>
                  <a:moveTo>
                    <a:pt x="542236" y="659506"/>
                  </a:moveTo>
                  <a:cubicBezTo>
                    <a:pt x="547587" y="664858"/>
                    <a:pt x="566702" y="663329"/>
                    <a:pt x="569760" y="655683"/>
                  </a:cubicBezTo>
                  <a:cubicBezTo>
                    <a:pt x="572819" y="648037"/>
                    <a:pt x="536883" y="654154"/>
                    <a:pt x="542236" y="659506"/>
                  </a:cubicBezTo>
                  <a:moveTo>
                    <a:pt x="426019" y="20316"/>
                  </a:moveTo>
                  <a:cubicBezTo>
                    <a:pt x="425254" y="14199"/>
                    <a:pt x="388555" y="21080"/>
                    <a:pt x="396201" y="27962"/>
                  </a:cubicBezTo>
                  <a:cubicBezTo>
                    <a:pt x="401552" y="32549"/>
                    <a:pt x="427548" y="27197"/>
                    <a:pt x="426019" y="20316"/>
                  </a:cubicBezTo>
                  <a:moveTo>
                    <a:pt x="942111" y="443129"/>
                  </a:moveTo>
                  <a:cubicBezTo>
                    <a:pt x="945934" y="440071"/>
                    <a:pt x="939818" y="422486"/>
                    <a:pt x="936759" y="425544"/>
                  </a:cubicBezTo>
                  <a:cubicBezTo>
                    <a:pt x="932936" y="428602"/>
                    <a:pt x="932936" y="398784"/>
                    <a:pt x="935995" y="385021"/>
                  </a:cubicBezTo>
                  <a:cubicBezTo>
                    <a:pt x="938288" y="371259"/>
                    <a:pt x="936759" y="372788"/>
                    <a:pt x="930642" y="380434"/>
                  </a:cubicBezTo>
                  <a:cubicBezTo>
                    <a:pt x="923762" y="387315"/>
                    <a:pt x="916880" y="366671"/>
                    <a:pt x="915351" y="361319"/>
                  </a:cubicBezTo>
                  <a:cubicBezTo>
                    <a:pt x="913822" y="355967"/>
                    <a:pt x="906176" y="340675"/>
                    <a:pt x="897001" y="342969"/>
                  </a:cubicBezTo>
                  <a:cubicBezTo>
                    <a:pt x="888590" y="345263"/>
                    <a:pt x="893943" y="329971"/>
                    <a:pt x="885533" y="331500"/>
                  </a:cubicBezTo>
                  <a:cubicBezTo>
                    <a:pt x="877122" y="333030"/>
                    <a:pt x="875593" y="319267"/>
                    <a:pt x="877122" y="306269"/>
                  </a:cubicBezTo>
                  <a:cubicBezTo>
                    <a:pt x="878651" y="293271"/>
                    <a:pt x="871770" y="303211"/>
                    <a:pt x="867947" y="297859"/>
                  </a:cubicBezTo>
                  <a:cubicBezTo>
                    <a:pt x="864124" y="292507"/>
                    <a:pt x="860301" y="297094"/>
                    <a:pt x="854949" y="298624"/>
                  </a:cubicBezTo>
                  <a:cubicBezTo>
                    <a:pt x="849597" y="300917"/>
                    <a:pt x="848068" y="287155"/>
                    <a:pt x="849597" y="281803"/>
                  </a:cubicBezTo>
                  <a:cubicBezTo>
                    <a:pt x="851127" y="276451"/>
                    <a:pt x="848832" y="269569"/>
                    <a:pt x="841187" y="264217"/>
                  </a:cubicBezTo>
                  <a:cubicBezTo>
                    <a:pt x="833541" y="258101"/>
                    <a:pt x="832776" y="253513"/>
                    <a:pt x="833541" y="246632"/>
                  </a:cubicBezTo>
                  <a:cubicBezTo>
                    <a:pt x="834305" y="239751"/>
                    <a:pt x="789960" y="216049"/>
                    <a:pt x="780020" y="213755"/>
                  </a:cubicBezTo>
                  <a:cubicBezTo>
                    <a:pt x="770080" y="211461"/>
                    <a:pt x="778491" y="200757"/>
                    <a:pt x="774668" y="196934"/>
                  </a:cubicBezTo>
                  <a:cubicBezTo>
                    <a:pt x="770846" y="193111"/>
                    <a:pt x="769316" y="179349"/>
                    <a:pt x="769316" y="167115"/>
                  </a:cubicBezTo>
                  <a:cubicBezTo>
                    <a:pt x="769316" y="154882"/>
                    <a:pt x="754789" y="151824"/>
                    <a:pt x="755554" y="141884"/>
                  </a:cubicBezTo>
                  <a:cubicBezTo>
                    <a:pt x="756318" y="131945"/>
                    <a:pt x="751731" y="122770"/>
                    <a:pt x="752495" y="112066"/>
                  </a:cubicBezTo>
                  <a:cubicBezTo>
                    <a:pt x="753260" y="101361"/>
                    <a:pt x="737204" y="98303"/>
                    <a:pt x="737204" y="92951"/>
                  </a:cubicBezTo>
                  <a:cubicBezTo>
                    <a:pt x="736439" y="86834"/>
                    <a:pt x="728028" y="92187"/>
                    <a:pt x="718854" y="93716"/>
                  </a:cubicBezTo>
                  <a:cubicBezTo>
                    <a:pt x="710443" y="94480"/>
                    <a:pt x="710443" y="81482"/>
                    <a:pt x="711972" y="69249"/>
                  </a:cubicBezTo>
                  <a:cubicBezTo>
                    <a:pt x="712737" y="57016"/>
                    <a:pt x="708149" y="36372"/>
                    <a:pt x="701268" y="30255"/>
                  </a:cubicBezTo>
                  <a:cubicBezTo>
                    <a:pt x="694387" y="24139"/>
                    <a:pt x="693622" y="3495"/>
                    <a:pt x="689799" y="437"/>
                  </a:cubicBezTo>
                  <a:cubicBezTo>
                    <a:pt x="685976" y="-2621"/>
                    <a:pt x="674508" y="11141"/>
                    <a:pt x="674508" y="18022"/>
                  </a:cubicBezTo>
                  <a:cubicBezTo>
                    <a:pt x="675273" y="24903"/>
                    <a:pt x="673743" y="33314"/>
                    <a:pt x="669156" y="37137"/>
                  </a:cubicBezTo>
                  <a:cubicBezTo>
                    <a:pt x="664569" y="41724"/>
                    <a:pt x="672214" y="58545"/>
                    <a:pt x="666097" y="63897"/>
                  </a:cubicBezTo>
                  <a:cubicBezTo>
                    <a:pt x="659981" y="70014"/>
                    <a:pt x="665333" y="93716"/>
                    <a:pt x="663804" y="106714"/>
                  </a:cubicBezTo>
                  <a:cubicBezTo>
                    <a:pt x="662274" y="120476"/>
                    <a:pt x="663039" y="135003"/>
                    <a:pt x="656923" y="144178"/>
                  </a:cubicBezTo>
                  <a:cubicBezTo>
                    <a:pt x="650806" y="153353"/>
                    <a:pt x="650041" y="167880"/>
                    <a:pt x="637044" y="172468"/>
                  </a:cubicBezTo>
                  <a:cubicBezTo>
                    <a:pt x="624810" y="177055"/>
                    <a:pt x="607989" y="167115"/>
                    <a:pt x="608754" y="160234"/>
                  </a:cubicBezTo>
                  <a:cubicBezTo>
                    <a:pt x="609518" y="153353"/>
                    <a:pt x="595756" y="148766"/>
                    <a:pt x="588110" y="150295"/>
                  </a:cubicBezTo>
                  <a:cubicBezTo>
                    <a:pt x="581229" y="151059"/>
                    <a:pt x="576642" y="140355"/>
                    <a:pt x="565173" y="131180"/>
                  </a:cubicBezTo>
                  <a:cubicBezTo>
                    <a:pt x="553704" y="122005"/>
                    <a:pt x="545294" y="133474"/>
                    <a:pt x="541471" y="122770"/>
                  </a:cubicBezTo>
                  <a:cubicBezTo>
                    <a:pt x="537648" y="112066"/>
                    <a:pt x="534590" y="110536"/>
                    <a:pt x="526180" y="104420"/>
                  </a:cubicBezTo>
                  <a:cubicBezTo>
                    <a:pt x="517768" y="98303"/>
                    <a:pt x="520827" y="98303"/>
                    <a:pt x="528473" y="92187"/>
                  </a:cubicBezTo>
                  <a:cubicBezTo>
                    <a:pt x="536119" y="86070"/>
                    <a:pt x="534590" y="78424"/>
                    <a:pt x="530767" y="71543"/>
                  </a:cubicBezTo>
                  <a:cubicBezTo>
                    <a:pt x="526944" y="64662"/>
                    <a:pt x="535354" y="66191"/>
                    <a:pt x="546059" y="60074"/>
                  </a:cubicBezTo>
                  <a:cubicBezTo>
                    <a:pt x="555998" y="53957"/>
                    <a:pt x="546059" y="47076"/>
                    <a:pt x="553704" y="44018"/>
                  </a:cubicBezTo>
                  <a:cubicBezTo>
                    <a:pt x="561350" y="40960"/>
                    <a:pt x="556763" y="34078"/>
                    <a:pt x="548352" y="31785"/>
                  </a:cubicBezTo>
                  <a:cubicBezTo>
                    <a:pt x="539942" y="30255"/>
                    <a:pt x="543000" y="40195"/>
                    <a:pt x="539942" y="41724"/>
                  </a:cubicBezTo>
                  <a:cubicBezTo>
                    <a:pt x="536883" y="42489"/>
                    <a:pt x="533825" y="27962"/>
                    <a:pt x="531531" y="28726"/>
                  </a:cubicBezTo>
                  <a:cubicBezTo>
                    <a:pt x="529237" y="29491"/>
                    <a:pt x="519298" y="43253"/>
                    <a:pt x="513946" y="36372"/>
                  </a:cubicBezTo>
                  <a:cubicBezTo>
                    <a:pt x="508594" y="29491"/>
                    <a:pt x="480305" y="23374"/>
                    <a:pt x="468836" y="21845"/>
                  </a:cubicBezTo>
                  <a:cubicBezTo>
                    <a:pt x="457367" y="20316"/>
                    <a:pt x="453544" y="5024"/>
                    <a:pt x="447427" y="8083"/>
                  </a:cubicBezTo>
                  <a:cubicBezTo>
                    <a:pt x="440546" y="11141"/>
                    <a:pt x="448192" y="15728"/>
                    <a:pt x="455838" y="24139"/>
                  </a:cubicBezTo>
                  <a:cubicBezTo>
                    <a:pt x="463483" y="32549"/>
                    <a:pt x="429842" y="38666"/>
                    <a:pt x="420667" y="35608"/>
                  </a:cubicBezTo>
                  <a:cubicBezTo>
                    <a:pt x="410727" y="32549"/>
                    <a:pt x="422196" y="43253"/>
                    <a:pt x="413786" y="42489"/>
                  </a:cubicBezTo>
                  <a:cubicBezTo>
                    <a:pt x="405375" y="41724"/>
                    <a:pt x="403847" y="57016"/>
                    <a:pt x="396965" y="64662"/>
                  </a:cubicBezTo>
                  <a:cubicBezTo>
                    <a:pt x="390084" y="72307"/>
                    <a:pt x="394671" y="77660"/>
                    <a:pt x="387790" y="82247"/>
                  </a:cubicBezTo>
                  <a:cubicBezTo>
                    <a:pt x="380909" y="86834"/>
                    <a:pt x="380144" y="92187"/>
                    <a:pt x="388555" y="102891"/>
                  </a:cubicBezTo>
                  <a:cubicBezTo>
                    <a:pt x="396965" y="112830"/>
                    <a:pt x="384732" y="113595"/>
                    <a:pt x="376321" y="105949"/>
                  </a:cubicBezTo>
                  <a:cubicBezTo>
                    <a:pt x="368675" y="97538"/>
                    <a:pt x="361029" y="97538"/>
                    <a:pt x="361795" y="106714"/>
                  </a:cubicBezTo>
                  <a:cubicBezTo>
                    <a:pt x="362559" y="115889"/>
                    <a:pt x="352619" y="111301"/>
                    <a:pt x="354149" y="101361"/>
                  </a:cubicBezTo>
                  <a:cubicBezTo>
                    <a:pt x="355678" y="91422"/>
                    <a:pt x="343445" y="96009"/>
                    <a:pt x="341150" y="89893"/>
                  </a:cubicBezTo>
                  <a:cubicBezTo>
                    <a:pt x="338857" y="83776"/>
                    <a:pt x="328153" y="74601"/>
                    <a:pt x="321271" y="74601"/>
                  </a:cubicBezTo>
                  <a:cubicBezTo>
                    <a:pt x="314390" y="75366"/>
                    <a:pt x="314390" y="83011"/>
                    <a:pt x="308274" y="83011"/>
                  </a:cubicBezTo>
                  <a:cubicBezTo>
                    <a:pt x="301393" y="83011"/>
                    <a:pt x="299863" y="86834"/>
                    <a:pt x="301393" y="94480"/>
                  </a:cubicBezTo>
                  <a:cubicBezTo>
                    <a:pt x="302157" y="102126"/>
                    <a:pt x="291453" y="93716"/>
                    <a:pt x="283042" y="95245"/>
                  </a:cubicBezTo>
                  <a:cubicBezTo>
                    <a:pt x="275397" y="96009"/>
                    <a:pt x="283042" y="105184"/>
                    <a:pt x="279220" y="105949"/>
                  </a:cubicBezTo>
                  <a:cubicBezTo>
                    <a:pt x="275397" y="106714"/>
                    <a:pt x="275397" y="114359"/>
                    <a:pt x="268515" y="114359"/>
                  </a:cubicBezTo>
                  <a:cubicBezTo>
                    <a:pt x="261634" y="114359"/>
                    <a:pt x="263164" y="129651"/>
                    <a:pt x="263928" y="138061"/>
                  </a:cubicBezTo>
                  <a:cubicBezTo>
                    <a:pt x="264692" y="146472"/>
                    <a:pt x="253988" y="134239"/>
                    <a:pt x="247107" y="136532"/>
                  </a:cubicBezTo>
                  <a:cubicBezTo>
                    <a:pt x="240226" y="138826"/>
                    <a:pt x="248636" y="145707"/>
                    <a:pt x="250930" y="154882"/>
                  </a:cubicBezTo>
                  <a:cubicBezTo>
                    <a:pt x="253224" y="164057"/>
                    <a:pt x="247107" y="163293"/>
                    <a:pt x="244049" y="167115"/>
                  </a:cubicBezTo>
                  <a:cubicBezTo>
                    <a:pt x="240226" y="170938"/>
                    <a:pt x="234873" y="157176"/>
                    <a:pt x="234873" y="148766"/>
                  </a:cubicBezTo>
                  <a:cubicBezTo>
                    <a:pt x="234873" y="140355"/>
                    <a:pt x="226463" y="148001"/>
                    <a:pt x="216524" y="158705"/>
                  </a:cubicBezTo>
                  <a:cubicBezTo>
                    <a:pt x="207349" y="168645"/>
                    <a:pt x="219582" y="184701"/>
                    <a:pt x="215759" y="186995"/>
                  </a:cubicBezTo>
                  <a:cubicBezTo>
                    <a:pt x="211936" y="190053"/>
                    <a:pt x="192821" y="208403"/>
                    <a:pt x="182118" y="221401"/>
                  </a:cubicBezTo>
                  <a:cubicBezTo>
                    <a:pt x="171414" y="235163"/>
                    <a:pt x="148476" y="226753"/>
                    <a:pt x="140831" y="233634"/>
                  </a:cubicBezTo>
                  <a:cubicBezTo>
                    <a:pt x="133949" y="239751"/>
                    <a:pt x="125539" y="235163"/>
                    <a:pt x="118657" y="241280"/>
                  </a:cubicBezTo>
                  <a:cubicBezTo>
                    <a:pt x="111776" y="247396"/>
                    <a:pt x="98014" y="258865"/>
                    <a:pt x="96484" y="251219"/>
                  </a:cubicBezTo>
                  <a:cubicBezTo>
                    <a:pt x="94956" y="244338"/>
                    <a:pt x="76606" y="249690"/>
                    <a:pt x="68960" y="258101"/>
                  </a:cubicBezTo>
                  <a:cubicBezTo>
                    <a:pt x="61314" y="266511"/>
                    <a:pt x="49081" y="274157"/>
                    <a:pt x="39905" y="274921"/>
                  </a:cubicBezTo>
                  <a:cubicBezTo>
                    <a:pt x="31495" y="275686"/>
                    <a:pt x="31495" y="289448"/>
                    <a:pt x="27672" y="292507"/>
                  </a:cubicBezTo>
                  <a:cubicBezTo>
                    <a:pt x="23849" y="295565"/>
                    <a:pt x="25379" y="281038"/>
                    <a:pt x="25379" y="277215"/>
                  </a:cubicBezTo>
                  <a:cubicBezTo>
                    <a:pt x="25379" y="273392"/>
                    <a:pt x="16968" y="283332"/>
                    <a:pt x="13910" y="294801"/>
                  </a:cubicBezTo>
                  <a:cubicBezTo>
                    <a:pt x="10087" y="306269"/>
                    <a:pt x="22320" y="310092"/>
                    <a:pt x="14675" y="322326"/>
                  </a:cubicBezTo>
                  <a:cubicBezTo>
                    <a:pt x="7029" y="334559"/>
                    <a:pt x="-617" y="346027"/>
                    <a:pt x="10852" y="361319"/>
                  </a:cubicBezTo>
                  <a:cubicBezTo>
                    <a:pt x="21556" y="376611"/>
                    <a:pt x="27672" y="385786"/>
                    <a:pt x="23849" y="393432"/>
                  </a:cubicBezTo>
                  <a:cubicBezTo>
                    <a:pt x="20026" y="401077"/>
                    <a:pt x="12381" y="378140"/>
                    <a:pt x="10087" y="381198"/>
                  </a:cubicBezTo>
                  <a:cubicBezTo>
                    <a:pt x="7793" y="384256"/>
                    <a:pt x="20026" y="393432"/>
                    <a:pt x="16968" y="398784"/>
                  </a:cubicBezTo>
                  <a:cubicBezTo>
                    <a:pt x="13910" y="403371"/>
                    <a:pt x="2442" y="380434"/>
                    <a:pt x="147" y="385786"/>
                  </a:cubicBezTo>
                  <a:cubicBezTo>
                    <a:pt x="-2147" y="390373"/>
                    <a:pt x="23085" y="427073"/>
                    <a:pt x="23849" y="440836"/>
                  </a:cubicBezTo>
                  <a:cubicBezTo>
                    <a:pt x="24614" y="454598"/>
                    <a:pt x="44493" y="467596"/>
                    <a:pt x="43728" y="486711"/>
                  </a:cubicBezTo>
                  <a:cubicBezTo>
                    <a:pt x="42964" y="505825"/>
                    <a:pt x="61314" y="537173"/>
                    <a:pt x="64372" y="542525"/>
                  </a:cubicBezTo>
                  <a:cubicBezTo>
                    <a:pt x="67431" y="547112"/>
                    <a:pt x="57491" y="560110"/>
                    <a:pt x="59020" y="574637"/>
                  </a:cubicBezTo>
                  <a:cubicBezTo>
                    <a:pt x="61314" y="589164"/>
                    <a:pt x="54432" y="594516"/>
                    <a:pt x="45258" y="594516"/>
                  </a:cubicBezTo>
                  <a:cubicBezTo>
                    <a:pt x="36848" y="594516"/>
                    <a:pt x="41435" y="609808"/>
                    <a:pt x="51374" y="610573"/>
                  </a:cubicBezTo>
                  <a:cubicBezTo>
                    <a:pt x="61314" y="611337"/>
                    <a:pt x="57491" y="618983"/>
                    <a:pt x="68195" y="625864"/>
                  </a:cubicBezTo>
                  <a:cubicBezTo>
                    <a:pt x="78900" y="633510"/>
                    <a:pt x="104895" y="630452"/>
                    <a:pt x="113306" y="630452"/>
                  </a:cubicBezTo>
                  <a:cubicBezTo>
                    <a:pt x="121716" y="630452"/>
                    <a:pt x="124775" y="616689"/>
                    <a:pt x="136243" y="615925"/>
                  </a:cubicBezTo>
                  <a:cubicBezTo>
                    <a:pt x="147712" y="615160"/>
                    <a:pt x="146947" y="611337"/>
                    <a:pt x="153064" y="603691"/>
                  </a:cubicBezTo>
                  <a:cubicBezTo>
                    <a:pt x="158415" y="596046"/>
                    <a:pt x="185176" y="598339"/>
                    <a:pt x="212701" y="599868"/>
                  </a:cubicBezTo>
                  <a:cubicBezTo>
                    <a:pt x="240226" y="601398"/>
                    <a:pt x="251695" y="592987"/>
                    <a:pt x="256282" y="580754"/>
                  </a:cubicBezTo>
                  <a:cubicBezTo>
                    <a:pt x="260105" y="570814"/>
                    <a:pt x="279220" y="570050"/>
                    <a:pt x="286865" y="562404"/>
                  </a:cubicBezTo>
                  <a:cubicBezTo>
                    <a:pt x="294511" y="554758"/>
                    <a:pt x="301393" y="553994"/>
                    <a:pt x="321271" y="555523"/>
                  </a:cubicBezTo>
                  <a:cubicBezTo>
                    <a:pt x="341150" y="556287"/>
                    <a:pt x="359501" y="545583"/>
                    <a:pt x="372498" y="540231"/>
                  </a:cubicBezTo>
                  <a:cubicBezTo>
                    <a:pt x="385496" y="534879"/>
                    <a:pt x="409198" y="537173"/>
                    <a:pt x="421431" y="534114"/>
                  </a:cubicBezTo>
                  <a:cubicBezTo>
                    <a:pt x="433665" y="531056"/>
                    <a:pt x="435959" y="550171"/>
                    <a:pt x="449721" y="548641"/>
                  </a:cubicBezTo>
                  <a:cubicBezTo>
                    <a:pt x="463483" y="547112"/>
                    <a:pt x="469600" y="553229"/>
                    <a:pt x="477246" y="552464"/>
                  </a:cubicBezTo>
                  <a:cubicBezTo>
                    <a:pt x="484128" y="551700"/>
                    <a:pt x="483362" y="557817"/>
                    <a:pt x="491008" y="559346"/>
                  </a:cubicBezTo>
                  <a:cubicBezTo>
                    <a:pt x="497890" y="560875"/>
                    <a:pt x="497125" y="567756"/>
                    <a:pt x="492538" y="574637"/>
                  </a:cubicBezTo>
                  <a:cubicBezTo>
                    <a:pt x="487951" y="581519"/>
                    <a:pt x="503242" y="580754"/>
                    <a:pt x="513181" y="595281"/>
                  </a:cubicBezTo>
                  <a:cubicBezTo>
                    <a:pt x="523121" y="609044"/>
                    <a:pt x="513946" y="611337"/>
                    <a:pt x="518534" y="622041"/>
                  </a:cubicBezTo>
                  <a:cubicBezTo>
                    <a:pt x="523885" y="632745"/>
                    <a:pt x="526944" y="630452"/>
                    <a:pt x="537648" y="615160"/>
                  </a:cubicBezTo>
                  <a:cubicBezTo>
                    <a:pt x="547587" y="599868"/>
                    <a:pt x="559056" y="609808"/>
                    <a:pt x="560586" y="596810"/>
                  </a:cubicBezTo>
                  <a:cubicBezTo>
                    <a:pt x="562115" y="583812"/>
                    <a:pt x="572819" y="568521"/>
                    <a:pt x="580465" y="575402"/>
                  </a:cubicBezTo>
                  <a:cubicBezTo>
                    <a:pt x="587346" y="581519"/>
                    <a:pt x="575112" y="585341"/>
                    <a:pt x="570525" y="609808"/>
                  </a:cubicBezTo>
                  <a:cubicBezTo>
                    <a:pt x="565937" y="634275"/>
                    <a:pt x="557527" y="622041"/>
                    <a:pt x="555998" y="628922"/>
                  </a:cubicBezTo>
                  <a:cubicBezTo>
                    <a:pt x="554469" y="635804"/>
                    <a:pt x="577406" y="639627"/>
                    <a:pt x="577406" y="626629"/>
                  </a:cubicBezTo>
                  <a:cubicBezTo>
                    <a:pt x="577406" y="613631"/>
                    <a:pt x="581229" y="607514"/>
                    <a:pt x="590404" y="619748"/>
                  </a:cubicBezTo>
                  <a:cubicBezTo>
                    <a:pt x="598815" y="631981"/>
                    <a:pt x="585052" y="641156"/>
                    <a:pt x="587346" y="646508"/>
                  </a:cubicBezTo>
                  <a:cubicBezTo>
                    <a:pt x="589639" y="651860"/>
                    <a:pt x="598815" y="644979"/>
                    <a:pt x="604167" y="645743"/>
                  </a:cubicBezTo>
                  <a:cubicBezTo>
                    <a:pt x="613341" y="646508"/>
                    <a:pt x="625575" y="667916"/>
                    <a:pt x="624045" y="679385"/>
                  </a:cubicBezTo>
                  <a:cubicBezTo>
                    <a:pt x="621752" y="690854"/>
                    <a:pt x="618694" y="701558"/>
                    <a:pt x="636279" y="710733"/>
                  </a:cubicBezTo>
                  <a:cubicBezTo>
                    <a:pt x="653864" y="719908"/>
                    <a:pt x="646983" y="721437"/>
                    <a:pt x="659981" y="721437"/>
                  </a:cubicBezTo>
                  <a:cubicBezTo>
                    <a:pt x="672979" y="721437"/>
                    <a:pt x="699739" y="732141"/>
                    <a:pt x="706621" y="739022"/>
                  </a:cubicBezTo>
                  <a:cubicBezTo>
                    <a:pt x="713502" y="745139"/>
                    <a:pt x="732617" y="734435"/>
                    <a:pt x="735674" y="721437"/>
                  </a:cubicBezTo>
                  <a:cubicBezTo>
                    <a:pt x="739497" y="708439"/>
                    <a:pt x="752495" y="720672"/>
                    <a:pt x="745614" y="725260"/>
                  </a:cubicBezTo>
                  <a:cubicBezTo>
                    <a:pt x="738733" y="729847"/>
                    <a:pt x="749437" y="739787"/>
                    <a:pt x="749437" y="732906"/>
                  </a:cubicBezTo>
                  <a:cubicBezTo>
                    <a:pt x="750201" y="726024"/>
                    <a:pt x="753260" y="719908"/>
                    <a:pt x="755554" y="728318"/>
                  </a:cubicBezTo>
                  <a:cubicBezTo>
                    <a:pt x="757847" y="736728"/>
                    <a:pt x="767023" y="736728"/>
                    <a:pt x="770846" y="742845"/>
                  </a:cubicBezTo>
                  <a:cubicBezTo>
                    <a:pt x="774668" y="748962"/>
                    <a:pt x="778491" y="754314"/>
                    <a:pt x="778491" y="748962"/>
                  </a:cubicBezTo>
                  <a:cubicBezTo>
                    <a:pt x="778491" y="743610"/>
                    <a:pt x="780785" y="739022"/>
                    <a:pt x="788430" y="735199"/>
                  </a:cubicBezTo>
                  <a:cubicBezTo>
                    <a:pt x="796841" y="732141"/>
                    <a:pt x="802193" y="726024"/>
                    <a:pt x="810603" y="718379"/>
                  </a:cubicBezTo>
                  <a:cubicBezTo>
                    <a:pt x="819014" y="710733"/>
                    <a:pt x="855714" y="709203"/>
                    <a:pt x="858772" y="709203"/>
                  </a:cubicBezTo>
                  <a:cubicBezTo>
                    <a:pt x="862595" y="709203"/>
                    <a:pt x="864124" y="677091"/>
                    <a:pt x="866418" y="660270"/>
                  </a:cubicBezTo>
                  <a:cubicBezTo>
                    <a:pt x="868711" y="643450"/>
                    <a:pt x="881710" y="641156"/>
                    <a:pt x="884003" y="622806"/>
                  </a:cubicBezTo>
                  <a:cubicBezTo>
                    <a:pt x="886297" y="605221"/>
                    <a:pt x="903882" y="572343"/>
                    <a:pt x="908470" y="570814"/>
                  </a:cubicBezTo>
                  <a:cubicBezTo>
                    <a:pt x="913057" y="569285"/>
                    <a:pt x="922232" y="564698"/>
                    <a:pt x="922232" y="553994"/>
                  </a:cubicBezTo>
                  <a:cubicBezTo>
                    <a:pt x="922996" y="544054"/>
                    <a:pt x="934465" y="532585"/>
                    <a:pt x="934465" y="520352"/>
                  </a:cubicBezTo>
                  <a:cubicBezTo>
                    <a:pt x="934465" y="508119"/>
                    <a:pt x="941347" y="493592"/>
                    <a:pt x="939818" y="489769"/>
                  </a:cubicBezTo>
                  <a:cubicBezTo>
                    <a:pt x="939053" y="485946"/>
                    <a:pt x="934465" y="474477"/>
                    <a:pt x="942111" y="465302"/>
                  </a:cubicBezTo>
                  <a:cubicBezTo>
                    <a:pt x="948992" y="456127"/>
                    <a:pt x="938288" y="446188"/>
                    <a:pt x="942111" y="4431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7" name="Vrije vorm: vorm 346">
              <a:extLst>
                <a:ext uri="{FF2B5EF4-FFF2-40B4-BE49-F238E27FC236}">
                  <a16:creationId xmlns:a16="http://schemas.microsoft.com/office/drawing/2014/main" id="{576C7116-7356-44D5-8295-53B0C7C8955C}"/>
                </a:ext>
              </a:extLst>
            </p:cNvPr>
            <p:cNvSpPr/>
            <p:nvPr/>
          </p:nvSpPr>
          <p:spPr>
            <a:xfrm>
              <a:off x="8934737" y="4583698"/>
              <a:ext cx="944477" cy="883668"/>
            </a:xfrm>
            <a:custGeom>
              <a:avLst/>
              <a:gdLst>
                <a:gd name="connsiteX0" fmla="*/ 774668 w 944477"/>
                <a:gd name="connsiteY0" fmla="*/ 809364 h 883668"/>
                <a:gd name="connsiteX1" fmla="*/ 734910 w 944477"/>
                <a:gd name="connsiteY1" fmla="*/ 797895 h 883668"/>
                <a:gd name="connsiteX2" fmla="*/ 745614 w 944477"/>
                <a:gd name="connsiteY2" fmla="*/ 846064 h 883668"/>
                <a:gd name="connsiteX3" fmla="*/ 776197 w 944477"/>
                <a:gd name="connsiteY3" fmla="*/ 883528 h 883668"/>
                <a:gd name="connsiteX4" fmla="*/ 789195 w 944477"/>
                <a:gd name="connsiteY4" fmla="*/ 873588 h 883668"/>
                <a:gd name="connsiteX5" fmla="*/ 794547 w 944477"/>
                <a:gd name="connsiteY5" fmla="*/ 861355 h 883668"/>
                <a:gd name="connsiteX6" fmla="*/ 808309 w 944477"/>
                <a:gd name="connsiteY6" fmla="*/ 864414 h 883668"/>
                <a:gd name="connsiteX7" fmla="*/ 815191 w 944477"/>
                <a:gd name="connsiteY7" fmla="*/ 837653 h 883668"/>
                <a:gd name="connsiteX8" fmla="*/ 814426 w 944477"/>
                <a:gd name="connsiteY8" fmla="*/ 800189 h 883668"/>
                <a:gd name="connsiteX9" fmla="*/ 774668 w 944477"/>
                <a:gd name="connsiteY9" fmla="*/ 809364 h 883668"/>
                <a:gd name="connsiteX10" fmla="*/ 542236 w 944477"/>
                <a:gd name="connsiteY10" fmla="*/ 659506 h 883668"/>
                <a:gd name="connsiteX11" fmla="*/ 569760 w 944477"/>
                <a:gd name="connsiteY11" fmla="*/ 655683 h 883668"/>
                <a:gd name="connsiteX12" fmla="*/ 542236 w 944477"/>
                <a:gd name="connsiteY12" fmla="*/ 659506 h 883668"/>
                <a:gd name="connsiteX13" fmla="*/ 426019 w 944477"/>
                <a:gd name="connsiteY13" fmla="*/ 20316 h 883668"/>
                <a:gd name="connsiteX14" fmla="*/ 396201 w 944477"/>
                <a:gd name="connsiteY14" fmla="*/ 27962 h 883668"/>
                <a:gd name="connsiteX15" fmla="*/ 426019 w 944477"/>
                <a:gd name="connsiteY15" fmla="*/ 20316 h 883668"/>
                <a:gd name="connsiteX16" fmla="*/ 942111 w 944477"/>
                <a:gd name="connsiteY16" fmla="*/ 443129 h 883668"/>
                <a:gd name="connsiteX17" fmla="*/ 936759 w 944477"/>
                <a:gd name="connsiteY17" fmla="*/ 425544 h 883668"/>
                <a:gd name="connsiteX18" fmla="*/ 935995 w 944477"/>
                <a:gd name="connsiteY18" fmla="*/ 385021 h 883668"/>
                <a:gd name="connsiteX19" fmla="*/ 930642 w 944477"/>
                <a:gd name="connsiteY19" fmla="*/ 380434 h 883668"/>
                <a:gd name="connsiteX20" fmla="*/ 915351 w 944477"/>
                <a:gd name="connsiteY20" fmla="*/ 361319 h 883668"/>
                <a:gd name="connsiteX21" fmla="*/ 897001 w 944477"/>
                <a:gd name="connsiteY21" fmla="*/ 342969 h 883668"/>
                <a:gd name="connsiteX22" fmla="*/ 885533 w 944477"/>
                <a:gd name="connsiteY22" fmla="*/ 331500 h 883668"/>
                <a:gd name="connsiteX23" fmla="*/ 877122 w 944477"/>
                <a:gd name="connsiteY23" fmla="*/ 306269 h 883668"/>
                <a:gd name="connsiteX24" fmla="*/ 867947 w 944477"/>
                <a:gd name="connsiteY24" fmla="*/ 297859 h 883668"/>
                <a:gd name="connsiteX25" fmla="*/ 854949 w 944477"/>
                <a:gd name="connsiteY25" fmla="*/ 298624 h 883668"/>
                <a:gd name="connsiteX26" fmla="*/ 849597 w 944477"/>
                <a:gd name="connsiteY26" fmla="*/ 281803 h 883668"/>
                <a:gd name="connsiteX27" fmla="*/ 841187 w 944477"/>
                <a:gd name="connsiteY27" fmla="*/ 264217 h 883668"/>
                <a:gd name="connsiteX28" fmla="*/ 833541 w 944477"/>
                <a:gd name="connsiteY28" fmla="*/ 246632 h 883668"/>
                <a:gd name="connsiteX29" fmla="*/ 780020 w 944477"/>
                <a:gd name="connsiteY29" fmla="*/ 213755 h 883668"/>
                <a:gd name="connsiteX30" fmla="*/ 774668 w 944477"/>
                <a:gd name="connsiteY30" fmla="*/ 196934 h 883668"/>
                <a:gd name="connsiteX31" fmla="*/ 769316 w 944477"/>
                <a:gd name="connsiteY31" fmla="*/ 167115 h 883668"/>
                <a:gd name="connsiteX32" fmla="*/ 755554 w 944477"/>
                <a:gd name="connsiteY32" fmla="*/ 141884 h 883668"/>
                <a:gd name="connsiteX33" fmla="*/ 752495 w 944477"/>
                <a:gd name="connsiteY33" fmla="*/ 112066 h 883668"/>
                <a:gd name="connsiteX34" fmla="*/ 737204 w 944477"/>
                <a:gd name="connsiteY34" fmla="*/ 92951 h 883668"/>
                <a:gd name="connsiteX35" fmla="*/ 718854 w 944477"/>
                <a:gd name="connsiteY35" fmla="*/ 93716 h 883668"/>
                <a:gd name="connsiteX36" fmla="*/ 711972 w 944477"/>
                <a:gd name="connsiteY36" fmla="*/ 69249 h 883668"/>
                <a:gd name="connsiteX37" fmla="*/ 701268 w 944477"/>
                <a:gd name="connsiteY37" fmla="*/ 30255 h 883668"/>
                <a:gd name="connsiteX38" fmla="*/ 689799 w 944477"/>
                <a:gd name="connsiteY38" fmla="*/ 437 h 883668"/>
                <a:gd name="connsiteX39" fmla="*/ 674508 w 944477"/>
                <a:gd name="connsiteY39" fmla="*/ 18022 h 883668"/>
                <a:gd name="connsiteX40" fmla="*/ 669156 w 944477"/>
                <a:gd name="connsiteY40" fmla="*/ 37137 h 883668"/>
                <a:gd name="connsiteX41" fmla="*/ 666097 w 944477"/>
                <a:gd name="connsiteY41" fmla="*/ 63897 h 883668"/>
                <a:gd name="connsiteX42" fmla="*/ 663804 w 944477"/>
                <a:gd name="connsiteY42" fmla="*/ 106714 h 883668"/>
                <a:gd name="connsiteX43" fmla="*/ 656923 w 944477"/>
                <a:gd name="connsiteY43" fmla="*/ 144178 h 883668"/>
                <a:gd name="connsiteX44" fmla="*/ 637044 w 944477"/>
                <a:gd name="connsiteY44" fmla="*/ 172468 h 883668"/>
                <a:gd name="connsiteX45" fmla="*/ 608754 w 944477"/>
                <a:gd name="connsiteY45" fmla="*/ 160234 h 883668"/>
                <a:gd name="connsiteX46" fmla="*/ 588110 w 944477"/>
                <a:gd name="connsiteY46" fmla="*/ 150295 h 883668"/>
                <a:gd name="connsiteX47" fmla="*/ 565173 w 944477"/>
                <a:gd name="connsiteY47" fmla="*/ 131180 h 883668"/>
                <a:gd name="connsiteX48" fmla="*/ 541471 w 944477"/>
                <a:gd name="connsiteY48" fmla="*/ 122770 h 883668"/>
                <a:gd name="connsiteX49" fmla="*/ 526180 w 944477"/>
                <a:gd name="connsiteY49" fmla="*/ 104420 h 883668"/>
                <a:gd name="connsiteX50" fmla="*/ 528473 w 944477"/>
                <a:gd name="connsiteY50" fmla="*/ 92187 h 883668"/>
                <a:gd name="connsiteX51" fmla="*/ 530767 w 944477"/>
                <a:gd name="connsiteY51" fmla="*/ 71543 h 883668"/>
                <a:gd name="connsiteX52" fmla="*/ 546059 w 944477"/>
                <a:gd name="connsiteY52" fmla="*/ 60074 h 883668"/>
                <a:gd name="connsiteX53" fmla="*/ 553704 w 944477"/>
                <a:gd name="connsiteY53" fmla="*/ 44018 h 883668"/>
                <a:gd name="connsiteX54" fmla="*/ 548352 w 944477"/>
                <a:gd name="connsiteY54" fmla="*/ 31785 h 883668"/>
                <a:gd name="connsiteX55" fmla="*/ 539942 w 944477"/>
                <a:gd name="connsiteY55" fmla="*/ 41724 h 883668"/>
                <a:gd name="connsiteX56" fmla="*/ 531531 w 944477"/>
                <a:gd name="connsiteY56" fmla="*/ 28726 h 883668"/>
                <a:gd name="connsiteX57" fmla="*/ 513946 w 944477"/>
                <a:gd name="connsiteY57" fmla="*/ 36372 h 883668"/>
                <a:gd name="connsiteX58" fmla="*/ 468836 w 944477"/>
                <a:gd name="connsiteY58" fmla="*/ 21845 h 883668"/>
                <a:gd name="connsiteX59" fmla="*/ 447427 w 944477"/>
                <a:gd name="connsiteY59" fmla="*/ 8083 h 883668"/>
                <a:gd name="connsiteX60" fmla="*/ 455838 w 944477"/>
                <a:gd name="connsiteY60" fmla="*/ 24139 h 883668"/>
                <a:gd name="connsiteX61" fmla="*/ 420667 w 944477"/>
                <a:gd name="connsiteY61" fmla="*/ 35608 h 883668"/>
                <a:gd name="connsiteX62" fmla="*/ 413786 w 944477"/>
                <a:gd name="connsiteY62" fmla="*/ 42489 h 883668"/>
                <a:gd name="connsiteX63" fmla="*/ 396965 w 944477"/>
                <a:gd name="connsiteY63" fmla="*/ 64662 h 883668"/>
                <a:gd name="connsiteX64" fmla="*/ 387790 w 944477"/>
                <a:gd name="connsiteY64" fmla="*/ 82247 h 883668"/>
                <a:gd name="connsiteX65" fmla="*/ 388555 w 944477"/>
                <a:gd name="connsiteY65" fmla="*/ 102891 h 883668"/>
                <a:gd name="connsiteX66" fmla="*/ 376321 w 944477"/>
                <a:gd name="connsiteY66" fmla="*/ 105949 h 883668"/>
                <a:gd name="connsiteX67" fmla="*/ 361795 w 944477"/>
                <a:gd name="connsiteY67" fmla="*/ 106714 h 883668"/>
                <a:gd name="connsiteX68" fmla="*/ 354149 w 944477"/>
                <a:gd name="connsiteY68" fmla="*/ 101361 h 883668"/>
                <a:gd name="connsiteX69" fmla="*/ 341150 w 944477"/>
                <a:gd name="connsiteY69" fmla="*/ 89893 h 883668"/>
                <a:gd name="connsiteX70" fmla="*/ 321271 w 944477"/>
                <a:gd name="connsiteY70" fmla="*/ 74601 h 883668"/>
                <a:gd name="connsiteX71" fmla="*/ 308274 w 944477"/>
                <a:gd name="connsiteY71" fmla="*/ 83011 h 883668"/>
                <a:gd name="connsiteX72" fmla="*/ 301393 w 944477"/>
                <a:gd name="connsiteY72" fmla="*/ 94480 h 883668"/>
                <a:gd name="connsiteX73" fmla="*/ 283042 w 944477"/>
                <a:gd name="connsiteY73" fmla="*/ 95245 h 883668"/>
                <a:gd name="connsiteX74" fmla="*/ 279220 w 944477"/>
                <a:gd name="connsiteY74" fmla="*/ 105949 h 883668"/>
                <a:gd name="connsiteX75" fmla="*/ 268515 w 944477"/>
                <a:gd name="connsiteY75" fmla="*/ 114359 h 883668"/>
                <a:gd name="connsiteX76" fmla="*/ 263928 w 944477"/>
                <a:gd name="connsiteY76" fmla="*/ 138061 h 883668"/>
                <a:gd name="connsiteX77" fmla="*/ 247107 w 944477"/>
                <a:gd name="connsiteY77" fmla="*/ 136532 h 883668"/>
                <a:gd name="connsiteX78" fmla="*/ 250930 w 944477"/>
                <a:gd name="connsiteY78" fmla="*/ 154882 h 883668"/>
                <a:gd name="connsiteX79" fmla="*/ 244049 w 944477"/>
                <a:gd name="connsiteY79" fmla="*/ 167115 h 883668"/>
                <a:gd name="connsiteX80" fmla="*/ 234873 w 944477"/>
                <a:gd name="connsiteY80" fmla="*/ 148766 h 883668"/>
                <a:gd name="connsiteX81" fmla="*/ 216524 w 944477"/>
                <a:gd name="connsiteY81" fmla="*/ 158705 h 883668"/>
                <a:gd name="connsiteX82" fmla="*/ 215759 w 944477"/>
                <a:gd name="connsiteY82" fmla="*/ 186995 h 883668"/>
                <a:gd name="connsiteX83" fmla="*/ 182118 w 944477"/>
                <a:gd name="connsiteY83" fmla="*/ 221401 h 883668"/>
                <a:gd name="connsiteX84" fmla="*/ 140831 w 944477"/>
                <a:gd name="connsiteY84" fmla="*/ 233634 h 883668"/>
                <a:gd name="connsiteX85" fmla="*/ 118657 w 944477"/>
                <a:gd name="connsiteY85" fmla="*/ 241280 h 883668"/>
                <a:gd name="connsiteX86" fmla="*/ 96484 w 944477"/>
                <a:gd name="connsiteY86" fmla="*/ 251219 h 883668"/>
                <a:gd name="connsiteX87" fmla="*/ 68960 w 944477"/>
                <a:gd name="connsiteY87" fmla="*/ 258101 h 883668"/>
                <a:gd name="connsiteX88" fmla="*/ 39905 w 944477"/>
                <a:gd name="connsiteY88" fmla="*/ 274921 h 883668"/>
                <a:gd name="connsiteX89" fmla="*/ 27672 w 944477"/>
                <a:gd name="connsiteY89" fmla="*/ 292507 h 883668"/>
                <a:gd name="connsiteX90" fmla="*/ 25379 w 944477"/>
                <a:gd name="connsiteY90" fmla="*/ 277215 h 883668"/>
                <a:gd name="connsiteX91" fmla="*/ 13910 w 944477"/>
                <a:gd name="connsiteY91" fmla="*/ 294801 h 883668"/>
                <a:gd name="connsiteX92" fmla="*/ 14675 w 944477"/>
                <a:gd name="connsiteY92" fmla="*/ 322326 h 883668"/>
                <a:gd name="connsiteX93" fmla="*/ 10852 w 944477"/>
                <a:gd name="connsiteY93" fmla="*/ 361319 h 883668"/>
                <a:gd name="connsiteX94" fmla="*/ 23849 w 944477"/>
                <a:gd name="connsiteY94" fmla="*/ 393432 h 883668"/>
                <a:gd name="connsiteX95" fmla="*/ 10087 w 944477"/>
                <a:gd name="connsiteY95" fmla="*/ 381198 h 883668"/>
                <a:gd name="connsiteX96" fmla="*/ 16968 w 944477"/>
                <a:gd name="connsiteY96" fmla="*/ 398784 h 883668"/>
                <a:gd name="connsiteX97" fmla="*/ 147 w 944477"/>
                <a:gd name="connsiteY97" fmla="*/ 385786 h 883668"/>
                <a:gd name="connsiteX98" fmla="*/ 23849 w 944477"/>
                <a:gd name="connsiteY98" fmla="*/ 440836 h 883668"/>
                <a:gd name="connsiteX99" fmla="*/ 43728 w 944477"/>
                <a:gd name="connsiteY99" fmla="*/ 486711 h 883668"/>
                <a:gd name="connsiteX100" fmla="*/ 64372 w 944477"/>
                <a:gd name="connsiteY100" fmla="*/ 542525 h 883668"/>
                <a:gd name="connsiteX101" fmla="*/ 59020 w 944477"/>
                <a:gd name="connsiteY101" fmla="*/ 574637 h 883668"/>
                <a:gd name="connsiteX102" fmla="*/ 45258 w 944477"/>
                <a:gd name="connsiteY102" fmla="*/ 594516 h 883668"/>
                <a:gd name="connsiteX103" fmla="*/ 51374 w 944477"/>
                <a:gd name="connsiteY103" fmla="*/ 610573 h 883668"/>
                <a:gd name="connsiteX104" fmla="*/ 68195 w 944477"/>
                <a:gd name="connsiteY104" fmla="*/ 625864 h 883668"/>
                <a:gd name="connsiteX105" fmla="*/ 113306 w 944477"/>
                <a:gd name="connsiteY105" fmla="*/ 630452 h 883668"/>
                <a:gd name="connsiteX106" fmla="*/ 136243 w 944477"/>
                <a:gd name="connsiteY106" fmla="*/ 615925 h 883668"/>
                <a:gd name="connsiteX107" fmla="*/ 153064 w 944477"/>
                <a:gd name="connsiteY107" fmla="*/ 603691 h 883668"/>
                <a:gd name="connsiteX108" fmla="*/ 212701 w 944477"/>
                <a:gd name="connsiteY108" fmla="*/ 599868 h 883668"/>
                <a:gd name="connsiteX109" fmla="*/ 256282 w 944477"/>
                <a:gd name="connsiteY109" fmla="*/ 580754 h 883668"/>
                <a:gd name="connsiteX110" fmla="*/ 286865 w 944477"/>
                <a:gd name="connsiteY110" fmla="*/ 562404 h 883668"/>
                <a:gd name="connsiteX111" fmla="*/ 321271 w 944477"/>
                <a:gd name="connsiteY111" fmla="*/ 555523 h 883668"/>
                <a:gd name="connsiteX112" fmla="*/ 372498 w 944477"/>
                <a:gd name="connsiteY112" fmla="*/ 540231 h 883668"/>
                <a:gd name="connsiteX113" fmla="*/ 421431 w 944477"/>
                <a:gd name="connsiteY113" fmla="*/ 534114 h 883668"/>
                <a:gd name="connsiteX114" fmla="*/ 449721 w 944477"/>
                <a:gd name="connsiteY114" fmla="*/ 548641 h 883668"/>
                <a:gd name="connsiteX115" fmla="*/ 477246 w 944477"/>
                <a:gd name="connsiteY115" fmla="*/ 552464 h 883668"/>
                <a:gd name="connsiteX116" fmla="*/ 491008 w 944477"/>
                <a:gd name="connsiteY116" fmla="*/ 559346 h 883668"/>
                <a:gd name="connsiteX117" fmla="*/ 492538 w 944477"/>
                <a:gd name="connsiteY117" fmla="*/ 574637 h 883668"/>
                <a:gd name="connsiteX118" fmla="*/ 513181 w 944477"/>
                <a:gd name="connsiteY118" fmla="*/ 595281 h 883668"/>
                <a:gd name="connsiteX119" fmla="*/ 518534 w 944477"/>
                <a:gd name="connsiteY119" fmla="*/ 622041 h 883668"/>
                <a:gd name="connsiteX120" fmla="*/ 537648 w 944477"/>
                <a:gd name="connsiteY120" fmla="*/ 615160 h 883668"/>
                <a:gd name="connsiteX121" fmla="*/ 560586 w 944477"/>
                <a:gd name="connsiteY121" fmla="*/ 596810 h 883668"/>
                <a:gd name="connsiteX122" fmla="*/ 580465 w 944477"/>
                <a:gd name="connsiteY122" fmla="*/ 575402 h 883668"/>
                <a:gd name="connsiteX123" fmla="*/ 570525 w 944477"/>
                <a:gd name="connsiteY123" fmla="*/ 609808 h 883668"/>
                <a:gd name="connsiteX124" fmla="*/ 555998 w 944477"/>
                <a:gd name="connsiteY124" fmla="*/ 628922 h 883668"/>
                <a:gd name="connsiteX125" fmla="*/ 577406 w 944477"/>
                <a:gd name="connsiteY125" fmla="*/ 626629 h 883668"/>
                <a:gd name="connsiteX126" fmla="*/ 590404 w 944477"/>
                <a:gd name="connsiteY126" fmla="*/ 619748 h 883668"/>
                <a:gd name="connsiteX127" fmla="*/ 587346 w 944477"/>
                <a:gd name="connsiteY127" fmla="*/ 646508 h 883668"/>
                <a:gd name="connsiteX128" fmla="*/ 604167 w 944477"/>
                <a:gd name="connsiteY128" fmla="*/ 645743 h 883668"/>
                <a:gd name="connsiteX129" fmla="*/ 624045 w 944477"/>
                <a:gd name="connsiteY129" fmla="*/ 679385 h 883668"/>
                <a:gd name="connsiteX130" fmla="*/ 636279 w 944477"/>
                <a:gd name="connsiteY130" fmla="*/ 710733 h 883668"/>
                <a:gd name="connsiteX131" fmla="*/ 659981 w 944477"/>
                <a:gd name="connsiteY131" fmla="*/ 721437 h 883668"/>
                <a:gd name="connsiteX132" fmla="*/ 706621 w 944477"/>
                <a:gd name="connsiteY132" fmla="*/ 739022 h 883668"/>
                <a:gd name="connsiteX133" fmla="*/ 735674 w 944477"/>
                <a:gd name="connsiteY133" fmla="*/ 721437 h 883668"/>
                <a:gd name="connsiteX134" fmla="*/ 745614 w 944477"/>
                <a:gd name="connsiteY134" fmla="*/ 725260 h 883668"/>
                <a:gd name="connsiteX135" fmla="*/ 749437 w 944477"/>
                <a:gd name="connsiteY135" fmla="*/ 732906 h 883668"/>
                <a:gd name="connsiteX136" fmla="*/ 755554 w 944477"/>
                <a:gd name="connsiteY136" fmla="*/ 728318 h 883668"/>
                <a:gd name="connsiteX137" fmla="*/ 770846 w 944477"/>
                <a:gd name="connsiteY137" fmla="*/ 742845 h 883668"/>
                <a:gd name="connsiteX138" fmla="*/ 778491 w 944477"/>
                <a:gd name="connsiteY138" fmla="*/ 748962 h 883668"/>
                <a:gd name="connsiteX139" fmla="*/ 788430 w 944477"/>
                <a:gd name="connsiteY139" fmla="*/ 735199 h 883668"/>
                <a:gd name="connsiteX140" fmla="*/ 810603 w 944477"/>
                <a:gd name="connsiteY140" fmla="*/ 718379 h 883668"/>
                <a:gd name="connsiteX141" fmla="*/ 858772 w 944477"/>
                <a:gd name="connsiteY141" fmla="*/ 709203 h 883668"/>
                <a:gd name="connsiteX142" fmla="*/ 866418 w 944477"/>
                <a:gd name="connsiteY142" fmla="*/ 660270 h 883668"/>
                <a:gd name="connsiteX143" fmla="*/ 884003 w 944477"/>
                <a:gd name="connsiteY143" fmla="*/ 622806 h 883668"/>
                <a:gd name="connsiteX144" fmla="*/ 908470 w 944477"/>
                <a:gd name="connsiteY144" fmla="*/ 570814 h 883668"/>
                <a:gd name="connsiteX145" fmla="*/ 922232 w 944477"/>
                <a:gd name="connsiteY145" fmla="*/ 553994 h 883668"/>
                <a:gd name="connsiteX146" fmla="*/ 934465 w 944477"/>
                <a:gd name="connsiteY146" fmla="*/ 520352 h 883668"/>
                <a:gd name="connsiteX147" fmla="*/ 939818 w 944477"/>
                <a:gd name="connsiteY147" fmla="*/ 489769 h 883668"/>
                <a:gd name="connsiteX148" fmla="*/ 942111 w 944477"/>
                <a:gd name="connsiteY148" fmla="*/ 465302 h 883668"/>
                <a:gd name="connsiteX149" fmla="*/ 942111 w 944477"/>
                <a:gd name="connsiteY149" fmla="*/ 443129 h 8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944477" h="883668">
                  <a:moveTo>
                    <a:pt x="774668" y="809364"/>
                  </a:moveTo>
                  <a:cubicBezTo>
                    <a:pt x="760906" y="810893"/>
                    <a:pt x="740262" y="796366"/>
                    <a:pt x="734910" y="797895"/>
                  </a:cubicBezTo>
                  <a:cubicBezTo>
                    <a:pt x="729558" y="799424"/>
                    <a:pt x="753260" y="836889"/>
                    <a:pt x="745614" y="846064"/>
                  </a:cubicBezTo>
                  <a:cubicBezTo>
                    <a:pt x="738733" y="856003"/>
                    <a:pt x="767023" y="881999"/>
                    <a:pt x="776197" y="883528"/>
                  </a:cubicBezTo>
                  <a:cubicBezTo>
                    <a:pt x="786137" y="885057"/>
                    <a:pt x="782314" y="873588"/>
                    <a:pt x="789195" y="873588"/>
                  </a:cubicBezTo>
                  <a:cubicBezTo>
                    <a:pt x="796076" y="874353"/>
                    <a:pt x="793018" y="866707"/>
                    <a:pt x="794547" y="861355"/>
                  </a:cubicBezTo>
                  <a:cubicBezTo>
                    <a:pt x="795312" y="856003"/>
                    <a:pt x="802193" y="867472"/>
                    <a:pt x="808309" y="864414"/>
                  </a:cubicBezTo>
                  <a:cubicBezTo>
                    <a:pt x="813662" y="861355"/>
                    <a:pt x="806780" y="837653"/>
                    <a:pt x="815191" y="837653"/>
                  </a:cubicBezTo>
                  <a:cubicBezTo>
                    <a:pt x="823601" y="837653"/>
                    <a:pt x="816720" y="809364"/>
                    <a:pt x="814426" y="800189"/>
                  </a:cubicBezTo>
                  <a:cubicBezTo>
                    <a:pt x="811368" y="791778"/>
                    <a:pt x="788430" y="807835"/>
                    <a:pt x="774668" y="809364"/>
                  </a:cubicBezTo>
                  <a:moveTo>
                    <a:pt x="542236" y="659506"/>
                  </a:moveTo>
                  <a:cubicBezTo>
                    <a:pt x="547587" y="664858"/>
                    <a:pt x="566702" y="663329"/>
                    <a:pt x="569760" y="655683"/>
                  </a:cubicBezTo>
                  <a:cubicBezTo>
                    <a:pt x="572819" y="648037"/>
                    <a:pt x="536883" y="654154"/>
                    <a:pt x="542236" y="659506"/>
                  </a:cubicBezTo>
                  <a:moveTo>
                    <a:pt x="426019" y="20316"/>
                  </a:moveTo>
                  <a:cubicBezTo>
                    <a:pt x="425254" y="14199"/>
                    <a:pt x="388555" y="21080"/>
                    <a:pt x="396201" y="27962"/>
                  </a:cubicBezTo>
                  <a:cubicBezTo>
                    <a:pt x="401552" y="32549"/>
                    <a:pt x="427548" y="27197"/>
                    <a:pt x="426019" y="20316"/>
                  </a:cubicBezTo>
                  <a:moveTo>
                    <a:pt x="942111" y="443129"/>
                  </a:moveTo>
                  <a:cubicBezTo>
                    <a:pt x="945934" y="440071"/>
                    <a:pt x="939818" y="422486"/>
                    <a:pt x="936759" y="425544"/>
                  </a:cubicBezTo>
                  <a:cubicBezTo>
                    <a:pt x="932936" y="428602"/>
                    <a:pt x="932936" y="398784"/>
                    <a:pt x="935995" y="385021"/>
                  </a:cubicBezTo>
                  <a:cubicBezTo>
                    <a:pt x="938288" y="371259"/>
                    <a:pt x="936759" y="372788"/>
                    <a:pt x="930642" y="380434"/>
                  </a:cubicBezTo>
                  <a:cubicBezTo>
                    <a:pt x="923762" y="387315"/>
                    <a:pt x="916880" y="366671"/>
                    <a:pt x="915351" y="361319"/>
                  </a:cubicBezTo>
                  <a:cubicBezTo>
                    <a:pt x="913822" y="355967"/>
                    <a:pt x="906176" y="340675"/>
                    <a:pt x="897001" y="342969"/>
                  </a:cubicBezTo>
                  <a:cubicBezTo>
                    <a:pt x="888590" y="345263"/>
                    <a:pt x="893943" y="329971"/>
                    <a:pt x="885533" y="331500"/>
                  </a:cubicBezTo>
                  <a:cubicBezTo>
                    <a:pt x="877122" y="333030"/>
                    <a:pt x="875593" y="319267"/>
                    <a:pt x="877122" y="306269"/>
                  </a:cubicBezTo>
                  <a:cubicBezTo>
                    <a:pt x="878651" y="293271"/>
                    <a:pt x="871770" y="303211"/>
                    <a:pt x="867947" y="297859"/>
                  </a:cubicBezTo>
                  <a:cubicBezTo>
                    <a:pt x="864124" y="292507"/>
                    <a:pt x="860301" y="297094"/>
                    <a:pt x="854949" y="298624"/>
                  </a:cubicBezTo>
                  <a:cubicBezTo>
                    <a:pt x="849597" y="300917"/>
                    <a:pt x="848068" y="287155"/>
                    <a:pt x="849597" y="281803"/>
                  </a:cubicBezTo>
                  <a:cubicBezTo>
                    <a:pt x="851127" y="276451"/>
                    <a:pt x="848832" y="269569"/>
                    <a:pt x="841187" y="264217"/>
                  </a:cubicBezTo>
                  <a:cubicBezTo>
                    <a:pt x="833541" y="258101"/>
                    <a:pt x="832776" y="253513"/>
                    <a:pt x="833541" y="246632"/>
                  </a:cubicBezTo>
                  <a:cubicBezTo>
                    <a:pt x="834305" y="239751"/>
                    <a:pt x="789960" y="216049"/>
                    <a:pt x="780020" y="213755"/>
                  </a:cubicBezTo>
                  <a:cubicBezTo>
                    <a:pt x="770080" y="211461"/>
                    <a:pt x="778491" y="200757"/>
                    <a:pt x="774668" y="196934"/>
                  </a:cubicBezTo>
                  <a:cubicBezTo>
                    <a:pt x="770846" y="193111"/>
                    <a:pt x="769316" y="179349"/>
                    <a:pt x="769316" y="167115"/>
                  </a:cubicBezTo>
                  <a:cubicBezTo>
                    <a:pt x="769316" y="154882"/>
                    <a:pt x="754789" y="151824"/>
                    <a:pt x="755554" y="141884"/>
                  </a:cubicBezTo>
                  <a:cubicBezTo>
                    <a:pt x="756318" y="131945"/>
                    <a:pt x="751731" y="122770"/>
                    <a:pt x="752495" y="112066"/>
                  </a:cubicBezTo>
                  <a:cubicBezTo>
                    <a:pt x="753260" y="101361"/>
                    <a:pt x="737204" y="98303"/>
                    <a:pt x="737204" y="92951"/>
                  </a:cubicBezTo>
                  <a:cubicBezTo>
                    <a:pt x="736439" y="86834"/>
                    <a:pt x="728028" y="92187"/>
                    <a:pt x="718854" y="93716"/>
                  </a:cubicBezTo>
                  <a:cubicBezTo>
                    <a:pt x="710443" y="94480"/>
                    <a:pt x="710443" y="81482"/>
                    <a:pt x="711972" y="69249"/>
                  </a:cubicBezTo>
                  <a:cubicBezTo>
                    <a:pt x="712737" y="57016"/>
                    <a:pt x="708149" y="36372"/>
                    <a:pt x="701268" y="30255"/>
                  </a:cubicBezTo>
                  <a:cubicBezTo>
                    <a:pt x="694387" y="24139"/>
                    <a:pt x="693622" y="3495"/>
                    <a:pt x="689799" y="437"/>
                  </a:cubicBezTo>
                  <a:cubicBezTo>
                    <a:pt x="685976" y="-2621"/>
                    <a:pt x="674508" y="11141"/>
                    <a:pt x="674508" y="18022"/>
                  </a:cubicBezTo>
                  <a:cubicBezTo>
                    <a:pt x="675273" y="24903"/>
                    <a:pt x="673743" y="33314"/>
                    <a:pt x="669156" y="37137"/>
                  </a:cubicBezTo>
                  <a:cubicBezTo>
                    <a:pt x="664569" y="41724"/>
                    <a:pt x="672214" y="58545"/>
                    <a:pt x="666097" y="63897"/>
                  </a:cubicBezTo>
                  <a:cubicBezTo>
                    <a:pt x="659981" y="70014"/>
                    <a:pt x="665333" y="93716"/>
                    <a:pt x="663804" y="106714"/>
                  </a:cubicBezTo>
                  <a:cubicBezTo>
                    <a:pt x="662274" y="120476"/>
                    <a:pt x="663039" y="135003"/>
                    <a:pt x="656923" y="144178"/>
                  </a:cubicBezTo>
                  <a:cubicBezTo>
                    <a:pt x="650806" y="153353"/>
                    <a:pt x="650041" y="167880"/>
                    <a:pt x="637044" y="172468"/>
                  </a:cubicBezTo>
                  <a:cubicBezTo>
                    <a:pt x="624810" y="177055"/>
                    <a:pt x="607989" y="167115"/>
                    <a:pt x="608754" y="160234"/>
                  </a:cubicBezTo>
                  <a:cubicBezTo>
                    <a:pt x="609518" y="153353"/>
                    <a:pt x="595756" y="148766"/>
                    <a:pt x="588110" y="150295"/>
                  </a:cubicBezTo>
                  <a:cubicBezTo>
                    <a:pt x="581229" y="151059"/>
                    <a:pt x="576642" y="140355"/>
                    <a:pt x="565173" y="131180"/>
                  </a:cubicBezTo>
                  <a:cubicBezTo>
                    <a:pt x="553704" y="122005"/>
                    <a:pt x="545294" y="133474"/>
                    <a:pt x="541471" y="122770"/>
                  </a:cubicBezTo>
                  <a:cubicBezTo>
                    <a:pt x="537648" y="112066"/>
                    <a:pt x="534590" y="110536"/>
                    <a:pt x="526180" y="104420"/>
                  </a:cubicBezTo>
                  <a:cubicBezTo>
                    <a:pt x="517768" y="98303"/>
                    <a:pt x="520827" y="98303"/>
                    <a:pt x="528473" y="92187"/>
                  </a:cubicBezTo>
                  <a:cubicBezTo>
                    <a:pt x="536119" y="86070"/>
                    <a:pt x="534590" y="78424"/>
                    <a:pt x="530767" y="71543"/>
                  </a:cubicBezTo>
                  <a:cubicBezTo>
                    <a:pt x="526944" y="64662"/>
                    <a:pt x="535354" y="66191"/>
                    <a:pt x="546059" y="60074"/>
                  </a:cubicBezTo>
                  <a:cubicBezTo>
                    <a:pt x="555998" y="53957"/>
                    <a:pt x="546059" y="47076"/>
                    <a:pt x="553704" y="44018"/>
                  </a:cubicBezTo>
                  <a:cubicBezTo>
                    <a:pt x="561350" y="40960"/>
                    <a:pt x="556763" y="34078"/>
                    <a:pt x="548352" y="31785"/>
                  </a:cubicBezTo>
                  <a:cubicBezTo>
                    <a:pt x="539942" y="30255"/>
                    <a:pt x="543000" y="40195"/>
                    <a:pt x="539942" y="41724"/>
                  </a:cubicBezTo>
                  <a:cubicBezTo>
                    <a:pt x="536883" y="42489"/>
                    <a:pt x="533825" y="27962"/>
                    <a:pt x="531531" y="28726"/>
                  </a:cubicBezTo>
                  <a:cubicBezTo>
                    <a:pt x="529237" y="29491"/>
                    <a:pt x="519298" y="43253"/>
                    <a:pt x="513946" y="36372"/>
                  </a:cubicBezTo>
                  <a:cubicBezTo>
                    <a:pt x="508594" y="29491"/>
                    <a:pt x="480305" y="23374"/>
                    <a:pt x="468836" y="21845"/>
                  </a:cubicBezTo>
                  <a:cubicBezTo>
                    <a:pt x="457367" y="20316"/>
                    <a:pt x="453544" y="5024"/>
                    <a:pt x="447427" y="8083"/>
                  </a:cubicBezTo>
                  <a:cubicBezTo>
                    <a:pt x="440546" y="11141"/>
                    <a:pt x="448192" y="15728"/>
                    <a:pt x="455838" y="24139"/>
                  </a:cubicBezTo>
                  <a:cubicBezTo>
                    <a:pt x="463483" y="32549"/>
                    <a:pt x="429842" y="38666"/>
                    <a:pt x="420667" y="35608"/>
                  </a:cubicBezTo>
                  <a:cubicBezTo>
                    <a:pt x="410727" y="32549"/>
                    <a:pt x="422196" y="43253"/>
                    <a:pt x="413786" y="42489"/>
                  </a:cubicBezTo>
                  <a:cubicBezTo>
                    <a:pt x="405375" y="41724"/>
                    <a:pt x="403847" y="57016"/>
                    <a:pt x="396965" y="64662"/>
                  </a:cubicBezTo>
                  <a:cubicBezTo>
                    <a:pt x="390084" y="72307"/>
                    <a:pt x="394671" y="77660"/>
                    <a:pt x="387790" y="82247"/>
                  </a:cubicBezTo>
                  <a:cubicBezTo>
                    <a:pt x="380909" y="86834"/>
                    <a:pt x="380144" y="92187"/>
                    <a:pt x="388555" y="102891"/>
                  </a:cubicBezTo>
                  <a:cubicBezTo>
                    <a:pt x="396965" y="112830"/>
                    <a:pt x="384732" y="113595"/>
                    <a:pt x="376321" y="105949"/>
                  </a:cubicBezTo>
                  <a:cubicBezTo>
                    <a:pt x="368675" y="97538"/>
                    <a:pt x="361029" y="97538"/>
                    <a:pt x="361795" y="106714"/>
                  </a:cubicBezTo>
                  <a:cubicBezTo>
                    <a:pt x="362559" y="115889"/>
                    <a:pt x="352619" y="111301"/>
                    <a:pt x="354149" y="101361"/>
                  </a:cubicBezTo>
                  <a:cubicBezTo>
                    <a:pt x="355678" y="91422"/>
                    <a:pt x="343445" y="96009"/>
                    <a:pt x="341150" y="89893"/>
                  </a:cubicBezTo>
                  <a:cubicBezTo>
                    <a:pt x="338857" y="83776"/>
                    <a:pt x="328153" y="74601"/>
                    <a:pt x="321271" y="74601"/>
                  </a:cubicBezTo>
                  <a:cubicBezTo>
                    <a:pt x="314390" y="75366"/>
                    <a:pt x="314390" y="83011"/>
                    <a:pt x="308274" y="83011"/>
                  </a:cubicBezTo>
                  <a:cubicBezTo>
                    <a:pt x="301393" y="83011"/>
                    <a:pt x="299863" y="86834"/>
                    <a:pt x="301393" y="94480"/>
                  </a:cubicBezTo>
                  <a:cubicBezTo>
                    <a:pt x="302157" y="102126"/>
                    <a:pt x="291453" y="93716"/>
                    <a:pt x="283042" y="95245"/>
                  </a:cubicBezTo>
                  <a:cubicBezTo>
                    <a:pt x="275397" y="96009"/>
                    <a:pt x="283042" y="105184"/>
                    <a:pt x="279220" y="105949"/>
                  </a:cubicBezTo>
                  <a:cubicBezTo>
                    <a:pt x="275397" y="106714"/>
                    <a:pt x="275397" y="114359"/>
                    <a:pt x="268515" y="114359"/>
                  </a:cubicBezTo>
                  <a:cubicBezTo>
                    <a:pt x="261634" y="114359"/>
                    <a:pt x="263164" y="129651"/>
                    <a:pt x="263928" y="138061"/>
                  </a:cubicBezTo>
                  <a:cubicBezTo>
                    <a:pt x="264692" y="146472"/>
                    <a:pt x="253988" y="134239"/>
                    <a:pt x="247107" y="136532"/>
                  </a:cubicBezTo>
                  <a:cubicBezTo>
                    <a:pt x="240226" y="138826"/>
                    <a:pt x="248636" y="145707"/>
                    <a:pt x="250930" y="154882"/>
                  </a:cubicBezTo>
                  <a:cubicBezTo>
                    <a:pt x="253224" y="164057"/>
                    <a:pt x="247107" y="163293"/>
                    <a:pt x="244049" y="167115"/>
                  </a:cubicBezTo>
                  <a:cubicBezTo>
                    <a:pt x="240226" y="170938"/>
                    <a:pt x="234873" y="157176"/>
                    <a:pt x="234873" y="148766"/>
                  </a:cubicBezTo>
                  <a:cubicBezTo>
                    <a:pt x="234873" y="140355"/>
                    <a:pt x="226463" y="148001"/>
                    <a:pt x="216524" y="158705"/>
                  </a:cubicBezTo>
                  <a:cubicBezTo>
                    <a:pt x="207349" y="168645"/>
                    <a:pt x="219582" y="184701"/>
                    <a:pt x="215759" y="186995"/>
                  </a:cubicBezTo>
                  <a:cubicBezTo>
                    <a:pt x="211936" y="190053"/>
                    <a:pt x="192821" y="208403"/>
                    <a:pt x="182118" y="221401"/>
                  </a:cubicBezTo>
                  <a:cubicBezTo>
                    <a:pt x="171414" y="235163"/>
                    <a:pt x="148476" y="226753"/>
                    <a:pt x="140831" y="233634"/>
                  </a:cubicBezTo>
                  <a:cubicBezTo>
                    <a:pt x="133949" y="239751"/>
                    <a:pt x="125539" y="235163"/>
                    <a:pt x="118657" y="241280"/>
                  </a:cubicBezTo>
                  <a:cubicBezTo>
                    <a:pt x="111776" y="247396"/>
                    <a:pt x="98014" y="258865"/>
                    <a:pt x="96484" y="251219"/>
                  </a:cubicBezTo>
                  <a:cubicBezTo>
                    <a:pt x="94956" y="244338"/>
                    <a:pt x="76606" y="249690"/>
                    <a:pt x="68960" y="258101"/>
                  </a:cubicBezTo>
                  <a:cubicBezTo>
                    <a:pt x="61314" y="266511"/>
                    <a:pt x="49081" y="274157"/>
                    <a:pt x="39905" y="274921"/>
                  </a:cubicBezTo>
                  <a:cubicBezTo>
                    <a:pt x="31495" y="275686"/>
                    <a:pt x="31495" y="289448"/>
                    <a:pt x="27672" y="292507"/>
                  </a:cubicBezTo>
                  <a:cubicBezTo>
                    <a:pt x="23849" y="295565"/>
                    <a:pt x="25379" y="281038"/>
                    <a:pt x="25379" y="277215"/>
                  </a:cubicBezTo>
                  <a:cubicBezTo>
                    <a:pt x="25379" y="273392"/>
                    <a:pt x="16968" y="283332"/>
                    <a:pt x="13910" y="294801"/>
                  </a:cubicBezTo>
                  <a:cubicBezTo>
                    <a:pt x="10087" y="306269"/>
                    <a:pt x="22320" y="310092"/>
                    <a:pt x="14675" y="322326"/>
                  </a:cubicBezTo>
                  <a:cubicBezTo>
                    <a:pt x="7029" y="334559"/>
                    <a:pt x="-617" y="346027"/>
                    <a:pt x="10852" y="361319"/>
                  </a:cubicBezTo>
                  <a:cubicBezTo>
                    <a:pt x="21556" y="376611"/>
                    <a:pt x="27672" y="385786"/>
                    <a:pt x="23849" y="393432"/>
                  </a:cubicBezTo>
                  <a:cubicBezTo>
                    <a:pt x="20026" y="401077"/>
                    <a:pt x="12381" y="378140"/>
                    <a:pt x="10087" y="381198"/>
                  </a:cubicBezTo>
                  <a:cubicBezTo>
                    <a:pt x="7793" y="384256"/>
                    <a:pt x="20026" y="393432"/>
                    <a:pt x="16968" y="398784"/>
                  </a:cubicBezTo>
                  <a:cubicBezTo>
                    <a:pt x="13910" y="403371"/>
                    <a:pt x="2442" y="380434"/>
                    <a:pt x="147" y="385786"/>
                  </a:cubicBezTo>
                  <a:cubicBezTo>
                    <a:pt x="-2147" y="390373"/>
                    <a:pt x="23085" y="427073"/>
                    <a:pt x="23849" y="440836"/>
                  </a:cubicBezTo>
                  <a:cubicBezTo>
                    <a:pt x="24614" y="454598"/>
                    <a:pt x="44493" y="467596"/>
                    <a:pt x="43728" y="486711"/>
                  </a:cubicBezTo>
                  <a:cubicBezTo>
                    <a:pt x="42964" y="505825"/>
                    <a:pt x="61314" y="537173"/>
                    <a:pt x="64372" y="542525"/>
                  </a:cubicBezTo>
                  <a:cubicBezTo>
                    <a:pt x="67431" y="547112"/>
                    <a:pt x="57491" y="560110"/>
                    <a:pt x="59020" y="574637"/>
                  </a:cubicBezTo>
                  <a:cubicBezTo>
                    <a:pt x="61314" y="589164"/>
                    <a:pt x="54432" y="594516"/>
                    <a:pt x="45258" y="594516"/>
                  </a:cubicBezTo>
                  <a:cubicBezTo>
                    <a:pt x="36848" y="594516"/>
                    <a:pt x="41435" y="609808"/>
                    <a:pt x="51374" y="610573"/>
                  </a:cubicBezTo>
                  <a:cubicBezTo>
                    <a:pt x="61314" y="611337"/>
                    <a:pt x="57491" y="618983"/>
                    <a:pt x="68195" y="625864"/>
                  </a:cubicBezTo>
                  <a:cubicBezTo>
                    <a:pt x="78900" y="633510"/>
                    <a:pt x="104895" y="630452"/>
                    <a:pt x="113306" y="630452"/>
                  </a:cubicBezTo>
                  <a:cubicBezTo>
                    <a:pt x="121716" y="630452"/>
                    <a:pt x="124775" y="616689"/>
                    <a:pt x="136243" y="615925"/>
                  </a:cubicBezTo>
                  <a:cubicBezTo>
                    <a:pt x="147712" y="615160"/>
                    <a:pt x="146947" y="611337"/>
                    <a:pt x="153064" y="603691"/>
                  </a:cubicBezTo>
                  <a:cubicBezTo>
                    <a:pt x="158415" y="596046"/>
                    <a:pt x="185176" y="598339"/>
                    <a:pt x="212701" y="599868"/>
                  </a:cubicBezTo>
                  <a:cubicBezTo>
                    <a:pt x="240226" y="601398"/>
                    <a:pt x="251695" y="592987"/>
                    <a:pt x="256282" y="580754"/>
                  </a:cubicBezTo>
                  <a:cubicBezTo>
                    <a:pt x="260105" y="570814"/>
                    <a:pt x="279220" y="570050"/>
                    <a:pt x="286865" y="562404"/>
                  </a:cubicBezTo>
                  <a:cubicBezTo>
                    <a:pt x="294511" y="554758"/>
                    <a:pt x="301393" y="553994"/>
                    <a:pt x="321271" y="555523"/>
                  </a:cubicBezTo>
                  <a:cubicBezTo>
                    <a:pt x="341150" y="556287"/>
                    <a:pt x="359501" y="545583"/>
                    <a:pt x="372498" y="540231"/>
                  </a:cubicBezTo>
                  <a:cubicBezTo>
                    <a:pt x="385496" y="534879"/>
                    <a:pt x="409198" y="537173"/>
                    <a:pt x="421431" y="534114"/>
                  </a:cubicBezTo>
                  <a:cubicBezTo>
                    <a:pt x="433665" y="531056"/>
                    <a:pt x="435959" y="550171"/>
                    <a:pt x="449721" y="548641"/>
                  </a:cubicBezTo>
                  <a:cubicBezTo>
                    <a:pt x="463483" y="547112"/>
                    <a:pt x="469600" y="553229"/>
                    <a:pt x="477246" y="552464"/>
                  </a:cubicBezTo>
                  <a:cubicBezTo>
                    <a:pt x="484128" y="551700"/>
                    <a:pt x="483362" y="557817"/>
                    <a:pt x="491008" y="559346"/>
                  </a:cubicBezTo>
                  <a:cubicBezTo>
                    <a:pt x="497890" y="560875"/>
                    <a:pt x="497125" y="567756"/>
                    <a:pt x="492538" y="574637"/>
                  </a:cubicBezTo>
                  <a:cubicBezTo>
                    <a:pt x="487951" y="581519"/>
                    <a:pt x="503242" y="580754"/>
                    <a:pt x="513181" y="595281"/>
                  </a:cubicBezTo>
                  <a:cubicBezTo>
                    <a:pt x="523121" y="609044"/>
                    <a:pt x="513946" y="611337"/>
                    <a:pt x="518534" y="622041"/>
                  </a:cubicBezTo>
                  <a:cubicBezTo>
                    <a:pt x="523885" y="632745"/>
                    <a:pt x="526944" y="630452"/>
                    <a:pt x="537648" y="615160"/>
                  </a:cubicBezTo>
                  <a:cubicBezTo>
                    <a:pt x="547587" y="599868"/>
                    <a:pt x="559056" y="609808"/>
                    <a:pt x="560586" y="596810"/>
                  </a:cubicBezTo>
                  <a:cubicBezTo>
                    <a:pt x="562115" y="583812"/>
                    <a:pt x="572819" y="568521"/>
                    <a:pt x="580465" y="575402"/>
                  </a:cubicBezTo>
                  <a:cubicBezTo>
                    <a:pt x="587346" y="581519"/>
                    <a:pt x="575112" y="585341"/>
                    <a:pt x="570525" y="609808"/>
                  </a:cubicBezTo>
                  <a:cubicBezTo>
                    <a:pt x="565937" y="634275"/>
                    <a:pt x="557527" y="622041"/>
                    <a:pt x="555998" y="628922"/>
                  </a:cubicBezTo>
                  <a:cubicBezTo>
                    <a:pt x="554469" y="635804"/>
                    <a:pt x="577406" y="639627"/>
                    <a:pt x="577406" y="626629"/>
                  </a:cubicBezTo>
                  <a:cubicBezTo>
                    <a:pt x="577406" y="613631"/>
                    <a:pt x="581229" y="607514"/>
                    <a:pt x="590404" y="619748"/>
                  </a:cubicBezTo>
                  <a:cubicBezTo>
                    <a:pt x="598815" y="631981"/>
                    <a:pt x="585052" y="641156"/>
                    <a:pt x="587346" y="646508"/>
                  </a:cubicBezTo>
                  <a:cubicBezTo>
                    <a:pt x="589639" y="651860"/>
                    <a:pt x="598815" y="644979"/>
                    <a:pt x="604167" y="645743"/>
                  </a:cubicBezTo>
                  <a:cubicBezTo>
                    <a:pt x="613341" y="646508"/>
                    <a:pt x="625575" y="667916"/>
                    <a:pt x="624045" y="679385"/>
                  </a:cubicBezTo>
                  <a:cubicBezTo>
                    <a:pt x="621752" y="690854"/>
                    <a:pt x="618694" y="701558"/>
                    <a:pt x="636279" y="710733"/>
                  </a:cubicBezTo>
                  <a:cubicBezTo>
                    <a:pt x="653864" y="719908"/>
                    <a:pt x="646983" y="721437"/>
                    <a:pt x="659981" y="721437"/>
                  </a:cubicBezTo>
                  <a:cubicBezTo>
                    <a:pt x="672979" y="721437"/>
                    <a:pt x="699739" y="732141"/>
                    <a:pt x="706621" y="739022"/>
                  </a:cubicBezTo>
                  <a:cubicBezTo>
                    <a:pt x="713502" y="745139"/>
                    <a:pt x="732617" y="734435"/>
                    <a:pt x="735674" y="721437"/>
                  </a:cubicBezTo>
                  <a:cubicBezTo>
                    <a:pt x="739497" y="708439"/>
                    <a:pt x="752495" y="720672"/>
                    <a:pt x="745614" y="725260"/>
                  </a:cubicBezTo>
                  <a:cubicBezTo>
                    <a:pt x="738733" y="729847"/>
                    <a:pt x="749437" y="739787"/>
                    <a:pt x="749437" y="732906"/>
                  </a:cubicBezTo>
                  <a:cubicBezTo>
                    <a:pt x="750201" y="726024"/>
                    <a:pt x="753260" y="719908"/>
                    <a:pt x="755554" y="728318"/>
                  </a:cubicBezTo>
                  <a:cubicBezTo>
                    <a:pt x="757847" y="736728"/>
                    <a:pt x="767023" y="736728"/>
                    <a:pt x="770846" y="742845"/>
                  </a:cubicBezTo>
                  <a:cubicBezTo>
                    <a:pt x="774668" y="748962"/>
                    <a:pt x="778491" y="754314"/>
                    <a:pt x="778491" y="748962"/>
                  </a:cubicBezTo>
                  <a:cubicBezTo>
                    <a:pt x="778491" y="743610"/>
                    <a:pt x="780785" y="739022"/>
                    <a:pt x="788430" y="735199"/>
                  </a:cubicBezTo>
                  <a:cubicBezTo>
                    <a:pt x="796841" y="732141"/>
                    <a:pt x="802193" y="726024"/>
                    <a:pt x="810603" y="718379"/>
                  </a:cubicBezTo>
                  <a:cubicBezTo>
                    <a:pt x="819014" y="710733"/>
                    <a:pt x="855714" y="709203"/>
                    <a:pt x="858772" y="709203"/>
                  </a:cubicBezTo>
                  <a:cubicBezTo>
                    <a:pt x="862595" y="709203"/>
                    <a:pt x="864124" y="677091"/>
                    <a:pt x="866418" y="660270"/>
                  </a:cubicBezTo>
                  <a:cubicBezTo>
                    <a:pt x="868711" y="643450"/>
                    <a:pt x="881710" y="641156"/>
                    <a:pt x="884003" y="622806"/>
                  </a:cubicBezTo>
                  <a:cubicBezTo>
                    <a:pt x="886297" y="605221"/>
                    <a:pt x="903882" y="572343"/>
                    <a:pt x="908470" y="570814"/>
                  </a:cubicBezTo>
                  <a:cubicBezTo>
                    <a:pt x="913057" y="569285"/>
                    <a:pt x="922232" y="564698"/>
                    <a:pt x="922232" y="553994"/>
                  </a:cubicBezTo>
                  <a:cubicBezTo>
                    <a:pt x="922996" y="544054"/>
                    <a:pt x="934465" y="532585"/>
                    <a:pt x="934465" y="520352"/>
                  </a:cubicBezTo>
                  <a:cubicBezTo>
                    <a:pt x="934465" y="508119"/>
                    <a:pt x="941347" y="493592"/>
                    <a:pt x="939818" y="489769"/>
                  </a:cubicBezTo>
                  <a:cubicBezTo>
                    <a:pt x="939053" y="485946"/>
                    <a:pt x="934465" y="474477"/>
                    <a:pt x="942111" y="465302"/>
                  </a:cubicBezTo>
                  <a:cubicBezTo>
                    <a:pt x="948992" y="456127"/>
                    <a:pt x="938288" y="446188"/>
                    <a:pt x="942111" y="4431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8" name="Vrije vorm: vorm 347">
              <a:extLst>
                <a:ext uri="{FF2B5EF4-FFF2-40B4-BE49-F238E27FC236}">
                  <a16:creationId xmlns:a16="http://schemas.microsoft.com/office/drawing/2014/main" id="{0EE78175-B55A-4F8F-8969-7192FFC137E4}"/>
                </a:ext>
              </a:extLst>
            </p:cNvPr>
            <p:cNvSpPr/>
            <p:nvPr/>
          </p:nvSpPr>
          <p:spPr>
            <a:xfrm>
              <a:off x="10183338" y="5213385"/>
              <a:ext cx="279800" cy="360995"/>
            </a:xfrm>
            <a:custGeom>
              <a:avLst/>
              <a:gdLst>
                <a:gd name="connsiteX0" fmla="*/ 257006 w 279800"/>
                <a:gd name="connsiteY0" fmla="*/ 87927 h 360995"/>
                <a:gd name="connsiteX1" fmla="*/ 234069 w 279800"/>
                <a:gd name="connsiteY1" fmla="*/ 85633 h 360995"/>
                <a:gd name="connsiteX2" fmla="*/ 220306 w 279800"/>
                <a:gd name="connsiteY2" fmla="*/ 71106 h 360995"/>
                <a:gd name="connsiteX3" fmla="*/ 210367 w 279800"/>
                <a:gd name="connsiteY3" fmla="*/ 51992 h 360995"/>
                <a:gd name="connsiteX4" fmla="*/ 209601 w 279800"/>
                <a:gd name="connsiteY4" fmla="*/ 65754 h 360995"/>
                <a:gd name="connsiteX5" fmla="*/ 200427 w 279800"/>
                <a:gd name="connsiteY5" fmla="*/ 61166 h 360995"/>
                <a:gd name="connsiteX6" fmla="*/ 192017 w 279800"/>
                <a:gd name="connsiteY6" fmla="*/ 44346 h 360995"/>
                <a:gd name="connsiteX7" fmla="*/ 183606 w 279800"/>
                <a:gd name="connsiteY7" fmla="*/ 22173 h 360995"/>
                <a:gd name="connsiteX8" fmla="*/ 154552 w 279800"/>
                <a:gd name="connsiteY8" fmla="*/ 0 h 360995"/>
                <a:gd name="connsiteX9" fmla="*/ 161433 w 279800"/>
                <a:gd name="connsiteY9" fmla="*/ 25996 h 360995"/>
                <a:gd name="connsiteX10" fmla="*/ 177489 w 279800"/>
                <a:gd name="connsiteY10" fmla="*/ 43581 h 360995"/>
                <a:gd name="connsiteX11" fmla="*/ 191252 w 279800"/>
                <a:gd name="connsiteY11" fmla="*/ 62696 h 360995"/>
                <a:gd name="connsiteX12" fmla="*/ 187429 w 279800"/>
                <a:gd name="connsiteY12" fmla="*/ 98631 h 360995"/>
                <a:gd name="connsiteX13" fmla="*/ 168315 w 279800"/>
                <a:gd name="connsiteY13" fmla="*/ 120804 h 360995"/>
                <a:gd name="connsiteX14" fmla="*/ 198898 w 279800"/>
                <a:gd name="connsiteY14" fmla="*/ 149858 h 360995"/>
                <a:gd name="connsiteX15" fmla="*/ 192017 w 279800"/>
                <a:gd name="connsiteY15" fmla="*/ 188852 h 360995"/>
                <a:gd name="connsiteX16" fmla="*/ 213424 w 279800"/>
                <a:gd name="connsiteY16" fmla="*/ 191910 h 360995"/>
                <a:gd name="connsiteX17" fmla="*/ 239420 w 279800"/>
                <a:gd name="connsiteY17" fmla="*/ 154446 h 360995"/>
                <a:gd name="connsiteX18" fmla="*/ 246302 w 279800"/>
                <a:gd name="connsiteY18" fmla="*/ 129214 h 360995"/>
                <a:gd name="connsiteX19" fmla="*/ 261593 w 279800"/>
                <a:gd name="connsiteY19" fmla="*/ 123862 h 360995"/>
                <a:gd name="connsiteX20" fmla="*/ 271533 w 279800"/>
                <a:gd name="connsiteY20" fmla="*/ 109335 h 360995"/>
                <a:gd name="connsiteX21" fmla="*/ 279179 w 279800"/>
                <a:gd name="connsiteY21" fmla="*/ 87927 h 360995"/>
                <a:gd name="connsiteX22" fmla="*/ 257006 w 279800"/>
                <a:gd name="connsiteY22" fmla="*/ 87927 h 360995"/>
                <a:gd name="connsiteX23" fmla="*/ 24573 w 279800"/>
                <a:gd name="connsiteY23" fmla="*/ 360882 h 360995"/>
                <a:gd name="connsiteX24" fmla="*/ 32983 w 279800"/>
                <a:gd name="connsiteY24" fmla="*/ 350178 h 360995"/>
                <a:gd name="connsiteX25" fmla="*/ 24573 w 279800"/>
                <a:gd name="connsiteY25" fmla="*/ 360882 h 360995"/>
                <a:gd name="connsiteX26" fmla="*/ 172902 w 279800"/>
                <a:gd name="connsiteY26" fmla="*/ 175089 h 360995"/>
                <a:gd name="connsiteX27" fmla="*/ 154552 w 279800"/>
                <a:gd name="connsiteY27" fmla="*/ 181206 h 360995"/>
                <a:gd name="connsiteX28" fmla="*/ 131615 w 279800"/>
                <a:gd name="connsiteY28" fmla="*/ 171266 h 360995"/>
                <a:gd name="connsiteX29" fmla="*/ 120146 w 279800"/>
                <a:gd name="connsiteY29" fmla="*/ 192675 h 360995"/>
                <a:gd name="connsiteX30" fmla="*/ 101031 w 279800"/>
                <a:gd name="connsiteY30" fmla="*/ 226316 h 360995"/>
                <a:gd name="connsiteX31" fmla="*/ 37571 w 279800"/>
                <a:gd name="connsiteY31" fmla="*/ 270662 h 360995"/>
                <a:gd name="connsiteX32" fmla="*/ 8517 w 279800"/>
                <a:gd name="connsiteY32" fmla="*/ 299716 h 360995"/>
                <a:gd name="connsiteX33" fmla="*/ 2400 w 279800"/>
                <a:gd name="connsiteY33" fmla="*/ 326476 h 360995"/>
                <a:gd name="connsiteX34" fmla="*/ 23809 w 279800"/>
                <a:gd name="connsiteY34" fmla="*/ 336416 h 360995"/>
                <a:gd name="connsiteX35" fmla="*/ 40629 w 279800"/>
                <a:gd name="connsiteY35" fmla="*/ 343297 h 360995"/>
                <a:gd name="connsiteX36" fmla="*/ 83446 w 279800"/>
                <a:gd name="connsiteY36" fmla="*/ 333357 h 360995"/>
                <a:gd name="connsiteX37" fmla="*/ 98737 w 279800"/>
                <a:gd name="connsiteY37" fmla="*/ 305068 h 360995"/>
                <a:gd name="connsiteX38" fmla="*/ 110206 w 279800"/>
                <a:gd name="connsiteY38" fmla="*/ 279837 h 360995"/>
                <a:gd name="connsiteX39" fmla="*/ 136202 w 279800"/>
                <a:gd name="connsiteY39" fmla="*/ 263016 h 360995"/>
                <a:gd name="connsiteX40" fmla="*/ 143848 w 279800"/>
                <a:gd name="connsiteY40" fmla="*/ 250018 h 360995"/>
                <a:gd name="connsiteX41" fmla="*/ 159139 w 279800"/>
                <a:gd name="connsiteY41" fmla="*/ 227081 h 360995"/>
                <a:gd name="connsiteX42" fmla="*/ 177489 w 279800"/>
                <a:gd name="connsiteY42" fmla="*/ 194968 h 360995"/>
                <a:gd name="connsiteX43" fmla="*/ 172902 w 279800"/>
                <a:gd name="connsiteY43" fmla="*/ 175089 h 36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800" h="360995">
                  <a:moveTo>
                    <a:pt x="257006" y="87927"/>
                  </a:moveTo>
                  <a:cubicBezTo>
                    <a:pt x="252419" y="96337"/>
                    <a:pt x="243243" y="85633"/>
                    <a:pt x="234069" y="85633"/>
                  </a:cubicBezTo>
                  <a:cubicBezTo>
                    <a:pt x="225658" y="85633"/>
                    <a:pt x="220306" y="79516"/>
                    <a:pt x="220306" y="71106"/>
                  </a:cubicBezTo>
                  <a:cubicBezTo>
                    <a:pt x="220306" y="62696"/>
                    <a:pt x="218013" y="51227"/>
                    <a:pt x="210367" y="51992"/>
                  </a:cubicBezTo>
                  <a:cubicBezTo>
                    <a:pt x="201956" y="52756"/>
                    <a:pt x="212660" y="61166"/>
                    <a:pt x="209601" y="65754"/>
                  </a:cubicBezTo>
                  <a:cubicBezTo>
                    <a:pt x="206544" y="70342"/>
                    <a:pt x="204250" y="61166"/>
                    <a:pt x="200427" y="61166"/>
                  </a:cubicBezTo>
                  <a:cubicBezTo>
                    <a:pt x="196604" y="61166"/>
                    <a:pt x="192017" y="55050"/>
                    <a:pt x="192017" y="44346"/>
                  </a:cubicBezTo>
                  <a:cubicBezTo>
                    <a:pt x="192017" y="33642"/>
                    <a:pt x="183606" y="34406"/>
                    <a:pt x="183606" y="22173"/>
                  </a:cubicBezTo>
                  <a:cubicBezTo>
                    <a:pt x="183606" y="9940"/>
                    <a:pt x="165256" y="0"/>
                    <a:pt x="154552" y="0"/>
                  </a:cubicBezTo>
                  <a:cubicBezTo>
                    <a:pt x="144612" y="0"/>
                    <a:pt x="156846" y="19115"/>
                    <a:pt x="161433" y="25996"/>
                  </a:cubicBezTo>
                  <a:cubicBezTo>
                    <a:pt x="166021" y="32877"/>
                    <a:pt x="178254" y="38229"/>
                    <a:pt x="177489" y="43581"/>
                  </a:cubicBezTo>
                  <a:cubicBezTo>
                    <a:pt x="176725" y="48169"/>
                    <a:pt x="185135" y="61166"/>
                    <a:pt x="191252" y="62696"/>
                  </a:cubicBezTo>
                  <a:cubicBezTo>
                    <a:pt x="197368" y="64989"/>
                    <a:pt x="187429" y="84104"/>
                    <a:pt x="187429" y="98631"/>
                  </a:cubicBezTo>
                  <a:cubicBezTo>
                    <a:pt x="187429" y="113158"/>
                    <a:pt x="175961" y="110864"/>
                    <a:pt x="168315" y="120804"/>
                  </a:cubicBezTo>
                  <a:cubicBezTo>
                    <a:pt x="160669" y="130743"/>
                    <a:pt x="188194" y="139919"/>
                    <a:pt x="198898" y="149858"/>
                  </a:cubicBezTo>
                  <a:cubicBezTo>
                    <a:pt x="210367" y="159797"/>
                    <a:pt x="188958" y="183499"/>
                    <a:pt x="192017" y="188852"/>
                  </a:cubicBezTo>
                  <a:cubicBezTo>
                    <a:pt x="193545" y="191910"/>
                    <a:pt x="201191" y="194968"/>
                    <a:pt x="213424" y="191910"/>
                  </a:cubicBezTo>
                  <a:cubicBezTo>
                    <a:pt x="224893" y="188852"/>
                    <a:pt x="231010" y="161327"/>
                    <a:pt x="239420" y="154446"/>
                  </a:cubicBezTo>
                  <a:cubicBezTo>
                    <a:pt x="247830" y="146800"/>
                    <a:pt x="242479" y="135331"/>
                    <a:pt x="246302" y="129214"/>
                  </a:cubicBezTo>
                  <a:cubicBezTo>
                    <a:pt x="250125" y="123098"/>
                    <a:pt x="256242" y="123862"/>
                    <a:pt x="261593" y="123862"/>
                  </a:cubicBezTo>
                  <a:cubicBezTo>
                    <a:pt x="266945" y="123862"/>
                    <a:pt x="263887" y="109335"/>
                    <a:pt x="271533" y="109335"/>
                  </a:cubicBezTo>
                  <a:cubicBezTo>
                    <a:pt x="278414" y="109335"/>
                    <a:pt x="275356" y="99396"/>
                    <a:pt x="279179" y="87927"/>
                  </a:cubicBezTo>
                  <a:cubicBezTo>
                    <a:pt x="283766" y="75693"/>
                    <a:pt x="261593" y="79516"/>
                    <a:pt x="257006" y="87927"/>
                  </a:cubicBezTo>
                  <a:moveTo>
                    <a:pt x="24573" y="360882"/>
                  </a:moveTo>
                  <a:cubicBezTo>
                    <a:pt x="28396" y="361647"/>
                    <a:pt x="39865" y="358589"/>
                    <a:pt x="32983" y="350178"/>
                  </a:cubicBezTo>
                  <a:cubicBezTo>
                    <a:pt x="26867" y="341768"/>
                    <a:pt x="16163" y="358589"/>
                    <a:pt x="24573" y="360882"/>
                  </a:cubicBezTo>
                  <a:moveTo>
                    <a:pt x="172902" y="175089"/>
                  </a:moveTo>
                  <a:cubicBezTo>
                    <a:pt x="166021" y="169737"/>
                    <a:pt x="162198" y="177383"/>
                    <a:pt x="154552" y="181206"/>
                  </a:cubicBezTo>
                  <a:cubicBezTo>
                    <a:pt x="146906" y="185029"/>
                    <a:pt x="141554" y="163620"/>
                    <a:pt x="131615" y="171266"/>
                  </a:cubicBezTo>
                  <a:cubicBezTo>
                    <a:pt x="121675" y="179677"/>
                    <a:pt x="130850" y="182735"/>
                    <a:pt x="120146" y="192675"/>
                  </a:cubicBezTo>
                  <a:cubicBezTo>
                    <a:pt x="109441" y="202614"/>
                    <a:pt x="114029" y="205672"/>
                    <a:pt x="101031" y="226316"/>
                  </a:cubicBezTo>
                  <a:cubicBezTo>
                    <a:pt x="88034" y="247724"/>
                    <a:pt x="43688" y="259193"/>
                    <a:pt x="37571" y="270662"/>
                  </a:cubicBezTo>
                  <a:cubicBezTo>
                    <a:pt x="30690" y="282130"/>
                    <a:pt x="8517" y="291306"/>
                    <a:pt x="8517" y="299716"/>
                  </a:cubicBezTo>
                  <a:cubicBezTo>
                    <a:pt x="7753" y="308126"/>
                    <a:pt x="-5246" y="314243"/>
                    <a:pt x="2400" y="326476"/>
                  </a:cubicBezTo>
                  <a:cubicBezTo>
                    <a:pt x="8517" y="335651"/>
                    <a:pt x="16927" y="329535"/>
                    <a:pt x="23809" y="336416"/>
                  </a:cubicBezTo>
                  <a:cubicBezTo>
                    <a:pt x="30690" y="343297"/>
                    <a:pt x="37571" y="337180"/>
                    <a:pt x="40629" y="343297"/>
                  </a:cubicBezTo>
                  <a:cubicBezTo>
                    <a:pt x="43688" y="349413"/>
                    <a:pt x="66625" y="349413"/>
                    <a:pt x="83446" y="333357"/>
                  </a:cubicBezTo>
                  <a:cubicBezTo>
                    <a:pt x="100267" y="317301"/>
                    <a:pt x="91857" y="309656"/>
                    <a:pt x="98737" y="305068"/>
                  </a:cubicBezTo>
                  <a:cubicBezTo>
                    <a:pt x="105619" y="300481"/>
                    <a:pt x="106383" y="287483"/>
                    <a:pt x="110206" y="279837"/>
                  </a:cubicBezTo>
                  <a:cubicBezTo>
                    <a:pt x="114029" y="271427"/>
                    <a:pt x="117087" y="263016"/>
                    <a:pt x="136202" y="263016"/>
                  </a:cubicBezTo>
                  <a:cubicBezTo>
                    <a:pt x="154552" y="263016"/>
                    <a:pt x="144612" y="259193"/>
                    <a:pt x="143848" y="250018"/>
                  </a:cubicBezTo>
                  <a:cubicBezTo>
                    <a:pt x="143083" y="240843"/>
                    <a:pt x="159139" y="239314"/>
                    <a:pt x="159139" y="227081"/>
                  </a:cubicBezTo>
                  <a:cubicBezTo>
                    <a:pt x="159139" y="214847"/>
                    <a:pt x="182077" y="204143"/>
                    <a:pt x="177489" y="194968"/>
                  </a:cubicBezTo>
                  <a:cubicBezTo>
                    <a:pt x="171372" y="185793"/>
                    <a:pt x="180548" y="180441"/>
                    <a:pt x="172902" y="175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9" name="Vrije vorm: vorm 348">
              <a:extLst>
                <a:ext uri="{FF2B5EF4-FFF2-40B4-BE49-F238E27FC236}">
                  <a16:creationId xmlns:a16="http://schemas.microsoft.com/office/drawing/2014/main" id="{62CA197B-5A37-416A-90AD-638E3A437128}"/>
                </a:ext>
              </a:extLst>
            </p:cNvPr>
            <p:cNvSpPr/>
            <p:nvPr/>
          </p:nvSpPr>
          <p:spPr>
            <a:xfrm>
              <a:off x="10183338" y="5213385"/>
              <a:ext cx="279800" cy="360995"/>
            </a:xfrm>
            <a:custGeom>
              <a:avLst/>
              <a:gdLst>
                <a:gd name="connsiteX0" fmla="*/ 257006 w 279800"/>
                <a:gd name="connsiteY0" fmla="*/ 87927 h 360995"/>
                <a:gd name="connsiteX1" fmla="*/ 234069 w 279800"/>
                <a:gd name="connsiteY1" fmla="*/ 85633 h 360995"/>
                <a:gd name="connsiteX2" fmla="*/ 220306 w 279800"/>
                <a:gd name="connsiteY2" fmla="*/ 71106 h 360995"/>
                <a:gd name="connsiteX3" fmla="*/ 210367 w 279800"/>
                <a:gd name="connsiteY3" fmla="*/ 51992 h 360995"/>
                <a:gd name="connsiteX4" fmla="*/ 209601 w 279800"/>
                <a:gd name="connsiteY4" fmla="*/ 65754 h 360995"/>
                <a:gd name="connsiteX5" fmla="*/ 200427 w 279800"/>
                <a:gd name="connsiteY5" fmla="*/ 61166 h 360995"/>
                <a:gd name="connsiteX6" fmla="*/ 192017 w 279800"/>
                <a:gd name="connsiteY6" fmla="*/ 44346 h 360995"/>
                <a:gd name="connsiteX7" fmla="*/ 183606 w 279800"/>
                <a:gd name="connsiteY7" fmla="*/ 22173 h 360995"/>
                <a:gd name="connsiteX8" fmla="*/ 154552 w 279800"/>
                <a:gd name="connsiteY8" fmla="*/ 0 h 360995"/>
                <a:gd name="connsiteX9" fmla="*/ 161433 w 279800"/>
                <a:gd name="connsiteY9" fmla="*/ 25996 h 360995"/>
                <a:gd name="connsiteX10" fmla="*/ 177489 w 279800"/>
                <a:gd name="connsiteY10" fmla="*/ 43581 h 360995"/>
                <a:gd name="connsiteX11" fmla="*/ 191252 w 279800"/>
                <a:gd name="connsiteY11" fmla="*/ 62696 h 360995"/>
                <a:gd name="connsiteX12" fmla="*/ 187429 w 279800"/>
                <a:gd name="connsiteY12" fmla="*/ 98631 h 360995"/>
                <a:gd name="connsiteX13" fmla="*/ 168315 w 279800"/>
                <a:gd name="connsiteY13" fmla="*/ 120804 h 360995"/>
                <a:gd name="connsiteX14" fmla="*/ 198898 w 279800"/>
                <a:gd name="connsiteY14" fmla="*/ 149858 h 360995"/>
                <a:gd name="connsiteX15" fmla="*/ 192017 w 279800"/>
                <a:gd name="connsiteY15" fmla="*/ 188852 h 360995"/>
                <a:gd name="connsiteX16" fmla="*/ 213424 w 279800"/>
                <a:gd name="connsiteY16" fmla="*/ 191910 h 360995"/>
                <a:gd name="connsiteX17" fmla="*/ 239420 w 279800"/>
                <a:gd name="connsiteY17" fmla="*/ 154446 h 360995"/>
                <a:gd name="connsiteX18" fmla="*/ 246302 w 279800"/>
                <a:gd name="connsiteY18" fmla="*/ 129214 h 360995"/>
                <a:gd name="connsiteX19" fmla="*/ 261593 w 279800"/>
                <a:gd name="connsiteY19" fmla="*/ 123862 h 360995"/>
                <a:gd name="connsiteX20" fmla="*/ 271533 w 279800"/>
                <a:gd name="connsiteY20" fmla="*/ 109335 h 360995"/>
                <a:gd name="connsiteX21" fmla="*/ 279179 w 279800"/>
                <a:gd name="connsiteY21" fmla="*/ 87927 h 360995"/>
                <a:gd name="connsiteX22" fmla="*/ 257006 w 279800"/>
                <a:gd name="connsiteY22" fmla="*/ 87927 h 360995"/>
                <a:gd name="connsiteX23" fmla="*/ 24573 w 279800"/>
                <a:gd name="connsiteY23" fmla="*/ 360882 h 360995"/>
                <a:gd name="connsiteX24" fmla="*/ 32983 w 279800"/>
                <a:gd name="connsiteY24" fmla="*/ 350178 h 360995"/>
                <a:gd name="connsiteX25" fmla="*/ 24573 w 279800"/>
                <a:gd name="connsiteY25" fmla="*/ 360882 h 360995"/>
                <a:gd name="connsiteX26" fmla="*/ 172902 w 279800"/>
                <a:gd name="connsiteY26" fmla="*/ 175089 h 360995"/>
                <a:gd name="connsiteX27" fmla="*/ 154552 w 279800"/>
                <a:gd name="connsiteY27" fmla="*/ 181206 h 360995"/>
                <a:gd name="connsiteX28" fmla="*/ 131615 w 279800"/>
                <a:gd name="connsiteY28" fmla="*/ 171266 h 360995"/>
                <a:gd name="connsiteX29" fmla="*/ 120146 w 279800"/>
                <a:gd name="connsiteY29" fmla="*/ 192675 h 360995"/>
                <a:gd name="connsiteX30" fmla="*/ 101031 w 279800"/>
                <a:gd name="connsiteY30" fmla="*/ 226316 h 360995"/>
                <a:gd name="connsiteX31" fmla="*/ 37571 w 279800"/>
                <a:gd name="connsiteY31" fmla="*/ 270662 h 360995"/>
                <a:gd name="connsiteX32" fmla="*/ 8517 w 279800"/>
                <a:gd name="connsiteY32" fmla="*/ 299716 h 360995"/>
                <a:gd name="connsiteX33" fmla="*/ 2400 w 279800"/>
                <a:gd name="connsiteY33" fmla="*/ 326476 h 360995"/>
                <a:gd name="connsiteX34" fmla="*/ 23809 w 279800"/>
                <a:gd name="connsiteY34" fmla="*/ 336416 h 360995"/>
                <a:gd name="connsiteX35" fmla="*/ 40629 w 279800"/>
                <a:gd name="connsiteY35" fmla="*/ 343297 h 360995"/>
                <a:gd name="connsiteX36" fmla="*/ 83446 w 279800"/>
                <a:gd name="connsiteY36" fmla="*/ 333357 h 360995"/>
                <a:gd name="connsiteX37" fmla="*/ 98737 w 279800"/>
                <a:gd name="connsiteY37" fmla="*/ 305068 h 360995"/>
                <a:gd name="connsiteX38" fmla="*/ 110206 w 279800"/>
                <a:gd name="connsiteY38" fmla="*/ 279837 h 360995"/>
                <a:gd name="connsiteX39" fmla="*/ 136202 w 279800"/>
                <a:gd name="connsiteY39" fmla="*/ 263016 h 360995"/>
                <a:gd name="connsiteX40" fmla="*/ 143848 w 279800"/>
                <a:gd name="connsiteY40" fmla="*/ 250018 h 360995"/>
                <a:gd name="connsiteX41" fmla="*/ 159139 w 279800"/>
                <a:gd name="connsiteY41" fmla="*/ 227081 h 360995"/>
                <a:gd name="connsiteX42" fmla="*/ 177489 w 279800"/>
                <a:gd name="connsiteY42" fmla="*/ 194968 h 360995"/>
                <a:gd name="connsiteX43" fmla="*/ 172902 w 279800"/>
                <a:gd name="connsiteY43" fmla="*/ 175089 h 36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800" h="360995">
                  <a:moveTo>
                    <a:pt x="257006" y="87927"/>
                  </a:moveTo>
                  <a:cubicBezTo>
                    <a:pt x="252419" y="96337"/>
                    <a:pt x="243243" y="85633"/>
                    <a:pt x="234069" y="85633"/>
                  </a:cubicBezTo>
                  <a:cubicBezTo>
                    <a:pt x="225658" y="85633"/>
                    <a:pt x="220306" y="79516"/>
                    <a:pt x="220306" y="71106"/>
                  </a:cubicBezTo>
                  <a:cubicBezTo>
                    <a:pt x="220306" y="62696"/>
                    <a:pt x="218013" y="51227"/>
                    <a:pt x="210367" y="51992"/>
                  </a:cubicBezTo>
                  <a:cubicBezTo>
                    <a:pt x="201956" y="52756"/>
                    <a:pt x="212660" y="61166"/>
                    <a:pt x="209601" y="65754"/>
                  </a:cubicBezTo>
                  <a:cubicBezTo>
                    <a:pt x="206544" y="70342"/>
                    <a:pt x="204250" y="61166"/>
                    <a:pt x="200427" y="61166"/>
                  </a:cubicBezTo>
                  <a:cubicBezTo>
                    <a:pt x="196604" y="61166"/>
                    <a:pt x="192017" y="55050"/>
                    <a:pt x="192017" y="44346"/>
                  </a:cubicBezTo>
                  <a:cubicBezTo>
                    <a:pt x="192017" y="33642"/>
                    <a:pt x="183606" y="34406"/>
                    <a:pt x="183606" y="22173"/>
                  </a:cubicBezTo>
                  <a:cubicBezTo>
                    <a:pt x="183606" y="9940"/>
                    <a:pt x="165256" y="0"/>
                    <a:pt x="154552" y="0"/>
                  </a:cubicBezTo>
                  <a:cubicBezTo>
                    <a:pt x="144612" y="0"/>
                    <a:pt x="156846" y="19115"/>
                    <a:pt x="161433" y="25996"/>
                  </a:cubicBezTo>
                  <a:cubicBezTo>
                    <a:pt x="166021" y="32877"/>
                    <a:pt x="178254" y="38229"/>
                    <a:pt x="177489" y="43581"/>
                  </a:cubicBezTo>
                  <a:cubicBezTo>
                    <a:pt x="176725" y="48169"/>
                    <a:pt x="185135" y="61166"/>
                    <a:pt x="191252" y="62696"/>
                  </a:cubicBezTo>
                  <a:cubicBezTo>
                    <a:pt x="197368" y="64989"/>
                    <a:pt x="187429" y="84104"/>
                    <a:pt x="187429" y="98631"/>
                  </a:cubicBezTo>
                  <a:cubicBezTo>
                    <a:pt x="187429" y="113158"/>
                    <a:pt x="175961" y="110864"/>
                    <a:pt x="168315" y="120804"/>
                  </a:cubicBezTo>
                  <a:cubicBezTo>
                    <a:pt x="160669" y="130743"/>
                    <a:pt x="188194" y="139919"/>
                    <a:pt x="198898" y="149858"/>
                  </a:cubicBezTo>
                  <a:cubicBezTo>
                    <a:pt x="210367" y="159797"/>
                    <a:pt x="188958" y="183499"/>
                    <a:pt x="192017" y="188852"/>
                  </a:cubicBezTo>
                  <a:cubicBezTo>
                    <a:pt x="193545" y="191910"/>
                    <a:pt x="201191" y="194968"/>
                    <a:pt x="213424" y="191910"/>
                  </a:cubicBezTo>
                  <a:cubicBezTo>
                    <a:pt x="224893" y="188852"/>
                    <a:pt x="231010" y="161327"/>
                    <a:pt x="239420" y="154446"/>
                  </a:cubicBezTo>
                  <a:cubicBezTo>
                    <a:pt x="247830" y="146800"/>
                    <a:pt x="242479" y="135331"/>
                    <a:pt x="246302" y="129214"/>
                  </a:cubicBezTo>
                  <a:cubicBezTo>
                    <a:pt x="250125" y="123098"/>
                    <a:pt x="256242" y="123862"/>
                    <a:pt x="261593" y="123862"/>
                  </a:cubicBezTo>
                  <a:cubicBezTo>
                    <a:pt x="266945" y="123862"/>
                    <a:pt x="263887" y="109335"/>
                    <a:pt x="271533" y="109335"/>
                  </a:cubicBezTo>
                  <a:cubicBezTo>
                    <a:pt x="278414" y="109335"/>
                    <a:pt x="275356" y="99396"/>
                    <a:pt x="279179" y="87927"/>
                  </a:cubicBezTo>
                  <a:cubicBezTo>
                    <a:pt x="283766" y="75693"/>
                    <a:pt x="261593" y="79516"/>
                    <a:pt x="257006" y="87927"/>
                  </a:cubicBezTo>
                  <a:moveTo>
                    <a:pt x="24573" y="360882"/>
                  </a:moveTo>
                  <a:cubicBezTo>
                    <a:pt x="28396" y="361647"/>
                    <a:pt x="39865" y="358589"/>
                    <a:pt x="32983" y="350178"/>
                  </a:cubicBezTo>
                  <a:cubicBezTo>
                    <a:pt x="26867" y="341768"/>
                    <a:pt x="16163" y="358589"/>
                    <a:pt x="24573" y="360882"/>
                  </a:cubicBezTo>
                  <a:moveTo>
                    <a:pt x="172902" y="175089"/>
                  </a:moveTo>
                  <a:cubicBezTo>
                    <a:pt x="166021" y="169737"/>
                    <a:pt x="162198" y="177383"/>
                    <a:pt x="154552" y="181206"/>
                  </a:cubicBezTo>
                  <a:cubicBezTo>
                    <a:pt x="146906" y="185029"/>
                    <a:pt x="141554" y="163620"/>
                    <a:pt x="131615" y="171266"/>
                  </a:cubicBezTo>
                  <a:cubicBezTo>
                    <a:pt x="121675" y="179677"/>
                    <a:pt x="130850" y="182735"/>
                    <a:pt x="120146" y="192675"/>
                  </a:cubicBezTo>
                  <a:cubicBezTo>
                    <a:pt x="109441" y="202614"/>
                    <a:pt x="114029" y="205672"/>
                    <a:pt x="101031" y="226316"/>
                  </a:cubicBezTo>
                  <a:cubicBezTo>
                    <a:pt x="88034" y="247724"/>
                    <a:pt x="43688" y="259193"/>
                    <a:pt x="37571" y="270662"/>
                  </a:cubicBezTo>
                  <a:cubicBezTo>
                    <a:pt x="30690" y="282130"/>
                    <a:pt x="8517" y="291306"/>
                    <a:pt x="8517" y="299716"/>
                  </a:cubicBezTo>
                  <a:cubicBezTo>
                    <a:pt x="7753" y="308126"/>
                    <a:pt x="-5246" y="314243"/>
                    <a:pt x="2400" y="326476"/>
                  </a:cubicBezTo>
                  <a:cubicBezTo>
                    <a:pt x="8517" y="335651"/>
                    <a:pt x="16927" y="329535"/>
                    <a:pt x="23809" y="336416"/>
                  </a:cubicBezTo>
                  <a:cubicBezTo>
                    <a:pt x="30690" y="343297"/>
                    <a:pt x="37571" y="337180"/>
                    <a:pt x="40629" y="343297"/>
                  </a:cubicBezTo>
                  <a:cubicBezTo>
                    <a:pt x="43688" y="349413"/>
                    <a:pt x="66625" y="349413"/>
                    <a:pt x="83446" y="333357"/>
                  </a:cubicBezTo>
                  <a:cubicBezTo>
                    <a:pt x="100267" y="317301"/>
                    <a:pt x="91857" y="309656"/>
                    <a:pt x="98737" y="305068"/>
                  </a:cubicBezTo>
                  <a:cubicBezTo>
                    <a:pt x="105619" y="300481"/>
                    <a:pt x="106383" y="287483"/>
                    <a:pt x="110206" y="279837"/>
                  </a:cubicBezTo>
                  <a:cubicBezTo>
                    <a:pt x="114029" y="271427"/>
                    <a:pt x="117087" y="263016"/>
                    <a:pt x="136202" y="263016"/>
                  </a:cubicBezTo>
                  <a:cubicBezTo>
                    <a:pt x="154552" y="263016"/>
                    <a:pt x="144612" y="259193"/>
                    <a:pt x="143848" y="250018"/>
                  </a:cubicBezTo>
                  <a:cubicBezTo>
                    <a:pt x="143083" y="240843"/>
                    <a:pt x="159139" y="239314"/>
                    <a:pt x="159139" y="227081"/>
                  </a:cubicBezTo>
                  <a:cubicBezTo>
                    <a:pt x="159139" y="214847"/>
                    <a:pt x="182077" y="204143"/>
                    <a:pt x="177489" y="194968"/>
                  </a:cubicBezTo>
                  <a:cubicBezTo>
                    <a:pt x="171372" y="185793"/>
                    <a:pt x="180548" y="180441"/>
                    <a:pt x="172902" y="175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0" name="Vrije vorm: vorm 349">
              <a:extLst>
                <a:ext uri="{FF2B5EF4-FFF2-40B4-BE49-F238E27FC236}">
                  <a16:creationId xmlns:a16="http://schemas.microsoft.com/office/drawing/2014/main" id="{81D97DDF-E0E0-4FA4-977F-769E6D35302B}"/>
                </a:ext>
              </a:extLst>
            </p:cNvPr>
            <p:cNvSpPr/>
            <p:nvPr/>
          </p:nvSpPr>
          <p:spPr>
            <a:xfrm>
              <a:off x="10437726" y="4727285"/>
              <a:ext cx="57667" cy="50516"/>
            </a:xfrm>
            <a:custGeom>
              <a:avLst/>
              <a:gdLst>
                <a:gd name="connsiteX0" fmla="*/ 33201 w 57667"/>
                <a:gd name="connsiteY0" fmla="*/ 15883 h 50516"/>
                <a:gd name="connsiteX1" fmla="*/ 57668 w 57667"/>
                <a:gd name="connsiteY1" fmla="*/ 2121 h 50516"/>
                <a:gd name="connsiteX2" fmla="*/ 33201 w 57667"/>
                <a:gd name="connsiteY2" fmla="*/ 15883 h 50516"/>
                <a:gd name="connsiteX3" fmla="*/ 1088 w 57667"/>
                <a:gd name="connsiteY3" fmla="*/ 44937 h 50516"/>
                <a:gd name="connsiteX4" fmla="*/ 27849 w 57667"/>
                <a:gd name="connsiteY4" fmla="*/ 37291 h 50516"/>
                <a:gd name="connsiteX5" fmla="*/ 1088 w 57667"/>
                <a:gd name="connsiteY5" fmla="*/ 44937 h 5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7" h="50516">
                  <a:moveTo>
                    <a:pt x="33201" y="15883"/>
                  </a:moveTo>
                  <a:cubicBezTo>
                    <a:pt x="38553" y="18177"/>
                    <a:pt x="57668" y="11295"/>
                    <a:pt x="57668" y="2121"/>
                  </a:cubicBezTo>
                  <a:cubicBezTo>
                    <a:pt x="57668" y="-6290"/>
                    <a:pt x="24791" y="12825"/>
                    <a:pt x="33201" y="15883"/>
                  </a:cubicBezTo>
                  <a:moveTo>
                    <a:pt x="1088" y="44937"/>
                  </a:moveTo>
                  <a:cubicBezTo>
                    <a:pt x="9499" y="53347"/>
                    <a:pt x="27084" y="53347"/>
                    <a:pt x="27849" y="37291"/>
                  </a:cubicBezTo>
                  <a:cubicBezTo>
                    <a:pt x="28614" y="21235"/>
                    <a:pt x="-6557" y="37291"/>
                    <a:pt x="1088" y="449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1" name="Vrije vorm: vorm 350">
              <a:extLst>
                <a:ext uri="{FF2B5EF4-FFF2-40B4-BE49-F238E27FC236}">
                  <a16:creationId xmlns:a16="http://schemas.microsoft.com/office/drawing/2014/main" id="{9964E2A6-366C-45F4-A74A-F5FB7DC311FF}"/>
                </a:ext>
              </a:extLst>
            </p:cNvPr>
            <p:cNvSpPr/>
            <p:nvPr/>
          </p:nvSpPr>
          <p:spPr>
            <a:xfrm>
              <a:off x="10437726" y="4727285"/>
              <a:ext cx="57667" cy="50516"/>
            </a:xfrm>
            <a:custGeom>
              <a:avLst/>
              <a:gdLst>
                <a:gd name="connsiteX0" fmla="*/ 33201 w 57667"/>
                <a:gd name="connsiteY0" fmla="*/ 15883 h 50516"/>
                <a:gd name="connsiteX1" fmla="*/ 57668 w 57667"/>
                <a:gd name="connsiteY1" fmla="*/ 2121 h 50516"/>
                <a:gd name="connsiteX2" fmla="*/ 33201 w 57667"/>
                <a:gd name="connsiteY2" fmla="*/ 15883 h 50516"/>
                <a:gd name="connsiteX3" fmla="*/ 1088 w 57667"/>
                <a:gd name="connsiteY3" fmla="*/ 44937 h 50516"/>
                <a:gd name="connsiteX4" fmla="*/ 27849 w 57667"/>
                <a:gd name="connsiteY4" fmla="*/ 37291 h 50516"/>
                <a:gd name="connsiteX5" fmla="*/ 1088 w 57667"/>
                <a:gd name="connsiteY5" fmla="*/ 44937 h 5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7" h="50516">
                  <a:moveTo>
                    <a:pt x="33201" y="15883"/>
                  </a:moveTo>
                  <a:cubicBezTo>
                    <a:pt x="38553" y="18177"/>
                    <a:pt x="57668" y="11295"/>
                    <a:pt x="57668" y="2121"/>
                  </a:cubicBezTo>
                  <a:cubicBezTo>
                    <a:pt x="57668" y="-6290"/>
                    <a:pt x="24791" y="12825"/>
                    <a:pt x="33201" y="15883"/>
                  </a:cubicBezTo>
                  <a:moveTo>
                    <a:pt x="1088" y="44937"/>
                  </a:moveTo>
                  <a:cubicBezTo>
                    <a:pt x="9499" y="53347"/>
                    <a:pt x="27084" y="53347"/>
                    <a:pt x="27849" y="37291"/>
                  </a:cubicBezTo>
                  <a:cubicBezTo>
                    <a:pt x="28614" y="21235"/>
                    <a:pt x="-6557" y="37291"/>
                    <a:pt x="1088" y="449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2" name="Vrije vorm: vorm 351">
              <a:extLst>
                <a:ext uri="{FF2B5EF4-FFF2-40B4-BE49-F238E27FC236}">
                  <a16:creationId xmlns:a16="http://schemas.microsoft.com/office/drawing/2014/main" id="{560BD3DC-0AF1-4B2A-A9F2-23973E901148}"/>
                </a:ext>
              </a:extLst>
            </p:cNvPr>
            <p:cNvSpPr/>
            <p:nvPr/>
          </p:nvSpPr>
          <p:spPr>
            <a:xfrm>
              <a:off x="7551932" y="3200661"/>
              <a:ext cx="328594" cy="214828"/>
            </a:xfrm>
            <a:custGeom>
              <a:avLst/>
              <a:gdLst>
                <a:gd name="connsiteX0" fmla="*/ 328595 w 328594"/>
                <a:gd name="connsiteY0" fmla="*/ 137207 h 214828"/>
                <a:gd name="connsiteX1" fmla="*/ 307952 w 328594"/>
                <a:gd name="connsiteY1" fmla="*/ 130326 h 214828"/>
                <a:gd name="connsiteX2" fmla="*/ 284249 w 328594"/>
                <a:gd name="connsiteY2" fmla="*/ 113505 h 214828"/>
                <a:gd name="connsiteX3" fmla="*/ 257489 w 328594"/>
                <a:gd name="connsiteY3" fmla="*/ 96684 h 214828"/>
                <a:gd name="connsiteX4" fmla="*/ 233787 w 328594"/>
                <a:gd name="connsiteY4" fmla="*/ 78334 h 214828"/>
                <a:gd name="connsiteX5" fmla="*/ 223848 w 328594"/>
                <a:gd name="connsiteY5" fmla="*/ 58455 h 214828"/>
                <a:gd name="connsiteX6" fmla="*/ 213908 w 328594"/>
                <a:gd name="connsiteY6" fmla="*/ 42399 h 214828"/>
                <a:gd name="connsiteX7" fmla="*/ 179502 w 328594"/>
                <a:gd name="connsiteY7" fmla="*/ 37811 h 214828"/>
                <a:gd name="connsiteX8" fmla="*/ 171091 w 328594"/>
                <a:gd name="connsiteY8" fmla="*/ 11815 h 214828"/>
                <a:gd name="connsiteX9" fmla="*/ 153506 w 328594"/>
                <a:gd name="connsiteY9" fmla="*/ 5699 h 214828"/>
                <a:gd name="connsiteX10" fmla="*/ 136685 w 328594"/>
                <a:gd name="connsiteY10" fmla="*/ 1111 h 214828"/>
                <a:gd name="connsiteX11" fmla="*/ 126746 w 328594"/>
                <a:gd name="connsiteY11" fmla="*/ 6463 h 214828"/>
                <a:gd name="connsiteX12" fmla="*/ 118335 w 328594"/>
                <a:gd name="connsiteY12" fmla="*/ 15638 h 214828"/>
                <a:gd name="connsiteX13" fmla="*/ 101515 w 328594"/>
                <a:gd name="connsiteY13" fmla="*/ 28636 h 214828"/>
                <a:gd name="connsiteX14" fmla="*/ 93104 w 328594"/>
                <a:gd name="connsiteY14" fmla="*/ 40105 h 214828"/>
                <a:gd name="connsiteX15" fmla="*/ 77048 w 328594"/>
                <a:gd name="connsiteY15" fmla="*/ 36282 h 214828"/>
                <a:gd name="connsiteX16" fmla="*/ 60991 w 328594"/>
                <a:gd name="connsiteY16" fmla="*/ 32459 h 214828"/>
                <a:gd name="connsiteX17" fmla="*/ 32702 w 328594"/>
                <a:gd name="connsiteY17" fmla="*/ 9522 h 214828"/>
                <a:gd name="connsiteX18" fmla="*/ 9000 w 328594"/>
                <a:gd name="connsiteY18" fmla="*/ 22520 h 214828"/>
                <a:gd name="connsiteX19" fmla="*/ 19704 w 328594"/>
                <a:gd name="connsiteY19" fmla="*/ 17932 h 214828"/>
                <a:gd name="connsiteX20" fmla="*/ 37290 w 328594"/>
                <a:gd name="connsiteY20" fmla="*/ 40105 h 214828"/>
                <a:gd name="connsiteX21" fmla="*/ 47994 w 328594"/>
                <a:gd name="connsiteY21" fmla="*/ 54632 h 214828"/>
                <a:gd name="connsiteX22" fmla="*/ 24292 w 328594"/>
                <a:gd name="connsiteY22" fmla="*/ 59984 h 214828"/>
                <a:gd name="connsiteX23" fmla="*/ 2883 w 328594"/>
                <a:gd name="connsiteY23" fmla="*/ 59984 h 214828"/>
                <a:gd name="connsiteX24" fmla="*/ 7471 w 328594"/>
                <a:gd name="connsiteY24" fmla="*/ 79863 h 214828"/>
                <a:gd name="connsiteX25" fmla="*/ 9000 w 328594"/>
                <a:gd name="connsiteY25" fmla="*/ 95155 h 214828"/>
                <a:gd name="connsiteX26" fmla="*/ 21998 w 328594"/>
                <a:gd name="connsiteY26" fmla="*/ 101271 h 214828"/>
                <a:gd name="connsiteX27" fmla="*/ 26585 w 328594"/>
                <a:gd name="connsiteY27" fmla="*/ 120386 h 214828"/>
                <a:gd name="connsiteX28" fmla="*/ 26585 w 328594"/>
                <a:gd name="connsiteY28" fmla="*/ 153263 h 214828"/>
                <a:gd name="connsiteX29" fmla="*/ 45700 w 328594"/>
                <a:gd name="connsiteY29" fmla="*/ 149440 h 214828"/>
                <a:gd name="connsiteX30" fmla="*/ 66344 w 328594"/>
                <a:gd name="connsiteY30" fmla="*/ 134148 h 214828"/>
                <a:gd name="connsiteX31" fmla="*/ 83164 w 328594"/>
                <a:gd name="connsiteY31" fmla="*/ 131855 h 214828"/>
                <a:gd name="connsiteX32" fmla="*/ 109925 w 328594"/>
                <a:gd name="connsiteY32" fmla="*/ 132619 h 214828"/>
                <a:gd name="connsiteX33" fmla="*/ 126746 w 328594"/>
                <a:gd name="connsiteY33" fmla="*/ 140265 h 214828"/>
                <a:gd name="connsiteX34" fmla="*/ 137450 w 328594"/>
                <a:gd name="connsiteY34" fmla="*/ 146382 h 214828"/>
                <a:gd name="connsiteX35" fmla="*/ 157329 w 328594"/>
                <a:gd name="connsiteY35" fmla="*/ 152499 h 214828"/>
                <a:gd name="connsiteX36" fmla="*/ 167268 w 328594"/>
                <a:gd name="connsiteY36" fmla="*/ 160909 h 214828"/>
                <a:gd name="connsiteX37" fmla="*/ 183324 w 328594"/>
                <a:gd name="connsiteY37" fmla="*/ 174671 h 214828"/>
                <a:gd name="connsiteX38" fmla="*/ 200145 w 328594"/>
                <a:gd name="connsiteY38" fmla="*/ 177730 h 214828"/>
                <a:gd name="connsiteX39" fmla="*/ 203968 w 328594"/>
                <a:gd name="connsiteY39" fmla="*/ 207548 h 214828"/>
                <a:gd name="connsiteX40" fmla="*/ 208556 w 328594"/>
                <a:gd name="connsiteY40" fmla="*/ 206784 h 214828"/>
                <a:gd name="connsiteX41" fmla="*/ 225376 w 328594"/>
                <a:gd name="connsiteY41" fmla="*/ 211371 h 214828"/>
                <a:gd name="connsiteX42" fmla="*/ 245256 w 328594"/>
                <a:gd name="connsiteY42" fmla="*/ 203725 h 214828"/>
                <a:gd name="connsiteX43" fmla="*/ 278133 w 328594"/>
                <a:gd name="connsiteY43" fmla="*/ 183846 h 214828"/>
                <a:gd name="connsiteX44" fmla="*/ 291895 w 328594"/>
                <a:gd name="connsiteY44" fmla="*/ 160144 h 214828"/>
                <a:gd name="connsiteX45" fmla="*/ 310245 w 328594"/>
                <a:gd name="connsiteY45" fmla="*/ 148676 h 214828"/>
                <a:gd name="connsiteX46" fmla="*/ 327830 w 328594"/>
                <a:gd name="connsiteY46" fmla="*/ 153263 h 214828"/>
                <a:gd name="connsiteX47" fmla="*/ 328595 w 328594"/>
                <a:gd name="connsiteY47" fmla="*/ 137207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28594" h="214828">
                  <a:moveTo>
                    <a:pt x="328595" y="137207"/>
                  </a:moveTo>
                  <a:cubicBezTo>
                    <a:pt x="328595" y="137207"/>
                    <a:pt x="313303" y="129561"/>
                    <a:pt x="307952" y="130326"/>
                  </a:cubicBezTo>
                  <a:cubicBezTo>
                    <a:pt x="302599" y="131090"/>
                    <a:pt x="293424" y="117328"/>
                    <a:pt x="284249" y="113505"/>
                  </a:cubicBezTo>
                  <a:cubicBezTo>
                    <a:pt x="274310" y="109682"/>
                    <a:pt x="261312" y="103565"/>
                    <a:pt x="257489" y="96684"/>
                  </a:cubicBezTo>
                  <a:cubicBezTo>
                    <a:pt x="253666" y="90567"/>
                    <a:pt x="236081" y="83686"/>
                    <a:pt x="233787" y="78334"/>
                  </a:cubicBezTo>
                  <a:cubicBezTo>
                    <a:pt x="231493" y="72982"/>
                    <a:pt x="228435" y="64572"/>
                    <a:pt x="223848" y="58455"/>
                  </a:cubicBezTo>
                  <a:cubicBezTo>
                    <a:pt x="219260" y="52338"/>
                    <a:pt x="219260" y="43163"/>
                    <a:pt x="213908" y="42399"/>
                  </a:cubicBezTo>
                  <a:cubicBezTo>
                    <a:pt x="209320" y="41634"/>
                    <a:pt x="179502" y="42399"/>
                    <a:pt x="179502" y="37811"/>
                  </a:cubicBezTo>
                  <a:cubicBezTo>
                    <a:pt x="179502" y="33224"/>
                    <a:pt x="177208" y="13345"/>
                    <a:pt x="171091" y="11815"/>
                  </a:cubicBezTo>
                  <a:cubicBezTo>
                    <a:pt x="164975" y="10286"/>
                    <a:pt x="156564" y="8757"/>
                    <a:pt x="153506" y="5699"/>
                  </a:cubicBezTo>
                  <a:cubicBezTo>
                    <a:pt x="150448" y="1876"/>
                    <a:pt x="138979" y="-1947"/>
                    <a:pt x="136685" y="1111"/>
                  </a:cubicBezTo>
                  <a:cubicBezTo>
                    <a:pt x="134392" y="4934"/>
                    <a:pt x="129039" y="6463"/>
                    <a:pt x="126746" y="6463"/>
                  </a:cubicBezTo>
                  <a:cubicBezTo>
                    <a:pt x="124452" y="6463"/>
                    <a:pt x="125216" y="16403"/>
                    <a:pt x="118335" y="15638"/>
                  </a:cubicBezTo>
                  <a:cubicBezTo>
                    <a:pt x="111454" y="14874"/>
                    <a:pt x="101515" y="23284"/>
                    <a:pt x="101515" y="28636"/>
                  </a:cubicBezTo>
                  <a:cubicBezTo>
                    <a:pt x="101515" y="33988"/>
                    <a:pt x="102279" y="40870"/>
                    <a:pt x="93104" y="40105"/>
                  </a:cubicBezTo>
                  <a:cubicBezTo>
                    <a:pt x="88517" y="39340"/>
                    <a:pt x="82400" y="38576"/>
                    <a:pt x="77048" y="36282"/>
                  </a:cubicBezTo>
                  <a:cubicBezTo>
                    <a:pt x="75519" y="37047"/>
                    <a:pt x="68637" y="42399"/>
                    <a:pt x="60991" y="32459"/>
                  </a:cubicBezTo>
                  <a:cubicBezTo>
                    <a:pt x="52581" y="20990"/>
                    <a:pt x="39583" y="9522"/>
                    <a:pt x="32702" y="9522"/>
                  </a:cubicBezTo>
                  <a:cubicBezTo>
                    <a:pt x="25821" y="9522"/>
                    <a:pt x="3648" y="9522"/>
                    <a:pt x="9000" y="22520"/>
                  </a:cubicBezTo>
                  <a:cubicBezTo>
                    <a:pt x="10529" y="19461"/>
                    <a:pt x="13588" y="17932"/>
                    <a:pt x="19704" y="17932"/>
                  </a:cubicBezTo>
                  <a:cubicBezTo>
                    <a:pt x="36525" y="19461"/>
                    <a:pt x="28879" y="39340"/>
                    <a:pt x="37290" y="40105"/>
                  </a:cubicBezTo>
                  <a:cubicBezTo>
                    <a:pt x="46465" y="40870"/>
                    <a:pt x="56404" y="55397"/>
                    <a:pt x="47994" y="54632"/>
                  </a:cubicBezTo>
                  <a:cubicBezTo>
                    <a:pt x="39583" y="53867"/>
                    <a:pt x="32702" y="62278"/>
                    <a:pt x="24292" y="59984"/>
                  </a:cubicBezTo>
                  <a:cubicBezTo>
                    <a:pt x="15881" y="56926"/>
                    <a:pt x="5942" y="50045"/>
                    <a:pt x="2883" y="59984"/>
                  </a:cubicBezTo>
                  <a:cubicBezTo>
                    <a:pt x="-175" y="69924"/>
                    <a:pt x="-3233" y="80628"/>
                    <a:pt x="7471" y="79863"/>
                  </a:cubicBezTo>
                  <a:cubicBezTo>
                    <a:pt x="18175" y="79099"/>
                    <a:pt x="16646" y="86744"/>
                    <a:pt x="9000" y="95155"/>
                  </a:cubicBezTo>
                  <a:cubicBezTo>
                    <a:pt x="1354" y="102801"/>
                    <a:pt x="20469" y="93626"/>
                    <a:pt x="21998" y="101271"/>
                  </a:cubicBezTo>
                  <a:cubicBezTo>
                    <a:pt x="23527" y="108153"/>
                    <a:pt x="29644" y="108917"/>
                    <a:pt x="26585" y="120386"/>
                  </a:cubicBezTo>
                  <a:cubicBezTo>
                    <a:pt x="25057" y="128032"/>
                    <a:pt x="25821" y="142559"/>
                    <a:pt x="26585" y="153263"/>
                  </a:cubicBezTo>
                  <a:cubicBezTo>
                    <a:pt x="34231" y="153263"/>
                    <a:pt x="43406" y="152499"/>
                    <a:pt x="45700" y="149440"/>
                  </a:cubicBezTo>
                  <a:cubicBezTo>
                    <a:pt x="49523" y="144088"/>
                    <a:pt x="60227" y="134148"/>
                    <a:pt x="66344" y="134148"/>
                  </a:cubicBezTo>
                  <a:cubicBezTo>
                    <a:pt x="72460" y="134148"/>
                    <a:pt x="79342" y="137207"/>
                    <a:pt x="83164" y="131855"/>
                  </a:cubicBezTo>
                  <a:cubicBezTo>
                    <a:pt x="86223" y="126503"/>
                    <a:pt x="106866" y="128032"/>
                    <a:pt x="109925" y="132619"/>
                  </a:cubicBezTo>
                  <a:cubicBezTo>
                    <a:pt x="113748" y="137207"/>
                    <a:pt x="124452" y="140265"/>
                    <a:pt x="126746" y="140265"/>
                  </a:cubicBezTo>
                  <a:cubicBezTo>
                    <a:pt x="129804" y="140265"/>
                    <a:pt x="130569" y="146382"/>
                    <a:pt x="137450" y="146382"/>
                  </a:cubicBezTo>
                  <a:cubicBezTo>
                    <a:pt x="144331" y="145617"/>
                    <a:pt x="157329" y="148676"/>
                    <a:pt x="157329" y="152499"/>
                  </a:cubicBezTo>
                  <a:cubicBezTo>
                    <a:pt x="157329" y="157086"/>
                    <a:pt x="161916" y="160909"/>
                    <a:pt x="167268" y="160909"/>
                  </a:cubicBezTo>
                  <a:cubicBezTo>
                    <a:pt x="172621" y="160909"/>
                    <a:pt x="177208" y="175436"/>
                    <a:pt x="183324" y="174671"/>
                  </a:cubicBezTo>
                  <a:cubicBezTo>
                    <a:pt x="188677" y="173907"/>
                    <a:pt x="200145" y="173907"/>
                    <a:pt x="200145" y="177730"/>
                  </a:cubicBezTo>
                  <a:cubicBezTo>
                    <a:pt x="200145" y="180788"/>
                    <a:pt x="200910" y="197609"/>
                    <a:pt x="203968" y="207548"/>
                  </a:cubicBezTo>
                  <a:cubicBezTo>
                    <a:pt x="205497" y="206784"/>
                    <a:pt x="207791" y="206019"/>
                    <a:pt x="208556" y="206784"/>
                  </a:cubicBezTo>
                  <a:cubicBezTo>
                    <a:pt x="211614" y="209077"/>
                    <a:pt x="223083" y="204490"/>
                    <a:pt x="225376" y="211371"/>
                  </a:cubicBezTo>
                  <a:cubicBezTo>
                    <a:pt x="226906" y="218252"/>
                    <a:pt x="246785" y="214430"/>
                    <a:pt x="245256" y="203725"/>
                  </a:cubicBezTo>
                  <a:cubicBezTo>
                    <a:pt x="244491" y="193021"/>
                    <a:pt x="275839" y="193021"/>
                    <a:pt x="278133" y="183846"/>
                  </a:cubicBezTo>
                  <a:cubicBezTo>
                    <a:pt x="281191" y="173907"/>
                    <a:pt x="284249" y="157086"/>
                    <a:pt x="291895" y="160144"/>
                  </a:cubicBezTo>
                  <a:cubicBezTo>
                    <a:pt x="299541" y="163203"/>
                    <a:pt x="304129" y="147911"/>
                    <a:pt x="310245" y="148676"/>
                  </a:cubicBezTo>
                  <a:cubicBezTo>
                    <a:pt x="316362" y="149440"/>
                    <a:pt x="320185" y="154028"/>
                    <a:pt x="327830" y="153263"/>
                  </a:cubicBezTo>
                  <a:lnTo>
                    <a:pt x="328595" y="137207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3" name="Vrije vorm: vorm 352">
              <a:extLst>
                <a:ext uri="{FF2B5EF4-FFF2-40B4-BE49-F238E27FC236}">
                  <a16:creationId xmlns:a16="http://schemas.microsoft.com/office/drawing/2014/main" id="{4F20DDEF-9675-4D67-AD35-72068A2F0B48}"/>
                </a:ext>
              </a:extLst>
            </p:cNvPr>
            <p:cNvSpPr/>
            <p:nvPr/>
          </p:nvSpPr>
          <p:spPr>
            <a:xfrm>
              <a:off x="7551932" y="3200661"/>
              <a:ext cx="328594" cy="214828"/>
            </a:xfrm>
            <a:custGeom>
              <a:avLst/>
              <a:gdLst>
                <a:gd name="connsiteX0" fmla="*/ 328595 w 328594"/>
                <a:gd name="connsiteY0" fmla="*/ 137207 h 214828"/>
                <a:gd name="connsiteX1" fmla="*/ 307952 w 328594"/>
                <a:gd name="connsiteY1" fmla="*/ 130326 h 214828"/>
                <a:gd name="connsiteX2" fmla="*/ 284249 w 328594"/>
                <a:gd name="connsiteY2" fmla="*/ 113505 h 214828"/>
                <a:gd name="connsiteX3" fmla="*/ 257489 w 328594"/>
                <a:gd name="connsiteY3" fmla="*/ 96684 h 214828"/>
                <a:gd name="connsiteX4" fmla="*/ 233787 w 328594"/>
                <a:gd name="connsiteY4" fmla="*/ 78334 h 214828"/>
                <a:gd name="connsiteX5" fmla="*/ 223848 w 328594"/>
                <a:gd name="connsiteY5" fmla="*/ 58455 h 214828"/>
                <a:gd name="connsiteX6" fmla="*/ 213908 w 328594"/>
                <a:gd name="connsiteY6" fmla="*/ 42399 h 214828"/>
                <a:gd name="connsiteX7" fmla="*/ 179502 w 328594"/>
                <a:gd name="connsiteY7" fmla="*/ 37811 h 214828"/>
                <a:gd name="connsiteX8" fmla="*/ 171091 w 328594"/>
                <a:gd name="connsiteY8" fmla="*/ 11815 h 214828"/>
                <a:gd name="connsiteX9" fmla="*/ 153506 w 328594"/>
                <a:gd name="connsiteY9" fmla="*/ 5699 h 214828"/>
                <a:gd name="connsiteX10" fmla="*/ 136685 w 328594"/>
                <a:gd name="connsiteY10" fmla="*/ 1111 h 214828"/>
                <a:gd name="connsiteX11" fmla="*/ 126746 w 328594"/>
                <a:gd name="connsiteY11" fmla="*/ 6463 h 214828"/>
                <a:gd name="connsiteX12" fmla="*/ 118335 w 328594"/>
                <a:gd name="connsiteY12" fmla="*/ 15638 h 214828"/>
                <a:gd name="connsiteX13" fmla="*/ 101515 w 328594"/>
                <a:gd name="connsiteY13" fmla="*/ 28636 h 214828"/>
                <a:gd name="connsiteX14" fmla="*/ 93104 w 328594"/>
                <a:gd name="connsiteY14" fmla="*/ 40105 h 214828"/>
                <a:gd name="connsiteX15" fmla="*/ 77048 w 328594"/>
                <a:gd name="connsiteY15" fmla="*/ 36282 h 214828"/>
                <a:gd name="connsiteX16" fmla="*/ 60991 w 328594"/>
                <a:gd name="connsiteY16" fmla="*/ 32459 h 214828"/>
                <a:gd name="connsiteX17" fmla="*/ 32702 w 328594"/>
                <a:gd name="connsiteY17" fmla="*/ 9522 h 214828"/>
                <a:gd name="connsiteX18" fmla="*/ 9000 w 328594"/>
                <a:gd name="connsiteY18" fmla="*/ 22520 h 214828"/>
                <a:gd name="connsiteX19" fmla="*/ 19704 w 328594"/>
                <a:gd name="connsiteY19" fmla="*/ 17932 h 214828"/>
                <a:gd name="connsiteX20" fmla="*/ 37290 w 328594"/>
                <a:gd name="connsiteY20" fmla="*/ 40105 h 214828"/>
                <a:gd name="connsiteX21" fmla="*/ 47994 w 328594"/>
                <a:gd name="connsiteY21" fmla="*/ 54632 h 214828"/>
                <a:gd name="connsiteX22" fmla="*/ 24292 w 328594"/>
                <a:gd name="connsiteY22" fmla="*/ 59984 h 214828"/>
                <a:gd name="connsiteX23" fmla="*/ 2883 w 328594"/>
                <a:gd name="connsiteY23" fmla="*/ 59984 h 214828"/>
                <a:gd name="connsiteX24" fmla="*/ 7471 w 328594"/>
                <a:gd name="connsiteY24" fmla="*/ 79863 h 214828"/>
                <a:gd name="connsiteX25" fmla="*/ 9000 w 328594"/>
                <a:gd name="connsiteY25" fmla="*/ 95155 h 214828"/>
                <a:gd name="connsiteX26" fmla="*/ 21998 w 328594"/>
                <a:gd name="connsiteY26" fmla="*/ 101271 h 214828"/>
                <a:gd name="connsiteX27" fmla="*/ 26585 w 328594"/>
                <a:gd name="connsiteY27" fmla="*/ 120386 h 214828"/>
                <a:gd name="connsiteX28" fmla="*/ 26585 w 328594"/>
                <a:gd name="connsiteY28" fmla="*/ 153263 h 214828"/>
                <a:gd name="connsiteX29" fmla="*/ 45700 w 328594"/>
                <a:gd name="connsiteY29" fmla="*/ 149440 h 214828"/>
                <a:gd name="connsiteX30" fmla="*/ 66344 w 328594"/>
                <a:gd name="connsiteY30" fmla="*/ 134148 h 214828"/>
                <a:gd name="connsiteX31" fmla="*/ 83164 w 328594"/>
                <a:gd name="connsiteY31" fmla="*/ 131855 h 214828"/>
                <a:gd name="connsiteX32" fmla="*/ 109925 w 328594"/>
                <a:gd name="connsiteY32" fmla="*/ 132619 h 214828"/>
                <a:gd name="connsiteX33" fmla="*/ 126746 w 328594"/>
                <a:gd name="connsiteY33" fmla="*/ 140265 h 214828"/>
                <a:gd name="connsiteX34" fmla="*/ 137450 w 328594"/>
                <a:gd name="connsiteY34" fmla="*/ 146382 h 214828"/>
                <a:gd name="connsiteX35" fmla="*/ 157329 w 328594"/>
                <a:gd name="connsiteY35" fmla="*/ 152499 h 214828"/>
                <a:gd name="connsiteX36" fmla="*/ 167268 w 328594"/>
                <a:gd name="connsiteY36" fmla="*/ 160909 h 214828"/>
                <a:gd name="connsiteX37" fmla="*/ 183324 w 328594"/>
                <a:gd name="connsiteY37" fmla="*/ 174671 h 214828"/>
                <a:gd name="connsiteX38" fmla="*/ 200145 w 328594"/>
                <a:gd name="connsiteY38" fmla="*/ 177730 h 214828"/>
                <a:gd name="connsiteX39" fmla="*/ 203968 w 328594"/>
                <a:gd name="connsiteY39" fmla="*/ 207548 h 214828"/>
                <a:gd name="connsiteX40" fmla="*/ 208556 w 328594"/>
                <a:gd name="connsiteY40" fmla="*/ 206784 h 214828"/>
                <a:gd name="connsiteX41" fmla="*/ 225376 w 328594"/>
                <a:gd name="connsiteY41" fmla="*/ 211371 h 214828"/>
                <a:gd name="connsiteX42" fmla="*/ 245256 w 328594"/>
                <a:gd name="connsiteY42" fmla="*/ 203725 h 214828"/>
                <a:gd name="connsiteX43" fmla="*/ 278133 w 328594"/>
                <a:gd name="connsiteY43" fmla="*/ 183846 h 214828"/>
                <a:gd name="connsiteX44" fmla="*/ 291895 w 328594"/>
                <a:gd name="connsiteY44" fmla="*/ 160144 h 214828"/>
                <a:gd name="connsiteX45" fmla="*/ 310245 w 328594"/>
                <a:gd name="connsiteY45" fmla="*/ 148676 h 214828"/>
                <a:gd name="connsiteX46" fmla="*/ 327830 w 328594"/>
                <a:gd name="connsiteY46" fmla="*/ 153263 h 214828"/>
                <a:gd name="connsiteX47" fmla="*/ 328595 w 328594"/>
                <a:gd name="connsiteY47" fmla="*/ 137207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28594" h="214828">
                  <a:moveTo>
                    <a:pt x="328595" y="137207"/>
                  </a:moveTo>
                  <a:cubicBezTo>
                    <a:pt x="328595" y="137207"/>
                    <a:pt x="313303" y="129561"/>
                    <a:pt x="307952" y="130326"/>
                  </a:cubicBezTo>
                  <a:cubicBezTo>
                    <a:pt x="302599" y="131090"/>
                    <a:pt x="293424" y="117328"/>
                    <a:pt x="284249" y="113505"/>
                  </a:cubicBezTo>
                  <a:cubicBezTo>
                    <a:pt x="274310" y="109682"/>
                    <a:pt x="261312" y="103565"/>
                    <a:pt x="257489" y="96684"/>
                  </a:cubicBezTo>
                  <a:cubicBezTo>
                    <a:pt x="253666" y="90567"/>
                    <a:pt x="236081" y="83686"/>
                    <a:pt x="233787" y="78334"/>
                  </a:cubicBezTo>
                  <a:cubicBezTo>
                    <a:pt x="231493" y="72982"/>
                    <a:pt x="228435" y="64572"/>
                    <a:pt x="223848" y="58455"/>
                  </a:cubicBezTo>
                  <a:cubicBezTo>
                    <a:pt x="219260" y="52338"/>
                    <a:pt x="219260" y="43163"/>
                    <a:pt x="213908" y="42399"/>
                  </a:cubicBezTo>
                  <a:cubicBezTo>
                    <a:pt x="209320" y="41634"/>
                    <a:pt x="179502" y="42399"/>
                    <a:pt x="179502" y="37811"/>
                  </a:cubicBezTo>
                  <a:cubicBezTo>
                    <a:pt x="179502" y="33224"/>
                    <a:pt x="177208" y="13345"/>
                    <a:pt x="171091" y="11815"/>
                  </a:cubicBezTo>
                  <a:cubicBezTo>
                    <a:pt x="164975" y="10286"/>
                    <a:pt x="156564" y="8757"/>
                    <a:pt x="153506" y="5699"/>
                  </a:cubicBezTo>
                  <a:cubicBezTo>
                    <a:pt x="150448" y="1876"/>
                    <a:pt x="138979" y="-1947"/>
                    <a:pt x="136685" y="1111"/>
                  </a:cubicBezTo>
                  <a:cubicBezTo>
                    <a:pt x="134392" y="4934"/>
                    <a:pt x="129039" y="6463"/>
                    <a:pt x="126746" y="6463"/>
                  </a:cubicBezTo>
                  <a:cubicBezTo>
                    <a:pt x="124452" y="6463"/>
                    <a:pt x="125216" y="16403"/>
                    <a:pt x="118335" y="15638"/>
                  </a:cubicBezTo>
                  <a:cubicBezTo>
                    <a:pt x="111454" y="14874"/>
                    <a:pt x="101515" y="23284"/>
                    <a:pt x="101515" y="28636"/>
                  </a:cubicBezTo>
                  <a:cubicBezTo>
                    <a:pt x="101515" y="33988"/>
                    <a:pt x="102279" y="40870"/>
                    <a:pt x="93104" y="40105"/>
                  </a:cubicBezTo>
                  <a:cubicBezTo>
                    <a:pt x="88517" y="39340"/>
                    <a:pt x="82400" y="38576"/>
                    <a:pt x="77048" y="36282"/>
                  </a:cubicBezTo>
                  <a:cubicBezTo>
                    <a:pt x="75519" y="37047"/>
                    <a:pt x="68637" y="42399"/>
                    <a:pt x="60991" y="32459"/>
                  </a:cubicBezTo>
                  <a:cubicBezTo>
                    <a:pt x="52581" y="20990"/>
                    <a:pt x="39583" y="9522"/>
                    <a:pt x="32702" y="9522"/>
                  </a:cubicBezTo>
                  <a:cubicBezTo>
                    <a:pt x="25821" y="9522"/>
                    <a:pt x="3648" y="9522"/>
                    <a:pt x="9000" y="22520"/>
                  </a:cubicBezTo>
                  <a:cubicBezTo>
                    <a:pt x="10529" y="19461"/>
                    <a:pt x="13588" y="17932"/>
                    <a:pt x="19704" y="17932"/>
                  </a:cubicBezTo>
                  <a:cubicBezTo>
                    <a:pt x="36525" y="19461"/>
                    <a:pt x="28879" y="39340"/>
                    <a:pt x="37290" y="40105"/>
                  </a:cubicBezTo>
                  <a:cubicBezTo>
                    <a:pt x="46465" y="40870"/>
                    <a:pt x="56404" y="55397"/>
                    <a:pt x="47994" y="54632"/>
                  </a:cubicBezTo>
                  <a:cubicBezTo>
                    <a:pt x="39583" y="53867"/>
                    <a:pt x="32702" y="62278"/>
                    <a:pt x="24292" y="59984"/>
                  </a:cubicBezTo>
                  <a:cubicBezTo>
                    <a:pt x="15881" y="56926"/>
                    <a:pt x="5942" y="50045"/>
                    <a:pt x="2883" y="59984"/>
                  </a:cubicBezTo>
                  <a:cubicBezTo>
                    <a:pt x="-175" y="69924"/>
                    <a:pt x="-3233" y="80628"/>
                    <a:pt x="7471" y="79863"/>
                  </a:cubicBezTo>
                  <a:cubicBezTo>
                    <a:pt x="18175" y="79099"/>
                    <a:pt x="16646" y="86744"/>
                    <a:pt x="9000" y="95155"/>
                  </a:cubicBezTo>
                  <a:cubicBezTo>
                    <a:pt x="1354" y="102801"/>
                    <a:pt x="20469" y="93626"/>
                    <a:pt x="21998" y="101271"/>
                  </a:cubicBezTo>
                  <a:cubicBezTo>
                    <a:pt x="23527" y="108153"/>
                    <a:pt x="29644" y="108917"/>
                    <a:pt x="26585" y="120386"/>
                  </a:cubicBezTo>
                  <a:cubicBezTo>
                    <a:pt x="25057" y="128032"/>
                    <a:pt x="25821" y="142559"/>
                    <a:pt x="26585" y="153263"/>
                  </a:cubicBezTo>
                  <a:cubicBezTo>
                    <a:pt x="34231" y="153263"/>
                    <a:pt x="43406" y="152499"/>
                    <a:pt x="45700" y="149440"/>
                  </a:cubicBezTo>
                  <a:cubicBezTo>
                    <a:pt x="49523" y="144088"/>
                    <a:pt x="60227" y="134148"/>
                    <a:pt x="66344" y="134148"/>
                  </a:cubicBezTo>
                  <a:cubicBezTo>
                    <a:pt x="72460" y="134148"/>
                    <a:pt x="79342" y="137207"/>
                    <a:pt x="83164" y="131855"/>
                  </a:cubicBezTo>
                  <a:cubicBezTo>
                    <a:pt x="86223" y="126503"/>
                    <a:pt x="106866" y="128032"/>
                    <a:pt x="109925" y="132619"/>
                  </a:cubicBezTo>
                  <a:cubicBezTo>
                    <a:pt x="113748" y="137207"/>
                    <a:pt x="124452" y="140265"/>
                    <a:pt x="126746" y="140265"/>
                  </a:cubicBezTo>
                  <a:cubicBezTo>
                    <a:pt x="129804" y="140265"/>
                    <a:pt x="130569" y="146382"/>
                    <a:pt x="137450" y="146382"/>
                  </a:cubicBezTo>
                  <a:cubicBezTo>
                    <a:pt x="144331" y="145617"/>
                    <a:pt x="157329" y="148676"/>
                    <a:pt x="157329" y="152499"/>
                  </a:cubicBezTo>
                  <a:cubicBezTo>
                    <a:pt x="157329" y="157086"/>
                    <a:pt x="161916" y="160909"/>
                    <a:pt x="167268" y="160909"/>
                  </a:cubicBezTo>
                  <a:cubicBezTo>
                    <a:pt x="172621" y="160909"/>
                    <a:pt x="177208" y="175436"/>
                    <a:pt x="183324" y="174671"/>
                  </a:cubicBezTo>
                  <a:cubicBezTo>
                    <a:pt x="188677" y="173907"/>
                    <a:pt x="200145" y="173907"/>
                    <a:pt x="200145" y="177730"/>
                  </a:cubicBezTo>
                  <a:cubicBezTo>
                    <a:pt x="200145" y="180788"/>
                    <a:pt x="200910" y="197609"/>
                    <a:pt x="203968" y="207548"/>
                  </a:cubicBezTo>
                  <a:cubicBezTo>
                    <a:pt x="205497" y="206784"/>
                    <a:pt x="207791" y="206019"/>
                    <a:pt x="208556" y="206784"/>
                  </a:cubicBezTo>
                  <a:cubicBezTo>
                    <a:pt x="211614" y="209077"/>
                    <a:pt x="223083" y="204490"/>
                    <a:pt x="225376" y="211371"/>
                  </a:cubicBezTo>
                  <a:cubicBezTo>
                    <a:pt x="226906" y="218252"/>
                    <a:pt x="246785" y="214430"/>
                    <a:pt x="245256" y="203725"/>
                  </a:cubicBezTo>
                  <a:cubicBezTo>
                    <a:pt x="244491" y="193021"/>
                    <a:pt x="275839" y="193021"/>
                    <a:pt x="278133" y="183846"/>
                  </a:cubicBezTo>
                  <a:cubicBezTo>
                    <a:pt x="281191" y="173907"/>
                    <a:pt x="284249" y="157086"/>
                    <a:pt x="291895" y="160144"/>
                  </a:cubicBezTo>
                  <a:cubicBezTo>
                    <a:pt x="299541" y="163203"/>
                    <a:pt x="304129" y="147911"/>
                    <a:pt x="310245" y="148676"/>
                  </a:cubicBezTo>
                  <a:cubicBezTo>
                    <a:pt x="316362" y="149440"/>
                    <a:pt x="320185" y="154028"/>
                    <a:pt x="327830" y="153263"/>
                  </a:cubicBezTo>
                  <a:lnTo>
                    <a:pt x="328595" y="137207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4" name="Vrije vorm: vorm 353">
              <a:extLst>
                <a:ext uri="{FF2B5EF4-FFF2-40B4-BE49-F238E27FC236}">
                  <a16:creationId xmlns:a16="http://schemas.microsoft.com/office/drawing/2014/main" id="{ABFE3B66-F7F6-45BB-B3F4-6F4A3472E47B}"/>
                </a:ext>
              </a:extLst>
            </p:cNvPr>
            <p:cNvSpPr/>
            <p:nvPr/>
          </p:nvSpPr>
          <p:spPr>
            <a:xfrm>
              <a:off x="7351971" y="3281043"/>
              <a:ext cx="451772" cy="404709"/>
            </a:xfrm>
            <a:custGeom>
              <a:avLst/>
              <a:gdLst>
                <a:gd name="connsiteX0" fmla="*/ 442923 w 451772"/>
                <a:gd name="connsiteY0" fmla="*/ 348895 h 404709"/>
                <a:gd name="connsiteX1" fmla="*/ 432219 w 451772"/>
                <a:gd name="connsiteY1" fmla="*/ 322134 h 404709"/>
                <a:gd name="connsiteX2" fmla="*/ 408517 w 451772"/>
                <a:gd name="connsiteY2" fmla="*/ 300726 h 404709"/>
                <a:gd name="connsiteX3" fmla="*/ 393225 w 451772"/>
                <a:gd name="connsiteY3" fmla="*/ 279318 h 404709"/>
                <a:gd name="connsiteX4" fmla="*/ 416927 w 451772"/>
                <a:gd name="connsiteY4" fmla="*/ 244912 h 404709"/>
                <a:gd name="connsiteX5" fmla="*/ 393990 w 451772"/>
                <a:gd name="connsiteY5" fmla="*/ 232678 h 404709"/>
                <a:gd name="connsiteX6" fmla="*/ 390167 w 451772"/>
                <a:gd name="connsiteY6" fmla="*/ 205153 h 404709"/>
                <a:gd name="connsiteX7" fmla="*/ 390167 w 451772"/>
                <a:gd name="connsiteY7" fmla="*/ 179158 h 404709"/>
                <a:gd name="connsiteX8" fmla="*/ 393225 w 451772"/>
                <a:gd name="connsiteY8" fmla="*/ 157749 h 404709"/>
                <a:gd name="connsiteX9" fmla="*/ 402400 w 451772"/>
                <a:gd name="connsiteY9" fmla="*/ 138635 h 404709"/>
                <a:gd name="connsiteX10" fmla="*/ 407752 w 451772"/>
                <a:gd name="connsiteY10" fmla="*/ 127931 h 404709"/>
                <a:gd name="connsiteX11" fmla="*/ 403929 w 451772"/>
                <a:gd name="connsiteY11" fmla="*/ 98112 h 404709"/>
                <a:gd name="connsiteX12" fmla="*/ 387108 w 451772"/>
                <a:gd name="connsiteY12" fmla="*/ 95054 h 404709"/>
                <a:gd name="connsiteX13" fmla="*/ 371052 w 451772"/>
                <a:gd name="connsiteY13" fmla="*/ 81291 h 404709"/>
                <a:gd name="connsiteX14" fmla="*/ 361113 w 451772"/>
                <a:gd name="connsiteY14" fmla="*/ 72881 h 404709"/>
                <a:gd name="connsiteX15" fmla="*/ 341234 w 451772"/>
                <a:gd name="connsiteY15" fmla="*/ 66764 h 404709"/>
                <a:gd name="connsiteX16" fmla="*/ 330530 w 451772"/>
                <a:gd name="connsiteY16" fmla="*/ 60648 h 404709"/>
                <a:gd name="connsiteX17" fmla="*/ 313709 w 451772"/>
                <a:gd name="connsiteY17" fmla="*/ 53002 h 404709"/>
                <a:gd name="connsiteX18" fmla="*/ 286948 w 451772"/>
                <a:gd name="connsiteY18" fmla="*/ 52237 h 404709"/>
                <a:gd name="connsiteX19" fmla="*/ 270128 w 451772"/>
                <a:gd name="connsiteY19" fmla="*/ 54531 h 404709"/>
                <a:gd name="connsiteX20" fmla="*/ 249484 w 451772"/>
                <a:gd name="connsiteY20" fmla="*/ 69823 h 404709"/>
                <a:gd name="connsiteX21" fmla="*/ 230369 w 451772"/>
                <a:gd name="connsiteY21" fmla="*/ 73645 h 404709"/>
                <a:gd name="connsiteX22" fmla="*/ 229605 w 451772"/>
                <a:gd name="connsiteY22" fmla="*/ 86643 h 404709"/>
                <a:gd name="connsiteX23" fmla="*/ 179143 w 451772"/>
                <a:gd name="connsiteY23" fmla="*/ 98112 h 404709"/>
                <a:gd name="connsiteX24" fmla="*/ 136326 w 451772"/>
                <a:gd name="connsiteY24" fmla="*/ 71352 h 404709"/>
                <a:gd name="connsiteX25" fmla="*/ 108036 w 451772"/>
                <a:gd name="connsiteY25" fmla="*/ 42298 h 404709"/>
                <a:gd name="connsiteX26" fmla="*/ 91216 w 451772"/>
                <a:gd name="connsiteY26" fmla="*/ 29300 h 404709"/>
                <a:gd name="connsiteX27" fmla="*/ 86628 w 451772"/>
                <a:gd name="connsiteY27" fmla="*/ 7127 h 404709"/>
                <a:gd name="connsiteX28" fmla="*/ 39989 w 451772"/>
                <a:gd name="connsiteY28" fmla="*/ 28535 h 404709"/>
                <a:gd name="connsiteX29" fmla="*/ 24697 w 451772"/>
                <a:gd name="connsiteY29" fmla="*/ 18596 h 404709"/>
                <a:gd name="connsiteX30" fmla="*/ 10935 w 451772"/>
                <a:gd name="connsiteY30" fmla="*/ 246 h 404709"/>
                <a:gd name="connsiteX31" fmla="*/ 2524 w 451772"/>
                <a:gd name="connsiteY31" fmla="*/ 12479 h 404709"/>
                <a:gd name="connsiteX32" fmla="*/ 3289 w 451772"/>
                <a:gd name="connsiteY32" fmla="*/ 32358 h 404709"/>
                <a:gd name="connsiteX33" fmla="*/ 3289 w 451772"/>
                <a:gd name="connsiteY33" fmla="*/ 58354 h 404709"/>
                <a:gd name="connsiteX34" fmla="*/ 13993 w 451772"/>
                <a:gd name="connsiteY34" fmla="*/ 77468 h 404709"/>
                <a:gd name="connsiteX35" fmla="*/ 22404 w 451772"/>
                <a:gd name="connsiteY35" fmla="*/ 96583 h 404709"/>
                <a:gd name="connsiteX36" fmla="*/ 35401 w 451772"/>
                <a:gd name="connsiteY36" fmla="*/ 111110 h 404709"/>
                <a:gd name="connsiteX37" fmla="*/ 44576 w 451772"/>
                <a:gd name="connsiteY37" fmla="*/ 119520 h 404709"/>
                <a:gd name="connsiteX38" fmla="*/ 41518 w 451772"/>
                <a:gd name="connsiteY38" fmla="*/ 134047 h 404709"/>
                <a:gd name="connsiteX39" fmla="*/ 32343 w 451772"/>
                <a:gd name="connsiteY39" fmla="*/ 153162 h 404709"/>
                <a:gd name="connsiteX40" fmla="*/ 35401 w 451772"/>
                <a:gd name="connsiteY40" fmla="*/ 175335 h 404709"/>
                <a:gd name="connsiteX41" fmla="*/ 46105 w 451772"/>
                <a:gd name="connsiteY41" fmla="*/ 189097 h 404709"/>
                <a:gd name="connsiteX42" fmla="*/ 72101 w 451772"/>
                <a:gd name="connsiteY42" fmla="*/ 207447 h 404709"/>
                <a:gd name="connsiteX43" fmla="*/ 82805 w 451772"/>
                <a:gd name="connsiteY43" fmla="*/ 221974 h 404709"/>
                <a:gd name="connsiteX44" fmla="*/ 81276 w 451772"/>
                <a:gd name="connsiteY44" fmla="*/ 238030 h 404709"/>
                <a:gd name="connsiteX45" fmla="*/ 89687 w 451772"/>
                <a:gd name="connsiteY45" fmla="*/ 254087 h 404709"/>
                <a:gd name="connsiteX46" fmla="*/ 102685 w 451772"/>
                <a:gd name="connsiteY46" fmla="*/ 273201 h 404709"/>
                <a:gd name="connsiteX47" fmla="*/ 108036 w 451772"/>
                <a:gd name="connsiteY47" fmla="*/ 272436 h 404709"/>
                <a:gd name="connsiteX48" fmla="*/ 118741 w 451772"/>
                <a:gd name="connsiteY48" fmla="*/ 269378 h 404709"/>
                <a:gd name="connsiteX49" fmla="*/ 134797 w 451772"/>
                <a:gd name="connsiteY49" fmla="*/ 268614 h 404709"/>
                <a:gd name="connsiteX50" fmla="*/ 158499 w 451772"/>
                <a:gd name="connsiteY50" fmla="*/ 306843 h 404709"/>
                <a:gd name="connsiteX51" fmla="*/ 172261 w 451772"/>
                <a:gd name="connsiteY51" fmla="*/ 329016 h 404709"/>
                <a:gd name="connsiteX52" fmla="*/ 200551 w 451772"/>
                <a:gd name="connsiteY52" fmla="*/ 343543 h 404709"/>
                <a:gd name="connsiteX53" fmla="*/ 253307 w 451772"/>
                <a:gd name="connsiteY53" fmla="*/ 364951 h 404709"/>
                <a:gd name="connsiteX54" fmla="*/ 290771 w 451772"/>
                <a:gd name="connsiteY54" fmla="*/ 354247 h 404709"/>
                <a:gd name="connsiteX55" fmla="*/ 308357 w 451772"/>
                <a:gd name="connsiteY55" fmla="*/ 386359 h 404709"/>
                <a:gd name="connsiteX56" fmla="*/ 389403 w 451772"/>
                <a:gd name="connsiteY56" fmla="*/ 402415 h 404709"/>
                <a:gd name="connsiteX57" fmla="*/ 413869 w 451772"/>
                <a:gd name="connsiteY57" fmla="*/ 404709 h 404709"/>
                <a:gd name="connsiteX58" fmla="*/ 413104 w 451772"/>
                <a:gd name="connsiteY58" fmla="*/ 398592 h 404709"/>
                <a:gd name="connsiteX59" fmla="*/ 427632 w 451772"/>
                <a:gd name="connsiteY59" fmla="*/ 373361 h 404709"/>
                <a:gd name="connsiteX60" fmla="*/ 449040 w 451772"/>
                <a:gd name="connsiteY60" fmla="*/ 366480 h 404709"/>
                <a:gd name="connsiteX61" fmla="*/ 442923 w 451772"/>
                <a:gd name="connsiteY61" fmla="*/ 348895 h 4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1772" h="404709">
                  <a:moveTo>
                    <a:pt x="442923" y="348895"/>
                  </a:moveTo>
                  <a:cubicBezTo>
                    <a:pt x="437571" y="346601"/>
                    <a:pt x="442923" y="326722"/>
                    <a:pt x="432219" y="322134"/>
                  </a:cubicBezTo>
                  <a:cubicBezTo>
                    <a:pt x="421515" y="317547"/>
                    <a:pt x="411575" y="309901"/>
                    <a:pt x="408517" y="300726"/>
                  </a:cubicBezTo>
                  <a:cubicBezTo>
                    <a:pt x="405459" y="293080"/>
                    <a:pt x="391696" y="285434"/>
                    <a:pt x="393225" y="279318"/>
                  </a:cubicBezTo>
                  <a:cubicBezTo>
                    <a:pt x="393990" y="273201"/>
                    <a:pt x="420750" y="255616"/>
                    <a:pt x="416927" y="244912"/>
                  </a:cubicBezTo>
                  <a:cubicBezTo>
                    <a:pt x="413104" y="234208"/>
                    <a:pt x="395519" y="236501"/>
                    <a:pt x="393990" y="232678"/>
                  </a:cubicBezTo>
                  <a:cubicBezTo>
                    <a:pt x="392461" y="228855"/>
                    <a:pt x="394754" y="215093"/>
                    <a:pt x="390167" y="205153"/>
                  </a:cubicBezTo>
                  <a:cubicBezTo>
                    <a:pt x="385580" y="194449"/>
                    <a:pt x="393990" y="185274"/>
                    <a:pt x="390167" y="179158"/>
                  </a:cubicBezTo>
                  <a:cubicBezTo>
                    <a:pt x="386344" y="173041"/>
                    <a:pt x="391696" y="161572"/>
                    <a:pt x="393225" y="157749"/>
                  </a:cubicBezTo>
                  <a:cubicBezTo>
                    <a:pt x="393990" y="153926"/>
                    <a:pt x="403165" y="147810"/>
                    <a:pt x="402400" y="138635"/>
                  </a:cubicBezTo>
                  <a:cubicBezTo>
                    <a:pt x="401636" y="132518"/>
                    <a:pt x="404694" y="129460"/>
                    <a:pt x="407752" y="127931"/>
                  </a:cubicBezTo>
                  <a:cubicBezTo>
                    <a:pt x="404694" y="117991"/>
                    <a:pt x="403929" y="101170"/>
                    <a:pt x="403929" y="98112"/>
                  </a:cubicBezTo>
                  <a:cubicBezTo>
                    <a:pt x="403929" y="94289"/>
                    <a:pt x="393225" y="94289"/>
                    <a:pt x="387108" y="95054"/>
                  </a:cubicBezTo>
                  <a:cubicBezTo>
                    <a:pt x="381757" y="95818"/>
                    <a:pt x="377169" y="81291"/>
                    <a:pt x="371052" y="81291"/>
                  </a:cubicBezTo>
                  <a:cubicBezTo>
                    <a:pt x="365700" y="81291"/>
                    <a:pt x="361113" y="76704"/>
                    <a:pt x="361113" y="72881"/>
                  </a:cubicBezTo>
                  <a:cubicBezTo>
                    <a:pt x="361113" y="68293"/>
                    <a:pt x="348115" y="66000"/>
                    <a:pt x="341234" y="66764"/>
                  </a:cubicBezTo>
                  <a:cubicBezTo>
                    <a:pt x="334353" y="67529"/>
                    <a:pt x="332823" y="60648"/>
                    <a:pt x="330530" y="60648"/>
                  </a:cubicBezTo>
                  <a:cubicBezTo>
                    <a:pt x="327471" y="60648"/>
                    <a:pt x="316767" y="56825"/>
                    <a:pt x="313709" y="53002"/>
                  </a:cubicBezTo>
                  <a:cubicBezTo>
                    <a:pt x="310650" y="48414"/>
                    <a:pt x="290007" y="46885"/>
                    <a:pt x="286948" y="52237"/>
                  </a:cubicBezTo>
                  <a:cubicBezTo>
                    <a:pt x="283126" y="57589"/>
                    <a:pt x="277009" y="54531"/>
                    <a:pt x="270128" y="54531"/>
                  </a:cubicBezTo>
                  <a:cubicBezTo>
                    <a:pt x="264011" y="54531"/>
                    <a:pt x="253307" y="64471"/>
                    <a:pt x="249484" y="69823"/>
                  </a:cubicBezTo>
                  <a:cubicBezTo>
                    <a:pt x="247190" y="72881"/>
                    <a:pt x="237251" y="73645"/>
                    <a:pt x="230369" y="73645"/>
                  </a:cubicBezTo>
                  <a:cubicBezTo>
                    <a:pt x="230369" y="79762"/>
                    <a:pt x="230369" y="85114"/>
                    <a:pt x="229605" y="86643"/>
                  </a:cubicBezTo>
                  <a:cubicBezTo>
                    <a:pt x="225782" y="91995"/>
                    <a:pt x="199022" y="97347"/>
                    <a:pt x="179143" y="98112"/>
                  </a:cubicBezTo>
                  <a:cubicBezTo>
                    <a:pt x="159263" y="98877"/>
                    <a:pt x="157734" y="71352"/>
                    <a:pt x="136326" y="71352"/>
                  </a:cubicBezTo>
                  <a:cubicBezTo>
                    <a:pt x="121034" y="71352"/>
                    <a:pt x="108801" y="56825"/>
                    <a:pt x="108036" y="42298"/>
                  </a:cubicBezTo>
                  <a:cubicBezTo>
                    <a:pt x="98862" y="38475"/>
                    <a:pt x="90451" y="32358"/>
                    <a:pt x="91216" y="29300"/>
                  </a:cubicBezTo>
                  <a:cubicBezTo>
                    <a:pt x="92745" y="25477"/>
                    <a:pt x="97332" y="1775"/>
                    <a:pt x="86628" y="7127"/>
                  </a:cubicBezTo>
                  <a:cubicBezTo>
                    <a:pt x="75924" y="13243"/>
                    <a:pt x="59868" y="30829"/>
                    <a:pt x="39989" y="28535"/>
                  </a:cubicBezTo>
                  <a:cubicBezTo>
                    <a:pt x="20109" y="25477"/>
                    <a:pt x="34637" y="23948"/>
                    <a:pt x="24697" y="18596"/>
                  </a:cubicBezTo>
                  <a:cubicBezTo>
                    <a:pt x="14758" y="14008"/>
                    <a:pt x="20874" y="2539"/>
                    <a:pt x="10935" y="246"/>
                  </a:cubicBezTo>
                  <a:cubicBezTo>
                    <a:pt x="995" y="-2048"/>
                    <a:pt x="7876" y="12479"/>
                    <a:pt x="2524" y="12479"/>
                  </a:cubicBezTo>
                  <a:cubicBezTo>
                    <a:pt x="-2828" y="12479"/>
                    <a:pt x="1760" y="28535"/>
                    <a:pt x="3289" y="32358"/>
                  </a:cubicBezTo>
                  <a:cubicBezTo>
                    <a:pt x="4818" y="36181"/>
                    <a:pt x="-534" y="57589"/>
                    <a:pt x="3289" y="58354"/>
                  </a:cubicBezTo>
                  <a:cubicBezTo>
                    <a:pt x="7112" y="59118"/>
                    <a:pt x="15522" y="74410"/>
                    <a:pt x="13993" y="77468"/>
                  </a:cubicBezTo>
                  <a:cubicBezTo>
                    <a:pt x="13229" y="80527"/>
                    <a:pt x="22404" y="89702"/>
                    <a:pt x="22404" y="96583"/>
                  </a:cubicBezTo>
                  <a:cubicBezTo>
                    <a:pt x="22404" y="103464"/>
                    <a:pt x="30814" y="111110"/>
                    <a:pt x="35401" y="111110"/>
                  </a:cubicBezTo>
                  <a:cubicBezTo>
                    <a:pt x="39989" y="111110"/>
                    <a:pt x="46105" y="114168"/>
                    <a:pt x="44576" y="119520"/>
                  </a:cubicBezTo>
                  <a:cubicBezTo>
                    <a:pt x="43047" y="125637"/>
                    <a:pt x="47635" y="134047"/>
                    <a:pt x="41518" y="134047"/>
                  </a:cubicBezTo>
                  <a:cubicBezTo>
                    <a:pt x="36166" y="134047"/>
                    <a:pt x="36930" y="150104"/>
                    <a:pt x="32343" y="153162"/>
                  </a:cubicBezTo>
                  <a:cubicBezTo>
                    <a:pt x="27755" y="156220"/>
                    <a:pt x="31578" y="173041"/>
                    <a:pt x="35401" y="175335"/>
                  </a:cubicBezTo>
                  <a:cubicBezTo>
                    <a:pt x="39224" y="177628"/>
                    <a:pt x="47635" y="182216"/>
                    <a:pt x="46105" y="189097"/>
                  </a:cubicBezTo>
                  <a:cubicBezTo>
                    <a:pt x="45341" y="195978"/>
                    <a:pt x="65220" y="206683"/>
                    <a:pt x="72101" y="207447"/>
                  </a:cubicBezTo>
                  <a:cubicBezTo>
                    <a:pt x="78218" y="208212"/>
                    <a:pt x="79747" y="218151"/>
                    <a:pt x="82805" y="221974"/>
                  </a:cubicBezTo>
                  <a:cubicBezTo>
                    <a:pt x="86628" y="225797"/>
                    <a:pt x="79747" y="233443"/>
                    <a:pt x="81276" y="238030"/>
                  </a:cubicBezTo>
                  <a:cubicBezTo>
                    <a:pt x="82041" y="242618"/>
                    <a:pt x="90451" y="246441"/>
                    <a:pt x="89687" y="254087"/>
                  </a:cubicBezTo>
                  <a:cubicBezTo>
                    <a:pt x="88922" y="258674"/>
                    <a:pt x="96568" y="266320"/>
                    <a:pt x="102685" y="273201"/>
                  </a:cubicBezTo>
                  <a:cubicBezTo>
                    <a:pt x="104978" y="272436"/>
                    <a:pt x="106507" y="272436"/>
                    <a:pt x="108036" y="272436"/>
                  </a:cubicBezTo>
                  <a:cubicBezTo>
                    <a:pt x="114153" y="272436"/>
                    <a:pt x="114153" y="265555"/>
                    <a:pt x="118741" y="269378"/>
                  </a:cubicBezTo>
                  <a:cubicBezTo>
                    <a:pt x="123328" y="273966"/>
                    <a:pt x="130209" y="269378"/>
                    <a:pt x="134797" y="268614"/>
                  </a:cubicBezTo>
                  <a:cubicBezTo>
                    <a:pt x="139384" y="268614"/>
                    <a:pt x="152382" y="293845"/>
                    <a:pt x="158499" y="306843"/>
                  </a:cubicBezTo>
                  <a:cubicBezTo>
                    <a:pt x="164615" y="319076"/>
                    <a:pt x="163851" y="323664"/>
                    <a:pt x="172261" y="329016"/>
                  </a:cubicBezTo>
                  <a:cubicBezTo>
                    <a:pt x="179907" y="334368"/>
                    <a:pt x="189082" y="331309"/>
                    <a:pt x="200551" y="343543"/>
                  </a:cubicBezTo>
                  <a:cubicBezTo>
                    <a:pt x="212020" y="355776"/>
                    <a:pt x="241074" y="364186"/>
                    <a:pt x="253307" y="364951"/>
                  </a:cubicBezTo>
                  <a:cubicBezTo>
                    <a:pt x="265540" y="365715"/>
                    <a:pt x="274715" y="351188"/>
                    <a:pt x="290771" y="354247"/>
                  </a:cubicBezTo>
                  <a:cubicBezTo>
                    <a:pt x="306827" y="357305"/>
                    <a:pt x="303004" y="378713"/>
                    <a:pt x="308357" y="386359"/>
                  </a:cubicBezTo>
                  <a:cubicBezTo>
                    <a:pt x="314473" y="394005"/>
                    <a:pt x="378698" y="398592"/>
                    <a:pt x="389403" y="402415"/>
                  </a:cubicBezTo>
                  <a:cubicBezTo>
                    <a:pt x="393225" y="403945"/>
                    <a:pt x="403165" y="403945"/>
                    <a:pt x="413869" y="404709"/>
                  </a:cubicBezTo>
                  <a:cubicBezTo>
                    <a:pt x="413869" y="402415"/>
                    <a:pt x="413104" y="400122"/>
                    <a:pt x="413104" y="398592"/>
                  </a:cubicBezTo>
                  <a:cubicBezTo>
                    <a:pt x="412340" y="387124"/>
                    <a:pt x="420750" y="377184"/>
                    <a:pt x="427632" y="373361"/>
                  </a:cubicBezTo>
                  <a:cubicBezTo>
                    <a:pt x="435277" y="369538"/>
                    <a:pt x="441394" y="367245"/>
                    <a:pt x="449040" y="366480"/>
                  </a:cubicBezTo>
                  <a:cubicBezTo>
                    <a:pt x="455921" y="366480"/>
                    <a:pt x="448275" y="351188"/>
                    <a:pt x="442923" y="34889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5" name="Vrije vorm: vorm 354">
              <a:extLst>
                <a:ext uri="{FF2B5EF4-FFF2-40B4-BE49-F238E27FC236}">
                  <a16:creationId xmlns:a16="http://schemas.microsoft.com/office/drawing/2014/main" id="{66639474-67F5-4D9A-92F0-1B426DD7F7FA}"/>
                </a:ext>
              </a:extLst>
            </p:cNvPr>
            <p:cNvSpPr/>
            <p:nvPr/>
          </p:nvSpPr>
          <p:spPr>
            <a:xfrm>
              <a:off x="7351971" y="3281043"/>
              <a:ext cx="451772" cy="404709"/>
            </a:xfrm>
            <a:custGeom>
              <a:avLst/>
              <a:gdLst>
                <a:gd name="connsiteX0" fmla="*/ 442923 w 451772"/>
                <a:gd name="connsiteY0" fmla="*/ 348895 h 404709"/>
                <a:gd name="connsiteX1" fmla="*/ 432219 w 451772"/>
                <a:gd name="connsiteY1" fmla="*/ 322134 h 404709"/>
                <a:gd name="connsiteX2" fmla="*/ 408517 w 451772"/>
                <a:gd name="connsiteY2" fmla="*/ 300726 h 404709"/>
                <a:gd name="connsiteX3" fmla="*/ 393225 w 451772"/>
                <a:gd name="connsiteY3" fmla="*/ 279318 h 404709"/>
                <a:gd name="connsiteX4" fmla="*/ 416927 w 451772"/>
                <a:gd name="connsiteY4" fmla="*/ 244912 h 404709"/>
                <a:gd name="connsiteX5" fmla="*/ 393990 w 451772"/>
                <a:gd name="connsiteY5" fmla="*/ 232678 h 404709"/>
                <a:gd name="connsiteX6" fmla="*/ 390167 w 451772"/>
                <a:gd name="connsiteY6" fmla="*/ 205153 h 404709"/>
                <a:gd name="connsiteX7" fmla="*/ 390167 w 451772"/>
                <a:gd name="connsiteY7" fmla="*/ 179158 h 404709"/>
                <a:gd name="connsiteX8" fmla="*/ 393225 w 451772"/>
                <a:gd name="connsiteY8" fmla="*/ 157749 h 404709"/>
                <a:gd name="connsiteX9" fmla="*/ 402400 w 451772"/>
                <a:gd name="connsiteY9" fmla="*/ 138635 h 404709"/>
                <a:gd name="connsiteX10" fmla="*/ 407752 w 451772"/>
                <a:gd name="connsiteY10" fmla="*/ 127931 h 404709"/>
                <a:gd name="connsiteX11" fmla="*/ 403929 w 451772"/>
                <a:gd name="connsiteY11" fmla="*/ 98112 h 404709"/>
                <a:gd name="connsiteX12" fmla="*/ 387108 w 451772"/>
                <a:gd name="connsiteY12" fmla="*/ 95054 h 404709"/>
                <a:gd name="connsiteX13" fmla="*/ 371052 w 451772"/>
                <a:gd name="connsiteY13" fmla="*/ 81291 h 404709"/>
                <a:gd name="connsiteX14" fmla="*/ 361113 w 451772"/>
                <a:gd name="connsiteY14" fmla="*/ 72881 h 404709"/>
                <a:gd name="connsiteX15" fmla="*/ 341234 w 451772"/>
                <a:gd name="connsiteY15" fmla="*/ 66764 h 404709"/>
                <a:gd name="connsiteX16" fmla="*/ 330530 w 451772"/>
                <a:gd name="connsiteY16" fmla="*/ 60648 h 404709"/>
                <a:gd name="connsiteX17" fmla="*/ 313709 w 451772"/>
                <a:gd name="connsiteY17" fmla="*/ 53002 h 404709"/>
                <a:gd name="connsiteX18" fmla="*/ 286948 w 451772"/>
                <a:gd name="connsiteY18" fmla="*/ 52237 h 404709"/>
                <a:gd name="connsiteX19" fmla="*/ 270128 w 451772"/>
                <a:gd name="connsiteY19" fmla="*/ 54531 h 404709"/>
                <a:gd name="connsiteX20" fmla="*/ 249484 w 451772"/>
                <a:gd name="connsiteY20" fmla="*/ 69823 h 404709"/>
                <a:gd name="connsiteX21" fmla="*/ 230369 w 451772"/>
                <a:gd name="connsiteY21" fmla="*/ 73645 h 404709"/>
                <a:gd name="connsiteX22" fmla="*/ 229605 w 451772"/>
                <a:gd name="connsiteY22" fmla="*/ 86643 h 404709"/>
                <a:gd name="connsiteX23" fmla="*/ 179143 w 451772"/>
                <a:gd name="connsiteY23" fmla="*/ 98112 h 404709"/>
                <a:gd name="connsiteX24" fmla="*/ 136326 w 451772"/>
                <a:gd name="connsiteY24" fmla="*/ 71352 h 404709"/>
                <a:gd name="connsiteX25" fmla="*/ 108036 w 451772"/>
                <a:gd name="connsiteY25" fmla="*/ 42298 h 404709"/>
                <a:gd name="connsiteX26" fmla="*/ 91216 w 451772"/>
                <a:gd name="connsiteY26" fmla="*/ 29300 h 404709"/>
                <a:gd name="connsiteX27" fmla="*/ 86628 w 451772"/>
                <a:gd name="connsiteY27" fmla="*/ 7127 h 404709"/>
                <a:gd name="connsiteX28" fmla="*/ 39989 w 451772"/>
                <a:gd name="connsiteY28" fmla="*/ 28535 h 404709"/>
                <a:gd name="connsiteX29" fmla="*/ 24697 w 451772"/>
                <a:gd name="connsiteY29" fmla="*/ 18596 h 404709"/>
                <a:gd name="connsiteX30" fmla="*/ 10935 w 451772"/>
                <a:gd name="connsiteY30" fmla="*/ 246 h 404709"/>
                <a:gd name="connsiteX31" fmla="*/ 2524 w 451772"/>
                <a:gd name="connsiteY31" fmla="*/ 12479 h 404709"/>
                <a:gd name="connsiteX32" fmla="*/ 3289 w 451772"/>
                <a:gd name="connsiteY32" fmla="*/ 32358 h 404709"/>
                <a:gd name="connsiteX33" fmla="*/ 3289 w 451772"/>
                <a:gd name="connsiteY33" fmla="*/ 58354 h 404709"/>
                <a:gd name="connsiteX34" fmla="*/ 13993 w 451772"/>
                <a:gd name="connsiteY34" fmla="*/ 77468 h 404709"/>
                <a:gd name="connsiteX35" fmla="*/ 22404 w 451772"/>
                <a:gd name="connsiteY35" fmla="*/ 96583 h 404709"/>
                <a:gd name="connsiteX36" fmla="*/ 35401 w 451772"/>
                <a:gd name="connsiteY36" fmla="*/ 111110 h 404709"/>
                <a:gd name="connsiteX37" fmla="*/ 44576 w 451772"/>
                <a:gd name="connsiteY37" fmla="*/ 119520 h 404709"/>
                <a:gd name="connsiteX38" fmla="*/ 41518 w 451772"/>
                <a:gd name="connsiteY38" fmla="*/ 134047 h 404709"/>
                <a:gd name="connsiteX39" fmla="*/ 32343 w 451772"/>
                <a:gd name="connsiteY39" fmla="*/ 153162 h 404709"/>
                <a:gd name="connsiteX40" fmla="*/ 35401 w 451772"/>
                <a:gd name="connsiteY40" fmla="*/ 175335 h 404709"/>
                <a:gd name="connsiteX41" fmla="*/ 46105 w 451772"/>
                <a:gd name="connsiteY41" fmla="*/ 189097 h 404709"/>
                <a:gd name="connsiteX42" fmla="*/ 72101 w 451772"/>
                <a:gd name="connsiteY42" fmla="*/ 207447 h 404709"/>
                <a:gd name="connsiteX43" fmla="*/ 82805 w 451772"/>
                <a:gd name="connsiteY43" fmla="*/ 221974 h 404709"/>
                <a:gd name="connsiteX44" fmla="*/ 81276 w 451772"/>
                <a:gd name="connsiteY44" fmla="*/ 238030 h 404709"/>
                <a:gd name="connsiteX45" fmla="*/ 89687 w 451772"/>
                <a:gd name="connsiteY45" fmla="*/ 254087 h 404709"/>
                <a:gd name="connsiteX46" fmla="*/ 102685 w 451772"/>
                <a:gd name="connsiteY46" fmla="*/ 273201 h 404709"/>
                <a:gd name="connsiteX47" fmla="*/ 108036 w 451772"/>
                <a:gd name="connsiteY47" fmla="*/ 272436 h 404709"/>
                <a:gd name="connsiteX48" fmla="*/ 118741 w 451772"/>
                <a:gd name="connsiteY48" fmla="*/ 269378 h 404709"/>
                <a:gd name="connsiteX49" fmla="*/ 134797 w 451772"/>
                <a:gd name="connsiteY49" fmla="*/ 268614 h 404709"/>
                <a:gd name="connsiteX50" fmla="*/ 158499 w 451772"/>
                <a:gd name="connsiteY50" fmla="*/ 306843 h 404709"/>
                <a:gd name="connsiteX51" fmla="*/ 172261 w 451772"/>
                <a:gd name="connsiteY51" fmla="*/ 329016 h 404709"/>
                <a:gd name="connsiteX52" fmla="*/ 200551 w 451772"/>
                <a:gd name="connsiteY52" fmla="*/ 343543 h 404709"/>
                <a:gd name="connsiteX53" fmla="*/ 253307 w 451772"/>
                <a:gd name="connsiteY53" fmla="*/ 364951 h 404709"/>
                <a:gd name="connsiteX54" fmla="*/ 290771 w 451772"/>
                <a:gd name="connsiteY54" fmla="*/ 354247 h 404709"/>
                <a:gd name="connsiteX55" fmla="*/ 308357 w 451772"/>
                <a:gd name="connsiteY55" fmla="*/ 386359 h 404709"/>
                <a:gd name="connsiteX56" fmla="*/ 389403 w 451772"/>
                <a:gd name="connsiteY56" fmla="*/ 402415 h 404709"/>
                <a:gd name="connsiteX57" fmla="*/ 413869 w 451772"/>
                <a:gd name="connsiteY57" fmla="*/ 404709 h 404709"/>
                <a:gd name="connsiteX58" fmla="*/ 413104 w 451772"/>
                <a:gd name="connsiteY58" fmla="*/ 398592 h 404709"/>
                <a:gd name="connsiteX59" fmla="*/ 427632 w 451772"/>
                <a:gd name="connsiteY59" fmla="*/ 373361 h 404709"/>
                <a:gd name="connsiteX60" fmla="*/ 449040 w 451772"/>
                <a:gd name="connsiteY60" fmla="*/ 366480 h 404709"/>
                <a:gd name="connsiteX61" fmla="*/ 442923 w 451772"/>
                <a:gd name="connsiteY61" fmla="*/ 348895 h 4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1772" h="404709">
                  <a:moveTo>
                    <a:pt x="442923" y="348895"/>
                  </a:moveTo>
                  <a:cubicBezTo>
                    <a:pt x="437571" y="346601"/>
                    <a:pt x="442923" y="326722"/>
                    <a:pt x="432219" y="322134"/>
                  </a:cubicBezTo>
                  <a:cubicBezTo>
                    <a:pt x="421515" y="317547"/>
                    <a:pt x="411575" y="309901"/>
                    <a:pt x="408517" y="300726"/>
                  </a:cubicBezTo>
                  <a:cubicBezTo>
                    <a:pt x="405459" y="293080"/>
                    <a:pt x="391696" y="285434"/>
                    <a:pt x="393225" y="279318"/>
                  </a:cubicBezTo>
                  <a:cubicBezTo>
                    <a:pt x="393990" y="273201"/>
                    <a:pt x="420750" y="255616"/>
                    <a:pt x="416927" y="244912"/>
                  </a:cubicBezTo>
                  <a:cubicBezTo>
                    <a:pt x="413104" y="234208"/>
                    <a:pt x="395519" y="236501"/>
                    <a:pt x="393990" y="232678"/>
                  </a:cubicBezTo>
                  <a:cubicBezTo>
                    <a:pt x="392461" y="228855"/>
                    <a:pt x="394754" y="215093"/>
                    <a:pt x="390167" y="205153"/>
                  </a:cubicBezTo>
                  <a:cubicBezTo>
                    <a:pt x="385580" y="194449"/>
                    <a:pt x="393990" y="185274"/>
                    <a:pt x="390167" y="179158"/>
                  </a:cubicBezTo>
                  <a:cubicBezTo>
                    <a:pt x="386344" y="173041"/>
                    <a:pt x="391696" y="161572"/>
                    <a:pt x="393225" y="157749"/>
                  </a:cubicBezTo>
                  <a:cubicBezTo>
                    <a:pt x="393990" y="153926"/>
                    <a:pt x="403165" y="147810"/>
                    <a:pt x="402400" y="138635"/>
                  </a:cubicBezTo>
                  <a:cubicBezTo>
                    <a:pt x="401636" y="132518"/>
                    <a:pt x="404694" y="129460"/>
                    <a:pt x="407752" y="127931"/>
                  </a:cubicBezTo>
                  <a:cubicBezTo>
                    <a:pt x="404694" y="117991"/>
                    <a:pt x="403929" y="101170"/>
                    <a:pt x="403929" y="98112"/>
                  </a:cubicBezTo>
                  <a:cubicBezTo>
                    <a:pt x="403929" y="94289"/>
                    <a:pt x="393225" y="94289"/>
                    <a:pt x="387108" y="95054"/>
                  </a:cubicBezTo>
                  <a:cubicBezTo>
                    <a:pt x="381757" y="95818"/>
                    <a:pt x="377169" y="81291"/>
                    <a:pt x="371052" y="81291"/>
                  </a:cubicBezTo>
                  <a:cubicBezTo>
                    <a:pt x="365700" y="81291"/>
                    <a:pt x="361113" y="76704"/>
                    <a:pt x="361113" y="72881"/>
                  </a:cubicBezTo>
                  <a:cubicBezTo>
                    <a:pt x="361113" y="68293"/>
                    <a:pt x="348115" y="66000"/>
                    <a:pt x="341234" y="66764"/>
                  </a:cubicBezTo>
                  <a:cubicBezTo>
                    <a:pt x="334353" y="67529"/>
                    <a:pt x="332823" y="60648"/>
                    <a:pt x="330530" y="60648"/>
                  </a:cubicBezTo>
                  <a:cubicBezTo>
                    <a:pt x="327471" y="60648"/>
                    <a:pt x="316767" y="56825"/>
                    <a:pt x="313709" y="53002"/>
                  </a:cubicBezTo>
                  <a:cubicBezTo>
                    <a:pt x="310650" y="48414"/>
                    <a:pt x="290007" y="46885"/>
                    <a:pt x="286948" y="52237"/>
                  </a:cubicBezTo>
                  <a:cubicBezTo>
                    <a:pt x="283126" y="57589"/>
                    <a:pt x="277009" y="54531"/>
                    <a:pt x="270128" y="54531"/>
                  </a:cubicBezTo>
                  <a:cubicBezTo>
                    <a:pt x="264011" y="54531"/>
                    <a:pt x="253307" y="64471"/>
                    <a:pt x="249484" y="69823"/>
                  </a:cubicBezTo>
                  <a:cubicBezTo>
                    <a:pt x="247190" y="72881"/>
                    <a:pt x="237251" y="73645"/>
                    <a:pt x="230369" y="73645"/>
                  </a:cubicBezTo>
                  <a:cubicBezTo>
                    <a:pt x="230369" y="79762"/>
                    <a:pt x="230369" y="85114"/>
                    <a:pt x="229605" y="86643"/>
                  </a:cubicBezTo>
                  <a:cubicBezTo>
                    <a:pt x="225782" y="91995"/>
                    <a:pt x="199022" y="97347"/>
                    <a:pt x="179143" y="98112"/>
                  </a:cubicBezTo>
                  <a:cubicBezTo>
                    <a:pt x="159263" y="98877"/>
                    <a:pt x="157734" y="71352"/>
                    <a:pt x="136326" y="71352"/>
                  </a:cubicBezTo>
                  <a:cubicBezTo>
                    <a:pt x="121034" y="71352"/>
                    <a:pt x="108801" y="56825"/>
                    <a:pt x="108036" y="42298"/>
                  </a:cubicBezTo>
                  <a:cubicBezTo>
                    <a:pt x="98862" y="38475"/>
                    <a:pt x="90451" y="32358"/>
                    <a:pt x="91216" y="29300"/>
                  </a:cubicBezTo>
                  <a:cubicBezTo>
                    <a:pt x="92745" y="25477"/>
                    <a:pt x="97332" y="1775"/>
                    <a:pt x="86628" y="7127"/>
                  </a:cubicBezTo>
                  <a:cubicBezTo>
                    <a:pt x="75924" y="13243"/>
                    <a:pt x="59868" y="30829"/>
                    <a:pt x="39989" y="28535"/>
                  </a:cubicBezTo>
                  <a:cubicBezTo>
                    <a:pt x="20109" y="25477"/>
                    <a:pt x="34637" y="23948"/>
                    <a:pt x="24697" y="18596"/>
                  </a:cubicBezTo>
                  <a:cubicBezTo>
                    <a:pt x="14758" y="14008"/>
                    <a:pt x="20874" y="2539"/>
                    <a:pt x="10935" y="246"/>
                  </a:cubicBezTo>
                  <a:cubicBezTo>
                    <a:pt x="995" y="-2048"/>
                    <a:pt x="7876" y="12479"/>
                    <a:pt x="2524" y="12479"/>
                  </a:cubicBezTo>
                  <a:cubicBezTo>
                    <a:pt x="-2828" y="12479"/>
                    <a:pt x="1760" y="28535"/>
                    <a:pt x="3289" y="32358"/>
                  </a:cubicBezTo>
                  <a:cubicBezTo>
                    <a:pt x="4818" y="36181"/>
                    <a:pt x="-534" y="57589"/>
                    <a:pt x="3289" y="58354"/>
                  </a:cubicBezTo>
                  <a:cubicBezTo>
                    <a:pt x="7112" y="59118"/>
                    <a:pt x="15522" y="74410"/>
                    <a:pt x="13993" y="77468"/>
                  </a:cubicBezTo>
                  <a:cubicBezTo>
                    <a:pt x="13229" y="80527"/>
                    <a:pt x="22404" y="89702"/>
                    <a:pt x="22404" y="96583"/>
                  </a:cubicBezTo>
                  <a:cubicBezTo>
                    <a:pt x="22404" y="103464"/>
                    <a:pt x="30814" y="111110"/>
                    <a:pt x="35401" y="111110"/>
                  </a:cubicBezTo>
                  <a:cubicBezTo>
                    <a:pt x="39989" y="111110"/>
                    <a:pt x="46105" y="114168"/>
                    <a:pt x="44576" y="119520"/>
                  </a:cubicBezTo>
                  <a:cubicBezTo>
                    <a:pt x="43047" y="125637"/>
                    <a:pt x="47635" y="134047"/>
                    <a:pt x="41518" y="134047"/>
                  </a:cubicBezTo>
                  <a:cubicBezTo>
                    <a:pt x="36166" y="134047"/>
                    <a:pt x="36930" y="150104"/>
                    <a:pt x="32343" y="153162"/>
                  </a:cubicBezTo>
                  <a:cubicBezTo>
                    <a:pt x="27755" y="156220"/>
                    <a:pt x="31578" y="173041"/>
                    <a:pt x="35401" y="175335"/>
                  </a:cubicBezTo>
                  <a:cubicBezTo>
                    <a:pt x="39224" y="177628"/>
                    <a:pt x="47635" y="182216"/>
                    <a:pt x="46105" y="189097"/>
                  </a:cubicBezTo>
                  <a:cubicBezTo>
                    <a:pt x="45341" y="195978"/>
                    <a:pt x="65220" y="206683"/>
                    <a:pt x="72101" y="207447"/>
                  </a:cubicBezTo>
                  <a:cubicBezTo>
                    <a:pt x="78218" y="208212"/>
                    <a:pt x="79747" y="218151"/>
                    <a:pt x="82805" y="221974"/>
                  </a:cubicBezTo>
                  <a:cubicBezTo>
                    <a:pt x="86628" y="225797"/>
                    <a:pt x="79747" y="233443"/>
                    <a:pt x="81276" y="238030"/>
                  </a:cubicBezTo>
                  <a:cubicBezTo>
                    <a:pt x="82041" y="242618"/>
                    <a:pt x="90451" y="246441"/>
                    <a:pt x="89687" y="254087"/>
                  </a:cubicBezTo>
                  <a:cubicBezTo>
                    <a:pt x="88922" y="258674"/>
                    <a:pt x="96568" y="266320"/>
                    <a:pt x="102685" y="273201"/>
                  </a:cubicBezTo>
                  <a:cubicBezTo>
                    <a:pt x="104978" y="272436"/>
                    <a:pt x="106507" y="272436"/>
                    <a:pt x="108036" y="272436"/>
                  </a:cubicBezTo>
                  <a:cubicBezTo>
                    <a:pt x="114153" y="272436"/>
                    <a:pt x="114153" y="265555"/>
                    <a:pt x="118741" y="269378"/>
                  </a:cubicBezTo>
                  <a:cubicBezTo>
                    <a:pt x="123328" y="273966"/>
                    <a:pt x="130209" y="269378"/>
                    <a:pt x="134797" y="268614"/>
                  </a:cubicBezTo>
                  <a:cubicBezTo>
                    <a:pt x="139384" y="268614"/>
                    <a:pt x="152382" y="293845"/>
                    <a:pt x="158499" y="306843"/>
                  </a:cubicBezTo>
                  <a:cubicBezTo>
                    <a:pt x="164615" y="319076"/>
                    <a:pt x="163851" y="323664"/>
                    <a:pt x="172261" y="329016"/>
                  </a:cubicBezTo>
                  <a:cubicBezTo>
                    <a:pt x="179907" y="334368"/>
                    <a:pt x="189082" y="331309"/>
                    <a:pt x="200551" y="343543"/>
                  </a:cubicBezTo>
                  <a:cubicBezTo>
                    <a:pt x="212020" y="355776"/>
                    <a:pt x="241074" y="364186"/>
                    <a:pt x="253307" y="364951"/>
                  </a:cubicBezTo>
                  <a:cubicBezTo>
                    <a:pt x="265540" y="365715"/>
                    <a:pt x="274715" y="351188"/>
                    <a:pt x="290771" y="354247"/>
                  </a:cubicBezTo>
                  <a:cubicBezTo>
                    <a:pt x="306827" y="357305"/>
                    <a:pt x="303004" y="378713"/>
                    <a:pt x="308357" y="386359"/>
                  </a:cubicBezTo>
                  <a:cubicBezTo>
                    <a:pt x="314473" y="394005"/>
                    <a:pt x="378698" y="398592"/>
                    <a:pt x="389403" y="402415"/>
                  </a:cubicBezTo>
                  <a:cubicBezTo>
                    <a:pt x="393225" y="403945"/>
                    <a:pt x="403165" y="403945"/>
                    <a:pt x="413869" y="404709"/>
                  </a:cubicBezTo>
                  <a:cubicBezTo>
                    <a:pt x="413869" y="402415"/>
                    <a:pt x="413104" y="400122"/>
                    <a:pt x="413104" y="398592"/>
                  </a:cubicBezTo>
                  <a:cubicBezTo>
                    <a:pt x="412340" y="387124"/>
                    <a:pt x="420750" y="377184"/>
                    <a:pt x="427632" y="373361"/>
                  </a:cubicBezTo>
                  <a:cubicBezTo>
                    <a:pt x="435277" y="369538"/>
                    <a:pt x="441394" y="367245"/>
                    <a:pt x="449040" y="366480"/>
                  </a:cubicBezTo>
                  <a:cubicBezTo>
                    <a:pt x="455921" y="366480"/>
                    <a:pt x="448275" y="351188"/>
                    <a:pt x="442923" y="34889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6" name="Vrije vorm: vorm 355">
              <a:extLst>
                <a:ext uri="{FF2B5EF4-FFF2-40B4-BE49-F238E27FC236}">
                  <a16:creationId xmlns:a16="http://schemas.microsoft.com/office/drawing/2014/main" id="{32EEEAB0-98CE-43D6-AAF9-1A2DF5A9277D}"/>
                </a:ext>
              </a:extLst>
            </p:cNvPr>
            <p:cNvSpPr/>
            <p:nvPr/>
          </p:nvSpPr>
          <p:spPr>
            <a:xfrm>
              <a:off x="7404652" y="2799385"/>
              <a:ext cx="945483" cy="465035"/>
            </a:xfrm>
            <a:custGeom>
              <a:avLst/>
              <a:gdLst>
                <a:gd name="connsiteX0" fmla="*/ 745772 w 945483"/>
                <a:gd name="connsiteY0" fmla="*/ 291523 h 465035"/>
                <a:gd name="connsiteX1" fmla="*/ 667020 w 945483"/>
                <a:gd name="connsiteY1" fmla="*/ 300698 h 465035"/>
                <a:gd name="connsiteX2" fmla="*/ 654787 w 945483"/>
                <a:gd name="connsiteY2" fmla="*/ 331281 h 465035"/>
                <a:gd name="connsiteX3" fmla="*/ 651729 w 945483"/>
                <a:gd name="connsiteY3" fmla="*/ 291523 h 465035"/>
                <a:gd name="connsiteX4" fmla="*/ 711366 w 945483"/>
                <a:gd name="connsiteY4" fmla="*/ 282348 h 465035"/>
                <a:gd name="connsiteX5" fmla="*/ 769474 w 945483"/>
                <a:gd name="connsiteY5" fmla="*/ 279289 h 465035"/>
                <a:gd name="connsiteX6" fmla="*/ 745772 w 945483"/>
                <a:gd name="connsiteY6" fmla="*/ 291523 h 465035"/>
                <a:gd name="connsiteX7" fmla="*/ 355836 w 945483"/>
                <a:gd name="connsiteY7" fmla="*/ 294581 h 465035"/>
                <a:gd name="connsiteX8" fmla="*/ 323723 w 945483"/>
                <a:gd name="connsiteY8" fmla="*/ 285406 h 465035"/>
                <a:gd name="connsiteX9" fmla="*/ 355836 w 945483"/>
                <a:gd name="connsiteY9" fmla="*/ 294581 h 465035"/>
                <a:gd name="connsiteX10" fmla="*/ 943799 w 945483"/>
                <a:gd name="connsiteY10" fmla="*/ 189069 h 465035"/>
                <a:gd name="connsiteX11" fmla="*/ 935388 w 945483"/>
                <a:gd name="connsiteY11" fmla="*/ 188304 h 465035"/>
                <a:gd name="connsiteX12" fmla="*/ 917038 w 945483"/>
                <a:gd name="connsiteY12" fmla="*/ 192127 h 465035"/>
                <a:gd name="connsiteX13" fmla="*/ 905570 w 945483"/>
                <a:gd name="connsiteY13" fmla="*/ 182187 h 465035"/>
                <a:gd name="connsiteX14" fmla="*/ 900217 w 945483"/>
                <a:gd name="connsiteY14" fmla="*/ 173012 h 465035"/>
                <a:gd name="connsiteX15" fmla="*/ 885691 w 945483"/>
                <a:gd name="connsiteY15" fmla="*/ 160779 h 465035"/>
                <a:gd name="connsiteX16" fmla="*/ 870399 w 945483"/>
                <a:gd name="connsiteY16" fmla="*/ 147781 h 465035"/>
                <a:gd name="connsiteX17" fmla="*/ 847462 w 945483"/>
                <a:gd name="connsiteY17" fmla="*/ 154662 h 465035"/>
                <a:gd name="connsiteX18" fmla="*/ 824524 w 945483"/>
                <a:gd name="connsiteY18" fmla="*/ 150840 h 465035"/>
                <a:gd name="connsiteX19" fmla="*/ 806174 w 945483"/>
                <a:gd name="connsiteY19" fmla="*/ 137077 h 465035"/>
                <a:gd name="connsiteX20" fmla="*/ 792412 w 945483"/>
                <a:gd name="connsiteY20" fmla="*/ 152369 h 465035"/>
                <a:gd name="connsiteX21" fmla="*/ 767945 w 945483"/>
                <a:gd name="connsiteY21" fmla="*/ 108788 h 465035"/>
                <a:gd name="connsiteX22" fmla="*/ 725129 w 945483"/>
                <a:gd name="connsiteY22" fmla="*/ 56032 h 465035"/>
                <a:gd name="connsiteX23" fmla="*/ 718247 w 945483"/>
                <a:gd name="connsiteY23" fmla="*/ 37682 h 465035"/>
                <a:gd name="connsiteX24" fmla="*/ 702956 w 945483"/>
                <a:gd name="connsiteY24" fmla="*/ 36152 h 465035"/>
                <a:gd name="connsiteX25" fmla="*/ 681547 w 945483"/>
                <a:gd name="connsiteY25" fmla="*/ 48386 h 465035"/>
                <a:gd name="connsiteX26" fmla="*/ 656316 w 945483"/>
                <a:gd name="connsiteY26" fmla="*/ 59090 h 465035"/>
                <a:gd name="connsiteX27" fmla="*/ 638731 w 945483"/>
                <a:gd name="connsiteY27" fmla="*/ 63677 h 465035"/>
                <a:gd name="connsiteX28" fmla="*/ 647141 w 945483"/>
                <a:gd name="connsiteY28" fmla="*/ 48386 h 465035"/>
                <a:gd name="connsiteX29" fmla="*/ 634908 w 945483"/>
                <a:gd name="connsiteY29" fmla="*/ 46857 h 465035"/>
                <a:gd name="connsiteX30" fmla="*/ 624204 w 945483"/>
                <a:gd name="connsiteY30" fmla="*/ 45327 h 465035"/>
                <a:gd name="connsiteX31" fmla="*/ 617322 w 945483"/>
                <a:gd name="connsiteY31" fmla="*/ 43798 h 465035"/>
                <a:gd name="connsiteX32" fmla="*/ 608912 w 945483"/>
                <a:gd name="connsiteY32" fmla="*/ 37682 h 465035"/>
                <a:gd name="connsiteX33" fmla="*/ 587504 w 945483"/>
                <a:gd name="connsiteY33" fmla="*/ 41505 h 465035"/>
                <a:gd name="connsiteX34" fmla="*/ 589798 w 945483"/>
                <a:gd name="connsiteY34" fmla="*/ 31565 h 465035"/>
                <a:gd name="connsiteX35" fmla="*/ 585975 w 945483"/>
                <a:gd name="connsiteY35" fmla="*/ 13980 h 465035"/>
                <a:gd name="connsiteX36" fmla="*/ 570683 w 945483"/>
                <a:gd name="connsiteY36" fmla="*/ 4040 h 465035"/>
                <a:gd name="connsiteX37" fmla="*/ 552333 w 945483"/>
                <a:gd name="connsiteY37" fmla="*/ 982 h 465035"/>
                <a:gd name="connsiteX38" fmla="*/ 523279 w 945483"/>
                <a:gd name="connsiteY38" fmla="*/ 7863 h 465035"/>
                <a:gd name="connsiteX39" fmla="*/ 489638 w 945483"/>
                <a:gd name="connsiteY39" fmla="*/ 20096 h 465035"/>
                <a:gd name="connsiteX40" fmla="*/ 456760 w 945483"/>
                <a:gd name="connsiteY40" fmla="*/ 26213 h 465035"/>
                <a:gd name="connsiteX41" fmla="*/ 433058 w 945483"/>
                <a:gd name="connsiteY41" fmla="*/ 33859 h 465035"/>
                <a:gd name="connsiteX42" fmla="*/ 397888 w 945483"/>
                <a:gd name="connsiteY42" fmla="*/ 41505 h 465035"/>
                <a:gd name="connsiteX43" fmla="*/ 370363 w 945483"/>
                <a:gd name="connsiteY43" fmla="*/ 44563 h 465035"/>
                <a:gd name="connsiteX44" fmla="*/ 350484 w 945483"/>
                <a:gd name="connsiteY44" fmla="*/ 45327 h 465035"/>
                <a:gd name="connsiteX45" fmla="*/ 351248 w 945483"/>
                <a:gd name="connsiteY45" fmla="*/ 65971 h 465035"/>
                <a:gd name="connsiteX46" fmla="*/ 371892 w 945483"/>
                <a:gd name="connsiteY46" fmla="*/ 76675 h 465035"/>
                <a:gd name="connsiteX47" fmla="*/ 347425 w 945483"/>
                <a:gd name="connsiteY47" fmla="*/ 81263 h 465035"/>
                <a:gd name="connsiteX48" fmla="*/ 343602 w 945483"/>
                <a:gd name="connsiteY48" fmla="*/ 98848 h 465035"/>
                <a:gd name="connsiteX49" fmla="*/ 329076 w 945483"/>
                <a:gd name="connsiteY49" fmla="*/ 111846 h 465035"/>
                <a:gd name="connsiteX50" fmla="*/ 335192 w 945483"/>
                <a:gd name="connsiteY50" fmla="*/ 124844 h 465035"/>
                <a:gd name="connsiteX51" fmla="*/ 352013 w 945483"/>
                <a:gd name="connsiteY51" fmla="*/ 130196 h 465035"/>
                <a:gd name="connsiteX52" fmla="*/ 358130 w 945483"/>
                <a:gd name="connsiteY52" fmla="*/ 147781 h 465035"/>
                <a:gd name="connsiteX53" fmla="*/ 343602 w 945483"/>
                <a:gd name="connsiteY53" fmla="*/ 156192 h 465035"/>
                <a:gd name="connsiteX54" fmla="*/ 326017 w 945483"/>
                <a:gd name="connsiteY54" fmla="*/ 148546 h 465035"/>
                <a:gd name="connsiteX55" fmla="*/ 317607 w 945483"/>
                <a:gd name="connsiteY55" fmla="*/ 160779 h 465035"/>
                <a:gd name="connsiteX56" fmla="*/ 306138 w 945483"/>
                <a:gd name="connsiteY56" fmla="*/ 153133 h 465035"/>
                <a:gd name="connsiteX57" fmla="*/ 290847 w 945483"/>
                <a:gd name="connsiteY57" fmla="*/ 145488 h 465035"/>
                <a:gd name="connsiteX58" fmla="*/ 267909 w 945483"/>
                <a:gd name="connsiteY58" fmla="*/ 144723 h 465035"/>
                <a:gd name="connsiteX59" fmla="*/ 254146 w 945483"/>
                <a:gd name="connsiteY59" fmla="*/ 143958 h 465035"/>
                <a:gd name="connsiteX60" fmla="*/ 231209 w 945483"/>
                <a:gd name="connsiteY60" fmla="*/ 151604 h 465035"/>
                <a:gd name="connsiteX61" fmla="*/ 209801 w 945483"/>
                <a:gd name="connsiteY61" fmla="*/ 153898 h 465035"/>
                <a:gd name="connsiteX62" fmla="*/ 196038 w 945483"/>
                <a:gd name="connsiteY62" fmla="*/ 153898 h 465035"/>
                <a:gd name="connsiteX63" fmla="*/ 189922 w 945483"/>
                <a:gd name="connsiteY63" fmla="*/ 150840 h 465035"/>
                <a:gd name="connsiteX64" fmla="*/ 170042 w 945483"/>
                <a:gd name="connsiteY64" fmla="*/ 133254 h 465035"/>
                <a:gd name="connsiteX65" fmla="*/ 143282 w 945483"/>
                <a:gd name="connsiteY65" fmla="*/ 124844 h 465035"/>
                <a:gd name="connsiteX66" fmla="*/ 126462 w 945483"/>
                <a:gd name="connsiteY66" fmla="*/ 124844 h 465035"/>
                <a:gd name="connsiteX67" fmla="*/ 114228 w 945483"/>
                <a:gd name="connsiteY67" fmla="*/ 124844 h 465035"/>
                <a:gd name="connsiteX68" fmla="*/ 96643 w 945483"/>
                <a:gd name="connsiteY68" fmla="*/ 130196 h 465035"/>
                <a:gd name="connsiteX69" fmla="*/ 72176 w 945483"/>
                <a:gd name="connsiteY69" fmla="*/ 142429 h 465035"/>
                <a:gd name="connsiteX70" fmla="*/ 59943 w 945483"/>
                <a:gd name="connsiteY70" fmla="*/ 154662 h 465035"/>
                <a:gd name="connsiteX71" fmla="*/ 53826 w 945483"/>
                <a:gd name="connsiteY71" fmla="*/ 167660 h 465035"/>
                <a:gd name="connsiteX72" fmla="*/ 51532 w 945483"/>
                <a:gd name="connsiteY72" fmla="*/ 182952 h 465035"/>
                <a:gd name="connsiteX73" fmla="*/ 33183 w 945483"/>
                <a:gd name="connsiteY73" fmla="*/ 166896 h 465035"/>
                <a:gd name="connsiteX74" fmla="*/ 19420 w 945483"/>
                <a:gd name="connsiteY74" fmla="*/ 175306 h 465035"/>
                <a:gd name="connsiteX75" fmla="*/ 7187 w 945483"/>
                <a:gd name="connsiteY75" fmla="*/ 190598 h 465035"/>
                <a:gd name="connsiteX76" fmla="*/ 14068 w 945483"/>
                <a:gd name="connsiteY76" fmla="*/ 202831 h 465035"/>
                <a:gd name="connsiteX77" fmla="*/ 5657 w 945483"/>
                <a:gd name="connsiteY77" fmla="*/ 210477 h 465035"/>
                <a:gd name="connsiteX78" fmla="*/ 306 w 945483"/>
                <a:gd name="connsiteY78" fmla="*/ 225769 h 465035"/>
                <a:gd name="connsiteX79" fmla="*/ 14068 w 945483"/>
                <a:gd name="connsiteY79" fmla="*/ 235708 h 465035"/>
                <a:gd name="connsiteX80" fmla="*/ 17891 w 945483"/>
                <a:gd name="connsiteY80" fmla="*/ 248706 h 465035"/>
                <a:gd name="connsiteX81" fmla="*/ 34712 w 945483"/>
                <a:gd name="connsiteY81" fmla="*/ 247941 h 465035"/>
                <a:gd name="connsiteX82" fmla="*/ 49239 w 945483"/>
                <a:gd name="connsiteY82" fmla="*/ 265527 h 465035"/>
                <a:gd name="connsiteX83" fmla="*/ 52297 w 945483"/>
                <a:gd name="connsiteY83" fmla="*/ 280818 h 465035"/>
                <a:gd name="connsiteX84" fmla="*/ 57649 w 945483"/>
                <a:gd name="connsiteY84" fmla="*/ 291523 h 465035"/>
                <a:gd name="connsiteX85" fmla="*/ 65295 w 945483"/>
                <a:gd name="connsiteY85" fmla="*/ 296110 h 465035"/>
                <a:gd name="connsiteX86" fmla="*/ 69118 w 945483"/>
                <a:gd name="connsiteY86" fmla="*/ 293052 h 465035"/>
                <a:gd name="connsiteX87" fmla="*/ 118051 w 945483"/>
                <a:gd name="connsiteY87" fmla="*/ 276231 h 465035"/>
                <a:gd name="connsiteX88" fmla="*/ 153986 w 945483"/>
                <a:gd name="connsiteY88" fmla="*/ 283112 h 465035"/>
                <a:gd name="connsiteX89" fmla="*/ 157045 w 945483"/>
                <a:gd name="connsiteY89" fmla="*/ 319047 h 465035"/>
                <a:gd name="connsiteX90" fmla="*/ 134107 w 945483"/>
                <a:gd name="connsiteY90" fmla="*/ 325164 h 465035"/>
                <a:gd name="connsiteX91" fmla="*/ 105053 w 945483"/>
                <a:gd name="connsiteY91" fmla="*/ 335868 h 465035"/>
                <a:gd name="connsiteX92" fmla="*/ 101995 w 945483"/>
                <a:gd name="connsiteY92" fmla="*/ 349631 h 465035"/>
                <a:gd name="connsiteX93" fmla="*/ 90526 w 945483"/>
                <a:gd name="connsiteY93" fmla="*/ 357277 h 465035"/>
                <a:gd name="connsiteX94" fmla="*/ 108112 w 945483"/>
                <a:gd name="connsiteY94" fmla="*/ 373333 h 465035"/>
                <a:gd name="connsiteX95" fmla="*/ 115757 w 945483"/>
                <a:gd name="connsiteY95" fmla="*/ 391683 h 465035"/>
                <a:gd name="connsiteX96" fmla="*/ 132578 w 945483"/>
                <a:gd name="connsiteY96" fmla="*/ 401622 h 465035"/>
                <a:gd name="connsiteX97" fmla="*/ 143282 w 945483"/>
                <a:gd name="connsiteY97" fmla="*/ 413856 h 465035"/>
                <a:gd name="connsiteX98" fmla="*/ 150928 w 945483"/>
                <a:gd name="connsiteY98" fmla="*/ 443674 h 465035"/>
                <a:gd name="connsiteX99" fmla="*/ 153986 w 945483"/>
                <a:gd name="connsiteY99" fmla="*/ 426853 h 465035"/>
                <a:gd name="connsiteX100" fmla="*/ 177688 w 945483"/>
                <a:gd name="connsiteY100" fmla="*/ 413856 h 465035"/>
                <a:gd name="connsiteX101" fmla="*/ 205978 w 945483"/>
                <a:gd name="connsiteY101" fmla="*/ 436793 h 465035"/>
                <a:gd name="connsiteX102" fmla="*/ 222799 w 945483"/>
                <a:gd name="connsiteY102" fmla="*/ 440616 h 465035"/>
                <a:gd name="connsiteX103" fmla="*/ 225857 w 945483"/>
                <a:gd name="connsiteY103" fmla="*/ 332810 h 465035"/>
                <a:gd name="connsiteX104" fmla="*/ 284730 w 945483"/>
                <a:gd name="connsiteY104" fmla="*/ 316754 h 465035"/>
                <a:gd name="connsiteX105" fmla="*/ 287024 w 945483"/>
                <a:gd name="connsiteY105" fmla="*/ 312931 h 465035"/>
                <a:gd name="connsiteX106" fmla="*/ 308432 w 945483"/>
                <a:gd name="connsiteY106" fmla="*/ 313695 h 465035"/>
                <a:gd name="connsiteX107" fmla="*/ 318371 w 945483"/>
                <a:gd name="connsiteY107" fmla="*/ 302227 h 465035"/>
                <a:gd name="connsiteX108" fmla="*/ 323723 w 945483"/>
                <a:gd name="connsiteY108" fmla="*/ 316754 h 465035"/>
                <a:gd name="connsiteX109" fmla="*/ 335957 w 945483"/>
                <a:gd name="connsiteY109" fmla="*/ 348866 h 465035"/>
                <a:gd name="connsiteX110" fmla="*/ 362717 w 945483"/>
                <a:gd name="connsiteY110" fmla="*/ 380214 h 465035"/>
                <a:gd name="connsiteX111" fmla="*/ 393300 w 945483"/>
                <a:gd name="connsiteY111" fmla="*/ 377920 h 465035"/>
                <a:gd name="connsiteX112" fmla="*/ 439940 w 945483"/>
                <a:gd name="connsiteY112" fmla="*/ 380214 h 465035"/>
                <a:gd name="connsiteX113" fmla="*/ 458290 w 945483"/>
                <a:gd name="connsiteY113" fmla="*/ 394741 h 465035"/>
                <a:gd name="connsiteX114" fmla="*/ 463642 w 945483"/>
                <a:gd name="connsiteY114" fmla="*/ 417678 h 465035"/>
                <a:gd name="connsiteX115" fmla="*/ 476640 w 945483"/>
                <a:gd name="connsiteY115" fmla="*/ 442910 h 465035"/>
                <a:gd name="connsiteX116" fmla="*/ 496519 w 945483"/>
                <a:gd name="connsiteY116" fmla="*/ 449026 h 465035"/>
                <a:gd name="connsiteX117" fmla="*/ 515633 w 945483"/>
                <a:gd name="connsiteY117" fmla="*/ 461260 h 465035"/>
                <a:gd name="connsiteX118" fmla="*/ 526337 w 945483"/>
                <a:gd name="connsiteY118" fmla="*/ 457437 h 465035"/>
                <a:gd name="connsiteX119" fmla="*/ 550039 w 945483"/>
                <a:gd name="connsiteY119" fmla="*/ 438322 h 465035"/>
                <a:gd name="connsiteX120" fmla="*/ 563802 w 945483"/>
                <a:gd name="connsiteY120" fmla="*/ 436793 h 465035"/>
                <a:gd name="connsiteX121" fmla="*/ 570683 w 945483"/>
                <a:gd name="connsiteY121" fmla="*/ 423031 h 465035"/>
                <a:gd name="connsiteX122" fmla="*/ 585210 w 945483"/>
                <a:gd name="connsiteY122" fmla="*/ 406210 h 465035"/>
                <a:gd name="connsiteX123" fmla="*/ 616558 w 945483"/>
                <a:gd name="connsiteY123" fmla="*/ 405445 h 465035"/>
                <a:gd name="connsiteX124" fmla="*/ 637202 w 945483"/>
                <a:gd name="connsiteY124" fmla="*/ 401622 h 465035"/>
                <a:gd name="connsiteX125" fmla="*/ 660904 w 945483"/>
                <a:gd name="connsiteY125" fmla="*/ 391683 h 465035"/>
                <a:gd name="connsiteX126" fmla="*/ 691487 w 945483"/>
                <a:gd name="connsiteY126" fmla="*/ 400858 h 465035"/>
                <a:gd name="connsiteX127" fmla="*/ 751124 w 945483"/>
                <a:gd name="connsiteY127" fmla="*/ 404681 h 465035"/>
                <a:gd name="connsiteX128" fmla="*/ 773297 w 945483"/>
                <a:gd name="connsiteY128" fmla="*/ 410797 h 465035"/>
                <a:gd name="connsiteX129" fmla="*/ 792412 w 945483"/>
                <a:gd name="connsiteY129" fmla="*/ 418443 h 465035"/>
                <a:gd name="connsiteX130" fmla="*/ 791647 w 945483"/>
                <a:gd name="connsiteY130" fmla="*/ 408504 h 465035"/>
                <a:gd name="connsiteX131" fmla="*/ 803880 w 945483"/>
                <a:gd name="connsiteY131" fmla="*/ 390154 h 465035"/>
                <a:gd name="connsiteX132" fmla="*/ 794705 w 945483"/>
                <a:gd name="connsiteY132" fmla="*/ 363393 h 465035"/>
                <a:gd name="connsiteX133" fmla="*/ 789353 w 945483"/>
                <a:gd name="connsiteY133" fmla="*/ 341985 h 465035"/>
                <a:gd name="connsiteX134" fmla="*/ 802351 w 945483"/>
                <a:gd name="connsiteY134" fmla="*/ 332810 h 465035"/>
                <a:gd name="connsiteX135" fmla="*/ 824524 w 945483"/>
                <a:gd name="connsiteY135" fmla="*/ 328223 h 465035"/>
                <a:gd name="connsiteX136" fmla="*/ 841345 w 945483"/>
                <a:gd name="connsiteY136" fmla="*/ 332810 h 465035"/>
                <a:gd name="connsiteX137" fmla="*/ 841345 w 945483"/>
                <a:gd name="connsiteY137" fmla="*/ 321341 h 465035"/>
                <a:gd name="connsiteX138" fmla="*/ 855872 w 945483"/>
                <a:gd name="connsiteY138" fmla="*/ 274702 h 465035"/>
                <a:gd name="connsiteX139" fmla="*/ 871163 w 945483"/>
                <a:gd name="connsiteY139" fmla="*/ 274702 h 465035"/>
                <a:gd name="connsiteX140" fmla="*/ 892572 w 945483"/>
                <a:gd name="connsiteY140" fmla="*/ 276995 h 465035"/>
                <a:gd name="connsiteX141" fmla="*/ 914745 w 945483"/>
                <a:gd name="connsiteY141" fmla="*/ 268585 h 465035"/>
                <a:gd name="connsiteX142" fmla="*/ 911686 w 945483"/>
                <a:gd name="connsiteY142" fmla="*/ 249471 h 465035"/>
                <a:gd name="connsiteX143" fmla="*/ 926978 w 945483"/>
                <a:gd name="connsiteY143" fmla="*/ 231121 h 465035"/>
                <a:gd name="connsiteX144" fmla="*/ 936918 w 945483"/>
                <a:gd name="connsiteY144" fmla="*/ 217358 h 465035"/>
                <a:gd name="connsiteX145" fmla="*/ 945328 w 945483"/>
                <a:gd name="connsiteY145" fmla="*/ 202067 h 465035"/>
                <a:gd name="connsiteX146" fmla="*/ 943799 w 945483"/>
                <a:gd name="connsiteY146" fmla="*/ 189069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45483" h="465035">
                  <a:moveTo>
                    <a:pt x="745772" y="291523"/>
                  </a:moveTo>
                  <a:cubicBezTo>
                    <a:pt x="726658" y="291523"/>
                    <a:pt x="683841" y="281583"/>
                    <a:pt x="667020" y="300698"/>
                  </a:cubicBezTo>
                  <a:cubicBezTo>
                    <a:pt x="650200" y="319812"/>
                    <a:pt x="662433" y="330516"/>
                    <a:pt x="654787" y="331281"/>
                  </a:cubicBezTo>
                  <a:cubicBezTo>
                    <a:pt x="646377" y="332810"/>
                    <a:pt x="642554" y="301462"/>
                    <a:pt x="651729" y="291523"/>
                  </a:cubicBezTo>
                  <a:cubicBezTo>
                    <a:pt x="661668" y="281583"/>
                    <a:pt x="692252" y="276995"/>
                    <a:pt x="711366" y="282348"/>
                  </a:cubicBezTo>
                  <a:cubicBezTo>
                    <a:pt x="730481" y="287700"/>
                    <a:pt x="764887" y="277760"/>
                    <a:pt x="769474" y="279289"/>
                  </a:cubicBezTo>
                  <a:cubicBezTo>
                    <a:pt x="774826" y="281583"/>
                    <a:pt x="764887" y="291523"/>
                    <a:pt x="745772" y="291523"/>
                  </a:cubicBezTo>
                  <a:moveTo>
                    <a:pt x="355836" y="294581"/>
                  </a:moveTo>
                  <a:cubicBezTo>
                    <a:pt x="352777" y="298404"/>
                    <a:pt x="326017" y="291523"/>
                    <a:pt x="323723" y="285406"/>
                  </a:cubicBezTo>
                  <a:cubicBezTo>
                    <a:pt x="321430" y="278525"/>
                    <a:pt x="361953" y="285406"/>
                    <a:pt x="355836" y="294581"/>
                  </a:cubicBezTo>
                  <a:moveTo>
                    <a:pt x="943799" y="189069"/>
                  </a:moveTo>
                  <a:cubicBezTo>
                    <a:pt x="943034" y="183717"/>
                    <a:pt x="939211" y="186010"/>
                    <a:pt x="935388" y="188304"/>
                  </a:cubicBezTo>
                  <a:cubicBezTo>
                    <a:pt x="932330" y="190598"/>
                    <a:pt x="920861" y="192127"/>
                    <a:pt x="917038" y="192127"/>
                  </a:cubicBezTo>
                  <a:cubicBezTo>
                    <a:pt x="913215" y="192127"/>
                    <a:pt x="905570" y="186010"/>
                    <a:pt x="905570" y="182187"/>
                  </a:cubicBezTo>
                  <a:cubicBezTo>
                    <a:pt x="905570" y="177600"/>
                    <a:pt x="904805" y="173012"/>
                    <a:pt x="900217" y="173012"/>
                  </a:cubicBezTo>
                  <a:cubicBezTo>
                    <a:pt x="896394" y="173012"/>
                    <a:pt x="890278" y="170719"/>
                    <a:pt x="885691" y="160779"/>
                  </a:cubicBezTo>
                  <a:cubicBezTo>
                    <a:pt x="881868" y="150840"/>
                    <a:pt x="875751" y="150840"/>
                    <a:pt x="870399" y="147781"/>
                  </a:cubicBezTo>
                  <a:cubicBezTo>
                    <a:pt x="865811" y="144723"/>
                    <a:pt x="852814" y="152369"/>
                    <a:pt x="847462" y="154662"/>
                  </a:cubicBezTo>
                  <a:cubicBezTo>
                    <a:pt x="842109" y="156956"/>
                    <a:pt x="832170" y="152369"/>
                    <a:pt x="824524" y="150840"/>
                  </a:cubicBezTo>
                  <a:cubicBezTo>
                    <a:pt x="817643" y="149310"/>
                    <a:pt x="813055" y="135548"/>
                    <a:pt x="806174" y="137077"/>
                  </a:cubicBezTo>
                  <a:cubicBezTo>
                    <a:pt x="799293" y="138606"/>
                    <a:pt x="797764" y="152369"/>
                    <a:pt x="792412" y="152369"/>
                  </a:cubicBezTo>
                  <a:cubicBezTo>
                    <a:pt x="787059" y="152369"/>
                    <a:pt x="777884" y="124079"/>
                    <a:pt x="767945" y="108788"/>
                  </a:cubicBezTo>
                  <a:cubicBezTo>
                    <a:pt x="758005" y="93496"/>
                    <a:pt x="740420" y="62148"/>
                    <a:pt x="725129" y="56032"/>
                  </a:cubicBezTo>
                  <a:cubicBezTo>
                    <a:pt x="709837" y="49915"/>
                    <a:pt x="714424" y="42269"/>
                    <a:pt x="718247" y="37682"/>
                  </a:cubicBezTo>
                  <a:cubicBezTo>
                    <a:pt x="722070" y="33094"/>
                    <a:pt x="709072" y="32329"/>
                    <a:pt x="702956" y="36152"/>
                  </a:cubicBezTo>
                  <a:cubicBezTo>
                    <a:pt x="696839" y="39975"/>
                    <a:pt x="689193" y="46857"/>
                    <a:pt x="681547" y="48386"/>
                  </a:cubicBezTo>
                  <a:cubicBezTo>
                    <a:pt x="674666" y="49915"/>
                    <a:pt x="663962" y="62148"/>
                    <a:pt x="656316" y="59090"/>
                  </a:cubicBezTo>
                  <a:cubicBezTo>
                    <a:pt x="648670" y="56032"/>
                    <a:pt x="644848" y="69029"/>
                    <a:pt x="638731" y="63677"/>
                  </a:cubicBezTo>
                  <a:cubicBezTo>
                    <a:pt x="632614" y="57561"/>
                    <a:pt x="647141" y="53738"/>
                    <a:pt x="647141" y="48386"/>
                  </a:cubicBezTo>
                  <a:cubicBezTo>
                    <a:pt x="647141" y="43034"/>
                    <a:pt x="637202" y="49915"/>
                    <a:pt x="634908" y="46857"/>
                  </a:cubicBezTo>
                  <a:cubicBezTo>
                    <a:pt x="632614" y="43798"/>
                    <a:pt x="624204" y="40740"/>
                    <a:pt x="624204" y="45327"/>
                  </a:cubicBezTo>
                  <a:cubicBezTo>
                    <a:pt x="624204" y="49915"/>
                    <a:pt x="617322" y="47621"/>
                    <a:pt x="617322" y="43798"/>
                  </a:cubicBezTo>
                  <a:cubicBezTo>
                    <a:pt x="617322" y="39975"/>
                    <a:pt x="612735" y="33094"/>
                    <a:pt x="608912" y="37682"/>
                  </a:cubicBezTo>
                  <a:cubicBezTo>
                    <a:pt x="605089" y="42269"/>
                    <a:pt x="590562" y="45327"/>
                    <a:pt x="587504" y="41505"/>
                  </a:cubicBezTo>
                  <a:cubicBezTo>
                    <a:pt x="584445" y="37682"/>
                    <a:pt x="589798" y="36152"/>
                    <a:pt x="589798" y="31565"/>
                  </a:cubicBezTo>
                  <a:cubicBezTo>
                    <a:pt x="590562" y="26977"/>
                    <a:pt x="584445" y="20096"/>
                    <a:pt x="585975" y="13980"/>
                  </a:cubicBezTo>
                  <a:cubicBezTo>
                    <a:pt x="586739" y="7863"/>
                    <a:pt x="576035" y="1746"/>
                    <a:pt x="570683" y="4040"/>
                  </a:cubicBezTo>
                  <a:cubicBezTo>
                    <a:pt x="565331" y="6334"/>
                    <a:pt x="558450" y="4040"/>
                    <a:pt x="552333" y="982"/>
                  </a:cubicBezTo>
                  <a:cubicBezTo>
                    <a:pt x="546981" y="-2077"/>
                    <a:pt x="524808" y="2511"/>
                    <a:pt x="523279" y="7863"/>
                  </a:cubicBezTo>
                  <a:cubicBezTo>
                    <a:pt x="522515" y="13215"/>
                    <a:pt x="494225" y="17802"/>
                    <a:pt x="489638" y="20096"/>
                  </a:cubicBezTo>
                  <a:cubicBezTo>
                    <a:pt x="484286" y="22390"/>
                    <a:pt x="463642" y="25448"/>
                    <a:pt x="456760" y="26213"/>
                  </a:cubicBezTo>
                  <a:cubicBezTo>
                    <a:pt x="449879" y="26977"/>
                    <a:pt x="442234" y="33859"/>
                    <a:pt x="433058" y="33859"/>
                  </a:cubicBezTo>
                  <a:cubicBezTo>
                    <a:pt x="423883" y="33859"/>
                    <a:pt x="406298" y="34623"/>
                    <a:pt x="397888" y="41505"/>
                  </a:cubicBezTo>
                  <a:cubicBezTo>
                    <a:pt x="389477" y="47621"/>
                    <a:pt x="376479" y="42269"/>
                    <a:pt x="370363" y="44563"/>
                  </a:cubicBezTo>
                  <a:cubicBezTo>
                    <a:pt x="364246" y="46857"/>
                    <a:pt x="353542" y="43798"/>
                    <a:pt x="350484" y="45327"/>
                  </a:cubicBezTo>
                  <a:cubicBezTo>
                    <a:pt x="347425" y="47621"/>
                    <a:pt x="348190" y="60619"/>
                    <a:pt x="351248" y="65971"/>
                  </a:cubicBezTo>
                  <a:cubicBezTo>
                    <a:pt x="354307" y="71323"/>
                    <a:pt x="371128" y="73617"/>
                    <a:pt x="371892" y="76675"/>
                  </a:cubicBezTo>
                  <a:cubicBezTo>
                    <a:pt x="372656" y="79734"/>
                    <a:pt x="355071" y="79734"/>
                    <a:pt x="347425" y="81263"/>
                  </a:cubicBezTo>
                  <a:cubicBezTo>
                    <a:pt x="339015" y="82027"/>
                    <a:pt x="341309" y="93496"/>
                    <a:pt x="343602" y="98848"/>
                  </a:cubicBezTo>
                  <a:cubicBezTo>
                    <a:pt x="345896" y="104200"/>
                    <a:pt x="335192" y="109552"/>
                    <a:pt x="329076" y="111846"/>
                  </a:cubicBezTo>
                  <a:cubicBezTo>
                    <a:pt x="322959" y="114140"/>
                    <a:pt x="329076" y="124844"/>
                    <a:pt x="335192" y="124844"/>
                  </a:cubicBezTo>
                  <a:cubicBezTo>
                    <a:pt x="341309" y="124844"/>
                    <a:pt x="346661" y="130196"/>
                    <a:pt x="352013" y="130196"/>
                  </a:cubicBezTo>
                  <a:cubicBezTo>
                    <a:pt x="357365" y="130196"/>
                    <a:pt x="358130" y="140900"/>
                    <a:pt x="358130" y="147781"/>
                  </a:cubicBezTo>
                  <a:cubicBezTo>
                    <a:pt x="358130" y="153898"/>
                    <a:pt x="352013" y="156192"/>
                    <a:pt x="343602" y="156192"/>
                  </a:cubicBezTo>
                  <a:cubicBezTo>
                    <a:pt x="335192" y="156192"/>
                    <a:pt x="331369" y="150075"/>
                    <a:pt x="326017" y="148546"/>
                  </a:cubicBezTo>
                  <a:cubicBezTo>
                    <a:pt x="320665" y="147781"/>
                    <a:pt x="322194" y="158485"/>
                    <a:pt x="317607" y="160779"/>
                  </a:cubicBezTo>
                  <a:cubicBezTo>
                    <a:pt x="313784" y="163073"/>
                    <a:pt x="312255" y="153133"/>
                    <a:pt x="306138" y="153133"/>
                  </a:cubicBezTo>
                  <a:cubicBezTo>
                    <a:pt x="300021" y="153133"/>
                    <a:pt x="292375" y="152369"/>
                    <a:pt x="290847" y="145488"/>
                  </a:cubicBezTo>
                  <a:cubicBezTo>
                    <a:pt x="288552" y="139371"/>
                    <a:pt x="274026" y="137842"/>
                    <a:pt x="267909" y="144723"/>
                  </a:cubicBezTo>
                  <a:cubicBezTo>
                    <a:pt x="261792" y="150840"/>
                    <a:pt x="259498" y="147781"/>
                    <a:pt x="254146" y="143958"/>
                  </a:cubicBezTo>
                  <a:cubicBezTo>
                    <a:pt x="248795" y="139371"/>
                    <a:pt x="233503" y="146252"/>
                    <a:pt x="231209" y="151604"/>
                  </a:cubicBezTo>
                  <a:cubicBezTo>
                    <a:pt x="228915" y="156956"/>
                    <a:pt x="217447" y="159250"/>
                    <a:pt x="209801" y="153898"/>
                  </a:cubicBezTo>
                  <a:cubicBezTo>
                    <a:pt x="201391" y="148546"/>
                    <a:pt x="196038" y="146252"/>
                    <a:pt x="196038" y="153898"/>
                  </a:cubicBezTo>
                  <a:cubicBezTo>
                    <a:pt x="196038" y="161544"/>
                    <a:pt x="189922" y="154662"/>
                    <a:pt x="189922" y="150840"/>
                  </a:cubicBezTo>
                  <a:cubicBezTo>
                    <a:pt x="189922" y="146252"/>
                    <a:pt x="176159" y="137842"/>
                    <a:pt x="170042" y="133254"/>
                  </a:cubicBezTo>
                  <a:cubicBezTo>
                    <a:pt x="163926" y="128667"/>
                    <a:pt x="144047" y="128667"/>
                    <a:pt x="143282" y="124844"/>
                  </a:cubicBezTo>
                  <a:cubicBezTo>
                    <a:pt x="142518" y="120256"/>
                    <a:pt x="129520" y="117198"/>
                    <a:pt x="126462" y="124844"/>
                  </a:cubicBezTo>
                  <a:cubicBezTo>
                    <a:pt x="123403" y="132490"/>
                    <a:pt x="118051" y="127138"/>
                    <a:pt x="114228" y="124844"/>
                  </a:cubicBezTo>
                  <a:cubicBezTo>
                    <a:pt x="110405" y="122550"/>
                    <a:pt x="101230" y="127902"/>
                    <a:pt x="96643" y="130196"/>
                  </a:cubicBezTo>
                  <a:cubicBezTo>
                    <a:pt x="92820" y="132490"/>
                    <a:pt x="79058" y="142429"/>
                    <a:pt x="72176" y="142429"/>
                  </a:cubicBezTo>
                  <a:cubicBezTo>
                    <a:pt x="65295" y="142429"/>
                    <a:pt x="69118" y="152369"/>
                    <a:pt x="59943" y="154662"/>
                  </a:cubicBezTo>
                  <a:cubicBezTo>
                    <a:pt x="50768" y="156956"/>
                    <a:pt x="53062" y="163073"/>
                    <a:pt x="53826" y="167660"/>
                  </a:cubicBezTo>
                  <a:cubicBezTo>
                    <a:pt x="54591" y="172248"/>
                    <a:pt x="59943" y="179894"/>
                    <a:pt x="51532" y="182952"/>
                  </a:cubicBezTo>
                  <a:cubicBezTo>
                    <a:pt x="43122" y="186010"/>
                    <a:pt x="40064" y="172248"/>
                    <a:pt x="33183" y="166896"/>
                  </a:cubicBezTo>
                  <a:cubicBezTo>
                    <a:pt x="26301" y="161544"/>
                    <a:pt x="19420" y="167660"/>
                    <a:pt x="19420" y="175306"/>
                  </a:cubicBezTo>
                  <a:cubicBezTo>
                    <a:pt x="19420" y="182952"/>
                    <a:pt x="11010" y="182952"/>
                    <a:pt x="7187" y="190598"/>
                  </a:cubicBezTo>
                  <a:cubicBezTo>
                    <a:pt x="3364" y="198244"/>
                    <a:pt x="14068" y="199008"/>
                    <a:pt x="14068" y="202831"/>
                  </a:cubicBezTo>
                  <a:cubicBezTo>
                    <a:pt x="14068" y="205890"/>
                    <a:pt x="7952" y="208948"/>
                    <a:pt x="5657" y="210477"/>
                  </a:cubicBezTo>
                  <a:cubicBezTo>
                    <a:pt x="3364" y="211242"/>
                    <a:pt x="-1223" y="222710"/>
                    <a:pt x="306" y="225769"/>
                  </a:cubicBezTo>
                  <a:cubicBezTo>
                    <a:pt x="2599" y="228827"/>
                    <a:pt x="14833" y="228062"/>
                    <a:pt x="14068" y="235708"/>
                  </a:cubicBezTo>
                  <a:cubicBezTo>
                    <a:pt x="13303" y="243354"/>
                    <a:pt x="11774" y="251000"/>
                    <a:pt x="17891" y="248706"/>
                  </a:cubicBezTo>
                  <a:cubicBezTo>
                    <a:pt x="24008" y="246412"/>
                    <a:pt x="30124" y="247941"/>
                    <a:pt x="34712" y="247941"/>
                  </a:cubicBezTo>
                  <a:cubicBezTo>
                    <a:pt x="38535" y="247941"/>
                    <a:pt x="41593" y="256352"/>
                    <a:pt x="49239" y="265527"/>
                  </a:cubicBezTo>
                  <a:cubicBezTo>
                    <a:pt x="56120" y="273937"/>
                    <a:pt x="59178" y="278525"/>
                    <a:pt x="52297" y="280818"/>
                  </a:cubicBezTo>
                  <a:cubicBezTo>
                    <a:pt x="45416" y="283112"/>
                    <a:pt x="48474" y="286935"/>
                    <a:pt x="57649" y="291523"/>
                  </a:cubicBezTo>
                  <a:cubicBezTo>
                    <a:pt x="59943" y="293052"/>
                    <a:pt x="63001" y="294581"/>
                    <a:pt x="65295" y="296110"/>
                  </a:cubicBezTo>
                  <a:cubicBezTo>
                    <a:pt x="66824" y="295345"/>
                    <a:pt x="68353" y="293816"/>
                    <a:pt x="69118" y="293052"/>
                  </a:cubicBezTo>
                  <a:cubicBezTo>
                    <a:pt x="80587" y="282348"/>
                    <a:pt x="101995" y="272408"/>
                    <a:pt x="118051" y="276231"/>
                  </a:cubicBezTo>
                  <a:cubicBezTo>
                    <a:pt x="134107" y="280818"/>
                    <a:pt x="147105" y="273173"/>
                    <a:pt x="153986" y="283112"/>
                  </a:cubicBezTo>
                  <a:cubicBezTo>
                    <a:pt x="160868" y="293052"/>
                    <a:pt x="153986" y="312166"/>
                    <a:pt x="157045" y="319047"/>
                  </a:cubicBezTo>
                  <a:cubicBezTo>
                    <a:pt x="160103" y="325929"/>
                    <a:pt x="144811" y="326693"/>
                    <a:pt x="134107" y="325164"/>
                  </a:cubicBezTo>
                  <a:cubicBezTo>
                    <a:pt x="124168" y="323635"/>
                    <a:pt x="102759" y="329752"/>
                    <a:pt x="105053" y="335868"/>
                  </a:cubicBezTo>
                  <a:cubicBezTo>
                    <a:pt x="108112" y="341985"/>
                    <a:pt x="114993" y="357277"/>
                    <a:pt x="101995" y="349631"/>
                  </a:cubicBezTo>
                  <a:cubicBezTo>
                    <a:pt x="88233" y="341985"/>
                    <a:pt x="82880" y="357277"/>
                    <a:pt x="90526" y="357277"/>
                  </a:cubicBezTo>
                  <a:cubicBezTo>
                    <a:pt x="98172" y="357277"/>
                    <a:pt x="108112" y="366452"/>
                    <a:pt x="108112" y="373333"/>
                  </a:cubicBezTo>
                  <a:cubicBezTo>
                    <a:pt x="108112" y="379449"/>
                    <a:pt x="108876" y="393976"/>
                    <a:pt x="115757" y="391683"/>
                  </a:cubicBezTo>
                  <a:cubicBezTo>
                    <a:pt x="122639" y="389389"/>
                    <a:pt x="122639" y="402387"/>
                    <a:pt x="132578" y="401622"/>
                  </a:cubicBezTo>
                  <a:cubicBezTo>
                    <a:pt x="142518" y="400858"/>
                    <a:pt x="150928" y="404681"/>
                    <a:pt x="143282" y="413856"/>
                  </a:cubicBezTo>
                  <a:cubicBezTo>
                    <a:pt x="135636" y="423031"/>
                    <a:pt x="147870" y="449026"/>
                    <a:pt x="150928" y="443674"/>
                  </a:cubicBezTo>
                  <a:cubicBezTo>
                    <a:pt x="152457" y="439851"/>
                    <a:pt x="150928" y="432205"/>
                    <a:pt x="153986" y="426853"/>
                  </a:cubicBezTo>
                  <a:cubicBezTo>
                    <a:pt x="148634" y="413856"/>
                    <a:pt x="171572" y="413856"/>
                    <a:pt x="177688" y="413856"/>
                  </a:cubicBezTo>
                  <a:cubicBezTo>
                    <a:pt x="185334" y="413856"/>
                    <a:pt x="197568" y="425324"/>
                    <a:pt x="205978" y="436793"/>
                  </a:cubicBezTo>
                  <a:cubicBezTo>
                    <a:pt x="214388" y="448262"/>
                    <a:pt x="222799" y="440616"/>
                    <a:pt x="222799" y="440616"/>
                  </a:cubicBezTo>
                  <a:lnTo>
                    <a:pt x="225857" y="332810"/>
                  </a:lnTo>
                  <a:lnTo>
                    <a:pt x="284730" y="316754"/>
                  </a:lnTo>
                  <a:cubicBezTo>
                    <a:pt x="285494" y="315225"/>
                    <a:pt x="286259" y="313695"/>
                    <a:pt x="287024" y="312931"/>
                  </a:cubicBezTo>
                  <a:cubicBezTo>
                    <a:pt x="294670" y="301462"/>
                    <a:pt x="304609" y="310637"/>
                    <a:pt x="308432" y="313695"/>
                  </a:cubicBezTo>
                  <a:cubicBezTo>
                    <a:pt x="311490" y="315989"/>
                    <a:pt x="309961" y="301462"/>
                    <a:pt x="318371" y="302227"/>
                  </a:cubicBezTo>
                  <a:cubicBezTo>
                    <a:pt x="326782" y="302991"/>
                    <a:pt x="317607" y="316754"/>
                    <a:pt x="323723" y="316754"/>
                  </a:cubicBezTo>
                  <a:cubicBezTo>
                    <a:pt x="328311" y="316754"/>
                    <a:pt x="339780" y="334339"/>
                    <a:pt x="335957" y="348866"/>
                  </a:cubicBezTo>
                  <a:cubicBezTo>
                    <a:pt x="345132" y="356512"/>
                    <a:pt x="361953" y="375627"/>
                    <a:pt x="362717" y="380214"/>
                  </a:cubicBezTo>
                  <a:cubicBezTo>
                    <a:pt x="364246" y="386331"/>
                    <a:pt x="388713" y="376391"/>
                    <a:pt x="393300" y="377920"/>
                  </a:cubicBezTo>
                  <a:cubicBezTo>
                    <a:pt x="397888" y="380214"/>
                    <a:pt x="433823" y="380214"/>
                    <a:pt x="439940" y="380214"/>
                  </a:cubicBezTo>
                  <a:cubicBezTo>
                    <a:pt x="446056" y="380214"/>
                    <a:pt x="450644" y="392447"/>
                    <a:pt x="458290" y="394741"/>
                  </a:cubicBezTo>
                  <a:cubicBezTo>
                    <a:pt x="465935" y="397035"/>
                    <a:pt x="462877" y="409268"/>
                    <a:pt x="463642" y="417678"/>
                  </a:cubicBezTo>
                  <a:cubicBezTo>
                    <a:pt x="464406" y="426089"/>
                    <a:pt x="475875" y="435264"/>
                    <a:pt x="476640" y="442910"/>
                  </a:cubicBezTo>
                  <a:cubicBezTo>
                    <a:pt x="477404" y="450556"/>
                    <a:pt x="489638" y="446733"/>
                    <a:pt x="496519" y="449026"/>
                  </a:cubicBezTo>
                  <a:cubicBezTo>
                    <a:pt x="504164" y="451320"/>
                    <a:pt x="514869" y="453614"/>
                    <a:pt x="515633" y="461260"/>
                  </a:cubicBezTo>
                  <a:cubicBezTo>
                    <a:pt x="516398" y="468905"/>
                    <a:pt x="525573" y="463553"/>
                    <a:pt x="526337" y="457437"/>
                  </a:cubicBezTo>
                  <a:cubicBezTo>
                    <a:pt x="527102" y="451320"/>
                    <a:pt x="536277" y="443674"/>
                    <a:pt x="550039" y="438322"/>
                  </a:cubicBezTo>
                  <a:cubicBezTo>
                    <a:pt x="556156" y="436028"/>
                    <a:pt x="559979" y="436028"/>
                    <a:pt x="563802" y="436793"/>
                  </a:cubicBezTo>
                  <a:cubicBezTo>
                    <a:pt x="566096" y="429912"/>
                    <a:pt x="569154" y="423795"/>
                    <a:pt x="570683" y="423031"/>
                  </a:cubicBezTo>
                  <a:cubicBezTo>
                    <a:pt x="575270" y="420737"/>
                    <a:pt x="584445" y="413856"/>
                    <a:pt x="585210" y="406210"/>
                  </a:cubicBezTo>
                  <a:cubicBezTo>
                    <a:pt x="585975" y="399328"/>
                    <a:pt x="604325" y="399328"/>
                    <a:pt x="616558" y="405445"/>
                  </a:cubicBezTo>
                  <a:cubicBezTo>
                    <a:pt x="628791" y="411562"/>
                    <a:pt x="636437" y="411562"/>
                    <a:pt x="637202" y="401622"/>
                  </a:cubicBezTo>
                  <a:cubicBezTo>
                    <a:pt x="637966" y="391683"/>
                    <a:pt x="655551" y="388624"/>
                    <a:pt x="660904" y="391683"/>
                  </a:cubicBezTo>
                  <a:cubicBezTo>
                    <a:pt x="666256" y="394741"/>
                    <a:pt x="683841" y="404681"/>
                    <a:pt x="691487" y="400858"/>
                  </a:cubicBezTo>
                  <a:cubicBezTo>
                    <a:pt x="699897" y="397035"/>
                    <a:pt x="741185" y="401622"/>
                    <a:pt x="751124" y="404681"/>
                  </a:cubicBezTo>
                  <a:cubicBezTo>
                    <a:pt x="761064" y="407739"/>
                    <a:pt x="764122" y="400093"/>
                    <a:pt x="773297" y="410797"/>
                  </a:cubicBezTo>
                  <a:cubicBezTo>
                    <a:pt x="780943" y="419972"/>
                    <a:pt x="784766" y="411562"/>
                    <a:pt x="792412" y="418443"/>
                  </a:cubicBezTo>
                  <a:cubicBezTo>
                    <a:pt x="792412" y="415385"/>
                    <a:pt x="791647" y="412326"/>
                    <a:pt x="791647" y="408504"/>
                  </a:cubicBezTo>
                  <a:cubicBezTo>
                    <a:pt x="791647" y="401622"/>
                    <a:pt x="801587" y="395506"/>
                    <a:pt x="803880" y="390154"/>
                  </a:cubicBezTo>
                  <a:cubicBezTo>
                    <a:pt x="806174" y="384801"/>
                    <a:pt x="794705" y="368745"/>
                    <a:pt x="794705" y="363393"/>
                  </a:cubicBezTo>
                  <a:cubicBezTo>
                    <a:pt x="794705" y="358041"/>
                    <a:pt x="794705" y="345043"/>
                    <a:pt x="789353" y="341985"/>
                  </a:cubicBezTo>
                  <a:cubicBezTo>
                    <a:pt x="784001" y="338927"/>
                    <a:pt x="799293" y="332045"/>
                    <a:pt x="802351" y="332810"/>
                  </a:cubicBezTo>
                  <a:cubicBezTo>
                    <a:pt x="809997" y="333575"/>
                    <a:pt x="820701" y="325164"/>
                    <a:pt x="824524" y="328223"/>
                  </a:cubicBezTo>
                  <a:cubicBezTo>
                    <a:pt x="827582" y="332045"/>
                    <a:pt x="834464" y="332810"/>
                    <a:pt x="841345" y="332810"/>
                  </a:cubicBezTo>
                  <a:cubicBezTo>
                    <a:pt x="848226" y="332810"/>
                    <a:pt x="845168" y="325164"/>
                    <a:pt x="841345" y="321341"/>
                  </a:cubicBezTo>
                  <a:cubicBezTo>
                    <a:pt x="837522" y="317518"/>
                    <a:pt x="853578" y="285406"/>
                    <a:pt x="855872" y="274702"/>
                  </a:cubicBezTo>
                  <a:cubicBezTo>
                    <a:pt x="858165" y="263998"/>
                    <a:pt x="864282" y="273937"/>
                    <a:pt x="871163" y="274702"/>
                  </a:cubicBezTo>
                  <a:cubicBezTo>
                    <a:pt x="878809" y="275466"/>
                    <a:pt x="887984" y="273937"/>
                    <a:pt x="892572" y="276995"/>
                  </a:cubicBezTo>
                  <a:cubicBezTo>
                    <a:pt x="897159" y="279289"/>
                    <a:pt x="910922" y="273937"/>
                    <a:pt x="914745" y="268585"/>
                  </a:cubicBezTo>
                  <a:cubicBezTo>
                    <a:pt x="917803" y="263233"/>
                    <a:pt x="910922" y="261704"/>
                    <a:pt x="911686" y="249471"/>
                  </a:cubicBezTo>
                  <a:cubicBezTo>
                    <a:pt x="912451" y="237237"/>
                    <a:pt x="919332" y="231121"/>
                    <a:pt x="926978" y="231121"/>
                  </a:cubicBezTo>
                  <a:cubicBezTo>
                    <a:pt x="934624" y="231121"/>
                    <a:pt x="936918" y="223475"/>
                    <a:pt x="936918" y="217358"/>
                  </a:cubicBezTo>
                  <a:cubicBezTo>
                    <a:pt x="936918" y="212006"/>
                    <a:pt x="943034" y="208183"/>
                    <a:pt x="945328" y="202067"/>
                  </a:cubicBezTo>
                  <a:cubicBezTo>
                    <a:pt x="946092" y="195185"/>
                    <a:pt x="943799" y="191362"/>
                    <a:pt x="943799" y="189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7" name="Vrije vorm: vorm 356">
              <a:extLst>
                <a:ext uri="{FF2B5EF4-FFF2-40B4-BE49-F238E27FC236}">
                  <a16:creationId xmlns:a16="http://schemas.microsoft.com/office/drawing/2014/main" id="{91B563CB-366C-45EE-85F4-49C52BF5F2EB}"/>
                </a:ext>
              </a:extLst>
            </p:cNvPr>
            <p:cNvSpPr/>
            <p:nvPr/>
          </p:nvSpPr>
          <p:spPr>
            <a:xfrm>
              <a:off x="7404652" y="2795575"/>
              <a:ext cx="945483" cy="465035"/>
            </a:xfrm>
            <a:custGeom>
              <a:avLst/>
              <a:gdLst>
                <a:gd name="connsiteX0" fmla="*/ 745772 w 945483"/>
                <a:gd name="connsiteY0" fmla="*/ 291523 h 465035"/>
                <a:gd name="connsiteX1" fmla="*/ 667020 w 945483"/>
                <a:gd name="connsiteY1" fmla="*/ 300698 h 465035"/>
                <a:gd name="connsiteX2" fmla="*/ 654787 w 945483"/>
                <a:gd name="connsiteY2" fmla="*/ 331281 h 465035"/>
                <a:gd name="connsiteX3" fmla="*/ 651729 w 945483"/>
                <a:gd name="connsiteY3" fmla="*/ 291523 h 465035"/>
                <a:gd name="connsiteX4" fmla="*/ 711366 w 945483"/>
                <a:gd name="connsiteY4" fmla="*/ 282348 h 465035"/>
                <a:gd name="connsiteX5" fmla="*/ 769474 w 945483"/>
                <a:gd name="connsiteY5" fmla="*/ 279289 h 465035"/>
                <a:gd name="connsiteX6" fmla="*/ 745772 w 945483"/>
                <a:gd name="connsiteY6" fmla="*/ 291523 h 465035"/>
                <a:gd name="connsiteX7" fmla="*/ 355836 w 945483"/>
                <a:gd name="connsiteY7" fmla="*/ 294581 h 465035"/>
                <a:gd name="connsiteX8" fmla="*/ 323723 w 945483"/>
                <a:gd name="connsiteY8" fmla="*/ 285406 h 465035"/>
                <a:gd name="connsiteX9" fmla="*/ 355836 w 945483"/>
                <a:gd name="connsiteY9" fmla="*/ 294581 h 465035"/>
                <a:gd name="connsiteX10" fmla="*/ 943799 w 945483"/>
                <a:gd name="connsiteY10" fmla="*/ 189069 h 465035"/>
                <a:gd name="connsiteX11" fmla="*/ 935388 w 945483"/>
                <a:gd name="connsiteY11" fmla="*/ 188304 h 465035"/>
                <a:gd name="connsiteX12" fmla="*/ 917038 w 945483"/>
                <a:gd name="connsiteY12" fmla="*/ 192127 h 465035"/>
                <a:gd name="connsiteX13" fmla="*/ 905570 w 945483"/>
                <a:gd name="connsiteY13" fmla="*/ 182187 h 465035"/>
                <a:gd name="connsiteX14" fmla="*/ 900217 w 945483"/>
                <a:gd name="connsiteY14" fmla="*/ 173012 h 465035"/>
                <a:gd name="connsiteX15" fmla="*/ 885691 w 945483"/>
                <a:gd name="connsiteY15" fmla="*/ 160779 h 465035"/>
                <a:gd name="connsiteX16" fmla="*/ 870399 w 945483"/>
                <a:gd name="connsiteY16" fmla="*/ 147781 h 465035"/>
                <a:gd name="connsiteX17" fmla="*/ 847462 w 945483"/>
                <a:gd name="connsiteY17" fmla="*/ 154662 h 465035"/>
                <a:gd name="connsiteX18" fmla="*/ 824524 w 945483"/>
                <a:gd name="connsiteY18" fmla="*/ 150840 h 465035"/>
                <a:gd name="connsiteX19" fmla="*/ 806174 w 945483"/>
                <a:gd name="connsiteY19" fmla="*/ 137077 h 465035"/>
                <a:gd name="connsiteX20" fmla="*/ 792412 w 945483"/>
                <a:gd name="connsiteY20" fmla="*/ 152369 h 465035"/>
                <a:gd name="connsiteX21" fmla="*/ 767945 w 945483"/>
                <a:gd name="connsiteY21" fmla="*/ 108788 h 465035"/>
                <a:gd name="connsiteX22" fmla="*/ 725129 w 945483"/>
                <a:gd name="connsiteY22" fmla="*/ 56032 h 465035"/>
                <a:gd name="connsiteX23" fmla="*/ 718247 w 945483"/>
                <a:gd name="connsiteY23" fmla="*/ 37682 h 465035"/>
                <a:gd name="connsiteX24" fmla="*/ 702956 w 945483"/>
                <a:gd name="connsiteY24" fmla="*/ 36152 h 465035"/>
                <a:gd name="connsiteX25" fmla="*/ 681547 w 945483"/>
                <a:gd name="connsiteY25" fmla="*/ 48386 h 465035"/>
                <a:gd name="connsiteX26" fmla="*/ 656316 w 945483"/>
                <a:gd name="connsiteY26" fmla="*/ 59090 h 465035"/>
                <a:gd name="connsiteX27" fmla="*/ 638731 w 945483"/>
                <a:gd name="connsiteY27" fmla="*/ 63677 h 465035"/>
                <a:gd name="connsiteX28" fmla="*/ 647141 w 945483"/>
                <a:gd name="connsiteY28" fmla="*/ 48386 h 465035"/>
                <a:gd name="connsiteX29" fmla="*/ 634908 w 945483"/>
                <a:gd name="connsiteY29" fmla="*/ 46857 h 465035"/>
                <a:gd name="connsiteX30" fmla="*/ 624204 w 945483"/>
                <a:gd name="connsiteY30" fmla="*/ 45327 h 465035"/>
                <a:gd name="connsiteX31" fmla="*/ 617322 w 945483"/>
                <a:gd name="connsiteY31" fmla="*/ 43798 h 465035"/>
                <a:gd name="connsiteX32" fmla="*/ 608912 w 945483"/>
                <a:gd name="connsiteY32" fmla="*/ 37682 h 465035"/>
                <a:gd name="connsiteX33" fmla="*/ 587504 w 945483"/>
                <a:gd name="connsiteY33" fmla="*/ 41505 h 465035"/>
                <a:gd name="connsiteX34" fmla="*/ 589798 w 945483"/>
                <a:gd name="connsiteY34" fmla="*/ 31565 h 465035"/>
                <a:gd name="connsiteX35" fmla="*/ 585975 w 945483"/>
                <a:gd name="connsiteY35" fmla="*/ 13980 h 465035"/>
                <a:gd name="connsiteX36" fmla="*/ 570683 w 945483"/>
                <a:gd name="connsiteY36" fmla="*/ 4040 h 465035"/>
                <a:gd name="connsiteX37" fmla="*/ 552333 w 945483"/>
                <a:gd name="connsiteY37" fmla="*/ 982 h 465035"/>
                <a:gd name="connsiteX38" fmla="*/ 523279 w 945483"/>
                <a:gd name="connsiteY38" fmla="*/ 7863 h 465035"/>
                <a:gd name="connsiteX39" fmla="*/ 489638 w 945483"/>
                <a:gd name="connsiteY39" fmla="*/ 20096 h 465035"/>
                <a:gd name="connsiteX40" fmla="*/ 456760 w 945483"/>
                <a:gd name="connsiteY40" fmla="*/ 26213 h 465035"/>
                <a:gd name="connsiteX41" fmla="*/ 433058 w 945483"/>
                <a:gd name="connsiteY41" fmla="*/ 33859 h 465035"/>
                <a:gd name="connsiteX42" fmla="*/ 397888 w 945483"/>
                <a:gd name="connsiteY42" fmla="*/ 41505 h 465035"/>
                <a:gd name="connsiteX43" fmla="*/ 370363 w 945483"/>
                <a:gd name="connsiteY43" fmla="*/ 44563 h 465035"/>
                <a:gd name="connsiteX44" fmla="*/ 350484 w 945483"/>
                <a:gd name="connsiteY44" fmla="*/ 45327 h 465035"/>
                <a:gd name="connsiteX45" fmla="*/ 351248 w 945483"/>
                <a:gd name="connsiteY45" fmla="*/ 65971 h 465035"/>
                <a:gd name="connsiteX46" fmla="*/ 371892 w 945483"/>
                <a:gd name="connsiteY46" fmla="*/ 76675 h 465035"/>
                <a:gd name="connsiteX47" fmla="*/ 347425 w 945483"/>
                <a:gd name="connsiteY47" fmla="*/ 81263 h 465035"/>
                <a:gd name="connsiteX48" fmla="*/ 343602 w 945483"/>
                <a:gd name="connsiteY48" fmla="*/ 98848 h 465035"/>
                <a:gd name="connsiteX49" fmla="*/ 329076 w 945483"/>
                <a:gd name="connsiteY49" fmla="*/ 111846 h 465035"/>
                <a:gd name="connsiteX50" fmla="*/ 335192 w 945483"/>
                <a:gd name="connsiteY50" fmla="*/ 124844 h 465035"/>
                <a:gd name="connsiteX51" fmla="*/ 352013 w 945483"/>
                <a:gd name="connsiteY51" fmla="*/ 130196 h 465035"/>
                <a:gd name="connsiteX52" fmla="*/ 358130 w 945483"/>
                <a:gd name="connsiteY52" fmla="*/ 147781 h 465035"/>
                <a:gd name="connsiteX53" fmla="*/ 343602 w 945483"/>
                <a:gd name="connsiteY53" fmla="*/ 156192 h 465035"/>
                <a:gd name="connsiteX54" fmla="*/ 326017 w 945483"/>
                <a:gd name="connsiteY54" fmla="*/ 148546 h 465035"/>
                <a:gd name="connsiteX55" fmla="*/ 317607 w 945483"/>
                <a:gd name="connsiteY55" fmla="*/ 160779 h 465035"/>
                <a:gd name="connsiteX56" fmla="*/ 306138 w 945483"/>
                <a:gd name="connsiteY56" fmla="*/ 153133 h 465035"/>
                <a:gd name="connsiteX57" fmla="*/ 290847 w 945483"/>
                <a:gd name="connsiteY57" fmla="*/ 145488 h 465035"/>
                <a:gd name="connsiteX58" fmla="*/ 267909 w 945483"/>
                <a:gd name="connsiteY58" fmla="*/ 144723 h 465035"/>
                <a:gd name="connsiteX59" fmla="*/ 254146 w 945483"/>
                <a:gd name="connsiteY59" fmla="*/ 143958 h 465035"/>
                <a:gd name="connsiteX60" fmla="*/ 231209 w 945483"/>
                <a:gd name="connsiteY60" fmla="*/ 151604 h 465035"/>
                <a:gd name="connsiteX61" fmla="*/ 209801 w 945483"/>
                <a:gd name="connsiteY61" fmla="*/ 153898 h 465035"/>
                <a:gd name="connsiteX62" fmla="*/ 196038 w 945483"/>
                <a:gd name="connsiteY62" fmla="*/ 153898 h 465035"/>
                <a:gd name="connsiteX63" fmla="*/ 189922 w 945483"/>
                <a:gd name="connsiteY63" fmla="*/ 150840 h 465035"/>
                <a:gd name="connsiteX64" fmla="*/ 170042 w 945483"/>
                <a:gd name="connsiteY64" fmla="*/ 133254 h 465035"/>
                <a:gd name="connsiteX65" fmla="*/ 143282 w 945483"/>
                <a:gd name="connsiteY65" fmla="*/ 124844 h 465035"/>
                <a:gd name="connsiteX66" fmla="*/ 126462 w 945483"/>
                <a:gd name="connsiteY66" fmla="*/ 124844 h 465035"/>
                <a:gd name="connsiteX67" fmla="*/ 114228 w 945483"/>
                <a:gd name="connsiteY67" fmla="*/ 124844 h 465035"/>
                <a:gd name="connsiteX68" fmla="*/ 96643 w 945483"/>
                <a:gd name="connsiteY68" fmla="*/ 130196 h 465035"/>
                <a:gd name="connsiteX69" fmla="*/ 72176 w 945483"/>
                <a:gd name="connsiteY69" fmla="*/ 142429 h 465035"/>
                <a:gd name="connsiteX70" fmla="*/ 59943 w 945483"/>
                <a:gd name="connsiteY70" fmla="*/ 154662 h 465035"/>
                <a:gd name="connsiteX71" fmla="*/ 53826 w 945483"/>
                <a:gd name="connsiteY71" fmla="*/ 167660 h 465035"/>
                <a:gd name="connsiteX72" fmla="*/ 51532 w 945483"/>
                <a:gd name="connsiteY72" fmla="*/ 182952 h 465035"/>
                <a:gd name="connsiteX73" fmla="*/ 33183 w 945483"/>
                <a:gd name="connsiteY73" fmla="*/ 166896 h 465035"/>
                <a:gd name="connsiteX74" fmla="*/ 19420 w 945483"/>
                <a:gd name="connsiteY74" fmla="*/ 175306 h 465035"/>
                <a:gd name="connsiteX75" fmla="*/ 7187 w 945483"/>
                <a:gd name="connsiteY75" fmla="*/ 190598 h 465035"/>
                <a:gd name="connsiteX76" fmla="*/ 14068 w 945483"/>
                <a:gd name="connsiteY76" fmla="*/ 202831 h 465035"/>
                <a:gd name="connsiteX77" fmla="*/ 5657 w 945483"/>
                <a:gd name="connsiteY77" fmla="*/ 210477 h 465035"/>
                <a:gd name="connsiteX78" fmla="*/ 306 w 945483"/>
                <a:gd name="connsiteY78" fmla="*/ 225769 h 465035"/>
                <a:gd name="connsiteX79" fmla="*/ 14068 w 945483"/>
                <a:gd name="connsiteY79" fmla="*/ 235708 h 465035"/>
                <a:gd name="connsiteX80" fmla="*/ 17891 w 945483"/>
                <a:gd name="connsiteY80" fmla="*/ 248706 h 465035"/>
                <a:gd name="connsiteX81" fmla="*/ 34712 w 945483"/>
                <a:gd name="connsiteY81" fmla="*/ 247941 h 465035"/>
                <a:gd name="connsiteX82" fmla="*/ 49239 w 945483"/>
                <a:gd name="connsiteY82" fmla="*/ 265527 h 465035"/>
                <a:gd name="connsiteX83" fmla="*/ 52297 w 945483"/>
                <a:gd name="connsiteY83" fmla="*/ 280818 h 465035"/>
                <a:gd name="connsiteX84" fmla="*/ 57649 w 945483"/>
                <a:gd name="connsiteY84" fmla="*/ 291523 h 465035"/>
                <a:gd name="connsiteX85" fmla="*/ 65295 w 945483"/>
                <a:gd name="connsiteY85" fmla="*/ 296110 h 465035"/>
                <a:gd name="connsiteX86" fmla="*/ 69118 w 945483"/>
                <a:gd name="connsiteY86" fmla="*/ 293052 h 465035"/>
                <a:gd name="connsiteX87" fmla="*/ 118051 w 945483"/>
                <a:gd name="connsiteY87" fmla="*/ 276231 h 465035"/>
                <a:gd name="connsiteX88" fmla="*/ 153986 w 945483"/>
                <a:gd name="connsiteY88" fmla="*/ 283112 h 465035"/>
                <a:gd name="connsiteX89" fmla="*/ 157045 w 945483"/>
                <a:gd name="connsiteY89" fmla="*/ 319047 h 465035"/>
                <a:gd name="connsiteX90" fmla="*/ 134107 w 945483"/>
                <a:gd name="connsiteY90" fmla="*/ 325164 h 465035"/>
                <a:gd name="connsiteX91" fmla="*/ 105053 w 945483"/>
                <a:gd name="connsiteY91" fmla="*/ 335868 h 465035"/>
                <a:gd name="connsiteX92" fmla="*/ 101995 w 945483"/>
                <a:gd name="connsiteY92" fmla="*/ 349631 h 465035"/>
                <a:gd name="connsiteX93" fmla="*/ 90526 w 945483"/>
                <a:gd name="connsiteY93" fmla="*/ 357277 h 465035"/>
                <a:gd name="connsiteX94" fmla="*/ 108112 w 945483"/>
                <a:gd name="connsiteY94" fmla="*/ 373333 h 465035"/>
                <a:gd name="connsiteX95" fmla="*/ 115757 w 945483"/>
                <a:gd name="connsiteY95" fmla="*/ 391683 h 465035"/>
                <a:gd name="connsiteX96" fmla="*/ 132578 w 945483"/>
                <a:gd name="connsiteY96" fmla="*/ 401622 h 465035"/>
                <a:gd name="connsiteX97" fmla="*/ 143282 w 945483"/>
                <a:gd name="connsiteY97" fmla="*/ 413856 h 465035"/>
                <a:gd name="connsiteX98" fmla="*/ 150928 w 945483"/>
                <a:gd name="connsiteY98" fmla="*/ 443674 h 465035"/>
                <a:gd name="connsiteX99" fmla="*/ 153986 w 945483"/>
                <a:gd name="connsiteY99" fmla="*/ 426853 h 465035"/>
                <a:gd name="connsiteX100" fmla="*/ 177688 w 945483"/>
                <a:gd name="connsiteY100" fmla="*/ 413856 h 465035"/>
                <a:gd name="connsiteX101" fmla="*/ 205978 w 945483"/>
                <a:gd name="connsiteY101" fmla="*/ 436793 h 465035"/>
                <a:gd name="connsiteX102" fmla="*/ 222799 w 945483"/>
                <a:gd name="connsiteY102" fmla="*/ 440616 h 465035"/>
                <a:gd name="connsiteX103" fmla="*/ 225857 w 945483"/>
                <a:gd name="connsiteY103" fmla="*/ 332810 h 465035"/>
                <a:gd name="connsiteX104" fmla="*/ 284730 w 945483"/>
                <a:gd name="connsiteY104" fmla="*/ 316754 h 465035"/>
                <a:gd name="connsiteX105" fmla="*/ 287024 w 945483"/>
                <a:gd name="connsiteY105" fmla="*/ 312931 h 465035"/>
                <a:gd name="connsiteX106" fmla="*/ 308432 w 945483"/>
                <a:gd name="connsiteY106" fmla="*/ 313695 h 465035"/>
                <a:gd name="connsiteX107" fmla="*/ 318371 w 945483"/>
                <a:gd name="connsiteY107" fmla="*/ 302227 h 465035"/>
                <a:gd name="connsiteX108" fmla="*/ 323723 w 945483"/>
                <a:gd name="connsiteY108" fmla="*/ 316754 h 465035"/>
                <a:gd name="connsiteX109" fmla="*/ 335957 w 945483"/>
                <a:gd name="connsiteY109" fmla="*/ 348866 h 465035"/>
                <a:gd name="connsiteX110" fmla="*/ 362717 w 945483"/>
                <a:gd name="connsiteY110" fmla="*/ 380214 h 465035"/>
                <a:gd name="connsiteX111" fmla="*/ 393300 w 945483"/>
                <a:gd name="connsiteY111" fmla="*/ 377920 h 465035"/>
                <a:gd name="connsiteX112" fmla="*/ 439940 w 945483"/>
                <a:gd name="connsiteY112" fmla="*/ 380214 h 465035"/>
                <a:gd name="connsiteX113" fmla="*/ 458290 w 945483"/>
                <a:gd name="connsiteY113" fmla="*/ 394741 h 465035"/>
                <a:gd name="connsiteX114" fmla="*/ 463642 w 945483"/>
                <a:gd name="connsiteY114" fmla="*/ 417678 h 465035"/>
                <a:gd name="connsiteX115" fmla="*/ 476640 w 945483"/>
                <a:gd name="connsiteY115" fmla="*/ 442910 h 465035"/>
                <a:gd name="connsiteX116" fmla="*/ 496519 w 945483"/>
                <a:gd name="connsiteY116" fmla="*/ 449026 h 465035"/>
                <a:gd name="connsiteX117" fmla="*/ 515633 w 945483"/>
                <a:gd name="connsiteY117" fmla="*/ 461260 h 465035"/>
                <a:gd name="connsiteX118" fmla="*/ 526337 w 945483"/>
                <a:gd name="connsiteY118" fmla="*/ 457437 h 465035"/>
                <a:gd name="connsiteX119" fmla="*/ 550039 w 945483"/>
                <a:gd name="connsiteY119" fmla="*/ 438322 h 465035"/>
                <a:gd name="connsiteX120" fmla="*/ 563802 w 945483"/>
                <a:gd name="connsiteY120" fmla="*/ 436793 h 465035"/>
                <a:gd name="connsiteX121" fmla="*/ 570683 w 945483"/>
                <a:gd name="connsiteY121" fmla="*/ 423031 h 465035"/>
                <a:gd name="connsiteX122" fmla="*/ 585210 w 945483"/>
                <a:gd name="connsiteY122" fmla="*/ 406210 h 465035"/>
                <a:gd name="connsiteX123" fmla="*/ 616558 w 945483"/>
                <a:gd name="connsiteY123" fmla="*/ 405445 h 465035"/>
                <a:gd name="connsiteX124" fmla="*/ 637202 w 945483"/>
                <a:gd name="connsiteY124" fmla="*/ 401622 h 465035"/>
                <a:gd name="connsiteX125" fmla="*/ 660904 w 945483"/>
                <a:gd name="connsiteY125" fmla="*/ 391683 h 465035"/>
                <a:gd name="connsiteX126" fmla="*/ 691487 w 945483"/>
                <a:gd name="connsiteY126" fmla="*/ 400858 h 465035"/>
                <a:gd name="connsiteX127" fmla="*/ 751124 w 945483"/>
                <a:gd name="connsiteY127" fmla="*/ 404681 h 465035"/>
                <a:gd name="connsiteX128" fmla="*/ 773297 w 945483"/>
                <a:gd name="connsiteY128" fmla="*/ 410797 h 465035"/>
                <a:gd name="connsiteX129" fmla="*/ 792412 w 945483"/>
                <a:gd name="connsiteY129" fmla="*/ 418443 h 465035"/>
                <a:gd name="connsiteX130" fmla="*/ 791647 w 945483"/>
                <a:gd name="connsiteY130" fmla="*/ 408504 h 465035"/>
                <a:gd name="connsiteX131" fmla="*/ 803880 w 945483"/>
                <a:gd name="connsiteY131" fmla="*/ 390154 h 465035"/>
                <a:gd name="connsiteX132" fmla="*/ 794705 w 945483"/>
                <a:gd name="connsiteY132" fmla="*/ 363393 h 465035"/>
                <a:gd name="connsiteX133" fmla="*/ 789353 w 945483"/>
                <a:gd name="connsiteY133" fmla="*/ 341985 h 465035"/>
                <a:gd name="connsiteX134" fmla="*/ 802351 w 945483"/>
                <a:gd name="connsiteY134" fmla="*/ 332810 h 465035"/>
                <a:gd name="connsiteX135" fmla="*/ 824524 w 945483"/>
                <a:gd name="connsiteY135" fmla="*/ 328223 h 465035"/>
                <a:gd name="connsiteX136" fmla="*/ 841345 w 945483"/>
                <a:gd name="connsiteY136" fmla="*/ 332810 h 465035"/>
                <a:gd name="connsiteX137" fmla="*/ 841345 w 945483"/>
                <a:gd name="connsiteY137" fmla="*/ 321341 h 465035"/>
                <a:gd name="connsiteX138" fmla="*/ 855872 w 945483"/>
                <a:gd name="connsiteY138" fmla="*/ 274702 h 465035"/>
                <a:gd name="connsiteX139" fmla="*/ 871163 w 945483"/>
                <a:gd name="connsiteY139" fmla="*/ 274702 h 465035"/>
                <a:gd name="connsiteX140" fmla="*/ 892572 w 945483"/>
                <a:gd name="connsiteY140" fmla="*/ 276995 h 465035"/>
                <a:gd name="connsiteX141" fmla="*/ 914745 w 945483"/>
                <a:gd name="connsiteY141" fmla="*/ 268585 h 465035"/>
                <a:gd name="connsiteX142" fmla="*/ 911686 w 945483"/>
                <a:gd name="connsiteY142" fmla="*/ 249471 h 465035"/>
                <a:gd name="connsiteX143" fmla="*/ 926978 w 945483"/>
                <a:gd name="connsiteY143" fmla="*/ 231121 h 465035"/>
                <a:gd name="connsiteX144" fmla="*/ 936918 w 945483"/>
                <a:gd name="connsiteY144" fmla="*/ 217358 h 465035"/>
                <a:gd name="connsiteX145" fmla="*/ 945328 w 945483"/>
                <a:gd name="connsiteY145" fmla="*/ 202067 h 465035"/>
                <a:gd name="connsiteX146" fmla="*/ 943799 w 945483"/>
                <a:gd name="connsiteY146" fmla="*/ 189069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45483" h="465035">
                  <a:moveTo>
                    <a:pt x="745772" y="291523"/>
                  </a:moveTo>
                  <a:cubicBezTo>
                    <a:pt x="726658" y="291523"/>
                    <a:pt x="683841" y="281583"/>
                    <a:pt x="667020" y="300698"/>
                  </a:cubicBezTo>
                  <a:cubicBezTo>
                    <a:pt x="650200" y="319812"/>
                    <a:pt x="662433" y="330516"/>
                    <a:pt x="654787" y="331281"/>
                  </a:cubicBezTo>
                  <a:cubicBezTo>
                    <a:pt x="646377" y="332810"/>
                    <a:pt x="642554" y="301462"/>
                    <a:pt x="651729" y="291523"/>
                  </a:cubicBezTo>
                  <a:cubicBezTo>
                    <a:pt x="661668" y="281583"/>
                    <a:pt x="692252" y="276995"/>
                    <a:pt x="711366" y="282348"/>
                  </a:cubicBezTo>
                  <a:cubicBezTo>
                    <a:pt x="730481" y="287700"/>
                    <a:pt x="764887" y="277760"/>
                    <a:pt x="769474" y="279289"/>
                  </a:cubicBezTo>
                  <a:cubicBezTo>
                    <a:pt x="774826" y="281583"/>
                    <a:pt x="764887" y="291523"/>
                    <a:pt x="745772" y="291523"/>
                  </a:cubicBezTo>
                  <a:moveTo>
                    <a:pt x="355836" y="294581"/>
                  </a:moveTo>
                  <a:cubicBezTo>
                    <a:pt x="352777" y="298404"/>
                    <a:pt x="326017" y="291523"/>
                    <a:pt x="323723" y="285406"/>
                  </a:cubicBezTo>
                  <a:cubicBezTo>
                    <a:pt x="321430" y="278525"/>
                    <a:pt x="361953" y="285406"/>
                    <a:pt x="355836" y="294581"/>
                  </a:cubicBezTo>
                  <a:moveTo>
                    <a:pt x="943799" y="189069"/>
                  </a:moveTo>
                  <a:cubicBezTo>
                    <a:pt x="943034" y="183717"/>
                    <a:pt x="939211" y="186010"/>
                    <a:pt x="935388" y="188304"/>
                  </a:cubicBezTo>
                  <a:cubicBezTo>
                    <a:pt x="932330" y="190598"/>
                    <a:pt x="920861" y="192127"/>
                    <a:pt x="917038" y="192127"/>
                  </a:cubicBezTo>
                  <a:cubicBezTo>
                    <a:pt x="913215" y="192127"/>
                    <a:pt x="905570" y="186010"/>
                    <a:pt x="905570" y="182187"/>
                  </a:cubicBezTo>
                  <a:cubicBezTo>
                    <a:pt x="905570" y="177600"/>
                    <a:pt x="904805" y="173012"/>
                    <a:pt x="900217" y="173012"/>
                  </a:cubicBezTo>
                  <a:cubicBezTo>
                    <a:pt x="896394" y="173012"/>
                    <a:pt x="890278" y="170719"/>
                    <a:pt x="885691" y="160779"/>
                  </a:cubicBezTo>
                  <a:cubicBezTo>
                    <a:pt x="881868" y="150840"/>
                    <a:pt x="875751" y="150840"/>
                    <a:pt x="870399" y="147781"/>
                  </a:cubicBezTo>
                  <a:cubicBezTo>
                    <a:pt x="865811" y="144723"/>
                    <a:pt x="852814" y="152369"/>
                    <a:pt x="847462" y="154662"/>
                  </a:cubicBezTo>
                  <a:cubicBezTo>
                    <a:pt x="842109" y="156956"/>
                    <a:pt x="832170" y="152369"/>
                    <a:pt x="824524" y="150840"/>
                  </a:cubicBezTo>
                  <a:cubicBezTo>
                    <a:pt x="817643" y="149310"/>
                    <a:pt x="813055" y="135548"/>
                    <a:pt x="806174" y="137077"/>
                  </a:cubicBezTo>
                  <a:cubicBezTo>
                    <a:pt x="799293" y="138606"/>
                    <a:pt x="797764" y="152369"/>
                    <a:pt x="792412" y="152369"/>
                  </a:cubicBezTo>
                  <a:cubicBezTo>
                    <a:pt x="787059" y="152369"/>
                    <a:pt x="777884" y="124079"/>
                    <a:pt x="767945" y="108788"/>
                  </a:cubicBezTo>
                  <a:cubicBezTo>
                    <a:pt x="758005" y="93496"/>
                    <a:pt x="740420" y="62148"/>
                    <a:pt x="725129" y="56032"/>
                  </a:cubicBezTo>
                  <a:cubicBezTo>
                    <a:pt x="709837" y="49915"/>
                    <a:pt x="714424" y="42269"/>
                    <a:pt x="718247" y="37682"/>
                  </a:cubicBezTo>
                  <a:cubicBezTo>
                    <a:pt x="722070" y="33094"/>
                    <a:pt x="709072" y="32329"/>
                    <a:pt x="702956" y="36152"/>
                  </a:cubicBezTo>
                  <a:cubicBezTo>
                    <a:pt x="696839" y="39975"/>
                    <a:pt x="689193" y="46857"/>
                    <a:pt x="681547" y="48386"/>
                  </a:cubicBezTo>
                  <a:cubicBezTo>
                    <a:pt x="674666" y="49915"/>
                    <a:pt x="663962" y="62148"/>
                    <a:pt x="656316" y="59090"/>
                  </a:cubicBezTo>
                  <a:cubicBezTo>
                    <a:pt x="648670" y="56032"/>
                    <a:pt x="644848" y="69029"/>
                    <a:pt x="638731" y="63677"/>
                  </a:cubicBezTo>
                  <a:cubicBezTo>
                    <a:pt x="632614" y="57561"/>
                    <a:pt x="647141" y="53738"/>
                    <a:pt x="647141" y="48386"/>
                  </a:cubicBezTo>
                  <a:cubicBezTo>
                    <a:pt x="647141" y="43034"/>
                    <a:pt x="637202" y="49915"/>
                    <a:pt x="634908" y="46857"/>
                  </a:cubicBezTo>
                  <a:cubicBezTo>
                    <a:pt x="632614" y="43798"/>
                    <a:pt x="624204" y="40740"/>
                    <a:pt x="624204" y="45327"/>
                  </a:cubicBezTo>
                  <a:cubicBezTo>
                    <a:pt x="624204" y="49915"/>
                    <a:pt x="617322" y="47621"/>
                    <a:pt x="617322" y="43798"/>
                  </a:cubicBezTo>
                  <a:cubicBezTo>
                    <a:pt x="617322" y="39975"/>
                    <a:pt x="612735" y="33094"/>
                    <a:pt x="608912" y="37682"/>
                  </a:cubicBezTo>
                  <a:cubicBezTo>
                    <a:pt x="605089" y="42269"/>
                    <a:pt x="590562" y="45327"/>
                    <a:pt x="587504" y="41505"/>
                  </a:cubicBezTo>
                  <a:cubicBezTo>
                    <a:pt x="584445" y="37682"/>
                    <a:pt x="589798" y="36152"/>
                    <a:pt x="589798" y="31565"/>
                  </a:cubicBezTo>
                  <a:cubicBezTo>
                    <a:pt x="590562" y="26977"/>
                    <a:pt x="584445" y="20096"/>
                    <a:pt x="585975" y="13980"/>
                  </a:cubicBezTo>
                  <a:cubicBezTo>
                    <a:pt x="586739" y="7863"/>
                    <a:pt x="576035" y="1746"/>
                    <a:pt x="570683" y="4040"/>
                  </a:cubicBezTo>
                  <a:cubicBezTo>
                    <a:pt x="565331" y="6334"/>
                    <a:pt x="558450" y="4040"/>
                    <a:pt x="552333" y="982"/>
                  </a:cubicBezTo>
                  <a:cubicBezTo>
                    <a:pt x="546981" y="-2077"/>
                    <a:pt x="524808" y="2511"/>
                    <a:pt x="523279" y="7863"/>
                  </a:cubicBezTo>
                  <a:cubicBezTo>
                    <a:pt x="522515" y="13215"/>
                    <a:pt x="494225" y="17802"/>
                    <a:pt x="489638" y="20096"/>
                  </a:cubicBezTo>
                  <a:cubicBezTo>
                    <a:pt x="484286" y="22390"/>
                    <a:pt x="463642" y="25448"/>
                    <a:pt x="456760" y="26213"/>
                  </a:cubicBezTo>
                  <a:cubicBezTo>
                    <a:pt x="449879" y="26977"/>
                    <a:pt x="442234" y="33859"/>
                    <a:pt x="433058" y="33859"/>
                  </a:cubicBezTo>
                  <a:cubicBezTo>
                    <a:pt x="423883" y="33859"/>
                    <a:pt x="406298" y="34623"/>
                    <a:pt x="397888" y="41505"/>
                  </a:cubicBezTo>
                  <a:cubicBezTo>
                    <a:pt x="389477" y="47621"/>
                    <a:pt x="376479" y="42269"/>
                    <a:pt x="370363" y="44563"/>
                  </a:cubicBezTo>
                  <a:cubicBezTo>
                    <a:pt x="364246" y="46857"/>
                    <a:pt x="353542" y="43798"/>
                    <a:pt x="350484" y="45327"/>
                  </a:cubicBezTo>
                  <a:cubicBezTo>
                    <a:pt x="347425" y="47621"/>
                    <a:pt x="348190" y="60619"/>
                    <a:pt x="351248" y="65971"/>
                  </a:cubicBezTo>
                  <a:cubicBezTo>
                    <a:pt x="354307" y="71323"/>
                    <a:pt x="371128" y="73617"/>
                    <a:pt x="371892" y="76675"/>
                  </a:cubicBezTo>
                  <a:cubicBezTo>
                    <a:pt x="372656" y="79734"/>
                    <a:pt x="355071" y="79734"/>
                    <a:pt x="347425" y="81263"/>
                  </a:cubicBezTo>
                  <a:cubicBezTo>
                    <a:pt x="339015" y="82027"/>
                    <a:pt x="341309" y="93496"/>
                    <a:pt x="343602" y="98848"/>
                  </a:cubicBezTo>
                  <a:cubicBezTo>
                    <a:pt x="345896" y="104200"/>
                    <a:pt x="335192" y="109552"/>
                    <a:pt x="329076" y="111846"/>
                  </a:cubicBezTo>
                  <a:cubicBezTo>
                    <a:pt x="322959" y="114140"/>
                    <a:pt x="329076" y="124844"/>
                    <a:pt x="335192" y="124844"/>
                  </a:cubicBezTo>
                  <a:cubicBezTo>
                    <a:pt x="341309" y="124844"/>
                    <a:pt x="346661" y="130196"/>
                    <a:pt x="352013" y="130196"/>
                  </a:cubicBezTo>
                  <a:cubicBezTo>
                    <a:pt x="357365" y="130196"/>
                    <a:pt x="358130" y="140900"/>
                    <a:pt x="358130" y="147781"/>
                  </a:cubicBezTo>
                  <a:cubicBezTo>
                    <a:pt x="358130" y="153898"/>
                    <a:pt x="352013" y="156192"/>
                    <a:pt x="343602" y="156192"/>
                  </a:cubicBezTo>
                  <a:cubicBezTo>
                    <a:pt x="335192" y="156192"/>
                    <a:pt x="331369" y="150075"/>
                    <a:pt x="326017" y="148546"/>
                  </a:cubicBezTo>
                  <a:cubicBezTo>
                    <a:pt x="320665" y="147781"/>
                    <a:pt x="322194" y="158485"/>
                    <a:pt x="317607" y="160779"/>
                  </a:cubicBezTo>
                  <a:cubicBezTo>
                    <a:pt x="313784" y="163073"/>
                    <a:pt x="312255" y="153133"/>
                    <a:pt x="306138" y="153133"/>
                  </a:cubicBezTo>
                  <a:cubicBezTo>
                    <a:pt x="300021" y="153133"/>
                    <a:pt x="292375" y="152369"/>
                    <a:pt x="290847" y="145488"/>
                  </a:cubicBezTo>
                  <a:cubicBezTo>
                    <a:pt x="288552" y="139371"/>
                    <a:pt x="274026" y="137842"/>
                    <a:pt x="267909" y="144723"/>
                  </a:cubicBezTo>
                  <a:cubicBezTo>
                    <a:pt x="261792" y="150840"/>
                    <a:pt x="259498" y="147781"/>
                    <a:pt x="254146" y="143958"/>
                  </a:cubicBezTo>
                  <a:cubicBezTo>
                    <a:pt x="248795" y="139371"/>
                    <a:pt x="233503" y="146252"/>
                    <a:pt x="231209" y="151604"/>
                  </a:cubicBezTo>
                  <a:cubicBezTo>
                    <a:pt x="228915" y="156956"/>
                    <a:pt x="217447" y="159250"/>
                    <a:pt x="209801" y="153898"/>
                  </a:cubicBezTo>
                  <a:cubicBezTo>
                    <a:pt x="201391" y="148546"/>
                    <a:pt x="196038" y="146252"/>
                    <a:pt x="196038" y="153898"/>
                  </a:cubicBezTo>
                  <a:cubicBezTo>
                    <a:pt x="196038" y="161544"/>
                    <a:pt x="189922" y="154662"/>
                    <a:pt x="189922" y="150840"/>
                  </a:cubicBezTo>
                  <a:cubicBezTo>
                    <a:pt x="189922" y="146252"/>
                    <a:pt x="176159" y="137842"/>
                    <a:pt x="170042" y="133254"/>
                  </a:cubicBezTo>
                  <a:cubicBezTo>
                    <a:pt x="163926" y="128667"/>
                    <a:pt x="144047" y="128667"/>
                    <a:pt x="143282" y="124844"/>
                  </a:cubicBezTo>
                  <a:cubicBezTo>
                    <a:pt x="142518" y="120256"/>
                    <a:pt x="129520" y="117198"/>
                    <a:pt x="126462" y="124844"/>
                  </a:cubicBezTo>
                  <a:cubicBezTo>
                    <a:pt x="123403" y="132490"/>
                    <a:pt x="118051" y="127138"/>
                    <a:pt x="114228" y="124844"/>
                  </a:cubicBezTo>
                  <a:cubicBezTo>
                    <a:pt x="110405" y="122550"/>
                    <a:pt x="101230" y="127902"/>
                    <a:pt x="96643" y="130196"/>
                  </a:cubicBezTo>
                  <a:cubicBezTo>
                    <a:pt x="92820" y="132490"/>
                    <a:pt x="79058" y="142429"/>
                    <a:pt x="72176" y="142429"/>
                  </a:cubicBezTo>
                  <a:cubicBezTo>
                    <a:pt x="65295" y="142429"/>
                    <a:pt x="69118" y="152369"/>
                    <a:pt x="59943" y="154662"/>
                  </a:cubicBezTo>
                  <a:cubicBezTo>
                    <a:pt x="50768" y="156956"/>
                    <a:pt x="53062" y="163073"/>
                    <a:pt x="53826" y="167660"/>
                  </a:cubicBezTo>
                  <a:cubicBezTo>
                    <a:pt x="54591" y="172248"/>
                    <a:pt x="59943" y="179894"/>
                    <a:pt x="51532" y="182952"/>
                  </a:cubicBezTo>
                  <a:cubicBezTo>
                    <a:pt x="43122" y="186010"/>
                    <a:pt x="40064" y="172248"/>
                    <a:pt x="33183" y="166896"/>
                  </a:cubicBezTo>
                  <a:cubicBezTo>
                    <a:pt x="26301" y="161544"/>
                    <a:pt x="19420" y="167660"/>
                    <a:pt x="19420" y="175306"/>
                  </a:cubicBezTo>
                  <a:cubicBezTo>
                    <a:pt x="19420" y="182952"/>
                    <a:pt x="11010" y="182952"/>
                    <a:pt x="7187" y="190598"/>
                  </a:cubicBezTo>
                  <a:cubicBezTo>
                    <a:pt x="3364" y="198244"/>
                    <a:pt x="14068" y="199008"/>
                    <a:pt x="14068" y="202831"/>
                  </a:cubicBezTo>
                  <a:cubicBezTo>
                    <a:pt x="14068" y="205890"/>
                    <a:pt x="7952" y="208948"/>
                    <a:pt x="5657" y="210477"/>
                  </a:cubicBezTo>
                  <a:cubicBezTo>
                    <a:pt x="3364" y="211242"/>
                    <a:pt x="-1223" y="222710"/>
                    <a:pt x="306" y="225769"/>
                  </a:cubicBezTo>
                  <a:cubicBezTo>
                    <a:pt x="2599" y="228827"/>
                    <a:pt x="14833" y="228062"/>
                    <a:pt x="14068" y="235708"/>
                  </a:cubicBezTo>
                  <a:cubicBezTo>
                    <a:pt x="13303" y="243354"/>
                    <a:pt x="11774" y="251000"/>
                    <a:pt x="17891" y="248706"/>
                  </a:cubicBezTo>
                  <a:cubicBezTo>
                    <a:pt x="24008" y="246412"/>
                    <a:pt x="30124" y="247941"/>
                    <a:pt x="34712" y="247941"/>
                  </a:cubicBezTo>
                  <a:cubicBezTo>
                    <a:pt x="38535" y="247941"/>
                    <a:pt x="41593" y="256352"/>
                    <a:pt x="49239" y="265527"/>
                  </a:cubicBezTo>
                  <a:cubicBezTo>
                    <a:pt x="56120" y="273937"/>
                    <a:pt x="59178" y="278525"/>
                    <a:pt x="52297" y="280818"/>
                  </a:cubicBezTo>
                  <a:cubicBezTo>
                    <a:pt x="45416" y="283112"/>
                    <a:pt x="48474" y="286935"/>
                    <a:pt x="57649" y="291523"/>
                  </a:cubicBezTo>
                  <a:cubicBezTo>
                    <a:pt x="59943" y="293052"/>
                    <a:pt x="63001" y="294581"/>
                    <a:pt x="65295" y="296110"/>
                  </a:cubicBezTo>
                  <a:cubicBezTo>
                    <a:pt x="66824" y="295345"/>
                    <a:pt x="68353" y="293816"/>
                    <a:pt x="69118" y="293052"/>
                  </a:cubicBezTo>
                  <a:cubicBezTo>
                    <a:pt x="80587" y="282348"/>
                    <a:pt x="101995" y="272408"/>
                    <a:pt x="118051" y="276231"/>
                  </a:cubicBezTo>
                  <a:cubicBezTo>
                    <a:pt x="134107" y="280818"/>
                    <a:pt x="147105" y="273173"/>
                    <a:pt x="153986" y="283112"/>
                  </a:cubicBezTo>
                  <a:cubicBezTo>
                    <a:pt x="160868" y="293052"/>
                    <a:pt x="153986" y="312166"/>
                    <a:pt x="157045" y="319047"/>
                  </a:cubicBezTo>
                  <a:cubicBezTo>
                    <a:pt x="160103" y="325929"/>
                    <a:pt x="144811" y="326693"/>
                    <a:pt x="134107" y="325164"/>
                  </a:cubicBezTo>
                  <a:cubicBezTo>
                    <a:pt x="124168" y="323635"/>
                    <a:pt x="102759" y="329752"/>
                    <a:pt x="105053" y="335868"/>
                  </a:cubicBezTo>
                  <a:cubicBezTo>
                    <a:pt x="108112" y="341985"/>
                    <a:pt x="114993" y="357277"/>
                    <a:pt x="101995" y="349631"/>
                  </a:cubicBezTo>
                  <a:cubicBezTo>
                    <a:pt x="88233" y="341985"/>
                    <a:pt x="82880" y="357277"/>
                    <a:pt x="90526" y="357277"/>
                  </a:cubicBezTo>
                  <a:cubicBezTo>
                    <a:pt x="98172" y="357277"/>
                    <a:pt x="108112" y="366452"/>
                    <a:pt x="108112" y="373333"/>
                  </a:cubicBezTo>
                  <a:cubicBezTo>
                    <a:pt x="108112" y="379449"/>
                    <a:pt x="108876" y="393976"/>
                    <a:pt x="115757" y="391683"/>
                  </a:cubicBezTo>
                  <a:cubicBezTo>
                    <a:pt x="122639" y="389389"/>
                    <a:pt x="122639" y="402387"/>
                    <a:pt x="132578" y="401622"/>
                  </a:cubicBezTo>
                  <a:cubicBezTo>
                    <a:pt x="142518" y="400858"/>
                    <a:pt x="150928" y="404681"/>
                    <a:pt x="143282" y="413856"/>
                  </a:cubicBezTo>
                  <a:cubicBezTo>
                    <a:pt x="135636" y="423031"/>
                    <a:pt x="147870" y="449026"/>
                    <a:pt x="150928" y="443674"/>
                  </a:cubicBezTo>
                  <a:cubicBezTo>
                    <a:pt x="152457" y="439851"/>
                    <a:pt x="150928" y="432205"/>
                    <a:pt x="153986" y="426853"/>
                  </a:cubicBezTo>
                  <a:cubicBezTo>
                    <a:pt x="148634" y="413856"/>
                    <a:pt x="171572" y="413856"/>
                    <a:pt x="177688" y="413856"/>
                  </a:cubicBezTo>
                  <a:cubicBezTo>
                    <a:pt x="185334" y="413856"/>
                    <a:pt x="197568" y="425324"/>
                    <a:pt x="205978" y="436793"/>
                  </a:cubicBezTo>
                  <a:cubicBezTo>
                    <a:pt x="214388" y="448262"/>
                    <a:pt x="222799" y="440616"/>
                    <a:pt x="222799" y="440616"/>
                  </a:cubicBezTo>
                  <a:lnTo>
                    <a:pt x="225857" y="332810"/>
                  </a:lnTo>
                  <a:lnTo>
                    <a:pt x="284730" y="316754"/>
                  </a:lnTo>
                  <a:cubicBezTo>
                    <a:pt x="285494" y="315225"/>
                    <a:pt x="286259" y="313695"/>
                    <a:pt x="287024" y="312931"/>
                  </a:cubicBezTo>
                  <a:cubicBezTo>
                    <a:pt x="294670" y="301462"/>
                    <a:pt x="304609" y="310637"/>
                    <a:pt x="308432" y="313695"/>
                  </a:cubicBezTo>
                  <a:cubicBezTo>
                    <a:pt x="311490" y="315989"/>
                    <a:pt x="309961" y="301462"/>
                    <a:pt x="318371" y="302227"/>
                  </a:cubicBezTo>
                  <a:cubicBezTo>
                    <a:pt x="326782" y="302991"/>
                    <a:pt x="317607" y="316754"/>
                    <a:pt x="323723" y="316754"/>
                  </a:cubicBezTo>
                  <a:cubicBezTo>
                    <a:pt x="328311" y="316754"/>
                    <a:pt x="339780" y="334339"/>
                    <a:pt x="335957" y="348866"/>
                  </a:cubicBezTo>
                  <a:cubicBezTo>
                    <a:pt x="345132" y="356512"/>
                    <a:pt x="361953" y="375627"/>
                    <a:pt x="362717" y="380214"/>
                  </a:cubicBezTo>
                  <a:cubicBezTo>
                    <a:pt x="364246" y="386331"/>
                    <a:pt x="388713" y="376391"/>
                    <a:pt x="393300" y="377920"/>
                  </a:cubicBezTo>
                  <a:cubicBezTo>
                    <a:pt x="397888" y="380214"/>
                    <a:pt x="433823" y="380214"/>
                    <a:pt x="439940" y="380214"/>
                  </a:cubicBezTo>
                  <a:cubicBezTo>
                    <a:pt x="446056" y="380214"/>
                    <a:pt x="450644" y="392447"/>
                    <a:pt x="458290" y="394741"/>
                  </a:cubicBezTo>
                  <a:cubicBezTo>
                    <a:pt x="465935" y="397035"/>
                    <a:pt x="462877" y="409268"/>
                    <a:pt x="463642" y="417678"/>
                  </a:cubicBezTo>
                  <a:cubicBezTo>
                    <a:pt x="464406" y="426089"/>
                    <a:pt x="475875" y="435264"/>
                    <a:pt x="476640" y="442910"/>
                  </a:cubicBezTo>
                  <a:cubicBezTo>
                    <a:pt x="477404" y="450556"/>
                    <a:pt x="489638" y="446733"/>
                    <a:pt x="496519" y="449026"/>
                  </a:cubicBezTo>
                  <a:cubicBezTo>
                    <a:pt x="504164" y="451320"/>
                    <a:pt x="514869" y="453614"/>
                    <a:pt x="515633" y="461260"/>
                  </a:cubicBezTo>
                  <a:cubicBezTo>
                    <a:pt x="516398" y="468905"/>
                    <a:pt x="525573" y="463553"/>
                    <a:pt x="526337" y="457437"/>
                  </a:cubicBezTo>
                  <a:cubicBezTo>
                    <a:pt x="527102" y="451320"/>
                    <a:pt x="536277" y="443674"/>
                    <a:pt x="550039" y="438322"/>
                  </a:cubicBezTo>
                  <a:cubicBezTo>
                    <a:pt x="556156" y="436028"/>
                    <a:pt x="559979" y="436028"/>
                    <a:pt x="563802" y="436793"/>
                  </a:cubicBezTo>
                  <a:cubicBezTo>
                    <a:pt x="566096" y="429912"/>
                    <a:pt x="569154" y="423795"/>
                    <a:pt x="570683" y="423031"/>
                  </a:cubicBezTo>
                  <a:cubicBezTo>
                    <a:pt x="575270" y="420737"/>
                    <a:pt x="584445" y="413856"/>
                    <a:pt x="585210" y="406210"/>
                  </a:cubicBezTo>
                  <a:cubicBezTo>
                    <a:pt x="585975" y="399328"/>
                    <a:pt x="604325" y="399328"/>
                    <a:pt x="616558" y="405445"/>
                  </a:cubicBezTo>
                  <a:cubicBezTo>
                    <a:pt x="628791" y="411562"/>
                    <a:pt x="636437" y="411562"/>
                    <a:pt x="637202" y="401622"/>
                  </a:cubicBezTo>
                  <a:cubicBezTo>
                    <a:pt x="637966" y="391683"/>
                    <a:pt x="655551" y="388624"/>
                    <a:pt x="660904" y="391683"/>
                  </a:cubicBezTo>
                  <a:cubicBezTo>
                    <a:pt x="666256" y="394741"/>
                    <a:pt x="683841" y="404681"/>
                    <a:pt x="691487" y="400858"/>
                  </a:cubicBezTo>
                  <a:cubicBezTo>
                    <a:pt x="699897" y="397035"/>
                    <a:pt x="741185" y="401622"/>
                    <a:pt x="751124" y="404681"/>
                  </a:cubicBezTo>
                  <a:cubicBezTo>
                    <a:pt x="761064" y="407739"/>
                    <a:pt x="764122" y="400093"/>
                    <a:pt x="773297" y="410797"/>
                  </a:cubicBezTo>
                  <a:cubicBezTo>
                    <a:pt x="780943" y="419972"/>
                    <a:pt x="784766" y="411562"/>
                    <a:pt x="792412" y="418443"/>
                  </a:cubicBezTo>
                  <a:cubicBezTo>
                    <a:pt x="792412" y="415385"/>
                    <a:pt x="791647" y="412326"/>
                    <a:pt x="791647" y="408504"/>
                  </a:cubicBezTo>
                  <a:cubicBezTo>
                    <a:pt x="791647" y="401622"/>
                    <a:pt x="801587" y="395506"/>
                    <a:pt x="803880" y="390154"/>
                  </a:cubicBezTo>
                  <a:cubicBezTo>
                    <a:pt x="806174" y="384801"/>
                    <a:pt x="794705" y="368745"/>
                    <a:pt x="794705" y="363393"/>
                  </a:cubicBezTo>
                  <a:cubicBezTo>
                    <a:pt x="794705" y="358041"/>
                    <a:pt x="794705" y="345043"/>
                    <a:pt x="789353" y="341985"/>
                  </a:cubicBezTo>
                  <a:cubicBezTo>
                    <a:pt x="784001" y="338927"/>
                    <a:pt x="799293" y="332045"/>
                    <a:pt x="802351" y="332810"/>
                  </a:cubicBezTo>
                  <a:cubicBezTo>
                    <a:pt x="809997" y="333575"/>
                    <a:pt x="820701" y="325164"/>
                    <a:pt x="824524" y="328223"/>
                  </a:cubicBezTo>
                  <a:cubicBezTo>
                    <a:pt x="827582" y="332045"/>
                    <a:pt x="834464" y="332810"/>
                    <a:pt x="841345" y="332810"/>
                  </a:cubicBezTo>
                  <a:cubicBezTo>
                    <a:pt x="848226" y="332810"/>
                    <a:pt x="845168" y="325164"/>
                    <a:pt x="841345" y="321341"/>
                  </a:cubicBezTo>
                  <a:cubicBezTo>
                    <a:pt x="837522" y="317518"/>
                    <a:pt x="853578" y="285406"/>
                    <a:pt x="855872" y="274702"/>
                  </a:cubicBezTo>
                  <a:cubicBezTo>
                    <a:pt x="858165" y="263998"/>
                    <a:pt x="864282" y="273937"/>
                    <a:pt x="871163" y="274702"/>
                  </a:cubicBezTo>
                  <a:cubicBezTo>
                    <a:pt x="878809" y="275466"/>
                    <a:pt x="887984" y="273937"/>
                    <a:pt x="892572" y="276995"/>
                  </a:cubicBezTo>
                  <a:cubicBezTo>
                    <a:pt x="897159" y="279289"/>
                    <a:pt x="910922" y="273937"/>
                    <a:pt x="914745" y="268585"/>
                  </a:cubicBezTo>
                  <a:cubicBezTo>
                    <a:pt x="917803" y="263233"/>
                    <a:pt x="910922" y="261704"/>
                    <a:pt x="911686" y="249471"/>
                  </a:cubicBezTo>
                  <a:cubicBezTo>
                    <a:pt x="912451" y="237237"/>
                    <a:pt x="919332" y="231121"/>
                    <a:pt x="926978" y="231121"/>
                  </a:cubicBezTo>
                  <a:cubicBezTo>
                    <a:pt x="934624" y="231121"/>
                    <a:pt x="936918" y="223475"/>
                    <a:pt x="936918" y="217358"/>
                  </a:cubicBezTo>
                  <a:cubicBezTo>
                    <a:pt x="936918" y="212006"/>
                    <a:pt x="943034" y="208183"/>
                    <a:pt x="945328" y="202067"/>
                  </a:cubicBezTo>
                  <a:cubicBezTo>
                    <a:pt x="946092" y="195185"/>
                    <a:pt x="943799" y="191362"/>
                    <a:pt x="943799" y="189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8" name="Vrije vorm: vorm 357">
              <a:extLst>
                <a:ext uri="{FF2B5EF4-FFF2-40B4-BE49-F238E27FC236}">
                  <a16:creationId xmlns:a16="http://schemas.microsoft.com/office/drawing/2014/main" id="{D339B827-CC7F-4320-BDEB-C9A9E577A455}"/>
                </a:ext>
              </a:extLst>
            </p:cNvPr>
            <p:cNvSpPr/>
            <p:nvPr/>
          </p:nvSpPr>
          <p:spPr>
            <a:xfrm>
              <a:off x="6787176" y="1654634"/>
              <a:ext cx="3962391" cy="1586055"/>
            </a:xfrm>
            <a:custGeom>
              <a:avLst/>
              <a:gdLst>
                <a:gd name="connsiteX0" fmla="*/ 790577 w 3962391"/>
                <a:gd name="connsiteY0" fmla="*/ 432378 h 1586055"/>
                <a:gd name="connsiteX1" fmla="*/ 773756 w 3962391"/>
                <a:gd name="connsiteY1" fmla="*/ 444612 h 1586055"/>
                <a:gd name="connsiteX2" fmla="*/ 781402 w 3962391"/>
                <a:gd name="connsiteY2" fmla="*/ 461433 h 1586055"/>
                <a:gd name="connsiteX3" fmla="*/ 767640 w 3962391"/>
                <a:gd name="connsiteY3" fmla="*/ 475960 h 1586055"/>
                <a:gd name="connsiteX4" fmla="*/ 738586 w 3962391"/>
                <a:gd name="connsiteY4" fmla="*/ 492016 h 1586055"/>
                <a:gd name="connsiteX5" fmla="*/ 762287 w 3962391"/>
                <a:gd name="connsiteY5" fmla="*/ 506543 h 1586055"/>
                <a:gd name="connsiteX6" fmla="*/ 766110 w 3962391"/>
                <a:gd name="connsiteY6" fmla="*/ 524893 h 1586055"/>
                <a:gd name="connsiteX7" fmla="*/ 775285 w 3962391"/>
                <a:gd name="connsiteY7" fmla="*/ 517247 h 1586055"/>
                <a:gd name="connsiteX8" fmla="*/ 793636 w 3962391"/>
                <a:gd name="connsiteY8" fmla="*/ 531009 h 1586055"/>
                <a:gd name="connsiteX9" fmla="*/ 823454 w 3962391"/>
                <a:gd name="connsiteY9" fmla="*/ 548595 h 1586055"/>
                <a:gd name="connsiteX10" fmla="*/ 883856 w 3962391"/>
                <a:gd name="connsiteY10" fmla="*/ 548595 h 1586055"/>
                <a:gd name="connsiteX11" fmla="*/ 852508 w 3962391"/>
                <a:gd name="connsiteY11" fmla="*/ 518776 h 1586055"/>
                <a:gd name="connsiteX12" fmla="*/ 844098 w 3962391"/>
                <a:gd name="connsiteY12" fmla="*/ 466020 h 1586055"/>
                <a:gd name="connsiteX13" fmla="*/ 862448 w 3962391"/>
                <a:gd name="connsiteY13" fmla="*/ 437731 h 1586055"/>
                <a:gd name="connsiteX14" fmla="*/ 883091 w 3962391"/>
                <a:gd name="connsiteY14" fmla="*/ 412499 h 1586055"/>
                <a:gd name="connsiteX15" fmla="*/ 895325 w 3962391"/>
                <a:gd name="connsiteY15" fmla="*/ 395679 h 1586055"/>
                <a:gd name="connsiteX16" fmla="*/ 909852 w 3962391"/>
                <a:gd name="connsiteY16" fmla="*/ 371977 h 1586055"/>
                <a:gd name="connsiteX17" fmla="*/ 932025 w 3962391"/>
                <a:gd name="connsiteY17" fmla="*/ 364331 h 1586055"/>
                <a:gd name="connsiteX18" fmla="*/ 962608 w 3962391"/>
                <a:gd name="connsiteY18" fmla="*/ 349039 h 1586055"/>
                <a:gd name="connsiteX19" fmla="*/ 1091822 w 3962391"/>
                <a:gd name="connsiteY19" fmla="*/ 297812 h 1586055"/>
                <a:gd name="connsiteX20" fmla="*/ 1151459 w 3962391"/>
                <a:gd name="connsiteY20" fmla="*/ 254996 h 1586055"/>
                <a:gd name="connsiteX21" fmla="*/ 1080354 w 3962391"/>
                <a:gd name="connsiteY21" fmla="*/ 269523 h 1586055"/>
                <a:gd name="connsiteX22" fmla="*/ 1042889 w 3962391"/>
                <a:gd name="connsiteY22" fmla="*/ 278698 h 1586055"/>
                <a:gd name="connsiteX23" fmla="*/ 997014 w 3962391"/>
                <a:gd name="connsiteY23" fmla="*/ 283285 h 1586055"/>
                <a:gd name="connsiteX24" fmla="*/ 962608 w 3962391"/>
                <a:gd name="connsiteY24" fmla="*/ 291696 h 1586055"/>
                <a:gd name="connsiteX25" fmla="*/ 933554 w 3962391"/>
                <a:gd name="connsiteY25" fmla="*/ 300106 h 1586055"/>
                <a:gd name="connsiteX26" fmla="*/ 902971 w 3962391"/>
                <a:gd name="connsiteY26" fmla="*/ 313868 h 1586055"/>
                <a:gd name="connsiteX27" fmla="*/ 885385 w 3962391"/>
                <a:gd name="connsiteY27" fmla="*/ 325337 h 1586055"/>
                <a:gd name="connsiteX28" fmla="*/ 865506 w 3962391"/>
                <a:gd name="connsiteY28" fmla="*/ 332218 h 1586055"/>
                <a:gd name="connsiteX29" fmla="*/ 860154 w 3962391"/>
                <a:gd name="connsiteY29" fmla="*/ 349039 h 1586055"/>
                <a:gd name="connsiteX30" fmla="*/ 847156 w 3962391"/>
                <a:gd name="connsiteY30" fmla="*/ 365095 h 1586055"/>
                <a:gd name="connsiteX31" fmla="*/ 840275 w 3962391"/>
                <a:gd name="connsiteY31" fmla="*/ 381152 h 1586055"/>
                <a:gd name="connsiteX32" fmla="*/ 820396 w 3962391"/>
                <a:gd name="connsiteY32" fmla="*/ 391856 h 1586055"/>
                <a:gd name="connsiteX33" fmla="*/ 817337 w 3962391"/>
                <a:gd name="connsiteY33" fmla="*/ 409441 h 1586055"/>
                <a:gd name="connsiteX34" fmla="*/ 811221 w 3962391"/>
                <a:gd name="connsiteY34" fmla="*/ 423204 h 1586055"/>
                <a:gd name="connsiteX35" fmla="*/ 790577 w 3962391"/>
                <a:gd name="connsiteY35" fmla="*/ 432378 h 1586055"/>
                <a:gd name="connsiteX36" fmla="*/ 893031 w 3962391"/>
                <a:gd name="connsiteY36" fmla="*/ 33267 h 1586055"/>
                <a:gd name="connsiteX37" fmla="*/ 853273 w 3962391"/>
                <a:gd name="connsiteY37" fmla="*/ 22563 h 1586055"/>
                <a:gd name="connsiteX38" fmla="*/ 836452 w 3962391"/>
                <a:gd name="connsiteY38" fmla="*/ 26386 h 1586055"/>
                <a:gd name="connsiteX39" fmla="*/ 811985 w 3962391"/>
                <a:gd name="connsiteY39" fmla="*/ 41677 h 1586055"/>
                <a:gd name="connsiteX40" fmla="*/ 893031 w 3962391"/>
                <a:gd name="connsiteY40" fmla="*/ 33267 h 1586055"/>
                <a:gd name="connsiteX41" fmla="*/ 1002366 w 3962391"/>
                <a:gd name="connsiteY41" fmla="*/ 44736 h 1586055"/>
                <a:gd name="connsiteX42" fmla="*/ 992427 w 3962391"/>
                <a:gd name="connsiteY42" fmla="*/ 31738 h 1586055"/>
                <a:gd name="connsiteX43" fmla="*/ 954962 w 3962391"/>
                <a:gd name="connsiteY43" fmla="*/ 30973 h 1586055"/>
                <a:gd name="connsiteX44" fmla="*/ 937377 w 3962391"/>
                <a:gd name="connsiteY44" fmla="*/ 53146 h 1586055"/>
                <a:gd name="connsiteX45" fmla="*/ 1002366 w 3962391"/>
                <a:gd name="connsiteY45" fmla="*/ 44736 h 1586055"/>
                <a:gd name="connsiteX46" fmla="*/ 884620 w 3962391"/>
                <a:gd name="connsiteY46" fmla="*/ 58498 h 1586055"/>
                <a:gd name="connsiteX47" fmla="*/ 867800 w 3962391"/>
                <a:gd name="connsiteY47" fmla="*/ 64615 h 1586055"/>
                <a:gd name="connsiteX48" fmla="*/ 854037 w 3962391"/>
                <a:gd name="connsiteY48" fmla="*/ 79142 h 1586055"/>
                <a:gd name="connsiteX49" fmla="*/ 904500 w 3962391"/>
                <a:gd name="connsiteY49" fmla="*/ 74554 h 1586055"/>
                <a:gd name="connsiteX50" fmla="*/ 928966 w 3962391"/>
                <a:gd name="connsiteY50" fmla="*/ 64615 h 1586055"/>
                <a:gd name="connsiteX51" fmla="*/ 884620 w 3962391"/>
                <a:gd name="connsiteY51" fmla="*/ 58498 h 1586055"/>
                <a:gd name="connsiteX52" fmla="*/ 796694 w 3962391"/>
                <a:gd name="connsiteY52" fmla="*/ 67673 h 1586055"/>
                <a:gd name="connsiteX53" fmla="*/ 767640 w 3962391"/>
                <a:gd name="connsiteY53" fmla="*/ 71496 h 1586055"/>
                <a:gd name="connsiteX54" fmla="*/ 796694 w 3962391"/>
                <a:gd name="connsiteY54" fmla="*/ 67673 h 1586055"/>
                <a:gd name="connsiteX55" fmla="*/ 881562 w 3962391"/>
                <a:gd name="connsiteY55" fmla="*/ 19505 h 1586055"/>
                <a:gd name="connsiteX56" fmla="*/ 904500 w 3962391"/>
                <a:gd name="connsiteY56" fmla="*/ 10330 h 1586055"/>
                <a:gd name="connsiteX57" fmla="*/ 924379 w 3962391"/>
                <a:gd name="connsiteY57" fmla="*/ 4213 h 1586055"/>
                <a:gd name="connsiteX58" fmla="*/ 883091 w 3962391"/>
                <a:gd name="connsiteY58" fmla="*/ 5742 h 1586055"/>
                <a:gd name="connsiteX59" fmla="*/ 851744 w 3962391"/>
                <a:gd name="connsiteY59" fmla="*/ 11859 h 1586055"/>
                <a:gd name="connsiteX60" fmla="*/ 881562 w 3962391"/>
                <a:gd name="connsiteY60" fmla="*/ 19505 h 1586055"/>
                <a:gd name="connsiteX61" fmla="*/ 2131653 w 3962391"/>
                <a:gd name="connsiteY61" fmla="*/ 375035 h 1586055"/>
                <a:gd name="connsiteX62" fmla="*/ 2117890 w 3962391"/>
                <a:gd name="connsiteY62" fmla="*/ 386504 h 1586055"/>
                <a:gd name="connsiteX63" fmla="*/ 2159942 w 3962391"/>
                <a:gd name="connsiteY63" fmla="*/ 379622 h 1586055"/>
                <a:gd name="connsiteX64" fmla="*/ 2131653 w 3962391"/>
                <a:gd name="connsiteY64" fmla="*/ 375035 h 1586055"/>
                <a:gd name="connsiteX65" fmla="*/ 2044490 w 3962391"/>
                <a:gd name="connsiteY65" fmla="*/ 1219897 h 1586055"/>
                <a:gd name="connsiteX66" fmla="*/ 1985618 w 3962391"/>
                <a:gd name="connsiteY66" fmla="*/ 1257362 h 1586055"/>
                <a:gd name="connsiteX67" fmla="*/ 1934390 w 3962391"/>
                <a:gd name="connsiteY67" fmla="*/ 1273418 h 1586055"/>
                <a:gd name="connsiteX68" fmla="*/ 1978736 w 3962391"/>
                <a:gd name="connsiteY68" fmla="*/ 1244364 h 1586055"/>
                <a:gd name="connsiteX69" fmla="*/ 2040667 w 3962391"/>
                <a:gd name="connsiteY69" fmla="*/ 1183197 h 1586055"/>
                <a:gd name="connsiteX70" fmla="*/ 2070486 w 3962391"/>
                <a:gd name="connsiteY70" fmla="*/ 1133499 h 1586055"/>
                <a:gd name="connsiteX71" fmla="*/ 2044490 w 3962391"/>
                <a:gd name="connsiteY71" fmla="*/ 1219897 h 1586055"/>
                <a:gd name="connsiteX72" fmla="*/ 3958237 w 3962391"/>
                <a:gd name="connsiteY72" fmla="*/ 747386 h 1586055"/>
                <a:gd name="connsiteX73" fmla="*/ 3923831 w 3962391"/>
                <a:gd name="connsiteY73" fmla="*/ 722155 h 1586055"/>
                <a:gd name="connsiteX74" fmla="*/ 3891718 w 3962391"/>
                <a:gd name="connsiteY74" fmla="*/ 714509 h 1586055"/>
                <a:gd name="connsiteX75" fmla="*/ 3881014 w 3962391"/>
                <a:gd name="connsiteY75" fmla="*/ 708392 h 1586055"/>
                <a:gd name="connsiteX76" fmla="*/ 3850430 w 3962391"/>
                <a:gd name="connsiteY76" fmla="*/ 708392 h 1586055"/>
                <a:gd name="connsiteX77" fmla="*/ 3861135 w 3962391"/>
                <a:gd name="connsiteY77" fmla="*/ 719861 h 1586055"/>
                <a:gd name="connsiteX78" fmla="*/ 3858076 w 3962391"/>
                <a:gd name="connsiteY78" fmla="*/ 735153 h 1586055"/>
                <a:gd name="connsiteX79" fmla="*/ 3843550 w 3962391"/>
                <a:gd name="connsiteY79" fmla="*/ 728271 h 1586055"/>
                <a:gd name="connsiteX80" fmla="*/ 3842785 w 3962391"/>
                <a:gd name="connsiteY80" fmla="*/ 703805 h 1586055"/>
                <a:gd name="connsiteX81" fmla="*/ 3833610 w 3962391"/>
                <a:gd name="connsiteY81" fmla="*/ 690807 h 1586055"/>
                <a:gd name="connsiteX82" fmla="*/ 3788499 w 3962391"/>
                <a:gd name="connsiteY82" fmla="*/ 663282 h 1586055"/>
                <a:gd name="connsiteX83" fmla="*/ 3754093 w 3962391"/>
                <a:gd name="connsiteY83" fmla="*/ 644932 h 1586055"/>
                <a:gd name="connsiteX84" fmla="*/ 3717394 w 3962391"/>
                <a:gd name="connsiteY84" fmla="*/ 627347 h 1586055"/>
                <a:gd name="connsiteX85" fmla="*/ 3652405 w 3962391"/>
                <a:gd name="connsiteY85" fmla="*/ 599057 h 1586055"/>
                <a:gd name="connsiteX86" fmla="*/ 3630996 w 3962391"/>
                <a:gd name="connsiteY86" fmla="*/ 589882 h 1586055"/>
                <a:gd name="connsiteX87" fmla="*/ 3576711 w 3962391"/>
                <a:gd name="connsiteY87" fmla="*/ 587589 h 1586055"/>
                <a:gd name="connsiteX88" fmla="*/ 3555302 w 3962391"/>
                <a:gd name="connsiteY88" fmla="*/ 591411 h 1586055"/>
                <a:gd name="connsiteX89" fmla="*/ 3501782 w 3962391"/>
                <a:gd name="connsiteY89" fmla="*/ 578414 h 1586055"/>
                <a:gd name="connsiteX90" fmla="*/ 3494136 w 3962391"/>
                <a:gd name="connsiteY90" fmla="*/ 593705 h 1586055"/>
                <a:gd name="connsiteX91" fmla="*/ 3505604 w 3962391"/>
                <a:gd name="connsiteY91" fmla="*/ 612820 h 1586055"/>
                <a:gd name="connsiteX92" fmla="*/ 3499488 w 3962391"/>
                <a:gd name="connsiteY92" fmla="*/ 636522 h 1586055"/>
                <a:gd name="connsiteX93" fmla="*/ 3467375 w 3962391"/>
                <a:gd name="connsiteY93" fmla="*/ 624288 h 1586055"/>
                <a:gd name="connsiteX94" fmla="*/ 3444438 w 3962391"/>
                <a:gd name="connsiteY94" fmla="*/ 608997 h 1586055"/>
                <a:gd name="connsiteX95" fmla="*/ 3455142 w 3962391"/>
                <a:gd name="connsiteY95" fmla="*/ 602880 h 1586055"/>
                <a:gd name="connsiteX96" fmla="*/ 3471963 w 3962391"/>
                <a:gd name="connsiteY96" fmla="*/ 595999 h 1586055"/>
                <a:gd name="connsiteX97" fmla="*/ 3442909 w 3962391"/>
                <a:gd name="connsiteY97" fmla="*/ 583766 h 1586055"/>
                <a:gd name="connsiteX98" fmla="*/ 3415384 w 3962391"/>
                <a:gd name="connsiteY98" fmla="*/ 606703 h 1586055"/>
                <a:gd name="connsiteX99" fmla="*/ 3357276 w 3962391"/>
                <a:gd name="connsiteY99" fmla="*/ 599822 h 1586055"/>
                <a:gd name="connsiteX100" fmla="*/ 3286934 w 3962391"/>
                <a:gd name="connsiteY100" fmla="*/ 604409 h 1586055"/>
                <a:gd name="connsiteX101" fmla="*/ 3282347 w 3962391"/>
                <a:gd name="connsiteY101" fmla="*/ 627347 h 1586055"/>
                <a:gd name="connsiteX102" fmla="*/ 3276230 w 3962391"/>
                <a:gd name="connsiteY102" fmla="*/ 603645 h 1586055"/>
                <a:gd name="connsiteX103" fmla="*/ 3258645 w 3962391"/>
                <a:gd name="connsiteY103" fmla="*/ 596763 h 1586055"/>
                <a:gd name="connsiteX104" fmla="*/ 3246411 w 3962391"/>
                <a:gd name="connsiteY104" fmla="*/ 591411 h 1586055"/>
                <a:gd name="connsiteX105" fmla="*/ 3250234 w 3962391"/>
                <a:gd name="connsiteY105" fmla="*/ 576120 h 1586055"/>
                <a:gd name="connsiteX106" fmla="*/ 3212770 w 3962391"/>
                <a:gd name="connsiteY106" fmla="*/ 541714 h 1586055"/>
                <a:gd name="connsiteX107" fmla="*/ 3124844 w 3962391"/>
                <a:gd name="connsiteY107" fmla="*/ 541714 h 1586055"/>
                <a:gd name="connsiteX108" fmla="*/ 3070558 w 3962391"/>
                <a:gd name="connsiteY108" fmla="*/ 544772 h 1586055"/>
                <a:gd name="connsiteX109" fmla="*/ 3064442 w 3962391"/>
                <a:gd name="connsiteY109" fmla="*/ 532539 h 1586055"/>
                <a:gd name="connsiteX110" fmla="*/ 3035387 w 3962391"/>
                <a:gd name="connsiteY110" fmla="*/ 523364 h 1586055"/>
                <a:gd name="connsiteX111" fmla="*/ 3026212 w 3962391"/>
                <a:gd name="connsiteY111" fmla="*/ 519541 h 1586055"/>
                <a:gd name="connsiteX112" fmla="*/ 2997158 w 3962391"/>
                <a:gd name="connsiteY112" fmla="*/ 509601 h 1586055"/>
                <a:gd name="connsiteX113" fmla="*/ 2994865 w 3962391"/>
                <a:gd name="connsiteY113" fmla="*/ 501955 h 1586055"/>
                <a:gd name="connsiteX114" fmla="*/ 3013979 w 3962391"/>
                <a:gd name="connsiteY114" fmla="*/ 492780 h 1586055"/>
                <a:gd name="connsiteX115" fmla="*/ 2939050 w 3962391"/>
                <a:gd name="connsiteY115" fmla="*/ 479783 h 1586055"/>
                <a:gd name="connsiteX116" fmla="*/ 2925287 w 3962391"/>
                <a:gd name="connsiteY116" fmla="*/ 503485 h 1586055"/>
                <a:gd name="connsiteX117" fmla="*/ 2900821 w 3962391"/>
                <a:gd name="connsiteY117" fmla="*/ 501191 h 1586055"/>
                <a:gd name="connsiteX118" fmla="*/ 2919171 w 3962391"/>
                <a:gd name="connsiteY118" fmla="*/ 488958 h 1586055"/>
                <a:gd name="connsiteX119" fmla="*/ 2893175 w 3962391"/>
                <a:gd name="connsiteY119" fmla="*/ 480547 h 1586055"/>
                <a:gd name="connsiteX120" fmla="*/ 2906173 w 3962391"/>
                <a:gd name="connsiteY120" fmla="*/ 474430 h 1586055"/>
                <a:gd name="connsiteX121" fmla="*/ 2929875 w 3962391"/>
                <a:gd name="connsiteY121" fmla="*/ 474430 h 1586055"/>
                <a:gd name="connsiteX122" fmla="*/ 2907702 w 3962391"/>
                <a:gd name="connsiteY122" fmla="*/ 467549 h 1586055"/>
                <a:gd name="connsiteX123" fmla="*/ 2843477 w 3962391"/>
                <a:gd name="connsiteY123" fmla="*/ 458374 h 1586055"/>
                <a:gd name="connsiteX124" fmla="*/ 2808307 w 3962391"/>
                <a:gd name="connsiteY124" fmla="*/ 450728 h 1586055"/>
                <a:gd name="connsiteX125" fmla="*/ 2802954 w 3962391"/>
                <a:gd name="connsiteY125" fmla="*/ 462197 h 1586055"/>
                <a:gd name="connsiteX126" fmla="*/ 2782311 w 3962391"/>
                <a:gd name="connsiteY126" fmla="*/ 469843 h 1586055"/>
                <a:gd name="connsiteX127" fmla="*/ 2760902 w 3962391"/>
                <a:gd name="connsiteY127" fmla="*/ 485135 h 1586055"/>
                <a:gd name="connsiteX128" fmla="*/ 2779252 w 3962391"/>
                <a:gd name="connsiteY128" fmla="*/ 485899 h 1586055"/>
                <a:gd name="connsiteX129" fmla="*/ 2773136 w 3962391"/>
                <a:gd name="connsiteY129" fmla="*/ 498897 h 1586055"/>
                <a:gd name="connsiteX130" fmla="*/ 2780017 w 3962391"/>
                <a:gd name="connsiteY130" fmla="*/ 515718 h 1586055"/>
                <a:gd name="connsiteX131" fmla="*/ 2760902 w 3962391"/>
                <a:gd name="connsiteY131" fmla="*/ 515718 h 1586055"/>
                <a:gd name="connsiteX132" fmla="*/ 2738730 w 3962391"/>
                <a:gd name="connsiteY132" fmla="*/ 514189 h 1586055"/>
                <a:gd name="connsiteX133" fmla="*/ 2731849 w 3962391"/>
                <a:gd name="connsiteY133" fmla="*/ 519541 h 1586055"/>
                <a:gd name="connsiteX134" fmla="*/ 2731849 w 3962391"/>
                <a:gd name="connsiteY134" fmla="*/ 529480 h 1586055"/>
                <a:gd name="connsiteX135" fmla="*/ 2713499 w 3962391"/>
                <a:gd name="connsiteY135" fmla="*/ 518012 h 1586055"/>
                <a:gd name="connsiteX136" fmla="*/ 2677564 w 3962391"/>
                <a:gd name="connsiteY136" fmla="*/ 511895 h 1586055"/>
                <a:gd name="connsiteX137" fmla="*/ 2650803 w 3962391"/>
                <a:gd name="connsiteY137" fmla="*/ 521070 h 1586055"/>
                <a:gd name="connsiteX138" fmla="*/ 2615632 w 3962391"/>
                <a:gd name="connsiteY138" fmla="*/ 507307 h 1586055"/>
                <a:gd name="connsiteX139" fmla="*/ 2602634 w 3962391"/>
                <a:gd name="connsiteY139" fmla="*/ 506543 h 1586055"/>
                <a:gd name="connsiteX140" fmla="*/ 2589637 w 3962391"/>
                <a:gd name="connsiteY140" fmla="*/ 531774 h 1586055"/>
                <a:gd name="connsiteX141" fmla="*/ 2575110 w 3962391"/>
                <a:gd name="connsiteY141" fmla="*/ 550124 h 1586055"/>
                <a:gd name="connsiteX142" fmla="*/ 2560582 w 3962391"/>
                <a:gd name="connsiteY142" fmla="*/ 545537 h 1586055"/>
                <a:gd name="connsiteX143" fmla="*/ 2526176 w 3962391"/>
                <a:gd name="connsiteY143" fmla="*/ 512660 h 1586055"/>
                <a:gd name="connsiteX144" fmla="*/ 2504768 w 3962391"/>
                <a:gd name="connsiteY144" fmla="*/ 488193 h 1586055"/>
                <a:gd name="connsiteX145" fmla="*/ 2513943 w 3962391"/>
                <a:gd name="connsiteY145" fmla="*/ 488193 h 1586055"/>
                <a:gd name="connsiteX146" fmla="*/ 2530764 w 3962391"/>
                <a:gd name="connsiteY146" fmla="*/ 489722 h 1586055"/>
                <a:gd name="connsiteX147" fmla="*/ 2526176 w 3962391"/>
                <a:gd name="connsiteY147" fmla="*/ 472901 h 1586055"/>
                <a:gd name="connsiteX148" fmla="*/ 2525412 w 3962391"/>
                <a:gd name="connsiteY148" fmla="*/ 462962 h 1586055"/>
                <a:gd name="connsiteX149" fmla="*/ 2520825 w 3962391"/>
                <a:gd name="connsiteY149" fmla="*/ 446141 h 1586055"/>
                <a:gd name="connsiteX150" fmla="*/ 2516236 w 3962391"/>
                <a:gd name="connsiteY150" fmla="*/ 437731 h 1586055"/>
                <a:gd name="connsiteX151" fmla="*/ 2500180 w 3962391"/>
                <a:gd name="connsiteY151" fmla="*/ 426262 h 1586055"/>
                <a:gd name="connsiteX152" fmla="*/ 2469597 w 3962391"/>
                <a:gd name="connsiteY152" fmla="*/ 426262 h 1586055"/>
                <a:gd name="connsiteX153" fmla="*/ 2461187 w 3962391"/>
                <a:gd name="connsiteY153" fmla="*/ 425497 h 1586055"/>
                <a:gd name="connsiteX154" fmla="*/ 2434427 w 3962391"/>
                <a:gd name="connsiteY154" fmla="*/ 417851 h 1586055"/>
                <a:gd name="connsiteX155" fmla="*/ 2413783 w 3962391"/>
                <a:gd name="connsiteY155" fmla="*/ 401795 h 1586055"/>
                <a:gd name="connsiteX156" fmla="*/ 2403079 w 3962391"/>
                <a:gd name="connsiteY156" fmla="*/ 414029 h 1586055"/>
                <a:gd name="connsiteX157" fmla="*/ 2391610 w 3962391"/>
                <a:gd name="connsiteY157" fmla="*/ 426262 h 1586055"/>
                <a:gd name="connsiteX158" fmla="*/ 2391610 w 3962391"/>
                <a:gd name="connsiteY158" fmla="*/ 444612 h 1586055"/>
                <a:gd name="connsiteX159" fmla="*/ 2377847 w 3962391"/>
                <a:gd name="connsiteY159" fmla="*/ 445376 h 1586055"/>
                <a:gd name="connsiteX160" fmla="*/ 2349558 w 3962391"/>
                <a:gd name="connsiteY160" fmla="*/ 448435 h 1586055"/>
                <a:gd name="connsiteX161" fmla="*/ 2318211 w 3962391"/>
                <a:gd name="connsiteY161" fmla="*/ 442318 h 1586055"/>
                <a:gd name="connsiteX162" fmla="*/ 2308271 w 3962391"/>
                <a:gd name="connsiteY162" fmla="*/ 440789 h 1586055"/>
                <a:gd name="connsiteX163" fmla="*/ 2275393 w 3962391"/>
                <a:gd name="connsiteY163" fmla="*/ 436201 h 1586055"/>
                <a:gd name="connsiteX164" fmla="*/ 2285333 w 3962391"/>
                <a:gd name="connsiteY164" fmla="*/ 424733 h 1586055"/>
                <a:gd name="connsiteX165" fmla="*/ 2264690 w 3962391"/>
                <a:gd name="connsiteY165" fmla="*/ 420145 h 1586055"/>
                <a:gd name="connsiteX166" fmla="*/ 2221873 w 3962391"/>
                <a:gd name="connsiteY166" fmla="*/ 413264 h 1586055"/>
                <a:gd name="connsiteX167" fmla="*/ 2163765 w 3962391"/>
                <a:gd name="connsiteY167" fmla="*/ 420910 h 1586055"/>
                <a:gd name="connsiteX168" fmla="*/ 2160706 w 3962391"/>
                <a:gd name="connsiteY168" fmla="*/ 433908 h 1586055"/>
                <a:gd name="connsiteX169" fmla="*/ 2156883 w 3962391"/>
                <a:gd name="connsiteY169" fmla="*/ 410206 h 1586055"/>
                <a:gd name="connsiteX170" fmla="*/ 2145414 w 3962391"/>
                <a:gd name="connsiteY170" fmla="*/ 407147 h 1586055"/>
                <a:gd name="connsiteX171" fmla="*/ 2121713 w 3962391"/>
                <a:gd name="connsiteY171" fmla="*/ 410970 h 1586055"/>
                <a:gd name="connsiteX172" fmla="*/ 2094952 w 3962391"/>
                <a:gd name="connsiteY172" fmla="*/ 396443 h 1586055"/>
                <a:gd name="connsiteX173" fmla="*/ 2068956 w 3962391"/>
                <a:gd name="connsiteY173" fmla="*/ 412499 h 1586055"/>
                <a:gd name="connsiteX174" fmla="*/ 2082719 w 3962391"/>
                <a:gd name="connsiteY174" fmla="*/ 416322 h 1586055"/>
                <a:gd name="connsiteX175" fmla="*/ 2054430 w 3962391"/>
                <a:gd name="connsiteY175" fmla="*/ 424733 h 1586055"/>
                <a:gd name="connsiteX176" fmla="*/ 2019259 w 3962391"/>
                <a:gd name="connsiteY176" fmla="*/ 437731 h 1586055"/>
                <a:gd name="connsiteX177" fmla="*/ 1981029 w 3962391"/>
                <a:gd name="connsiteY177" fmla="*/ 449964 h 1586055"/>
                <a:gd name="connsiteX178" fmla="*/ 1987147 w 3962391"/>
                <a:gd name="connsiteY178" fmla="*/ 433143 h 1586055"/>
                <a:gd name="connsiteX179" fmla="*/ 2008555 w 3962391"/>
                <a:gd name="connsiteY179" fmla="*/ 420910 h 1586055"/>
                <a:gd name="connsiteX180" fmla="*/ 2033786 w 3962391"/>
                <a:gd name="connsiteY180" fmla="*/ 412499 h 1586055"/>
                <a:gd name="connsiteX181" fmla="*/ 2052136 w 3962391"/>
                <a:gd name="connsiteY181" fmla="*/ 399502 h 1586055"/>
                <a:gd name="connsiteX182" fmla="*/ 2075838 w 3962391"/>
                <a:gd name="connsiteY182" fmla="*/ 384210 h 1586055"/>
                <a:gd name="connsiteX183" fmla="*/ 2115597 w 3962391"/>
                <a:gd name="connsiteY183" fmla="*/ 367389 h 1586055"/>
                <a:gd name="connsiteX184" fmla="*/ 2126300 w 3962391"/>
                <a:gd name="connsiteY184" fmla="*/ 354391 h 1586055"/>
                <a:gd name="connsiteX185" fmla="*/ 2154590 w 3962391"/>
                <a:gd name="connsiteY185" fmla="*/ 342922 h 1586055"/>
                <a:gd name="connsiteX186" fmla="*/ 2165294 w 3962391"/>
                <a:gd name="connsiteY186" fmla="*/ 328395 h 1586055"/>
                <a:gd name="connsiteX187" fmla="*/ 2155354 w 3962391"/>
                <a:gd name="connsiteY187" fmla="*/ 319985 h 1586055"/>
                <a:gd name="connsiteX188" fmla="*/ 2166823 w 3962391"/>
                <a:gd name="connsiteY188" fmla="*/ 315398 h 1586055"/>
                <a:gd name="connsiteX189" fmla="*/ 2160706 w 3962391"/>
                <a:gd name="connsiteY189" fmla="*/ 303929 h 1586055"/>
                <a:gd name="connsiteX190" fmla="*/ 2158413 w 3962391"/>
                <a:gd name="connsiteY190" fmla="*/ 291696 h 1586055"/>
                <a:gd name="connsiteX191" fmla="*/ 2143121 w 3962391"/>
                <a:gd name="connsiteY191" fmla="*/ 288637 h 1586055"/>
                <a:gd name="connsiteX192" fmla="*/ 2138534 w 3962391"/>
                <a:gd name="connsiteY192" fmla="*/ 268758 h 1586055"/>
                <a:gd name="connsiteX193" fmla="*/ 2118654 w 3962391"/>
                <a:gd name="connsiteY193" fmla="*/ 269523 h 1586055"/>
                <a:gd name="connsiteX194" fmla="*/ 2085013 w 3962391"/>
                <a:gd name="connsiteY194" fmla="*/ 261112 h 1586055"/>
                <a:gd name="connsiteX195" fmla="*/ 2070486 w 3962391"/>
                <a:gd name="connsiteY195" fmla="*/ 259583 h 1586055"/>
                <a:gd name="connsiteX196" fmla="*/ 2042196 w 3962391"/>
                <a:gd name="connsiteY196" fmla="*/ 260348 h 1586055"/>
                <a:gd name="connsiteX197" fmla="*/ 2026904 w 3962391"/>
                <a:gd name="connsiteY197" fmla="*/ 269523 h 1586055"/>
                <a:gd name="connsiteX198" fmla="*/ 1997851 w 3962391"/>
                <a:gd name="connsiteY198" fmla="*/ 272581 h 1586055"/>
                <a:gd name="connsiteX199" fmla="*/ 2014671 w 3962391"/>
                <a:gd name="connsiteY199" fmla="*/ 249644 h 1586055"/>
                <a:gd name="connsiteX200" fmla="*/ 1976442 w 3962391"/>
                <a:gd name="connsiteY200" fmla="*/ 246585 h 1586055"/>
                <a:gd name="connsiteX201" fmla="*/ 1948917 w 3962391"/>
                <a:gd name="connsiteY201" fmla="*/ 241998 h 1586055"/>
                <a:gd name="connsiteX202" fmla="*/ 1955799 w 3962391"/>
                <a:gd name="connsiteY202" fmla="*/ 238939 h 1586055"/>
                <a:gd name="connsiteX203" fmla="*/ 1977207 w 3962391"/>
                <a:gd name="connsiteY203" fmla="*/ 230529 h 1586055"/>
                <a:gd name="connsiteX204" fmla="*/ 1980265 w 3962391"/>
                <a:gd name="connsiteY204" fmla="*/ 221354 h 1586055"/>
                <a:gd name="connsiteX205" fmla="*/ 1960386 w 3962391"/>
                <a:gd name="connsiteY205" fmla="*/ 216002 h 1586055"/>
                <a:gd name="connsiteX206" fmla="*/ 1935920 w 3962391"/>
                <a:gd name="connsiteY206" fmla="*/ 209885 h 1586055"/>
                <a:gd name="connsiteX207" fmla="*/ 1905337 w 3962391"/>
                <a:gd name="connsiteY207" fmla="*/ 216767 h 1586055"/>
                <a:gd name="connsiteX208" fmla="*/ 1879341 w 3962391"/>
                <a:gd name="connsiteY208" fmla="*/ 236646 h 1586055"/>
                <a:gd name="connsiteX209" fmla="*/ 1863285 w 3962391"/>
                <a:gd name="connsiteY209" fmla="*/ 258054 h 1586055"/>
                <a:gd name="connsiteX210" fmla="*/ 1867872 w 3962391"/>
                <a:gd name="connsiteY210" fmla="*/ 268758 h 1586055"/>
                <a:gd name="connsiteX211" fmla="*/ 1854874 w 3962391"/>
                <a:gd name="connsiteY211" fmla="*/ 273346 h 1586055"/>
                <a:gd name="connsiteX212" fmla="*/ 1819703 w 3962391"/>
                <a:gd name="connsiteY212" fmla="*/ 278698 h 1586055"/>
                <a:gd name="connsiteX213" fmla="*/ 1834995 w 3962391"/>
                <a:gd name="connsiteY213" fmla="*/ 290931 h 1586055"/>
                <a:gd name="connsiteX214" fmla="*/ 1817410 w 3962391"/>
                <a:gd name="connsiteY214" fmla="*/ 287108 h 1586055"/>
                <a:gd name="connsiteX215" fmla="*/ 1797530 w 3962391"/>
                <a:gd name="connsiteY215" fmla="*/ 291696 h 1586055"/>
                <a:gd name="connsiteX216" fmla="*/ 1782238 w 3962391"/>
                <a:gd name="connsiteY216" fmla="*/ 294754 h 1586055"/>
                <a:gd name="connsiteX217" fmla="*/ 1766947 w 3962391"/>
                <a:gd name="connsiteY217" fmla="*/ 295518 h 1586055"/>
                <a:gd name="connsiteX218" fmla="*/ 1773828 w 3962391"/>
                <a:gd name="connsiteY218" fmla="*/ 281756 h 1586055"/>
                <a:gd name="connsiteX219" fmla="*/ 1751655 w 3962391"/>
                <a:gd name="connsiteY219" fmla="*/ 287873 h 1586055"/>
                <a:gd name="connsiteX220" fmla="*/ 1736364 w 3962391"/>
                <a:gd name="connsiteY220" fmla="*/ 285579 h 1586055"/>
                <a:gd name="connsiteX221" fmla="*/ 1721072 w 3962391"/>
                <a:gd name="connsiteY221" fmla="*/ 293225 h 1586055"/>
                <a:gd name="connsiteX222" fmla="*/ 1698900 w 3962391"/>
                <a:gd name="connsiteY222" fmla="*/ 295518 h 1586055"/>
                <a:gd name="connsiteX223" fmla="*/ 1712662 w 3962391"/>
                <a:gd name="connsiteY223" fmla="*/ 305458 h 1586055"/>
                <a:gd name="connsiteX224" fmla="*/ 1674433 w 3962391"/>
                <a:gd name="connsiteY224" fmla="*/ 311575 h 1586055"/>
                <a:gd name="connsiteX225" fmla="*/ 1645379 w 3962391"/>
                <a:gd name="connsiteY225" fmla="*/ 316162 h 1586055"/>
                <a:gd name="connsiteX226" fmla="*/ 1623970 w 3962391"/>
                <a:gd name="connsiteY226" fmla="*/ 326866 h 1586055"/>
                <a:gd name="connsiteX227" fmla="*/ 1601797 w 3962391"/>
                <a:gd name="connsiteY227" fmla="*/ 336041 h 1586055"/>
                <a:gd name="connsiteX228" fmla="*/ 1584212 w 3962391"/>
                <a:gd name="connsiteY228" fmla="*/ 338335 h 1586055"/>
                <a:gd name="connsiteX229" fmla="*/ 1575037 w 3962391"/>
                <a:gd name="connsiteY229" fmla="*/ 341393 h 1586055"/>
                <a:gd name="connsiteX230" fmla="*/ 1571979 w 3962391"/>
                <a:gd name="connsiteY230" fmla="*/ 347510 h 1586055"/>
                <a:gd name="connsiteX231" fmla="*/ 1563568 w 3962391"/>
                <a:gd name="connsiteY231" fmla="*/ 353627 h 1586055"/>
                <a:gd name="connsiteX232" fmla="*/ 1569685 w 3962391"/>
                <a:gd name="connsiteY232" fmla="*/ 362037 h 1586055"/>
                <a:gd name="connsiteX233" fmla="*/ 1549806 w 3962391"/>
                <a:gd name="connsiteY233" fmla="*/ 361272 h 1586055"/>
                <a:gd name="connsiteX234" fmla="*/ 1562804 w 3962391"/>
                <a:gd name="connsiteY234" fmla="*/ 368918 h 1586055"/>
                <a:gd name="connsiteX235" fmla="*/ 1572743 w 3962391"/>
                <a:gd name="connsiteY235" fmla="*/ 377329 h 1586055"/>
                <a:gd name="connsiteX236" fmla="*/ 1555158 w 3962391"/>
                <a:gd name="connsiteY236" fmla="*/ 378093 h 1586055"/>
                <a:gd name="connsiteX237" fmla="*/ 1564333 w 3962391"/>
                <a:gd name="connsiteY237" fmla="*/ 384210 h 1586055"/>
                <a:gd name="connsiteX238" fmla="*/ 1571979 w 3962391"/>
                <a:gd name="connsiteY238" fmla="*/ 392620 h 1586055"/>
                <a:gd name="connsiteX239" fmla="*/ 1572743 w 3962391"/>
                <a:gd name="connsiteY239" fmla="*/ 394149 h 1586055"/>
                <a:gd name="connsiteX240" fmla="*/ 1570450 w 3962391"/>
                <a:gd name="connsiteY240" fmla="*/ 404089 h 1586055"/>
                <a:gd name="connsiteX241" fmla="*/ 1563568 w 3962391"/>
                <a:gd name="connsiteY241" fmla="*/ 406383 h 1586055"/>
                <a:gd name="connsiteX242" fmla="*/ 1541396 w 3962391"/>
                <a:gd name="connsiteY242" fmla="*/ 405618 h 1586055"/>
                <a:gd name="connsiteX243" fmla="*/ 1530692 w 3962391"/>
                <a:gd name="connsiteY243" fmla="*/ 409441 h 1586055"/>
                <a:gd name="connsiteX244" fmla="*/ 1496285 w 3962391"/>
                <a:gd name="connsiteY244" fmla="*/ 410970 h 1586055"/>
                <a:gd name="connsiteX245" fmla="*/ 1435884 w 3962391"/>
                <a:gd name="connsiteY245" fmla="*/ 416322 h 1586055"/>
                <a:gd name="connsiteX246" fmla="*/ 1428238 w 3962391"/>
                <a:gd name="connsiteY246" fmla="*/ 440789 h 1586055"/>
                <a:gd name="connsiteX247" fmla="*/ 1428238 w 3962391"/>
                <a:gd name="connsiteY247" fmla="*/ 458374 h 1586055"/>
                <a:gd name="connsiteX248" fmla="*/ 1459586 w 3962391"/>
                <a:gd name="connsiteY248" fmla="*/ 475960 h 1586055"/>
                <a:gd name="connsiteX249" fmla="*/ 1473348 w 3962391"/>
                <a:gd name="connsiteY249" fmla="*/ 499662 h 1586055"/>
                <a:gd name="connsiteX250" fmla="*/ 1433590 w 3962391"/>
                <a:gd name="connsiteY250" fmla="*/ 486664 h 1586055"/>
                <a:gd name="connsiteX251" fmla="*/ 1380069 w 3962391"/>
                <a:gd name="connsiteY251" fmla="*/ 472137 h 1586055"/>
                <a:gd name="connsiteX252" fmla="*/ 1363249 w 3962391"/>
                <a:gd name="connsiteY252" fmla="*/ 462962 h 1586055"/>
                <a:gd name="connsiteX253" fmla="*/ 1348721 w 3962391"/>
                <a:gd name="connsiteY253" fmla="*/ 475195 h 1586055"/>
                <a:gd name="connsiteX254" fmla="*/ 1358661 w 3962391"/>
                <a:gd name="connsiteY254" fmla="*/ 479018 h 1586055"/>
                <a:gd name="connsiteX255" fmla="*/ 1371659 w 3962391"/>
                <a:gd name="connsiteY255" fmla="*/ 486664 h 1586055"/>
                <a:gd name="connsiteX256" fmla="*/ 1352544 w 3962391"/>
                <a:gd name="connsiteY256" fmla="*/ 490487 h 1586055"/>
                <a:gd name="connsiteX257" fmla="*/ 1327313 w 3962391"/>
                <a:gd name="connsiteY257" fmla="*/ 495839 h 1586055"/>
                <a:gd name="connsiteX258" fmla="*/ 1357896 w 3962391"/>
                <a:gd name="connsiteY258" fmla="*/ 521070 h 1586055"/>
                <a:gd name="connsiteX259" fmla="*/ 1378540 w 3962391"/>
                <a:gd name="connsiteY259" fmla="*/ 533303 h 1586055"/>
                <a:gd name="connsiteX260" fmla="*/ 1375482 w 3962391"/>
                <a:gd name="connsiteY260" fmla="*/ 540184 h 1586055"/>
                <a:gd name="connsiteX261" fmla="*/ 1348721 w 3962391"/>
                <a:gd name="connsiteY261" fmla="*/ 525657 h 1586055"/>
                <a:gd name="connsiteX262" fmla="*/ 1308963 w 3962391"/>
                <a:gd name="connsiteY262" fmla="*/ 521834 h 1586055"/>
                <a:gd name="connsiteX263" fmla="*/ 1307434 w 3962391"/>
                <a:gd name="connsiteY263" fmla="*/ 505778 h 1586055"/>
                <a:gd name="connsiteX264" fmla="*/ 1312786 w 3962391"/>
                <a:gd name="connsiteY264" fmla="*/ 481312 h 1586055"/>
                <a:gd name="connsiteX265" fmla="*/ 1302846 w 3962391"/>
                <a:gd name="connsiteY265" fmla="*/ 450728 h 1586055"/>
                <a:gd name="connsiteX266" fmla="*/ 1296730 w 3962391"/>
                <a:gd name="connsiteY266" fmla="*/ 460668 h 1586055"/>
                <a:gd name="connsiteX267" fmla="*/ 1290613 w 3962391"/>
                <a:gd name="connsiteY267" fmla="*/ 485899 h 1586055"/>
                <a:gd name="connsiteX268" fmla="*/ 1263088 w 3962391"/>
                <a:gd name="connsiteY268" fmla="*/ 501191 h 1586055"/>
                <a:gd name="connsiteX269" fmla="*/ 1253913 w 3962391"/>
                <a:gd name="connsiteY269" fmla="*/ 516482 h 1586055"/>
                <a:gd name="connsiteX270" fmla="*/ 1280673 w 3962391"/>
                <a:gd name="connsiteY270" fmla="*/ 550124 h 1586055"/>
                <a:gd name="connsiteX271" fmla="*/ 1266911 w 3962391"/>
                <a:gd name="connsiteY271" fmla="*/ 591411 h 1586055"/>
                <a:gd name="connsiteX272" fmla="*/ 1267676 w 3962391"/>
                <a:gd name="connsiteY272" fmla="*/ 615878 h 1586055"/>
                <a:gd name="connsiteX273" fmla="*/ 1285261 w 3962391"/>
                <a:gd name="connsiteY273" fmla="*/ 618936 h 1586055"/>
                <a:gd name="connsiteX274" fmla="*/ 1312022 w 3962391"/>
                <a:gd name="connsiteY274" fmla="*/ 612820 h 1586055"/>
                <a:gd name="connsiteX275" fmla="*/ 1356367 w 3962391"/>
                <a:gd name="connsiteY275" fmla="*/ 628876 h 1586055"/>
                <a:gd name="connsiteX276" fmla="*/ 1364777 w 3962391"/>
                <a:gd name="connsiteY276" fmla="*/ 647226 h 1586055"/>
                <a:gd name="connsiteX277" fmla="*/ 1354073 w 3962391"/>
                <a:gd name="connsiteY277" fmla="*/ 665576 h 1586055"/>
                <a:gd name="connsiteX278" fmla="*/ 1380834 w 3962391"/>
                <a:gd name="connsiteY278" fmla="*/ 683926 h 1586055"/>
                <a:gd name="connsiteX279" fmla="*/ 1354838 w 3962391"/>
                <a:gd name="connsiteY279" fmla="*/ 681632 h 1586055"/>
                <a:gd name="connsiteX280" fmla="*/ 1344134 w 3962391"/>
                <a:gd name="connsiteY280" fmla="*/ 666340 h 1586055"/>
                <a:gd name="connsiteX281" fmla="*/ 1350251 w 3962391"/>
                <a:gd name="connsiteY281" fmla="*/ 648755 h 1586055"/>
                <a:gd name="connsiteX282" fmla="*/ 1338782 w 3962391"/>
                <a:gd name="connsiteY282" fmla="*/ 633463 h 1586055"/>
                <a:gd name="connsiteX283" fmla="*/ 1324255 w 3962391"/>
                <a:gd name="connsiteY283" fmla="*/ 623524 h 1586055"/>
                <a:gd name="connsiteX284" fmla="*/ 1288319 w 3962391"/>
                <a:gd name="connsiteY284" fmla="*/ 633463 h 1586055"/>
                <a:gd name="connsiteX285" fmla="*/ 1292907 w 3962391"/>
                <a:gd name="connsiteY285" fmla="*/ 667105 h 1586055"/>
                <a:gd name="connsiteX286" fmla="*/ 1273792 w 3962391"/>
                <a:gd name="connsiteY286" fmla="*/ 696159 h 1586055"/>
                <a:gd name="connsiteX287" fmla="*/ 1256207 w 3962391"/>
                <a:gd name="connsiteY287" fmla="*/ 712215 h 1586055"/>
                <a:gd name="connsiteX288" fmla="*/ 1234799 w 3962391"/>
                <a:gd name="connsiteY288" fmla="*/ 731330 h 1586055"/>
                <a:gd name="connsiteX289" fmla="*/ 1214155 w 3962391"/>
                <a:gd name="connsiteY289" fmla="*/ 731330 h 1586055"/>
                <a:gd name="connsiteX290" fmla="*/ 1187395 w 3962391"/>
                <a:gd name="connsiteY290" fmla="*/ 733624 h 1586055"/>
                <a:gd name="connsiteX291" fmla="*/ 1169045 w 3962391"/>
                <a:gd name="connsiteY291" fmla="*/ 727507 h 1586055"/>
                <a:gd name="connsiteX292" fmla="*/ 1157576 w 3962391"/>
                <a:gd name="connsiteY292" fmla="*/ 716803 h 1586055"/>
                <a:gd name="connsiteX293" fmla="*/ 1169809 w 3962391"/>
                <a:gd name="connsiteY293" fmla="*/ 719861 h 1586055"/>
                <a:gd name="connsiteX294" fmla="*/ 1183572 w 3962391"/>
                <a:gd name="connsiteY294" fmla="*/ 718332 h 1586055"/>
                <a:gd name="connsiteX295" fmla="*/ 1197334 w 3962391"/>
                <a:gd name="connsiteY295" fmla="*/ 724449 h 1586055"/>
                <a:gd name="connsiteX296" fmla="*/ 1209567 w 3962391"/>
                <a:gd name="connsiteY296" fmla="*/ 719861 h 1586055"/>
                <a:gd name="connsiteX297" fmla="*/ 1214920 w 3962391"/>
                <a:gd name="connsiteY297" fmla="*/ 713744 h 1586055"/>
                <a:gd name="connsiteX298" fmla="*/ 1224859 w 3962391"/>
                <a:gd name="connsiteY298" fmla="*/ 704569 h 1586055"/>
                <a:gd name="connsiteX299" fmla="*/ 1231740 w 3962391"/>
                <a:gd name="connsiteY299" fmla="*/ 691572 h 1586055"/>
                <a:gd name="connsiteX300" fmla="*/ 1237857 w 3962391"/>
                <a:gd name="connsiteY300" fmla="*/ 683926 h 1586055"/>
                <a:gd name="connsiteX301" fmla="*/ 1249326 w 3962391"/>
                <a:gd name="connsiteY301" fmla="*/ 676280 h 1586055"/>
                <a:gd name="connsiteX302" fmla="*/ 1253149 w 3962391"/>
                <a:gd name="connsiteY302" fmla="*/ 664811 h 1586055"/>
                <a:gd name="connsiteX303" fmla="*/ 1259265 w 3962391"/>
                <a:gd name="connsiteY303" fmla="*/ 648755 h 1586055"/>
                <a:gd name="connsiteX304" fmla="*/ 1260030 w 3962391"/>
                <a:gd name="connsiteY304" fmla="*/ 639580 h 1586055"/>
                <a:gd name="connsiteX305" fmla="*/ 1241680 w 3962391"/>
                <a:gd name="connsiteY305" fmla="*/ 618936 h 1586055"/>
                <a:gd name="connsiteX306" fmla="*/ 1240916 w 3962391"/>
                <a:gd name="connsiteY306" fmla="*/ 594470 h 1586055"/>
                <a:gd name="connsiteX307" fmla="*/ 1240916 w 3962391"/>
                <a:gd name="connsiteY307" fmla="*/ 571532 h 1586055"/>
                <a:gd name="connsiteX308" fmla="*/ 1247032 w 3962391"/>
                <a:gd name="connsiteY308" fmla="*/ 546301 h 1586055"/>
                <a:gd name="connsiteX309" fmla="*/ 1227918 w 3962391"/>
                <a:gd name="connsiteY309" fmla="*/ 518776 h 1586055"/>
                <a:gd name="connsiteX310" fmla="*/ 1235563 w 3962391"/>
                <a:gd name="connsiteY310" fmla="*/ 500426 h 1586055"/>
                <a:gd name="connsiteX311" fmla="*/ 1245503 w 3962391"/>
                <a:gd name="connsiteY311" fmla="*/ 459139 h 1586055"/>
                <a:gd name="connsiteX312" fmla="*/ 1216449 w 3962391"/>
                <a:gd name="connsiteY312" fmla="*/ 449199 h 1586055"/>
                <a:gd name="connsiteX313" fmla="*/ 1172103 w 3962391"/>
                <a:gd name="connsiteY313" fmla="*/ 446906 h 1586055"/>
                <a:gd name="connsiteX314" fmla="*/ 1159105 w 3962391"/>
                <a:gd name="connsiteY314" fmla="*/ 460668 h 1586055"/>
                <a:gd name="connsiteX315" fmla="*/ 1143814 w 3962391"/>
                <a:gd name="connsiteY315" fmla="*/ 495074 h 1586055"/>
                <a:gd name="connsiteX316" fmla="*/ 1113230 w 3962391"/>
                <a:gd name="connsiteY316" fmla="*/ 519541 h 1586055"/>
                <a:gd name="connsiteX317" fmla="*/ 1103291 w 3962391"/>
                <a:gd name="connsiteY317" fmla="*/ 540949 h 1586055"/>
                <a:gd name="connsiteX318" fmla="*/ 1116288 w 3962391"/>
                <a:gd name="connsiteY318" fmla="*/ 544007 h 1586055"/>
                <a:gd name="connsiteX319" fmla="*/ 1113230 w 3962391"/>
                <a:gd name="connsiteY319" fmla="*/ 563122 h 1586055"/>
                <a:gd name="connsiteX320" fmla="*/ 1111701 w 3962391"/>
                <a:gd name="connsiteY320" fmla="*/ 574591 h 1586055"/>
                <a:gd name="connsiteX321" fmla="*/ 1104055 w 3962391"/>
                <a:gd name="connsiteY321" fmla="*/ 591411 h 1586055"/>
                <a:gd name="connsiteX322" fmla="*/ 1131580 w 3962391"/>
                <a:gd name="connsiteY322" fmla="*/ 602116 h 1586055"/>
                <a:gd name="connsiteX323" fmla="*/ 1141520 w 3962391"/>
                <a:gd name="connsiteY323" fmla="*/ 621995 h 1586055"/>
                <a:gd name="connsiteX324" fmla="*/ 1155282 w 3962391"/>
                <a:gd name="connsiteY324" fmla="*/ 629640 h 1586055"/>
                <a:gd name="connsiteX325" fmla="*/ 1140755 w 3962391"/>
                <a:gd name="connsiteY325" fmla="*/ 653342 h 1586055"/>
                <a:gd name="connsiteX326" fmla="*/ 1112466 w 3962391"/>
                <a:gd name="connsiteY326" fmla="*/ 629640 h 1586055"/>
                <a:gd name="connsiteX327" fmla="*/ 1075001 w 3962391"/>
                <a:gd name="connsiteY327" fmla="*/ 612820 h 1586055"/>
                <a:gd name="connsiteX328" fmla="*/ 1044418 w 3962391"/>
                <a:gd name="connsiteY328" fmla="*/ 599822 h 1586055"/>
                <a:gd name="connsiteX329" fmla="*/ 1001601 w 3962391"/>
                <a:gd name="connsiteY329" fmla="*/ 587589 h 1586055"/>
                <a:gd name="connsiteX330" fmla="*/ 959549 w 3962391"/>
                <a:gd name="connsiteY330" fmla="*/ 583766 h 1586055"/>
                <a:gd name="connsiteX331" fmla="*/ 942729 w 3962391"/>
                <a:gd name="connsiteY331" fmla="*/ 570768 h 1586055"/>
                <a:gd name="connsiteX332" fmla="*/ 914439 w 3962391"/>
                <a:gd name="connsiteY332" fmla="*/ 560828 h 1586055"/>
                <a:gd name="connsiteX333" fmla="*/ 921320 w 3962391"/>
                <a:gd name="connsiteY333" fmla="*/ 580707 h 1586055"/>
                <a:gd name="connsiteX334" fmla="*/ 938141 w 3962391"/>
                <a:gd name="connsiteY334" fmla="*/ 587589 h 1586055"/>
                <a:gd name="connsiteX335" fmla="*/ 952668 w 3962391"/>
                <a:gd name="connsiteY335" fmla="*/ 599057 h 1586055"/>
                <a:gd name="connsiteX336" fmla="*/ 963372 w 3962391"/>
                <a:gd name="connsiteY336" fmla="*/ 618936 h 1586055"/>
                <a:gd name="connsiteX337" fmla="*/ 956491 w 3962391"/>
                <a:gd name="connsiteY337" fmla="*/ 631934 h 1586055"/>
                <a:gd name="connsiteX338" fmla="*/ 940435 w 3962391"/>
                <a:gd name="connsiteY338" fmla="*/ 640345 h 1586055"/>
                <a:gd name="connsiteX339" fmla="*/ 928202 w 3962391"/>
                <a:gd name="connsiteY339" fmla="*/ 645697 h 1586055"/>
                <a:gd name="connsiteX340" fmla="*/ 928202 w 3962391"/>
                <a:gd name="connsiteY340" fmla="*/ 631170 h 1586055"/>
                <a:gd name="connsiteX341" fmla="*/ 914439 w 3962391"/>
                <a:gd name="connsiteY341" fmla="*/ 619701 h 1586055"/>
                <a:gd name="connsiteX342" fmla="*/ 878504 w 3962391"/>
                <a:gd name="connsiteY342" fmla="*/ 638051 h 1586055"/>
                <a:gd name="connsiteX343" fmla="*/ 839510 w 3962391"/>
                <a:gd name="connsiteY343" fmla="*/ 638051 h 1586055"/>
                <a:gd name="connsiteX344" fmla="*/ 818102 w 3962391"/>
                <a:gd name="connsiteY344" fmla="*/ 654872 h 1586055"/>
                <a:gd name="connsiteX345" fmla="*/ 786754 w 3962391"/>
                <a:gd name="connsiteY345" fmla="*/ 652578 h 1586055"/>
                <a:gd name="connsiteX346" fmla="*/ 792871 w 3962391"/>
                <a:gd name="connsiteY346" fmla="*/ 646461 h 1586055"/>
                <a:gd name="connsiteX347" fmla="*/ 798223 w 3962391"/>
                <a:gd name="connsiteY347" fmla="*/ 639580 h 1586055"/>
                <a:gd name="connsiteX348" fmla="*/ 803575 w 3962391"/>
                <a:gd name="connsiteY348" fmla="*/ 622759 h 1586055"/>
                <a:gd name="connsiteX349" fmla="*/ 772227 w 3962391"/>
                <a:gd name="connsiteY349" fmla="*/ 632699 h 1586055"/>
                <a:gd name="connsiteX350" fmla="*/ 767640 w 3962391"/>
                <a:gd name="connsiteY350" fmla="*/ 646461 h 1586055"/>
                <a:gd name="connsiteX351" fmla="*/ 757700 w 3962391"/>
                <a:gd name="connsiteY351" fmla="*/ 640345 h 1586055"/>
                <a:gd name="connsiteX352" fmla="*/ 704180 w 3962391"/>
                <a:gd name="connsiteY352" fmla="*/ 657165 h 1586055"/>
                <a:gd name="connsiteX353" fmla="*/ 682006 w 3962391"/>
                <a:gd name="connsiteY353" fmla="*/ 671692 h 1586055"/>
                <a:gd name="connsiteX354" fmla="*/ 656775 w 3962391"/>
                <a:gd name="connsiteY354" fmla="*/ 680103 h 1586055"/>
                <a:gd name="connsiteX355" fmla="*/ 651423 w 3962391"/>
                <a:gd name="connsiteY355" fmla="*/ 705334 h 1586055"/>
                <a:gd name="connsiteX356" fmla="*/ 611665 w 3962391"/>
                <a:gd name="connsiteY356" fmla="*/ 710686 h 1586055"/>
                <a:gd name="connsiteX357" fmla="*/ 593315 w 3962391"/>
                <a:gd name="connsiteY357" fmla="*/ 692336 h 1586055"/>
                <a:gd name="connsiteX358" fmla="*/ 592550 w 3962391"/>
                <a:gd name="connsiteY358" fmla="*/ 677044 h 1586055"/>
                <a:gd name="connsiteX359" fmla="*/ 608607 w 3962391"/>
                <a:gd name="connsiteY359" fmla="*/ 670928 h 1586055"/>
                <a:gd name="connsiteX360" fmla="*/ 629251 w 3962391"/>
                <a:gd name="connsiteY360" fmla="*/ 670163 h 1586055"/>
                <a:gd name="connsiteX361" fmla="*/ 615488 w 3962391"/>
                <a:gd name="connsiteY361" fmla="*/ 646461 h 1586055"/>
                <a:gd name="connsiteX362" fmla="*/ 585669 w 3962391"/>
                <a:gd name="connsiteY362" fmla="*/ 638051 h 1586055"/>
                <a:gd name="connsiteX363" fmla="*/ 556615 w 3962391"/>
                <a:gd name="connsiteY363" fmla="*/ 634993 h 1586055"/>
                <a:gd name="connsiteX364" fmla="*/ 560438 w 3962391"/>
                <a:gd name="connsiteY364" fmla="*/ 644167 h 1586055"/>
                <a:gd name="connsiteX365" fmla="*/ 567319 w 3962391"/>
                <a:gd name="connsiteY365" fmla="*/ 660988 h 1586055"/>
                <a:gd name="connsiteX366" fmla="*/ 558144 w 3962391"/>
                <a:gd name="connsiteY366" fmla="*/ 687749 h 1586055"/>
                <a:gd name="connsiteX367" fmla="*/ 565790 w 3962391"/>
                <a:gd name="connsiteY367" fmla="*/ 696159 h 1586055"/>
                <a:gd name="connsiteX368" fmla="*/ 574201 w 3962391"/>
                <a:gd name="connsiteY368" fmla="*/ 717567 h 1586055"/>
                <a:gd name="connsiteX369" fmla="*/ 567319 w 3962391"/>
                <a:gd name="connsiteY369" fmla="*/ 735917 h 1586055"/>
                <a:gd name="connsiteX370" fmla="*/ 557380 w 3962391"/>
                <a:gd name="connsiteY370" fmla="*/ 735917 h 1586055"/>
                <a:gd name="connsiteX371" fmla="*/ 550498 w 3962391"/>
                <a:gd name="connsiteY371" fmla="*/ 729036 h 1586055"/>
                <a:gd name="connsiteX372" fmla="*/ 526797 w 3962391"/>
                <a:gd name="connsiteY372" fmla="*/ 724449 h 1586055"/>
                <a:gd name="connsiteX373" fmla="*/ 512269 w 3962391"/>
                <a:gd name="connsiteY373" fmla="*/ 732094 h 1586055"/>
                <a:gd name="connsiteX374" fmla="*/ 491626 w 3962391"/>
                <a:gd name="connsiteY374" fmla="*/ 741269 h 1586055"/>
                <a:gd name="connsiteX375" fmla="*/ 469453 w 3962391"/>
                <a:gd name="connsiteY375" fmla="*/ 758090 h 1586055"/>
                <a:gd name="connsiteX376" fmla="*/ 470982 w 3962391"/>
                <a:gd name="connsiteY376" fmla="*/ 779498 h 1586055"/>
                <a:gd name="connsiteX377" fmla="*/ 480922 w 3962391"/>
                <a:gd name="connsiteY377" fmla="*/ 798613 h 1586055"/>
                <a:gd name="connsiteX378" fmla="*/ 453397 w 3962391"/>
                <a:gd name="connsiteY378" fmla="*/ 797084 h 1586055"/>
                <a:gd name="connsiteX379" fmla="*/ 429695 w 3962391"/>
                <a:gd name="connsiteY379" fmla="*/ 790967 h 1586055"/>
                <a:gd name="connsiteX380" fmla="*/ 402934 w 3962391"/>
                <a:gd name="connsiteY380" fmla="*/ 774146 h 1586055"/>
                <a:gd name="connsiteX381" fmla="*/ 389172 w 3962391"/>
                <a:gd name="connsiteY381" fmla="*/ 787909 h 1586055"/>
                <a:gd name="connsiteX382" fmla="*/ 396053 w 3962391"/>
                <a:gd name="connsiteY382" fmla="*/ 801671 h 1586055"/>
                <a:gd name="connsiteX383" fmla="*/ 418991 w 3962391"/>
                <a:gd name="connsiteY383" fmla="*/ 810082 h 1586055"/>
                <a:gd name="connsiteX384" fmla="*/ 421284 w 3962391"/>
                <a:gd name="connsiteY384" fmla="*/ 824609 h 1586055"/>
                <a:gd name="connsiteX385" fmla="*/ 403699 w 3962391"/>
                <a:gd name="connsiteY385" fmla="*/ 827667 h 1586055"/>
                <a:gd name="connsiteX386" fmla="*/ 385349 w 3962391"/>
                <a:gd name="connsiteY386" fmla="*/ 821550 h 1586055"/>
                <a:gd name="connsiteX387" fmla="*/ 363941 w 3962391"/>
                <a:gd name="connsiteY387" fmla="*/ 809317 h 1586055"/>
                <a:gd name="connsiteX388" fmla="*/ 351707 w 3962391"/>
                <a:gd name="connsiteY388" fmla="*/ 795555 h 1586055"/>
                <a:gd name="connsiteX389" fmla="*/ 346356 w 3962391"/>
                <a:gd name="connsiteY389" fmla="*/ 777969 h 1586055"/>
                <a:gd name="connsiteX390" fmla="*/ 347120 w 3962391"/>
                <a:gd name="connsiteY390" fmla="*/ 761913 h 1586055"/>
                <a:gd name="connsiteX391" fmla="*/ 348649 w 3962391"/>
                <a:gd name="connsiteY391" fmla="*/ 746621 h 1586055"/>
                <a:gd name="connsiteX392" fmla="*/ 331064 w 3962391"/>
                <a:gd name="connsiteY392" fmla="*/ 732859 h 1586055"/>
                <a:gd name="connsiteX393" fmla="*/ 317301 w 3962391"/>
                <a:gd name="connsiteY393" fmla="*/ 722155 h 1586055"/>
                <a:gd name="connsiteX394" fmla="*/ 294364 w 3962391"/>
                <a:gd name="connsiteY394" fmla="*/ 702276 h 1586055"/>
                <a:gd name="connsiteX395" fmla="*/ 285954 w 3962391"/>
                <a:gd name="connsiteY395" fmla="*/ 694630 h 1586055"/>
                <a:gd name="connsiteX396" fmla="*/ 304304 w 3962391"/>
                <a:gd name="connsiteY396" fmla="*/ 701511 h 1586055"/>
                <a:gd name="connsiteX397" fmla="*/ 336416 w 3962391"/>
                <a:gd name="connsiteY397" fmla="*/ 716038 h 1586055"/>
                <a:gd name="connsiteX398" fmla="*/ 376939 w 3962391"/>
                <a:gd name="connsiteY398" fmla="*/ 729036 h 1586055"/>
                <a:gd name="connsiteX399" fmla="*/ 431224 w 3962391"/>
                <a:gd name="connsiteY399" fmla="*/ 738211 h 1586055"/>
                <a:gd name="connsiteX400" fmla="*/ 498507 w 3962391"/>
                <a:gd name="connsiteY400" fmla="*/ 707628 h 1586055"/>
                <a:gd name="connsiteX401" fmla="*/ 496213 w 3962391"/>
                <a:gd name="connsiteY401" fmla="*/ 678574 h 1586055"/>
                <a:gd name="connsiteX402" fmla="*/ 483215 w 3962391"/>
                <a:gd name="connsiteY402" fmla="*/ 667870 h 1586055"/>
                <a:gd name="connsiteX403" fmla="*/ 464101 w 3962391"/>
                <a:gd name="connsiteY403" fmla="*/ 655636 h 1586055"/>
                <a:gd name="connsiteX404" fmla="*/ 444986 w 3962391"/>
                <a:gd name="connsiteY404" fmla="*/ 644167 h 1586055"/>
                <a:gd name="connsiteX405" fmla="*/ 411345 w 3962391"/>
                <a:gd name="connsiteY405" fmla="*/ 625818 h 1586055"/>
                <a:gd name="connsiteX406" fmla="*/ 357059 w 3962391"/>
                <a:gd name="connsiteY406" fmla="*/ 603645 h 1586055"/>
                <a:gd name="connsiteX407" fmla="*/ 344826 w 3962391"/>
                <a:gd name="connsiteY407" fmla="*/ 602116 h 1586055"/>
                <a:gd name="connsiteX408" fmla="*/ 328005 w 3962391"/>
                <a:gd name="connsiteY408" fmla="*/ 602116 h 1586055"/>
                <a:gd name="connsiteX409" fmla="*/ 306597 w 3962391"/>
                <a:gd name="connsiteY409" fmla="*/ 600586 h 1586055"/>
                <a:gd name="connsiteX410" fmla="*/ 293599 w 3962391"/>
                <a:gd name="connsiteY410" fmla="*/ 592941 h 1586055"/>
                <a:gd name="connsiteX411" fmla="*/ 310420 w 3962391"/>
                <a:gd name="connsiteY411" fmla="*/ 586824 h 1586055"/>
                <a:gd name="connsiteX412" fmla="*/ 295129 w 3962391"/>
                <a:gd name="connsiteY412" fmla="*/ 580707 h 1586055"/>
                <a:gd name="connsiteX413" fmla="*/ 278308 w 3962391"/>
                <a:gd name="connsiteY413" fmla="*/ 583766 h 1586055"/>
                <a:gd name="connsiteX414" fmla="*/ 264545 w 3962391"/>
                <a:gd name="connsiteY414" fmla="*/ 583001 h 1586055"/>
                <a:gd name="connsiteX415" fmla="*/ 263016 w 3962391"/>
                <a:gd name="connsiteY415" fmla="*/ 581472 h 1586055"/>
                <a:gd name="connsiteX416" fmla="*/ 251547 w 3962391"/>
                <a:gd name="connsiteY416" fmla="*/ 589882 h 1586055"/>
                <a:gd name="connsiteX417" fmla="*/ 232433 w 3962391"/>
                <a:gd name="connsiteY417" fmla="*/ 599057 h 1586055"/>
                <a:gd name="connsiteX418" fmla="*/ 216377 w 3962391"/>
                <a:gd name="connsiteY418" fmla="*/ 613584 h 1586055"/>
                <a:gd name="connsiteX419" fmla="*/ 207202 w 3962391"/>
                <a:gd name="connsiteY419" fmla="*/ 620465 h 1586055"/>
                <a:gd name="connsiteX420" fmla="*/ 203379 w 3962391"/>
                <a:gd name="connsiteY420" fmla="*/ 633463 h 1586055"/>
                <a:gd name="connsiteX421" fmla="*/ 207202 w 3962391"/>
                <a:gd name="connsiteY421" fmla="*/ 647226 h 1586055"/>
                <a:gd name="connsiteX422" fmla="*/ 221729 w 3962391"/>
                <a:gd name="connsiteY422" fmla="*/ 655636 h 1586055"/>
                <a:gd name="connsiteX423" fmla="*/ 238549 w 3962391"/>
                <a:gd name="connsiteY423" fmla="*/ 673986 h 1586055"/>
                <a:gd name="connsiteX424" fmla="*/ 224023 w 3962391"/>
                <a:gd name="connsiteY424" fmla="*/ 692336 h 1586055"/>
                <a:gd name="connsiteX425" fmla="*/ 217141 w 3962391"/>
                <a:gd name="connsiteY425" fmla="*/ 706863 h 1586055"/>
                <a:gd name="connsiteX426" fmla="*/ 239314 w 3962391"/>
                <a:gd name="connsiteY426" fmla="*/ 743563 h 1586055"/>
                <a:gd name="connsiteX427" fmla="*/ 231668 w 3962391"/>
                <a:gd name="connsiteY427" fmla="*/ 758090 h 1586055"/>
                <a:gd name="connsiteX428" fmla="*/ 234726 w 3962391"/>
                <a:gd name="connsiteY428" fmla="*/ 776440 h 1586055"/>
                <a:gd name="connsiteX429" fmla="*/ 229374 w 3962391"/>
                <a:gd name="connsiteY429" fmla="*/ 783321 h 1586055"/>
                <a:gd name="connsiteX430" fmla="*/ 240843 w 3962391"/>
                <a:gd name="connsiteY430" fmla="*/ 790967 h 1586055"/>
                <a:gd name="connsiteX431" fmla="*/ 237785 w 3962391"/>
                <a:gd name="connsiteY431" fmla="*/ 803200 h 1586055"/>
                <a:gd name="connsiteX432" fmla="*/ 250018 w 3962391"/>
                <a:gd name="connsiteY432" fmla="*/ 816198 h 1586055"/>
                <a:gd name="connsiteX433" fmla="*/ 235491 w 3962391"/>
                <a:gd name="connsiteY433" fmla="*/ 829961 h 1586055"/>
                <a:gd name="connsiteX434" fmla="*/ 265310 w 3962391"/>
                <a:gd name="connsiteY434" fmla="*/ 853663 h 1586055"/>
                <a:gd name="connsiteX435" fmla="*/ 271426 w 3962391"/>
                <a:gd name="connsiteY435" fmla="*/ 872777 h 1586055"/>
                <a:gd name="connsiteX436" fmla="*/ 237020 w 3962391"/>
                <a:gd name="connsiteY436" fmla="*/ 907183 h 1586055"/>
                <a:gd name="connsiteX437" fmla="*/ 201085 w 3962391"/>
                <a:gd name="connsiteY437" fmla="*/ 937767 h 1586055"/>
                <a:gd name="connsiteX438" fmla="*/ 190381 w 3962391"/>
                <a:gd name="connsiteY438" fmla="*/ 952294 h 1586055"/>
                <a:gd name="connsiteX439" fmla="*/ 200320 w 3962391"/>
                <a:gd name="connsiteY439" fmla="*/ 948471 h 1586055"/>
                <a:gd name="connsiteX440" fmla="*/ 214848 w 3962391"/>
                <a:gd name="connsiteY440" fmla="*/ 964527 h 1586055"/>
                <a:gd name="connsiteX441" fmla="*/ 234726 w 3962391"/>
                <a:gd name="connsiteY441" fmla="*/ 969114 h 1586055"/>
                <a:gd name="connsiteX442" fmla="*/ 224023 w 3962391"/>
                <a:gd name="connsiteY442" fmla="*/ 972173 h 1586055"/>
                <a:gd name="connsiteX443" fmla="*/ 201850 w 3962391"/>
                <a:gd name="connsiteY443" fmla="*/ 979819 h 1586055"/>
                <a:gd name="connsiteX444" fmla="*/ 190381 w 3962391"/>
                <a:gd name="connsiteY444" fmla="*/ 988994 h 1586055"/>
                <a:gd name="connsiteX445" fmla="*/ 185794 w 3962391"/>
                <a:gd name="connsiteY445" fmla="*/ 1005050 h 1586055"/>
                <a:gd name="connsiteX446" fmla="*/ 178148 w 3962391"/>
                <a:gd name="connsiteY446" fmla="*/ 1017283 h 1586055"/>
                <a:gd name="connsiteX447" fmla="*/ 179677 w 3962391"/>
                <a:gd name="connsiteY447" fmla="*/ 1031046 h 1586055"/>
                <a:gd name="connsiteX448" fmla="*/ 185029 w 3962391"/>
                <a:gd name="connsiteY448" fmla="*/ 1044043 h 1586055"/>
                <a:gd name="connsiteX449" fmla="*/ 178912 w 3962391"/>
                <a:gd name="connsiteY449" fmla="*/ 1052454 h 1586055"/>
                <a:gd name="connsiteX450" fmla="*/ 181971 w 3962391"/>
                <a:gd name="connsiteY450" fmla="*/ 1065452 h 1586055"/>
                <a:gd name="connsiteX451" fmla="*/ 184264 w 3962391"/>
                <a:gd name="connsiteY451" fmla="*/ 1079214 h 1586055"/>
                <a:gd name="connsiteX452" fmla="*/ 191145 w 3962391"/>
                <a:gd name="connsiteY452" fmla="*/ 1092977 h 1586055"/>
                <a:gd name="connsiteX453" fmla="*/ 197262 w 3962391"/>
                <a:gd name="connsiteY453" fmla="*/ 1109798 h 1586055"/>
                <a:gd name="connsiteX454" fmla="*/ 209495 w 3962391"/>
                <a:gd name="connsiteY454" fmla="*/ 1113620 h 1586055"/>
                <a:gd name="connsiteX455" fmla="*/ 220964 w 3962391"/>
                <a:gd name="connsiteY455" fmla="*/ 1119737 h 1586055"/>
                <a:gd name="connsiteX456" fmla="*/ 233197 w 3962391"/>
                <a:gd name="connsiteY456" fmla="*/ 1119737 h 1586055"/>
                <a:gd name="connsiteX457" fmla="*/ 254606 w 3962391"/>
                <a:gd name="connsiteY457" fmla="*/ 1125854 h 1586055"/>
                <a:gd name="connsiteX458" fmla="*/ 256900 w 3962391"/>
                <a:gd name="connsiteY458" fmla="*/ 1142674 h 1586055"/>
                <a:gd name="connsiteX459" fmla="*/ 259193 w 3962391"/>
                <a:gd name="connsiteY459" fmla="*/ 1160260 h 1586055"/>
                <a:gd name="connsiteX460" fmla="*/ 269898 w 3962391"/>
                <a:gd name="connsiteY460" fmla="*/ 1175551 h 1586055"/>
                <a:gd name="connsiteX461" fmla="*/ 283660 w 3962391"/>
                <a:gd name="connsiteY461" fmla="*/ 1189314 h 1586055"/>
                <a:gd name="connsiteX462" fmla="*/ 296658 w 3962391"/>
                <a:gd name="connsiteY462" fmla="*/ 1201547 h 1586055"/>
                <a:gd name="connsiteX463" fmla="*/ 285189 w 3962391"/>
                <a:gd name="connsiteY463" fmla="*/ 1213016 h 1586055"/>
                <a:gd name="connsiteX464" fmla="*/ 268368 w 3962391"/>
                <a:gd name="connsiteY464" fmla="*/ 1209958 h 1586055"/>
                <a:gd name="connsiteX465" fmla="*/ 272191 w 3962391"/>
                <a:gd name="connsiteY465" fmla="*/ 1232895 h 1586055"/>
                <a:gd name="connsiteX466" fmla="*/ 282131 w 3962391"/>
                <a:gd name="connsiteY466" fmla="*/ 1245893 h 1586055"/>
                <a:gd name="connsiteX467" fmla="*/ 292835 w 3962391"/>
                <a:gd name="connsiteY467" fmla="*/ 1239776 h 1586055"/>
                <a:gd name="connsiteX468" fmla="*/ 308127 w 3962391"/>
                <a:gd name="connsiteY468" fmla="*/ 1239012 h 1586055"/>
                <a:gd name="connsiteX469" fmla="*/ 327241 w 3962391"/>
                <a:gd name="connsiteY469" fmla="*/ 1241305 h 1586055"/>
                <a:gd name="connsiteX470" fmla="*/ 330299 w 3962391"/>
                <a:gd name="connsiteY470" fmla="*/ 1259655 h 1586055"/>
                <a:gd name="connsiteX471" fmla="*/ 335651 w 3962391"/>
                <a:gd name="connsiteY471" fmla="*/ 1273418 h 1586055"/>
                <a:gd name="connsiteX472" fmla="*/ 352472 w 3962391"/>
                <a:gd name="connsiteY472" fmla="*/ 1278005 h 1586055"/>
                <a:gd name="connsiteX473" fmla="*/ 362412 w 3962391"/>
                <a:gd name="connsiteY473" fmla="*/ 1297120 h 1586055"/>
                <a:gd name="connsiteX474" fmla="*/ 370822 w 3962391"/>
                <a:gd name="connsiteY474" fmla="*/ 1301707 h 1586055"/>
                <a:gd name="connsiteX475" fmla="*/ 382291 w 3962391"/>
                <a:gd name="connsiteY475" fmla="*/ 1307059 h 1586055"/>
                <a:gd name="connsiteX476" fmla="*/ 393759 w 3962391"/>
                <a:gd name="connsiteY476" fmla="*/ 1306295 h 1586055"/>
                <a:gd name="connsiteX477" fmla="*/ 406757 w 3962391"/>
                <a:gd name="connsiteY477" fmla="*/ 1305530 h 1586055"/>
                <a:gd name="connsiteX478" fmla="*/ 416697 w 3962391"/>
                <a:gd name="connsiteY478" fmla="*/ 1318528 h 1586055"/>
                <a:gd name="connsiteX479" fmla="*/ 435811 w 3962391"/>
                <a:gd name="connsiteY479" fmla="*/ 1321587 h 1586055"/>
                <a:gd name="connsiteX480" fmla="*/ 455691 w 3962391"/>
                <a:gd name="connsiteY480" fmla="*/ 1326939 h 1586055"/>
                <a:gd name="connsiteX481" fmla="*/ 468689 w 3962391"/>
                <a:gd name="connsiteY481" fmla="*/ 1335349 h 1586055"/>
                <a:gd name="connsiteX482" fmla="*/ 461807 w 3962391"/>
                <a:gd name="connsiteY482" fmla="*/ 1345288 h 1586055"/>
                <a:gd name="connsiteX483" fmla="*/ 467159 w 3962391"/>
                <a:gd name="connsiteY483" fmla="*/ 1352170 h 1586055"/>
                <a:gd name="connsiteX484" fmla="*/ 458749 w 3962391"/>
                <a:gd name="connsiteY484" fmla="*/ 1358286 h 1586055"/>
                <a:gd name="connsiteX485" fmla="*/ 464101 w 3962391"/>
                <a:gd name="connsiteY485" fmla="*/ 1367461 h 1586055"/>
                <a:gd name="connsiteX486" fmla="*/ 460278 w 3962391"/>
                <a:gd name="connsiteY486" fmla="*/ 1381988 h 1586055"/>
                <a:gd name="connsiteX487" fmla="*/ 441163 w 3962391"/>
                <a:gd name="connsiteY487" fmla="*/ 1381224 h 1586055"/>
                <a:gd name="connsiteX488" fmla="*/ 422814 w 3962391"/>
                <a:gd name="connsiteY488" fmla="*/ 1394222 h 1586055"/>
                <a:gd name="connsiteX489" fmla="*/ 422049 w 3962391"/>
                <a:gd name="connsiteY489" fmla="*/ 1405690 h 1586055"/>
                <a:gd name="connsiteX490" fmla="*/ 445751 w 3962391"/>
                <a:gd name="connsiteY490" fmla="*/ 1404926 h 1586055"/>
                <a:gd name="connsiteX491" fmla="*/ 416697 w 3962391"/>
                <a:gd name="connsiteY491" fmla="*/ 1422511 h 1586055"/>
                <a:gd name="connsiteX492" fmla="*/ 425872 w 3962391"/>
                <a:gd name="connsiteY492" fmla="*/ 1436274 h 1586055"/>
                <a:gd name="connsiteX493" fmla="*/ 412109 w 3962391"/>
                <a:gd name="connsiteY493" fmla="*/ 1450036 h 1586055"/>
                <a:gd name="connsiteX494" fmla="*/ 399111 w 3962391"/>
                <a:gd name="connsiteY494" fmla="*/ 1460740 h 1586055"/>
                <a:gd name="connsiteX495" fmla="*/ 392995 w 3962391"/>
                <a:gd name="connsiteY495" fmla="*/ 1466857 h 1586055"/>
                <a:gd name="connsiteX496" fmla="*/ 411345 w 3962391"/>
                <a:gd name="connsiteY496" fmla="*/ 1482149 h 1586055"/>
                <a:gd name="connsiteX497" fmla="*/ 454926 w 3962391"/>
                <a:gd name="connsiteY497" fmla="*/ 1515026 h 1586055"/>
                <a:gd name="connsiteX498" fmla="*/ 461043 w 3962391"/>
                <a:gd name="connsiteY498" fmla="*/ 1520378 h 1586055"/>
                <a:gd name="connsiteX499" fmla="*/ 469453 w 3962391"/>
                <a:gd name="connsiteY499" fmla="*/ 1515790 h 1586055"/>
                <a:gd name="connsiteX500" fmla="*/ 496978 w 3962391"/>
                <a:gd name="connsiteY500" fmla="*/ 1524201 h 1586055"/>
                <a:gd name="connsiteX501" fmla="*/ 532913 w 3962391"/>
                <a:gd name="connsiteY501" fmla="*/ 1527259 h 1586055"/>
                <a:gd name="connsiteX502" fmla="*/ 547440 w 3962391"/>
                <a:gd name="connsiteY502" fmla="*/ 1537198 h 1586055"/>
                <a:gd name="connsiteX503" fmla="*/ 561967 w 3962391"/>
                <a:gd name="connsiteY503" fmla="*/ 1544844 h 1586055"/>
                <a:gd name="connsiteX504" fmla="*/ 585669 w 3962391"/>
                <a:gd name="connsiteY504" fmla="*/ 1541786 h 1586055"/>
                <a:gd name="connsiteX505" fmla="*/ 594080 w 3962391"/>
                <a:gd name="connsiteY505" fmla="*/ 1544844 h 1586055"/>
                <a:gd name="connsiteX506" fmla="*/ 600961 w 3962391"/>
                <a:gd name="connsiteY506" fmla="*/ 1560136 h 1586055"/>
                <a:gd name="connsiteX507" fmla="*/ 622369 w 3962391"/>
                <a:gd name="connsiteY507" fmla="*/ 1570840 h 1586055"/>
                <a:gd name="connsiteX508" fmla="*/ 639955 w 3962391"/>
                <a:gd name="connsiteY508" fmla="*/ 1583838 h 1586055"/>
                <a:gd name="connsiteX509" fmla="*/ 649894 w 3962391"/>
                <a:gd name="connsiteY509" fmla="*/ 1583838 h 1586055"/>
                <a:gd name="connsiteX510" fmla="*/ 665186 w 3962391"/>
                <a:gd name="connsiteY510" fmla="*/ 1572369 h 1586055"/>
                <a:gd name="connsiteX511" fmla="*/ 638425 w 3962391"/>
                <a:gd name="connsiteY511" fmla="*/ 1529553 h 1586055"/>
                <a:gd name="connsiteX512" fmla="*/ 629251 w 3962391"/>
                <a:gd name="connsiteY512" fmla="*/ 1496676 h 1586055"/>
                <a:gd name="connsiteX513" fmla="*/ 640719 w 3962391"/>
                <a:gd name="connsiteY513" fmla="*/ 1461505 h 1586055"/>
                <a:gd name="connsiteX514" fmla="*/ 682006 w 3962391"/>
                <a:gd name="connsiteY514" fmla="*/ 1435509 h 1586055"/>
                <a:gd name="connsiteX515" fmla="*/ 674361 w 3962391"/>
                <a:gd name="connsiteY515" fmla="*/ 1430922 h 1586055"/>
                <a:gd name="connsiteX516" fmla="*/ 669008 w 3962391"/>
                <a:gd name="connsiteY516" fmla="*/ 1420217 h 1586055"/>
                <a:gd name="connsiteX517" fmla="*/ 665950 w 3962391"/>
                <a:gd name="connsiteY517" fmla="*/ 1404926 h 1586055"/>
                <a:gd name="connsiteX518" fmla="*/ 651423 w 3962391"/>
                <a:gd name="connsiteY518" fmla="*/ 1387340 h 1586055"/>
                <a:gd name="connsiteX519" fmla="*/ 634602 w 3962391"/>
                <a:gd name="connsiteY519" fmla="*/ 1388105 h 1586055"/>
                <a:gd name="connsiteX520" fmla="*/ 630779 w 3962391"/>
                <a:gd name="connsiteY520" fmla="*/ 1375107 h 1586055"/>
                <a:gd name="connsiteX521" fmla="*/ 617017 w 3962391"/>
                <a:gd name="connsiteY521" fmla="*/ 1365168 h 1586055"/>
                <a:gd name="connsiteX522" fmla="*/ 622369 w 3962391"/>
                <a:gd name="connsiteY522" fmla="*/ 1349876 h 1586055"/>
                <a:gd name="connsiteX523" fmla="*/ 630779 w 3962391"/>
                <a:gd name="connsiteY523" fmla="*/ 1342230 h 1586055"/>
                <a:gd name="connsiteX524" fmla="*/ 623898 w 3962391"/>
                <a:gd name="connsiteY524" fmla="*/ 1329997 h 1586055"/>
                <a:gd name="connsiteX525" fmla="*/ 636132 w 3962391"/>
                <a:gd name="connsiteY525" fmla="*/ 1314705 h 1586055"/>
                <a:gd name="connsiteX526" fmla="*/ 649130 w 3962391"/>
                <a:gd name="connsiteY526" fmla="*/ 1306295 h 1586055"/>
                <a:gd name="connsiteX527" fmla="*/ 667480 w 3962391"/>
                <a:gd name="connsiteY527" fmla="*/ 1322351 h 1586055"/>
                <a:gd name="connsiteX528" fmla="*/ 669773 w 3962391"/>
                <a:gd name="connsiteY528" fmla="*/ 1307059 h 1586055"/>
                <a:gd name="connsiteX529" fmla="*/ 675890 w 3962391"/>
                <a:gd name="connsiteY529" fmla="*/ 1294062 h 1586055"/>
                <a:gd name="connsiteX530" fmla="*/ 688123 w 3962391"/>
                <a:gd name="connsiteY530" fmla="*/ 1281828 h 1586055"/>
                <a:gd name="connsiteX531" fmla="*/ 712590 w 3962391"/>
                <a:gd name="connsiteY531" fmla="*/ 1269595 h 1586055"/>
                <a:gd name="connsiteX532" fmla="*/ 730175 w 3962391"/>
                <a:gd name="connsiteY532" fmla="*/ 1264243 h 1586055"/>
                <a:gd name="connsiteX533" fmla="*/ 742409 w 3962391"/>
                <a:gd name="connsiteY533" fmla="*/ 1264243 h 1586055"/>
                <a:gd name="connsiteX534" fmla="*/ 759229 w 3962391"/>
                <a:gd name="connsiteY534" fmla="*/ 1264243 h 1586055"/>
                <a:gd name="connsiteX535" fmla="*/ 785990 w 3962391"/>
                <a:gd name="connsiteY535" fmla="*/ 1272653 h 1586055"/>
                <a:gd name="connsiteX536" fmla="*/ 805869 w 3962391"/>
                <a:gd name="connsiteY536" fmla="*/ 1290239 h 1586055"/>
                <a:gd name="connsiteX537" fmla="*/ 811985 w 3962391"/>
                <a:gd name="connsiteY537" fmla="*/ 1293297 h 1586055"/>
                <a:gd name="connsiteX538" fmla="*/ 825748 w 3962391"/>
                <a:gd name="connsiteY538" fmla="*/ 1293297 h 1586055"/>
                <a:gd name="connsiteX539" fmla="*/ 847156 w 3962391"/>
                <a:gd name="connsiteY539" fmla="*/ 1291003 h 1586055"/>
                <a:gd name="connsiteX540" fmla="*/ 870094 w 3962391"/>
                <a:gd name="connsiteY540" fmla="*/ 1283357 h 1586055"/>
                <a:gd name="connsiteX541" fmla="*/ 883091 w 3962391"/>
                <a:gd name="connsiteY541" fmla="*/ 1284122 h 1586055"/>
                <a:gd name="connsiteX542" fmla="*/ 906029 w 3962391"/>
                <a:gd name="connsiteY542" fmla="*/ 1284887 h 1586055"/>
                <a:gd name="connsiteX543" fmla="*/ 921320 w 3962391"/>
                <a:gd name="connsiteY543" fmla="*/ 1292532 h 1586055"/>
                <a:gd name="connsiteX544" fmla="*/ 932789 w 3962391"/>
                <a:gd name="connsiteY544" fmla="*/ 1300178 h 1586055"/>
                <a:gd name="connsiteX545" fmla="*/ 941200 w 3962391"/>
                <a:gd name="connsiteY545" fmla="*/ 1287945 h 1586055"/>
                <a:gd name="connsiteX546" fmla="*/ 958785 w 3962391"/>
                <a:gd name="connsiteY546" fmla="*/ 1295591 h 1586055"/>
                <a:gd name="connsiteX547" fmla="*/ 973312 w 3962391"/>
                <a:gd name="connsiteY547" fmla="*/ 1287180 h 1586055"/>
                <a:gd name="connsiteX548" fmla="*/ 967195 w 3962391"/>
                <a:gd name="connsiteY548" fmla="*/ 1269595 h 1586055"/>
                <a:gd name="connsiteX549" fmla="*/ 950375 w 3962391"/>
                <a:gd name="connsiteY549" fmla="*/ 1264243 h 1586055"/>
                <a:gd name="connsiteX550" fmla="*/ 944258 w 3962391"/>
                <a:gd name="connsiteY550" fmla="*/ 1251245 h 1586055"/>
                <a:gd name="connsiteX551" fmla="*/ 958785 w 3962391"/>
                <a:gd name="connsiteY551" fmla="*/ 1238247 h 1586055"/>
                <a:gd name="connsiteX552" fmla="*/ 962608 w 3962391"/>
                <a:gd name="connsiteY552" fmla="*/ 1220662 h 1586055"/>
                <a:gd name="connsiteX553" fmla="*/ 987075 w 3962391"/>
                <a:gd name="connsiteY553" fmla="*/ 1216074 h 1586055"/>
                <a:gd name="connsiteX554" fmla="*/ 966431 w 3962391"/>
                <a:gd name="connsiteY554" fmla="*/ 1205370 h 1586055"/>
                <a:gd name="connsiteX555" fmla="*/ 965666 w 3962391"/>
                <a:gd name="connsiteY555" fmla="*/ 1184726 h 1586055"/>
                <a:gd name="connsiteX556" fmla="*/ 985545 w 3962391"/>
                <a:gd name="connsiteY556" fmla="*/ 1183962 h 1586055"/>
                <a:gd name="connsiteX557" fmla="*/ 1013070 w 3962391"/>
                <a:gd name="connsiteY557" fmla="*/ 1180904 h 1586055"/>
                <a:gd name="connsiteX558" fmla="*/ 1048241 w 3962391"/>
                <a:gd name="connsiteY558" fmla="*/ 1173258 h 1586055"/>
                <a:gd name="connsiteX559" fmla="*/ 1071943 w 3962391"/>
                <a:gd name="connsiteY559" fmla="*/ 1165612 h 1586055"/>
                <a:gd name="connsiteX560" fmla="*/ 1104820 w 3962391"/>
                <a:gd name="connsiteY560" fmla="*/ 1159495 h 1586055"/>
                <a:gd name="connsiteX561" fmla="*/ 1138462 w 3962391"/>
                <a:gd name="connsiteY561" fmla="*/ 1147262 h 1586055"/>
                <a:gd name="connsiteX562" fmla="*/ 1167515 w 3962391"/>
                <a:gd name="connsiteY562" fmla="*/ 1140381 h 1586055"/>
                <a:gd name="connsiteX563" fmla="*/ 1185866 w 3962391"/>
                <a:gd name="connsiteY563" fmla="*/ 1143439 h 1586055"/>
                <a:gd name="connsiteX564" fmla="*/ 1201157 w 3962391"/>
                <a:gd name="connsiteY564" fmla="*/ 1153379 h 1586055"/>
                <a:gd name="connsiteX565" fmla="*/ 1204980 w 3962391"/>
                <a:gd name="connsiteY565" fmla="*/ 1170964 h 1586055"/>
                <a:gd name="connsiteX566" fmla="*/ 1202687 w 3962391"/>
                <a:gd name="connsiteY566" fmla="*/ 1180904 h 1586055"/>
                <a:gd name="connsiteX567" fmla="*/ 1224095 w 3962391"/>
                <a:gd name="connsiteY567" fmla="*/ 1177081 h 1586055"/>
                <a:gd name="connsiteX568" fmla="*/ 1232505 w 3962391"/>
                <a:gd name="connsiteY568" fmla="*/ 1183197 h 1586055"/>
                <a:gd name="connsiteX569" fmla="*/ 1239386 w 3962391"/>
                <a:gd name="connsiteY569" fmla="*/ 1184726 h 1586055"/>
                <a:gd name="connsiteX570" fmla="*/ 1250090 w 3962391"/>
                <a:gd name="connsiteY570" fmla="*/ 1186256 h 1586055"/>
                <a:gd name="connsiteX571" fmla="*/ 1262324 w 3962391"/>
                <a:gd name="connsiteY571" fmla="*/ 1187785 h 1586055"/>
                <a:gd name="connsiteX572" fmla="*/ 1253913 w 3962391"/>
                <a:gd name="connsiteY572" fmla="*/ 1203076 h 1586055"/>
                <a:gd name="connsiteX573" fmla="*/ 1271499 w 3962391"/>
                <a:gd name="connsiteY573" fmla="*/ 1198489 h 1586055"/>
                <a:gd name="connsiteX574" fmla="*/ 1296730 w 3962391"/>
                <a:gd name="connsiteY574" fmla="*/ 1187785 h 1586055"/>
                <a:gd name="connsiteX575" fmla="*/ 1318138 w 3962391"/>
                <a:gd name="connsiteY575" fmla="*/ 1175551 h 1586055"/>
                <a:gd name="connsiteX576" fmla="*/ 1333430 w 3962391"/>
                <a:gd name="connsiteY576" fmla="*/ 1177081 h 1586055"/>
                <a:gd name="connsiteX577" fmla="*/ 1340311 w 3962391"/>
                <a:gd name="connsiteY577" fmla="*/ 1195431 h 1586055"/>
                <a:gd name="connsiteX578" fmla="*/ 1383127 w 3962391"/>
                <a:gd name="connsiteY578" fmla="*/ 1248187 h 1586055"/>
                <a:gd name="connsiteX579" fmla="*/ 1407594 w 3962391"/>
                <a:gd name="connsiteY579" fmla="*/ 1291768 h 1586055"/>
                <a:gd name="connsiteX580" fmla="*/ 1421357 w 3962391"/>
                <a:gd name="connsiteY580" fmla="*/ 1276476 h 1586055"/>
                <a:gd name="connsiteX581" fmla="*/ 1439707 w 3962391"/>
                <a:gd name="connsiteY581" fmla="*/ 1290239 h 1586055"/>
                <a:gd name="connsiteX582" fmla="*/ 1462644 w 3962391"/>
                <a:gd name="connsiteY582" fmla="*/ 1294062 h 1586055"/>
                <a:gd name="connsiteX583" fmla="*/ 1485582 w 3962391"/>
                <a:gd name="connsiteY583" fmla="*/ 1287180 h 1586055"/>
                <a:gd name="connsiteX584" fmla="*/ 1500873 w 3962391"/>
                <a:gd name="connsiteY584" fmla="*/ 1300178 h 1586055"/>
                <a:gd name="connsiteX585" fmla="*/ 1515400 w 3962391"/>
                <a:gd name="connsiteY585" fmla="*/ 1312412 h 1586055"/>
                <a:gd name="connsiteX586" fmla="*/ 1520752 w 3962391"/>
                <a:gd name="connsiteY586" fmla="*/ 1321587 h 1586055"/>
                <a:gd name="connsiteX587" fmla="*/ 1532221 w 3962391"/>
                <a:gd name="connsiteY587" fmla="*/ 1331526 h 1586055"/>
                <a:gd name="connsiteX588" fmla="*/ 1550571 w 3962391"/>
                <a:gd name="connsiteY588" fmla="*/ 1327703 h 1586055"/>
                <a:gd name="connsiteX589" fmla="*/ 1558981 w 3962391"/>
                <a:gd name="connsiteY589" fmla="*/ 1328468 h 1586055"/>
                <a:gd name="connsiteX590" fmla="*/ 1569685 w 3962391"/>
                <a:gd name="connsiteY590" fmla="*/ 1341466 h 1586055"/>
                <a:gd name="connsiteX591" fmla="*/ 1582683 w 3962391"/>
                <a:gd name="connsiteY591" fmla="*/ 1341466 h 1586055"/>
                <a:gd name="connsiteX592" fmla="*/ 1598739 w 3962391"/>
                <a:gd name="connsiteY592" fmla="*/ 1335349 h 1586055"/>
                <a:gd name="connsiteX593" fmla="*/ 1620148 w 3962391"/>
                <a:gd name="connsiteY593" fmla="*/ 1325409 h 1586055"/>
                <a:gd name="connsiteX594" fmla="*/ 1637733 w 3962391"/>
                <a:gd name="connsiteY594" fmla="*/ 1314705 h 1586055"/>
                <a:gd name="connsiteX595" fmla="*/ 1653024 w 3962391"/>
                <a:gd name="connsiteY595" fmla="*/ 1304001 h 1586055"/>
                <a:gd name="connsiteX596" fmla="*/ 1669081 w 3962391"/>
                <a:gd name="connsiteY596" fmla="*/ 1297120 h 1586055"/>
                <a:gd name="connsiteX597" fmla="*/ 1685901 w 3962391"/>
                <a:gd name="connsiteY597" fmla="*/ 1294062 h 1586055"/>
                <a:gd name="connsiteX598" fmla="*/ 1718014 w 3962391"/>
                <a:gd name="connsiteY598" fmla="*/ 1300178 h 1586055"/>
                <a:gd name="connsiteX599" fmla="*/ 1725660 w 3962391"/>
                <a:gd name="connsiteY599" fmla="*/ 1313941 h 1586055"/>
                <a:gd name="connsiteX600" fmla="*/ 1744775 w 3962391"/>
                <a:gd name="connsiteY600" fmla="*/ 1321587 h 1586055"/>
                <a:gd name="connsiteX601" fmla="*/ 1763124 w 3962391"/>
                <a:gd name="connsiteY601" fmla="*/ 1320057 h 1586055"/>
                <a:gd name="connsiteX602" fmla="*/ 1779945 w 3962391"/>
                <a:gd name="connsiteY602" fmla="*/ 1325409 h 1586055"/>
                <a:gd name="connsiteX603" fmla="*/ 1799060 w 3962391"/>
                <a:gd name="connsiteY603" fmla="*/ 1315470 h 1586055"/>
                <a:gd name="connsiteX604" fmla="*/ 1799824 w 3962391"/>
                <a:gd name="connsiteY604" fmla="*/ 1300943 h 1586055"/>
                <a:gd name="connsiteX605" fmla="*/ 1791414 w 3962391"/>
                <a:gd name="connsiteY605" fmla="*/ 1281064 h 1586055"/>
                <a:gd name="connsiteX606" fmla="*/ 1801353 w 3962391"/>
                <a:gd name="connsiteY606" fmla="*/ 1268830 h 1586055"/>
                <a:gd name="connsiteX607" fmla="*/ 1813587 w 3962391"/>
                <a:gd name="connsiteY607" fmla="*/ 1260420 h 1586055"/>
                <a:gd name="connsiteX608" fmla="*/ 1821997 w 3962391"/>
                <a:gd name="connsiteY608" fmla="*/ 1252774 h 1586055"/>
                <a:gd name="connsiteX609" fmla="*/ 1838818 w 3962391"/>
                <a:gd name="connsiteY609" fmla="*/ 1259655 h 1586055"/>
                <a:gd name="connsiteX610" fmla="*/ 1853345 w 3962391"/>
                <a:gd name="connsiteY610" fmla="*/ 1263478 h 1586055"/>
                <a:gd name="connsiteX611" fmla="*/ 1870165 w 3962391"/>
                <a:gd name="connsiteY611" fmla="*/ 1270360 h 1586055"/>
                <a:gd name="connsiteX612" fmla="*/ 1893103 w 3962391"/>
                <a:gd name="connsiteY612" fmla="*/ 1277241 h 1586055"/>
                <a:gd name="connsiteX613" fmla="*/ 1896161 w 3962391"/>
                <a:gd name="connsiteY613" fmla="*/ 1297884 h 1586055"/>
                <a:gd name="connsiteX614" fmla="*/ 1910688 w 3962391"/>
                <a:gd name="connsiteY614" fmla="*/ 1309353 h 1586055"/>
                <a:gd name="connsiteX615" fmla="*/ 1931332 w 3962391"/>
                <a:gd name="connsiteY615" fmla="*/ 1315470 h 1586055"/>
                <a:gd name="connsiteX616" fmla="*/ 1948153 w 3962391"/>
                <a:gd name="connsiteY616" fmla="*/ 1307059 h 1586055"/>
                <a:gd name="connsiteX617" fmla="*/ 1969561 w 3962391"/>
                <a:gd name="connsiteY617" fmla="*/ 1304001 h 1586055"/>
                <a:gd name="connsiteX618" fmla="*/ 1990969 w 3962391"/>
                <a:gd name="connsiteY618" fmla="*/ 1309353 h 1586055"/>
                <a:gd name="connsiteX619" fmla="*/ 2008555 w 3962391"/>
                <a:gd name="connsiteY619" fmla="*/ 1314705 h 1586055"/>
                <a:gd name="connsiteX620" fmla="*/ 2027670 w 3962391"/>
                <a:gd name="connsiteY620" fmla="*/ 1323880 h 1586055"/>
                <a:gd name="connsiteX621" fmla="*/ 2039903 w 3962391"/>
                <a:gd name="connsiteY621" fmla="*/ 1337643 h 1586055"/>
                <a:gd name="connsiteX622" fmla="*/ 2069722 w 3962391"/>
                <a:gd name="connsiteY622" fmla="*/ 1343759 h 1586055"/>
                <a:gd name="connsiteX623" fmla="*/ 2100305 w 3962391"/>
                <a:gd name="connsiteY623" fmla="*/ 1343759 h 1586055"/>
                <a:gd name="connsiteX624" fmla="*/ 2130123 w 3962391"/>
                <a:gd name="connsiteY624" fmla="*/ 1336114 h 1586055"/>
                <a:gd name="connsiteX625" fmla="*/ 2148473 w 3962391"/>
                <a:gd name="connsiteY625" fmla="*/ 1329232 h 1586055"/>
                <a:gd name="connsiteX626" fmla="*/ 2166823 w 3962391"/>
                <a:gd name="connsiteY626" fmla="*/ 1316234 h 1586055"/>
                <a:gd name="connsiteX627" fmla="*/ 2195878 w 3962391"/>
                <a:gd name="connsiteY627" fmla="*/ 1317764 h 1586055"/>
                <a:gd name="connsiteX628" fmla="*/ 2215757 w 3962391"/>
                <a:gd name="connsiteY628" fmla="*/ 1322351 h 1586055"/>
                <a:gd name="connsiteX629" fmla="*/ 2237930 w 3962391"/>
                <a:gd name="connsiteY629" fmla="*/ 1328468 h 1586055"/>
                <a:gd name="connsiteX630" fmla="*/ 2260867 w 3962391"/>
                <a:gd name="connsiteY630" fmla="*/ 1334584 h 1586055"/>
                <a:gd name="connsiteX631" fmla="*/ 2283039 w 3962391"/>
                <a:gd name="connsiteY631" fmla="*/ 1322351 h 1586055"/>
                <a:gd name="connsiteX632" fmla="*/ 2292979 w 3962391"/>
                <a:gd name="connsiteY632" fmla="*/ 1311647 h 1586055"/>
                <a:gd name="connsiteX633" fmla="*/ 2303683 w 3962391"/>
                <a:gd name="connsiteY633" fmla="*/ 1286416 h 1586055"/>
                <a:gd name="connsiteX634" fmla="*/ 2318211 w 3962391"/>
                <a:gd name="connsiteY634" fmla="*/ 1263478 h 1586055"/>
                <a:gd name="connsiteX635" fmla="*/ 2328150 w 3962391"/>
                <a:gd name="connsiteY635" fmla="*/ 1251245 h 1586055"/>
                <a:gd name="connsiteX636" fmla="*/ 2321268 w 3962391"/>
                <a:gd name="connsiteY636" fmla="*/ 1233660 h 1586055"/>
                <a:gd name="connsiteX637" fmla="*/ 2318975 w 3962391"/>
                <a:gd name="connsiteY637" fmla="*/ 1220662 h 1586055"/>
                <a:gd name="connsiteX638" fmla="*/ 2348794 w 3962391"/>
                <a:gd name="connsiteY638" fmla="*/ 1210722 h 1586055"/>
                <a:gd name="connsiteX639" fmla="*/ 2383200 w 3962391"/>
                <a:gd name="connsiteY639" fmla="*/ 1207664 h 1586055"/>
                <a:gd name="connsiteX640" fmla="*/ 2409195 w 3962391"/>
                <a:gd name="connsiteY640" fmla="*/ 1212251 h 1586055"/>
                <a:gd name="connsiteX641" fmla="*/ 2437485 w 3962391"/>
                <a:gd name="connsiteY641" fmla="*/ 1220662 h 1586055"/>
                <a:gd name="connsiteX642" fmla="*/ 2452777 w 3962391"/>
                <a:gd name="connsiteY642" fmla="*/ 1239012 h 1586055"/>
                <a:gd name="connsiteX643" fmla="*/ 2463481 w 3962391"/>
                <a:gd name="connsiteY643" fmla="*/ 1261185 h 1586055"/>
                <a:gd name="connsiteX644" fmla="*/ 2477243 w 3962391"/>
                <a:gd name="connsiteY644" fmla="*/ 1290239 h 1586055"/>
                <a:gd name="connsiteX645" fmla="*/ 2488712 w 3962391"/>
                <a:gd name="connsiteY645" fmla="*/ 1320057 h 1586055"/>
                <a:gd name="connsiteX646" fmla="*/ 2497887 w 3962391"/>
                <a:gd name="connsiteY646" fmla="*/ 1333820 h 1586055"/>
                <a:gd name="connsiteX647" fmla="*/ 2520825 w 3962391"/>
                <a:gd name="connsiteY647" fmla="*/ 1342230 h 1586055"/>
                <a:gd name="connsiteX648" fmla="*/ 2544526 w 3962391"/>
                <a:gd name="connsiteY648" fmla="*/ 1352934 h 1586055"/>
                <a:gd name="connsiteX649" fmla="*/ 2561347 w 3962391"/>
                <a:gd name="connsiteY649" fmla="*/ 1364403 h 1586055"/>
                <a:gd name="connsiteX650" fmla="*/ 2565934 w 3962391"/>
                <a:gd name="connsiteY650" fmla="*/ 1385047 h 1586055"/>
                <a:gd name="connsiteX651" fmla="*/ 2588872 w 3962391"/>
                <a:gd name="connsiteY651" fmla="*/ 1394222 h 1586055"/>
                <a:gd name="connsiteX652" fmla="*/ 2609516 w 3962391"/>
                <a:gd name="connsiteY652" fmla="*/ 1388870 h 1586055"/>
                <a:gd name="connsiteX653" fmla="*/ 2632453 w 3962391"/>
                <a:gd name="connsiteY653" fmla="*/ 1380459 h 1586055"/>
                <a:gd name="connsiteX654" fmla="*/ 2650803 w 3962391"/>
                <a:gd name="connsiteY654" fmla="*/ 1385811 h 1586055"/>
                <a:gd name="connsiteX655" fmla="*/ 2651568 w 3962391"/>
                <a:gd name="connsiteY655" fmla="*/ 1405690 h 1586055"/>
                <a:gd name="connsiteX656" fmla="*/ 2639335 w 3962391"/>
                <a:gd name="connsiteY656" fmla="*/ 1436274 h 1586055"/>
                <a:gd name="connsiteX657" fmla="*/ 2625572 w 3962391"/>
                <a:gd name="connsiteY657" fmla="*/ 1454624 h 1586055"/>
                <a:gd name="connsiteX658" fmla="*/ 2614867 w 3962391"/>
                <a:gd name="connsiteY658" fmla="*/ 1470680 h 1586055"/>
                <a:gd name="connsiteX659" fmla="*/ 2594224 w 3962391"/>
                <a:gd name="connsiteY659" fmla="*/ 1470680 h 1586055"/>
                <a:gd name="connsiteX660" fmla="*/ 2575110 w 3962391"/>
                <a:gd name="connsiteY660" fmla="*/ 1479855 h 1586055"/>
                <a:gd name="connsiteX661" fmla="*/ 2571287 w 3962391"/>
                <a:gd name="connsiteY661" fmla="*/ 1497440 h 1586055"/>
                <a:gd name="connsiteX662" fmla="*/ 2572816 w 3962391"/>
                <a:gd name="connsiteY662" fmla="*/ 1517319 h 1586055"/>
                <a:gd name="connsiteX663" fmla="*/ 2574345 w 3962391"/>
                <a:gd name="connsiteY663" fmla="*/ 1540257 h 1586055"/>
                <a:gd name="connsiteX664" fmla="*/ 2593460 w 3962391"/>
                <a:gd name="connsiteY664" fmla="*/ 1529553 h 1586055"/>
                <a:gd name="connsiteX665" fmla="*/ 2620220 w 3962391"/>
                <a:gd name="connsiteY665" fmla="*/ 1545609 h 1586055"/>
                <a:gd name="connsiteX666" fmla="*/ 2673741 w 3962391"/>
                <a:gd name="connsiteY666" fmla="*/ 1510438 h 1586055"/>
                <a:gd name="connsiteX667" fmla="*/ 2711205 w 3962391"/>
                <a:gd name="connsiteY667" fmla="*/ 1466857 h 1586055"/>
                <a:gd name="connsiteX668" fmla="*/ 2744846 w 3962391"/>
                <a:gd name="connsiteY668" fmla="*/ 1418688 h 1586055"/>
                <a:gd name="connsiteX669" fmla="*/ 2769313 w 3962391"/>
                <a:gd name="connsiteY669" fmla="*/ 1384282 h 1586055"/>
                <a:gd name="connsiteX670" fmla="*/ 2783840 w 3962391"/>
                <a:gd name="connsiteY670" fmla="*/ 1359816 h 1586055"/>
                <a:gd name="connsiteX671" fmla="*/ 2793780 w 3962391"/>
                <a:gd name="connsiteY671" fmla="*/ 1295591 h 1586055"/>
                <a:gd name="connsiteX672" fmla="*/ 2798367 w 3962391"/>
                <a:gd name="connsiteY672" fmla="*/ 1280299 h 1586055"/>
                <a:gd name="connsiteX673" fmla="*/ 2806777 w 3962391"/>
                <a:gd name="connsiteY673" fmla="*/ 1262714 h 1586055"/>
                <a:gd name="connsiteX674" fmla="*/ 2810600 w 3962391"/>
                <a:gd name="connsiteY674" fmla="*/ 1246658 h 1586055"/>
                <a:gd name="connsiteX675" fmla="*/ 2809071 w 3962391"/>
                <a:gd name="connsiteY675" fmla="*/ 1228308 h 1586055"/>
                <a:gd name="connsiteX676" fmla="*/ 2812130 w 3962391"/>
                <a:gd name="connsiteY676" fmla="*/ 1221426 h 1586055"/>
                <a:gd name="connsiteX677" fmla="*/ 2803720 w 3962391"/>
                <a:gd name="connsiteY677" fmla="*/ 1209193 h 1586055"/>
                <a:gd name="connsiteX678" fmla="*/ 2789957 w 3962391"/>
                <a:gd name="connsiteY678" fmla="*/ 1196960 h 1586055"/>
                <a:gd name="connsiteX679" fmla="*/ 2771607 w 3962391"/>
                <a:gd name="connsiteY679" fmla="*/ 1182433 h 1586055"/>
                <a:gd name="connsiteX680" fmla="*/ 2751728 w 3962391"/>
                <a:gd name="connsiteY680" fmla="*/ 1183197 h 1586055"/>
                <a:gd name="connsiteX681" fmla="*/ 2747140 w 3962391"/>
                <a:gd name="connsiteY681" fmla="*/ 1191608 h 1586055"/>
                <a:gd name="connsiteX682" fmla="*/ 2737200 w 3962391"/>
                <a:gd name="connsiteY682" fmla="*/ 1200783 h 1586055"/>
                <a:gd name="connsiteX683" fmla="*/ 2724203 w 3962391"/>
                <a:gd name="connsiteY683" fmla="*/ 1201547 h 1586055"/>
                <a:gd name="connsiteX684" fmla="*/ 2723439 w 3962391"/>
                <a:gd name="connsiteY684" fmla="*/ 1187020 h 1586055"/>
                <a:gd name="connsiteX685" fmla="*/ 2722673 w 3962391"/>
                <a:gd name="connsiteY685" fmla="*/ 1177081 h 1586055"/>
                <a:gd name="connsiteX686" fmla="*/ 2708147 w 3962391"/>
                <a:gd name="connsiteY686" fmla="*/ 1194666 h 1586055"/>
                <a:gd name="connsiteX687" fmla="*/ 2705088 w 3962391"/>
                <a:gd name="connsiteY687" fmla="*/ 1170199 h 1586055"/>
                <a:gd name="connsiteX688" fmla="*/ 2678328 w 3962391"/>
                <a:gd name="connsiteY688" fmla="*/ 1169435 h 1586055"/>
                <a:gd name="connsiteX689" fmla="*/ 2679092 w 3962391"/>
                <a:gd name="connsiteY689" fmla="*/ 1151085 h 1586055"/>
                <a:gd name="connsiteX690" fmla="*/ 2694384 w 3962391"/>
                <a:gd name="connsiteY690" fmla="*/ 1135793 h 1586055"/>
                <a:gd name="connsiteX691" fmla="*/ 2724203 w 3962391"/>
                <a:gd name="connsiteY691" fmla="*/ 1117443 h 1586055"/>
                <a:gd name="connsiteX692" fmla="*/ 2737200 w 3962391"/>
                <a:gd name="connsiteY692" fmla="*/ 1099858 h 1586055"/>
                <a:gd name="connsiteX693" fmla="*/ 2770842 w 3962391"/>
                <a:gd name="connsiteY693" fmla="*/ 1073862 h 1586055"/>
                <a:gd name="connsiteX694" fmla="*/ 2796074 w 3962391"/>
                <a:gd name="connsiteY694" fmla="*/ 1046337 h 1586055"/>
                <a:gd name="connsiteX695" fmla="*/ 2822069 w 3962391"/>
                <a:gd name="connsiteY695" fmla="*/ 1023400 h 1586055"/>
                <a:gd name="connsiteX696" fmla="*/ 2865650 w 3962391"/>
                <a:gd name="connsiteY696" fmla="*/ 999698 h 1586055"/>
                <a:gd name="connsiteX697" fmla="*/ 2916113 w 3962391"/>
                <a:gd name="connsiteY697" fmla="*/ 1005814 h 1586055"/>
                <a:gd name="connsiteX698" fmla="*/ 2928346 w 3962391"/>
                <a:gd name="connsiteY698" fmla="*/ 1005814 h 1586055"/>
                <a:gd name="connsiteX699" fmla="*/ 2949754 w 3962391"/>
                <a:gd name="connsiteY699" fmla="*/ 1005814 h 1586055"/>
                <a:gd name="connsiteX700" fmla="*/ 2971927 w 3962391"/>
                <a:gd name="connsiteY700" fmla="*/ 1002756 h 1586055"/>
                <a:gd name="connsiteX701" fmla="*/ 2991042 w 3962391"/>
                <a:gd name="connsiteY701" fmla="*/ 996639 h 1586055"/>
                <a:gd name="connsiteX702" fmla="*/ 3023918 w 3962391"/>
                <a:gd name="connsiteY702" fmla="*/ 992817 h 1586055"/>
                <a:gd name="connsiteX703" fmla="*/ 3041504 w 3962391"/>
                <a:gd name="connsiteY703" fmla="*/ 996639 h 1586055"/>
                <a:gd name="connsiteX704" fmla="*/ 3057560 w 3962391"/>
                <a:gd name="connsiteY704" fmla="*/ 1005050 h 1586055"/>
                <a:gd name="connsiteX705" fmla="*/ 3053737 w 3962391"/>
                <a:gd name="connsiteY705" fmla="*/ 1012696 h 1586055"/>
                <a:gd name="connsiteX706" fmla="*/ 3046091 w 3962391"/>
                <a:gd name="connsiteY706" fmla="*/ 1021106 h 1586055"/>
                <a:gd name="connsiteX707" fmla="*/ 3069793 w 3962391"/>
                <a:gd name="connsiteY707" fmla="*/ 1017283 h 1586055"/>
                <a:gd name="connsiteX708" fmla="*/ 3094260 w 3962391"/>
                <a:gd name="connsiteY708" fmla="*/ 1012696 h 1586055"/>
                <a:gd name="connsiteX709" fmla="*/ 3111081 w 3962391"/>
                <a:gd name="connsiteY709" fmla="*/ 1012696 h 1586055"/>
                <a:gd name="connsiteX710" fmla="*/ 3134783 w 3962391"/>
                <a:gd name="connsiteY710" fmla="*/ 1006579 h 1586055"/>
                <a:gd name="connsiteX711" fmla="*/ 3125608 w 3962391"/>
                <a:gd name="connsiteY711" fmla="*/ 998933 h 1586055"/>
                <a:gd name="connsiteX712" fmla="*/ 3124078 w 3962391"/>
                <a:gd name="connsiteY712" fmla="*/ 978289 h 1586055"/>
                <a:gd name="connsiteX713" fmla="*/ 3157720 w 3962391"/>
                <a:gd name="connsiteY713" fmla="*/ 946942 h 1586055"/>
                <a:gd name="connsiteX714" fmla="*/ 3174541 w 3962391"/>
                <a:gd name="connsiteY714" fmla="*/ 936237 h 1586055"/>
                <a:gd name="connsiteX715" fmla="*/ 3186775 w 3962391"/>
                <a:gd name="connsiteY715" fmla="*/ 914065 h 1586055"/>
                <a:gd name="connsiteX716" fmla="*/ 3225004 w 3962391"/>
                <a:gd name="connsiteY716" fmla="*/ 910242 h 1586055"/>
                <a:gd name="connsiteX717" fmla="*/ 3240295 w 3962391"/>
                <a:gd name="connsiteY717" fmla="*/ 917123 h 1586055"/>
                <a:gd name="connsiteX718" fmla="*/ 3257116 w 3962391"/>
                <a:gd name="connsiteY718" fmla="*/ 910242 h 1586055"/>
                <a:gd name="connsiteX719" fmla="*/ 3245647 w 3962391"/>
                <a:gd name="connsiteY719" fmla="*/ 933179 h 1586055"/>
                <a:gd name="connsiteX720" fmla="*/ 3258645 w 3962391"/>
                <a:gd name="connsiteY720" fmla="*/ 942354 h 1586055"/>
                <a:gd name="connsiteX721" fmla="*/ 3252528 w 3962391"/>
                <a:gd name="connsiteY721" fmla="*/ 952294 h 1586055"/>
                <a:gd name="connsiteX722" fmla="*/ 3280817 w 3962391"/>
                <a:gd name="connsiteY722" fmla="*/ 939296 h 1586055"/>
                <a:gd name="connsiteX723" fmla="*/ 3319046 w 3962391"/>
                <a:gd name="connsiteY723" fmla="*/ 920181 h 1586055"/>
                <a:gd name="connsiteX724" fmla="*/ 3323635 w 3962391"/>
                <a:gd name="connsiteY724" fmla="*/ 896479 h 1586055"/>
                <a:gd name="connsiteX725" fmla="*/ 3363393 w 3962391"/>
                <a:gd name="connsiteY725" fmla="*/ 881952 h 1586055"/>
                <a:gd name="connsiteX726" fmla="*/ 3363393 w 3962391"/>
                <a:gd name="connsiteY726" fmla="*/ 888069 h 1586055"/>
                <a:gd name="connsiteX727" fmla="*/ 3345807 w 3962391"/>
                <a:gd name="connsiteY727" fmla="*/ 906419 h 1586055"/>
                <a:gd name="connsiteX728" fmla="*/ 3341984 w 3962391"/>
                <a:gd name="connsiteY728" fmla="*/ 927063 h 1586055"/>
                <a:gd name="connsiteX729" fmla="*/ 3335103 w 3962391"/>
                <a:gd name="connsiteY729" fmla="*/ 937767 h 1586055"/>
                <a:gd name="connsiteX730" fmla="*/ 3328222 w 3962391"/>
                <a:gd name="connsiteY730" fmla="*/ 949235 h 1586055"/>
                <a:gd name="connsiteX731" fmla="*/ 3297639 w 3962391"/>
                <a:gd name="connsiteY731" fmla="*/ 962998 h 1586055"/>
                <a:gd name="connsiteX732" fmla="*/ 3278524 w 3962391"/>
                <a:gd name="connsiteY732" fmla="*/ 985171 h 1586055"/>
                <a:gd name="connsiteX733" fmla="*/ 3235708 w 3962391"/>
                <a:gd name="connsiteY733" fmla="*/ 1026458 h 1586055"/>
                <a:gd name="connsiteX734" fmla="*/ 3197479 w 3962391"/>
                <a:gd name="connsiteY734" fmla="*/ 1053983 h 1586055"/>
                <a:gd name="connsiteX735" fmla="*/ 3176070 w 3962391"/>
                <a:gd name="connsiteY735" fmla="*/ 1058571 h 1586055"/>
                <a:gd name="connsiteX736" fmla="*/ 3168424 w 3962391"/>
                <a:gd name="connsiteY736" fmla="*/ 1088389 h 1586055"/>
                <a:gd name="connsiteX737" fmla="*/ 3147016 w 3962391"/>
                <a:gd name="connsiteY737" fmla="*/ 1144204 h 1586055"/>
                <a:gd name="connsiteX738" fmla="*/ 3160014 w 3962391"/>
                <a:gd name="connsiteY738" fmla="*/ 1234424 h 1586055"/>
                <a:gd name="connsiteX739" fmla="*/ 3166896 w 3962391"/>
                <a:gd name="connsiteY739" fmla="*/ 1275712 h 1586055"/>
                <a:gd name="connsiteX740" fmla="*/ 3173012 w 3962391"/>
                <a:gd name="connsiteY740" fmla="*/ 1293297 h 1586055"/>
                <a:gd name="connsiteX741" fmla="*/ 3197479 w 3962391"/>
                <a:gd name="connsiteY741" fmla="*/ 1271124 h 1586055"/>
                <a:gd name="connsiteX742" fmla="*/ 3208948 w 3962391"/>
                <a:gd name="connsiteY742" fmla="*/ 1257362 h 1586055"/>
                <a:gd name="connsiteX743" fmla="*/ 3214299 w 3962391"/>
                <a:gd name="connsiteY743" fmla="*/ 1232895 h 1586055"/>
                <a:gd name="connsiteX744" fmla="*/ 3230355 w 3962391"/>
                <a:gd name="connsiteY744" fmla="*/ 1221426 h 1586055"/>
                <a:gd name="connsiteX745" fmla="*/ 3247177 w 3962391"/>
                <a:gd name="connsiteY745" fmla="*/ 1217603 h 1586055"/>
                <a:gd name="connsiteX746" fmla="*/ 3244882 w 3962391"/>
                <a:gd name="connsiteY746" fmla="*/ 1196960 h 1586055"/>
                <a:gd name="connsiteX747" fmla="*/ 3267056 w 3962391"/>
                <a:gd name="connsiteY747" fmla="*/ 1174787 h 1586055"/>
                <a:gd name="connsiteX748" fmla="*/ 3294580 w 3962391"/>
                <a:gd name="connsiteY748" fmla="*/ 1169435 h 1586055"/>
                <a:gd name="connsiteX749" fmla="*/ 3290757 w 3962391"/>
                <a:gd name="connsiteY749" fmla="*/ 1144968 h 1586055"/>
                <a:gd name="connsiteX750" fmla="*/ 3307578 w 3962391"/>
                <a:gd name="connsiteY750" fmla="*/ 1115150 h 1586055"/>
                <a:gd name="connsiteX751" fmla="*/ 3325164 w 3962391"/>
                <a:gd name="connsiteY751" fmla="*/ 1114385 h 1586055"/>
                <a:gd name="connsiteX752" fmla="*/ 3314459 w 3962391"/>
                <a:gd name="connsiteY752" fmla="*/ 1098329 h 1586055"/>
                <a:gd name="connsiteX753" fmla="*/ 3319046 w 3962391"/>
                <a:gd name="connsiteY753" fmla="*/ 1070804 h 1586055"/>
                <a:gd name="connsiteX754" fmla="*/ 3318282 w 3962391"/>
                <a:gd name="connsiteY754" fmla="*/ 1057806 h 1586055"/>
                <a:gd name="connsiteX755" fmla="*/ 3303755 w 3962391"/>
                <a:gd name="connsiteY755" fmla="*/ 1058571 h 1586055"/>
                <a:gd name="connsiteX756" fmla="*/ 3300697 w 3962391"/>
                <a:gd name="connsiteY756" fmla="*/ 1033339 h 1586055"/>
                <a:gd name="connsiteX757" fmla="*/ 3320576 w 3962391"/>
                <a:gd name="connsiteY757" fmla="*/ 1011931 h 1586055"/>
                <a:gd name="connsiteX758" fmla="*/ 3338161 w 3962391"/>
                <a:gd name="connsiteY758" fmla="*/ 981348 h 1586055"/>
                <a:gd name="connsiteX759" fmla="*/ 3358805 w 3962391"/>
                <a:gd name="connsiteY759" fmla="*/ 980583 h 1586055"/>
                <a:gd name="connsiteX760" fmla="*/ 3367980 w 3962391"/>
                <a:gd name="connsiteY760" fmla="*/ 985171 h 1586055"/>
                <a:gd name="connsiteX761" fmla="*/ 3391682 w 3962391"/>
                <a:gd name="connsiteY761" fmla="*/ 961469 h 1586055"/>
                <a:gd name="connsiteX762" fmla="*/ 3396270 w 3962391"/>
                <a:gd name="connsiteY762" fmla="*/ 982877 h 1586055"/>
                <a:gd name="connsiteX763" fmla="*/ 3417678 w 3962391"/>
                <a:gd name="connsiteY763" fmla="*/ 969879 h 1586055"/>
                <a:gd name="connsiteX764" fmla="*/ 3475786 w 3962391"/>
                <a:gd name="connsiteY764" fmla="*/ 965292 h 1586055"/>
                <a:gd name="connsiteX765" fmla="*/ 3492607 w 3962391"/>
                <a:gd name="connsiteY765" fmla="*/ 980583 h 1586055"/>
                <a:gd name="connsiteX766" fmla="*/ 3502546 w 3962391"/>
                <a:gd name="connsiteY766" fmla="*/ 966056 h 1586055"/>
                <a:gd name="connsiteX767" fmla="*/ 3536188 w 3962391"/>
                <a:gd name="connsiteY767" fmla="*/ 946177 h 1586055"/>
                <a:gd name="connsiteX768" fmla="*/ 3549951 w 3962391"/>
                <a:gd name="connsiteY768" fmla="*/ 936237 h 1586055"/>
                <a:gd name="connsiteX769" fmla="*/ 3563712 w 3962391"/>
                <a:gd name="connsiteY769" fmla="*/ 927063 h 1586055"/>
                <a:gd name="connsiteX770" fmla="*/ 3602707 w 3962391"/>
                <a:gd name="connsiteY770" fmla="*/ 908713 h 1586055"/>
                <a:gd name="connsiteX771" fmla="*/ 3650875 w 3962391"/>
                <a:gd name="connsiteY771" fmla="*/ 884246 h 1586055"/>
                <a:gd name="connsiteX772" fmla="*/ 3660050 w 3962391"/>
                <a:gd name="connsiteY772" fmla="*/ 881952 h 1586055"/>
                <a:gd name="connsiteX773" fmla="*/ 3680694 w 3962391"/>
                <a:gd name="connsiteY773" fmla="*/ 887304 h 1586055"/>
                <a:gd name="connsiteX774" fmla="*/ 3705925 w 3962391"/>
                <a:gd name="connsiteY774" fmla="*/ 885011 h 1586055"/>
                <a:gd name="connsiteX775" fmla="*/ 3705160 w 3962391"/>
                <a:gd name="connsiteY775" fmla="*/ 865131 h 1586055"/>
                <a:gd name="connsiteX776" fmla="*/ 3691398 w 3962391"/>
                <a:gd name="connsiteY776" fmla="*/ 842959 h 1586055"/>
                <a:gd name="connsiteX777" fmla="*/ 3675342 w 3962391"/>
                <a:gd name="connsiteY777" fmla="*/ 819257 h 1586055"/>
                <a:gd name="connsiteX778" fmla="*/ 3661579 w 3962391"/>
                <a:gd name="connsiteY778" fmla="*/ 810082 h 1586055"/>
                <a:gd name="connsiteX779" fmla="*/ 3654698 w 3962391"/>
                <a:gd name="connsiteY779" fmla="*/ 801671 h 1586055"/>
                <a:gd name="connsiteX780" fmla="*/ 3634819 w 3962391"/>
                <a:gd name="connsiteY780" fmla="*/ 797084 h 1586055"/>
                <a:gd name="connsiteX781" fmla="*/ 3657756 w 3962391"/>
                <a:gd name="connsiteY781" fmla="*/ 790203 h 1586055"/>
                <a:gd name="connsiteX782" fmla="*/ 3669989 w 3962391"/>
                <a:gd name="connsiteY782" fmla="*/ 802436 h 1586055"/>
                <a:gd name="connsiteX783" fmla="*/ 3696750 w 3962391"/>
                <a:gd name="connsiteY783" fmla="*/ 800907 h 1586055"/>
                <a:gd name="connsiteX784" fmla="*/ 3727333 w 3962391"/>
                <a:gd name="connsiteY784" fmla="*/ 784086 h 1586055"/>
                <a:gd name="connsiteX785" fmla="*/ 3734214 w 3962391"/>
                <a:gd name="connsiteY785" fmla="*/ 771853 h 1586055"/>
                <a:gd name="connsiteX786" fmla="*/ 3730391 w 3962391"/>
                <a:gd name="connsiteY786" fmla="*/ 757326 h 1586055"/>
                <a:gd name="connsiteX787" fmla="*/ 3731920 w 3962391"/>
                <a:gd name="connsiteY787" fmla="*/ 745092 h 1586055"/>
                <a:gd name="connsiteX788" fmla="*/ 3740331 w 3962391"/>
                <a:gd name="connsiteY788" fmla="*/ 737446 h 1586055"/>
                <a:gd name="connsiteX789" fmla="*/ 3752565 w 3962391"/>
                <a:gd name="connsiteY789" fmla="*/ 736682 h 1586055"/>
                <a:gd name="connsiteX790" fmla="*/ 3749506 w 3962391"/>
                <a:gd name="connsiteY790" fmla="*/ 749680 h 1586055"/>
                <a:gd name="connsiteX791" fmla="*/ 3757916 w 3962391"/>
                <a:gd name="connsiteY791" fmla="*/ 766500 h 1586055"/>
                <a:gd name="connsiteX792" fmla="*/ 3781618 w 3962391"/>
                <a:gd name="connsiteY792" fmla="*/ 767265 h 1586055"/>
                <a:gd name="connsiteX793" fmla="*/ 3818318 w 3962391"/>
                <a:gd name="connsiteY793" fmla="*/ 779498 h 1586055"/>
                <a:gd name="connsiteX794" fmla="*/ 3835139 w 3962391"/>
                <a:gd name="connsiteY794" fmla="*/ 800142 h 1586055"/>
                <a:gd name="connsiteX795" fmla="*/ 3858076 w 3962391"/>
                <a:gd name="connsiteY795" fmla="*/ 808552 h 1586055"/>
                <a:gd name="connsiteX796" fmla="*/ 3870310 w 3962391"/>
                <a:gd name="connsiteY796" fmla="*/ 815434 h 1586055"/>
                <a:gd name="connsiteX797" fmla="*/ 3884072 w 3962391"/>
                <a:gd name="connsiteY797" fmla="*/ 816963 h 1586055"/>
                <a:gd name="connsiteX798" fmla="*/ 3897071 w 3962391"/>
                <a:gd name="connsiteY798" fmla="*/ 813905 h 1586055"/>
                <a:gd name="connsiteX799" fmla="*/ 3887131 w 3962391"/>
                <a:gd name="connsiteY799" fmla="*/ 800907 h 1586055"/>
                <a:gd name="connsiteX800" fmla="*/ 3898599 w 3962391"/>
                <a:gd name="connsiteY800" fmla="*/ 803965 h 1586055"/>
                <a:gd name="connsiteX801" fmla="*/ 3900893 w 3962391"/>
                <a:gd name="connsiteY801" fmla="*/ 791732 h 1586055"/>
                <a:gd name="connsiteX802" fmla="*/ 3897835 w 3962391"/>
                <a:gd name="connsiteY802" fmla="*/ 767265 h 1586055"/>
                <a:gd name="connsiteX803" fmla="*/ 3904716 w 3962391"/>
                <a:gd name="connsiteY803" fmla="*/ 764207 h 1586055"/>
                <a:gd name="connsiteX804" fmla="*/ 3930711 w 3962391"/>
                <a:gd name="connsiteY804" fmla="*/ 770323 h 1586055"/>
                <a:gd name="connsiteX805" fmla="*/ 3925360 w 3962391"/>
                <a:gd name="connsiteY805" fmla="*/ 763442 h 1586055"/>
                <a:gd name="connsiteX806" fmla="*/ 3930711 w 3962391"/>
                <a:gd name="connsiteY806" fmla="*/ 761148 h 1586055"/>
                <a:gd name="connsiteX807" fmla="*/ 3943710 w 3962391"/>
                <a:gd name="connsiteY807" fmla="*/ 762678 h 1586055"/>
                <a:gd name="connsiteX808" fmla="*/ 3955943 w 3962391"/>
                <a:gd name="connsiteY808" fmla="*/ 749680 h 1586055"/>
                <a:gd name="connsiteX809" fmla="*/ 3958237 w 3962391"/>
                <a:gd name="connsiteY809" fmla="*/ 747386 h 1586055"/>
                <a:gd name="connsiteX810" fmla="*/ 669773 w 3962391"/>
                <a:gd name="connsiteY810" fmla="*/ 625053 h 1586055"/>
                <a:gd name="connsiteX811" fmla="*/ 713355 w 3962391"/>
                <a:gd name="connsiteY811" fmla="*/ 615878 h 1586055"/>
                <a:gd name="connsiteX812" fmla="*/ 692711 w 3962391"/>
                <a:gd name="connsiteY812" fmla="*/ 599822 h 1586055"/>
                <a:gd name="connsiteX813" fmla="*/ 669773 w 3962391"/>
                <a:gd name="connsiteY813" fmla="*/ 625053 h 1586055"/>
                <a:gd name="connsiteX814" fmla="*/ 699592 w 3962391"/>
                <a:gd name="connsiteY814" fmla="*/ 43971 h 1586055"/>
                <a:gd name="connsiteX815" fmla="*/ 668244 w 3962391"/>
                <a:gd name="connsiteY815" fmla="*/ 56205 h 1586055"/>
                <a:gd name="connsiteX816" fmla="*/ 646071 w 3962391"/>
                <a:gd name="connsiteY816" fmla="*/ 69202 h 1586055"/>
                <a:gd name="connsiteX817" fmla="*/ 684300 w 3962391"/>
                <a:gd name="connsiteY817" fmla="*/ 71496 h 1586055"/>
                <a:gd name="connsiteX818" fmla="*/ 702650 w 3962391"/>
                <a:gd name="connsiteY818" fmla="*/ 64615 h 1586055"/>
                <a:gd name="connsiteX819" fmla="*/ 730175 w 3962391"/>
                <a:gd name="connsiteY819" fmla="*/ 49323 h 1586055"/>
                <a:gd name="connsiteX820" fmla="*/ 731704 w 3962391"/>
                <a:gd name="connsiteY820" fmla="*/ 31738 h 1586055"/>
                <a:gd name="connsiteX821" fmla="*/ 699592 w 3962391"/>
                <a:gd name="connsiteY821" fmla="*/ 43971 h 1586055"/>
                <a:gd name="connsiteX822" fmla="*/ 2858005 w 3962391"/>
                <a:gd name="connsiteY822" fmla="*/ 1265772 h 1586055"/>
                <a:gd name="connsiteX823" fmla="*/ 2854946 w 3962391"/>
                <a:gd name="connsiteY823" fmla="*/ 1213781 h 1586055"/>
                <a:gd name="connsiteX824" fmla="*/ 2839655 w 3962391"/>
                <a:gd name="connsiteY824" fmla="*/ 1184726 h 1586055"/>
                <a:gd name="connsiteX825" fmla="*/ 2828950 w 3962391"/>
                <a:gd name="connsiteY825" fmla="*/ 1209958 h 1586055"/>
                <a:gd name="connsiteX826" fmla="*/ 2824363 w 3962391"/>
                <a:gd name="connsiteY826" fmla="*/ 1236718 h 1586055"/>
                <a:gd name="connsiteX827" fmla="*/ 2832009 w 3962391"/>
                <a:gd name="connsiteY827" fmla="*/ 1284887 h 1586055"/>
                <a:gd name="connsiteX828" fmla="*/ 2829715 w 3962391"/>
                <a:gd name="connsiteY828" fmla="*/ 1378165 h 1586055"/>
                <a:gd name="connsiteX829" fmla="*/ 2825892 w 3962391"/>
                <a:gd name="connsiteY829" fmla="*/ 1446213 h 1586055"/>
                <a:gd name="connsiteX830" fmla="*/ 2841183 w 3962391"/>
                <a:gd name="connsiteY830" fmla="*/ 1430157 h 1586055"/>
                <a:gd name="connsiteX831" fmla="*/ 2861063 w 3962391"/>
                <a:gd name="connsiteY831" fmla="*/ 1448507 h 1586055"/>
                <a:gd name="connsiteX832" fmla="*/ 2857240 w 3962391"/>
                <a:gd name="connsiteY832" fmla="*/ 1427099 h 1586055"/>
                <a:gd name="connsiteX833" fmla="*/ 2841183 w 3962391"/>
                <a:gd name="connsiteY833" fmla="*/ 1398045 h 1586055"/>
                <a:gd name="connsiteX834" fmla="*/ 2848065 w 3962391"/>
                <a:gd name="connsiteY834" fmla="*/ 1358286 h 1586055"/>
                <a:gd name="connsiteX835" fmla="*/ 2875589 w 3962391"/>
                <a:gd name="connsiteY835" fmla="*/ 1355228 h 1586055"/>
                <a:gd name="connsiteX836" fmla="*/ 2883235 w 3962391"/>
                <a:gd name="connsiteY836" fmla="*/ 1350641 h 1586055"/>
                <a:gd name="connsiteX837" fmla="*/ 2858005 w 3962391"/>
                <a:gd name="connsiteY837" fmla="*/ 1265772 h 1586055"/>
                <a:gd name="connsiteX838" fmla="*/ 635367 w 3962391"/>
                <a:gd name="connsiteY838" fmla="*/ 50088 h 1586055"/>
                <a:gd name="connsiteX839" fmla="*/ 674361 w 3962391"/>
                <a:gd name="connsiteY839" fmla="*/ 42442 h 1586055"/>
                <a:gd name="connsiteX840" fmla="*/ 633074 w 3962391"/>
                <a:gd name="connsiteY840" fmla="*/ 39384 h 1586055"/>
                <a:gd name="connsiteX841" fmla="*/ 597138 w 3962391"/>
                <a:gd name="connsiteY841" fmla="*/ 48559 h 1586055"/>
                <a:gd name="connsiteX842" fmla="*/ 635367 w 3962391"/>
                <a:gd name="connsiteY842" fmla="*/ 50088 h 1586055"/>
                <a:gd name="connsiteX843" fmla="*/ 2928346 w 3962391"/>
                <a:gd name="connsiteY843" fmla="*/ 342158 h 1586055"/>
                <a:gd name="connsiteX844" fmla="*/ 2984925 w 3962391"/>
                <a:gd name="connsiteY844" fmla="*/ 362037 h 1586055"/>
                <a:gd name="connsiteX845" fmla="*/ 3040740 w 3962391"/>
                <a:gd name="connsiteY845" fmla="*/ 350568 h 1586055"/>
                <a:gd name="connsiteX846" fmla="*/ 3003275 w 3962391"/>
                <a:gd name="connsiteY846" fmla="*/ 338335 h 1586055"/>
                <a:gd name="connsiteX847" fmla="*/ 2976515 w 3962391"/>
                <a:gd name="connsiteY847" fmla="*/ 332218 h 1586055"/>
                <a:gd name="connsiteX848" fmla="*/ 2945167 w 3962391"/>
                <a:gd name="connsiteY848" fmla="*/ 325337 h 1586055"/>
                <a:gd name="connsiteX849" fmla="*/ 2928346 w 3962391"/>
                <a:gd name="connsiteY849" fmla="*/ 342158 h 1586055"/>
                <a:gd name="connsiteX850" fmla="*/ 2809071 w 3962391"/>
                <a:gd name="connsiteY850" fmla="*/ 387268 h 1586055"/>
                <a:gd name="connsiteX851" fmla="*/ 2786898 w 3962391"/>
                <a:gd name="connsiteY851" fmla="*/ 396443 h 1586055"/>
                <a:gd name="connsiteX852" fmla="*/ 2809071 w 3962391"/>
                <a:gd name="connsiteY852" fmla="*/ 387268 h 1586055"/>
                <a:gd name="connsiteX853" fmla="*/ 2863356 w 3962391"/>
                <a:gd name="connsiteY853" fmla="*/ 435437 h 1586055"/>
                <a:gd name="connsiteX854" fmla="*/ 2832773 w 3962391"/>
                <a:gd name="connsiteY854" fmla="*/ 404854 h 1586055"/>
                <a:gd name="connsiteX855" fmla="*/ 2794544 w 3962391"/>
                <a:gd name="connsiteY855" fmla="*/ 423204 h 1586055"/>
                <a:gd name="connsiteX856" fmla="*/ 2863356 w 3962391"/>
                <a:gd name="connsiteY856" fmla="*/ 435437 h 1586055"/>
                <a:gd name="connsiteX857" fmla="*/ 2720380 w 3962391"/>
                <a:gd name="connsiteY857" fmla="*/ 342922 h 1586055"/>
                <a:gd name="connsiteX858" fmla="*/ 2738730 w 3962391"/>
                <a:gd name="connsiteY858" fmla="*/ 358979 h 1586055"/>
                <a:gd name="connsiteX859" fmla="*/ 2773136 w 3962391"/>
                <a:gd name="connsiteY859" fmla="*/ 352862 h 1586055"/>
                <a:gd name="connsiteX860" fmla="*/ 2795308 w 3962391"/>
                <a:gd name="connsiteY860" fmla="*/ 357450 h 1586055"/>
                <a:gd name="connsiteX861" fmla="*/ 2836596 w 3962391"/>
                <a:gd name="connsiteY861" fmla="*/ 352862 h 1586055"/>
                <a:gd name="connsiteX862" fmla="*/ 2834303 w 3962391"/>
                <a:gd name="connsiteY862" fmla="*/ 324573 h 1586055"/>
                <a:gd name="connsiteX863" fmla="*/ 2846536 w 3962391"/>
                <a:gd name="connsiteY863" fmla="*/ 329160 h 1586055"/>
                <a:gd name="connsiteX864" fmla="*/ 2876355 w 3962391"/>
                <a:gd name="connsiteY864" fmla="*/ 351333 h 1586055"/>
                <a:gd name="connsiteX865" fmla="*/ 2893175 w 3962391"/>
                <a:gd name="connsiteY865" fmla="*/ 330689 h 1586055"/>
                <a:gd name="connsiteX866" fmla="*/ 2887058 w 3962391"/>
                <a:gd name="connsiteY866" fmla="*/ 310045 h 1586055"/>
                <a:gd name="connsiteX867" fmla="*/ 2836596 w 3962391"/>
                <a:gd name="connsiteY867" fmla="*/ 300106 h 1586055"/>
                <a:gd name="connsiteX868" fmla="*/ 2803720 w 3962391"/>
                <a:gd name="connsiteY868" fmla="*/ 308516 h 1586055"/>
                <a:gd name="connsiteX869" fmla="*/ 2759373 w 3962391"/>
                <a:gd name="connsiteY869" fmla="*/ 286343 h 1586055"/>
                <a:gd name="connsiteX870" fmla="*/ 2720380 w 3962391"/>
                <a:gd name="connsiteY870" fmla="*/ 342922 h 1586055"/>
                <a:gd name="connsiteX871" fmla="*/ 1834995 w 3962391"/>
                <a:gd name="connsiteY871" fmla="*/ 194594 h 1586055"/>
                <a:gd name="connsiteX872" fmla="*/ 1896161 w 3962391"/>
                <a:gd name="connsiteY872" fmla="*/ 188477 h 1586055"/>
                <a:gd name="connsiteX873" fmla="*/ 1976442 w 3962391"/>
                <a:gd name="connsiteY873" fmla="*/ 160188 h 1586055"/>
                <a:gd name="connsiteX874" fmla="*/ 1946623 w 3962391"/>
                <a:gd name="connsiteY874" fmla="*/ 139544 h 1586055"/>
                <a:gd name="connsiteX875" fmla="*/ 1912983 w 3962391"/>
                <a:gd name="connsiteY875" fmla="*/ 146425 h 1586055"/>
                <a:gd name="connsiteX876" fmla="*/ 1916040 w 3962391"/>
                <a:gd name="connsiteY876" fmla="*/ 133427 h 1586055"/>
                <a:gd name="connsiteX877" fmla="*/ 1902278 w 3962391"/>
                <a:gd name="connsiteY877" fmla="*/ 117371 h 1586055"/>
                <a:gd name="connsiteX878" fmla="*/ 1877811 w 3962391"/>
                <a:gd name="connsiteY878" fmla="*/ 126546 h 1586055"/>
                <a:gd name="connsiteX879" fmla="*/ 1869401 w 3962391"/>
                <a:gd name="connsiteY879" fmla="*/ 145661 h 1586055"/>
                <a:gd name="connsiteX880" fmla="*/ 1852580 w 3962391"/>
                <a:gd name="connsiteY880" fmla="*/ 159423 h 1586055"/>
                <a:gd name="connsiteX881" fmla="*/ 1834995 w 3962391"/>
                <a:gd name="connsiteY881" fmla="*/ 194594 h 1586055"/>
                <a:gd name="connsiteX882" fmla="*/ 3694457 w 3962391"/>
                <a:gd name="connsiteY882" fmla="*/ 544007 h 1586055"/>
                <a:gd name="connsiteX883" fmla="*/ 3727333 w 3962391"/>
                <a:gd name="connsiteY883" fmla="*/ 543243 h 1586055"/>
                <a:gd name="connsiteX884" fmla="*/ 3776266 w 3962391"/>
                <a:gd name="connsiteY884" fmla="*/ 537126 h 1586055"/>
                <a:gd name="connsiteX885" fmla="*/ 3751035 w 3962391"/>
                <a:gd name="connsiteY885" fmla="*/ 516482 h 1586055"/>
                <a:gd name="connsiteX886" fmla="*/ 3694457 w 3962391"/>
                <a:gd name="connsiteY886" fmla="*/ 544007 h 1586055"/>
                <a:gd name="connsiteX887" fmla="*/ 1674433 w 3962391"/>
                <a:gd name="connsiteY887" fmla="*/ 22563 h 1586055"/>
                <a:gd name="connsiteX888" fmla="*/ 1643849 w 3962391"/>
                <a:gd name="connsiteY888" fmla="*/ 27150 h 1586055"/>
                <a:gd name="connsiteX889" fmla="*/ 1674433 w 3962391"/>
                <a:gd name="connsiteY889" fmla="*/ 22563 h 1586055"/>
                <a:gd name="connsiteX890" fmla="*/ 1385421 w 3962391"/>
                <a:gd name="connsiteY890" fmla="*/ 451493 h 1586055"/>
                <a:gd name="connsiteX891" fmla="*/ 1403006 w 3962391"/>
                <a:gd name="connsiteY891" fmla="*/ 443847 h 1586055"/>
                <a:gd name="connsiteX892" fmla="*/ 1385421 w 3962391"/>
                <a:gd name="connsiteY892" fmla="*/ 451493 h 1586055"/>
                <a:gd name="connsiteX893" fmla="*/ 1728718 w 3962391"/>
                <a:gd name="connsiteY893" fmla="*/ 93669 h 1586055"/>
                <a:gd name="connsiteX894" fmla="*/ 1712662 w 3962391"/>
                <a:gd name="connsiteY894" fmla="*/ 115077 h 1586055"/>
                <a:gd name="connsiteX895" fmla="*/ 1729483 w 3962391"/>
                <a:gd name="connsiteY895" fmla="*/ 120429 h 1586055"/>
                <a:gd name="connsiteX896" fmla="*/ 1752420 w 3962391"/>
                <a:gd name="connsiteY896" fmla="*/ 137250 h 1586055"/>
                <a:gd name="connsiteX897" fmla="*/ 1818174 w 3962391"/>
                <a:gd name="connsiteY897" fmla="*/ 151777 h 1586055"/>
                <a:gd name="connsiteX898" fmla="*/ 1834230 w 3962391"/>
                <a:gd name="connsiteY898" fmla="*/ 133427 h 1586055"/>
                <a:gd name="connsiteX899" fmla="*/ 1844170 w 3962391"/>
                <a:gd name="connsiteY899" fmla="*/ 105902 h 1586055"/>
                <a:gd name="connsiteX900" fmla="*/ 1809764 w 3962391"/>
                <a:gd name="connsiteY900" fmla="*/ 89846 h 1586055"/>
                <a:gd name="connsiteX901" fmla="*/ 1792943 w 3962391"/>
                <a:gd name="connsiteY901" fmla="*/ 79142 h 1586055"/>
                <a:gd name="connsiteX902" fmla="*/ 1728718 w 3962391"/>
                <a:gd name="connsiteY902" fmla="*/ 93669 h 1586055"/>
                <a:gd name="connsiteX903" fmla="*/ 1692018 w 3962391"/>
                <a:gd name="connsiteY903" fmla="*/ 73025 h 1586055"/>
                <a:gd name="connsiteX904" fmla="*/ 1686666 w 3962391"/>
                <a:gd name="connsiteY904" fmla="*/ 82200 h 1586055"/>
                <a:gd name="connsiteX905" fmla="*/ 1669845 w 3962391"/>
                <a:gd name="connsiteY905" fmla="*/ 90611 h 1586055"/>
                <a:gd name="connsiteX906" fmla="*/ 1690489 w 3962391"/>
                <a:gd name="connsiteY906" fmla="*/ 105138 h 1586055"/>
                <a:gd name="connsiteX907" fmla="*/ 1718014 w 3962391"/>
                <a:gd name="connsiteY907" fmla="*/ 87552 h 1586055"/>
                <a:gd name="connsiteX908" fmla="*/ 1781474 w 3962391"/>
                <a:gd name="connsiteY908" fmla="*/ 67673 h 1586055"/>
                <a:gd name="connsiteX909" fmla="*/ 1787591 w 3962391"/>
                <a:gd name="connsiteY909" fmla="*/ 47794 h 1586055"/>
                <a:gd name="connsiteX910" fmla="*/ 1777651 w 3962391"/>
                <a:gd name="connsiteY910" fmla="*/ 36325 h 1586055"/>
                <a:gd name="connsiteX911" fmla="*/ 1760831 w 3962391"/>
                <a:gd name="connsiteY911" fmla="*/ 11094 h 1586055"/>
                <a:gd name="connsiteX912" fmla="*/ 1727189 w 3962391"/>
                <a:gd name="connsiteY912" fmla="*/ 23328 h 1586055"/>
                <a:gd name="connsiteX913" fmla="*/ 1701193 w 3962391"/>
                <a:gd name="connsiteY913" fmla="*/ 40148 h 1586055"/>
                <a:gd name="connsiteX914" fmla="*/ 1691254 w 3962391"/>
                <a:gd name="connsiteY914" fmla="*/ 56969 h 1586055"/>
                <a:gd name="connsiteX915" fmla="*/ 1692018 w 3962391"/>
                <a:gd name="connsiteY915" fmla="*/ 73025 h 1586055"/>
                <a:gd name="connsiteX916" fmla="*/ 1185101 w 3962391"/>
                <a:gd name="connsiteY916" fmla="*/ 440789 h 1586055"/>
                <a:gd name="connsiteX917" fmla="*/ 1221036 w 3962391"/>
                <a:gd name="connsiteY917" fmla="*/ 432378 h 1586055"/>
                <a:gd name="connsiteX918" fmla="*/ 1195805 w 3962391"/>
                <a:gd name="connsiteY918" fmla="*/ 421674 h 1586055"/>
                <a:gd name="connsiteX919" fmla="*/ 1185101 w 3962391"/>
                <a:gd name="connsiteY919" fmla="*/ 440789 h 1586055"/>
                <a:gd name="connsiteX920" fmla="*/ 1052064 w 3962391"/>
                <a:gd name="connsiteY920" fmla="*/ 40913 h 1586055"/>
                <a:gd name="connsiteX921" fmla="*/ 1063533 w 3962391"/>
                <a:gd name="connsiteY921" fmla="*/ 20269 h 1586055"/>
                <a:gd name="connsiteX922" fmla="*/ 1040595 w 3962391"/>
                <a:gd name="connsiteY922" fmla="*/ 27915 h 1586055"/>
                <a:gd name="connsiteX923" fmla="*/ 1013070 w 3962391"/>
                <a:gd name="connsiteY923" fmla="*/ 38619 h 1586055"/>
                <a:gd name="connsiteX924" fmla="*/ 1052064 w 3962391"/>
                <a:gd name="connsiteY924" fmla="*/ 40913 h 1586055"/>
                <a:gd name="connsiteX925" fmla="*/ 59638 w 3962391"/>
                <a:gd name="connsiteY925" fmla="*/ 1148791 h 1586055"/>
                <a:gd name="connsiteX926" fmla="*/ 45875 w 3962391"/>
                <a:gd name="connsiteY926" fmla="*/ 1143439 h 1586055"/>
                <a:gd name="connsiteX927" fmla="*/ 32113 w 3962391"/>
                <a:gd name="connsiteY927" fmla="*/ 1141910 h 1586055"/>
                <a:gd name="connsiteX928" fmla="*/ 35935 w 3962391"/>
                <a:gd name="connsiteY928" fmla="*/ 1145733 h 1586055"/>
                <a:gd name="connsiteX929" fmla="*/ 28290 w 3962391"/>
                <a:gd name="connsiteY929" fmla="*/ 1158731 h 1586055"/>
                <a:gd name="connsiteX930" fmla="*/ 17586 w 3962391"/>
                <a:gd name="connsiteY930" fmla="*/ 1158731 h 1586055"/>
                <a:gd name="connsiteX931" fmla="*/ 1529 w 3962391"/>
                <a:gd name="connsiteY931" fmla="*/ 1159495 h 1586055"/>
                <a:gd name="connsiteX932" fmla="*/ 0 w 3962391"/>
                <a:gd name="connsiteY932" fmla="*/ 1165612 h 1586055"/>
                <a:gd name="connsiteX933" fmla="*/ 11469 w 3962391"/>
                <a:gd name="connsiteY933" fmla="*/ 1170199 h 1586055"/>
                <a:gd name="connsiteX934" fmla="*/ 71871 w 3962391"/>
                <a:gd name="connsiteY934" fmla="*/ 1172493 h 1586055"/>
                <a:gd name="connsiteX935" fmla="*/ 72635 w 3962391"/>
                <a:gd name="connsiteY935" fmla="*/ 1156437 h 1586055"/>
                <a:gd name="connsiteX936" fmla="*/ 59638 w 3962391"/>
                <a:gd name="connsiteY936" fmla="*/ 1148791 h 158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3962391" h="1586055">
                  <a:moveTo>
                    <a:pt x="790577" y="432378"/>
                  </a:moveTo>
                  <a:cubicBezTo>
                    <a:pt x="791341" y="439260"/>
                    <a:pt x="786754" y="444612"/>
                    <a:pt x="773756" y="444612"/>
                  </a:cubicBezTo>
                  <a:cubicBezTo>
                    <a:pt x="760758" y="444612"/>
                    <a:pt x="779873" y="453022"/>
                    <a:pt x="781402" y="461433"/>
                  </a:cubicBezTo>
                  <a:cubicBezTo>
                    <a:pt x="782931" y="469078"/>
                    <a:pt x="768404" y="463726"/>
                    <a:pt x="767640" y="475960"/>
                  </a:cubicBezTo>
                  <a:cubicBezTo>
                    <a:pt x="766875" y="488193"/>
                    <a:pt x="742409" y="475960"/>
                    <a:pt x="738586" y="492016"/>
                  </a:cubicBezTo>
                  <a:cubicBezTo>
                    <a:pt x="735527" y="508072"/>
                    <a:pt x="750819" y="505778"/>
                    <a:pt x="762287" y="506543"/>
                  </a:cubicBezTo>
                  <a:cubicBezTo>
                    <a:pt x="772992" y="507307"/>
                    <a:pt x="758465" y="518012"/>
                    <a:pt x="766110" y="524893"/>
                  </a:cubicBezTo>
                  <a:cubicBezTo>
                    <a:pt x="774521" y="531009"/>
                    <a:pt x="780638" y="529480"/>
                    <a:pt x="775285" y="517247"/>
                  </a:cubicBezTo>
                  <a:cubicBezTo>
                    <a:pt x="769933" y="505014"/>
                    <a:pt x="804339" y="521834"/>
                    <a:pt x="793636" y="531009"/>
                  </a:cubicBezTo>
                  <a:cubicBezTo>
                    <a:pt x="783696" y="540184"/>
                    <a:pt x="810456" y="547830"/>
                    <a:pt x="823454" y="548595"/>
                  </a:cubicBezTo>
                  <a:cubicBezTo>
                    <a:pt x="836452" y="549359"/>
                    <a:pt x="883091" y="560064"/>
                    <a:pt x="883856" y="548595"/>
                  </a:cubicBezTo>
                  <a:cubicBezTo>
                    <a:pt x="884620" y="541714"/>
                    <a:pt x="867035" y="534832"/>
                    <a:pt x="852508" y="518776"/>
                  </a:cubicBezTo>
                  <a:cubicBezTo>
                    <a:pt x="837981" y="502720"/>
                    <a:pt x="828042" y="476724"/>
                    <a:pt x="844098" y="466020"/>
                  </a:cubicBezTo>
                  <a:cubicBezTo>
                    <a:pt x="860919" y="455316"/>
                    <a:pt x="846391" y="449964"/>
                    <a:pt x="862448" y="437731"/>
                  </a:cubicBezTo>
                  <a:cubicBezTo>
                    <a:pt x="879268" y="425497"/>
                    <a:pt x="869329" y="414029"/>
                    <a:pt x="883091" y="412499"/>
                  </a:cubicBezTo>
                  <a:cubicBezTo>
                    <a:pt x="896854" y="410970"/>
                    <a:pt x="881562" y="397972"/>
                    <a:pt x="895325" y="395679"/>
                  </a:cubicBezTo>
                  <a:cubicBezTo>
                    <a:pt x="909087" y="393385"/>
                    <a:pt x="912146" y="377329"/>
                    <a:pt x="909852" y="371977"/>
                  </a:cubicBezTo>
                  <a:cubicBezTo>
                    <a:pt x="907558" y="366625"/>
                    <a:pt x="924379" y="372741"/>
                    <a:pt x="932025" y="364331"/>
                  </a:cubicBezTo>
                  <a:cubicBezTo>
                    <a:pt x="939670" y="355920"/>
                    <a:pt x="957256" y="361272"/>
                    <a:pt x="962608" y="349039"/>
                  </a:cubicBezTo>
                  <a:cubicBezTo>
                    <a:pt x="967960" y="336806"/>
                    <a:pt x="1046712" y="308516"/>
                    <a:pt x="1091822" y="297812"/>
                  </a:cubicBezTo>
                  <a:cubicBezTo>
                    <a:pt x="1136168" y="287108"/>
                    <a:pt x="1167515" y="267229"/>
                    <a:pt x="1151459" y="254996"/>
                  </a:cubicBezTo>
                  <a:cubicBezTo>
                    <a:pt x="1135403" y="241998"/>
                    <a:pt x="1091057" y="260348"/>
                    <a:pt x="1080354" y="269523"/>
                  </a:cubicBezTo>
                  <a:cubicBezTo>
                    <a:pt x="1069649" y="278698"/>
                    <a:pt x="1053593" y="272581"/>
                    <a:pt x="1042889" y="278698"/>
                  </a:cubicBezTo>
                  <a:cubicBezTo>
                    <a:pt x="1032185" y="284814"/>
                    <a:pt x="1008483" y="290931"/>
                    <a:pt x="997014" y="283285"/>
                  </a:cubicBezTo>
                  <a:cubicBezTo>
                    <a:pt x="985545" y="275639"/>
                    <a:pt x="971783" y="292460"/>
                    <a:pt x="962608" y="291696"/>
                  </a:cubicBezTo>
                  <a:cubicBezTo>
                    <a:pt x="953433" y="290931"/>
                    <a:pt x="943493" y="300871"/>
                    <a:pt x="933554" y="300106"/>
                  </a:cubicBezTo>
                  <a:cubicBezTo>
                    <a:pt x="923614" y="299341"/>
                    <a:pt x="904500" y="307752"/>
                    <a:pt x="902971" y="313868"/>
                  </a:cubicBezTo>
                  <a:cubicBezTo>
                    <a:pt x="901441" y="319985"/>
                    <a:pt x="885385" y="318456"/>
                    <a:pt x="885385" y="325337"/>
                  </a:cubicBezTo>
                  <a:cubicBezTo>
                    <a:pt x="885385" y="332218"/>
                    <a:pt x="872387" y="339100"/>
                    <a:pt x="865506" y="332218"/>
                  </a:cubicBezTo>
                  <a:cubicBezTo>
                    <a:pt x="858625" y="326102"/>
                    <a:pt x="850214" y="339100"/>
                    <a:pt x="860154" y="349039"/>
                  </a:cubicBezTo>
                  <a:cubicBezTo>
                    <a:pt x="870094" y="358214"/>
                    <a:pt x="842568" y="358979"/>
                    <a:pt x="847156" y="365095"/>
                  </a:cubicBezTo>
                  <a:cubicBezTo>
                    <a:pt x="851744" y="371212"/>
                    <a:pt x="837216" y="374270"/>
                    <a:pt x="840275" y="381152"/>
                  </a:cubicBezTo>
                  <a:cubicBezTo>
                    <a:pt x="843333" y="387268"/>
                    <a:pt x="830335" y="389562"/>
                    <a:pt x="820396" y="391856"/>
                  </a:cubicBezTo>
                  <a:cubicBezTo>
                    <a:pt x="810456" y="394149"/>
                    <a:pt x="804339" y="408676"/>
                    <a:pt x="817337" y="409441"/>
                  </a:cubicBezTo>
                  <a:cubicBezTo>
                    <a:pt x="830335" y="410206"/>
                    <a:pt x="809692" y="412499"/>
                    <a:pt x="811221" y="423204"/>
                  </a:cubicBezTo>
                  <a:cubicBezTo>
                    <a:pt x="812750" y="432378"/>
                    <a:pt x="790577" y="424733"/>
                    <a:pt x="790577" y="432378"/>
                  </a:cubicBezTo>
                  <a:moveTo>
                    <a:pt x="893031" y="33267"/>
                  </a:moveTo>
                  <a:cubicBezTo>
                    <a:pt x="895325" y="17975"/>
                    <a:pt x="870858" y="30209"/>
                    <a:pt x="853273" y="22563"/>
                  </a:cubicBezTo>
                  <a:cubicBezTo>
                    <a:pt x="835688" y="14917"/>
                    <a:pt x="824983" y="14917"/>
                    <a:pt x="836452" y="26386"/>
                  </a:cubicBezTo>
                  <a:cubicBezTo>
                    <a:pt x="841804" y="31738"/>
                    <a:pt x="805869" y="35561"/>
                    <a:pt x="811985" y="41677"/>
                  </a:cubicBezTo>
                  <a:cubicBezTo>
                    <a:pt x="824983" y="54675"/>
                    <a:pt x="890737" y="47794"/>
                    <a:pt x="893031" y="33267"/>
                  </a:cubicBezTo>
                  <a:moveTo>
                    <a:pt x="1002366" y="44736"/>
                  </a:moveTo>
                  <a:cubicBezTo>
                    <a:pt x="1006953" y="38619"/>
                    <a:pt x="993191" y="38619"/>
                    <a:pt x="992427" y="31738"/>
                  </a:cubicBezTo>
                  <a:cubicBezTo>
                    <a:pt x="990897" y="25621"/>
                    <a:pt x="952668" y="24092"/>
                    <a:pt x="954962" y="30973"/>
                  </a:cubicBezTo>
                  <a:cubicBezTo>
                    <a:pt x="957256" y="37855"/>
                    <a:pt x="928202" y="46265"/>
                    <a:pt x="937377" y="53146"/>
                  </a:cubicBezTo>
                  <a:cubicBezTo>
                    <a:pt x="952668" y="66909"/>
                    <a:pt x="997778" y="50852"/>
                    <a:pt x="1002366" y="44736"/>
                  </a:cubicBezTo>
                  <a:moveTo>
                    <a:pt x="884620" y="58498"/>
                  </a:moveTo>
                  <a:cubicBezTo>
                    <a:pt x="886914" y="64615"/>
                    <a:pt x="881562" y="64615"/>
                    <a:pt x="867800" y="64615"/>
                  </a:cubicBezTo>
                  <a:cubicBezTo>
                    <a:pt x="854037" y="64615"/>
                    <a:pt x="847156" y="73025"/>
                    <a:pt x="854037" y="79142"/>
                  </a:cubicBezTo>
                  <a:cubicBezTo>
                    <a:pt x="862448" y="86023"/>
                    <a:pt x="898383" y="83729"/>
                    <a:pt x="904500" y="74554"/>
                  </a:cubicBezTo>
                  <a:cubicBezTo>
                    <a:pt x="910616" y="66144"/>
                    <a:pt x="926672" y="73025"/>
                    <a:pt x="928966" y="64615"/>
                  </a:cubicBezTo>
                  <a:cubicBezTo>
                    <a:pt x="932025" y="56205"/>
                    <a:pt x="883091" y="52382"/>
                    <a:pt x="884620" y="58498"/>
                  </a:cubicBezTo>
                  <a:moveTo>
                    <a:pt x="796694" y="67673"/>
                  </a:moveTo>
                  <a:cubicBezTo>
                    <a:pt x="796694" y="56205"/>
                    <a:pt x="760758" y="69202"/>
                    <a:pt x="767640" y="71496"/>
                  </a:cubicBezTo>
                  <a:cubicBezTo>
                    <a:pt x="773756" y="73025"/>
                    <a:pt x="796694" y="79142"/>
                    <a:pt x="796694" y="67673"/>
                  </a:cubicBezTo>
                  <a:moveTo>
                    <a:pt x="881562" y="19505"/>
                  </a:moveTo>
                  <a:cubicBezTo>
                    <a:pt x="898383" y="19505"/>
                    <a:pt x="893031" y="8800"/>
                    <a:pt x="904500" y="10330"/>
                  </a:cubicBezTo>
                  <a:cubicBezTo>
                    <a:pt x="915204" y="11859"/>
                    <a:pt x="929731" y="11094"/>
                    <a:pt x="924379" y="4213"/>
                  </a:cubicBezTo>
                  <a:cubicBezTo>
                    <a:pt x="919027" y="-2668"/>
                    <a:pt x="879268" y="-374"/>
                    <a:pt x="883091" y="5742"/>
                  </a:cubicBezTo>
                  <a:cubicBezTo>
                    <a:pt x="886914" y="11859"/>
                    <a:pt x="850979" y="9565"/>
                    <a:pt x="851744" y="11859"/>
                  </a:cubicBezTo>
                  <a:cubicBezTo>
                    <a:pt x="852508" y="14917"/>
                    <a:pt x="864742" y="19505"/>
                    <a:pt x="881562" y="19505"/>
                  </a:cubicBezTo>
                  <a:moveTo>
                    <a:pt x="2131653" y="375035"/>
                  </a:moveTo>
                  <a:cubicBezTo>
                    <a:pt x="2128594" y="381152"/>
                    <a:pt x="2114067" y="381152"/>
                    <a:pt x="2117890" y="386504"/>
                  </a:cubicBezTo>
                  <a:cubicBezTo>
                    <a:pt x="2124771" y="395679"/>
                    <a:pt x="2159177" y="391091"/>
                    <a:pt x="2159942" y="379622"/>
                  </a:cubicBezTo>
                  <a:cubicBezTo>
                    <a:pt x="2159942" y="367389"/>
                    <a:pt x="2133946" y="368918"/>
                    <a:pt x="2131653" y="375035"/>
                  </a:cubicBezTo>
                  <a:moveTo>
                    <a:pt x="2044490" y="1219897"/>
                  </a:moveTo>
                  <a:cubicBezTo>
                    <a:pt x="2024611" y="1238247"/>
                    <a:pt x="1985618" y="1242835"/>
                    <a:pt x="1985618" y="1257362"/>
                  </a:cubicBezTo>
                  <a:cubicBezTo>
                    <a:pt x="1985618" y="1272653"/>
                    <a:pt x="1938213" y="1280299"/>
                    <a:pt x="1934390" y="1273418"/>
                  </a:cubicBezTo>
                  <a:cubicBezTo>
                    <a:pt x="1930567" y="1268066"/>
                    <a:pt x="1969561" y="1265772"/>
                    <a:pt x="1978736" y="1244364"/>
                  </a:cubicBezTo>
                  <a:cubicBezTo>
                    <a:pt x="1987911" y="1222955"/>
                    <a:pt x="2023081" y="1211487"/>
                    <a:pt x="2040667" y="1183197"/>
                  </a:cubicBezTo>
                  <a:cubicBezTo>
                    <a:pt x="2052900" y="1162554"/>
                    <a:pt x="2063605" y="1131206"/>
                    <a:pt x="2070486" y="1133499"/>
                  </a:cubicBezTo>
                  <a:cubicBezTo>
                    <a:pt x="2077367" y="1135029"/>
                    <a:pt x="2063605" y="1201547"/>
                    <a:pt x="2044490" y="1219897"/>
                  </a:cubicBezTo>
                  <a:moveTo>
                    <a:pt x="3958237" y="747386"/>
                  </a:moveTo>
                  <a:cubicBezTo>
                    <a:pt x="3951356" y="745092"/>
                    <a:pt x="3929183" y="729801"/>
                    <a:pt x="3923831" y="722155"/>
                  </a:cubicBezTo>
                  <a:cubicBezTo>
                    <a:pt x="3918478" y="713744"/>
                    <a:pt x="3891718" y="709922"/>
                    <a:pt x="3891718" y="714509"/>
                  </a:cubicBezTo>
                  <a:cubicBezTo>
                    <a:pt x="3891718" y="719096"/>
                    <a:pt x="3883308" y="713744"/>
                    <a:pt x="3881014" y="708392"/>
                  </a:cubicBezTo>
                  <a:cubicBezTo>
                    <a:pt x="3878720" y="703805"/>
                    <a:pt x="3851196" y="703040"/>
                    <a:pt x="3850430" y="708392"/>
                  </a:cubicBezTo>
                  <a:cubicBezTo>
                    <a:pt x="3850430" y="713744"/>
                    <a:pt x="3857312" y="713744"/>
                    <a:pt x="3861135" y="719861"/>
                  </a:cubicBezTo>
                  <a:cubicBezTo>
                    <a:pt x="3864958" y="725978"/>
                    <a:pt x="3855783" y="729036"/>
                    <a:pt x="3858076" y="735153"/>
                  </a:cubicBezTo>
                  <a:cubicBezTo>
                    <a:pt x="3860370" y="741269"/>
                    <a:pt x="3848137" y="732094"/>
                    <a:pt x="3843550" y="728271"/>
                  </a:cubicBezTo>
                  <a:cubicBezTo>
                    <a:pt x="3838962" y="724449"/>
                    <a:pt x="3841256" y="710686"/>
                    <a:pt x="3842785" y="703805"/>
                  </a:cubicBezTo>
                  <a:cubicBezTo>
                    <a:pt x="3844314" y="696924"/>
                    <a:pt x="3835139" y="697688"/>
                    <a:pt x="3833610" y="690807"/>
                  </a:cubicBezTo>
                  <a:cubicBezTo>
                    <a:pt x="3832846" y="683926"/>
                    <a:pt x="3801498" y="668634"/>
                    <a:pt x="3788499" y="663282"/>
                  </a:cubicBezTo>
                  <a:cubicBezTo>
                    <a:pt x="3775502" y="657165"/>
                    <a:pt x="3758681" y="652578"/>
                    <a:pt x="3754093" y="644932"/>
                  </a:cubicBezTo>
                  <a:cubicBezTo>
                    <a:pt x="3749506" y="638051"/>
                    <a:pt x="3726569" y="637286"/>
                    <a:pt x="3717394" y="627347"/>
                  </a:cubicBezTo>
                  <a:cubicBezTo>
                    <a:pt x="3708218" y="617407"/>
                    <a:pt x="3669225" y="600586"/>
                    <a:pt x="3652405" y="599057"/>
                  </a:cubicBezTo>
                  <a:cubicBezTo>
                    <a:pt x="3635583" y="598293"/>
                    <a:pt x="3639406" y="588353"/>
                    <a:pt x="3630996" y="589882"/>
                  </a:cubicBezTo>
                  <a:cubicBezTo>
                    <a:pt x="3622586" y="591411"/>
                    <a:pt x="3587415" y="589882"/>
                    <a:pt x="3576711" y="587589"/>
                  </a:cubicBezTo>
                  <a:cubicBezTo>
                    <a:pt x="3566007" y="586059"/>
                    <a:pt x="3562948" y="594470"/>
                    <a:pt x="3555302" y="591411"/>
                  </a:cubicBezTo>
                  <a:cubicBezTo>
                    <a:pt x="3547656" y="588353"/>
                    <a:pt x="3506369" y="573061"/>
                    <a:pt x="3501782" y="578414"/>
                  </a:cubicBezTo>
                  <a:cubicBezTo>
                    <a:pt x="3497194" y="584530"/>
                    <a:pt x="3498723" y="592176"/>
                    <a:pt x="3494136" y="593705"/>
                  </a:cubicBezTo>
                  <a:cubicBezTo>
                    <a:pt x="3489548" y="595234"/>
                    <a:pt x="3494136" y="602116"/>
                    <a:pt x="3505604" y="612820"/>
                  </a:cubicBezTo>
                  <a:cubicBezTo>
                    <a:pt x="3517073" y="623524"/>
                    <a:pt x="3510192" y="631934"/>
                    <a:pt x="3499488" y="636522"/>
                  </a:cubicBezTo>
                  <a:cubicBezTo>
                    <a:pt x="3489548" y="641109"/>
                    <a:pt x="3472728" y="631934"/>
                    <a:pt x="3467375" y="624288"/>
                  </a:cubicBezTo>
                  <a:cubicBezTo>
                    <a:pt x="3462024" y="615878"/>
                    <a:pt x="3448261" y="619701"/>
                    <a:pt x="3444438" y="608997"/>
                  </a:cubicBezTo>
                  <a:cubicBezTo>
                    <a:pt x="3441379" y="598293"/>
                    <a:pt x="3448261" y="596763"/>
                    <a:pt x="3455142" y="602880"/>
                  </a:cubicBezTo>
                  <a:cubicBezTo>
                    <a:pt x="3462024" y="608997"/>
                    <a:pt x="3471198" y="603645"/>
                    <a:pt x="3471963" y="595999"/>
                  </a:cubicBezTo>
                  <a:cubicBezTo>
                    <a:pt x="3472728" y="588353"/>
                    <a:pt x="3453614" y="583001"/>
                    <a:pt x="3442909" y="583766"/>
                  </a:cubicBezTo>
                  <a:cubicBezTo>
                    <a:pt x="3432205" y="584530"/>
                    <a:pt x="3426088" y="599822"/>
                    <a:pt x="3415384" y="606703"/>
                  </a:cubicBezTo>
                  <a:cubicBezTo>
                    <a:pt x="3404680" y="612820"/>
                    <a:pt x="3361864" y="604409"/>
                    <a:pt x="3357276" y="599822"/>
                  </a:cubicBezTo>
                  <a:cubicBezTo>
                    <a:pt x="3352688" y="595234"/>
                    <a:pt x="3293051" y="599822"/>
                    <a:pt x="3286934" y="604409"/>
                  </a:cubicBezTo>
                  <a:cubicBezTo>
                    <a:pt x="3280817" y="608997"/>
                    <a:pt x="3285406" y="625818"/>
                    <a:pt x="3282347" y="627347"/>
                  </a:cubicBezTo>
                  <a:cubicBezTo>
                    <a:pt x="3279289" y="628876"/>
                    <a:pt x="3276230" y="608232"/>
                    <a:pt x="3276230" y="603645"/>
                  </a:cubicBezTo>
                  <a:cubicBezTo>
                    <a:pt x="3276230" y="599822"/>
                    <a:pt x="3269349" y="596763"/>
                    <a:pt x="3258645" y="596763"/>
                  </a:cubicBezTo>
                  <a:cubicBezTo>
                    <a:pt x="3247941" y="596763"/>
                    <a:pt x="3241824" y="596763"/>
                    <a:pt x="3246411" y="591411"/>
                  </a:cubicBezTo>
                  <a:cubicBezTo>
                    <a:pt x="3251000" y="586824"/>
                    <a:pt x="3242588" y="582236"/>
                    <a:pt x="3250234" y="576120"/>
                  </a:cubicBezTo>
                  <a:cubicBezTo>
                    <a:pt x="3258645" y="570003"/>
                    <a:pt x="3234943" y="550889"/>
                    <a:pt x="3212770" y="541714"/>
                  </a:cubicBezTo>
                  <a:cubicBezTo>
                    <a:pt x="3189833" y="532539"/>
                    <a:pt x="3138606" y="537891"/>
                    <a:pt x="3124844" y="541714"/>
                  </a:cubicBezTo>
                  <a:cubicBezTo>
                    <a:pt x="3111081" y="546301"/>
                    <a:pt x="3083556" y="544772"/>
                    <a:pt x="3070558" y="544772"/>
                  </a:cubicBezTo>
                  <a:cubicBezTo>
                    <a:pt x="3057560" y="544772"/>
                    <a:pt x="3068264" y="539420"/>
                    <a:pt x="3064442" y="532539"/>
                  </a:cubicBezTo>
                  <a:cubicBezTo>
                    <a:pt x="3060619" y="526422"/>
                    <a:pt x="3038446" y="518012"/>
                    <a:pt x="3035387" y="523364"/>
                  </a:cubicBezTo>
                  <a:cubicBezTo>
                    <a:pt x="3032329" y="528716"/>
                    <a:pt x="3026212" y="523364"/>
                    <a:pt x="3026212" y="519541"/>
                  </a:cubicBezTo>
                  <a:cubicBezTo>
                    <a:pt x="3026212" y="515718"/>
                    <a:pt x="3005568" y="507307"/>
                    <a:pt x="2997158" y="509601"/>
                  </a:cubicBezTo>
                  <a:cubicBezTo>
                    <a:pt x="2988748" y="511130"/>
                    <a:pt x="2984925" y="501955"/>
                    <a:pt x="2994865" y="501955"/>
                  </a:cubicBezTo>
                  <a:cubicBezTo>
                    <a:pt x="3004804" y="501955"/>
                    <a:pt x="3020860" y="504249"/>
                    <a:pt x="3013979" y="492780"/>
                  </a:cubicBezTo>
                  <a:cubicBezTo>
                    <a:pt x="3007098" y="481312"/>
                    <a:pt x="2945167" y="477489"/>
                    <a:pt x="2939050" y="479783"/>
                  </a:cubicBezTo>
                  <a:cubicBezTo>
                    <a:pt x="2932933" y="482076"/>
                    <a:pt x="2939050" y="490487"/>
                    <a:pt x="2925287" y="503485"/>
                  </a:cubicBezTo>
                  <a:cubicBezTo>
                    <a:pt x="2911525" y="516482"/>
                    <a:pt x="2898527" y="508072"/>
                    <a:pt x="2900821" y="501191"/>
                  </a:cubicBezTo>
                  <a:cubicBezTo>
                    <a:pt x="2902350" y="495074"/>
                    <a:pt x="2919171" y="495839"/>
                    <a:pt x="2919171" y="488958"/>
                  </a:cubicBezTo>
                  <a:cubicBezTo>
                    <a:pt x="2919171" y="482841"/>
                    <a:pt x="2896234" y="485899"/>
                    <a:pt x="2893175" y="480547"/>
                  </a:cubicBezTo>
                  <a:cubicBezTo>
                    <a:pt x="2889352" y="475195"/>
                    <a:pt x="2897762" y="471372"/>
                    <a:pt x="2906173" y="474430"/>
                  </a:cubicBezTo>
                  <a:cubicBezTo>
                    <a:pt x="2914584" y="476724"/>
                    <a:pt x="2929110" y="478253"/>
                    <a:pt x="2929875" y="474430"/>
                  </a:cubicBezTo>
                  <a:cubicBezTo>
                    <a:pt x="2930640" y="470608"/>
                    <a:pt x="2921464" y="469843"/>
                    <a:pt x="2907702" y="467549"/>
                  </a:cubicBezTo>
                  <a:cubicBezTo>
                    <a:pt x="2893940" y="465256"/>
                    <a:pt x="2861063" y="456845"/>
                    <a:pt x="2843477" y="458374"/>
                  </a:cubicBezTo>
                  <a:cubicBezTo>
                    <a:pt x="2825892" y="459903"/>
                    <a:pt x="2818246" y="451493"/>
                    <a:pt x="2808307" y="450728"/>
                  </a:cubicBezTo>
                  <a:cubicBezTo>
                    <a:pt x="2798367" y="449964"/>
                    <a:pt x="2798367" y="456080"/>
                    <a:pt x="2802954" y="462197"/>
                  </a:cubicBezTo>
                  <a:cubicBezTo>
                    <a:pt x="2807542" y="468314"/>
                    <a:pt x="2793780" y="471372"/>
                    <a:pt x="2782311" y="469843"/>
                  </a:cubicBezTo>
                  <a:cubicBezTo>
                    <a:pt x="2770842" y="468314"/>
                    <a:pt x="2754786" y="475960"/>
                    <a:pt x="2760902" y="485135"/>
                  </a:cubicBezTo>
                  <a:cubicBezTo>
                    <a:pt x="2767784" y="493545"/>
                    <a:pt x="2773901" y="482841"/>
                    <a:pt x="2779252" y="485899"/>
                  </a:cubicBezTo>
                  <a:cubicBezTo>
                    <a:pt x="2784605" y="488958"/>
                    <a:pt x="2764725" y="495074"/>
                    <a:pt x="2773136" y="498897"/>
                  </a:cubicBezTo>
                  <a:cubicBezTo>
                    <a:pt x="2781547" y="502720"/>
                    <a:pt x="2780017" y="511130"/>
                    <a:pt x="2780017" y="515718"/>
                  </a:cubicBezTo>
                  <a:cubicBezTo>
                    <a:pt x="2780017" y="520305"/>
                    <a:pt x="2766255" y="521834"/>
                    <a:pt x="2760902" y="515718"/>
                  </a:cubicBezTo>
                  <a:cubicBezTo>
                    <a:pt x="2755551" y="509601"/>
                    <a:pt x="2748669" y="514953"/>
                    <a:pt x="2738730" y="514189"/>
                  </a:cubicBezTo>
                  <a:cubicBezTo>
                    <a:pt x="2728790" y="513424"/>
                    <a:pt x="2721909" y="518012"/>
                    <a:pt x="2731849" y="519541"/>
                  </a:cubicBezTo>
                  <a:cubicBezTo>
                    <a:pt x="2741788" y="521070"/>
                    <a:pt x="2745611" y="527951"/>
                    <a:pt x="2731849" y="529480"/>
                  </a:cubicBezTo>
                  <a:cubicBezTo>
                    <a:pt x="2718086" y="531009"/>
                    <a:pt x="2721909" y="516482"/>
                    <a:pt x="2713499" y="518012"/>
                  </a:cubicBezTo>
                  <a:cubicBezTo>
                    <a:pt x="2705088" y="519541"/>
                    <a:pt x="2687503" y="511130"/>
                    <a:pt x="2677564" y="511895"/>
                  </a:cubicBezTo>
                  <a:cubicBezTo>
                    <a:pt x="2667624" y="511895"/>
                    <a:pt x="2663801" y="520305"/>
                    <a:pt x="2650803" y="521070"/>
                  </a:cubicBezTo>
                  <a:cubicBezTo>
                    <a:pt x="2637805" y="521834"/>
                    <a:pt x="2620984" y="514189"/>
                    <a:pt x="2615632" y="507307"/>
                  </a:cubicBezTo>
                  <a:cubicBezTo>
                    <a:pt x="2610280" y="500426"/>
                    <a:pt x="2608751" y="498132"/>
                    <a:pt x="2602634" y="506543"/>
                  </a:cubicBezTo>
                  <a:cubicBezTo>
                    <a:pt x="2596517" y="514953"/>
                    <a:pt x="2595753" y="531009"/>
                    <a:pt x="2589637" y="531774"/>
                  </a:cubicBezTo>
                  <a:cubicBezTo>
                    <a:pt x="2583520" y="532539"/>
                    <a:pt x="2581226" y="547066"/>
                    <a:pt x="2575110" y="550124"/>
                  </a:cubicBezTo>
                  <a:cubicBezTo>
                    <a:pt x="2568993" y="553947"/>
                    <a:pt x="2568228" y="544772"/>
                    <a:pt x="2560582" y="545537"/>
                  </a:cubicBezTo>
                  <a:cubicBezTo>
                    <a:pt x="2552937" y="546301"/>
                    <a:pt x="2526941" y="520305"/>
                    <a:pt x="2526176" y="512660"/>
                  </a:cubicBezTo>
                  <a:cubicBezTo>
                    <a:pt x="2524647" y="505014"/>
                    <a:pt x="2509356" y="490487"/>
                    <a:pt x="2504768" y="488193"/>
                  </a:cubicBezTo>
                  <a:cubicBezTo>
                    <a:pt x="2500945" y="485135"/>
                    <a:pt x="2508591" y="483605"/>
                    <a:pt x="2513943" y="488193"/>
                  </a:cubicBezTo>
                  <a:cubicBezTo>
                    <a:pt x="2519295" y="492780"/>
                    <a:pt x="2525412" y="492780"/>
                    <a:pt x="2530764" y="489722"/>
                  </a:cubicBezTo>
                  <a:cubicBezTo>
                    <a:pt x="2536116" y="486664"/>
                    <a:pt x="2535351" y="473666"/>
                    <a:pt x="2526176" y="472901"/>
                  </a:cubicBezTo>
                  <a:cubicBezTo>
                    <a:pt x="2517002" y="472901"/>
                    <a:pt x="2520825" y="464491"/>
                    <a:pt x="2525412" y="462962"/>
                  </a:cubicBezTo>
                  <a:cubicBezTo>
                    <a:pt x="2529999" y="461433"/>
                    <a:pt x="2515472" y="447670"/>
                    <a:pt x="2520825" y="446141"/>
                  </a:cubicBezTo>
                  <a:cubicBezTo>
                    <a:pt x="2526176" y="444612"/>
                    <a:pt x="2523882" y="438495"/>
                    <a:pt x="2516236" y="437731"/>
                  </a:cubicBezTo>
                  <a:cubicBezTo>
                    <a:pt x="2508591" y="436966"/>
                    <a:pt x="2500945" y="430085"/>
                    <a:pt x="2500180" y="426262"/>
                  </a:cubicBezTo>
                  <a:cubicBezTo>
                    <a:pt x="2500180" y="422439"/>
                    <a:pt x="2468068" y="420910"/>
                    <a:pt x="2469597" y="426262"/>
                  </a:cubicBezTo>
                  <a:cubicBezTo>
                    <a:pt x="2471127" y="432378"/>
                    <a:pt x="2459658" y="430085"/>
                    <a:pt x="2461187" y="425497"/>
                  </a:cubicBezTo>
                  <a:cubicBezTo>
                    <a:pt x="2462716" y="420910"/>
                    <a:pt x="2449718" y="422439"/>
                    <a:pt x="2434427" y="417851"/>
                  </a:cubicBezTo>
                  <a:cubicBezTo>
                    <a:pt x="2419135" y="413264"/>
                    <a:pt x="2419135" y="402560"/>
                    <a:pt x="2413783" y="401795"/>
                  </a:cubicBezTo>
                  <a:cubicBezTo>
                    <a:pt x="2408431" y="401031"/>
                    <a:pt x="2410725" y="417087"/>
                    <a:pt x="2403079" y="414029"/>
                  </a:cubicBezTo>
                  <a:cubicBezTo>
                    <a:pt x="2395433" y="410206"/>
                    <a:pt x="2387023" y="417087"/>
                    <a:pt x="2391610" y="426262"/>
                  </a:cubicBezTo>
                  <a:cubicBezTo>
                    <a:pt x="2395433" y="435437"/>
                    <a:pt x="2391610" y="436966"/>
                    <a:pt x="2391610" y="444612"/>
                  </a:cubicBezTo>
                  <a:cubicBezTo>
                    <a:pt x="2390846" y="452258"/>
                    <a:pt x="2387023" y="449199"/>
                    <a:pt x="2377847" y="445376"/>
                  </a:cubicBezTo>
                  <a:cubicBezTo>
                    <a:pt x="2368673" y="442318"/>
                    <a:pt x="2368673" y="453022"/>
                    <a:pt x="2349558" y="448435"/>
                  </a:cubicBezTo>
                  <a:cubicBezTo>
                    <a:pt x="2330444" y="443083"/>
                    <a:pt x="2322033" y="448435"/>
                    <a:pt x="2318211" y="442318"/>
                  </a:cubicBezTo>
                  <a:cubicBezTo>
                    <a:pt x="2315152" y="436201"/>
                    <a:pt x="2309035" y="435437"/>
                    <a:pt x="2308271" y="440789"/>
                  </a:cubicBezTo>
                  <a:cubicBezTo>
                    <a:pt x="2307506" y="446141"/>
                    <a:pt x="2278452" y="443847"/>
                    <a:pt x="2275393" y="436201"/>
                  </a:cubicBezTo>
                  <a:cubicBezTo>
                    <a:pt x="2273100" y="428556"/>
                    <a:pt x="2280746" y="427026"/>
                    <a:pt x="2285333" y="424733"/>
                  </a:cubicBezTo>
                  <a:cubicBezTo>
                    <a:pt x="2289921" y="422439"/>
                    <a:pt x="2280746" y="419381"/>
                    <a:pt x="2264690" y="420145"/>
                  </a:cubicBezTo>
                  <a:cubicBezTo>
                    <a:pt x="2248633" y="420910"/>
                    <a:pt x="2237930" y="411735"/>
                    <a:pt x="2221873" y="413264"/>
                  </a:cubicBezTo>
                  <a:cubicBezTo>
                    <a:pt x="2205052" y="414793"/>
                    <a:pt x="2168352" y="418616"/>
                    <a:pt x="2163765" y="420910"/>
                  </a:cubicBezTo>
                  <a:cubicBezTo>
                    <a:pt x="2158413" y="423204"/>
                    <a:pt x="2168352" y="433143"/>
                    <a:pt x="2160706" y="433908"/>
                  </a:cubicBezTo>
                  <a:cubicBezTo>
                    <a:pt x="2153060" y="434672"/>
                    <a:pt x="2158413" y="417851"/>
                    <a:pt x="2156883" y="410206"/>
                  </a:cubicBezTo>
                  <a:cubicBezTo>
                    <a:pt x="2155354" y="402560"/>
                    <a:pt x="2143121" y="401031"/>
                    <a:pt x="2145414" y="407147"/>
                  </a:cubicBezTo>
                  <a:cubicBezTo>
                    <a:pt x="2146944" y="413264"/>
                    <a:pt x="2126300" y="415558"/>
                    <a:pt x="2121713" y="410970"/>
                  </a:cubicBezTo>
                  <a:cubicBezTo>
                    <a:pt x="2116361" y="406383"/>
                    <a:pt x="2107951" y="400266"/>
                    <a:pt x="2094952" y="396443"/>
                  </a:cubicBezTo>
                  <a:cubicBezTo>
                    <a:pt x="2081190" y="392620"/>
                    <a:pt x="2065133" y="407912"/>
                    <a:pt x="2068956" y="412499"/>
                  </a:cubicBezTo>
                  <a:cubicBezTo>
                    <a:pt x="2072779" y="417087"/>
                    <a:pt x="2082719" y="413264"/>
                    <a:pt x="2082719" y="416322"/>
                  </a:cubicBezTo>
                  <a:cubicBezTo>
                    <a:pt x="2083484" y="422439"/>
                    <a:pt x="2054430" y="420145"/>
                    <a:pt x="2054430" y="424733"/>
                  </a:cubicBezTo>
                  <a:cubicBezTo>
                    <a:pt x="2054430" y="430085"/>
                    <a:pt x="2027670" y="436966"/>
                    <a:pt x="2019259" y="437731"/>
                  </a:cubicBezTo>
                  <a:cubicBezTo>
                    <a:pt x="1996321" y="440789"/>
                    <a:pt x="1991734" y="440789"/>
                    <a:pt x="1981029" y="449964"/>
                  </a:cubicBezTo>
                  <a:cubicBezTo>
                    <a:pt x="1970326" y="459139"/>
                    <a:pt x="1978736" y="441553"/>
                    <a:pt x="1987147" y="433143"/>
                  </a:cubicBezTo>
                  <a:cubicBezTo>
                    <a:pt x="1995557" y="424733"/>
                    <a:pt x="2003967" y="427791"/>
                    <a:pt x="2008555" y="420910"/>
                  </a:cubicBezTo>
                  <a:cubicBezTo>
                    <a:pt x="2013142" y="414029"/>
                    <a:pt x="2020788" y="414793"/>
                    <a:pt x="2033786" y="412499"/>
                  </a:cubicBezTo>
                  <a:cubicBezTo>
                    <a:pt x="2046784" y="410206"/>
                    <a:pt x="2046019" y="402560"/>
                    <a:pt x="2052136" y="399502"/>
                  </a:cubicBezTo>
                  <a:cubicBezTo>
                    <a:pt x="2058253" y="396443"/>
                    <a:pt x="2073545" y="390327"/>
                    <a:pt x="2075838" y="384210"/>
                  </a:cubicBezTo>
                  <a:cubicBezTo>
                    <a:pt x="2078896" y="378093"/>
                    <a:pt x="2109480" y="366625"/>
                    <a:pt x="2115597" y="367389"/>
                  </a:cubicBezTo>
                  <a:cubicBezTo>
                    <a:pt x="2121713" y="367389"/>
                    <a:pt x="2123242" y="354391"/>
                    <a:pt x="2126300" y="354391"/>
                  </a:cubicBezTo>
                  <a:cubicBezTo>
                    <a:pt x="2130123" y="354391"/>
                    <a:pt x="2147709" y="345981"/>
                    <a:pt x="2154590" y="342922"/>
                  </a:cubicBezTo>
                  <a:cubicBezTo>
                    <a:pt x="2161471" y="339864"/>
                    <a:pt x="2164529" y="332983"/>
                    <a:pt x="2165294" y="328395"/>
                  </a:cubicBezTo>
                  <a:cubicBezTo>
                    <a:pt x="2165294" y="323808"/>
                    <a:pt x="2156119" y="324573"/>
                    <a:pt x="2155354" y="319985"/>
                  </a:cubicBezTo>
                  <a:cubicBezTo>
                    <a:pt x="2154590" y="315398"/>
                    <a:pt x="2159942" y="318456"/>
                    <a:pt x="2166823" y="315398"/>
                  </a:cubicBezTo>
                  <a:cubicBezTo>
                    <a:pt x="2173705" y="312339"/>
                    <a:pt x="2166823" y="302400"/>
                    <a:pt x="2160706" y="303929"/>
                  </a:cubicBezTo>
                  <a:cubicBezTo>
                    <a:pt x="2154590" y="305458"/>
                    <a:pt x="2163765" y="298577"/>
                    <a:pt x="2158413" y="291696"/>
                  </a:cubicBezTo>
                  <a:cubicBezTo>
                    <a:pt x="2153060" y="285579"/>
                    <a:pt x="2143121" y="295518"/>
                    <a:pt x="2143121" y="288637"/>
                  </a:cubicBezTo>
                  <a:cubicBezTo>
                    <a:pt x="2143121" y="281756"/>
                    <a:pt x="2142357" y="273346"/>
                    <a:pt x="2138534" y="268758"/>
                  </a:cubicBezTo>
                  <a:cubicBezTo>
                    <a:pt x="2134711" y="264171"/>
                    <a:pt x="2127065" y="276404"/>
                    <a:pt x="2118654" y="269523"/>
                  </a:cubicBezTo>
                  <a:cubicBezTo>
                    <a:pt x="2110244" y="262641"/>
                    <a:pt x="2085013" y="258054"/>
                    <a:pt x="2085013" y="261112"/>
                  </a:cubicBezTo>
                  <a:cubicBezTo>
                    <a:pt x="2085013" y="264171"/>
                    <a:pt x="2072779" y="256525"/>
                    <a:pt x="2070486" y="259583"/>
                  </a:cubicBezTo>
                  <a:cubicBezTo>
                    <a:pt x="2068192" y="262641"/>
                    <a:pt x="2048313" y="261877"/>
                    <a:pt x="2042196" y="260348"/>
                  </a:cubicBezTo>
                  <a:cubicBezTo>
                    <a:pt x="2036080" y="258819"/>
                    <a:pt x="2027670" y="262641"/>
                    <a:pt x="2026904" y="269523"/>
                  </a:cubicBezTo>
                  <a:cubicBezTo>
                    <a:pt x="2026904" y="275639"/>
                    <a:pt x="2002438" y="273346"/>
                    <a:pt x="1997851" y="272581"/>
                  </a:cubicBezTo>
                  <a:cubicBezTo>
                    <a:pt x="1993264" y="271816"/>
                    <a:pt x="2014671" y="253466"/>
                    <a:pt x="2014671" y="249644"/>
                  </a:cubicBezTo>
                  <a:cubicBezTo>
                    <a:pt x="2014671" y="246585"/>
                    <a:pt x="1978736" y="250408"/>
                    <a:pt x="1976442" y="246585"/>
                  </a:cubicBezTo>
                  <a:cubicBezTo>
                    <a:pt x="1974149" y="242762"/>
                    <a:pt x="1956563" y="241998"/>
                    <a:pt x="1948917" y="241998"/>
                  </a:cubicBezTo>
                  <a:cubicBezTo>
                    <a:pt x="1941272" y="241998"/>
                    <a:pt x="1948917" y="239704"/>
                    <a:pt x="1955799" y="238939"/>
                  </a:cubicBezTo>
                  <a:cubicBezTo>
                    <a:pt x="1962680" y="238175"/>
                    <a:pt x="1969561" y="232058"/>
                    <a:pt x="1977207" y="230529"/>
                  </a:cubicBezTo>
                  <a:cubicBezTo>
                    <a:pt x="1984852" y="229000"/>
                    <a:pt x="1983324" y="225942"/>
                    <a:pt x="1980265" y="221354"/>
                  </a:cubicBezTo>
                  <a:cubicBezTo>
                    <a:pt x="1977207" y="216002"/>
                    <a:pt x="1968796" y="219060"/>
                    <a:pt x="1960386" y="216002"/>
                  </a:cubicBezTo>
                  <a:cubicBezTo>
                    <a:pt x="1952740" y="213708"/>
                    <a:pt x="1942800" y="209885"/>
                    <a:pt x="1935920" y="209885"/>
                  </a:cubicBezTo>
                  <a:cubicBezTo>
                    <a:pt x="1929039" y="209885"/>
                    <a:pt x="1921393" y="213708"/>
                    <a:pt x="1905337" y="216767"/>
                  </a:cubicBezTo>
                  <a:cubicBezTo>
                    <a:pt x="1889280" y="219825"/>
                    <a:pt x="1887751" y="232823"/>
                    <a:pt x="1879341" y="236646"/>
                  </a:cubicBezTo>
                  <a:cubicBezTo>
                    <a:pt x="1870931" y="240469"/>
                    <a:pt x="1856403" y="256525"/>
                    <a:pt x="1863285" y="258054"/>
                  </a:cubicBezTo>
                  <a:cubicBezTo>
                    <a:pt x="1870165" y="259583"/>
                    <a:pt x="1866342" y="264171"/>
                    <a:pt x="1867872" y="268758"/>
                  </a:cubicBezTo>
                  <a:cubicBezTo>
                    <a:pt x="1868636" y="273346"/>
                    <a:pt x="1862519" y="274875"/>
                    <a:pt x="1854874" y="273346"/>
                  </a:cubicBezTo>
                  <a:cubicBezTo>
                    <a:pt x="1847228" y="271816"/>
                    <a:pt x="1818939" y="272581"/>
                    <a:pt x="1819703" y="278698"/>
                  </a:cubicBezTo>
                  <a:cubicBezTo>
                    <a:pt x="1819703" y="284814"/>
                    <a:pt x="1835759" y="287873"/>
                    <a:pt x="1834995" y="290931"/>
                  </a:cubicBezTo>
                  <a:cubicBezTo>
                    <a:pt x="1834230" y="293989"/>
                    <a:pt x="1822762" y="290931"/>
                    <a:pt x="1817410" y="287108"/>
                  </a:cubicBezTo>
                  <a:cubicBezTo>
                    <a:pt x="1812057" y="284050"/>
                    <a:pt x="1799824" y="285579"/>
                    <a:pt x="1797530" y="291696"/>
                  </a:cubicBezTo>
                  <a:cubicBezTo>
                    <a:pt x="1795237" y="297812"/>
                    <a:pt x="1785297" y="296283"/>
                    <a:pt x="1782238" y="294754"/>
                  </a:cubicBezTo>
                  <a:cubicBezTo>
                    <a:pt x="1779181" y="293225"/>
                    <a:pt x="1772299" y="297812"/>
                    <a:pt x="1766947" y="295518"/>
                  </a:cubicBezTo>
                  <a:cubicBezTo>
                    <a:pt x="1761595" y="293989"/>
                    <a:pt x="1776887" y="285579"/>
                    <a:pt x="1773828" y="281756"/>
                  </a:cubicBezTo>
                  <a:cubicBezTo>
                    <a:pt x="1770005" y="277933"/>
                    <a:pt x="1753949" y="281756"/>
                    <a:pt x="1751655" y="287873"/>
                  </a:cubicBezTo>
                  <a:cubicBezTo>
                    <a:pt x="1750126" y="293989"/>
                    <a:pt x="1740186" y="283285"/>
                    <a:pt x="1736364" y="285579"/>
                  </a:cubicBezTo>
                  <a:cubicBezTo>
                    <a:pt x="1732541" y="287873"/>
                    <a:pt x="1728718" y="290166"/>
                    <a:pt x="1721072" y="293225"/>
                  </a:cubicBezTo>
                  <a:cubicBezTo>
                    <a:pt x="1714191" y="296283"/>
                    <a:pt x="1701193" y="289402"/>
                    <a:pt x="1698900" y="295518"/>
                  </a:cubicBezTo>
                  <a:cubicBezTo>
                    <a:pt x="1695841" y="301635"/>
                    <a:pt x="1712662" y="303164"/>
                    <a:pt x="1712662" y="305458"/>
                  </a:cubicBezTo>
                  <a:cubicBezTo>
                    <a:pt x="1712662" y="307752"/>
                    <a:pt x="1675197" y="307752"/>
                    <a:pt x="1674433" y="311575"/>
                  </a:cubicBezTo>
                  <a:cubicBezTo>
                    <a:pt x="1673668" y="315398"/>
                    <a:pt x="1660670" y="315398"/>
                    <a:pt x="1645379" y="316162"/>
                  </a:cubicBezTo>
                  <a:cubicBezTo>
                    <a:pt x="1630087" y="316162"/>
                    <a:pt x="1636204" y="324573"/>
                    <a:pt x="1623970" y="326866"/>
                  </a:cubicBezTo>
                  <a:cubicBezTo>
                    <a:pt x="1611737" y="329160"/>
                    <a:pt x="1606385" y="329925"/>
                    <a:pt x="1601797" y="336041"/>
                  </a:cubicBezTo>
                  <a:cubicBezTo>
                    <a:pt x="1597975" y="342158"/>
                    <a:pt x="1588035" y="343687"/>
                    <a:pt x="1584212" y="338335"/>
                  </a:cubicBezTo>
                  <a:cubicBezTo>
                    <a:pt x="1580389" y="332983"/>
                    <a:pt x="1568921" y="340629"/>
                    <a:pt x="1575037" y="341393"/>
                  </a:cubicBezTo>
                  <a:cubicBezTo>
                    <a:pt x="1581154" y="342158"/>
                    <a:pt x="1575037" y="348275"/>
                    <a:pt x="1571979" y="347510"/>
                  </a:cubicBezTo>
                  <a:cubicBezTo>
                    <a:pt x="1568156" y="345981"/>
                    <a:pt x="1557452" y="354391"/>
                    <a:pt x="1563568" y="353627"/>
                  </a:cubicBezTo>
                  <a:cubicBezTo>
                    <a:pt x="1569685" y="352862"/>
                    <a:pt x="1572743" y="358214"/>
                    <a:pt x="1569685" y="362037"/>
                  </a:cubicBezTo>
                  <a:cubicBezTo>
                    <a:pt x="1566627" y="365860"/>
                    <a:pt x="1552865" y="357450"/>
                    <a:pt x="1549806" y="361272"/>
                  </a:cubicBezTo>
                  <a:cubicBezTo>
                    <a:pt x="1546748" y="365095"/>
                    <a:pt x="1556687" y="369683"/>
                    <a:pt x="1562804" y="368918"/>
                  </a:cubicBezTo>
                  <a:cubicBezTo>
                    <a:pt x="1568921" y="368154"/>
                    <a:pt x="1572743" y="372741"/>
                    <a:pt x="1572743" y="377329"/>
                  </a:cubicBezTo>
                  <a:cubicBezTo>
                    <a:pt x="1573508" y="381916"/>
                    <a:pt x="1558217" y="374270"/>
                    <a:pt x="1555158" y="378093"/>
                  </a:cubicBezTo>
                  <a:cubicBezTo>
                    <a:pt x="1552100" y="381916"/>
                    <a:pt x="1557452" y="384210"/>
                    <a:pt x="1564333" y="384210"/>
                  </a:cubicBezTo>
                  <a:cubicBezTo>
                    <a:pt x="1571214" y="384974"/>
                    <a:pt x="1565863" y="387268"/>
                    <a:pt x="1571979" y="392620"/>
                  </a:cubicBezTo>
                  <a:cubicBezTo>
                    <a:pt x="1572743" y="393385"/>
                    <a:pt x="1572743" y="393385"/>
                    <a:pt x="1572743" y="394149"/>
                  </a:cubicBezTo>
                  <a:cubicBezTo>
                    <a:pt x="1576566" y="398737"/>
                    <a:pt x="1569685" y="400266"/>
                    <a:pt x="1570450" y="404089"/>
                  </a:cubicBezTo>
                  <a:cubicBezTo>
                    <a:pt x="1571214" y="408676"/>
                    <a:pt x="1563568" y="410206"/>
                    <a:pt x="1563568" y="406383"/>
                  </a:cubicBezTo>
                  <a:cubicBezTo>
                    <a:pt x="1563568" y="401795"/>
                    <a:pt x="1545219" y="400266"/>
                    <a:pt x="1541396" y="405618"/>
                  </a:cubicBezTo>
                  <a:cubicBezTo>
                    <a:pt x="1537573" y="410206"/>
                    <a:pt x="1534514" y="414029"/>
                    <a:pt x="1530692" y="409441"/>
                  </a:cubicBezTo>
                  <a:cubicBezTo>
                    <a:pt x="1526104" y="404854"/>
                    <a:pt x="1513106" y="410206"/>
                    <a:pt x="1496285" y="410970"/>
                  </a:cubicBezTo>
                  <a:cubicBezTo>
                    <a:pt x="1479464" y="411735"/>
                    <a:pt x="1445058" y="413264"/>
                    <a:pt x="1435884" y="416322"/>
                  </a:cubicBezTo>
                  <a:cubicBezTo>
                    <a:pt x="1427473" y="419381"/>
                    <a:pt x="1419827" y="432378"/>
                    <a:pt x="1428238" y="440789"/>
                  </a:cubicBezTo>
                  <a:cubicBezTo>
                    <a:pt x="1435884" y="449199"/>
                    <a:pt x="1428238" y="453022"/>
                    <a:pt x="1428238" y="458374"/>
                  </a:cubicBezTo>
                  <a:cubicBezTo>
                    <a:pt x="1428238" y="463726"/>
                    <a:pt x="1448881" y="475195"/>
                    <a:pt x="1459586" y="475960"/>
                  </a:cubicBezTo>
                  <a:cubicBezTo>
                    <a:pt x="1470290" y="476724"/>
                    <a:pt x="1479464" y="491251"/>
                    <a:pt x="1473348" y="499662"/>
                  </a:cubicBezTo>
                  <a:cubicBezTo>
                    <a:pt x="1466467" y="508072"/>
                    <a:pt x="1446588" y="497368"/>
                    <a:pt x="1433590" y="486664"/>
                  </a:cubicBezTo>
                  <a:cubicBezTo>
                    <a:pt x="1420592" y="475960"/>
                    <a:pt x="1390009" y="471372"/>
                    <a:pt x="1380069" y="472137"/>
                  </a:cubicBezTo>
                  <a:cubicBezTo>
                    <a:pt x="1370129" y="472901"/>
                    <a:pt x="1376246" y="462962"/>
                    <a:pt x="1363249" y="462962"/>
                  </a:cubicBezTo>
                  <a:cubicBezTo>
                    <a:pt x="1350251" y="462962"/>
                    <a:pt x="1339546" y="475195"/>
                    <a:pt x="1348721" y="475195"/>
                  </a:cubicBezTo>
                  <a:cubicBezTo>
                    <a:pt x="1357132" y="475195"/>
                    <a:pt x="1362484" y="474430"/>
                    <a:pt x="1358661" y="479018"/>
                  </a:cubicBezTo>
                  <a:cubicBezTo>
                    <a:pt x="1354073" y="483605"/>
                    <a:pt x="1360954" y="482076"/>
                    <a:pt x="1371659" y="486664"/>
                  </a:cubicBezTo>
                  <a:cubicBezTo>
                    <a:pt x="1381598" y="491251"/>
                    <a:pt x="1363249" y="498132"/>
                    <a:pt x="1352544" y="490487"/>
                  </a:cubicBezTo>
                  <a:cubicBezTo>
                    <a:pt x="1341840" y="482841"/>
                    <a:pt x="1330371" y="489722"/>
                    <a:pt x="1327313" y="495839"/>
                  </a:cubicBezTo>
                  <a:cubicBezTo>
                    <a:pt x="1324255" y="501955"/>
                    <a:pt x="1339546" y="518012"/>
                    <a:pt x="1357896" y="521070"/>
                  </a:cubicBezTo>
                  <a:cubicBezTo>
                    <a:pt x="1376246" y="524128"/>
                    <a:pt x="1370129" y="530245"/>
                    <a:pt x="1378540" y="533303"/>
                  </a:cubicBezTo>
                  <a:cubicBezTo>
                    <a:pt x="1386950" y="536362"/>
                    <a:pt x="1380834" y="540184"/>
                    <a:pt x="1375482" y="540184"/>
                  </a:cubicBezTo>
                  <a:cubicBezTo>
                    <a:pt x="1369365" y="540184"/>
                    <a:pt x="1357896" y="531009"/>
                    <a:pt x="1348721" y="525657"/>
                  </a:cubicBezTo>
                  <a:cubicBezTo>
                    <a:pt x="1339546" y="520305"/>
                    <a:pt x="1314315" y="527951"/>
                    <a:pt x="1308963" y="521834"/>
                  </a:cubicBezTo>
                  <a:cubicBezTo>
                    <a:pt x="1303611" y="515718"/>
                    <a:pt x="1312022" y="510366"/>
                    <a:pt x="1307434" y="505778"/>
                  </a:cubicBezTo>
                  <a:cubicBezTo>
                    <a:pt x="1302846" y="501191"/>
                    <a:pt x="1306669" y="492016"/>
                    <a:pt x="1312786" y="481312"/>
                  </a:cubicBezTo>
                  <a:cubicBezTo>
                    <a:pt x="1318902" y="471372"/>
                    <a:pt x="1312022" y="453787"/>
                    <a:pt x="1302846" y="450728"/>
                  </a:cubicBezTo>
                  <a:cubicBezTo>
                    <a:pt x="1293671" y="447670"/>
                    <a:pt x="1294436" y="457610"/>
                    <a:pt x="1296730" y="460668"/>
                  </a:cubicBezTo>
                  <a:cubicBezTo>
                    <a:pt x="1299024" y="463726"/>
                    <a:pt x="1297494" y="477489"/>
                    <a:pt x="1290613" y="485899"/>
                  </a:cubicBezTo>
                  <a:cubicBezTo>
                    <a:pt x="1283732" y="495074"/>
                    <a:pt x="1263088" y="495074"/>
                    <a:pt x="1263088" y="501191"/>
                  </a:cubicBezTo>
                  <a:cubicBezTo>
                    <a:pt x="1263088" y="507307"/>
                    <a:pt x="1249326" y="511895"/>
                    <a:pt x="1253913" y="516482"/>
                  </a:cubicBezTo>
                  <a:cubicBezTo>
                    <a:pt x="1258501" y="521070"/>
                    <a:pt x="1277615" y="543243"/>
                    <a:pt x="1280673" y="550124"/>
                  </a:cubicBezTo>
                  <a:cubicBezTo>
                    <a:pt x="1283732" y="557005"/>
                    <a:pt x="1263853" y="578414"/>
                    <a:pt x="1266911" y="591411"/>
                  </a:cubicBezTo>
                  <a:cubicBezTo>
                    <a:pt x="1269970" y="603645"/>
                    <a:pt x="1263853" y="609761"/>
                    <a:pt x="1267676" y="615878"/>
                  </a:cubicBezTo>
                  <a:cubicBezTo>
                    <a:pt x="1271499" y="621995"/>
                    <a:pt x="1279909" y="616643"/>
                    <a:pt x="1285261" y="618936"/>
                  </a:cubicBezTo>
                  <a:cubicBezTo>
                    <a:pt x="1290613" y="621230"/>
                    <a:pt x="1299788" y="615113"/>
                    <a:pt x="1312022" y="612820"/>
                  </a:cubicBezTo>
                  <a:cubicBezTo>
                    <a:pt x="1325019" y="610526"/>
                    <a:pt x="1347957" y="624288"/>
                    <a:pt x="1356367" y="628876"/>
                  </a:cubicBezTo>
                  <a:cubicBezTo>
                    <a:pt x="1364777" y="633463"/>
                    <a:pt x="1360190" y="640345"/>
                    <a:pt x="1364777" y="647226"/>
                  </a:cubicBezTo>
                  <a:cubicBezTo>
                    <a:pt x="1369365" y="654107"/>
                    <a:pt x="1354838" y="654107"/>
                    <a:pt x="1354073" y="665576"/>
                  </a:cubicBezTo>
                  <a:cubicBezTo>
                    <a:pt x="1354073" y="676280"/>
                    <a:pt x="1380069" y="680867"/>
                    <a:pt x="1380834" y="683926"/>
                  </a:cubicBezTo>
                  <a:cubicBezTo>
                    <a:pt x="1381598" y="686984"/>
                    <a:pt x="1362484" y="684690"/>
                    <a:pt x="1354838" y="681632"/>
                  </a:cubicBezTo>
                  <a:cubicBezTo>
                    <a:pt x="1347192" y="678574"/>
                    <a:pt x="1346428" y="668634"/>
                    <a:pt x="1344134" y="666340"/>
                  </a:cubicBezTo>
                  <a:cubicBezTo>
                    <a:pt x="1341840" y="664047"/>
                    <a:pt x="1349486" y="655636"/>
                    <a:pt x="1350251" y="648755"/>
                  </a:cubicBezTo>
                  <a:cubicBezTo>
                    <a:pt x="1351015" y="641874"/>
                    <a:pt x="1341840" y="638051"/>
                    <a:pt x="1338782" y="633463"/>
                  </a:cubicBezTo>
                  <a:cubicBezTo>
                    <a:pt x="1335723" y="628876"/>
                    <a:pt x="1330371" y="621995"/>
                    <a:pt x="1324255" y="623524"/>
                  </a:cubicBezTo>
                  <a:cubicBezTo>
                    <a:pt x="1318138" y="625053"/>
                    <a:pt x="1295201" y="627347"/>
                    <a:pt x="1288319" y="633463"/>
                  </a:cubicBezTo>
                  <a:cubicBezTo>
                    <a:pt x="1281438" y="639580"/>
                    <a:pt x="1289084" y="657930"/>
                    <a:pt x="1292907" y="667105"/>
                  </a:cubicBezTo>
                  <a:cubicBezTo>
                    <a:pt x="1296730" y="676280"/>
                    <a:pt x="1273028" y="688513"/>
                    <a:pt x="1273792" y="696159"/>
                  </a:cubicBezTo>
                  <a:cubicBezTo>
                    <a:pt x="1274557" y="703040"/>
                    <a:pt x="1266911" y="706863"/>
                    <a:pt x="1256207" y="712215"/>
                  </a:cubicBezTo>
                  <a:cubicBezTo>
                    <a:pt x="1246267" y="718332"/>
                    <a:pt x="1234799" y="722155"/>
                    <a:pt x="1234799" y="731330"/>
                  </a:cubicBezTo>
                  <a:cubicBezTo>
                    <a:pt x="1234799" y="740505"/>
                    <a:pt x="1221036" y="735917"/>
                    <a:pt x="1214155" y="731330"/>
                  </a:cubicBezTo>
                  <a:cubicBezTo>
                    <a:pt x="1207274" y="726742"/>
                    <a:pt x="1197334" y="733624"/>
                    <a:pt x="1187395" y="733624"/>
                  </a:cubicBezTo>
                  <a:cubicBezTo>
                    <a:pt x="1177455" y="733624"/>
                    <a:pt x="1177455" y="724449"/>
                    <a:pt x="1169045" y="727507"/>
                  </a:cubicBezTo>
                  <a:cubicBezTo>
                    <a:pt x="1160635" y="730565"/>
                    <a:pt x="1155282" y="723684"/>
                    <a:pt x="1157576" y="716803"/>
                  </a:cubicBezTo>
                  <a:cubicBezTo>
                    <a:pt x="1159870" y="710686"/>
                    <a:pt x="1169045" y="715274"/>
                    <a:pt x="1169809" y="719861"/>
                  </a:cubicBezTo>
                  <a:cubicBezTo>
                    <a:pt x="1170574" y="724449"/>
                    <a:pt x="1176691" y="722155"/>
                    <a:pt x="1183572" y="718332"/>
                  </a:cubicBezTo>
                  <a:cubicBezTo>
                    <a:pt x="1190453" y="714509"/>
                    <a:pt x="1186630" y="723684"/>
                    <a:pt x="1197334" y="724449"/>
                  </a:cubicBezTo>
                  <a:cubicBezTo>
                    <a:pt x="1207274" y="725213"/>
                    <a:pt x="1201922" y="719096"/>
                    <a:pt x="1209567" y="719861"/>
                  </a:cubicBezTo>
                  <a:cubicBezTo>
                    <a:pt x="1217213" y="720626"/>
                    <a:pt x="1217213" y="718332"/>
                    <a:pt x="1214920" y="713744"/>
                  </a:cubicBezTo>
                  <a:cubicBezTo>
                    <a:pt x="1212626" y="709922"/>
                    <a:pt x="1220272" y="706863"/>
                    <a:pt x="1224859" y="704569"/>
                  </a:cubicBezTo>
                  <a:cubicBezTo>
                    <a:pt x="1230211" y="702276"/>
                    <a:pt x="1227918" y="693865"/>
                    <a:pt x="1231740" y="691572"/>
                  </a:cubicBezTo>
                  <a:cubicBezTo>
                    <a:pt x="1236328" y="689278"/>
                    <a:pt x="1233270" y="683926"/>
                    <a:pt x="1237857" y="683926"/>
                  </a:cubicBezTo>
                  <a:cubicBezTo>
                    <a:pt x="1242444" y="683926"/>
                    <a:pt x="1244738" y="676280"/>
                    <a:pt x="1249326" y="676280"/>
                  </a:cubicBezTo>
                  <a:cubicBezTo>
                    <a:pt x="1253913" y="676280"/>
                    <a:pt x="1256207" y="668634"/>
                    <a:pt x="1253149" y="664811"/>
                  </a:cubicBezTo>
                  <a:cubicBezTo>
                    <a:pt x="1250090" y="660988"/>
                    <a:pt x="1254678" y="650284"/>
                    <a:pt x="1259265" y="648755"/>
                  </a:cubicBezTo>
                  <a:cubicBezTo>
                    <a:pt x="1263853" y="647226"/>
                    <a:pt x="1263853" y="642638"/>
                    <a:pt x="1260030" y="639580"/>
                  </a:cubicBezTo>
                  <a:cubicBezTo>
                    <a:pt x="1256207" y="636522"/>
                    <a:pt x="1240916" y="625818"/>
                    <a:pt x="1241680" y="618936"/>
                  </a:cubicBezTo>
                  <a:cubicBezTo>
                    <a:pt x="1242444" y="612055"/>
                    <a:pt x="1238621" y="599822"/>
                    <a:pt x="1240916" y="594470"/>
                  </a:cubicBezTo>
                  <a:cubicBezTo>
                    <a:pt x="1243209" y="589118"/>
                    <a:pt x="1240916" y="577649"/>
                    <a:pt x="1240916" y="571532"/>
                  </a:cubicBezTo>
                  <a:cubicBezTo>
                    <a:pt x="1240151" y="565416"/>
                    <a:pt x="1244738" y="557770"/>
                    <a:pt x="1247032" y="546301"/>
                  </a:cubicBezTo>
                  <a:cubicBezTo>
                    <a:pt x="1249326" y="534068"/>
                    <a:pt x="1234799" y="521834"/>
                    <a:pt x="1227918" y="518776"/>
                  </a:cubicBezTo>
                  <a:cubicBezTo>
                    <a:pt x="1221036" y="515718"/>
                    <a:pt x="1225624" y="508837"/>
                    <a:pt x="1235563" y="500426"/>
                  </a:cubicBezTo>
                  <a:cubicBezTo>
                    <a:pt x="1245503" y="492016"/>
                    <a:pt x="1246267" y="464491"/>
                    <a:pt x="1245503" y="459139"/>
                  </a:cubicBezTo>
                  <a:cubicBezTo>
                    <a:pt x="1244738" y="453022"/>
                    <a:pt x="1224859" y="448435"/>
                    <a:pt x="1216449" y="449199"/>
                  </a:cubicBezTo>
                  <a:cubicBezTo>
                    <a:pt x="1208803" y="449964"/>
                    <a:pt x="1179749" y="448435"/>
                    <a:pt x="1172103" y="446906"/>
                  </a:cubicBezTo>
                  <a:cubicBezTo>
                    <a:pt x="1165222" y="445376"/>
                    <a:pt x="1162163" y="453022"/>
                    <a:pt x="1159105" y="460668"/>
                  </a:cubicBezTo>
                  <a:cubicBezTo>
                    <a:pt x="1156047" y="467549"/>
                    <a:pt x="1148401" y="479018"/>
                    <a:pt x="1143814" y="495074"/>
                  </a:cubicBezTo>
                  <a:cubicBezTo>
                    <a:pt x="1139226" y="511130"/>
                    <a:pt x="1120876" y="516482"/>
                    <a:pt x="1113230" y="519541"/>
                  </a:cubicBezTo>
                  <a:cubicBezTo>
                    <a:pt x="1104820" y="523364"/>
                    <a:pt x="1099468" y="534832"/>
                    <a:pt x="1103291" y="540949"/>
                  </a:cubicBezTo>
                  <a:cubicBezTo>
                    <a:pt x="1107114" y="547066"/>
                    <a:pt x="1112466" y="541714"/>
                    <a:pt x="1116288" y="544007"/>
                  </a:cubicBezTo>
                  <a:cubicBezTo>
                    <a:pt x="1120111" y="546301"/>
                    <a:pt x="1116288" y="561593"/>
                    <a:pt x="1113230" y="563122"/>
                  </a:cubicBezTo>
                  <a:cubicBezTo>
                    <a:pt x="1110937" y="565416"/>
                    <a:pt x="1117818" y="570768"/>
                    <a:pt x="1111701" y="574591"/>
                  </a:cubicBezTo>
                  <a:cubicBezTo>
                    <a:pt x="1105585" y="578414"/>
                    <a:pt x="1100232" y="586824"/>
                    <a:pt x="1104055" y="591411"/>
                  </a:cubicBezTo>
                  <a:cubicBezTo>
                    <a:pt x="1107114" y="595999"/>
                    <a:pt x="1123934" y="597528"/>
                    <a:pt x="1131580" y="602116"/>
                  </a:cubicBezTo>
                  <a:cubicBezTo>
                    <a:pt x="1138462" y="606703"/>
                    <a:pt x="1136168" y="614349"/>
                    <a:pt x="1141520" y="621995"/>
                  </a:cubicBezTo>
                  <a:cubicBezTo>
                    <a:pt x="1146872" y="629640"/>
                    <a:pt x="1152989" y="625053"/>
                    <a:pt x="1155282" y="629640"/>
                  </a:cubicBezTo>
                  <a:cubicBezTo>
                    <a:pt x="1158340" y="634228"/>
                    <a:pt x="1145343" y="653342"/>
                    <a:pt x="1140755" y="653342"/>
                  </a:cubicBezTo>
                  <a:cubicBezTo>
                    <a:pt x="1136168" y="654107"/>
                    <a:pt x="1117818" y="634228"/>
                    <a:pt x="1112466" y="629640"/>
                  </a:cubicBezTo>
                  <a:cubicBezTo>
                    <a:pt x="1107114" y="625053"/>
                    <a:pt x="1085705" y="618172"/>
                    <a:pt x="1075001" y="612820"/>
                  </a:cubicBezTo>
                  <a:cubicBezTo>
                    <a:pt x="1064297" y="606703"/>
                    <a:pt x="1055887" y="607468"/>
                    <a:pt x="1044418" y="599822"/>
                  </a:cubicBezTo>
                  <a:cubicBezTo>
                    <a:pt x="1032949" y="591411"/>
                    <a:pt x="1023010" y="587589"/>
                    <a:pt x="1001601" y="587589"/>
                  </a:cubicBezTo>
                  <a:cubicBezTo>
                    <a:pt x="980193" y="587589"/>
                    <a:pt x="966431" y="582236"/>
                    <a:pt x="959549" y="583766"/>
                  </a:cubicBezTo>
                  <a:cubicBezTo>
                    <a:pt x="952668" y="584530"/>
                    <a:pt x="954962" y="576120"/>
                    <a:pt x="942729" y="570768"/>
                  </a:cubicBezTo>
                  <a:cubicBezTo>
                    <a:pt x="929731" y="564651"/>
                    <a:pt x="922085" y="557005"/>
                    <a:pt x="914439" y="560828"/>
                  </a:cubicBezTo>
                  <a:cubicBezTo>
                    <a:pt x="907558" y="564651"/>
                    <a:pt x="909852" y="579178"/>
                    <a:pt x="921320" y="580707"/>
                  </a:cubicBezTo>
                  <a:cubicBezTo>
                    <a:pt x="932025" y="582236"/>
                    <a:pt x="926672" y="588353"/>
                    <a:pt x="938141" y="587589"/>
                  </a:cubicBezTo>
                  <a:cubicBezTo>
                    <a:pt x="949610" y="586824"/>
                    <a:pt x="953433" y="591411"/>
                    <a:pt x="952668" y="599057"/>
                  </a:cubicBezTo>
                  <a:cubicBezTo>
                    <a:pt x="952668" y="606703"/>
                    <a:pt x="958021" y="614349"/>
                    <a:pt x="963372" y="618936"/>
                  </a:cubicBezTo>
                  <a:cubicBezTo>
                    <a:pt x="968724" y="624288"/>
                    <a:pt x="965666" y="631934"/>
                    <a:pt x="956491" y="631934"/>
                  </a:cubicBezTo>
                  <a:cubicBezTo>
                    <a:pt x="947316" y="631934"/>
                    <a:pt x="936612" y="633463"/>
                    <a:pt x="940435" y="640345"/>
                  </a:cubicBezTo>
                  <a:cubicBezTo>
                    <a:pt x="944258" y="647226"/>
                    <a:pt x="937377" y="648755"/>
                    <a:pt x="928202" y="645697"/>
                  </a:cubicBezTo>
                  <a:cubicBezTo>
                    <a:pt x="919027" y="641874"/>
                    <a:pt x="924379" y="634993"/>
                    <a:pt x="928202" y="631170"/>
                  </a:cubicBezTo>
                  <a:cubicBezTo>
                    <a:pt x="932025" y="627347"/>
                    <a:pt x="919791" y="621995"/>
                    <a:pt x="914439" y="619701"/>
                  </a:cubicBezTo>
                  <a:cubicBezTo>
                    <a:pt x="908323" y="617407"/>
                    <a:pt x="885385" y="635757"/>
                    <a:pt x="878504" y="638051"/>
                  </a:cubicBezTo>
                  <a:cubicBezTo>
                    <a:pt x="871622" y="641109"/>
                    <a:pt x="855566" y="633463"/>
                    <a:pt x="839510" y="638051"/>
                  </a:cubicBezTo>
                  <a:cubicBezTo>
                    <a:pt x="822690" y="642638"/>
                    <a:pt x="824219" y="656401"/>
                    <a:pt x="818102" y="654872"/>
                  </a:cubicBezTo>
                  <a:cubicBezTo>
                    <a:pt x="811985" y="653342"/>
                    <a:pt x="793636" y="656401"/>
                    <a:pt x="786754" y="652578"/>
                  </a:cubicBezTo>
                  <a:cubicBezTo>
                    <a:pt x="779873" y="647990"/>
                    <a:pt x="785225" y="645697"/>
                    <a:pt x="792871" y="646461"/>
                  </a:cubicBezTo>
                  <a:cubicBezTo>
                    <a:pt x="799752" y="647226"/>
                    <a:pt x="802810" y="644167"/>
                    <a:pt x="798223" y="639580"/>
                  </a:cubicBezTo>
                  <a:cubicBezTo>
                    <a:pt x="794400" y="634228"/>
                    <a:pt x="803575" y="626582"/>
                    <a:pt x="803575" y="622759"/>
                  </a:cubicBezTo>
                  <a:cubicBezTo>
                    <a:pt x="803575" y="618936"/>
                    <a:pt x="776815" y="628876"/>
                    <a:pt x="772227" y="632699"/>
                  </a:cubicBezTo>
                  <a:cubicBezTo>
                    <a:pt x="767640" y="636522"/>
                    <a:pt x="772227" y="644167"/>
                    <a:pt x="767640" y="646461"/>
                  </a:cubicBezTo>
                  <a:cubicBezTo>
                    <a:pt x="763052" y="648755"/>
                    <a:pt x="763052" y="641874"/>
                    <a:pt x="757700" y="640345"/>
                  </a:cubicBezTo>
                  <a:cubicBezTo>
                    <a:pt x="752348" y="638051"/>
                    <a:pt x="711825" y="647990"/>
                    <a:pt x="704180" y="657165"/>
                  </a:cubicBezTo>
                  <a:cubicBezTo>
                    <a:pt x="696534" y="666340"/>
                    <a:pt x="682006" y="666340"/>
                    <a:pt x="682006" y="671692"/>
                  </a:cubicBezTo>
                  <a:cubicBezTo>
                    <a:pt x="682006" y="677044"/>
                    <a:pt x="663657" y="676280"/>
                    <a:pt x="656775" y="680103"/>
                  </a:cubicBezTo>
                  <a:cubicBezTo>
                    <a:pt x="649894" y="683926"/>
                    <a:pt x="654482" y="698453"/>
                    <a:pt x="651423" y="705334"/>
                  </a:cubicBezTo>
                  <a:cubicBezTo>
                    <a:pt x="648365" y="712215"/>
                    <a:pt x="620840" y="710686"/>
                    <a:pt x="611665" y="710686"/>
                  </a:cubicBezTo>
                  <a:cubicBezTo>
                    <a:pt x="603255" y="711451"/>
                    <a:pt x="600196" y="693101"/>
                    <a:pt x="593315" y="692336"/>
                  </a:cubicBezTo>
                  <a:cubicBezTo>
                    <a:pt x="586434" y="691572"/>
                    <a:pt x="590257" y="680867"/>
                    <a:pt x="592550" y="677044"/>
                  </a:cubicBezTo>
                  <a:cubicBezTo>
                    <a:pt x="594844" y="672457"/>
                    <a:pt x="600196" y="676280"/>
                    <a:pt x="608607" y="670928"/>
                  </a:cubicBezTo>
                  <a:cubicBezTo>
                    <a:pt x="617017" y="664811"/>
                    <a:pt x="625428" y="673986"/>
                    <a:pt x="629251" y="670163"/>
                  </a:cubicBezTo>
                  <a:cubicBezTo>
                    <a:pt x="632309" y="666340"/>
                    <a:pt x="616253" y="655636"/>
                    <a:pt x="615488" y="646461"/>
                  </a:cubicBezTo>
                  <a:cubicBezTo>
                    <a:pt x="614723" y="637286"/>
                    <a:pt x="596373" y="634993"/>
                    <a:pt x="585669" y="638051"/>
                  </a:cubicBezTo>
                  <a:cubicBezTo>
                    <a:pt x="575730" y="641109"/>
                    <a:pt x="564261" y="638051"/>
                    <a:pt x="556615" y="634993"/>
                  </a:cubicBezTo>
                  <a:cubicBezTo>
                    <a:pt x="549734" y="631170"/>
                    <a:pt x="549734" y="641109"/>
                    <a:pt x="560438" y="644167"/>
                  </a:cubicBezTo>
                  <a:cubicBezTo>
                    <a:pt x="571142" y="647226"/>
                    <a:pt x="565790" y="655636"/>
                    <a:pt x="567319" y="660988"/>
                  </a:cubicBezTo>
                  <a:cubicBezTo>
                    <a:pt x="568849" y="666340"/>
                    <a:pt x="564261" y="678574"/>
                    <a:pt x="558144" y="687749"/>
                  </a:cubicBezTo>
                  <a:cubicBezTo>
                    <a:pt x="552028" y="696924"/>
                    <a:pt x="556615" y="696924"/>
                    <a:pt x="565790" y="696159"/>
                  </a:cubicBezTo>
                  <a:cubicBezTo>
                    <a:pt x="574965" y="696159"/>
                    <a:pt x="574201" y="708392"/>
                    <a:pt x="574201" y="717567"/>
                  </a:cubicBezTo>
                  <a:cubicBezTo>
                    <a:pt x="574201" y="726742"/>
                    <a:pt x="567319" y="729801"/>
                    <a:pt x="567319" y="735917"/>
                  </a:cubicBezTo>
                  <a:cubicBezTo>
                    <a:pt x="567319" y="742798"/>
                    <a:pt x="559673" y="732859"/>
                    <a:pt x="557380" y="735917"/>
                  </a:cubicBezTo>
                  <a:cubicBezTo>
                    <a:pt x="555086" y="738976"/>
                    <a:pt x="552028" y="734388"/>
                    <a:pt x="550498" y="729036"/>
                  </a:cubicBezTo>
                  <a:cubicBezTo>
                    <a:pt x="548970" y="722919"/>
                    <a:pt x="535207" y="726742"/>
                    <a:pt x="526797" y="724449"/>
                  </a:cubicBezTo>
                  <a:cubicBezTo>
                    <a:pt x="519151" y="722155"/>
                    <a:pt x="516092" y="725978"/>
                    <a:pt x="512269" y="732094"/>
                  </a:cubicBezTo>
                  <a:cubicBezTo>
                    <a:pt x="508446" y="738211"/>
                    <a:pt x="497743" y="740505"/>
                    <a:pt x="491626" y="741269"/>
                  </a:cubicBezTo>
                  <a:cubicBezTo>
                    <a:pt x="485509" y="742034"/>
                    <a:pt x="475570" y="753503"/>
                    <a:pt x="469453" y="758090"/>
                  </a:cubicBezTo>
                  <a:cubicBezTo>
                    <a:pt x="463336" y="762678"/>
                    <a:pt x="462572" y="770323"/>
                    <a:pt x="470982" y="779498"/>
                  </a:cubicBezTo>
                  <a:cubicBezTo>
                    <a:pt x="479392" y="787909"/>
                    <a:pt x="480922" y="794025"/>
                    <a:pt x="480922" y="798613"/>
                  </a:cubicBezTo>
                  <a:cubicBezTo>
                    <a:pt x="480157" y="803200"/>
                    <a:pt x="457220" y="801671"/>
                    <a:pt x="453397" y="797084"/>
                  </a:cubicBezTo>
                  <a:cubicBezTo>
                    <a:pt x="449574" y="791732"/>
                    <a:pt x="434282" y="790203"/>
                    <a:pt x="429695" y="790967"/>
                  </a:cubicBezTo>
                  <a:cubicBezTo>
                    <a:pt x="424343" y="791732"/>
                    <a:pt x="410580" y="774911"/>
                    <a:pt x="402934" y="774146"/>
                  </a:cubicBezTo>
                  <a:cubicBezTo>
                    <a:pt x="396053" y="774146"/>
                    <a:pt x="391466" y="783321"/>
                    <a:pt x="389172" y="787909"/>
                  </a:cubicBezTo>
                  <a:cubicBezTo>
                    <a:pt x="386878" y="792496"/>
                    <a:pt x="392230" y="794025"/>
                    <a:pt x="396053" y="801671"/>
                  </a:cubicBezTo>
                  <a:cubicBezTo>
                    <a:pt x="399111" y="809317"/>
                    <a:pt x="412109" y="810082"/>
                    <a:pt x="418991" y="810082"/>
                  </a:cubicBezTo>
                  <a:cubicBezTo>
                    <a:pt x="425872" y="810082"/>
                    <a:pt x="422814" y="820786"/>
                    <a:pt x="421284" y="824609"/>
                  </a:cubicBezTo>
                  <a:cubicBezTo>
                    <a:pt x="418991" y="829196"/>
                    <a:pt x="407522" y="832255"/>
                    <a:pt x="403699" y="827667"/>
                  </a:cubicBezTo>
                  <a:cubicBezTo>
                    <a:pt x="400641" y="823079"/>
                    <a:pt x="386113" y="827667"/>
                    <a:pt x="385349" y="821550"/>
                  </a:cubicBezTo>
                  <a:cubicBezTo>
                    <a:pt x="385349" y="815434"/>
                    <a:pt x="374645" y="807023"/>
                    <a:pt x="363941" y="809317"/>
                  </a:cubicBezTo>
                  <a:cubicBezTo>
                    <a:pt x="353237" y="810846"/>
                    <a:pt x="350943" y="803965"/>
                    <a:pt x="351707" y="795555"/>
                  </a:cubicBezTo>
                  <a:cubicBezTo>
                    <a:pt x="352472" y="787144"/>
                    <a:pt x="345591" y="781792"/>
                    <a:pt x="346356" y="777969"/>
                  </a:cubicBezTo>
                  <a:cubicBezTo>
                    <a:pt x="346356" y="774146"/>
                    <a:pt x="341768" y="765736"/>
                    <a:pt x="347120" y="761913"/>
                  </a:cubicBezTo>
                  <a:cubicBezTo>
                    <a:pt x="352472" y="758090"/>
                    <a:pt x="348649" y="751973"/>
                    <a:pt x="348649" y="746621"/>
                  </a:cubicBezTo>
                  <a:cubicBezTo>
                    <a:pt x="348649" y="741269"/>
                    <a:pt x="339474" y="732859"/>
                    <a:pt x="331064" y="732859"/>
                  </a:cubicBezTo>
                  <a:cubicBezTo>
                    <a:pt x="322653" y="732859"/>
                    <a:pt x="324183" y="723684"/>
                    <a:pt x="317301" y="722155"/>
                  </a:cubicBezTo>
                  <a:cubicBezTo>
                    <a:pt x="310420" y="720626"/>
                    <a:pt x="295893" y="707628"/>
                    <a:pt x="294364" y="702276"/>
                  </a:cubicBezTo>
                  <a:cubicBezTo>
                    <a:pt x="293599" y="696924"/>
                    <a:pt x="282131" y="696159"/>
                    <a:pt x="285954" y="694630"/>
                  </a:cubicBezTo>
                  <a:cubicBezTo>
                    <a:pt x="289776" y="693101"/>
                    <a:pt x="298187" y="695394"/>
                    <a:pt x="304304" y="701511"/>
                  </a:cubicBezTo>
                  <a:cubicBezTo>
                    <a:pt x="310420" y="707628"/>
                    <a:pt x="320360" y="713744"/>
                    <a:pt x="336416" y="716038"/>
                  </a:cubicBezTo>
                  <a:cubicBezTo>
                    <a:pt x="352472" y="718332"/>
                    <a:pt x="359353" y="725978"/>
                    <a:pt x="376939" y="729036"/>
                  </a:cubicBezTo>
                  <a:cubicBezTo>
                    <a:pt x="394524" y="732094"/>
                    <a:pt x="405228" y="734388"/>
                    <a:pt x="431224" y="738211"/>
                  </a:cubicBezTo>
                  <a:cubicBezTo>
                    <a:pt x="457220" y="742034"/>
                    <a:pt x="491626" y="714509"/>
                    <a:pt x="498507" y="707628"/>
                  </a:cubicBezTo>
                  <a:cubicBezTo>
                    <a:pt x="505388" y="699982"/>
                    <a:pt x="496213" y="684690"/>
                    <a:pt x="496213" y="678574"/>
                  </a:cubicBezTo>
                  <a:cubicBezTo>
                    <a:pt x="496213" y="672457"/>
                    <a:pt x="484745" y="672457"/>
                    <a:pt x="483215" y="667870"/>
                  </a:cubicBezTo>
                  <a:cubicBezTo>
                    <a:pt x="481686" y="663282"/>
                    <a:pt x="474040" y="655636"/>
                    <a:pt x="464101" y="655636"/>
                  </a:cubicBezTo>
                  <a:cubicBezTo>
                    <a:pt x="454161" y="655636"/>
                    <a:pt x="452632" y="643403"/>
                    <a:pt x="444986" y="644167"/>
                  </a:cubicBezTo>
                  <a:cubicBezTo>
                    <a:pt x="437340" y="644932"/>
                    <a:pt x="431224" y="640345"/>
                    <a:pt x="411345" y="625818"/>
                  </a:cubicBezTo>
                  <a:cubicBezTo>
                    <a:pt x="390701" y="611291"/>
                    <a:pt x="362412" y="601351"/>
                    <a:pt x="357059" y="603645"/>
                  </a:cubicBezTo>
                  <a:cubicBezTo>
                    <a:pt x="351707" y="605938"/>
                    <a:pt x="348649" y="607468"/>
                    <a:pt x="344826" y="602116"/>
                  </a:cubicBezTo>
                  <a:cubicBezTo>
                    <a:pt x="341768" y="596763"/>
                    <a:pt x="333358" y="597528"/>
                    <a:pt x="328005" y="602116"/>
                  </a:cubicBezTo>
                  <a:cubicBezTo>
                    <a:pt x="322653" y="606703"/>
                    <a:pt x="317301" y="598293"/>
                    <a:pt x="306597" y="600586"/>
                  </a:cubicBezTo>
                  <a:cubicBezTo>
                    <a:pt x="296658" y="602880"/>
                    <a:pt x="290541" y="595999"/>
                    <a:pt x="293599" y="592941"/>
                  </a:cubicBezTo>
                  <a:cubicBezTo>
                    <a:pt x="296658" y="589882"/>
                    <a:pt x="311185" y="592941"/>
                    <a:pt x="310420" y="586824"/>
                  </a:cubicBezTo>
                  <a:cubicBezTo>
                    <a:pt x="309655" y="581472"/>
                    <a:pt x="304304" y="586824"/>
                    <a:pt x="295129" y="580707"/>
                  </a:cubicBezTo>
                  <a:cubicBezTo>
                    <a:pt x="285954" y="574591"/>
                    <a:pt x="280601" y="578414"/>
                    <a:pt x="278308" y="583766"/>
                  </a:cubicBezTo>
                  <a:cubicBezTo>
                    <a:pt x="276014" y="589118"/>
                    <a:pt x="269133" y="587589"/>
                    <a:pt x="264545" y="583001"/>
                  </a:cubicBezTo>
                  <a:cubicBezTo>
                    <a:pt x="263780" y="582236"/>
                    <a:pt x="263780" y="582236"/>
                    <a:pt x="263016" y="581472"/>
                  </a:cubicBezTo>
                  <a:cubicBezTo>
                    <a:pt x="261487" y="590647"/>
                    <a:pt x="256135" y="591411"/>
                    <a:pt x="251547" y="589882"/>
                  </a:cubicBezTo>
                  <a:cubicBezTo>
                    <a:pt x="245431" y="588353"/>
                    <a:pt x="239314" y="599057"/>
                    <a:pt x="232433" y="599057"/>
                  </a:cubicBezTo>
                  <a:cubicBezTo>
                    <a:pt x="225551" y="599057"/>
                    <a:pt x="217906" y="606703"/>
                    <a:pt x="216377" y="613584"/>
                  </a:cubicBezTo>
                  <a:cubicBezTo>
                    <a:pt x="214848" y="619701"/>
                    <a:pt x="207202" y="616643"/>
                    <a:pt x="207202" y="620465"/>
                  </a:cubicBezTo>
                  <a:cubicBezTo>
                    <a:pt x="207202" y="625053"/>
                    <a:pt x="207202" y="628876"/>
                    <a:pt x="203379" y="633463"/>
                  </a:cubicBezTo>
                  <a:cubicBezTo>
                    <a:pt x="200320" y="638051"/>
                    <a:pt x="203379" y="639580"/>
                    <a:pt x="207202" y="647226"/>
                  </a:cubicBezTo>
                  <a:cubicBezTo>
                    <a:pt x="210260" y="654107"/>
                    <a:pt x="217906" y="653342"/>
                    <a:pt x="221729" y="655636"/>
                  </a:cubicBezTo>
                  <a:cubicBezTo>
                    <a:pt x="224787" y="657930"/>
                    <a:pt x="238549" y="669399"/>
                    <a:pt x="238549" y="673986"/>
                  </a:cubicBezTo>
                  <a:cubicBezTo>
                    <a:pt x="238549" y="678574"/>
                    <a:pt x="228610" y="689278"/>
                    <a:pt x="224023" y="692336"/>
                  </a:cubicBezTo>
                  <a:cubicBezTo>
                    <a:pt x="220200" y="695394"/>
                    <a:pt x="214083" y="702276"/>
                    <a:pt x="217141" y="706863"/>
                  </a:cubicBezTo>
                  <a:cubicBezTo>
                    <a:pt x="220200" y="711451"/>
                    <a:pt x="231668" y="729036"/>
                    <a:pt x="239314" y="743563"/>
                  </a:cubicBezTo>
                  <a:cubicBezTo>
                    <a:pt x="246960" y="758090"/>
                    <a:pt x="236256" y="751209"/>
                    <a:pt x="231668" y="758090"/>
                  </a:cubicBezTo>
                  <a:cubicBezTo>
                    <a:pt x="227081" y="764207"/>
                    <a:pt x="233962" y="772617"/>
                    <a:pt x="234726" y="776440"/>
                  </a:cubicBezTo>
                  <a:cubicBezTo>
                    <a:pt x="236256" y="781028"/>
                    <a:pt x="228610" y="780263"/>
                    <a:pt x="229374" y="783321"/>
                  </a:cubicBezTo>
                  <a:cubicBezTo>
                    <a:pt x="230139" y="787144"/>
                    <a:pt x="240079" y="788673"/>
                    <a:pt x="240843" y="790967"/>
                  </a:cubicBezTo>
                  <a:cubicBezTo>
                    <a:pt x="241608" y="794025"/>
                    <a:pt x="233962" y="797084"/>
                    <a:pt x="237785" y="803200"/>
                  </a:cubicBezTo>
                  <a:cubicBezTo>
                    <a:pt x="241608" y="809317"/>
                    <a:pt x="249254" y="809317"/>
                    <a:pt x="250018" y="816198"/>
                  </a:cubicBezTo>
                  <a:cubicBezTo>
                    <a:pt x="250783" y="823079"/>
                    <a:pt x="234726" y="823844"/>
                    <a:pt x="235491" y="829961"/>
                  </a:cubicBezTo>
                  <a:cubicBezTo>
                    <a:pt x="236256" y="836077"/>
                    <a:pt x="256135" y="842959"/>
                    <a:pt x="265310" y="853663"/>
                  </a:cubicBezTo>
                  <a:cubicBezTo>
                    <a:pt x="274485" y="864367"/>
                    <a:pt x="273720" y="867425"/>
                    <a:pt x="271426" y="872777"/>
                  </a:cubicBezTo>
                  <a:cubicBezTo>
                    <a:pt x="267603" y="884246"/>
                    <a:pt x="242372" y="894186"/>
                    <a:pt x="237020" y="907183"/>
                  </a:cubicBezTo>
                  <a:cubicBezTo>
                    <a:pt x="231668" y="920181"/>
                    <a:pt x="211025" y="927063"/>
                    <a:pt x="201085" y="937767"/>
                  </a:cubicBezTo>
                  <a:cubicBezTo>
                    <a:pt x="197262" y="941590"/>
                    <a:pt x="193439" y="947706"/>
                    <a:pt x="190381" y="952294"/>
                  </a:cubicBezTo>
                  <a:cubicBezTo>
                    <a:pt x="194204" y="951529"/>
                    <a:pt x="198027" y="950000"/>
                    <a:pt x="200320" y="948471"/>
                  </a:cubicBezTo>
                  <a:cubicBezTo>
                    <a:pt x="205673" y="945413"/>
                    <a:pt x="209495" y="959940"/>
                    <a:pt x="214848" y="964527"/>
                  </a:cubicBezTo>
                  <a:cubicBezTo>
                    <a:pt x="220200" y="969114"/>
                    <a:pt x="231668" y="964527"/>
                    <a:pt x="234726" y="969114"/>
                  </a:cubicBezTo>
                  <a:cubicBezTo>
                    <a:pt x="238549" y="973702"/>
                    <a:pt x="231668" y="973702"/>
                    <a:pt x="224023" y="972173"/>
                  </a:cubicBezTo>
                  <a:cubicBezTo>
                    <a:pt x="216377" y="970644"/>
                    <a:pt x="214083" y="975996"/>
                    <a:pt x="201850" y="979819"/>
                  </a:cubicBezTo>
                  <a:cubicBezTo>
                    <a:pt x="192675" y="982877"/>
                    <a:pt x="193439" y="986700"/>
                    <a:pt x="190381" y="988994"/>
                  </a:cubicBezTo>
                  <a:cubicBezTo>
                    <a:pt x="195733" y="997404"/>
                    <a:pt x="188852" y="998169"/>
                    <a:pt x="185794" y="1005050"/>
                  </a:cubicBezTo>
                  <a:cubicBezTo>
                    <a:pt x="182735" y="1011931"/>
                    <a:pt x="178912" y="1013460"/>
                    <a:pt x="178148" y="1017283"/>
                  </a:cubicBezTo>
                  <a:cubicBezTo>
                    <a:pt x="177383" y="1021871"/>
                    <a:pt x="178912" y="1024929"/>
                    <a:pt x="179677" y="1031046"/>
                  </a:cubicBezTo>
                  <a:cubicBezTo>
                    <a:pt x="180441" y="1037162"/>
                    <a:pt x="181206" y="1038691"/>
                    <a:pt x="185029" y="1044043"/>
                  </a:cubicBezTo>
                  <a:cubicBezTo>
                    <a:pt x="188852" y="1049396"/>
                    <a:pt x="181971" y="1049396"/>
                    <a:pt x="178912" y="1052454"/>
                  </a:cubicBezTo>
                  <a:cubicBezTo>
                    <a:pt x="175854" y="1055512"/>
                    <a:pt x="178148" y="1060864"/>
                    <a:pt x="181971" y="1065452"/>
                  </a:cubicBezTo>
                  <a:cubicBezTo>
                    <a:pt x="185794" y="1070039"/>
                    <a:pt x="185794" y="1075391"/>
                    <a:pt x="184264" y="1079214"/>
                  </a:cubicBezTo>
                  <a:cubicBezTo>
                    <a:pt x="182735" y="1083037"/>
                    <a:pt x="188087" y="1089154"/>
                    <a:pt x="191145" y="1092977"/>
                  </a:cubicBezTo>
                  <a:cubicBezTo>
                    <a:pt x="194968" y="1096800"/>
                    <a:pt x="194204" y="1106739"/>
                    <a:pt x="197262" y="1109798"/>
                  </a:cubicBezTo>
                  <a:cubicBezTo>
                    <a:pt x="200320" y="1112856"/>
                    <a:pt x="204143" y="1115150"/>
                    <a:pt x="209495" y="1113620"/>
                  </a:cubicBezTo>
                  <a:cubicBezTo>
                    <a:pt x="214848" y="1112091"/>
                    <a:pt x="218670" y="1114385"/>
                    <a:pt x="220964" y="1119737"/>
                  </a:cubicBezTo>
                  <a:cubicBezTo>
                    <a:pt x="223258" y="1124325"/>
                    <a:pt x="227846" y="1122795"/>
                    <a:pt x="233197" y="1119737"/>
                  </a:cubicBezTo>
                  <a:cubicBezTo>
                    <a:pt x="238549" y="1116679"/>
                    <a:pt x="251547" y="1124325"/>
                    <a:pt x="254606" y="1125854"/>
                  </a:cubicBezTo>
                  <a:cubicBezTo>
                    <a:pt x="257664" y="1127383"/>
                    <a:pt x="256135" y="1136558"/>
                    <a:pt x="256900" y="1142674"/>
                  </a:cubicBezTo>
                  <a:cubicBezTo>
                    <a:pt x="257664" y="1148791"/>
                    <a:pt x="253841" y="1156437"/>
                    <a:pt x="259193" y="1160260"/>
                  </a:cubicBezTo>
                  <a:cubicBezTo>
                    <a:pt x="264545" y="1164083"/>
                    <a:pt x="263016" y="1172493"/>
                    <a:pt x="269898" y="1175551"/>
                  </a:cubicBezTo>
                  <a:cubicBezTo>
                    <a:pt x="276778" y="1178610"/>
                    <a:pt x="279072" y="1187785"/>
                    <a:pt x="283660" y="1189314"/>
                  </a:cubicBezTo>
                  <a:cubicBezTo>
                    <a:pt x="287483" y="1190079"/>
                    <a:pt x="295129" y="1196960"/>
                    <a:pt x="296658" y="1201547"/>
                  </a:cubicBezTo>
                  <a:cubicBezTo>
                    <a:pt x="297422" y="1206135"/>
                    <a:pt x="289776" y="1210722"/>
                    <a:pt x="285189" y="1213016"/>
                  </a:cubicBezTo>
                  <a:cubicBezTo>
                    <a:pt x="280601" y="1215310"/>
                    <a:pt x="272191" y="1206899"/>
                    <a:pt x="268368" y="1209958"/>
                  </a:cubicBezTo>
                  <a:cubicBezTo>
                    <a:pt x="265310" y="1213781"/>
                    <a:pt x="269133" y="1220662"/>
                    <a:pt x="272191" y="1232895"/>
                  </a:cubicBezTo>
                  <a:cubicBezTo>
                    <a:pt x="274485" y="1245128"/>
                    <a:pt x="276778" y="1245893"/>
                    <a:pt x="282131" y="1245893"/>
                  </a:cubicBezTo>
                  <a:cubicBezTo>
                    <a:pt x="287483" y="1245893"/>
                    <a:pt x="289012" y="1242070"/>
                    <a:pt x="292835" y="1239776"/>
                  </a:cubicBezTo>
                  <a:cubicBezTo>
                    <a:pt x="296658" y="1237483"/>
                    <a:pt x="304304" y="1240541"/>
                    <a:pt x="308127" y="1239012"/>
                  </a:cubicBezTo>
                  <a:cubicBezTo>
                    <a:pt x="311949" y="1237483"/>
                    <a:pt x="324947" y="1236718"/>
                    <a:pt x="327241" y="1241305"/>
                  </a:cubicBezTo>
                  <a:cubicBezTo>
                    <a:pt x="329535" y="1245893"/>
                    <a:pt x="332593" y="1255832"/>
                    <a:pt x="330299" y="1259655"/>
                  </a:cubicBezTo>
                  <a:cubicBezTo>
                    <a:pt x="328005" y="1263478"/>
                    <a:pt x="332593" y="1268066"/>
                    <a:pt x="335651" y="1273418"/>
                  </a:cubicBezTo>
                  <a:cubicBezTo>
                    <a:pt x="337945" y="1278770"/>
                    <a:pt x="348649" y="1276476"/>
                    <a:pt x="352472" y="1278005"/>
                  </a:cubicBezTo>
                  <a:cubicBezTo>
                    <a:pt x="356295" y="1279535"/>
                    <a:pt x="363941" y="1291768"/>
                    <a:pt x="362412" y="1297120"/>
                  </a:cubicBezTo>
                  <a:cubicBezTo>
                    <a:pt x="360882" y="1302472"/>
                    <a:pt x="367764" y="1303236"/>
                    <a:pt x="370822" y="1301707"/>
                  </a:cubicBezTo>
                  <a:cubicBezTo>
                    <a:pt x="374645" y="1300178"/>
                    <a:pt x="377703" y="1304766"/>
                    <a:pt x="382291" y="1307059"/>
                  </a:cubicBezTo>
                  <a:cubicBezTo>
                    <a:pt x="386113" y="1310118"/>
                    <a:pt x="389936" y="1308589"/>
                    <a:pt x="393759" y="1306295"/>
                  </a:cubicBezTo>
                  <a:cubicBezTo>
                    <a:pt x="397582" y="1303236"/>
                    <a:pt x="404464" y="1301707"/>
                    <a:pt x="406757" y="1305530"/>
                  </a:cubicBezTo>
                  <a:cubicBezTo>
                    <a:pt x="409051" y="1309353"/>
                    <a:pt x="416697" y="1316234"/>
                    <a:pt x="416697" y="1318528"/>
                  </a:cubicBezTo>
                  <a:cubicBezTo>
                    <a:pt x="416697" y="1320822"/>
                    <a:pt x="429695" y="1318528"/>
                    <a:pt x="435811" y="1321587"/>
                  </a:cubicBezTo>
                  <a:cubicBezTo>
                    <a:pt x="441928" y="1324645"/>
                    <a:pt x="448809" y="1323116"/>
                    <a:pt x="455691" y="1326939"/>
                  </a:cubicBezTo>
                  <a:cubicBezTo>
                    <a:pt x="462572" y="1330761"/>
                    <a:pt x="468689" y="1331526"/>
                    <a:pt x="468689" y="1335349"/>
                  </a:cubicBezTo>
                  <a:cubicBezTo>
                    <a:pt x="469453" y="1339936"/>
                    <a:pt x="461807" y="1343759"/>
                    <a:pt x="461807" y="1345288"/>
                  </a:cubicBezTo>
                  <a:cubicBezTo>
                    <a:pt x="461807" y="1347582"/>
                    <a:pt x="467159" y="1349111"/>
                    <a:pt x="467159" y="1352170"/>
                  </a:cubicBezTo>
                  <a:cubicBezTo>
                    <a:pt x="467159" y="1355228"/>
                    <a:pt x="460278" y="1355228"/>
                    <a:pt x="458749" y="1358286"/>
                  </a:cubicBezTo>
                  <a:cubicBezTo>
                    <a:pt x="457984" y="1361345"/>
                    <a:pt x="462572" y="1364403"/>
                    <a:pt x="464101" y="1367461"/>
                  </a:cubicBezTo>
                  <a:cubicBezTo>
                    <a:pt x="464866" y="1370520"/>
                    <a:pt x="460278" y="1379695"/>
                    <a:pt x="460278" y="1381988"/>
                  </a:cubicBezTo>
                  <a:cubicBezTo>
                    <a:pt x="460278" y="1385047"/>
                    <a:pt x="444986" y="1381224"/>
                    <a:pt x="441163" y="1381224"/>
                  </a:cubicBezTo>
                  <a:cubicBezTo>
                    <a:pt x="437340" y="1381224"/>
                    <a:pt x="426637" y="1393457"/>
                    <a:pt x="422814" y="1394222"/>
                  </a:cubicBezTo>
                  <a:cubicBezTo>
                    <a:pt x="419755" y="1394986"/>
                    <a:pt x="421284" y="1400338"/>
                    <a:pt x="422049" y="1405690"/>
                  </a:cubicBezTo>
                  <a:cubicBezTo>
                    <a:pt x="433518" y="1403397"/>
                    <a:pt x="444222" y="1402632"/>
                    <a:pt x="445751" y="1404926"/>
                  </a:cubicBezTo>
                  <a:cubicBezTo>
                    <a:pt x="448045" y="1409513"/>
                    <a:pt x="422049" y="1420982"/>
                    <a:pt x="416697" y="1422511"/>
                  </a:cubicBezTo>
                  <a:cubicBezTo>
                    <a:pt x="412109" y="1424040"/>
                    <a:pt x="425872" y="1431686"/>
                    <a:pt x="425872" y="1436274"/>
                  </a:cubicBezTo>
                  <a:cubicBezTo>
                    <a:pt x="425872" y="1440861"/>
                    <a:pt x="410580" y="1441626"/>
                    <a:pt x="412109" y="1450036"/>
                  </a:cubicBezTo>
                  <a:cubicBezTo>
                    <a:pt x="413639" y="1458447"/>
                    <a:pt x="407522" y="1460740"/>
                    <a:pt x="399111" y="1460740"/>
                  </a:cubicBezTo>
                  <a:cubicBezTo>
                    <a:pt x="390701" y="1460740"/>
                    <a:pt x="389172" y="1466092"/>
                    <a:pt x="392995" y="1466857"/>
                  </a:cubicBezTo>
                  <a:cubicBezTo>
                    <a:pt x="396818" y="1467621"/>
                    <a:pt x="396053" y="1478326"/>
                    <a:pt x="411345" y="1482149"/>
                  </a:cubicBezTo>
                  <a:cubicBezTo>
                    <a:pt x="425872" y="1485971"/>
                    <a:pt x="441928" y="1500498"/>
                    <a:pt x="454926" y="1515026"/>
                  </a:cubicBezTo>
                  <a:cubicBezTo>
                    <a:pt x="456455" y="1517319"/>
                    <a:pt x="458749" y="1518848"/>
                    <a:pt x="461043" y="1520378"/>
                  </a:cubicBezTo>
                  <a:cubicBezTo>
                    <a:pt x="464866" y="1518084"/>
                    <a:pt x="467924" y="1516555"/>
                    <a:pt x="469453" y="1515790"/>
                  </a:cubicBezTo>
                  <a:cubicBezTo>
                    <a:pt x="476334" y="1515026"/>
                    <a:pt x="490097" y="1518848"/>
                    <a:pt x="496978" y="1524201"/>
                  </a:cubicBezTo>
                  <a:cubicBezTo>
                    <a:pt x="503859" y="1529553"/>
                    <a:pt x="529855" y="1523436"/>
                    <a:pt x="532913" y="1527259"/>
                  </a:cubicBezTo>
                  <a:cubicBezTo>
                    <a:pt x="535972" y="1531846"/>
                    <a:pt x="542088" y="1537198"/>
                    <a:pt x="547440" y="1537198"/>
                  </a:cubicBezTo>
                  <a:cubicBezTo>
                    <a:pt x="552793" y="1537198"/>
                    <a:pt x="557380" y="1547902"/>
                    <a:pt x="561967" y="1544844"/>
                  </a:cubicBezTo>
                  <a:cubicBezTo>
                    <a:pt x="565790" y="1541786"/>
                    <a:pt x="581847" y="1541786"/>
                    <a:pt x="585669" y="1541786"/>
                  </a:cubicBezTo>
                  <a:cubicBezTo>
                    <a:pt x="589492" y="1541786"/>
                    <a:pt x="589492" y="1544844"/>
                    <a:pt x="594080" y="1544844"/>
                  </a:cubicBezTo>
                  <a:cubicBezTo>
                    <a:pt x="597903" y="1544844"/>
                    <a:pt x="597903" y="1560900"/>
                    <a:pt x="600961" y="1560136"/>
                  </a:cubicBezTo>
                  <a:cubicBezTo>
                    <a:pt x="604019" y="1559371"/>
                    <a:pt x="615488" y="1570075"/>
                    <a:pt x="622369" y="1570840"/>
                  </a:cubicBezTo>
                  <a:cubicBezTo>
                    <a:pt x="629251" y="1571605"/>
                    <a:pt x="636896" y="1584602"/>
                    <a:pt x="639955" y="1583838"/>
                  </a:cubicBezTo>
                  <a:cubicBezTo>
                    <a:pt x="643013" y="1583073"/>
                    <a:pt x="648365" y="1589190"/>
                    <a:pt x="649894" y="1583838"/>
                  </a:cubicBezTo>
                  <a:cubicBezTo>
                    <a:pt x="652188" y="1578486"/>
                    <a:pt x="662128" y="1581544"/>
                    <a:pt x="665186" y="1572369"/>
                  </a:cubicBezTo>
                  <a:cubicBezTo>
                    <a:pt x="652188" y="1555548"/>
                    <a:pt x="638425" y="1537198"/>
                    <a:pt x="638425" y="1529553"/>
                  </a:cubicBezTo>
                  <a:cubicBezTo>
                    <a:pt x="639190" y="1517319"/>
                    <a:pt x="643777" y="1509673"/>
                    <a:pt x="629251" y="1496676"/>
                  </a:cubicBezTo>
                  <a:cubicBezTo>
                    <a:pt x="614723" y="1483678"/>
                    <a:pt x="630779" y="1475267"/>
                    <a:pt x="640719" y="1461505"/>
                  </a:cubicBezTo>
                  <a:cubicBezTo>
                    <a:pt x="649894" y="1449272"/>
                    <a:pt x="669773" y="1443920"/>
                    <a:pt x="682006" y="1435509"/>
                  </a:cubicBezTo>
                  <a:cubicBezTo>
                    <a:pt x="679713" y="1433980"/>
                    <a:pt x="676654" y="1431686"/>
                    <a:pt x="674361" y="1430922"/>
                  </a:cubicBezTo>
                  <a:cubicBezTo>
                    <a:pt x="665186" y="1426334"/>
                    <a:pt x="662128" y="1422511"/>
                    <a:pt x="669008" y="1420217"/>
                  </a:cubicBezTo>
                  <a:cubicBezTo>
                    <a:pt x="675890" y="1417924"/>
                    <a:pt x="672831" y="1414101"/>
                    <a:pt x="665950" y="1404926"/>
                  </a:cubicBezTo>
                  <a:cubicBezTo>
                    <a:pt x="659069" y="1396515"/>
                    <a:pt x="656011" y="1387340"/>
                    <a:pt x="651423" y="1387340"/>
                  </a:cubicBezTo>
                  <a:cubicBezTo>
                    <a:pt x="647600" y="1387340"/>
                    <a:pt x="641484" y="1386576"/>
                    <a:pt x="634602" y="1388105"/>
                  </a:cubicBezTo>
                  <a:cubicBezTo>
                    <a:pt x="628486" y="1390399"/>
                    <a:pt x="629251" y="1382753"/>
                    <a:pt x="630779" y="1375107"/>
                  </a:cubicBezTo>
                  <a:cubicBezTo>
                    <a:pt x="631544" y="1367461"/>
                    <a:pt x="619311" y="1368991"/>
                    <a:pt x="617017" y="1365168"/>
                  </a:cubicBezTo>
                  <a:cubicBezTo>
                    <a:pt x="614723" y="1362109"/>
                    <a:pt x="620076" y="1351405"/>
                    <a:pt x="622369" y="1349876"/>
                  </a:cubicBezTo>
                  <a:cubicBezTo>
                    <a:pt x="624663" y="1349111"/>
                    <a:pt x="630779" y="1345288"/>
                    <a:pt x="630779" y="1342230"/>
                  </a:cubicBezTo>
                  <a:cubicBezTo>
                    <a:pt x="630779" y="1339172"/>
                    <a:pt x="619311" y="1337643"/>
                    <a:pt x="623898" y="1329997"/>
                  </a:cubicBezTo>
                  <a:cubicBezTo>
                    <a:pt x="627721" y="1322351"/>
                    <a:pt x="636132" y="1322351"/>
                    <a:pt x="636132" y="1314705"/>
                  </a:cubicBezTo>
                  <a:cubicBezTo>
                    <a:pt x="636132" y="1307059"/>
                    <a:pt x="642248" y="1300943"/>
                    <a:pt x="649130" y="1306295"/>
                  </a:cubicBezTo>
                  <a:cubicBezTo>
                    <a:pt x="656011" y="1311647"/>
                    <a:pt x="659069" y="1325409"/>
                    <a:pt x="667480" y="1322351"/>
                  </a:cubicBezTo>
                  <a:cubicBezTo>
                    <a:pt x="675890" y="1319293"/>
                    <a:pt x="670538" y="1311647"/>
                    <a:pt x="669773" y="1307059"/>
                  </a:cubicBezTo>
                  <a:cubicBezTo>
                    <a:pt x="669008" y="1302472"/>
                    <a:pt x="666715" y="1296355"/>
                    <a:pt x="675890" y="1294062"/>
                  </a:cubicBezTo>
                  <a:cubicBezTo>
                    <a:pt x="685065" y="1291768"/>
                    <a:pt x="681242" y="1281828"/>
                    <a:pt x="688123" y="1281828"/>
                  </a:cubicBezTo>
                  <a:cubicBezTo>
                    <a:pt x="695004" y="1281828"/>
                    <a:pt x="708767" y="1271889"/>
                    <a:pt x="712590" y="1269595"/>
                  </a:cubicBezTo>
                  <a:cubicBezTo>
                    <a:pt x="716413" y="1267301"/>
                    <a:pt x="726352" y="1261949"/>
                    <a:pt x="730175" y="1264243"/>
                  </a:cubicBezTo>
                  <a:cubicBezTo>
                    <a:pt x="733998" y="1266537"/>
                    <a:pt x="739350" y="1271889"/>
                    <a:pt x="742409" y="1264243"/>
                  </a:cubicBezTo>
                  <a:cubicBezTo>
                    <a:pt x="745467" y="1256597"/>
                    <a:pt x="757700" y="1259655"/>
                    <a:pt x="759229" y="1264243"/>
                  </a:cubicBezTo>
                  <a:cubicBezTo>
                    <a:pt x="759994" y="1268830"/>
                    <a:pt x="779873" y="1268830"/>
                    <a:pt x="785990" y="1272653"/>
                  </a:cubicBezTo>
                  <a:cubicBezTo>
                    <a:pt x="792106" y="1277241"/>
                    <a:pt x="805869" y="1285651"/>
                    <a:pt x="805869" y="1290239"/>
                  </a:cubicBezTo>
                  <a:cubicBezTo>
                    <a:pt x="805869" y="1294826"/>
                    <a:pt x="811985" y="1300943"/>
                    <a:pt x="811985" y="1293297"/>
                  </a:cubicBezTo>
                  <a:cubicBezTo>
                    <a:pt x="811985" y="1285651"/>
                    <a:pt x="817337" y="1287945"/>
                    <a:pt x="825748" y="1293297"/>
                  </a:cubicBezTo>
                  <a:cubicBezTo>
                    <a:pt x="834158" y="1298649"/>
                    <a:pt x="845627" y="1296355"/>
                    <a:pt x="847156" y="1291003"/>
                  </a:cubicBezTo>
                  <a:cubicBezTo>
                    <a:pt x="849450" y="1285651"/>
                    <a:pt x="864742" y="1278770"/>
                    <a:pt x="870094" y="1283357"/>
                  </a:cubicBezTo>
                  <a:cubicBezTo>
                    <a:pt x="875445" y="1287945"/>
                    <a:pt x="876975" y="1291003"/>
                    <a:pt x="883091" y="1284122"/>
                  </a:cubicBezTo>
                  <a:cubicBezTo>
                    <a:pt x="889208" y="1277241"/>
                    <a:pt x="903735" y="1278770"/>
                    <a:pt x="906029" y="1284887"/>
                  </a:cubicBezTo>
                  <a:cubicBezTo>
                    <a:pt x="908323" y="1291003"/>
                    <a:pt x="915204" y="1292532"/>
                    <a:pt x="921320" y="1292532"/>
                  </a:cubicBezTo>
                  <a:cubicBezTo>
                    <a:pt x="927437" y="1292532"/>
                    <a:pt x="928202" y="1302472"/>
                    <a:pt x="932789" y="1300178"/>
                  </a:cubicBezTo>
                  <a:cubicBezTo>
                    <a:pt x="936612" y="1297884"/>
                    <a:pt x="935847" y="1287180"/>
                    <a:pt x="941200" y="1287945"/>
                  </a:cubicBezTo>
                  <a:cubicBezTo>
                    <a:pt x="946552" y="1288710"/>
                    <a:pt x="950375" y="1295591"/>
                    <a:pt x="958785" y="1295591"/>
                  </a:cubicBezTo>
                  <a:cubicBezTo>
                    <a:pt x="967195" y="1295591"/>
                    <a:pt x="973312" y="1293297"/>
                    <a:pt x="973312" y="1287180"/>
                  </a:cubicBezTo>
                  <a:cubicBezTo>
                    <a:pt x="973312" y="1281064"/>
                    <a:pt x="972547" y="1269595"/>
                    <a:pt x="967195" y="1269595"/>
                  </a:cubicBezTo>
                  <a:cubicBezTo>
                    <a:pt x="961843" y="1269595"/>
                    <a:pt x="957256" y="1264243"/>
                    <a:pt x="950375" y="1264243"/>
                  </a:cubicBezTo>
                  <a:cubicBezTo>
                    <a:pt x="944258" y="1264243"/>
                    <a:pt x="938141" y="1253539"/>
                    <a:pt x="944258" y="1251245"/>
                  </a:cubicBezTo>
                  <a:cubicBezTo>
                    <a:pt x="950375" y="1248951"/>
                    <a:pt x="961079" y="1243599"/>
                    <a:pt x="958785" y="1238247"/>
                  </a:cubicBezTo>
                  <a:cubicBezTo>
                    <a:pt x="956491" y="1232895"/>
                    <a:pt x="954962" y="1222191"/>
                    <a:pt x="962608" y="1220662"/>
                  </a:cubicBezTo>
                  <a:cubicBezTo>
                    <a:pt x="971018" y="1219897"/>
                    <a:pt x="988604" y="1219897"/>
                    <a:pt x="987075" y="1216074"/>
                  </a:cubicBezTo>
                  <a:cubicBezTo>
                    <a:pt x="986310" y="1213016"/>
                    <a:pt x="969489" y="1210722"/>
                    <a:pt x="966431" y="1205370"/>
                  </a:cubicBezTo>
                  <a:cubicBezTo>
                    <a:pt x="963372" y="1200018"/>
                    <a:pt x="962608" y="1187020"/>
                    <a:pt x="965666" y="1184726"/>
                  </a:cubicBezTo>
                  <a:cubicBezTo>
                    <a:pt x="968724" y="1182433"/>
                    <a:pt x="979429" y="1185491"/>
                    <a:pt x="985545" y="1183962"/>
                  </a:cubicBezTo>
                  <a:cubicBezTo>
                    <a:pt x="991662" y="1181668"/>
                    <a:pt x="1005424" y="1187020"/>
                    <a:pt x="1013070" y="1180904"/>
                  </a:cubicBezTo>
                  <a:cubicBezTo>
                    <a:pt x="1021481" y="1174787"/>
                    <a:pt x="1039066" y="1173258"/>
                    <a:pt x="1048241" y="1173258"/>
                  </a:cubicBezTo>
                  <a:cubicBezTo>
                    <a:pt x="1057416" y="1173258"/>
                    <a:pt x="1065062" y="1167141"/>
                    <a:pt x="1071943" y="1165612"/>
                  </a:cubicBezTo>
                  <a:cubicBezTo>
                    <a:pt x="1078824" y="1164847"/>
                    <a:pt x="1099468" y="1161024"/>
                    <a:pt x="1104820" y="1159495"/>
                  </a:cubicBezTo>
                  <a:cubicBezTo>
                    <a:pt x="1110172" y="1157202"/>
                    <a:pt x="1137697" y="1153379"/>
                    <a:pt x="1138462" y="1147262"/>
                  </a:cubicBezTo>
                  <a:cubicBezTo>
                    <a:pt x="1139226" y="1141910"/>
                    <a:pt x="1161399" y="1137322"/>
                    <a:pt x="1167515" y="1140381"/>
                  </a:cubicBezTo>
                  <a:cubicBezTo>
                    <a:pt x="1172868" y="1143439"/>
                    <a:pt x="1180513" y="1144968"/>
                    <a:pt x="1185866" y="1143439"/>
                  </a:cubicBezTo>
                  <a:cubicBezTo>
                    <a:pt x="1191218" y="1141145"/>
                    <a:pt x="1201922" y="1147262"/>
                    <a:pt x="1201157" y="1153379"/>
                  </a:cubicBezTo>
                  <a:cubicBezTo>
                    <a:pt x="1200392" y="1159495"/>
                    <a:pt x="1205745" y="1165612"/>
                    <a:pt x="1204980" y="1170964"/>
                  </a:cubicBezTo>
                  <a:cubicBezTo>
                    <a:pt x="1204215" y="1175551"/>
                    <a:pt x="1199628" y="1177081"/>
                    <a:pt x="1202687" y="1180904"/>
                  </a:cubicBezTo>
                  <a:cubicBezTo>
                    <a:pt x="1205745" y="1184726"/>
                    <a:pt x="1219507" y="1181668"/>
                    <a:pt x="1224095" y="1177081"/>
                  </a:cubicBezTo>
                  <a:cubicBezTo>
                    <a:pt x="1227918" y="1172493"/>
                    <a:pt x="1232505" y="1179374"/>
                    <a:pt x="1232505" y="1183197"/>
                  </a:cubicBezTo>
                  <a:cubicBezTo>
                    <a:pt x="1232505" y="1187020"/>
                    <a:pt x="1239386" y="1189314"/>
                    <a:pt x="1239386" y="1184726"/>
                  </a:cubicBezTo>
                  <a:cubicBezTo>
                    <a:pt x="1239386" y="1180139"/>
                    <a:pt x="1247797" y="1183197"/>
                    <a:pt x="1250090" y="1186256"/>
                  </a:cubicBezTo>
                  <a:cubicBezTo>
                    <a:pt x="1252384" y="1189314"/>
                    <a:pt x="1262324" y="1182433"/>
                    <a:pt x="1262324" y="1187785"/>
                  </a:cubicBezTo>
                  <a:cubicBezTo>
                    <a:pt x="1262324" y="1193137"/>
                    <a:pt x="1247797" y="1197724"/>
                    <a:pt x="1253913" y="1203076"/>
                  </a:cubicBezTo>
                  <a:cubicBezTo>
                    <a:pt x="1260030" y="1209193"/>
                    <a:pt x="1263853" y="1196195"/>
                    <a:pt x="1271499" y="1198489"/>
                  </a:cubicBezTo>
                  <a:cubicBezTo>
                    <a:pt x="1279145" y="1201547"/>
                    <a:pt x="1289848" y="1189314"/>
                    <a:pt x="1296730" y="1187785"/>
                  </a:cubicBezTo>
                  <a:cubicBezTo>
                    <a:pt x="1303611" y="1186256"/>
                    <a:pt x="1311257" y="1179374"/>
                    <a:pt x="1318138" y="1175551"/>
                  </a:cubicBezTo>
                  <a:cubicBezTo>
                    <a:pt x="1324255" y="1171729"/>
                    <a:pt x="1338017" y="1172493"/>
                    <a:pt x="1333430" y="1177081"/>
                  </a:cubicBezTo>
                  <a:cubicBezTo>
                    <a:pt x="1329607" y="1181668"/>
                    <a:pt x="1325019" y="1189314"/>
                    <a:pt x="1340311" y="1195431"/>
                  </a:cubicBezTo>
                  <a:cubicBezTo>
                    <a:pt x="1355603" y="1201547"/>
                    <a:pt x="1373188" y="1232895"/>
                    <a:pt x="1383127" y="1248187"/>
                  </a:cubicBezTo>
                  <a:cubicBezTo>
                    <a:pt x="1393067" y="1263478"/>
                    <a:pt x="1402242" y="1291768"/>
                    <a:pt x="1407594" y="1291768"/>
                  </a:cubicBezTo>
                  <a:cubicBezTo>
                    <a:pt x="1412946" y="1291768"/>
                    <a:pt x="1414475" y="1278005"/>
                    <a:pt x="1421357" y="1276476"/>
                  </a:cubicBezTo>
                  <a:cubicBezTo>
                    <a:pt x="1428238" y="1274947"/>
                    <a:pt x="1432061" y="1288710"/>
                    <a:pt x="1439707" y="1290239"/>
                  </a:cubicBezTo>
                  <a:cubicBezTo>
                    <a:pt x="1446588" y="1291768"/>
                    <a:pt x="1456527" y="1296355"/>
                    <a:pt x="1462644" y="1294062"/>
                  </a:cubicBezTo>
                  <a:cubicBezTo>
                    <a:pt x="1467996" y="1291768"/>
                    <a:pt x="1480994" y="1284122"/>
                    <a:pt x="1485582" y="1287180"/>
                  </a:cubicBezTo>
                  <a:cubicBezTo>
                    <a:pt x="1490169" y="1290239"/>
                    <a:pt x="1496285" y="1290239"/>
                    <a:pt x="1500873" y="1300178"/>
                  </a:cubicBezTo>
                  <a:cubicBezTo>
                    <a:pt x="1504696" y="1310118"/>
                    <a:pt x="1510813" y="1312412"/>
                    <a:pt x="1515400" y="1312412"/>
                  </a:cubicBezTo>
                  <a:cubicBezTo>
                    <a:pt x="1519223" y="1312412"/>
                    <a:pt x="1520752" y="1316999"/>
                    <a:pt x="1520752" y="1321587"/>
                  </a:cubicBezTo>
                  <a:cubicBezTo>
                    <a:pt x="1520752" y="1326174"/>
                    <a:pt x="1528398" y="1331526"/>
                    <a:pt x="1532221" y="1331526"/>
                  </a:cubicBezTo>
                  <a:cubicBezTo>
                    <a:pt x="1536044" y="1331526"/>
                    <a:pt x="1547512" y="1329997"/>
                    <a:pt x="1550571" y="1327703"/>
                  </a:cubicBezTo>
                  <a:cubicBezTo>
                    <a:pt x="1553629" y="1325409"/>
                    <a:pt x="1558217" y="1323116"/>
                    <a:pt x="1558981" y="1328468"/>
                  </a:cubicBezTo>
                  <a:cubicBezTo>
                    <a:pt x="1559746" y="1333820"/>
                    <a:pt x="1565863" y="1341466"/>
                    <a:pt x="1569685" y="1341466"/>
                  </a:cubicBezTo>
                  <a:cubicBezTo>
                    <a:pt x="1573508" y="1341466"/>
                    <a:pt x="1581919" y="1345288"/>
                    <a:pt x="1582683" y="1341466"/>
                  </a:cubicBezTo>
                  <a:cubicBezTo>
                    <a:pt x="1583448" y="1337643"/>
                    <a:pt x="1594152" y="1335349"/>
                    <a:pt x="1598739" y="1335349"/>
                  </a:cubicBezTo>
                  <a:cubicBezTo>
                    <a:pt x="1602562" y="1334584"/>
                    <a:pt x="1617089" y="1331526"/>
                    <a:pt x="1620148" y="1325409"/>
                  </a:cubicBezTo>
                  <a:cubicBezTo>
                    <a:pt x="1623206" y="1319293"/>
                    <a:pt x="1634675" y="1319293"/>
                    <a:pt x="1637733" y="1314705"/>
                  </a:cubicBezTo>
                  <a:cubicBezTo>
                    <a:pt x="1640791" y="1310118"/>
                    <a:pt x="1650731" y="1308589"/>
                    <a:pt x="1653024" y="1304001"/>
                  </a:cubicBezTo>
                  <a:cubicBezTo>
                    <a:pt x="1655318" y="1299414"/>
                    <a:pt x="1667551" y="1300178"/>
                    <a:pt x="1669081" y="1297120"/>
                  </a:cubicBezTo>
                  <a:cubicBezTo>
                    <a:pt x="1670610" y="1293297"/>
                    <a:pt x="1680550" y="1292532"/>
                    <a:pt x="1685901" y="1294062"/>
                  </a:cubicBezTo>
                  <a:cubicBezTo>
                    <a:pt x="1690489" y="1295591"/>
                    <a:pt x="1714956" y="1300178"/>
                    <a:pt x="1718014" y="1300178"/>
                  </a:cubicBezTo>
                  <a:cubicBezTo>
                    <a:pt x="1721072" y="1299414"/>
                    <a:pt x="1721837" y="1313176"/>
                    <a:pt x="1725660" y="1313941"/>
                  </a:cubicBezTo>
                  <a:cubicBezTo>
                    <a:pt x="1729483" y="1314705"/>
                    <a:pt x="1741716" y="1324645"/>
                    <a:pt x="1744775" y="1321587"/>
                  </a:cubicBezTo>
                  <a:cubicBezTo>
                    <a:pt x="1747832" y="1318528"/>
                    <a:pt x="1756243" y="1315470"/>
                    <a:pt x="1763124" y="1320057"/>
                  </a:cubicBezTo>
                  <a:cubicBezTo>
                    <a:pt x="1770005" y="1324645"/>
                    <a:pt x="1776887" y="1329997"/>
                    <a:pt x="1779945" y="1325409"/>
                  </a:cubicBezTo>
                  <a:cubicBezTo>
                    <a:pt x="1783004" y="1320057"/>
                    <a:pt x="1796766" y="1318528"/>
                    <a:pt x="1799060" y="1315470"/>
                  </a:cubicBezTo>
                  <a:cubicBezTo>
                    <a:pt x="1801353" y="1312412"/>
                    <a:pt x="1802883" y="1304001"/>
                    <a:pt x="1799824" y="1300943"/>
                  </a:cubicBezTo>
                  <a:cubicBezTo>
                    <a:pt x="1796766" y="1297884"/>
                    <a:pt x="1792943" y="1286416"/>
                    <a:pt x="1791414" y="1281064"/>
                  </a:cubicBezTo>
                  <a:cubicBezTo>
                    <a:pt x="1789884" y="1274947"/>
                    <a:pt x="1799824" y="1274183"/>
                    <a:pt x="1801353" y="1268830"/>
                  </a:cubicBezTo>
                  <a:cubicBezTo>
                    <a:pt x="1802883" y="1263478"/>
                    <a:pt x="1811293" y="1262714"/>
                    <a:pt x="1813587" y="1260420"/>
                  </a:cubicBezTo>
                  <a:cubicBezTo>
                    <a:pt x="1816645" y="1257362"/>
                    <a:pt x="1816645" y="1251245"/>
                    <a:pt x="1821997" y="1252774"/>
                  </a:cubicBezTo>
                  <a:cubicBezTo>
                    <a:pt x="1826584" y="1254303"/>
                    <a:pt x="1837289" y="1258126"/>
                    <a:pt x="1838818" y="1259655"/>
                  </a:cubicBezTo>
                  <a:cubicBezTo>
                    <a:pt x="1841112" y="1261949"/>
                    <a:pt x="1848758" y="1263478"/>
                    <a:pt x="1853345" y="1263478"/>
                  </a:cubicBezTo>
                  <a:cubicBezTo>
                    <a:pt x="1857932" y="1263478"/>
                    <a:pt x="1865578" y="1268066"/>
                    <a:pt x="1870165" y="1270360"/>
                  </a:cubicBezTo>
                  <a:cubicBezTo>
                    <a:pt x="1874753" y="1273418"/>
                    <a:pt x="1890045" y="1273418"/>
                    <a:pt x="1893103" y="1277241"/>
                  </a:cubicBezTo>
                  <a:cubicBezTo>
                    <a:pt x="1896161" y="1281828"/>
                    <a:pt x="1892338" y="1294062"/>
                    <a:pt x="1896161" y="1297884"/>
                  </a:cubicBezTo>
                  <a:cubicBezTo>
                    <a:pt x="1899220" y="1302472"/>
                    <a:pt x="1907630" y="1311647"/>
                    <a:pt x="1910688" y="1309353"/>
                  </a:cubicBezTo>
                  <a:cubicBezTo>
                    <a:pt x="1913747" y="1307059"/>
                    <a:pt x="1926744" y="1316234"/>
                    <a:pt x="1931332" y="1315470"/>
                  </a:cubicBezTo>
                  <a:cubicBezTo>
                    <a:pt x="1935920" y="1314705"/>
                    <a:pt x="1943566" y="1307059"/>
                    <a:pt x="1948153" y="1307059"/>
                  </a:cubicBezTo>
                  <a:cubicBezTo>
                    <a:pt x="1951976" y="1307059"/>
                    <a:pt x="1964973" y="1303236"/>
                    <a:pt x="1969561" y="1304001"/>
                  </a:cubicBezTo>
                  <a:cubicBezTo>
                    <a:pt x="1973384" y="1304766"/>
                    <a:pt x="1988675" y="1310118"/>
                    <a:pt x="1990969" y="1309353"/>
                  </a:cubicBezTo>
                  <a:cubicBezTo>
                    <a:pt x="1993264" y="1307824"/>
                    <a:pt x="2007025" y="1310118"/>
                    <a:pt x="2008555" y="1314705"/>
                  </a:cubicBezTo>
                  <a:cubicBezTo>
                    <a:pt x="2010848" y="1319293"/>
                    <a:pt x="2027670" y="1319293"/>
                    <a:pt x="2027670" y="1323880"/>
                  </a:cubicBezTo>
                  <a:cubicBezTo>
                    <a:pt x="2027670" y="1329232"/>
                    <a:pt x="2037609" y="1331526"/>
                    <a:pt x="2039903" y="1337643"/>
                  </a:cubicBezTo>
                  <a:cubicBezTo>
                    <a:pt x="2042961" y="1343759"/>
                    <a:pt x="2065133" y="1339936"/>
                    <a:pt x="2069722" y="1343759"/>
                  </a:cubicBezTo>
                  <a:cubicBezTo>
                    <a:pt x="2073545" y="1347582"/>
                    <a:pt x="2099540" y="1346818"/>
                    <a:pt x="2100305" y="1343759"/>
                  </a:cubicBezTo>
                  <a:cubicBezTo>
                    <a:pt x="2101069" y="1340701"/>
                    <a:pt x="2125536" y="1339172"/>
                    <a:pt x="2130123" y="1336114"/>
                  </a:cubicBezTo>
                  <a:cubicBezTo>
                    <a:pt x="2134711" y="1332291"/>
                    <a:pt x="2147709" y="1333820"/>
                    <a:pt x="2148473" y="1329232"/>
                  </a:cubicBezTo>
                  <a:cubicBezTo>
                    <a:pt x="2149237" y="1323880"/>
                    <a:pt x="2161471" y="1320822"/>
                    <a:pt x="2166823" y="1316234"/>
                  </a:cubicBezTo>
                  <a:cubicBezTo>
                    <a:pt x="2172175" y="1311647"/>
                    <a:pt x="2194348" y="1312412"/>
                    <a:pt x="2195878" y="1317764"/>
                  </a:cubicBezTo>
                  <a:cubicBezTo>
                    <a:pt x="2197406" y="1323116"/>
                    <a:pt x="2210404" y="1323880"/>
                    <a:pt x="2215757" y="1322351"/>
                  </a:cubicBezTo>
                  <a:cubicBezTo>
                    <a:pt x="2221108" y="1320057"/>
                    <a:pt x="2235635" y="1323116"/>
                    <a:pt x="2237930" y="1328468"/>
                  </a:cubicBezTo>
                  <a:cubicBezTo>
                    <a:pt x="2240223" y="1333820"/>
                    <a:pt x="2256279" y="1336114"/>
                    <a:pt x="2260867" y="1334584"/>
                  </a:cubicBezTo>
                  <a:cubicBezTo>
                    <a:pt x="2264690" y="1333055"/>
                    <a:pt x="2277687" y="1323116"/>
                    <a:pt x="2283039" y="1322351"/>
                  </a:cubicBezTo>
                  <a:cubicBezTo>
                    <a:pt x="2287627" y="1321587"/>
                    <a:pt x="2294508" y="1316234"/>
                    <a:pt x="2292979" y="1311647"/>
                  </a:cubicBezTo>
                  <a:cubicBezTo>
                    <a:pt x="2291450" y="1306295"/>
                    <a:pt x="2302919" y="1292532"/>
                    <a:pt x="2303683" y="1286416"/>
                  </a:cubicBezTo>
                  <a:cubicBezTo>
                    <a:pt x="2305212" y="1280299"/>
                    <a:pt x="2314388" y="1265007"/>
                    <a:pt x="2318211" y="1263478"/>
                  </a:cubicBezTo>
                  <a:cubicBezTo>
                    <a:pt x="2321268" y="1261949"/>
                    <a:pt x="2328914" y="1255832"/>
                    <a:pt x="2328150" y="1251245"/>
                  </a:cubicBezTo>
                  <a:cubicBezTo>
                    <a:pt x="2327385" y="1246658"/>
                    <a:pt x="2325091" y="1233660"/>
                    <a:pt x="2321268" y="1233660"/>
                  </a:cubicBezTo>
                  <a:cubicBezTo>
                    <a:pt x="2317445" y="1233660"/>
                    <a:pt x="2309799" y="1234424"/>
                    <a:pt x="2318975" y="1220662"/>
                  </a:cubicBezTo>
                  <a:cubicBezTo>
                    <a:pt x="2328914" y="1206899"/>
                    <a:pt x="2345735" y="1210722"/>
                    <a:pt x="2348794" y="1210722"/>
                  </a:cubicBezTo>
                  <a:cubicBezTo>
                    <a:pt x="2351851" y="1210722"/>
                    <a:pt x="2373260" y="1204606"/>
                    <a:pt x="2383200" y="1207664"/>
                  </a:cubicBezTo>
                  <a:cubicBezTo>
                    <a:pt x="2393139" y="1210722"/>
                    <a:pt x="2399256" y="1206135"/>
                    <a:pt x="2409195" y="1212251"/>
                  </a:cubicBezTo>
                  <a:cubicBezTo>
                    <a:pt x="2419135" y="1218368"/>
                    <a:pt x="2433662" y="1216074"/>
                    <a:pt x="2437485" y="1220662"/>
                  </a:cubicBezTo>
                  <a:cubicBezTo>
                    <a:pt x="2441308" y="1226014"/>
                    <a:pt x="2454305" y="1229837"/>
                    <a:pt x="2452777" y="1239012"/>
                  </a:cubicBezTo>
                  <a:cubicBezTo>
                    <a:pt x="2450483" y="1247422"/>
                    <a:pt x="2460422" y="1242835"/>
                    <a:pt x="2463481" y="1261185"/>
                  </a:cubicBezTo>
                  <a:cubicBezTo>
                    <a:pt x="2466539" y="1279535"/>
                    <a:pt x="2474950" y="1281064"/>
                    <a:pt x="2477243" y="1290239"/>
                  </a:cubicBezTo>
                  <a:cubicBezTo>
                    <a:pt x="2479537" y="1298649"/>
                    <a:pt x="2490241" y="1314705"/>
                    <a:pt x="2488712" y="1320057"/>
                  </a:cubicBezTo>
                  <a:cubicBezTo>
                    <a:pt x="2487183" y="1325409"/>
                    <a:pt x="2485653" y="1333055"/>
                    <a:pt x="2497887" y="1333820"/>
                  </a:cubicBezTo>
                  <a:cubicBezTo>
                    <a:pt x="2509356" y="1334584"/>
                    <a:pt x="2517766" y="1343759"/>
                    <a:pt x="2520825" y="1342230"/>
                  </a:cubicBezTo>
                  <a:cubicBezTo>
                    <a:pt x="2523882" y="1340701"/>
                    <a:pt x="2537645" y="1346053"/>
                    <a:pt x="2544526" y="1352934"/>
                  </a:cubicBezTo>
                  <a:cubicBezTo>
                    <a:pt x="2551408" y="1359816"/>
                    <a:pt x="2561347" y="1356757"/>
                    <a:pt x="2561347" y="1364403"/>
                  </a:cubicBezTo>
                  <a:cubicBezTo>
                    <a:pt x="2560582" y="1372049"/>
                    <a:pt x="2566699" y="1378930"/>
                    <a:pt x="2565934" y="1385047"/>
                  </a:cubicBezTo>
                  <a:cubicBezTo>
                    <a:pt x="2565170" y="1391163"/>
                    <a:pt x="2578933" y="1395751"/>
                    <a:pt x="2588872" y="1394222"/>
                  </a:cubicBezTo>
                  <a:cubicBezTo>
                    <a:pt x="2598811" y="1392693"/>
                    <a:pt x="2605693" y="1398045"/>
                    <a:pt x="2609516" y="1388870"/>
                  </a:cubicBezTo>
                  <a:cubicBezTo>
                    <a:pt x="2613339" y="1380459"/>
                    <a:pt x="2627101" y="1383518"/>
                    <a:pt x="2632453" y="1380459"/>
                  </a:cubicBezTo>
                  <a:cubicBezTo>
                    <a:pt x="2637041" y="1376636"/>
                    <a:pt x="2651568" y="1372813"/>
                    <a:pt x="2650803" y="1385811"/>
                  </a:cubicBezTo>
                  <a:cubicBezTo>
                    <a:pt x="2650038" y="1398809"/>
                    <a:pt x="2658449" y="1401868"/>
                    <a:pt x="2651568" y="1405690"/>
                  </a:cubicBezTo>
                  <a:cubicBezTo>
                    <a:pt x="2644686" y="1410278"/>
                    <a:pt x="2641628" y="1428628"/>
                    <a:pt x="2639335" y="1436274"/>
                  </a:cubicBezTo>
                  <a:cubicBezTo>
                    <a:pt x="2637041" y="1443920"/>
                    <a:pt x="2627101" y="1446213"/>
                    <a:pt x="2625572" y="1454624"/>
                  </a:cubicBezTo>
                  <a:cubicBezTo>
                    <a:pt x="2624043" y="1463034"/>
                    <a:pt x="2614867" y="1463799"/>
                    <a:pt x="2614867" y="1470680"/>
                  </a:cubicBezTo>
                  <a:cubicBezTo>
                    <a:pt x="2614867" y="1476797"/>
                    <a:pt x="2601106" y="1476032"/>
                    <a:pt x="2594224" y="1470680"/>
                  </a:cubicBezTo>
                  <a:cubicBezTo>
                    <a:pt x="2587343" y="1465328"/>
                    <a:pt x="2580461" y="1479855"/>
                    <a:pt x="2575110" y="1479855"/>
                  </a:cubicBezTo>
                  <a:cubicBezTo>
                    <a:pt x="2569757" y="1479855"/>
                    <a:pt x="2570522" y="1492088"/>
                    <a:pt x="2571287" y="1497440"/>
                  </a:cubicBezTo>
                  <a:cubicBezTo>
                    <a:pt x="2572816" y="1502792"/>
                    <a:pt x="2568993" y="1508909"/>
                    <a:pt x="2572816" y="1517319"/>
                  </a:cubicBezTo>
                  <a:cubicBezTo>
                    <a:pt x="2574345" y="1521907"/>
                    <a:pt x="2573580" y="1531082"/>
                    <a:pt x="2574345" y="1540257"/>
                  </a:cubicBezTo>
                  <a:cubicBezTo>
                    <a:pt x="2582755" y="1534140"/>
                    <a:pt x="2590401" y="1529553"/>
                    <a:pt x="2593460" y="1529553"/>
                  </a:cubicBezTo>
                  <a:cubicBezTo>
                    <a:pt x="2601870" y="1529553"/>
                    <a:pt x="2610280" y="1544844"/>
                    <a:pt x="2620220" y="1545609"/>
                  </a:cubicBezTo>
                  <a:cubicBezTo>
                    <a:pt x="2630159" y="1546373"/>
                    <a:pt x="2673741" y="1515026"/>
                    <a:pt x="2673741" y="1510438"/>
                  </a:cubicBezTo>
                  <a:cubicBezTo>
                    <a:pt x="2673741" y="1505086"/>
                    <a:pt x="2699736" y="1479855"/>
                    <a:pt x="2711205" y="1466857"/>
                  </a:cubicBezTo>
                  <a:cubicBezTo>
                    <a:pt x="2723439" y="1453859"/>
                    <a:pt x="2738730" y="1433980"/>
                    <a:pt x="2744846" y="1418688"/>
                  </a:cubicBezTo>
                  <a:cubicBezTo>
                    <a:pt x="2748669" y="1409513"/>
                    <a:pt x="2765491" y="1391163"/>
                    <a:pt x="2769313" y="1384282"/>
                  </a:cubicBezTo>
                  <a:cubicBezTo>
                    <a:pt x="2773136" y="1377401"/>
                    <a:pt x="2776194" y="1376636"/>
                    <a:pt x="2783840" y="1359816"/>
                  </a:cubicBezTo>
                  <a:cubicBezTo>
                    <a:pt x="2791486" y="1342995"/>
                    <a:pt x="2791486" y="1298649"/>
                    <a:pt x="2793780" y="1295591"/>
                  </a:cubicBezTo>
                  <a:cubicBezTo>
                    <a:pt x="2796074" y="1292532"/>
                    <a:pt x="2794544" y="1284887"/>
                    <a:pt x="2798367" y="1280299"/>
                  </a:cubicBezTo>
                  <a:cubicBezTo>
                    <a:pt x="2801425" y="1275712"/>
                    <a:pt x="2799897" y="1268830"/>
                    <a:pt x="2806777" y="1262714"/>
                  </a:cubicBezTo>
                  <a:cubicBezTo>
                    <a:pt x="2813659" y="1256597"/>
                    <a:pt x="2812130" y="1251245"/>
                    <a:pt x="2810600" y="1246658"/>
                  </a:cubicBezTo>
                  <a:cubicBezTo>
                    <a:pt x="2809071" y="1242070"/>
                    <a:pt x="2810600" y="1231366"/>
                    <a:pt x="2809071" y="1228308"/>
                  </a:cubicBezTo>
                  <a:cubicBezTo>
                    <a:pt x="2807542" y="1225249"/>
                    <a:pt x="2807542" y="1223720"/>
                    <a:pt x="2812130" y="1221426"/>
                  </a:cubicBezTo>
                  <a:cubicBezTo>
                    <a:pt x="2815953" y="1219133"/>
                    <a:pt x="2809071" y="1212251"/>
                    <a:pt x="2803720" y="1209193"/>
                  </a:cubicBezTo>
                  <a:cubicBezTo>
                    <a:pt x="2797603" y="1206135"/>
                    <a:pt x="2789957" y="1203841"/>
                    <a:pt x="2789957" y="1196960"/>
                  </a:cubicBezTo>
                  <a:cubicBezTo>
                    <a:pt x="2789192" y="1190079"/>
                    <a:pt x="2779252" y="1181668"/>
                    <a:pt x="2771607" y="1182433"/>
                  </a:cubicBezTo>
                  <a:cubicBezTo>
                    <a:pt x="2763961" y="1183197"/>
                    <a:pt x="2750199" y="1177845"/>
                    <a:pt x="2751728" y="1183197"/>
                  </a:cubicBezTo>
                  <a:cubicBezTo>
                    <a:pt x="2753256" y="1188549"/>
                    <a:pt x="2750963" y="1192372"/>
                    <a:pt x="2747140" y="1191608"/>
                  </a:cubicBezTo>
                  <a:cubicBezTo>
                    <a:pt x="2743317" y="1190843"/>
                    <a:pt x="2741788" y="1193901"/>
                    <a:pt x="2737200" y="1200783"/>
                  </a:cubicBezTo>
                  <a:cubicBezTo>
                    <a:pt x="2732613" y="1207664"/>
                    <a:pt x="2717322" y="1208428"/>
                    <a:pt x="2724203" y="1201547"/>
                  </a:cubicBezTo>
                  <a:cubicBezTo>
                    <a:pt x="2731084" y="1194666"/>
                    <a:pt x="2721909" y="1194666"/>
                    <a:pt x="2723439" y="1187020"/>
                  </a:cubicBezTo>
                  <a:cubicBezTo>
                    <a:pt x="2724967" y="1180139"/>
                    <a:pt x="2730319" y="1172493"/>
                    <a:pt x="2722673" y="1177081"/>
                  </a:cubicBezTo>
                  <a:cubicBezTo>
                    <a:pt x="2715027" y="1181668"/>
                    <a:pt x="2715027" y="1193137"/>
                    <a:pt x="2708147" y="1194666"/>
                  </a:cubicBezTo>
                  <a:cubicBezTo>
                    <a:pt x="2702030" y="1196195"/>
                    <a:pt x="2703559" y="1175551"/>
                    <a:pt x="2705088" y="1170199"/>
                  </a:cubicBezTo>
                  <a:cubicBezTo>
                    <a:pt x="2706617" y="1164847"/>
                    <a:pt x="2692855" y="1170199"/>
                    <a:pt x="2678328" y="1169435"/>
                  </a:cubicBezTo>
                  <a:cubicBezTo>
                    <a:pt x="2663801" y="1168670"/>
                    <a:pt x="2667624" y="1157966"/>
                    <a:pt x="2679092" y="1151085"/>
                  </a:cubicBezTo>
                  <a:cubicBezTo>
                    <a:pt x="2690561" y="1144968"/>
                    <a:pt x="2689032" y="1138852"/>
                    <a:pt x="2694384" y="1135793"/>
                  </a:cubicBezTo>
                  <a:cubicBezTo>
                    <a:pt x="2700501" y="1133499"/>
                    <a:pt x="2715027" y="1122795"/>
                    <a:pt x="2724203" y="1117443"/>
                  </a:cubicBezTo>
                  <a:cubicBezTo>
                    <a:pt x="2733378" y="1112091"/>
                    <a:pt x="2734907" y="1105975"/>
                    <a:pt x="2737200" y="1099858"/>
                  </a:cubicBezTo>
                  <a:cubicBezTo>
                    <a:pt x="2739495" y="1093741"/>
                    <a:pt x="2755551" y="1086095"/>
                    <a:pt x="2770842" y="1073862"/>
                  </a:cubicBezTo>
                  <a:cubicBezTo>
                    <a:pt x="2785369" y="1061629"/>
                    <a:pt x="2793015" y="1053983"/>
                    <a:pt x="2796074" y="1046337"/>
                  </a:cubicBezTo>
                  <a:cubicBezTo>
                    <a:pt x="2799131" y="1038691"/>
                    <a:pt x="2821304" y="1029516"/>
                    <a:pt x="2822069" y="1023400"/>
                  </a:cubicBezTo>
                  <a:cubicBezTo>
                    <a:pt x="2822069" y="1017283"/>
                    <a:pt x="2848065" y="1003521"/>
                    <a:pt x="2865650" y="999698"/>
                  </a:cubicBezTo>
                  <a:cubicBezTo>
                    <a:pt x="2883235" y="995875"/>
                    <a:pt x="2910761" y="1000462"/>
                    <a:pt x="2916113" y="1005814"/>
                  </a:cubicBezTo>
                  <a:cubicBezTo>
                    <a:pt x="2921464" y="1011166"/>
                    <a:pt x="2925287" y="1008873"/>
                    <a:pt x="2928346" y="1005814"/>
                  </a:cubicBezTo>
                  <a:cubicBezTo>
                    <a:pt x="2931404" y="1001992"/>
                    <a:pt x="2938286" y="1004285"/>
                    <a:pt x="2949754" y="1005814"/>
                  </a:cubicBezTo>
                  <a:cubicBezTo>
                    <a:pt x="2961223" y="1007344"/>
                    <a:pt x="2964282" y="999698"/>
                    <a:pt x="2971927" y="1002756"/>
                  </a:cubicBezTo>
                  <a:cubicBezTo>
                    <a:pt x="2979573" y="1005050"/>
                    <a:pt x="2986454" y="1006579"/>
                    <a:pt x="2991042" y="996639"/>
                  </a:cubicBezTo>
                  <a:cubicBezTo>
                    <a:pt x="2995629" y="986700"/>
                    <a:pt x="3018567" y="988994"/>
                    <a:pt x="3023918" y="992817"/>
                  </a:cubicBezTo>
                  <a:cubicBezTo>
                    <a:pt x="3029271" y="996639"/>
                    <a:pt x="3033094" y="1001992"/>
                    <a:pt x="3041504" y="996639"/>
                  </a:cubicBezTo>
                  <a:cubicBezTo>
                    <a:pt x="3049914" y="990523"/>
                    <a:pt x="3049914" y="1004285"/>
                    <a:pt x="3057560" y="1005050"/>
                  </a:cubicBezTo>
                  <a:cubicBezTo>
                    <a:pt x="3065206" y="1005814"/>
                    <a:pt x="3060619" y="1013460"/>
                    <a:pt x="3053737" y="1012696"/>
                  </a:cubicBezTo>
                  <a:cubicBezTo>
                    <a:pt x="3046856" y="1011931"/>
                    <a:pt x="3038446" y="1016519"/>
                    <a:pt x="3046091" y="1021106"/>
                  </a:cubicBezTo>
                  <a:cubicBezTo>
                    <a:pt x="3053737" y="1025694"/>
                    <a:pt x="3062912" y="1016519"/>
                    <a:pt x="3069793" y="1017283"/>
                  </a:cubicBezTo>
                  <a:cubicBezTo>
                    <a:pt x="3075910" y="1018048"/>
                    <a:pt x="3085849" y="1018812"/>
                    <a:pt x="3094260" y="1012696"/>
                  </a:cubicBezTo>
                  <a:cubicBezTo>
                    <a:pt x="3102671" y="1006579"/>
                    <a:pt x="3104964" y="1017283"/>
                    <a:pt x="3111081" y="1012696"/>
                  </a:cubicBezTo>
                  <a:cubicBezTo>
                    <a:pt x="3116432" y="1007344"/>
                    <a:pt x="3128667" y="1006579"/>
                    <a:pt x="3134783" y="1006579"/>
                  </a:cubicBezTo>
                  <a:cubicBezTo>
                    <a:pt x="3140900" y="1006579"/>
                    <a:pt x="3135547" y="998933"/>
                    <a:pt x="3125608" y="998933"/>
                  </a:cubicBezTo>
                  <a:cubicBezTo>
                    <a:pt x="3115668" y="998933"/>
                    <a:pt x="3115668" y="992817"/>
                    <a:pt x="3124078" y="978289"/>
                  </a:cubicBezTo>
                  <a:cubicBezTo>
                    <a:pt x="3132489" y="963762"/>
                    <a:pt x="3147781" y="955352"/>
                    <a:pt x="3157720" y="946942"/>
                  </a:cubicBezTo>
                  <a:cubicBezTo>
                    <a:pt x="3167660" y="937767"/>
                    <a:pt x="3174541" y="942354"/>
                    <a:pt x="3174541" y="936237"/>
                  </a:cubicBezTo>
                  <a:cubicBezTo>
                    <a:pt x="3174541" y="930121"/>
                    <a:pt x="3179129" y="914065"/>
                    <a:pt x="3186775" y="914065"/>
                  </a:cubicBezTo>
                  <a:cubicBezTo>
                    <a:pt x="3194420" y="914065"/>
                    <a:pt x="3213535" y="917123"/>
                    <a:pt x="3225004" y="910242"/>
                  </a:cubicBezTo>
                  <a:cubicBezTo>
                    <a:pt x="3236472" y="903361"/>
                    <a:pt x="3235708" y="915594"/>
                    <a:pt x="3240295" y="917123"/>
                  </a:cubicBezTo>
                  <a:cubicBezTo>
                    <a:pt x="3244882" y="918652"/>
                    <a:pt x="3251764" y="906419"/>
                    <a:pt x="3257116" y="910242"/>
                  </a:cubicBezTo>
                  <a:cubicBezTo>
                    <a:pt x="3262468" y="914065"/>
                    <a:pt x="3248705" y="922475"/>
                    <a:pt x="3245647" y="933179"/>
                  </a:cubicBezTo>
                  <a:cubicBezTo>
                    <a:pt x="3242588" y="943883"/>
                    <a:pt x="3252528" y="939296"/>
                    <a:pt x="3258645" y="942354"/>
                  </a:cubicBezTo>
                  <a:cubicBezTo>
                    <a:pt x="3264761" y="945413"/>
                    <a:pt x="3251000" y="949235"/>
                    <a:pt x="3252528" y="952294"/>
                  </a:cubicBezTo>
                  <a:cubicBezTo>
                    <a:pt x="3254057" y="955352"/>
                    <a:pt x="3265526" y="955352"/>
                    <a:pt x="3280817" y="939296"/>
                  </a:cubicBezTo>
                  <a:cubicBezTo>
                    <a:pt x="3296109" y="923240"/>
                    <a:pt x="3309872" y="919417"/>
                    <a:pt x="3319046" y="920181"/>
                  </a:cubicBezTo>
                  <a:cubicBezTo>
                    <a:pt x="3328986" y="920946"/>
                    <a:pt x="3322869" y="911006"/>
                    <a:pt x="3323635" y="896479"/>
                  </a:cubicBezTo>
                  <a:cubicBezTo>
                    <a:pt x="3324399" y="881952"/>
                    <a:pt x="3353453" y="877365"/>
                    <a:pt x="3363393" y="881952"/>
                  </a:cubicBezTo>
                  <a:cubicBezTo>
                    <a:pt x="3373332" y="886540"/>
                    <a:pt x="3372567" y="890363"/>
                    <a:pt x="3363393" y="888069"/>
                  </a:cubicBezTo>
                  <a:cubicBezTo>
                    <a:pt x="3354218" y="885775"/>
                    <a:pt x="3345807" y="894186"/>
                    <a:pt x="3345807" y="906419"/>
                  </a:cubicBezTo>
                  <a:cubicBezTo>
                    <a:pt x="3345807" y="918652"/>
                    <a:pt x="3337397" y="922475"/>
                    <a:pt x="3341984" y="927063"/>
                  </a:cubicBezTo>
                  <a:cubicBezTo>
                    <a:pt x="3346572" y="931650"/>
                    <a:pt x="3335103" y="933179"/>
                    <a:pt x="3335103" y="937767"/>
                  </a:cubicBezTo>
                  <a:cubicBezTo>
                    <a:pt x="3335103" y="943119"/>
                    <a:pt x="3335103" y="946942"/>
                    <a:pt x="3328222" y="949235"/>
                  </a:cubicBezTo>
                  <a:cubicBezTo>
                    <a:pt x="3321341" y="951529"/>
                    <a:pt x="3298403" y="953823"/>
                    <a:pt x="3297639" y="962998"/>
                  </a:cubicBezTo>
                  <a:cubicBezTo>
                    <a:pt x="3296874" y="972173"/>
                    <a:pt x="3284640" y="973702"/>
                    <a:pt x="3278524" y="985171"/>
                  </a:cubicBezTo>
                  <a:cubicBezTo>
                    <a:pt x="3272407" y="996639"/>
                    <a:pt x="3250234" y="1003521"/>
                    <a:pt x="3235708" y="1026458"/>
                  </a:cubicBezTo>
                  <a:cubicBezTo>
                    <a:pt x="3221181" y="1049396"/>
                    <a:pt x="3197479" y="1049396"/>
                    <a:pt x="3197479" y="1053983"/>
                  </a:cubicBezTo>
                  <a:cubicBezTo>
                    <a:pt x="3197479" y="1058571"/>
                    <a:pt x="3181422" y="1057806"/>
                    <a:pt x="3176070" y="1058571"/>
                  </a:cubicBezTo>
                  <a:cubicBezTo>
                    <a:pt x="3170718" y="1059335"/>
                    <a:pt x="3181422" y="1073098"/>
                    <a:pt x="3168424" y="1088389"/>
                  </a:cubicBezTo>
                  <a:cubicBezTo>
                    <a:pt x="3155427" y="1102916"/>
                    <a:pt x="3147016" y="1123560"/>
                    <a:pt x="3147016" y="1144204"/>
                  </a:cubicBezTo>
                  <a:cubicBezTo>
                    <a:pt x="3147016" y="1164847"/>
                    <a:pt x="3153897" y="1223720"/>
                    <a:pt x="3160014" y="1234424"/>
                  </a:cubicBezTo>
                  <a:cubicBezTo>
                    <a:pt x="3166130" y="1245128"/>
                    <a:pt x="3162307" y="1270360"/>
                    <a:pt x="3166896" y="1275712"/>
                  </a:cubicBezTo>
                  <a:cubicBezTo>
                    <a:pt x="3171483" y="1281064"/>
                    <a:pt x="3169953" y="1290239"/>
                    <a:pt x="3173012" y="1293297"/>
                  </a:cubicBezTo>
                  <a:cubicBezTo>
                    <a:pt x="3176070" y="1296355"/>
                    <a:pt x="3189068" y="1278770"/>
                    <a:pt x="3197479" y="1271124"/>
                  </a:cubicBezTo>
                  <a:cubicBezTo>
                    <a:pt x="3205889" y="1263478"/>
                    <a:pt x="3203595" y="1261185"/>
                    <a:pt x="3208948" y="1257362"/>
                  </a:cubicBezTo>
                  <a:cubicBezTo>
                    <a:pt x="3215064" y="1253539"/>
                    <a:pt x="3212005" y="1236718"/>
                    <a:pt x="3214299" y="1232895"/>
                  </a:cubicBezTo>
                  <a:cubicBezTo>
                    <a:pt x="3215828" y="1228308"/>
                    <a:pt x="3226532" y="1226778"/>
                    <a:pt x="3230355" y="1221426"/>
                  </a:cubicBezTo>
                  <a:cubicBezTo>
                    <a:pt x="3233414" y="1216839"/>
                    <a:pt x="3242588" y="1219897"/>
                    <a:pt x="3247177" y="1217603"/>
                  </a:cubicBezTo>
                  <a:cubicBezTo>
                    <a:pt x="3251764" y="1216074"/>
                    <a:pt x="3247177" y="1203841"/>
                    <a:pt x="3244882" y="1196960"/>
                  </a:cubicBezTo>
                  <a:cubicBezTo>
                    <a:pt x="3243354" y="1190079"/>
                    <a:pt x="3258645" y="1180904"/>
                    <a:pt x="3267056" y="1174787"/>
                  </a:cubicBezTo>
                  <a:cubicBezTo>
                    <a:pt x="3275466" y="1168670"/>
                    <a:pt x="3285406" y="1178610"/>
                    <a:pt x="3294580" y="1169435"/>
                  </a:cubicBezTo>
                  <a:cubicBezTo>
                    <a:pt x="3303755" y="1160260"/>
                    <a:pt x="3293816" y="1150320"/>
                    <a:pt x="3290757" y="1144968"/>
                  </a:cubicBezTo>
                  <a:cubicBezTo>
                    <a:pt x="3287699" y="1140381"/>
                    <a:pt x="3299932" y="1117443"/>
                    <a:pt x="3307578" y="1115150"/>
                  </a:cubicBezTo>
                  <a:cubicBezTo>
                    <a:pt x="3314459" y="1112856"/>
                    <a:pt x="3318282" y="1120502"/>
                    <a:pt x="3325164" y="1114385"/>
                  </a:cubicBezTo>
                  <a:cubicBezTo>
                    <a:pt x="3332045" y="1108268"/>
                    <a:pt x="3319046" y="1097564"/>
                    <a:pt x="3314459" y="1098329"/>
                  </a:cubicBezTo>
                  <a:cubicBezTo>
                    <a:pt x="3309872" y="1099093"/>
                    <a:pt x="3307578" y="1079979"/>
                    <a:pt x="3319046" y="1070804"/>
                  </a:cubicBezTo>
                  <a:cubicBezTo>
                    <a:pt x="3330515" y="1061629"/>
                    <a:pt x="3325928" y="1060100"/>
                    <a:pt x="3318282" y="1057806"/>
                  </a:cubicBezTo>
                  <a:cubicBezTo>
                    <a:pt x="3310636" y="1055512"/>
                    <a:pt x="3309107" y="1058571"/>
                    <a:pt x="3303755" y="1058571"/>
                  </a:cubicBezTo>
                  <a:cubicBezTo>
                    <a:pt x="3297639" y="1058571"/>
                    <a:pt x="3292286" y="1046337"/>
                    <a:pt x="3300697" y="1033339"/>
                  </a:cubicBezTo>
                  <a:cubicBezTo>
                    <a:pt x="3309872" y="1021106"/>
                    <a:pt x="3318282" y="1021871"/>
                    <a:pt x="3320576" y="1011931"/>
                  </a:cubicBezTo>
                  <a:cubicBezTo>
                    <a:pt x="3322869" y="1001227"/>
                    <a:pt x="3335103" y="986700"/>
                    <a:pt x="3338161" y="981348"/>
                  </a:cubicBezTo>
                  <a:cubicBezTo>
                    <a:pt x="3341220" y="975996"/>
                    <a:pt x="3353453" y="981348"/>
                    <a:pt x="3358805" y="980583"/>
                  </a:cubicBezTo>
                  <a:cubicBezTo>
                    <a:pt x="3363393" y="979819"/>
                    <a:pt x="3361864" y="990523"/>
                    <a:pt x="3367980" y="985171"/>
                  </a:cubicBezTo>
                  <a:cubicBezTo>
                    <a:pt x="3374097" y="979819"/>
                    <a:pt x="3383271" y="961469"/>
                    <a:pt x="3391682" y="961469"/>
                  </a:cubicBezTo>
                  <a:cubicBezTo>
                    <a:pt x="3399327" y="961469"/>
                    <a:pt x="3394740" y="974467"/>
                    <a:pt x="3396270" y="982877"/>
                  </a:cubicBezTo>
                  <a:cubicBezTo>
                    <a:pt x="3398563" y="990523"/>
                    <a:pt x="3403150" y="980583"/>
                    <a:pt x="3417678" y="969879"/>
                  </a:cubicBezTo>
                  <a:cubicBezTo>
                    <a:pt x="3432969" y="959175"/>
                    <a:pt x="3465847" y="959940"/>
                    <a:pt x="3475786" y="965292"/>
                  </a:cubicBezTo>
                  <a:cubicBezTo>
                    <a:pt x="3485726" y="970644"/>
                    <a:pt x="3487254" y="982112"/>
                    <a:pt x="3492607" y="980583"/>
                  </a:cubicBezTo>
                  <a:cubicBezTo>
                    <a:pt x="3501017" y="978289"/>
                    <a:pt x="3494136" y="968350"/>
                    <a:pt x="3502546" y="966056"/>
                  </a:cubicBezTo>
                  <a:cubicBezTo>
                    <a:pt x="3510957" y="963762"/>
                    <a:pt x="3525483" y="954588"/>
                    <a:pt x="3536188" y="946177"/>
                  </a:cubicBezTo>
                  <a:cubicBezTo>
                    <a:pt x="3546892" y="937767"/>
                    <a:pt x="3543834" y="943883"/>
                    <a:pt x="3549951" y="936237"/>
                  </a:cubicBezTo>
                  <a:cubicBezTo>
                    <a:pt x="3556067" y="928592"/>
                    <a:pt x="3561419" y="931650"/>
                    <a:pt x="3563712" y="927063"/>
                  </a:cubicBezTo>
                  <a:cubicBezTo>
                    <a:pt x="3565242" y="921710"/>
                    <a:pt x="3581298" y="914065"/>
                    <a:pt x="3602707" y="908713"/>
                  </a:cubicBezTo>
                  <a:cubicBezTo>
                    <a:pt x="3624115" y="903361"/>
                    <a:pt x="3652405" y="888833"/>
                    <a:pt x="3650875" y="884246"/>
                  </a:cubicBezTo>
                  <a:cubicBezTo>
                    <a:pt x="3649346" y="879659"/>
                    <a:pt x="3659285" y="877365"/>
                    <a:pt x="3660050" y="881952"/>
                  </a:cubicBezTo>
                  <a:cubicBezTo>
                    <a:pt x="3660815" y="886540"/>
                    <a:pt x="3669225" y="885011"/>
                    <a:pt x="3680694" y="887304"/>
                  </a:cubicBezTo>
                  <a:cubicBezTo>
                    <a:pt x="3692162" y="889598"/>
                    <a:pt x="3697514" y="894186"/>
                    <a:pt x="3705925" y="885011"/>
                  </a:cubicBezTo>
                  <a:cubicBezTo>
                    <a:pt x="3715100" y="875836"/>
                    <a:pt x="3705160" y="872777"/>
                    <a:pt x="3705160" y="865131"/>
                  </a:cubicBezTo>
                  <a:cubicBezTo>
                    <a:pt x="3705160" y="858250"/>
                    <a:pt x="3689868" y="850604"/>
                    <a:pt x="3691398" y="842959"/>
                  </a:cubicBezTo>
                  <a:cubicBezTo>
                    <a:pt x="3693691" y="835313"/>
                    <a:pt x="3679929" y="815434"/>
                    <a:pt x="3675342" y="819257"/>
                  </a:cubicBezTo>
                  <a:cubicBezTo>
                    <a:pt x="3671519" y="823079"/>
                    <a:pt x="3661579" y="816198"/>
                    <a:pt x="3661579" y="810082"/>
                  </a:cubicBezTo>
                  <a:cubicBezTo>
                    <a:pt x="3661579" y="803965"/>
                    <a:pt x="3660815" y="797848"/>
                    <a:pt x="3654698" y="801671"/>
                  </a:cubicBezTo>
                  <a:cubicBezTo>
                    <a:pt x="3647816" y="806259"/>
                    <a:pt x="3637113" y="803965"/>
                    <a:pt x="3634819" y="797084"/>
                  </a:cubicBezTo>
                  <a:cubicBezTo>
                    <a:pt x="3632525" y="790967"/>
                    <a:pt x="3647816" y="785615"/>
                    <a:pt x="3657756" y="790203"/>
                  </a:cubicBezTo>
                  <a:cubicBezTo>
                    <a:pt x="3667696" y="794790"/>
                    <a:pt x="3664638" y="798613"/>
                    <a:pt x="3669989" y="802436"/>
                  </a:cubicBezTo>
                  <a:cubicBezTo>
                    <a:pt x="3675342" y="805494"/>
                    <a:pt x="3689104" y="803965"/>
                    <a:pt x="3696750" y="800907"/>
                  </a:cubicBezTo>
                  <a:cubicBezTo>
                    <a:pt x="3703631" y="797084"/>
                    <a:pt x="3724274" y="790203"/>
                    <a:pt x="3727333" y="784086"/>
                  </a:cubicBezTo>
                  <a:cubicBezTo>
                    <a:pt x="3731156" y="777969"/>
                    <a:pt x="3727333" y="774911"/>
                    <a:pt x="3734214" y="771853"/>
                  </a:cubicBezTo>
                  <a:cubicBezTo>
                    <a:pt x="3741096" y="768030"/>
                    <a:pt x="3735743" y="760384"/>
                    <a:pt x="3730391" y="757326"/>
                  </a:cubicBezTo>
                  <a:cubicBezTo>
                    <a:pt x="3724274" y="754267"/>
                    <a:pt x="3725804" y="745092"/>
                    <a:pt x="3731920" y="745092"/>
                  </a:cubicBezTo>
                  <a:cubicBezTo>
                    <a:pt x="3738037" y="745092"/>
                    <a:pt x="3736509" y="737446"/>
                    <a:pt x="3740331" y="737446"/>
                  </a:cubicBezTo>
                  <a:cubicBezTo>
                    <a:pt x="3744154" y="737446"/>
                    <a:pt x="3744919" y="740505"/>
                    <a:pt x="3752565" y="736682"/>
                  </a:cubicBezTo>
                  <a:cubicBezTo>
                    <a:pt x="3760210" y="732859"/>
                    <a:pt x="3752565" y="742798"/>
                    <a:pt x="3749506" y="749680"/>
                  </a:cubicBezTo>
                  <a:cubicBezTo>
                    <a:pt x="3746448" y="756561"/>
                    <a:pt x="3756387" y="761913"/>
                    <a:pt x="3757916" y="766500"/>
                  </a:cubicBezTo>
                  <a:cubicBezTo>
                    <a:pt x="3758681" y="770323"/>
                    <a:pt x="3773972" y="771853"/>
                    <a:pt x="3781618" y="767265"/>
                  </a:cubicBezTo>
                  <a:cubicBezTo>
                    <a:pt x="3790029" y="762678"/>
                    <a:pt x="3816024" y="773382"/>
                    <a:pt x="3818318" y="779498"/>
                  </a:cubicBezTo>
                  <a:cubicBezTo>
                    <a:pt x="3819847" y="786380"/>
                    <a:pt x="3823670" y="794790"/>
                    <a:pt x="3835139" y="800142"/>
                  </a:cubicBezTo>
                  <a:cubicBezTo>
                    <a:pt x="3845843" y="806259"/>
                    <a:pt x="3855783" y="803200"/>
                    <a:pt x="3858076" y="808552"/>
                  </a:cubicBezTo>
                  <a:cubicBezTo>
                    <a:pt x="3860370" y="813905"/>
                    <a:pt x="3864193" y="816963"/>
                    <a:pt x="3870310" y="815434"/>
                  </a:cubicBezTo>
                  <a:cubicBezTo>
                    <a:pt x="3876426" y="813905"/>
                    <a:pt x="3880249" y="821550"/>
                    <a:pt x="3884072" y="816963"/>
                  </a:cubicBezTo>
                  <a:cubicBezTo>
                    <a:pt x="3888659" y="812375"/>
                    <a:pt x="3890954" y="819257"/>
                    <a:pt x="3897071" y="813905"/>
                  </a:cubicBezTo>
                  <a:cubicBezTo>
                    <a:pt x="3903187" y="808552"/>
                    <a:pt x="3884072" y="804730"/>
                    <a:pt x="3887131" y="800907"/>
                  </a:cubicBezTo>
                  <a:cubicBezTo>
                    <a:pt x="3889425" y="796319"/>
                    <a:pt x="3893248" y="803965"/>
                    <a:pt x="3898599" y="803965"/>
                  </a:cubicBezTo>
                  <a:cubicBezTo>
                    <a:pt x="3903951" y="803965"/>
                    <a:pt x="3897071" y="793261"/>
                    <a:pt x="3900893" y="791732"/>
                  </a:cubicBezTo>
                  <a:cubicBezTo>
                    <a:pt x="3904716" y="790967"/>
                    <a:pt x="3901658" y="768794"/>
                    <a:pt x="3897835" y="767265"/>
                  </a:cubicBezTo>
                  <a:cubicBezTo>
                    <a:pt x="3894012" y="765736"/>
                    <a:pt x="3897071" y="758090"/>
                    <a:pt x="3904716" y="764207"/>
                  </a:cubicBezTo>
                  <a:cubicBezTo>
                    <a:pt x="3912362" y="770323"/>
                    <a:pt x="3924595" y="770323"/>
                    <a:pt x="3930711" y="770323"/>
                  </a:cubicBezTo>
                  <a:cubicBezTo>
                    <a:pt x="3936828" y="770323"/>
                    <a:pt x="3930711" y="764207"/>
                    <a:pt x="3925360" y="763442"/>
                  </a:cubicBezTo>
                  <a:cubicBezTo>
                    <a:pt x="3919243" y="762678"/>
                    <a:pt x="3926124" y="757326"/>
                    <a:pt x="3930711" y="761148"/>
                  </a:cubicBezTo>
                  <a:cubicBezTo>
                    <a:pt x="3934534" y="764971"/>
                    <a:pt x="3942945" y="767265"/>
                    <a:pt x="3943710" y="762678"/>
                  </a:cubicBezTo>
                  <a:cubicBezTo>
                    <a:pt x="3944474" y="758090"/>
                    <a:pt x="3948297" y="748915"/>
                    <a:pt x="3955943" y="749680"/>
                  </a:cubicBezTo>
                  <a:cubicBezTo>
                    <a:pt x="3962824" y="754267"/>
                    <a:pt x="3965118" y="750444"/>
                    <a:pt x="3958237" y="747386"/>
                  </a:cubicBezTo>
                  <a:moveTo>
                    <a:pt x="669773" y="625053"/>
                  </a:moveTo>
                  <a:cubicBezTo>
                    <a:pt x="688123" y="643403"/>
                    <a:pt x="704180" y="617407"/>
                    <a:pt x="713355" y="615878"/>
                  </a:cubicBezTo>
                  <a:cubicBezTo>
                    <a:pt x="722529" y="614349"/>
                    <a:pt x="708002" y="604409"/>
                    <a:pt x="692711" y="599822"/>
                  </a:cubicBezTo>
                  <a:cubicBezTo>
                    <a:pt x="677419" y="595234"/>
                    <a:pt x="656011" y="611291"/>
                    <a:pt x="669773" y="625053"/>
                  </a:cubicBezTo>
                  <a:moveTo>
                    <a:pt x="699592" y="43971"/>
                  </a:moveTo>
                  <a:cubicBezTo>
                    <a:pt x="709532" y="50852"/>
                    <a:pt x="672831" y="49323"/>
                    <a:pt x="668244" y="56205"/>
                  </a:cubicBezTo>
                  <a:cubicBezTo>
                    <a:pt x="663657" y="63086"/>
                    <a:pt x="642248" y="60792"/>
                    <a:pt x="646071" y="69202"/>
                  </a:cubicBezTo>
                  <a:cubicBezTo>
                    <a:pt x="649894" y="77613"/>
                    <a:pt x="684300" y="78377"/>
                    <a:pt x="684300" y="71496"/>
                  </a:cubicBezTo>
                  <a:cubicBezTo>
                    <a:pt x="684300" y="64615"/>
                    <a:pt x="701886" y="70732"/>
                    <a:pt x="702650" y="64615"/>
                  </a:cubicBezTo>
                  <a:cubicBezTo>
                    <a:pt x="703415" y="58498"/>
                    <a:pt x="711060" y="50852"/>
                    <a:pt x="730175" y="49323"/>
                  </a:cubicBezTo>
                  <a:cubicBezTo>
                    <a:pt x="749290" y="47794"/>
                    <a:pt x="749290" y="40913"/>
                    <a:pt x="731704" y="31738"/>
                  </a:cubicBezTo>
                  <a:cubicBezTo>
                    <a:pt x="714119" y="22563"/>
                    <a:pt x="689652" y="36325"/>
                    <a:pt x="699592" y="43971"/>
                  </a:cubicBezTo>
                  <a:moveTo>
                    <a:pt x="2858005" y="1265772"/>
                  </a:moveTo>
                  <a:cubicBezTo>
                    <a:pt x="2850359" y="1245128"/>
                    <a:pt x="2868709" y="1224485"/>
                    <a:pt x="2854946" y="1213781"/>
                  </a:cubicBezTo>
                  <a:cubicBezTo>
                    <a:pt x="2841183" y="1203076"/>
                    <a:pt x="2846536" y="1180904"/>
                    <a:pt x="2839655" y="1184726"/>
                  </a:cubicBezTo>
                  <a:cubicBezTo>
                    <a:pt x="2832773" y="1189314"/>
                    <a:pt x="2839655" y="1208428"/>
                    <a:pt x="2828950" y="1209958"/>
                  </a:cubicBezTo>
                  <a:cubicBezTo>
                    <a:pt x="2818246" y="1211487"/>
                    <a:pt x="2828186" y="1222191"/>
                    <a:pt x="2824363" y="1236718"/>
                  </a:cubicBezTo>
                  <a:cubicBezTo>
                    <a:pt x="2820540" y="1251245"/>
                    <a:pt x="2826657" y="1271889"/>
                    <a:pt x="2832009" y="1284887"/>
                  </a:cubicBezTo>
                  <a:cubicBezTo>
                    <a:pt x="2837360" y="1297884"/>
                    <a:pt x="2824363" y="1366697"/>
                    <a:pt x="2829715" y="1378165"/>
                  </a:cubicBezTo>
                  <a:cubicBezTo>
                    <a:pt x="2835067" y="1389634"/>
                    <a:pt x="2820540" y="1440861"/>
                    <a:pt x="2825892" y="1446213"/>
                  </a:cubicBezTo>
                  <a:cubicBezTo>
                    <a:pt x="2834303" y="1456153"/>
                    <a:pt x="2828950" y="1432451"/>
                    <a:pt x="2841183" y="1430157"/>
                  </a:cubicBezTo>
                  <a:cubicBezTo>
                    <a:pt x="2853417" y="1427863"/>
                    <a:pt x="2853417" y="1444684"/>
                    <a:pt x="2861063" y="1448507"/>
                  </a:cubicBezTo>
                  <a:cubicBezTo>
                    <a:pt x="2868709" y="1452330"/>
                    <a:pt x="2864121" y="1425569"/>
                    <a:pt x="2857240" y="1427099"/>
                  </a:cubicBezTo>
                  <a:cubicBezTo>
                    <a:pt x="2850359" y="1428628"/>
                    <a:pt x="2845006" y="1409513"/>
                    <a:pt x="2841183" y="1398045"/>
                  </a:cubicBezTo>
                  <a:cubicBezTo>
                    <a:pt x="2838126" y="1386576"/>
                    <a:pt x="2848065" y="1372813"/>
                    <a:pt x="2848065" y="1358286"/>
                  </a:cubicBezTo>
                  <a:cubicBezTo>
                    <a:pt x="2848065" y="1343759"/>
                    <a:pt x="2864886" y="1344524"/>
                    <a:pt x="2875589" y="1355228"/>
                  </a:cubicBezTo>
                  <a:cubicBezTo>
                    <a:pt x="2885529" y="1365932"/>
                    <a:pt x="2887058" y="1359051"/>
                    <a:pt x="2883235" y="1350641"/>
                  </a:cubicBezTo>
                  <a:cubicBezTo>
                    <a:pt x="2878648" y="1344524"/>
                    <a:pt x="2865650" y="1287180"/>
                    <a:pt x="2858005" y="1265772"/>
                  </a:cubicBezTo>
                  <a:moveTo>
                    <a:pt x="635367" y="50088"/>
                  </a:moveTo>
                  <a:cubicBezTo>
                    <a:pt x="651423" y="34796"/>
                    <a:pt x="672067" y="49323"/>
                    <a:pt x="674361" y="42442"/>
                  </a:cubicBezTo>
                  <a:cubicBezTo>
                    <a:pt x="677419" y="35561"/>
                    <a:pt x="644542" y="33267"/>
                    <a:pt x="633074" y="39384"/>
                  </a:cubicBezTo>
                  <a:cubicBezTo>
                    <a:pt x="621605" y="45500"/>
                    <a:pt x="594080" y="40913"/>
                    <a:pt x="597138" y="48559"/>
                  </a:cubicBezTo>
                  <a:cubicBezTo>
                    <a:pt x="599432" y="53911"/>
                    <a:pt x="619311" y="65379"/>
                    <a:pt x="635367" y="50088"/>
                  </a:cubicBezTo>
                  <a:moveTo>
                    <a:pt x="2928346" y="342158"/>
                  </a:moveTo>
                  <a:cubicBezTo>
                    <a:pt x="2945167" y="343687"/>
                    <a:pt x="2952813" y="360508"/>
                    <a:pt x="2984925" y="362037"/>
                  </a:cubicBezTo>
                  <a:cubicBezTo>
                    <a:pt x="3016273" y="364331"/>
                    <a:pt x="3039974" y="357450"/>
                    <a:pt x="3040740" y="350568"/>
                  </a:cubicBezTo>
                  <a:cubicBezTo>
                    <a:pt x="3041504" y="343687"/>
                    <a:pt x="3011685" y="332218"/>
                    <a:pt x="3003275" y="338335"/>
                  </a:cubicBezTo>
                  <a:cubicBezTo>
                    <a:pt x="2994100" y="344452"/>
                    <a:pt x="2987219" y="329160"/>
                    <a:pt x="2976515" y="332218"/>
                  </a:cubicBezTo>
                  <a:cubicBezTo>
                    <a:pt x="2965810" y="336041"/>
                    <a:pt x="2950519" y="335277"/>
                    <a:pt x="2945167" y="325337"/>
                  </a:cubicBezTo>
                  <a:cubicBezTo>
                    <a:pt x="2938286" y="315398"/>
                    <a:pt x="2919936" y="341393"/>
                    <a:pt x="2928346" y="342158"/>
                  </a:cubicBezTo>
                  <a:moveTo>
                    <a:pt x="2809071" y="387268"/>
                  </a:moveTo>
                  <a:cubicBezTo>
                    <a:pt x="2809071" y="376564"/>
                    <a:pt x="2771607" y="391091"/>
                    <a:pt x="2786898" y="396443"/>
                  </a:cubicBezTo>
                  <a:cubicBezTo>
                    <a:pt x="2795308" y="399502"/>
                    <a:pt x="2809071" y="398737"/>
                    <a:pt x="2809071" y="387268"/>
                  </a:cubicBezTo>
                  <a:moveTo>
                    <a:pt x="2863356" y="435437"/>
                  </a:moveTo>
                  <a:cubicBezTo>
                    <a:pt x="2875589" y="432378"/>
                    <a:pt x="2854182" y="408676"/>
                    <a:pt x="2832773" y="404854"/>
                  </a:cubicBezTo>
                  <a:cubicBezTo>
                    <a:pt x="2811365" y="401031"/>
                    <a:pt x="2791486" y="419381"/>
                    <a:pt x="2794544" y="423204"/>
                  </a:cubicBezTo>
                  <a:cubicBezTo>
                    <a:pt x="2801425" y="433143"/>
                    <a:pt x="2851123" y="437731"/>
                    <a:pt x="2863356" y="435437"/>
                  </a:cubicBezTo>
                  <a:moveTo>
                    <a:pt x="2720380" y="342922"/>
                  </a:moveTo>
                  <a:cubicBezTo>
                    <a:pt x="2730319" y="348275"/>
                    <a:pt x="2733378" y="352862"/>
                    <a:pt x="2738730" y="358979"/>
                  </a:cubicBezTo>
                  <a:cubicBezTo>
                    <a:pt x="2744082" y="365095"/>
                    <a:pt x="2764725" y="355920"/>
                    <a:pt x="2773136" y="352862"/>
                  </a:cubicBezTo>
                  <a:cubicBezTo>
                    <a:pt x="2781547" y="349804"/>
                    <a:pt x="2782311" y="365860"/>
                    <a:pt x="2795308" y="357450"/>
                  </a:cubicBezTo>
                  <a:cubicBezTo>
                    <a:pt x="2808307" y="349039"/>
                    <a:pt x="2821304" y="352862"/>
                    <a:pt x="2836596" y="352862"/>
                  </a:cubicBezTo>
                  <a:cubicBezTo>
                    <a:pt x="2851888" y="352862"/>
                    <a:pt x="2833537" y="333748"/>
                    <a:pt x="2834303" y="324573"/>
                  </a:cubicBezTo>
                  <a:cubicBezTo>
                    <a:pt x="2835067" y="316162"/>
                    <a:pt x="2851888" y="321514"/>
                    <a:pt x="2846536" y="329160"/>
                  </a:cubicBezTo>
                  <a:cubicBezTo>
                    <a:pt x="2841183" y="336041"/>
                    <a:pt x="2854946" y="352862"/>
                    <a:pt x="2876355" y="351333"/>
                  </a:cubicBezTo>
                  <a:cubicBezTo>
                    <a:pt x="2898527" y="349804"/>
                    <a:pt x="2881706" y="335277"/>
                    <a:pt x="2893175" y="330689"/>
                  </a:cubicBezTo>
                  <a:cubicBezTo>
                    <a:pt x="2903880" y="325337"/>
                    <a:pt x="2903115" y="319985"/>
                    <a:pt x="2887058" y="310045"/>
                  </a:cubicBezTo>
                  <a:cubicBezTo>
                    <a:pt x="2871002" y="300106"/>
                    <a:pt x="2850359" y="306223"/>
                    <a:pt x="2836596" y="300106"/>
                  </a:cubicBezTo>
                  <a:cubicBezTo>
                    <a:pt x="2822069" y="293225"/>
                    <a:pt x="2804484" y="293225"/>
                    <a:pt x="2803720" y="308516"/>
                  </a:cubicBezTo>
                  <a:cubicBezTo>
                    <a:pt x="2802954" y="324573"/>
                    <a:pt x="2773901" y="290931"/>
                    <a:pt x="2759373" y="286343"/>
                  </a:cubicBezTo>
                  <a:cubicBezTo>
                    <a:pt x="2744082" y="280991"/>
                    <a:pt x="2697443" y="331454"/>
                    <a:pt x="2720380" y="342922"/>
                  </a:cubicBezTo>
                  <a:moveTo>
                    <a:pt x="1834995" y="194594"/>
                  </a:moveTo>
                  <a:cubicBezTo>
                    <a:pt x="1844935" y="200710"/>
                    <a:pt x="1875518" y="187712"/>
                    <a:pt x="1896161" y="188477"/>
                  </a:cubicBezTo>
                  <a:cubicBezTo>
                    <a:pt x="1916805" y="189242"/>
                    <a:pt x="1974149" y="171656"/>
                    <a:pt x="1976442" y="160188"/>
                  </a:cubicBezTo>
                  <a:cubicBezTo>
                    <a:pt x="1978736" y="148719"/>
                    <a:pt x="1955034" y="149483"/>
                    <a:pt x="1946623" y="139544"/>
                  </a:cubicBezTo>
                  <a:cubicBezTo>
                    <a:pt x="1937449" y="129604"/>
                    <a:pt x="1917570" y="138015"/>
                    <a:pt x="1912983" y="146425"/>
                  </a:cubicBezTo>
                  <a:cubicBezTo>
                    <a:pt x="1908394" y="154836"/>
                    <a:pt x="1903043" y="147190"/>
                    <a:pt x="1916040" y="133427"/>
                  </a:cubicBezTo>
                  <a:cubicBezTo>
                    <a:pt x="1929039" y="119665"/>
                    <a:pt x="1903043" y="108961"/>
                    <a:pt x="1902278" y="117371"/>
                  </a:cubicBezTo>
                  <a:cubicBezTo>
                    <a:pt x="1901514" y="125781"/>
                    <a:pt x="1877811" y="118900"/>
                    <a:pt x="1877811" y="126546"/>
                  </a:cubicBezTo>
                  <a:cubicBezTo>
                    <a:pt x="1877811" y="134192"/>
                    <a:pt x="1868636" y="138015"/>
                    <a:pt x="1869401" y="145661"/>
                  </a:cubicBezTo>
                  <a:cubicBezTo>
                    <a:pt x="1870165" y="153306"/>
                    <a:pt x="1852580" y="141073"/>
                    <a:pt x="1852580" y="159423"/>
                  </a:cubicBezTo>
                  <a:cubicBezTo>
                    <a:pt x="1850286" y="178538"/>
                    <a:pt x="1825056" y="188477"/>
                    <a:pt x="1834995" y="194594"/>
                  </a:cubicBezTo>
                  <a:moveTo>
                    <a:pt x="3694457" y="544007"/>
                  </a:moveTo>
                  <a:cubicBezTo>
                    <a:pt x="3708218" y="550889"/>
                    <a:pt x="3716629" y="535597"/>
                    <a:pt x="3727333" y="543243"/>
                  </a:cubicBezTo>
                  <a:cubicBezTo>
                    <a:pt x="3738037" y="550889"/>
                    <a:pt x="3764798" y="539420"/>
                    <a:pt x="3776266" y="537126"/>
                  </a:cubicBezTo>
                  <a:cubicBezTo>
                    <a:pt x="3786971" y="534832"/>
                    <a:pt x="3781618" y="520305"/>
                    <a:pt x="3751035" y="516482"/>
                  </a:cubicBezTo>
                  <a:cubicBezTo>
                    <a:pt x="3719687" y="511895"/>
                    <a:pt x="3679165" y="535597"/>
                    <a:pt x="3694457" y="544007"/>
                  </a:cubicBezTo>
                  <a:moveTo>
                    <a:pt x="1674433" y="22563"/>
                  </a:moveTo>
                  <a:cubicBezTo>
                    <a:pt x="1677491" y="11859"/>
                    <a:pt x="1631616" y="16446"/>
                    <a:pt x="1643849" y="27150"/>
                  </a:cubicBezTo>
                  <a:cubicBezTo>
                    <a:pt x="1647672" y="30209"/>
                    <a:pt x="1671374" y="33267"/>
                    <a:pt x="1674433" y="22563"/>
                  </a:cubicBezTo>
                  <a:moveTo>
                    <a:pt x="1385421" y="451493"/>
                  </a:moveTo>
                  <a:cubicBezTo>
                    <a:pt x="1396125" y="457610"/>
                    <a:pt x="1404536" y="455316"/>
                    <a:pt x="1403006" y="443847"/>
                  </a:cubicBezTo>
                  <a:cubicBezTo>
                    <a:pt x="1401478" y="432378"/>
                    <a:pt x="1376246" y="446906"/>
                    <a:pt x="1385421" y="451493"/>
                  </a:cubicBezTo>
                  <a:moveTo>
                    <a:pt x="1728718" y="93669"/>
                  </a:moveTo>
                  <a:cubicBezTo>
                    <a:pt x="1728718" y="101315"/>
                    <a:pt x="1706546" y="109725"/>
                    <a:pt x="1712662" y="115077"/>
                  </a:cubicBezTo>
                  <a:cubicBezTo>
                    <a:pt x="1718014" y="120429"/>
                    <a:pt x="1722602" y="118900"/>
                    <a:pt x="1729483" y="120429"/>
                  </a:cubicBezTo>
                  <a:cubicBezTo>
                    <a:pt x="1736364" y="121959"/>
                    <a:pt x="1739422" y="139544"/>
                    <a:pt x="1752420" y="137250"/>
                  </a:cubicBezTo>
                  <a:cubicBezTo>
                    <a:pt x="1764654" y="134192"/>
                    <a:pt x="1798295" y="151777"/>
                    <a:pt x="1818174" y="151777"/>
                  </a:cubicBezTo>
                  <a:cubicBezTo>
                    <a:pt x="1838053" y="151777"/>
                    <a:pt x="1840347" y="134192"/>
                    <a:pt x="1834230" y="133427"/>
                  </a:cubicBezTo>
                  <a:cubicBezTo>
                    <a:pt x="1828113" y="132663"/>
                    <a:pt x="1833466" y="122723"/>
                    <a:pt x="1844170" y="105902"/>
                  </a:cubicBezTo>
                  <a:cubicBezTo>
                    <a:pt x="1854874" y="89082"/>
                    <a:pt x="1809764" y="76848"/>
                    <a:pt x="1809764" y="89846"/>
                  </a:cubicBezTo>
                  <a:cubicBezTo>
                    <a:pt x="1809764" y="102844"/>
                    <a:pt x="1796766" y="86788"/>
                    <a:pt x="1792943" y="79142"/>
                  </a:cubicBezTo>
                  <a:cubicBezTo>
                    <a:pt x="1789120" y="70732"/>
                    <a:pt x="1728718" y="85259"/>
                    <a:pt x="1728718" y="93669"/>
                  </a:cubicBezTo>
                  <a:moveTo>
                    <a:pt x="1692018" y="73025"/>
                  </a:moveTo>
                  <a:cubicBezTo>
                    <a:pt x="1705016" y="79142"/>
                    <a:pt x="1700429" y="82200"/>
                    <a:pt x="1686666" y="82200"/>
                  </a:cubicBezTo>
                  <a:cubicBezTo>
                    <a:pt x="1672904" y="82200"/>
                    <a:pt x="1661435" y="86788"/>
                    <a:pt x="1669845" y="90611"/>
                  </a:cubicBezTo>
                  <a:cubicBezTo>
                    <a:pt x="1676727" y="93669"/>
                    <a:pt x="1675962" y="101315"/>
                    <a:pt x="1690489" y="105138"/>
                  </a:cubicBezTo>
                  <a:cubicBezTo>
                    <a:pt x="1705016" y="108961"/>
                    <a:pt x="1719543" y="96727"/>
                    <a:pt x="1718014" y="87552"/>
                  </a:cubicBezTo>
                  <a:cubicBezTo>
                    <a:pt x="1716485" y="79142"/>
                    <a:pt x="1768477" y="70732"/>
                    <a:pt x="1781474" y="67673"/>
                  </a:cubicBezTo>
                  <a:cubicBezTo>
                    <a:pt x="1795237" y="63850"/>
                    <a:pt x="1772299" y="49323"/>
                    <a:pt x="1787591" y="47794"/>
                  </a:cubicBezTo>
                  <a:cubicBezTo>
                    <a:pt x="1802883" y="46265"/>
                    <a:pt x="1796766" y="39384"/>
                    <a:pt x="1777651" y="36325"/>
                  </a:cubicBezTo>
                  <a:cubicBezTo>
                    <a:pt x="1759301" y="33267"/>
                    <a:pt x="1766947" y="17211"/>
                    <a:pt x="1760831" y="11094"/>
                  </a:cubicBezTo>
                  <a:cubicBezTo>
                    <a:pt x="1754714" y="4978"/>
                    <a:pt x="1750891" y="17975"/>
                    <a:pt x="1727189" y="23328"/>
                  </a:cubicBezTo>
                  <a:cubicBezTo>
                    <a:pt x="1703487" y="28680"/>
                    <a:pt x="1691254" y="34796"/>
                    <a:pt x="1701193" y="40148"/>
                  </a:cubicBezTo>
                  <a:cubicBezTo>
                    <a:pt x="1711133" y="45500"/>
                    <a:pt x="1701193" y="57734"/>
                    <a:pt x="1691254" y="56969"/>
                  </a:cubicBezTo>
                  <a:cubicBezTo>
                    <a:pt x="1681314" y="56205"/>
                    <a:pt x="1679020" y="67673"/>
                    <a:pt x="1692018" y="73025"/>
                  </a:cubicBezTo>
                  <a:moveTo>
                    <a:pt x="1185101" y="440789"/>
                  </a:moveTo>
                  <a:cubicBezTo>
                    <a:pt x="1194276" y="442318"/>
                    <a:pt x="1217978" y="436966"/>
                    <a:pt x="1221036" y="432378"/>
                  </a:cubicBezTo>
                  <a:cubicBezTo>
                    <a:pt x="1224095" y="427026"/>
                    <a:pt x="1211097" y="421674"/>
                    <a:pt x="1195805" y="421674"/>
                  </a:cubicBezTo>
                  <a:cubicBezTo>
                    <a:pt x="1178984" y="421674"/>
                    <a:pt x="1177455" y="439260"/>
                    <a:pt x="1185101" y="440789"/>
                  </a:cubicBezTo>
                  <a:moveTo>
                    <a:pt x="1052064" y="40913"/>
                  </a:moveTo>
                  <a:cubicBezTo>
                    <a:pt x="1078059" y="37855"/>
                    <a:pt x="1077295" y="22563"/>
                    <a:pt x="1063533" y="20269"/>
                  </a:cubicBezTo>
                  <a:cubicBezTo>
                    <a:pt x="1049770" y="17211"/>
                    <a:pt x="1047476" y="28680"/>
                    <a:pt x="1040595" y="27915"/>
                  </a:cubicBezTo>
                  <a:cubicBezTo>
                    <a:pt x="1033714" y="27150"/>
                    <a:pt x="1007718" y="32503"/>
                    <a:pt x="1013070" y="38619"/>
                  </a:cubicBezTo>
                  <a:cubicBezTo>
                    <a:pt x="1019951" y="46265"/>
                    <a:pt x="1039066" y="42442"/>
                    <a:pt x="1052064" y="40913"/>
                  </a:cubicBezTo>
                  <a:moveTo>
                    <a:pt x="59638" y="1148791"/>
                  </a:moveTo>
                  <a:cubicBezTo>
                    <a:pt x="56579" y="1150320"/>
                    <a:pt x="48169" y="1147262"/>
                    <a:pt x="45875" y="1143439"/>
                  </a:cubicBezTo>
                  <a:cubicBezTo>
                    <a:pt x="43581" y="1140381"/>
                    <a:pt x="37465" y="1141910"/>
                    <a:pt x="32113" y="1141910"/>
                  </a:cubicBezTo>
                  <a:cubicBezTo>
                    <a:pt x="33642" y="1142674"/>
                    <a:pt x="34406" y="1143439"/>
                    <a:pt x="35935" y="1145733"/>
                  </a:cubicBezTo>
                  <a:cubicBezTo>
                    <a:pt x="38994" y="1151850"/>
                    <a:pt x="23702" y="1151850"/>
                    <a:pt x="28290" y="1158731"/>
                  </a:cubicBezTo>
                  <a:cubicBezTo>
                    <a:pt x="32877" y="1165612"/>
                    <a:pt x="17586" y="1165612"/>
                    <a:pt x="17586" y="1158731"/>
                  </a:cubicBezTo>
                  <a:cubicBezTo>
                    <a:pt x="17586" y="1151850"/>
                    <a:pt x="765" y="1154908"/>
                    <a:pt x="1529" y="1159495"/>
                  </a:cubicBezTo>
                  <a:cubicBezTo>
                    <a:pt x="1529" y="1161024"/>
                    <a:pt x="1529" y="1163318"/>
                    <a:pt x="0" y="1165612"/>
                  </a:cubicBezTo>
                  <a:cubicBezTo>
                    <a:pt x="4588" y="1167141"/>
                    <a:pt x="9940" y="1169435"/>
                    <a:pt x="11469" y="1170199"/>
                  </a:cubicBezTo>
                  <a:cubicBezTo>
                    <a:pt x="14527" y="1171729"/>
                    <a:pt x="55815" y="1176316"/>
                    <a:pt x="71871" y="1172493"/>
                  </a:cubicBezTo>
                  <a:cubicBezTo>
                    <a:pt x="71106" y="1169435"/>
                    <a:pt x="72635" y="1160260"/>
                    <a:pt x="72635" y="1156437"/>
                  </a:cubicBezTo>
                  <a:cubicBezTo>
                    <a:pt x="71871" y="1152614"/>
                    <a:pt x="62696" y="1147262"/>
                    <a:pt x="59638" y="114879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2A68EB64-C419-43AD-8C01-C4639557AF52}"/>
                </a:ext>
              </a:extLst>
            </p:cNvPr>
            <p:cNvSpPr/>
            <p:nvPr/>
          </p:nvSpPr>
          <p:spPr>
            <a:xfrm>
              <a:off x="6787176" y="1654634"/>
              <a:ext cx="3962391" cy="1586055"/>
            </a:xfrm>
            <a:custGeom>
              <a:avLst/>
              <a:gdLst>
                <a:gd name="connsiteX0" fmla="*/ 790577 w 3962391"/>
                <a:gd name="connsiteY0" fmla="*/ 432378 h 1586055"/>
                <a:gd name="connsiteX1" fmla="*/ 773756 w 3962391"/>
                <a:gd name="connsiteY1" fmla="*/ 444612 h 1586055"/>
                <a:gd name="connsiteX2" fmla="*/ 781402 w 3962391"/>
                <a:gd name="connsiteY2" fmla="*/ 461433 h 1586055"/>
                <a:gd name="connsiteX3" fmla="*/ 767640 w 3962391"/>
                <a:gd name="connsiteY3" fmla="*/ 475960 h 1586055"/>
                <a:gd name="connsiteX4" fmla="*/ 738586 w 3962391"/>
                <a:gd name="connsiteY4" fmla="*/ 492016 h 1586055"/>
                <a:gd name="connsiteX5" fmla="*/ 762287 w 3962391"/>
                <a:gd name="connsiteY5" fmla="*/ 506543 h 1586055"/>
                <a:gd name="connsiteX6" fmla="*/ 766110 w 3962391"/>
                <a:gd name="connsiteY6" fmla="*/ 524893 h 1586055"/>
                <a:gd name="connsiteX7" fmla="*/ 775285 w 3962391"/>
                <a:gd name="connsiteY7" fmla="*/ 517247 h 1586055"/>
                <a:gd name="connsiteX8" fmla="*/ 793636 w 3962391"/>
                <a:gd name="connsiteY8" fmla="*/ 531009 h 1586055"/>
                <a:gd name="connsiteX9" fmla="*/ 823454 w 3962391"/>
                <a:gd name="connsiteY9" fmla="*/ 548595 h 1586055"/>
                <a:gd name="connsiteX10" fmla="*/ 883856 w 3962391"/>
                <a:gd name="connsiteY10" fmla="*/ 548595 h 1586055"/>
                <a:gd name="connsiteX11" fmla="*/ 852508 w 3962391"/>
                <a:gd name="connsiteY11" fmla="*/ 518776 h 1586055"/>
                <a:gd name="connsiteX12" fmla="*/ 844098 w 3962391"/>
                <a:gd name="connsiteY12" fmla="*/ 466020 h 1586055"/>
                <a:gd name="connsiteX13" fmla="*/ 862448 w 3962391"/>
                <a:gd name="connsiteY13" fmla="*/ 437731 h 1586055"/>
                <a:gd name="connsiteX14" fmla="*/ 883091 w 3962391"/>
                <a:gd name="connsiteY14" fmla="*/ 412499 h 1586055"/>
                <a:gd name="connsiteX15" fmla="*/ 895325 w 3962391"/>
                <a:gd name="connsiteY15" fmla="*/ 395679 h 1586055"/>
                <a:gd name="connsiteX16" fmla="*/ 909852 w 3962391"/>
                <a:gd name="connsiteY16" fmla="*/ 371977 h 1586055"/>
                <a:gd name="connsiteX17" fmla="*/ 932025 w 3962391"/>
                <a:gd name="connsiteY17" fmla="*/ 364331 h 1586055"/>
                <a:gd name="connsiteX18" fmla="*/ 962608 w 3962391"/>
                <a:gd name="connsiteY18" fmla="*/ 349039 h 1586055"/>
                <a:gd name="connsiteX19" fmla="*/ 1091822 w 3962391"/>
                <a:gd name="connsiteY19" fmla="*/ 297812 h 1586055"/>
                <a:gd name="connsiteX20" fmla="*/ 1151459 w 3962391"/>
                <a:gd name="connsiteY20" fmla="*/ 254996 h 1586055"/>
                <a:gd name="connsiteX21" fmla="*/ 1080354 w 3962391"/>
                <a:gd name="connsiteY21" fmla="*/ 269523 h 1586055"/>
                <a:gd name="connsiteX22" fmla="*/ 1042889 w 3962391"/>
                <a:gd name="connsiteY22" fmla="*/ 278698 h 1586055"/>
                <a:gd name="connsiteX23" fmla="*/ 997014 w 3962391"/>
                <a:gd name="connsiteY23" fmla="*/ 283285 h 1586055"/>
                <a:gd name="connsiteX24" fmla="*/ 962608 w 3962391"/>
                <a:gd name="connsiteY24" fmla="*/ 291696 h 1586055"/>
                <a:gd name="connsiteX25" fmla="*/ 933554 w 3962391"/>
                <a:gd name="connsiteY25" fmla="*/ 300106 h 1586055"/>
                <a:gd name="connsiteX26" fmla="*/ 902971 w 3962391"/>
                <a:gd name="connsiteY26" fmla="*/ 313868 h 1586055"/>
                <a:gd name="connsiteX27" fmla="*/ 885385 w 3962391"/>
                <a:gd name="connsiteY27" fmla="*/ 325337 h 1586055"/>
                <a:gd name="connsiteX28" fmla="*/ 865506 w 3962391"/>
                <a:gd name="connsiteY28" fmla="*/ 332218 h 1586055"/>
                <a:gd name="connsiteX29" fmla="*/ 860154 w 3962391"/>
                <a:gd name="connsiteY29" fmla="*/ 349039 h 1586055"/>
                <a:gd name="connsiteX30" fmla="*/ 847156 w 3962391"/>
                <a:gd name="connsiteY30" fmla="*/ 365095 h 1586055"/>
                <a:gd name="connsiteX31" fmla="*/ 840275 w 3962391"/>
                <a:gd name="connsiteY31" fmla="*/ 381152 h 1586055"/>
                <a:gd name="connsiteX32" fmla="*/ 820396 w 3962391"/>
                <a:gd name="connsiteY32" fmla="*/ 391856 h 1586055"/>
                <a:gd name="connsiteX33" fmla="*/ 817337 w 3962391"/>
                <a:gd name="connsiteY33" fmla="*/ 409441 h 1586055"/>
                <a:gd name="connsiteX34" fmla="*/ 811221 w 3962391"/>
                <a:gd name="connsiteY34" fmla="*/ 423204 h 1586055"/>
                <a:gd name="connsiteX35" fmla="*/ 790577 w 3962391"/>
                <a:gd name="connsiteY35" fmla="*/ 432378 h 1586055"/>
                <a:gd name="connsiteX36" fmla="*/ 893031 w 3962391"/>
                <a:gd name="connsiteY36" fmla="*/ 33267 h 1586055"/>
                <a:gd name="connsiteX37" fmla="*/ 853273 w 3962391"/>
                <a:gd name="connsiteY37" fmla="*/ 22563 h 1586055"/>
                <a:gd name="connsiteX38" fmla="*/ 836452 w 3962391"/>
                <a:gd name="connsiteY38" fmla="*/ 26386 h 1586055"/>
                <a:gd name="connsiteX39" fmla="*/ 811985 w 3962391"/>
                <a:gd name="connsiteY39" fmla="*/ 41677 h 1586055"/>
                <a:gd name="connsiteX40" fmla="*/ 893031 w 3962391"/>
                <a:gd name="connsiteY40" fmla="*/ 33267 h 1586055"/>
                <a:gd name="connsiteX41" fmla="*/ 1002366 w 3962391"/>
                <a:gd name="connsiteY41" fmla="*/ 44736 h 1586055"/>
                <a:gd name="connsiteX42" fmla="*/ 992427 w 3962391"/>
                <a:gd name="connsiteY42" fmla="*/ 31738 h 1586055"/>
                <a:gd name="connsiteX43" fmla="*/ 954962 w 3962391"/>
                <a:gd name="connsiteY43" fmla="*/ 30973 h 1586055"/>
                <a:gd name="connsiteX44" fmla="*/ 937377 w 3962391"/>
                <a:gd name="connsiteY44" fmla="*/ 53146 h 1586055"/>
                <a:gd name="connsiteX45" fmla="*/ 1002366 w 3962391"/>
                <a:gd name="connsiteY45" fmla="*/ 44736 h 1586055"/>
                <a:gd name="connsiteX46" fmla="*/ 884620 w 3962391"/>
                <a:gd name="connsiteY46" fmla="*/ 58498 h 1586055"/>
                <a:gd name="connsiteX47" fmla="*/ 867800 w 3962391"/>
                <a:gd name="connsiteY47" fmla="*/ 64615 h 1586055"/>
                <a:gd name="connsiteX48" fmla="*/ 854037 w 3962391"/>
                <a:gd name="connsiteY48" fmla="*/ 79142 h 1586055"/>
                <a:gd name="connsiteX49" fmla="*/ 904500 w 3962391"/>
                <a:gd name="connsiteY49" fmla="*/ 74554 h 1586055"/>
                <a:gd name="connsiteX50" fmla="*/ 928966 w 3962391"/>
                <a:gd name="connsiteY50" fmla="*/ 64615 h 1586055"/>
                <a:gd name="connsiteX51" fmla="*/ 884620 w 3962391"/>
                <a:gd name="connsiteY51" fmla="*/ 58498 h 1586055"/>
                <a:gd name="connsiteX52" fmla="*/ 796694 w 3962391"/>
                <a:gd name="connsiteY52" fmla="*/ 67673 h 1586055"/>
                <a:gd name="connsiteX53" fmla="*/ 767640 w 3962391"/>
                <a:gd name="connsiteY53" fmla="*/ 71496 h 1586055"/>
                <a:gd name="connsiteX54" fmla="*/ 796694 w 3962391"/>
                <a:gd name="connsiteY54" fmla="*/ 67673 h 1586055"/>
                <a:gd name="connsiteX55" fmla="*/ 881562 w 3962391"/>
                <a:gd name="connsiteY55" fmla="*/ 19505 h 1586055"/>
                <a:gd name="connsiteX56" fmla="*/ 904500 w 3962391"/>
                <a:gd name="connsiteY56" fmla="*/ 10330 h 1586055"/>
                <a:gd name="connsiteX57" fmla="*/ 924379 w 3962391"/>
                <a:gd name="connsiteY57" fmla="*/ 4213 h 1586055"/>
                <a:gd name="connsiteX58" fmla="*/ 883091 w 3962391"/>
                <a:gd name="connsiteY58" fmla="*/ 5742 h 1586055"/>
                <a:gd name="connsiteX59" fmla="*/ 851744 w 3962391"/>
                <a:gd name="connsiteY59" fmla="*/ 11859 h 1586055"/>
                <a:gd name="connsiteX60" fmla="*/ 881562 w 3962391"/>
                <a:gd name="connsiteY60" fmla="*/ 19505 h 1586055"/>
                <a:gd name="connsiteX61" fmla="*/ 2131653 w 3962391"/>
                <a:gd name="connsiteY61" fmla="*/ 375035 h 1586055"/>
                <a:gd name="connsiteX62" fmla="*/ 2117890 w 3962391"/>
                <a:gd name="connsiteY62" fmla="*/ 386504 h 1586055"/>
                <a:gd name="connsiteX63" fmla="*/ 2159942 w 3962391"/>
                <a:gd name="connsiteY63" fmla="*/ 379622 h 1586055"/>
                <a:gd name="connsiteX64" fmla="*/ 2131653 w 3962391"/>
                <a:gd name="connsiteY64" fmla="*/ 375035 h 1586055"/>
                <a:gd name="connsiteX65" fmla="*/ 2044490 w 3962391"/>
                <a:gd name="connsiteY65" fmla="*/ 1219897 h 1586055"/>
                <a:gd name="connsiteX66" fmla="*/ 1985618 w 3962391"/>
                <a:gd name="connsiteY66" fmla="*/ 1257362 h 1586055"/>
                <a:gd name="connsiteX67" fmla="*/ 1934390 w 3962391"/>
                <a:gd name="connsiteY67" fmla="*/ 1273418 h 1586055"/>
                <a:gd name="connsiteX68" fmla="*/ 1978736 w 3962391"/>
                <a:gd name="connsiteY68" fmla="*/ 1244364 h 1586055"/>
                <a:gd name="connsiteX69" fmla="*/ 2040667 w 3962391"/>
                <a:gd name="connsiteY69" fmla="*/ 1183197 h 1586055"/>
                <a:gd name="connsiteX70" fmla="*/ 2070486 w 3962391"/>
                <a:gd name="connsiteY70" fmla="*/ 1133499 h 1586055"/>
                <a:gd name="connsiteX71" fmla="*/ 2044490 w 3962391"/>
                <a:gd name="connsiteY71" fmla="*/ 1219897 h 1586055"/>
                <a:gd name="connsiteX72" fmla="*/ 3958237 w 3962391"/>
                <a:gd name="connsiteY72" fmla="*/ 747386 h 1586055"/>
                <a:gd name="connsiteX73" fmla="*/ 3923831 w 3962391"/>
                <a:gd name="connsiteY73" fmla="*/ 722155 h 1586055"/>
                <a:gd name="connsiteX74" fmla="*/ 3891718 w 3962391"/>
                <a:gd name="connsiteY74" fmla="*/ 714509 h 1586055"/>
                <a:gd name="connsiteX75" fmla="*/ 3881014 w 3962391"/>
                <a:gd name="connsiteY75" fmla="*/ 708392 h 1586055"/>
                <a:gd name="connsiteX76" fmla="*/ 3850430 w 3962391"/>
                <a:gd name="connsiteY76" fmla="*/ 708392 h 1586055"/>
                <a:gd name="connsiteX77" fmla="*/ 3861135 w 3962391"/>
                <a:gd name="connsiteY77" fmla="*/ 719861 h 1586055"/>
                <a:gd name="connsiteX78" fmla="*/ 3858076 w 3962391"/>
                <a:gd name="connsiteY78" fmla="*/ 735153 h 1586055"/>
                <a:gd name="connsiteX79" fmla="*/ 3843550 w 3962391"/>
                <a:gd name="connsiteY79" fmla="*/ 728271 h 1586055"/>
                <a:gd name="connsiteX80" fmla="*/ 3842785 w 3962391"/>
                <a:gd name="connsiteY80" fmla="*/ 703805 h 1586055"/>
                <a:gd name="connsiteX81" fmla="*/ 3833610 w 3962391"/>
                <a:gd name="connsiteY81" fmla="*/ 690807 h 1586055"/>
                <a:gd name="connsiteX82" fmla="*/ 3788499 w 3962391"/>
                <a:gd name="connsiteY82" fmla="*/ 663282 h 1586055"/>
                <a:gd name="connsiteX83" fmla="*/ 3754093 w 3962391"/>
                <a:gd name="connsiteY83" fmla="*/ 644932 h 1586055"/>
                <a:gd name="connsiteX84" fmla="*/ 3717394 w 3962391"/>
                <a:gd name="connsiteY84" fmla="*/ 627347 h 1586055"/>
                <a:gd name="connsiteX85" fmla="*/ 3652405 w 3962391"/>
                <a:gd name="connsiteY85" fmla="*/ 599057 h 1586055"/>
                <a:gd name="connsiteX86" fmla="*/ 3630996 w 3962391"/>
                <a:gd name="connsiteY86" fmla="*/ 589882 h 1586055"/>
                <a:gd name="connsiteX87" fmla="*/ 3576711 w 3962391"/>
                <a:gd name="connsiteY87" fmla="*/ 587589 h 1586055"/>
                <a:gd name="connsiteX88" fmla="*/ 3555302 w 3962391"/>
                <a:gd name="connsiteY88" fmla="*/ 591411 h 1586055"/>
                <a:gd name="connsiteX89" fmla="*/ 3501782 w 3962391"/>
                <a:gd name="connsiteY89" fmla="*/ 578414 h 1586055"/>
                <a:gd name="connsiteX90" fmla="*/ 3494136 w 3962391"/>
                <a:gd name="connsiteY90" fmla="*/ 593705 h 1586055"/>
                <a:gd name="connsiteX91" fmla="*/ 3505604 w 3962391"/>
                <a:gd name="connsiteY91" fmla="*/ 612820 h 1586055"/>
                <a:gd name="connsiteX92" fmla="*/ 3499488 w 3962391"/>
                <a:gd name="connsiteY92" fmla="*/ 636522 h 1586055"/>
                <a:gd name="connsiteX93" fmla="*/ 3467375 w 3962391"/>
                <a:gd name="connsiteY93" fmla="*/ 624288 h 1586055"/>
                <a:gd name="connsiteX94" fmla="*/ 3444438 w 3962391"/>
                <a:gd name="connsiteY94" fmla="*/ 608997 h 1586055"/>
                <a:gd name="connsiteX95" fmla="*/ 3455142 w 3962391"/>
                <a:gd name="connsiteY95" fmla="*/ 602880 h 1586055"/>
                <a:gd name="connsiteX96" fmla="*/ 3471963 w 3962391"/>
                <a:gd name="connsiteY96" fmla="*/ 595999 h 1586055"/>
                <a:gd name="connsiteX97" fmla="*/ 3442909 w 3962391"/>
                <a:gd name="connsiteY97" fmla="*/ 583766 h 1586055"/>
                <a:gd name="connsiteX98" fmla="*/ 3415384 w 3962391"/>
                <a:gd name="connsiteY98" fmla="*/ 606703 h 1586055"/>
                <a:gd name="connsiteX99" fmla="*/ 3357276 w 3962391"/>
                <a:gd name="connsiteY99" fmla="*/ 599822 h 1586055"/>
                <a:gd name="connsiteX100" fmla="*/ 3286934 w 3962391"/>
                <a:gd name="connsiteY100" fmla="*/ 604409 h 1586055"/>
                <a:gd name="connsiteX101" fmla="*/ 3282347 w 3962391"/>
                <a:gd name="connsiteY101" fmla="*/ 627347 h 1586055"/>
                <a:gd name="connsiteX102" fmla="*/ 3276230 w 3962391"/>
                <a:gd name="connsiteY102" fmla="*/ 603645 h 1586055"/>
                <a:gd name="connsiteX103" fmla="*/ 3258645 w 3962391"/>
                <a:gd name="connsiteY103" fmla="*/ 596763 h 1586055"/>
                <a:gd name="connsiteX104" fmla="*/ 3246411 w 3962391"/>
                <a:gd name="connsiteY104" fmla="*/ 591411 h 1586055"/>
                <a:gd name="connsiteX105" fmla="*/ 3250234 w 3962391"/>
                <a:gd name="connsiteY105" fmla="*/ 576120 h 1586055"/>
                <a:gd name="connsiteX106" fmla="*/ 3212770 w 3962391"/>
                <a:gd name="connsiteY106" fmla="*/ 541714 h 1586055"/>
                <a:gd name="connsiteX107" fmla="*/ 3124844 w 3962391"/>
                <a:gd name="connsiteY107" fmla="*/ 541714 h 1586055"/>
                <a:gd name="connsiteX108" fmla="*/ 3070558 w 3962391"/>
                <a:gd name="connsiteY108" fmla="*/ 544772 h 1586055"/>
                <a:gd name="connsiteX109" fmla="*/ 3064442 w 3962391"/>
                <a:gd name="connsiteY109" fmla="*/ 532539 h 1586055"/>
                <a:gd name="connsiteX110" fmla="*/ 3035387 w 3962391"/>
                <a:gd name="connsiteY110" fmla="*/ 523364 h 1586055"/>
                <a:gd name="connsiteX111" fmla="*/ 3026212 w 3962391"/>
                <a:gd name="connsiteY111" fmla="*/ 519541 h 1586055"/>
                <a:gd name="connsiteX112" fmla="*/ 2997158 w 3962391"/>
                <a:gd name="connsiteY112" fmla="*/ 509601 h 1586055"/>
                <a:gd name="connsiteX113" fmla="*/ 2994865 w 3962391"/>
                <a:gd name="connsiteY113" fmla="*/ 501955 h 1586055"/>
                <a:gd name="connsiteX114" fmla="*/ 3013979 w 3962391"/>
                <a:gd name="connsiteY114" fmla="*/ 492780 h 1586055"/>
                <a:gd name="connsiteX115" fmla="*/ 2939050 w 3962391"/>
                <a:gd name="connsiteY115" fmla="*/ 479783 h 1586055"/>
                <a:gd name="connsiteX116" fmla="*/ 2925287 w 3962391"/>
                <a:gd name="connsiteY116" fmla="*/ 503485 h 1586055"/>
                <a:gd name="connsiteX117" fmla="*/ 2900821 w 3962391"/>
                <a:gd name="connsiteY117" fmla="*/ 501191 h 1586055"/>
                <a:gd name="connsiteX118" fmla="*/ 2919171 w 3962391"/>
                <a:gd name="connsiteY118" fmla="*/ 488958 h 1586055"/>
                <a:gd name="connsiteX119" fmla="*/ 2893175 w 3962391"/>
                <a:gd name="connsiteY119" fmla="*/ 480547 h 1586055"/>
                <a:gd name="connsiteX120" fmla="*/ 2906173 w 3962391"/>
                <a:gd name="connsiteY120" fmla="*/ 474430 h 1586055"/>
                <a:gd name="connsiteX121" fmla="*/ 2929875 w 3962391"/>
                <a:gd name="connsiteY121" fmla="*/ 474430 h 1586055"/>
                <a:gd name="connsiteX122" fmla="*/ 2907702 w 3962391"/>
                <a:gd name="connsiteY122" fmla="*/ 467549 h 1586055"/>
                <a:gd name="connsiteX123" fmla="*/ 2843477 w 3962391"/>
                <a:gd name="connsiteY123" fmla="*/ 458374 h 1586055"/>
                <a:gd name="connsiteX124" fmla="*/ 2808307 w 3962391"/>
                <a:gd name="connsiteY124" fmla="*/ 450728 h 1586055"/>
                <a:gd name="connsiteX125" fmla="*/ 2802954 w 3962391"/>
                <a:gd name="connsiteY125" fmla="*/ 462197 h 1586055"/>
                <a:gd name="connsiteX126" fmla="*/ 2782311 w 3962391"/>
                <a:gd name="connsiteY126" fmla="*/ 469843 h 1586055"/>
                <a:gd name="connsiteX127" fmla="*/ 2760902 w 3962391"/>
                <a:gd name="connsiteY127" fmla="*/ 485135 h 1586055"/>
                <a:gd name="connsiteX128" fmla="*/ 2779252 w 3962391"/>
                <a:gd name="connsiteY128" fmla="*/ 485899 h 1586055"/>
                <a:gd name="connsiteX129" fmla="*/ 2773136 w 3962391"/>
                <a:gd name="connsiteY129" fmla="*/ 498897 h 1586055"/>
                <a:gd name="connsiteX130" fmla="*/ 2780017 w 3962391"/>
                <a:gd name="connsiteY130" fmla="*/ 515718 h 1586055"/>
                <a:gd name="connsiteX131" fmla="*/ 2760902 w 3962391"/>
                <a:gd name="connsiteY131" fmla="*/ 515718 h 1586055"/>
                <a:gd name="connsiteX132" fmla="*/ 2738730 w 3962391"/>
                <a:gd name="connsiteY132" fmla="*/ 514189 h 1586055"/>
                <a:gd name="connsiteX133" fmla="*/ 2731849 w 3962391"/>
                <a:gd name="connsiteY133" fmla="*/ 519541 h 1586055"/>
                <a:gd name="connsiteX134" fmla="*/ 2731849 w 3962391"/>
                <a:gd name="connsiteY134" fmla="*/ 529480 h 1586055"/>
                <a:gd name="connsiteX135" fmla="*/ 2713499 w 3962391"/>
                <a:gd name="connsiteY135" fmla="*/ 518012 h 1586055"/>
                <a:gd name="connsiteX136" fmla="*/ 2677564 w 3962391"/>
                <a:gd name="connsiteY136" fmla="*/ 511895 h 1586055"/>
                <a:gd name="connsiteX137" fmla="*/ 2650803 w 3962391"/>
                <a:gd name="connsiteY137" fmla="*/ 521070 h 1586055"/>
                <a:gd name="connsiteX138" fmla="*/ 2615632 w 3962391"/>
                <a:gd name="connsiteY138" fmla="*/ 507307 h 1586055"/>
                <a:gd name="connsiteX139" fmla="*/ 2602634 w 3962391"/>
                <a:gd name="connsiteY139" fmla="*/ 506543 h 1586055"/>
                <a:gd name="connsiteX140" fmla="*/ 2589637 w 3962391"/>
                <a:gd name="connsiteY140" fmla="*/ 531774 h 1586055"/>
                <a:gd name="connsiteX141" fmla="*/ 2575110 w 3962391"/>
                <a:gd name="connsiteY141" fmla="*/ 550124 h 1586055"/>
                <a:gd name="connsiteX142" fmla="*/ 2560582 w 3962391"/>
                <a:gd name="connsiteY142" fmla="*/ 545537 h 1586055"/>
                <a:gd name="connsiteX143" fmla="*/ 2526176 w 3962391"/>
                <a:gd name="connsiteY143" fmla="*/ 512660 h 1586055"/>
                <a:gd name="connsiteX144" fmla="*/ 2504768 w 3962391"/>
                <a:gd name="connsiteY144" fmla="*/ 488193 h 1586055"/>
                <a:gd name="connsiteX145" fmla="*/ 2513943 w 3962391"/>
                <a:gd name="connsiteY145" fmla="*/ 488193 h 1586055"/>
                <a:gd name="connsiteX146" fmla="*/ 2530764 w 3962391"/>
                <a:gd name="connsiteY146" fmla="*/ 489722 h 1586055"/>
                <a:gd name="connsiteX147" fmla="*/ 2526176 w 3962391"/>
                <a:gd name="connsiteY147" fmla="*/ 472901 h 1586055"/>
                <a:gd name="connsiteX148" fmla="*/ 2525412 w 3962391"/>
                <a:gd name="connsiteY148" fmla="*/ 462962 h 1586055"/>
                <a:gd name="connsiteX149" fmla="*/ 2520825 w 3962391"/>
                <a:gd name="connsiteY149" fmla="*/ 446141 h 1586055"/>
                <a:gd name="connsiteX150" fmla="*/ 2516236 w 3962391"/>
                <a:gd name="connsiteY150" fmla="*/ 437731 h 1586055"/>
                <a:gd name="connsiteX151" fmla="*/ 2500180 w 3962391"/>
                <a:gd name="connsiteY151" fmla="*/ 426262 h 1586055"/>
                <a:gd name="connsiteX152" fmla="*/ 2469597 w 3962391"/>
                <a:gd name="connsiteY152" fmla="*/ 426262 h 1586055"/>
                <a:gd name="connsiteX153" fmla="*/ 2461187 w 3962391"/>
                <a:gd name="connsiteY153" fmla="*/ 425497 h 1586055"/>
                <a:gd name="connsiteX154" fmla="*/ 2434427 w 3962391"/>
                <a:gd name="connsiteY154" fmla="*/ 417851 h 1586055"/>
                <a:gd name="connsiteX155" fmla="*/ 2413783 w 3962391"/>
                <a:gd name="connsiteY155" fmla="*/ 401795 h 1586055"/>
                <a:gd name="connsiteX156" fmla="*/ 2403079 w 3962391"/>
                <a:gd name="connsiteY156" fmla="*/ 414029 h 1586055"/>
                <a:gd name="connsiteX157" fmla="*/ 2391610 w 3962391"/>
                <a:gd name="connsiteY157" fmla="*/ 426262 h 1586055"/>
                <a:gd name="connsiteX158" fmla="*/ 2391610 w 3962391"/>
                <a:gd name="connsiteY158" fmla="*/ 444612 h 1586055"/>
                <a:gd name="connsiteX159" fmla="*/ 2377847 w 3962391"/>
                <a:gd name="connsiteY159" fmla="*/ 445376 h 1586055"/>
                <a:gd name="connsiteX160" fmla="*/ 2349558 w 3962391"/>
                <a:gd name="connsiteY160" fmla="*/ 448435 h 1586055"/>
                <a:gd name="connsiteX161" fmla="*/ 2318211 w 3962391"/>
                <a:gd name="connsiteY161" fmla="*/ 442318 h 1586055"/>
                <a:gd name="connsiteX162" fmla="*/ 2308271 w 3962391"/>
                <a:gd name="connsiteY162" fmla="*/ 440789 h 1586055"/>
                <a:gd name="connsiteX163" fmla="*/ 2275393 w 3962391"/>
                <a:gd name="connsiteY163" fmla="*/ 436201 h 1586055"/>
                <a:gd name="connsiteX164" fmla="*/ 2285333 w 3962391"/>
                <a:gd name="connsiteY164" fmla="*/ 424733 h 1586055"/>
                <a:gd name="connsiteX165" fmla="*/ 2264690 w 3962391"/>
                <a:gd name="connsiteY165" fmla="*/ 420145 h 1586055"/>
                <a:gd name="connsiteX166" fmla="*/ 2221873 w 3962391"/>
                <a:gd name="connsiteY166" fmla="*/ 413264 h 1586055"/>
                <a:gd name="connsiteX167" fmla="*/ 2163765 w 3962391"/>
                <a:gd name="connsiteY167" fmla="*/ 420910 h 1586055"/>
                <a:gd name="connsiteX168" fmla="*/ 2160706 w 3962391"/>
                <a:gd name="connsiteY168" fmla="*/ 433908 h 1586055"/>
                <a:gd name="connsiteX169" fmla="*/ 2156883 w 3962391"/>
                <a:gd name="connsiteY169" fmla="*/ 410206 h 1586055"/>
                <a:gd name="connsiteX170" fmla="*/ 2145414 w 3962391"/>
                <a:gd name="connsiteY170" fmla="*/ 407147 h 1586055"/>
                <a:gd name="connsiteX171" fmla="*/ 2121713 w 3962391"/>
                <a:gd name="connsiteY171" fmla="*/ 410970 h 1586055"/>
                <a:gd name="connsiteX172" fmla="*/ 2094952 w 3962391"/>
                <a:gd name="connsiteY172" fmla="*/ 396443 h 1586055"/>
                <a:gd name="connsiteX173" fmla="*/ 2068956 w 3962391"/>
                <a:gd name="connsiteY173" fmla="*/ 412499 h 1586055"/>
                <a:gd name="connsiteX174" fmla="*/ 2082719 w 3962391"/>
                <a:gd name="connsiteY174" fmla="*/ 416322 h 1586055"/>
                <a:gd name="connsiteX175" fmla="*/ 2054430 w 3962391"/>
                <a:gd name="connsiteY175" fmla="*/ 424733 h 1586055"/>
                <a:gd name="connsiteX176" fmla="*/ 2019259 w 3962391"/>
                <a:gd name="connsiteY176" fmla="*/ 437731 h 1586055"/>
                <a:gd name="connsiteX177" fmla="*/ 1981029 w 3962391"/>
                <a:gd name="connsiteY177" fmla="*/ 449964 h 1586055"/>
                <a:gd name="connsiteX178" fmla="*/ 1987147 w 3962391"/>
                <a:gd name="connsiteY178" fmla="*/ 433143 h 1586055"/>
                <a:gd name="connsiteX179" fmla="*/ 2008555 w 3962391"/>
                <a:gd name="connsiteY179" fmla="*/ 420910 h 1586055"/>
                <a:gd name="connsiteX180" fmla="*/ 2033786 w 3962391"/>
                <a:gd name="connsiteY180" fmla="*/ 412499 h 1586055"/>
                <a:gd name="connsiteX181" fmla="*/ 2052136 w 3962391"/>
                <a:gd name="connsiteY181" fmla="*/ 399502 h 1586055"/>
                <a:gd name="connsiteX182" fmla="*/ 2075838 w 3962391"/>
                <a:gd name="connsiteY182" fmla="*/ 384210 h 1586055"/>
                <a:gd name="connsiteX183" fmla="*/ 2115597 w 3962391"/>
                <a:gd name="connsiteY183" fmla="*/ 367389 h 1586055"/>
                <a:gd name="connsiteX184" fmla="*/ 2126300 w 3962391"/>
                <a:gd name="connsiteY184" fmla="*/ 354391 h 1586055"/>
                <a:gd name="connsiteX185" fmla="*/ 2154590 w 3962391"/>
                <a:gd name="connsiteY185" fmla="*/ 342922 h 1586055"/>
                <a:gd name="connsiteX186" fmla="*/ 2165294 w 3962391"/>
                <a:gd name="connsiteY186" fmla="*/ 328395 h 1586055"/>
                <a:gd name="connsiteX187" fmla="*/ 2155354 w 3962391"/>
                <a:gd name="connsiteY187" fmla="*/ 319985 h 1586055"/>
                <a:gd name="connsiteX188" fmla="*/ 2166823 w 3962391"/>
                <a:gd name="connsiteY188" fmla="*/ 315398 h 1586055"/>
                <a:gd name="connsiteX189" fmla="*/ 2160706 w 3962391"/>
                <a:gd name="connsiteY189" fmla="*/ 303929 h 1586055"/>
                <a:gd name="connsiteX190" fmla="*/ 2158413 w 3962391"/>
                <a:gd name="connsiteY190" fmla="*/ 291696 h 1586055"/>
                <a:gd name="connsiteX191" fmla="*/ 2143121 w 3962391"/>
                <a:gd name="connsiteY191" fmla="*/ 288637 h 1586055"/>
                <a:gd name="connsiteX192" fmla="*/ 2138534 w 3962391"/>
                <a:gd name="connsiteY192" fmla="*/ 268758 h 1586055"/>
                <a:gd name="connsiteX193" fmla="*/ 2118654 w 3962391"/>
                <a:gd name="connsiteY193" fmla="*/ 269523 h 1586055"/>
                <a:gd name="connsiteX194" fmla="*/ 2085013 w 3962391"/>
                <a:gd name="connsiteY194" fmla="*/ 261112 h 1586055"/>
                <a:gd name="connsiteX195" fmla="*/ 2070486 w 3962391"/>
                <a:gd name="connsiteY195" fmla="*/ 259583 h 1586055"/>
                <a:gd name="connsiteX196" fmla="*/ 2042196 w 3962391"/>
                <a:gd name="connsiteY196" fmla="*/ 260348 h 1586055"/>
                <a:gd name="connsiteX197" fmla="*/ 2026904 w 3962391"/>
                <a:gd name="connsiteY197" fmla="*/ 269523 h 1586055"/>
                <a:gd name="connsiteX198" fmla="*/ 1997851 w 3962391"/>
                <a:gd name="connsiteY198" fmla="*/ 272581 h 1586055"/>
                <a:gd name="connsiteX199" fmla="*/ 2014671 w 3962391"/>
                <a:gd name="connsiteY199" fmla="*/ 249644 h 1586055"/>
                <a:gd name="connsiteX200" fmla="*/ 1976442 w 3962391"/>
                <a:gd name="connsiteY200" fmla="*/ 246585 h 1586055"/>
                <a:gd name="connsiteX201" fmla="*/ 1948917 w 3962391"/>
                <a:gd name="connsiteY201" fmla="*/ 241998 h 1586055"/>
                <a:gd name="connsiteX202" fmla="*/ 1955799 w 3962391"/>
                <a:gd name="connsiteY202" fmla="*/ 238939 h 1586055"/>
                <a:gd name="connsiteX203" fmla="*/ 1977207 w 3962391"/>
                <a:gd name="connsiteY203" fmla="*/ 230529 h 1586055"/>
                <a:gd name="connsiteX204" fmla="*/ 1980265 w 3962391"/>
                <a:gd name="connsiteY204" fmla="*/ 221354 h 1586055"/>
                <a:gd name="connsiteX205" fmla="*/ 1960386 w 3962391"/>
                <a:gd name="connsiteY205" fmla="*/ 216002 h 1586055"/>
                <a:gd name="connsiteX206" fmla="*/ 1935920 w 3962391"/>
                <a:gd name="connsiteY206" fmla="*/ 209885 h 1586055"/>
                <a:gd name="connsiteX207" fmla="*/ 1905337 w 3962391"/>
                <a:gd name="connsiteY207" fmla="*/ 216767 h 1586055"/>
                <a:gd name="connsiteX208" fmla="*/ 1879341 w 3962391"/>
                <a:gd name="connsiteY208" fmla="*/ 236646 h 1586055"/>
                <a:gd name="connsiteX209" fmla="*/ 1863285 w 3962391"/>
                <a:gd name="connsiteY209" fmla="*/ 258054 h 1586055"/>
                <a:gd name="connsiteX210" fmla="*/ 1867872 w 3962391"/>
                <a:gd name="connsiteY210" fmla="*/ 268758 h 1586055"/>
                <a:gd name="connsiteX211" fmla="*/ 1854874 w 3962391"/>
                <a:gd name="connsiteY211" fmla="*/ 273346 h 1586055"/>
                <a:gd name="connsiteX212" fmla="*/ 1819703 w 3962391"/>
                <a:gd name="connsiteY212" fmla="*/ 278698 h 1586055"/>
                <a:gd name="connsiteX213" fmla="*/ 1834995 w 3962391"/>
                <a:gd name="connsiteY213" fmla="*/ 290931 h 1586055"/>
                <a:gd name="connsiteX214" fmla="*/ 1817410 w 3962391"/>
                <a:gd name="connsiteY214" fmla="*/ 287108 h 1586055"/>
                <a:gd name="connsiteX215" fmla="*/ 1797530 w 3962391"/>
                <a:gd name="connsiteY215" fmla="*/ 291696 h 1586055"/>
                <a:gd name="connsiteX216" fmla="*/ 1782238 w 3962391"/>
                <a:gd name="connsiteY216" fmla="*/ 294754 h 1586055"/>
                <a:gd name="connsiteX217" fmla="*/ 1766947 w 3962391"/>
                <a:gd name="connsiteY217" fmla="*/ 295518 h 1586055"/>
                <a:gd name="connsiteX218" fmla="*/ 1773828 w 3962391"/>
                <a:gd name="connsiteY218" fmla="*/ 281756 h 1586055"/>
                <a:gd name="connsiteX219" fmla="*/ 1751655 w 3962391"/>
                <a:gd name="connsiteY219" fmla="*/ 287873 h 1586055"/>
                <a:gd name="connsiteX220" fmla="*/ 1736364 w 3962391"/>
                <a:gd name="connsiteY220" fmla="*/ 285579 h 1586055"/>
                <a:gd name="connsiteX221" fmla="*/ 1721072 w 3962391"/>
                <a:gd name="connsiteY221" fmla="*/ 293225 h 1586055"/>
                <a:gd name="connsiteX222" fmla="*/ 1698900 w 3962391"/>
                <a:gd name="connsiteY222" fmla="*/ 295518 h 1586055"/>
                <a:gd name="connsiteX223" fmla="*/ 1712662 w 3962391"/>
                <a:gd name="connsiteY223" fmla="*/ 305458 h 1586055"/>
                <a:gd name="connsiteX224" fmla="*/ 1674433 w 3962391"/>
                <a:gd name="connsiteY224" fmla="*/ 311575 h 1586055"/>
                <a:gd name="connsiteX225" fmla="*/ 1645379 w 3962391"/>
                <a:gd name="connsiteY225" fmla="*/ 316162 h 1586055"/>
                <a:gd name="connsiteX226" fmla="*/ 1623970 w 3962391"/>
                <a:gd name="connsiteY226" fmla="*/ 326866 h 1586055"/>
                <a:gd name="connsiteX227" fmla="*/ 1601797 w 3962391"/>
                <a:gd name="connsiteY227" fmla="*/ 336041 h 1586055"/>
                <a:gd name="connsiteX228" fmla="*/ 1584212 w 3962391"/>
                <a:gd name="connsiteY228" fmla="*/ 338335 h 1586055"/>
                <a:gd name="connsiteX229" fmla="*/ 1575037 w 3962391"/>
                <a:gd name="connsiteY229" fmla="*/ 341393 h 1586055"/>
                <a:gd name="connsiteX230" fmla="*/ 1571979 w 3962391"/>
                <a:gd name="connsiteY230" fmla="*/ 347510 h 1586055"/>
                <a:gd name="connsiteX231" fmla="*/ 1563568 w 3962391"/>
                <a:gd name="connsiteY231" fmla="*/ 353627 h 1586055"/>
                <a:gd name="connsiteX232" fmla="*/ 1569685 w 3962391"/>
                <a:gd name="connsiteY232" fmla="*/ 362037 h 1586055"/>
                <a:gd name="connsiteX233" fmla="*/ 1549806 w 3962391"/>
                <a:gd name="connsiteY233" fmla="*/ 361272 h 1586055"/>
                <a:gd name="connsiteX234" fmla="*/ 1562804 w 3962391"/>
                <a:gd name="connsiteY234" fmla="*/ 368918 h 1586055"/>
                <a:gd name="connsiteX235" fmla="*/ 1572743 w 3962391"/>
                <a:gd name="connsiteY235" fmla="*/ 377329 h 1586055"/>
                <a:gd name="connsiteX236" fmla="*/ 1555158 w 3962391"/>
                <a:gd name="connsiteY236" fmla="*/ 378093 h 1586055"/>
                <a:gd name="connsiteX237" fmla="*/ 1564333 w 3962391"/>
                <a:gd name="connsiteY237" fmla="*/ 384210 h 1586055"/>
                <a:gd name="connsiteX238" fmla="*/ 1571979 w 3962391"/>
                <a:gd name="connsiteY238" fmla="*/ 392620 h 1586055"/>
                <a:gd name="connsiteX239" fmla="*/ 1572743 w 3962391"/>
                <a:gd name="connsiteY239" fmla="*/ 394149 h 1586055"/>
                <a:gd name="connsiteX240" fmla="*/ 1570450 w 3962391"/>
                <a:gd name="connsiteY240" fmla="*/ 404089 h 1586055"/>
                <a:gd name="connsiteX241" fmla="*/ 1563568 w 3962391"/>
                <a:gd name="connsiteY241" fmla="*/ 406383 h 1586055"/>
                <a:gd name="connsiteX242" fmla="*/ 1541396 w 3962391"/>
                <a:gd name="connsiteY242" fmla="*/ 405618 h 1586055"/>
                <a:gd name="connsiteX243" fmla="*/ 1530692 w 3962391"/>
                <a:gd name="connsiteY243" fmla="*/ 409441 h 1586055"/>
                <a:gd name="connsiteX244" fmla="*/ 1496285 w 3962391"/>
                <a:gd name="connsiteY244" fmla="*/ 410970 h 1586055"/>
                <a:gd name="connsiteX245" fmla="*/ 1435884 w 3962391"/>
                <a:gd name="connsiteY245" fmla="*/ 416322 h 1586055"/>
                <a:gd name="connsiteX246" fmla="*/ 1428238 w 3962391"/>
                <a:gd name="connsiteY246" fmla="*/ 440789 h 1586055"/>
                <a:gd name="connsiteX247" fmla="*/ 1428238 w 3962391"/>
                <a:gd name="connsiteY247" fmla="*/ 458374 h 1586055"/>
                <a:gd name="connsiteX248" fmla="*/ 1459586 w 3962391"/>
                <a:gd name="connsiteY248" fmla="*/ 475960 h 1586055"/>
                <a:gd name="connsiteX249" fmla="*/ 1473348 w 3962391"/>
                <a:gd name="connsiteY249" fmla="*/ 499662 h 1586055"/>
                <a:gd name="connsiteX250" fmla="*/ 1433590 w 3962391"/>
                <a:gd name="connsiteY250" fmla="*/ 486664 h 1586055"/>
                <a:gd name="connsiteX251" fmla="*/ 1380069 w 3962391"/>
                <a:gd name="connsiteY251" fmla="*/ 472137 h 1586055"/>
                <a:gd name="connsiteX252" fmla="*/ 1363249 w 3962391"/>
                <a:gd name="connsiteY252" fmla="*/ 462962 h 1586055"/>
                <a:gd name="connsiteX253" fmla="*/ 1348721 w 3962391"/>
                <a:gd name="connsiteY253" fmla="*/ 475195 h 1586055"/>
                <a:gd name="connsiteX254" fmla="*/ 1358661 w 3962391"/>
                <a:gd name="connsiteY254" fmla="*/ 479018 h 1586055"/>
                <a:gd name="connsiteX255" fmla="*/ 1371659 w 3962391"/>
                <a:gd name="connsiteY255" fmla="*/ 486664 h 1586055"/>
                <a:gd name="connsiteX256" fmla="*/ 1352544 w 3962391"/>
                <a:gd name="connsiteY256" fmla="*/ 490487 h 1586055"/>
                <a:gd name="connsiteX257" fmla="*/ 1327313 w 3962391"/>
                <a:gd name="connsiteY257" fmla="*/ 495839 h 1586055"/>
                <a:gd name="connsiteX258" fmla="*/ 1357896 w 3962391"/>
                <a:gd name="connsiteY258" fmla="*/ 521070 h 1586055"/>
                <a:gd name="connsiteX259" fmla="*/ 1378540 w 3962391"/>
                <a:gd name="connsiteY259" fmla="*/ 533303 h 1586055"/>
                <a:gd name="connsiteX260" fmla="*/ 1375482 w 3962391"/>
                <a:gd name="connsiteY260" fmla="*/ 540184 h 1586055"/>
                <a:gd name="connsiteX261" fmla="*/ 1348721 w 3962391"/>
                <a:gd name="connsiteY261" fmla="*/ 525657 h 1586055"/>
                <a:gd name="connsiteX262" fmla="*/ 1308963 w 3962391"/>
                <a:gd name="connsiteY262" fmla="*/ 521834 h 1586055"/>
                <a:gd name="connsiteX263" fmla="*/ 1307434 w 3962391"/>
                <a:gd name="connsiteY263" fmla="*/ 505778 h 1586055"/>
                <a:gd name="connsiteX264" fmla="*/ 1312786 w 3962391"/>
                <a:gd name="connsiteY264" fmla="*/ 481312 h 1586055"/>
                <a:gd name="connsiteX265" fmla="*/ 1302846 w 3962391"/>
                <a:gd name="connsiteY265" fmla="*/ 450728 h 1586055"/>
                <a:gd name="connsiteX266" fmla="*/ 1296730 w 3962391"/>
                <a:gd name="connsiteY266" fmla="*/ 460668 h 1586055"/>
                <a:gd name="connsiteX267" fmla="*/ 1290613 w 3962391"/>
                <a:gd name="connsiteY267" fmla="*/ 485899 h 1586055"/>
                <a:gd name="connsiteX268" fmla="*/ 1263088 w 3962391"/>
                <a:gd name="connsiteY268" fmla="*/ 501191 h 1586055"/>
                <a:gd name="connsiteX269" fmla="*/ 1253913 w 3962391"/>
                <a:gd name="connsiteY269" fmla="*/ 516482 h 1586055"/>
                <a:gd name="connsiteX270" fmla="*/ 1280673 w 3962391"/>
                <a:gd name="connsiteY270" fmla="*/ 550124 h 1586055"/>
                <a:gd name="connsiteX271" fmla="*/ 1266911 w 3962391"/>
                <a:gd name="connsiteY271" fmla="*/ 591411 h 1586055"/>
                <a:gd name="connsiteX272" fmla="*/ 1267676 w 3962391"/>
                <a:gd name="connsiteY272" fmla="*/ 615878 h 1586055"/>
                <a:gd name="connsiteX273" fmla="*/ 1285261 w 3962391"/>
                <a:gd name="connsiteY273" fmla="*/ 618936 h 1586055"/>
                <a:gd name="connsiteX274" fmla="*/ 1312022 w 3962391"/>
                <a:gd name="connsiteY274" fmla="*/ 612820 h 1586055"/>
                <a:gd name="connsiteX275" fmla="*/ 1356367 w 3962391"/>
                <a:gd name="connsiteY275" fmla="*/ 628876 h 1586055"/>
                <a:gd name="connsiteX276" fmla="*/ 1364777 w 3962391"/>
                <a:gd name="connsiteY276" fmla="*/ 647226 h 1586055"/>
                <a:gd name="connsiteX277" fmla="*/ 1354073 w 3962391"/>
                <a:gd name="connsiteY277" fmla="*/ 665576 h 1586055"/>
                <a:gd name="connsiteX278" fmla="*/ 1380834 w 3962391"/>
                <a:gd name="connsiteY278" fmla="*/ 683926 h 1586055"/>
                <a:gd name="connsiteX279" fmla="*/ 1354838 w 3962391"/>
                <a:gd name="connsiteY279" fmla="*/ 681632 h 1586055"/>
                <a:gd name="connsiteX280" fmla="*/ 1344134 w 3962391"/>
                <a:gd name="connsiteY280" fmla="*/ 666340 h 1586055"/>
                <a:gd name="connsiteX281" fmla="*/ 1350251 w 3962391"/>
                <a:gd name="connsiteY281" fmla="*/ 648755 h 1586055"/>
                <a:gd name="connsiteX282" fmla="*/ 1338782 w 3962391"/>
                <a:gd name="connsiteY282" fmla="*/ 633463 h 1586055"/>
                <a:gd name="connsiteX283" fmla="*/ 1324255 w 3962391"/>
                <a:gd name="connsiteY283" fmla="*/ 623524 h 1586055"/>
                <a:gd name="connsiteX284" fmla="*/ 1288319 w 3962391"/>
                <a:gd name="connsiteY284" fmla="*/ 633463 h 1586055"/>
                <a:gd name="connsiteX285" fmla="*/ 1292907 w 3962391"/>
                <a:gd name="connsiteY285" fmla="*/ 667105 h 1586055"/>
                <a:gd name="connsiteX286" fmla="*/ 1273792 w 3962391"/>
                <a:gd name="connsiteY286" fmla="*/ 696159 h 1586055"/>
                <a:gd name="connsiteX287" fmla="*/ 1256207 w 3962391"/>
                <a:gd name="connsiteY287" fmla="*/ 712215 h 1586055"/>
                <a:gd name="connsiteX288" fmla="*/ 1234799 w 3962391"/>
                <a:gd name="connsiteY288" fmla="*/ 731330 h 1586055"/>
                <a:gd name="connsiteX289" fmla="*/ 1214155 w 3962391"/>
                <a:gd name="connsiteY289" fmla="*/ 731330 h 1586055"/>
                <a:gd name="connsiteX290" fmla="*/ 1187395 w 3962391"/>
                <a:gd name="connsiteY290" fmla="*/ 733624 h 1586055"/>
                <a:gd name="connsiteX291" fmla="*/ 1169045 w 3962391"/>
                <a:gd name="connsiteY291" fmla="*/ 727507 h 1586055"/>
                <a:gd name="connsiteX292" fmla="*/ 1157576 w 3962391"/>
                <a:gd name="connsiteY292" fmla="*/ 716803 h 1586055"/>
                <a:gd name="connsiteX293" fmla="*/ 1169809 w 3962391"/>
                <a:gd name="connsiteY293" fmla="*/ 719861 h 1586055"/>
                <a:gd name="connsiteX294" fmla="*/ 1183572 w 3962391"/>
                <a:gd name="connsiteY294" fmla="*/ 718332 h 1586055"/>
                <a:gd name="connsiteX295" fmla="*/ 1197334 w 3962391"/>
                <a:gd name="connsiteY295" fmla="*/ 724449 h 1586055"/>
                <a:gd name="connsiteX296" fmla="*/ 1209567 w 3962391"/>
                <a:gd name="connsiteY296" fmla="*/ 719861 h 1586055"/>
                <a:gd name="connsiteX297" fmla="*/ 1214920 w 3962391"/>
                <a:gd name="connsiteY297" fmla="*/ 713744 h 1586055"/>
                <a:gd name="connsiteX298" fmla="*/ 1224859 w 3962391"/>
                <a:gd name="connsiteY298" fmla="*/ 704569 h 1586055"/>
                <a:gd name="connsiteX299" fmla="*/ 1231740 w 3962391"/>
                <a:gd name="connsiteY299" fmla="*/ 691572 h 1586055"/>
                <a:gd name="connsiteX300" fmla="*/ 1237857 w 3962391"/>
                <a:gd name="connsiteY300" fmla="*/ 683926 h 1586055"/>
                <a:gd name="connsiteX301" fmla="*/ 1249326 w 3962391"/>
                <a:gd name="connsiteY301" fmla="*/ 676280 h 1586055"/>
                <a:gd name="connsiteX302" fmla="*/ 1253149 w 3962391"/>
                <a:gd name="connsiteY302" fmla="*/ 664811 h 1586055"/>
                <a:gd name="connsiteX303" fmla="*/ 1259265 w 3962391"/>
                <a:gd name="connsiteY303" fmla="*/ 648755 h 1586055"/>
                <a:gd name="connsiteX304" fmla="*/ 1260030 w 3962391"/>
                <a:gd name="connsiteY304" fmla="*/ 639580 h 1586055"/>
                <a:gd name="connsiteX305" fmla="*/ 1241680 w 3962391"/>
                <a:gd name="connsiteY305" fmla="*/ 618936 h 1586055"/>
                <a:gd name="connsiteX306" fmla="*/ 1240916 w 3962391"/>
                <a:gd name="connsiteY306" fmla="*/ 594470 h 1586055"/>
                <a:gd name="connsiteX307" fmla="*/ 1240916 w 3962391"/>
                <a:gd name="connsiteY307" fmla="*/ 571532 h 1586055"/>
                <a:gd name="connsiteX308" fmla="*/ 1247032 w 3962391"/>
                <a:gd name="connsiteY308" fmla="*/ 546301 h 1586055"/>
                <a:gd name="connsiteX309" fmla="*/ 1227918 w 3962391"/>
                <a:gd name="connsiteY309" fmla="*/ 518776 h 1586055"/>
                <a:gd name="connsiteX310" fmla="*/ 1235563 w 3962391"/>
                <a:gd name="connsiteY310" fmla="*/ 500426 h 1586055"/>
                <a:gd name="connsiteX311" fmla="*/ 1245503 w 3962391"/>
                <a:gd name="connsiteY311" fmla="*/ 459139 h 1586055"/>
                <a:gd name="connsiteX312" fmla="*/ 1216449 w 3962391"/>
                <a:gd name="connsiteY312" fmla="*/ 449199 h 1586055"/>
                <a:gd name="connsiteX313" fmla="*/ 1172103 w 3962391"/>
                <a:gd name="connsiteY313" fmla="*/ 446906 h 1586055"/>
                <a:gd name="connsiteX314" fmla="*/ 1159105 w 3962391"/>
                <a:gd name="connsiteY314" fmla="*/ 460668 h 1586055"/>
                <a:gd name="connsiteX315" fmla="*/ 1143814 w 3962391"/>
                <a:gd name="connsiteY315" fmla="*/ 495074 h 1586055"/>
                <a:gd name="connsiteX316" fmla="*/ 1113230 w 3962391"/>
                <a:gd name="connsiteY316" fmla="*/ 519541 h 1586055"/>
                <a:gd name="connsiteX317" fmla="*/ 1103291 w 3962391"/>
                <a:gd name="connsiteY317" fmla="*/ 540949 h 1586055"/>
                <a:gd name="connsiteX318" fmla="*/ 1116288 w 3962391"/>
                <a:gd name="connsiteY318" fmla="*/ 544007 h 1586055"/>
                <a:gd name="connsiteX319" fmla="*/ 1113230 w 3962391"/>
                <a:gd name="connsiteY319" fmla="*/ 563122 h 1586055"/>
                <a:gd name="connsiteX320" fmla="*/ 1111701 w 3962391"/>
                <a:gd name="connsiteY320" fmla="*/ 574591 h 1586055"/>
                <a:gd name="connsiteX321" fmla="*/ 1104055 w 3962391"/>
                <a:gd name="connsiteY321" fmla="*/ 591411 h 1586055"/>
                <a:gd name="connsiteX322" fmla="*/ 1131580 w 3962391"/>
                <a:gd name="connsiteY322" fmla="*/ 602116 h 1586055"/>
                <a:gd name="connsiteX323" fmla="*/ 1141520 w 3962391"/>
                <a:gd name="connsiteY323" fmla="*/ 621995 h 1586055"/>
                <a:gd name="connsiteX324" fmla="*/ 1155282 w 3962391"/>
                <a:gd name="connsiteY324" fmla="*/ 629640 h 1586055"/>
                <a:gd name="connsiteX325" fmla="*/ 1140755 w 3962391"/>
                <a:gd name="connsiteY325" fmla="*/ 653342 h 1586055"/>
                <a:gd name="connsiteX326" fmla="*/ 1112466 w 3962391"/>
                <a:gd name="connsiteY326" fmla="*/ 629640 h 1586055"/>
                <a:gd name="connsiteX327" fmla="*/ 1075001 w 3962391"/>
                <a:gd name="connsiteY327" fmla="*/ 612820 h 1586055"/>
                <a:gd name="connsiteX328" fmla="*/ 1044418 w 3962391"/>
                <a:gd name="connsiteY328" fmla="*/ 599822 h 1586055"/>
                <a:gd name="connsiteX329" fmla="*/ 1001601 w 3962391"/>
                <a:gd name="connsiteY329" fmla="*/ 587589 h 1586055"/>
                <a:gd name="connsiteX330" fmla="*/ 959549 w 3962391"/>
                <a:gd name="connsiteY330" fmla="*/ 583766 h 1586055"/>
                <a:gd name="connsiteX331" fmla="*/ 942729 w 3962391"/>
                <a:gd name="connsiteY331" fmla="*/ 570768 h 1586055"/>
                <a:gd name="connsiteX332" fmla="*/ 914439 w 3962391"/>
                <a:gd name="connsiteY332" fmla="*/ 560828 h 1586055"/>
                <a:gd name="connsiteX333" fmla="*/ 921320 w 3962391"/>
                <a:gd name="connsiteY333" fmla="*/ 580707 h 1586055"/>
                <a:gd name="connsiteX334" fmla="*/ 938141 w 3962391"/>
                <a:gd name="connsiteY334" fmla="*/ 587589 h 1586055"/>
                <a:gd name="connsiteX335" fmla="*/ 952668 w 3962391"/>
                <a:gd name="connsiteY335" fmla="*/ 599057 h 1586055"/>
                <a:gd name="connsiteX336" fmla="*/ 963372 w 3962391"/>
                <a:gd name="connsiteY336" fmla="*/ 618936 h 1586055"/>
                <a:gd name="connsiteX337" fmla="*/ 956491 w 3962391"/>
                <a:gd name="connsiteY337" fmla="*/ 631934 h 1586055"/>
                <a:gd name="connsiteX338" fmla="*/ 940435 w 3962391"/>
                <a:gd name="connsiteY338" fmla="*/ 640345 h 1586055"/>
                <a:gd name="connsiteX339" fmla="*/ 928202 w 3962391"/>
                <a:gd name="connsiteY339" fmla="*/ 645697 h 1586055"/>
                <a:gd name="connsiteX340" fmla="*/ 928202 w 3962391"/>
                <a:gd name="connsiteY340" fmla="*/ 631170 h 1586055"/>
                <a:gd name="connsiteX341" fmla="*/ 914439 w 3962391"/>
                <a:gd name="connsiteY341" fmla="*/ 619701 h 1586055"/>
                <a:gd name="connsiteX342" fmla="*/ 878504 w 3962391"/>
                <a:gd name="connsiteY342" fmla="*/ 638051 h 1586055"/>
                <a:gd name="connsiteX343" fmla="*/ 839510 w 3962391"/>
                <a:gd name="connsiteY343" fmla="*/ 638051 h 1586055"/>
                <a:gd name="connsiteX344" fmla="*/ 818102 w 3962391"/>
                <a:gd name="connsiteY344" fmla="*/ 654872 h 1586055"/>
                <a:gd name="connsiteX345" fmla="*/ 786754 w 3962391"/>
                <a:gd name="connsiteY345" fmla="*/ 652578 h 1586055"/>
                <a:gd name="connsiteX346" fmla="*/ 792871 w 3962391"/>
                <a:gd name="connsiteY346" fmla="*/ 646461 h 1586055"/>
                <a:gd name="connsiteX347" fmla="*/ 798223 w 3962391"/>
                <a:gd name="connsiteY347" fmla="*/ 639580 h 1586055"/>
                <a:gd name="connsiteX348" fmla="*/ 803575 w 3962391"/>
                <a:gd name="connsiteY348" fmla="*/ 622759 h 1586055"/>
                <a:gd name="connsiteX349" fmla="*/ 772227 w 3962391"/>
                <a:gd name="connsiteY349" fmla="*/ 632699 h 1586055"/>
                <a:gd name="connsiteX350" fmla="*/ 767640 w 3962391"/>
                <a:gd name="connsiteY350" fmla="*/ 646461 h 1586055"/>
                <a:gd name="connsiteX351" fmla="*/ 757700 w 3962391"/>
                <a:gd name="connsiteY351" fmla="*/ 640345 h 1586055"/>
                <a:gd name="connsiteX352" fmla="*/ 704180 w 3962391"/>
                <a:gd name="connsiteY352" fmla="*/ 657165 h 1586055"/>
                <a:gd name="connsiteX353" fmla="*/ 682006 w 3962391"/>
                <a:gd name="connsiteY353" fmla="*/ 671692 h 1586055"/>
                <a:gd name="connsiteX354" fmla="*/ 656775 w 3962391"/>
                <a:gd name="connsiteY354" fmla="*/ 680103 h 1586055"/>
                <a:gd name="connsiteX355" fmla="*/ 651423 w 3962391"/>
                <a:gd name="connsiteY355" fmla="*/ 705334 h 1586055"/>
                <a:gd name="connsiteX356" fmla="*/ 611665 w 3962391"/>
                <a:gd name="connsiteY356" fmla="*/ 710686 h 1586055"/>
                <a:gd name="connsiteX357" fmla="*/ 593315 w 3962391"/>
                <a:gd name="connsiteY357" fmla="*/ 692336 h 1586055"/>
                <a:gd name="connsiteX358" fmla="*/ 592550 w 3962391"/>
                <a:gd name="connsiteY358" fmla="*/ 677044 h 1586055"/>
                <a:gd name="connsiteX359" fmla="*/ 608607 w 3962391"/>
                <a:gd name="connsiteY359" fmla="*/ 670928 h 1586055"/>
                <a:gd name="connsiteX360" fmla="*/ 629251 w 3962391"/>
                <a:gd name="connsiteY360" fmla="*/ 670163 h 1586055"/>
                <a:gd name="connsiteX361" fmla="*/ 615488 w 3962391"/>
                <a:gd name="connsiteY361" fmla="*/ 646461 h 1586055"/>
                <a:gd name="connsiteX362" fmla="*/ 585669 w 3962391"/>
                <a:gd name="connsiteY362" fmla="*/ 638051 h 1586055"/>
                <a:gd name="connsiteX363" fmla="*/ 556615 w 3962391"/>
                <a:gd name="connsiteY363" fmla="*/ 634993 h 1586055"/>
                <a:gd name="connsiteX364" fmla="*/ 560438 w 3962391"/>
                <a:gd name="connsiteY364" fmla="*/ 644167 h 1586055"/>
                <a:gd name="connsiteX365" fmla="*/ 567319 w 3962391"/>
                <a:gd name="connsiteY365" fmla="*/ 660988 h 1586055"/>
                <a:gd name="connsiteX366" fmla="*/ 558144 w 3962391"/>
                <a:gd name="connsiteY366" fmla="*/ 687749 h 1586055"/>
                <a:gd name="connsiteX367" fmla="*/ 565790 w 3962391"/>
                <a:gd name="connsiteY367" fmla="*/ 696159 h 1586055"/>
                <a:gd name="connsiteX368" fmla="*/ 574201 w 3962391"/>
                <a:gd name="connsiteY368" fmla="*/ 717567 h 1586055"/>
                <a:gd name="connsiteX369" fmla="*/ 567319 w 3962391"/>
                <a:gd name="connsiteY369" fmla="*/ 735917 h 1586055"/>
                <a:gd name="connsiteX370" fmla="*/ 557380 w 3962391"/>
                <a:gd name="connsiteY370" fmla="*/ 735917 h 1586055"/>
                <a:gd name="connsiteX371" fmla="*/ 550498 w 3962391"/>
                <a:gd name="connsiteY371" fmla="*/ 729036 h 1586055"/>
                <a:gd name="connsiteX372" fmla="*/ 526797 w 3962391"/>
                <a:gd name="connsiteY372" fmla="*/ 724449 h 1586055"/>
                <a:gd name="connsiteX373" fmla="*/ 512269 w 3962391"/>
                <a:gd name="connsiteY373" fmla="*/ 732094 h 1586055"/>
                <a:gd name="connsiteX374" fmla="*/ 491626 w 3962391"/>
                <a:gd name="connsiteY374" fmla="*/ 741269 h 1586055"/>
                <a:gd name="connsiteX375" fmla="*/ 469453 w 3962391"/>
                <a:gd name="connsiteY375" fmla="*/ 758090 h 1586055"/>
                <a:gd name="connsiteX376" fmla="*/ 470982 w 3962391"/>
                <a:gd name="connsiteY376" fmla="*/ 779498 h 1586055"/>
                <a:gd name="connsiteX377" fmla="*/ 480922 w 3962391"/>
                <a:gd name="connsiteY377" fmla="*/ 798613 h 1586055"/>
                <a:gd name="connsiteX378" fmla="*/ 453397 w 3962391"/>
                <a:gd name="connsiteY378" fmla="*/ 797084 h 1586055"/>
                <a:gd name="connsiteX379" fmla="*/ 429695 w 3962391"/>
                <a:gd name="connsiteY379" fmla="*/ 790967 h 1586055"/>
                <a:gd name="connsiteX380" fmla="*/ 402934 w 3962391"/>
                <a:gd name="connsiteY380" fmla="*/ 774146 h 1586055"/>
                <a:gd name="connsiteX381" fmla="*/ 389172 w 3962391"/>
                <a:gd name="connsiteY381" fmla="*/ 787909 h 1586055"/>
                <a:gd name="connsiteX382" fmla="*/ 396053 w 3962391"/>
                <a:gd name="connsiteY382" fmla="*/ 801671 h 1586055"/>
                <a:gd name="connsiteX383" fmla="*/ 418991 w 3962391"/>
                <a:gd name="connsiteY383" fmla="*/ 810082 h 1586055"/>
                <a:gd name="connsiteX384" fmla="*/ 421284 w 3962391"/>
                <a:gd name="connsiteY384" fmla="*/ 824609 h 1586055"/>
                <a:gd name="connsiteX385" fmla="*/ 403699 w 3962391"/>
                <a:gd name="connsiteY385" fmla="*/ 827667 h 1586055"/>
                <a:gd name="connsiteX386" fmla="*/ 385349 w 3962391"/>
                <a:gd name="connsiteY386" fmla="*/ 821550 h 1586055"/>
                <a:gd name="connsiteX387" fmla="*/ 363941 w 3962391"/>
                <a:gd name="connsiteY387" fmla="*/ 809317 h 1586055"/>
                <a:gd name="connsiteX388" fmla="*/ 351707 w 3962391"/>
                <a:gd name="connsiteY388" fmla="*/ 795555 h 1586055"/>
                <a:gd name="connsiteX389" fmla="*/ 346356 w 3962391"/>
                <a:gd name="connsiteY389" fmla="*/ 777969 h 1586055"/>
                <a:gd name="connsiteX390" fmla="*/ 347120 w 3962391"/>
                <a:gd name="connsiteY390" fmla="*/ 761913 h 1586055"/>
                <a:gd name="connsiteX391" fmla="*/ 348649 w 3962391"/>
                <a:gd name="connsiteY391" fmla="*/ 746621 h 1586055"/>
                <a:gd name="connsiteX392" fmla="*/ 331064 w 3962391"/>
                <a:gd name="connsiteY392" fmla="*/ 732859 h 1586055"/>
                <a:gd name="connsiteX393" fmla="*/ 317301 w 3962391"/>
                <a:gd name="connsiteY393" fmla="*/ 722155 h 1586055"/>
                <a:gd name="connsiteX394" fmla="*/ 294364 w 3962391"/>
                <a:gd name="connsiteY394" fmla="*/ 702276 h 1586055"/>
                <a:gd name="connsiteX395" fmla="*/ 285954 w 3962391"/>
                <a:gd name="connsiteY395" fmla="*/ 694630 h 1586055"/>
                <a:gd name="connsiteX396" fmla="*/ 304304 w 3962391"/>
                <a:gd name="connsiteY396" fmla="*/ 701511 h 1586055"/>
                <a:gd name="connsiteX397" fmla="*/ 336416 w 3962391"/>
                <a:gd name="connsiteY397" fmla="*/ 716038 h 1586055"/>
                <a:gd name="connsiteX398" fmla="*/ 376939 w 3962391"/>
                <a:gd name="connsiteY398" fmla="*/ 729036 h 1586055"/>
                <a:gd name="connsiteX399" fmla="*/ 431224 w 3962391"/>
                <a:gd name="connsiteY399" fmla="*/ 738211 h 1586055"/>
                <a:gd name="connsiteX400" fmla="*/ 498507 w 3962391"/>
                <a:gd name="connsiteY400" fmla="*/ 707628 h 1586055"/>
                <a:gd name="connsiteX401" fmla="*/ 496213 w 3962391"/>
                <a:gd name="connsiteY401" fmla="*/ 678574 h 1586055"/>
                <a:gd name="connsiteX402" fmla="*/ 483215 w 3962391"/>
                <a:gd name="connsiteY402" fmla="*/ 667870 h 1586055"/>
                <a:gd name="connsiteX403" fmla="*/ 464101 w 3962391"/>
                <a:gd name="connsiteY403" fmla="*/ 655636 h 1586055"/>
                <a:gd name="connsiteX404" fmla="*/ 444986 w 3962391"/>
                <a:gd name="connsiteY404" fmla="*/ 644167 h 1586055"/>
                <a:gd name="connsiteX405" fmla="*/ 411345 w 3962391"/>
                <a:gd name="connsiteY405" fmla="*/ 625818 h 1586055"/>
                <a:gd name="connsiteX406" fmla="*/ 357059 w 3962391"/>
                <a:gd name="connsiteY406" fmla="*/ 603645 h 1586055"/>
                <a:gd name="connsiteX407" fmla="*/ 344826 w 3962391"/>
                <a:gd name="connsiteY407" fmla="*/ 602116 h 1586055"/>
                <a:gd name="connsiteX408" fmla="*/ 328005 w 3962391"/>
                <a:gd name="connsiteY408" fmla="*/ 602116 h 1586055"/>
                <a:gd name="connsiteX409" fmla="*/ 306597 w 3962391"/>
                <a:gd name="connsiteY409" fmla="*/ 600586 h 1586055"/>
                <a:gd name="connsiteX410" fmla="*/ 293599 w 3962391"/>
                <a:gd name="connsiteY410" fmla="*/ 592941 h 1586055"/>
                <a:gd name="connsiteX411" fmla="*/ 310420 w 3962391"/>
                <a:gd name="connsiteY411" fmla="*/ 586824 h 1586055"/>
                <a:gd name="connsiteX412" fmla="*/ 295129 w 3962391"/>
                <a:gd name="connsiteY412" fmla="*/ 580707 h 1586055"/>
                <a:gd name="connsiteX413" fmla="*/ 278308 w 3962391"/>
                <a:gd name="connsiteY413" fmla="*/ 583766 h 1586055"/>
                <a:gd name="connsiteX414" fmla="*/ 264545 w 3962391"/>
                <a:gd name="connsiteY414" fmla="*/ 583001 h 1586055"/>
                <a:gd name="connsiteX415" fmla="*/ 263016 w 3962391"/>
                <a:gd name="connsiteY415" fmla="*/ 581472 h 1586055"/>
                <a:gd name="connsiteX416" fmla="*/ 251547 w 3962391"/>
                <a:gd name="connsiteY416" fmla="*/ 589882 h 1586055"/>
                <a:gd name="connsiteX417" fmla="*/ 232433 w 3962391"/>
                <a:gd name="connsiteY417" fmla="*/ 599057 h 1586055"/>
                <a:gd name="connsiteX418" fmla="*/ 216377 w 3962391"/>
                <a:gd name="connsiteY418" fmla="*/ 613584 h 1586055"/>
                <a:gd name="connsiteX419" fmla="*/ 207202 w 3962391"/>
                <a:gd name="connsiteY419" fmla="*/ 620465 h 1586055"/>
                <a:gd name="connsiteX420" fmla="*/ 203379 w 3962391"/>
                <a:gd name="connsiteY420" fmla="*/ 633463 h 1586055"/>
                <a:gd name="connsiteX421" fmla="*/ 207202 w 3962391"/>
                <a:gd name="connsiteY421" fmla="*/ 647226 h 1586055"/>
                <a:gd name="connsiteX422" fmla="*/ 221729 w 3962391"/>
                <a:gd name="connsiteY422" fmla="*/ 655636 h 1586055"/>
                <a:gd name="connsiteX423" fmla="*/ 238549 w 3962391"/>
                <a:gd name="connsiteY423" fmla="*/ 673986 h 1586055"/>
                <a:gd name="connsiteX424" fmla="*/ 224023 w 3962391"/>
                <a:gd name="connsiteY424" fmla="*/ 692336 h 1586055"/>
                <a:gd name="connsiteX425" fmla="*/ 217141 w 3962391"/>
                <a:gd name="connsiteY425" fmla="*/ 706863 h 1586055"/>
                <a:gd name="connsiteX426" fmla="*/ 239314 w 3962391"/>
                <a:gd name="connsiteY426" fmla="*/ 743563 h 1586055"/>
                <a:gd name="connsiteX427" fmla="*/ 231668 w 3962391"/>
                <a:gd name="connsiteY427" fmla="*/ 758090 h 1586055"/>
                <a:gd name="connsiteX428" fmla="*/ 234726 w 3962391"/>
                <a:gd name="connsiteY428" fmla="*/ 776440 h 1586055"/>
                <a:gd name="connsiteX429" fmla="*/ 229374 w 3962391"/>
                <a:gd name="connsiteY429" fmla="*/ 783321 h 1586055"/>
                <a:gd name="connsiteX430" fmla="*/ 240843 w 3962391"/>
                <a:gd name="connsiteY430" fmla="*/ 790967 h 1586055"/>
                <a:gd name="connsiteX431" fmla="*/ 237785 w 3962391"/>
                <a:gd name="connsiteY431" fmla="*/ 803200 h 1586055"/>
                <a:gd name="connsiteX432" fmla="*/ 250018 w 3962391"/>
                <a:gd name="connsiteY432" fmla="*/ 816198 h 1586055"/>
                <a:gd name="connsiteX433" fmla="*/ 235491 w 3962391"/>
                <a:gd name="connsiteY433" fmla="*/ 829961 h 1586055"/>
                <a:gd name="connsiteX434" fmla="*/ 265310 w 3962391"/>
                <a:gd name="connsiteY434" fmla="*/ 853663 h 1586055"/>
                <a:gd name="connsiteX435" fmla="*/ 271426 w 3962391"/>
                <a:gd name="connsiteY435" fmla="*/ 872777 h 1586055"/>
                <a:gd name="connsiteX436" fmla="*/ 237020 w 3962391"/>
                <a:gd name="connsiteY436" fmla="*/ 907183 h 1586055"/>
                <a:gd name="connsiteX437" fmla="*/ 201085 w 3962391"/>
                <a:gd name="connsiteY437" fmla="*/ 937767 h 1586055"/>
                <a:gd name="connsiteX438" fmla="*/ 190381 w 3962391"/>
                <a:gd name="connsiteY438" fmla="*/ 952294 h 1586055"/>
                <a:gd name="connsiteX439" fmla="*/ 200320 w 3962391"/>
                <a:gd name="connsiteY439" fmla="*/ 948471 h 1586055"/>
                <a:gd name="connsiteX440" fmla="*/ 214848 w 3962391"/>
                <a:gd name="connsiteY440" fmla="*/ 964527 h 1586055"/>
                <a:gd name="connsiteX441" fmla="*/ 234726 w 3962391"/>
                <a:gd name="connsiteY441" fmla="*/ 969114 h 1586055"/>
                <a:gd name="connsiteX442" fmla="*/ 224023 w 3962391"/>
                <a:gd name="connsiteY442" fmla="*/ 972173 h 1586055"/>
                <a:gd name="connsiteX443" fmla="*/ 201850 w 3962391"/>
                <a:gd name="connsiteY443" fmla="*/ 979819 h 1586055"/>
                <a:gd name="connsiteX444" fmla="*/ 190381 w 3962391"/>
                <a:gd name="connsiteY444" fmla="*/ 988994 h 1586055"/>
                <a:gd name="connsiteX445" fmla="*/ 185794 w 3962391"/>
                <a:gd name="connsiteY445" fmla="*/ 1005050 h 1586055"/>
                <a:gd name="connsiteX446" fmla="*/ 178148 w 3962391"/>
                <a:gd name="connsiteY446" fmla="*/ 1017283 h 1586055"/>
                <a:gd name="connsiteX447" fmla="*/ 179677 w 3962391"/>
                <a:gd name="connsiteY447" fmla="*/ 1031046 h 1586055"/>
                <a:gd name="connsiteX448" fmla="*/ 185029 w 3962391"/>
                <a:gd name="connsiteY448" fmla="*/ 1044043 h 1586055"/>
                <a:gd name="connsiteX449" fmla="*/ 178912 w 3962391"/>
                <a:gd name="connsiteY449" fmla="*/ 1052454 h 1586055"/>
                <a:gd name="connsiteX450" fmla="*/ 181971 w 3962391"/>
                <a:gd name="connsiteY450" fmla="*/ 1065452 h 1586055"/>
                <a:gd name="connsiteX451" fmla="*/ 184264 w 3962391"/>
                <a:gd name="connsiteY451" fmla="*/ 1079214 h 1586055"/>
                <a:gd name="connsiteX452" fmla="*/ 191145 w 3962391"/>
                <a:gd name="connsiteY452" fmla="*/ 1092977 h 1586055"/>
                <a:gd name="connsiteX453" fmla="*/ 197262 w 3962391"/>
                <a:gd name="connsiteY453" fmla="*/ 1109798 h 1586055"/>
                <a:gd name="connsiteX454" fmla="*/ 209495 w 3962391"/>
                <a:gd name="connsiteY454" fmla="*/ 1113620 h 1586055"/>
                <a:gd name="connsiteX455" fmla="*/ 220964 w 3962391"/>
                <a:gd name="connsiteY455" fmla="*/ 1119737 h 1586055"/>
                <a:gd name="connsiteX456" fmla="*/ 233197 w 3962391"/>
                <a:gd name="connsiteY456" fmla="*/ 1119737 h 1586055"/>
                <a:gd name="connsiteX457" fmla="*/ 254606 w 3962391"/>
                <a:gd name="connsiteY457" fmla="*/ 1125854 h 1586055"/>
                <a:gd name="connsiteX458" fmla="*/ 256900 w 3962391"/>
                <a:gd name="connsiteY458" fmla="*/ 1142674 h 1586055"/>
                <a:gd name="connsiteX459" fmla="*/ 259193 w 3962391"/>
                <a:gd name="connsiteY459" fmla="*/ 1160260 h 1586055"/>
                <a:gd name="connsiteX460" fmla="*/ 269898 w 3962391"/>
                <a:gd name="connsiteY460" fmla="*/ 1175551 h 1586055"/>
                <a:gd name="connsiteX461" fmla="*/ 283660 w 3962391"/>
                <a:gd name="connsiteY461" fmla="*/ 1189314 h 1586055"/>
                <a:gd name="connsiteX462" fmla="*/ 296658 w 3962391"/>
                <a:gd name="connsiteY462" fmla="*/ 1201547 h 1586055"/>
                <a:gd name="connsiteX463" fmla="*/ 285189 w 3962391"/>
                <a:gd name="connsiteY463" fmla="*/ 1213016 h 1586055"/>
                <a:gd name="connsiteX464" fmla="*/ 268368 w 3962391"/>
                <a:gd name="connsiteY464" fmla="*/ 1209958 h 1586055"/>
                <a:gd name="connsiteX465" fmla="*/ 272191 w 3962391"/>
                <a:gd name="connsiteY465" fmla="*/ 1232895 h 1586055"/>
                <a:gd name="connsiteX466" fmla="*/ 282131 w 3962391"/>
                <a:gd name="connsiteY466" fmla="*/ 1245893 h 1586055"/>
                <a:gd name="connsiteX467" fmla="*/ 292835 w 3962391"/>
                <a:gd name="connsiteY467" fmla="*/ 1239776 h 1586055"/>
                <a:gd name="connsiteX468" fmla="*/ 308127 w 3962391"/>
                <a:gd name="connsiteY468" fmla="*/ 1239012 h 1586055"/>
                <a:gd name="connsiteX469" fmla="*/ 327241 w 3962391"/>
                <a:gd name="connsiteY469" fmla="*/ 1241305 h 1586055"/>
                <a:gd name="connsiteX470" fmla="*/ 330299 w 3962391"/>
                <a:gd name="connsiteY470" fmla="*/ 1259655 h 1586055"/>
                <a:gd name="connsiteX471" fmla="*/ 335651 w 3962391"/>
                <a:gd name="connsiteY471" fmla="*/ 1273418 h 1586055"/>
                <a:gd name="connsiteX472" fmla="*/ 352472 w 3962391"/>
                <a:gd name="connsiteY472" fmla="*/ 1278005 h 1586055"/>
                <a:gd name="connsiteX473" fmla="*/ 362412 w 3962391"/>
                <a:gd name="connsiteY473" fmla="*/ 1297120 h 1586055"/>
                <a:gd name="connsiteX474" fmla="*/ 370822 w 3962391"/>
                <a:gd name="connsiteY474" fmla="*/ 1301707 h 1586055"/>
                <a:gd name="connsiteX475" fmla="*/ 382291 w 3962391"/>
                <a:gd name="connsiteY475" fmla="*/ 1307059 h 1586055"/>
                <a:gd name="connsiteX476" fmla="*/ 393759 w 3962391"/>
                <a:gd name="connsiteY476" fmla="*/ 1306295 h 1586055"/>
                <a:gd name="connsiteX477" fmla="*/ 406757 w 3962391"/>
                <a:gd name="connsiteY477" fmla="*/ 1305530 h 1586055"/>
                <a:gd name="connsiteX478" fmla="*/ 416697 w 3962391"/>
                <a:gd name="connsiteY478" fmla="*/ 1318528 h 1586055"/>
                <a:gd name="connsiteX479" fmla="*/ 435811 w 3962391"/>
                <a:gd name="connsiteY479" fmla="*/ 1321587 h 1586055"/>
                <a:gd name="connsiteX480" fmla="*/ 455691 w 3962391"/>
                <a:gd name="connsiteY480" fmla="*/ 1326939 h 1586055"/>
                <a:gd name="connsiteX481" fmla="*/ 468689 w 3962391"/>
                <a:gd name="connsiteY481" fmla="*/ 1335349 h 1586055"/>
                <a:gd name="connsiteX482" fmla="*/ 461807 w 3962391"/>
                <a:gd name="connsiteY482" fmla="*/ 1345288 h 1586055"/>
                <a:gd name="connsiteX483" fmla="*/ 467159 w 3962391"/>
                <a:gd name="connsiteY483" fmla="*/ 1352170 h 1586055"/>
                <a:gd name="connsiteX484" fmla="*/ 458749 w 3962391"/>
                <a:gd name="connsiteY484" fmla="*/ 1358286 h 1586055"/>
                <a:gd name="connsiteX485" fmla="*/ 464101 w 3962391"/>
                <a:gd name="connsiteY485" fmla="*/ 1367461 h 1586055"/>
                <a:gd name="connsiteX486" fmla="*/ 460278 w 3962391"/>
                <a:gd name="connsiteY486" fmla="*/ 1381988 h 1586055"/>
                <a:gd name="connsiteX487" fmla="*/ 441163 w 3962391"/>
                <a:gd name="connsiteY487" fmla="*/ 1381224 h 1586055"/>
                <a:gd name="connsiteX488" fmla="*/ 422814 w 3962391"/>
                <a:gd name="connsiteY488" fmla="*/ 1394222 h 1586055"/>
                <a:gd name="connsiteX489" fmla="*/ 422049 w 3962391"/>
                <a:gd name="connsiteY489" fmla="*/ 1405690 h 1586055"/>
                <a:gd name="connsiteX490" fmla="*/ 445751 w 3962391"/>
                <a:gd name="connsiteY490" fmla="*/ 1404926 h 1586055"/>
                <a:gd name="connsiteX491" fmla="*/ 416697 w 3962391"/>
                <a:gd name="connsiteY491" fmla="*/ 1422511 h 1586055"/>
                <a:gd name="connsiteX492" fmla="*/ 425872 w 3962391"/>
                <a:gd name="connsiteY492" fmla="*/ 1436274 h 1586055"/>
                <a:gd name="connsiteX493" fmla="*/ 412109 w 3962391"/>
                <a:gd name="connsiteY493" fmla="*/ 1450036 h 1586055"/>
                <a:gd name="connsiteX494" fmla="*/ 399111 w 3962391"/>
                <a:gd name="connsiteY494" fmla="*/ 1460740 h 1586055"/>
                <a:gd name="connsiteX495" fmla="*/ 392995 w 3962391"/>
                <a:gd name="connsiteY495" fmla="*/ 1466857 h 1586055"/>
                <a:gd name="connsiteX496" fmla="*/ 411345 w 3962391"/>
                <a:gd name="connsiteY496" fmla="*/ 1482149 h 1586055"/>
                <a:gd name="connsiteX497" fmla="*/ 454926 w 3962391"/>
                <a:gd name="connsiteY497" fmla="*/ 1515026 h 1586055"/>
                <a:gd name="connsiteX498" fmla="*/ 461043 w 3962391"/>
                <a:gd name="connsiteY498" fmla="*/ 1520378 h 1586055"/>
                <a:gd name="connsiteX499" fmla="*/ 469453 w 3962391"/>
                <a:gd name="connsiteY499" fmla="*/ 1515790 h 1586055"/>
                <a:gd name="connsiteX500" fmla="*/ 496978 w 3962391"/>
                <a:gd name="connsiteY500" fmla="*/ 1524201 h 1586055"/>
                <a:gd name="connsiteX501" fmla="*/ 532913 w 3962391"/>
                <a:gd name="connsiteY501" fmla="*/ 1527259 h 1586055"/>
                <a:gd name="connsiteX502" fmla="*/ 547440 w 3962391"/>
                <a:gd name="connsiteY502" fmla="*/ 1537198 h 1586055"/>
                <a:gd name="connsiteX503" fmla="*/ 561967 w 3962391"/>
                <a:gd name="connsiteY503" fmla="*/ 1544844 h 1586055"/>
                <a:gd name="connsiteX504" fmla="*/ 585669 w 3962391"/>
                <a:gd name="connsiteY504" fmla="*/ 1541786 h 1586055"/>
                <a:gd name="connsiteX505" fmla="*/ 594080 w 3962391"/>
                <a:gd name="connsiteY505" fmla="*/ 1544844 h 1586055"/>
                <a:gd name="connsiteX506" fmla="*/ 600961 w 3962391"/>
                <a:gd name="connsiteY506" fmla="*/ 1560136 h 1586055"/>
                <a:gd name="connsiteX507" fmla="*/ 622369 w 3962391"/>
                <a:gd name="connsiteY507" fmla="*/ 1570840 h 1586055"/>
                <a:gd name="connsiteX508" fmla="*/ 639955 w 3962391"/>
                <a:gd name="connsiteY508" fmla="*/ 1583838 h 1586055"/>
                <a:gd name="connsiteX509" fmla="*/ 649894 w 3962391"/>
                <a:gd name="connsiteY509" fmla="*/ 1583838 h 1586055"/>
                <a:gd name="connsiteX510" fmla="*/ 665186 w 3962391"/>
                <a:gd name="connsiteY510" fmla="*/ 1572369 h 1586055"/>
                <a:gd name="connsiteX511" fmla="*/ 638425 w 3962391"/>
                <a:gd name="connsiteY511" fmla="*/ 1529553 h 1586055"/>
                <a:gd name="connsiteX512" fmla="*/ 629251 w 3962391"/>
                <a:gd name="connsiteY512" fmla="*/ 1496676 h 1586055"/>
                <a:gd name="connsiteX513" fmla="*/ 640719 w 3962391"/>
                <a:gd name="connsiteY513" fmla="*/ 1461505 h 1586055"/>
                <a:gd name="connsiteX514" fmla="*/ 682006 w 3962391"/>
                <a:gd name="connsiteY514" fmla="*/ 1435509 h 1586055"/>
                <a:gd name="connsiteX515" fmla="*/ 674361 w 3962391"/>
                <a:gd name="connsiteY515" fmla="*/ 1430922 h 1586055"/>
                <a:gd name="connsiteX516" fmla="*/ 669008 w 3962391"/>
                <a:gd name="connsiteY516" fmla="*/ 1420217 h 1586055"/>
                <a:gd name="connsiteX517" fmla="*/ 665950 w 3962391"/>
                <a:gd name="connsiteY517" fmla="*/ 1404926 h 1586055"/>
                <a:gd name="connsiteX518" fmla="*/ 651423 w 3962391"/>
                <a:gd name="connsiteY518" fmla="*/ 1387340 h 1586055"/>
                <a:gd name="connsiteX519" fmla="*/ 634602 w 3962391"/>
                <a:gd name="connsiteY519" fmla="*/ 1388105 h 1586055"/>
                <a:gd name="connsiteX520" fmla="*/ 630779 w 3962391"/>
                <a:gd name="connsiteY520" fmla="*/ 1375107 h 1586055"/>
                <a:gd name="connsiteX521" fmla="*/ 617017 w 3962391"/>
                <a:gd name="connsiteY521" fmla="*/ 1365168 h 1586055"/>
                <a:gd name="connsiteX522" fmla="*/ 622369 w 3962391"/>
                <a:gd name="connsiteY522" fmla="*/ 1349876 h 1586055"/>
                <a:gd name="connsiteX523" fmla="*/ 630779 w 3962391"/>
                <a:gd name="connsiteY523" fmla="*/ 1342230 h 1586055"/>
                <a:gd name="connsiteX524" fmla="*/ 623898 w 3962391"/>
                <a:gd name="connsiteY524" fmla="*/ 1329997 h 1586055"/>
                <a:gd name="connsiteX525" fmla="*/ 636132 w 3962391"/>
                <a:gd name="connsiteY525" fmla="*/ 1314705 h 1586055"/>
                <a:gd name="connsiteX526" fmla="*/ 649130 w 3962391"/>
                <a:gd name="connsiteY526" fmla="*/ 1306295 h 1586055"/>
                <a:gd name="connsiteX527" fmla="*/ 667480 w 3962391"/>
                <a:gd name="connsiteY527" fmla="*/ 1322351 h 1586055"/>
                <a:gd name="connsiteX528" fmla="*/ 669773 w 3962391"/>
                <a:gd name="connsiteY528" fmla="*/ 1307059 h 1586055"/>
                <a:gd name="connsiteX529" fmla="*/ 675890 w 3962391"/>
                <a:gd name="connsiteY529" fmla="*/ 1294062 h 1586055"/>
                <a:gd name="connsiteX530" fmla="*/ 688123 w 3962391"/>
                <a:gd name="connsiteY530" fmla="*/ 1281828 h 1586055"/>
                <a:gd name="connsiteX531" fmla="*/ 712590 w 3962391"/>
                <a:gd name="connsiteY531" fmla="*/ 1269595 h 1586055"/>
                <a:gd name="connsiteX532" fmla="*/ 730175 w 3962391"/>
                <a:gd name="connsiteY532" fmla="*/ 1264243 h 1586055"/>
                <a:gd name="connsiteX533" fmla="*/ 742409 w 3962391"/>
                <a:gd name="connsiteY533" fmla="*/ 1264243 h 1586055"/>
                <a:gd name="connsiteX534" fmla="*/ 759229 w 3962391"/>
                <a:gd name="connsiteY534" fmla="*/ 1264243 h 1586055"/>
                <a:gd name="connsiteX535" fmla="*/ 785990 w 3962391"/>
                <a:gd name="connsiteY535" fmla="*/ 1272653 h 1586055"/>
                <a:gd name="connsiteX536" fmla="*/ 805869 w 3962391"/>
                <a:gd name="connsiteY536" fmla="*/ 1290239 h 1586055"/>
                <a:gd name="connsiteX537" fmla="*/ 811985 w 3962391"/>
                <a:gd name="connsiteY537" fmla="*/ 1293297 h 1586055"/>
                <a:gd name="connsiteX538" fmla="*/ 825748 w 3962391"/>
                <a:gd name="connsiteY538" fmla="*/ 1293297 h 1586055"/>
                <a:gd name="connsiteX539" fmla="*/ 847156 w 3962391"/>
                <a:gd name="connsiteY539" fmla="*/ 1291003 h 1586055"/>
                <a:gd name="connsiteX540" fmla="*/ 870094 w 3962391"/>
                <a:gd name="connsiteY540" fmla="*/ 1283357 h 1586055"/>
                <a:gd name="connsiteX541" fmla="*/ 883091 w 3962391"/>
                <a:gd name="connsiteY541" fmla="*/ 1284122 h 1586055"/>
                <a:gd name="connsiteX542" fmla="*/ 906029 w 3962391"/>
                <a:gd name="connsiteY542" fmla="*/ 1284887 h 1586055"/>
                <a:gd name="connsiteX543" fmla="*/ 921320 w 3962391"/>
                <a:gd name="connsiteY543" fmla="*/ 1292532 h 1586055"/>
                <a:gd name="connsiteX544" fmla="*/ 932789 w 3962391"/>
                <a:gd name="connsiteY544" fmla="*/ 1300178 h 1586055"/>
                <a:gd name="connsiteX545" fmla="*/ 941200 w 3962391"/>
                <a:gd name="connsiteY545" fmla="*/ 1287945 h 1586055"/>
                <a:gd name="connsiteX546" fmla="*/ 958785 w 3962391"/>
                <a:gd name="connsiteY546" fmla="*/ 1295591 h 1586055"/>
                <a:gd name="connsiteX547" fmla="*/ 973312 w 3962391"/>
                <a:gd name="connsiteY547" fmla="*/ 1287180 h 1586055"/>
                <a:gd name="connsiteX548" fmla="*/ 967195 w 3962391"/>
                <a:gd name="connsiteY548" fmla="*/ 1269595 h 1586055"/>
                <a:gd name="connsiteX549" fmla="*/ 950375 w 3962391"/>
                <a:gd name="connsiteY549" fmla="*/ 1264243 h 1586055"/>
                <a:gd name="connsiteX550" fmla="*/ 944258 w 3962391"/>
                <a:gd name="connsiteY550" fmla="*/ 1251245 h 1586055"/>
                <a:gd name="connsiteX551" fmla="*/ 958785 w 3962391"/>
                <a:gd name="connsiteY551" fmla="*/ 1238247 h 1586055"/>
                <a:gd name="connsiteX552" fmla="*/ 962608 w 3962391"/>
                <a:gd name="connsiteY552" fmla="*/ 1220662 h 1586055"/>
                <a:gd name="connsiteX553" fmla="*/ 987075 w 3962391"/>
                <a:gd name="connsiteY553" fmla="*/ 1216074 h 1586055"/>
                <a:gd name="connsiteX554" fmla="*/ 966431 w 3962391"/>
                <a:gd name="connsiteY554" fmla="*/ 1205370 h 1586055"/>
                <a:gd name="connsiteX555" fmla="*/ 965666 w 3962391"/>
                <a:gd name="connsiteY555" fmla="*/ 1184726 h 1586055"/>
                <a:gd name="connsiteX556" fmla="*/ 985545 w 3962391"/>
                <a:gd name="connsiteY556" fmla="*/ 1183962 h 1586055"/>
                <a:gd name="connsiteX557" fmla="*/ 1013070 w 3962391"/>
                <a:gd name="connsiteY557" fmla="*/ 1180904 h 1586055"/>
                <a:gd name="connsiteX558" fmla="*/ 1048241 w 3962391"/>
                <a:gd name="connsiteY558" fmla="*/ 1173258 h 1586055"/>
                <a:gd name="connsiteX559" fmla="*/ 1071943 w 3962391"/>
                <a:gd name="connsiteY559" fmla="*/ 1165612 h 1586055"/>
                <a:gd name="connsiteX560" fmla="*/ 1104820 w 3962391"/>
                <a:gd name="connsiteY560" fmla="*/ 1159495 h 1586055"/>
                <a:gd name="connsiteX561" fmla="*/ 1138462 w 3962391"/>
                <a:gd name="connsiteY561" fmla="*/ 1147262 h 1586055"/>
                <a:gd name="connsiteX562" fmla="*/ 1167515 w 3962391"/>
                <a:gd name="connsiteY562" fmla="*/ 1140381 h 1586055"/>
                <a:gd name="connsiteX563" fmla="*/ 1185866 w 3962391"/>
                <a:gd name="connsiteY563" fmla="*/ 1143439 h 1586055"/>
                <a:gd name="connsiteX564" fmla="*/ 1201157 w 3962391"/>
                <a:gd name="connsiteY564" fmla="*/ 1153379 h 1586055"/>
                <a:gd name="connsiteX565" fmla="*/ 1204980 w 3962391"/>
                <a:gd name="connsiteY565" fmla="*/ 1170964 h 1586055"/>
                <a:gd name="connsiteX566" fmla="*/ 1202687 w 3962391"/>
                <a:gd name="connsiteY566" fmla="*/ 1180904 h 1586055"/>
                <a:gd name="connsiteX567" fmla="*/ 1224095 w 3962391"/>
                <a:gd name="connsiteY567" fmla="*/ 1177081 h 1586055"/>
                <a:gd name="connsiteX568" fmla="*/ 1232505 w 3962391"/>
                <a:gd name="connsiteY568" fmla="*/ 1183197 h 1586055"/>
                <a:gd name="connsiteX569" fmla="*/ 1239386 w 3962391"/>
                <a:gd name="connsiteY569" fmla="*/ 1184726 h 1586055"/>
                <a:gd name="connsiteX570" fmla="*/ 1250090 w 3962391"/>
                <a:gd name="connsiteY570" fmla="*/ 1186256 h 1586055"/>
                <a:gd name="connsiteX571" fmla="*/ 1262324 w 3962391"/>
                <a:gd name="connsiteY571" fmla="*/ 1187785 h 1586055"/>
                <a:gd name="connsiteX572" fmla="*/ 1253913 w 3962391"/>
                <a:gd name="connsiteY572" fmla="*/ 1203076 h 1586055"/>
                <a:gd name="connsiteX573" fmla="*/ 1271499 w 3962391"/>
                <a:gd name="connsiteY573" fmla="*/ 1198489 h 1586055"/>
                <a:gd name="connsiteX574" fmla="*/ 1296730 w 3962391"/>
                <a:gd name="connsiteY574" fmla="*/ 1187785 h 1586055"/>
                <a:gd name="connsiteX575" fmla="*/ 1318138 w 3962391"/>
                <a:gd name="connsiteY575" fmla="*/ 1175551 h 1586055"/>
                <a:gd name="connsiteX576" fmla="*/ 1333430 w 3962391"/>
                <a:gd name="connsiteY576" fmla="*/ 1177081 h 1586055"/>
                <a:gd name="connsiteX577" fmla="*/ 1340311 w 3962391"/>
                <a:gd name="connsiteY577" fmla="*/ 1195431 h 1586055"/>
                <a:gd name="connsiteX578" fmla="*/ 1383127 w 3962391"/>
                <a:gd name="connsiteY578" fmla="*/ 1248187 h 1586055"/>
                <a:gd name="connsiteX579" fmla="*/ 1407594 w 3962391"/>
                <a:gd name="connsiteY579" fmla="*/ 1291768 h 1586055"/>
                <a:gd name="connsiteX580" fmla="*/ 1421357 w 3962391"/>
                <a:gd name="connsiteY580" fmla="*/ 1276476 h 1586055"/>
                <a:gd name="connsiteX581" fmla="*/ 1439707 w 3962391"/>
                <a:gd name="connsiteY581" fmla="*/ 1290239 h 1586055"/>
                <a:gd name="connsiteX582" fmla="*/ 1462644 w 3962391"/>
                <a:gd name="connsiteY582" fmla="*/ 1294062 h 1586055"/>
                <a:gd name="connsiteX583" fmla="*/ 1485582 w 3962391"/>
                <a:gd name="connsiteY583" fmla="*/ 1287180 h 1586055"/>
                <a:gd name="connsiteX584" fmla="*/ 1500873 w 3962391"/>
                <a:gd name="connsiteY584" fmla="*/ 1300178 h 1586055"/>
                <a:gd name="connsiteX585" fmla="*/ 1515400 w 3962391"/>
                <a:gd name="connsiteY585" fmla="*/ 1312412 h 1586055"/>
                <a:gd name="connsiteX586" fmla="*/ 1520752 w 3962391"/>
                <a:gd name="connsiteY586" fmla="*/ 1321587 h 1586055"/>
                <a:gd name="connsiteX587" fmla="*/ 1532221 w 3962391"/>
                <a:gd name="connsiteY587" fmla="*/ 1331526 h 1586055"/>
                <a:gd name="connsiteX588" fmla="*/ 1550571 w 3962391"/>
                <a:gd name="connsiteY588" fmla="*/ 1327703 h 1586055"/>
                <a:gd name="connsiteX589" fmla="*/ 1558981 w 3962391"/>
                <a:gd name="connsiteY589" fmla="*/ 1328468 h 1586055"/>
                <a:gd name="connsiteX590" fmla="*/ 1569685 w 3962391"/>
                <a:gd name="connsiteY590" fmla="*/ 1341466 h 1586055"/>
                <a:gd name="connsiteX591" fmla="*/ 1582683 w 3962391"/>
                <a:gd name="connsiteY591" fmla="*/ 1341466 h 1586055"/>
                <a:gd name="connsiteX592" fmla="*/ 1598739 w 3962391"/>
                <a:gd name="connsiteY592" fmla="*/ 1335349 h 1586055"/>
                <a:gd name="connsiteX593" fmla="*/ 1620148 w 3962391"/>
                <a:gd name="connsiteY593" fmla="*/ 1325409 h 1586055"/>
                <a:gd name="connsiteX594" fmla="*/ 1637733 w 3962391"/>
                <a:gd name="connsiteY594" fmla="*/ 1314705 h 1586055"/>
                <a:gd name="connsiteX595" fmla="*/ 1653024 w 3962391"/>
                <a:gd name="connsiteY595" fmla="*/ 1304001 h 1586055"/>
                <a:gd name="connsiteX596" fmla="*/ 1669081 w 3962391"/>
                <a:gd name="connsiteY596" fmla="*/ 1297120 h 1586055"/>
                <a:gd name="connsiteX597" fmla="*/ 1685901 w 3962391"/>
                <a:gd name="connsiteY597" fmla="*/ 1294062 h 1586055"/>
                <a:gd name="connsiteX598" fmla="*/ 1718014 w 3962391"/>
                <a:gd name="connsiteY598" fmla="*/ 1300178 h 1586055"/>
                <a:gd name="connsiteX599" fmla="*/ 1725660 w 3962391"/>
                <a:gd name="connsiteY599" fmla="*/ 1313941 h 1586055"/>
                <a:gd name="connsiteX600" fmla="*/ 1744775 w 3962391"/>
                <a:gd name="connsiteY600" fmla="*/ 1321587 h 1586055"/>
                <a:gd name="connsiteX601" fmla="*/ 1763124 w 3962391"/>
                <a:gd name="connsiteY601" fmla="*/ 1320057 h 1586055"/>
                <a:gd name="connsiteX602" fmla="*/ 1779945 w 3962391"/>
                <a:gd name="connsiteY602" fmla="*/ 1325409 h 1586055"/>
                <a:gd name="connsiteX603" fmla="*/ 1799060 w 3962391"/>
                <a:gd name="connsiteY603" fmla="*/ 1315470 h 1586055"/>
                <a:gd name="connsiteX604" fmla="*/ 1799824 w 3962391"/>
                <a:gd name="connsiteY604" fmla="*/ 1300943 h 1586055"/>
                <a:gd name="connsiteX605" fmla="*/ 1791414 w 3962391"/>
                <a:gd name="connsiteY605" fmla="*/ 1281064 h 1586055"/>
                <a:gd name="connsiteX606" fmla="*/ 1801353 w 3962391"/>
                <a:gd name="connsiteY606" fmla="*/ 1268830 h 1586055"/>
                <a:gd name="connsiteX607" fmla="*/ 1813587 w 3962391"/>
                <a:gd name="connsiteY607" fmla="*/ 1260420 h 1586055"/>
                <a:gd name="connsiteX608" fmla="*/ 1821997 w 3962391"/>
                <a:gd name="connsiteY608" fmla="*/ 1252774 h 1586055"/>
                <a:gd name="connsiteX609" fmla="*/ 1838818 w 3962391"/>
                <a:gd name="connsiteY609" fmla="*/ 1259655 h 1586055"/>
                <a:gd name="connsiteX610" fmla="*/ 1853345 w 3962391"/>
                <a:gd name="connsiteY610" fmla="*/ 1263478 h 1586055"/>
                <a:gd name="connsiteX611" fmla="*/ 1870165 w 3962391"/>
                <a:gd name="connsiteY611" fmla="*/ 1270360 h 1586055"/>
                <a:gd name="connsiteX612" fmla="*/ 1893103 w 3962391"/>
                <a:gd name="connsiteY612" fmla="*/ 1277241 h 1586055"/>
                <a:gd name="connsiteX613" fmla="*/ 1896161 w 3962391"/>
                <a:gd name="connsiteY613" fmla="*/ 1297884 h 1586055"/>
                <a:gd name="connsiteX614" fmla="*/ 1910688 w 3962391"/>
                <a:gd name="connsiteY614" fmla="*/ 1309353 h 1586055"/>
                <a:gd name="connsiteX615" fmla="*/ 1931332 w 3962391"/>
                <a:gd name="connsiteY615" fmla="*/ 1315470 h 1586055"/>
                <a:gd name="connsiteX616" fmla="*/ 1948153 w 3962391"/>
                <a:gd name="connsiteY616" fmla="*/ 1307059 h 1586055"/>
                <a:gd name="connsiteX617" fmla="*/ 1969561 w 3962391"/>
                <a:gd name="connsiteY617" fmla="*/ 1304001 h 1586055"/>
                <a:gd name="connsiteX618" fmla="*/ 1990969 w 3962391"/>
                <a:gd name="connsiteY618" fmla="*/ 1309353 h 1586055"/>
                <a:gd name="connsiteX619" fmla="*/ 2008555 w 3962391"/>
                <a:gd name="connsiteY619" fmla="*/ 1314705 h 1586055"/>
                <a:gd name="connsiteX620" fmla="*/ 2027670 w 3962391"/>
                <a:gd name="connsiteY620" fmla="*/ 1323880 h 1586055"/>
                <a:gd name="connsiteX621" fmla="*/ 2039903 w 3962391"/>
                <a:gd name="connsiteY621" fmla="*/ 1337643 h 1586055"/>
                <a:gd name="connsiteX622" fmla="*/ 2069722 w 3962391"/>
                <a:gd name="connsiteY622" fmla="*/ 1343759 h 1586055"/>
                <a:gd name="connsiteX623" fmla="*/ 2100305 w 3962391"/>
                <a:gd name="connsiteY623" fmla="*/ 1343759 h 1586055"/>
                <a:gd name="connsiteX624" fmla="*/ 2130123 w 3962391"/>
                <a:gd name="connsiteY624" fmla="*/ 1336114 h 1586055"/>
                <a:gd name="connsiteX625" fmla="*/ 2148473 w 3962391"/>
                <a:gd name="connsiteY625" fmla="*/ 1329232 h 1586055"/>
                <a:gd name="connsiteX626" fmla="*/ 2166823 w 3962391"/>
                <a:gd name="connsiteY626" fmla="*/ 1316234 h 1586055"/>
                <a:gd name="connsiteX627" fmla="*/ 2195878 w 3962391"/>
                <a:gd name="connsiteY627" fmla="*/ 1317764 h 1586055"/>
                <a:gd name="connsiteX628" fmla="*/ 2215757 w 3962391"/>
                <a:gd name="connsiteY628" fmla="*/ 1322351 h 1586055"/>
                <a:gd name="connsiteX629" fmla="*/ 2237930 w 3962391"/>
                <a:gd name="connsiteY629" fmla="*/ 1328468 h 1586055"/>
                <a:gd name="connsiteX630" fmla="*/ 2260867 w 3962391"/>
                <a:gd name="connsiteY630" fmla="*/ 1334584 h 1586055"/>
                <a:gd name="connsiteX631" fmla="*/ 2283039 w 3962391"/>
                <a:gd name="connsiteY631" fmla="*/ 1322351 h 1586055"/>
                <a:gd name="connsiteX632" fmla="*/ 2292979 w 3962391"/>
                <a:gd name="connsiteY632" fmla="*/ 1311647 h 1586055"/>
                <a:gd name="connsiteX633" fmla="*/ 2303683 w 3962391"/>
                <a:gd name="connsiteY633" fmla="*/ 1286416 h 1586055"/>
                <a:gd name="connsiteX634" fmla="*/ 2318211 w 3962391"/>
                <a:gd name="connsiteY634" fmla="*/ 1263478 h 1586055"/>
                <a:gd name="connsiteX635" fmla="*/ 2328150 w 3962391"/>
                <a:gd name="connsiteY635" fmla="*/ 1251245 h 1586055"/>
                <a:gd name="connsiteX636" fmla="*/ 2321268 w 3962391"/>
                <a:gd name="connsiteY636" fmla="*/ 1233660 h 1586055"/>
                <a:gd name="connsiteX637" fmla="*/ 2318975 w 3962391"/>
                <a:gd name="connsiteY637" fmla="*/ 1220662 h 1586055"/>
                <a:gd name="connsiteX638" fmla="*/ 2348794 w 3962391"/>
                <a:gd name="connsiteY638" fmla="*/ 1210722 h 1586055"/>
                <a:gd name="connsiteX639" fmla="*/ 2383200 w 3962391"/>
                <a:gd name="connsiteY639" fmla="*/ 1207664 h 1586055"/>
                <a:gd name="connsiteX640" fmla="*/ 2409195 w 3962391"/>
                <a:gd name="connsiteY640" fmla="*/ 1212251 h 1586055"/>
                <a:gd name="connsiteX641" fmla="*/ 2437485 w 3962391"/>
                <a:gd name="connsiteY641" fmla="*/ 1220662 h 1586055"/>
                <a:gd name="connsiteX642" fmla="*/ 2452777 w 3962391"/>
                <a:gd name="connsiteY642" fmla="*/ 1239012 h 1586055"/>
                <a:gd name="connsiteX643" fmla="*/ 2463481 w 3962391"/>
                <a:gd name="connsiteY643" fmla="*/ 1261185 h 1586055"/>
                <a:gd name="connsiteX644" fmla="*/ 2477243 w 3962391"/>
                <a:gd name="connsiteY644" fmla="*/ 1290239 h 1586055"/>
                <a:gd name="connsiteX645" fmla="*/ 2488712 w 3962391"/>
                <a:gd name="connsiteY645" fmla="*/ 1320057 h 1586055"/>
                <a:gd name="connsiteX646" fmla="*/ 2497887 w 3962391"/>
                <a:gd name="connsiteY646" fmla="*/ 1333820 h 1586055"/>
                <a:gd name="connsiteX647" fmla="*/ 2520825 w 3962391"/>
                <a:gd name="connsiteY647" fmla="*/ 1342230 h 1586055"/>
                <a:gd name="connsiteX648" fmla="*/ 2544526 w 3962391"/>
                <a:gd name="connsiteY648" fmla="*/ 1352934 h 1586055"/>
                <a:gd name="connsiteX649" fmla="*/ 2561347 w 3962391"/>
                <a:gd name="connsiteY649" fmla="*/ 1364403 h 1586055"/>
                <a:gd name="connsiteX650" fmla="*/ 2565934 w 3962391"/>
                <a:gd name="connsiteY650" fmla="*/ 1385047 h 1586055"/>
                <a:gd name="connsiteX651" fmla="*/ 2588872 w 3962391"/>
                <a:gd name="connsiteY651" fmla="*/ 1394222 h 1586055"/>
                <a:gd name="connsiteX652" fmla="*/ 2609516 w 3962391"/>
                <a:gd name="connsiteY652" fmla="*/ 1388870 h 1586055"/>
                <a:gd name="connsiteX653" fmla="*/ 2632453 w 3962391"/>
                <a:gd name="connsiteY653" fmla="*/ 1380459 h 1586055"/>
                <a:gd name="connsiteX654" fmla="*/ 2650803 w 3962391"/>
                <a:gd name="connsiteY654" fmla="*/ 1385811 h 1586055"/>
                <a:gd name="connsiteX655" fmla="*/ 2651568 w 3962391"/>
                <a:gd name="connsiteY655" fmla="*/ 1405690 h 1586055"/>
                <a:gd name="connsiteX656" fmla="*/ 2639335 w 3962391"/>
                <a:gd name="connsiteY656" fmla="*/ 1436274 h 1586055"/>
                <a:gd name="connsiteX657" fmla="*/ 2625572 w 3962391"/>
                <a:gd name="connsiteY657" fmla="*/ 1454624 h 1586055"/>
                <a:gd name="connsiteX658" fmla="*/ 2614867 w 3962391"/>
                <a:gd name="connsiteY658" fmla="*/ 1470680 h 1586055"/>
                <a:gd name="connsiteX659" fmla="*/ 2594224 w 3962391"/>
                <a:gd name="connsiteY659" fmla="*/ 1470680 h 1586055"/>
                <a:gd name="connsiteX660" fmla="*/ 2575110 w 3962391"/>
                <a:gd name="connsiteY660" fmla="*/ 1479855 h 1586055"/>
                <a:gd name="connsiteX661" fmla="*/ 2571287 w 3962391"/>
                <a:gd name="connsiteY661" fmla="*/ 1497440 h 1586055"/>
                <a:gd name="connsiteX662" fmla="*/ 2572816 w 3962391"/>
                <a:gd name="connsiteY662" fmla="*/ 1517319 h 1586055"/>
                <a:gd name="connsiteX663" fmla="*/ 2574345 w 3962391"/>
                <a:gd name="connsiteY663" fmla="*/ 1540257 h 1586055"/>
                <a:gd name="connsiteX664" fmla="*/ 2593460 w 3962391"/>
                <a:gd name="connsiteY664" fmla="*/ 1529553 h 1586055"/>
                <a:gd name="connsiteX665" fmla="*/ 2620220 w 3962391"/>
                <a:gd name="connsiteY665" fmla="*/ 1545609 h 1586055"/>
                <a:gd name="connsiteX666" fmla="*/ 2673741 w 3962391"/>
                <a:gd name="connsiteY666" fmla="*/ 1510438 h 1586055"/>
                <a:gd name="connsiteX667" fmla="*/ 2711205 w 3962391"/>
                <a:gd name="connsiteY667" fmla="*/ 1466857 h 1586055"/>
                <a:gd name="connsiteX668" fmla="*/ 2744846 w 3962391"/>
                <a:gd name="connsiteY668" fmla="*/ 1418688 h 1586055"/>
                <a:gd name="connsiteX669" fmla="*/ 2769313 w 3962391"/>
                <a:gd name="connsiteY669" fmla="*/ 1384282 h 1586055"/>
                <a:gd name="connsiteX670" fmla="*/ 2783840 w 3962391"/>
                <a:gd name="connsiteY670" fmla="*/ 1359816 h 1586055"/>
                <a:gd name="connsiteX671" fmla="*/ 2793780 w 3962391"/>
                <a:gd name="connsiteY671" fmla="*/ 1295591 h 1586055"/>
                <a:gd name="connsiteX672" fmla="*/ 2798367 w 3962391"/>
                <a:gd name="connsiteY672" fmla="*/ 1280299 h 1586055"/>
                <a:gd name="connsiteX673" fmla="*/ 2806777 w 3962391"/>
                <a:gd name="connsiteY673" fmla="*/ 1262714 h 1586055"/>
                <a:gd name="connsiteX674" fmla="*/ 2810600 w 3962391"/>
                <a:gd name="connsiteY674" fmla="*/ 1246658 h 1586055"/>
                <a:gd name="connsiteX675" fmla="*/ 2809071 w 3962391"/>
                <a:gd name="connsiteY675" fmla="*/ 1228308 h 1586055"/>
                <a:gd name="connsiteX676" fmla="*/ 2812130 w 3962391"/>
                <a:gd name="connsiteY676" fmla="*/ 1221426 h 1586055"/>
                <a:gd name="connsiteX677" fmla="*/ 2803720 w 3962391"/>
                <a:gd name="connsiteY677" fmla="*/ 1209193 h 1586055"/>
                <a:gd name="connsiteX678" fmla="*/ 2789957 w 3962391"/>
                <a:gd name="connsiteY678" fmla="*/ 1196960 h 1586055"/>
                <a:gd name="connsiteX679" fmla="*/ 2771607 w 3962391"/>
                <a:gd name="connsiteY679" fmla="*/ 1182433 h 1586055"/>
                <a:gd name="connsiteX680" fmla="*/ 2751728 w 3962391"/>
                <a:gd name="connsiteY680" fmla="*/ 1183197 h 1586055"/>
                <a:gd name="connsiteX681" fmla="*/ 2747140 w 3962391"/>
                <a:gd name="connsiteY681" fmla="*/ 1191608 h 1586055"/>
                <a:gd name="connsiteX682" fmla="*/ 2737200 w 3962391"/>
                <a:gd name="connsiteY682" fmla="*/ 1200783 h 1586055"/>
                <a:gd name="connsiteX683" fmla="*/ 2724203 w 3962391"/>
                <a:gd name="connsiteY683" fmla="*/ 1201547 h 1586055"/>
                <a:gd name="connsiteX684" fmla="*/ 2723439 w 3962391"/>
                <a:gd name="connsiteY684" fmla="*/ 1187020 h 1586055"/>
                <a:gd name="connsiteX685" fmla="*/ 2722673 w 3962391"/>
                <a:gd name="connsiteY685" fmla="*/ 1177081 h 1586055"/>
                <a:gd name="connsiteX686" fmla="*/ 2708147 w 3962391"/>
                <a:gd name="connsiteY686" fmla="*/ 1194666 h 1586055"/>
                <a:gd name="connsiteX687" fmla="*/ 2705088 w 3962391"/>
                <a:gd name="connsiteY687" fmla="*/ 1170199 h 1586055"/>
                <a:gd name="connsiteX688" fmla="*/ 2678328 w 3962391"/>
                <a:gd name="connsiteY688" fmla="*/ 1169435 h 1586055"/>
                <a:gd name="connsiteX689" fmla="*/ 2679092 w 3962391"/>
                <a:gd name="connsiteY689" fmla="*/ 1151085 h 1586055"/>
                <a:gd name="connsiteX690" fmla="*/ 2694384 w 3962391"/>
                <a:gd name="connsiteY690" fmla="*/ 1135793 h 1586055"/>
                <a:gd name="connsiteX691" fmla="*/ 2724203 w 3962391"/>
                <a:gd name="connsiteY691" fmla="*/ 1117443 h 1586055"/>
                <a:gd name="connsiteX692" fmla="*/ 2737200 w 3962391"/>
                <a:gd name="connsiteY692" fmla="*/ 1099858 h 1586055"/>
                <a:gd name="connsiteX693" fmla="*/ 2770842 w 3962391"/>
                <a:gd name="connsiteY693" fmla="*/ 1073862 h 1586055"/>
                <a:gd name="connsiteX694" fmla="*/ 2796074 w 3962391"/>
                <a:gd name="connsiteY694" fmla="*/ 1046337 h 1586055"/>
                <a:gd name="connsiteX695" fmla="*/ 2822069 w 3962391"/>
                <a:gd name="connsiteY695" fmla="*/ 1023400 h 1586055"/>
                <a:gd name="connsiteX696" fmla="*/ 2865650 w 3962391"/>
                <a:gd name="connsiteY696" fmla="*/ 999698 h 1586055"/>
                <a:gd name="connsiteX697" fmla="*/ 2916113 w 3962391"/>
                <a:gd name="connsiteY697" fmla="*/ 1005814 h 1586055"/>
                <a:gd name="connsiteX698" fmla="*/ 2928346 w 3962391"/>
                <a:gd name="connsiteY698" fmla="*/ 1005814 h 1586055"/>
                <a:gd name="connsiteX699" fmla="*/ 2949754 w 3962391"/>
                <a:gd name="connsiteY699" fmla="*/ 1005814 h 1586055"/>
                <a:gd name="connsiteX700" fmla="*/ 2971927 w 3962391"/>
                <a:gd name="connsiteY700" fmla="*/ 1002756 h 1586055"/>
                <a:gd name="connsiteX701" fmla="*/ 2991042 w 3962391"/>
                <a:gd name="connsiteY701" fmla="*/ 996639 h 1586055"/>
                <a:gd name="connsiteX702" fmla="*/ 3023918 w 3962391"/>
                <a:gd name="connsiteY702" fmla="*/ 992817 h 1586055"/>
                <a:gd name="connsiteX703" fmla="*/ 3041504 w 3962391"/>
                <a:gd name="connsiteY703" fmla="*/ 996639 h 1586055"/>
                <a:gd name="connsiteX704" fmla="*/ 3057560 w 3962391"/>
                <a:gd name="connsiteY704" fmla="*/ 1005050 h 1586055"/>
                <a:gd name="connsiteX705" fmla="*/ 3053737 w 3962391"/>
                <a:gd name="connsiteY705" fmla="*/ 1012696 h 1586055"/>
                <a:gd name="connsiteX706" fmla="*/ 3046091 w 3962391"/>
                <a:gd name="connsiteY706" fmla="*/ 1021106 h 1586055"/>
                <a:gd name="connsiteX707" fmla="*/ 3069793 w 3962391"/>
                <a:gd name="connsiteY707" fmla="*/ 1017283 h 1586055"/>
                <a:gd name="connsiteX708" fmla="*/ 3094260 w 3962391"/>
                <a:gd name="connsiteY708" fmla="*/ 1012696 h 1586055"/>
                <a:gd name="connsiteX709" fmla="*/ 3111081 w 3962391"/>
                <a:gd name="connsiteY709" fmla="*/ 1012696 h 1586055"/>
                <a:gd name="connsiteX710" fmla="*/ 3134783 w 3962391"/>
                <a:gd name="connsiteY710" fmla="*/ 1006579 h 1586055"/>
                <a:gd name="connsiteX711" fmla="*/ 3125608 w 3962391"/>
                <a:gd name="connsiteY711" fmla="*/ 998933 h 1586055"/>
                <a:gd name="connsiteX712" fmla="*/ 3124078 w 3962391"/>
                <a:gd name="connsiteY712" fmla="*/ 978289 h 1586055"/>
                <a:gd name="connsiteX713" fmla="*/ 3157720 w 3962391"/>
                <a:gd name="connsiteY713" fmla="*/ 946942 h 1586055"/>
                <a:gd name="connsiteX714" fmla="*/ 3174541 w 3962391"/>
                <a:gd name="connsiteY714" fmla="*/ 936237 h 1586055"/>
                <a:gd name="connsiteX715" fmla="*/ 3186775 w 3962391"/>
                <a:gd name="connsiteY715" fmla="*/ 914065 h 1586055"/>
                <a:gd name="connsiteX716" fmla="*/ 3225004 w 3962391"/>
                <a:gd name="connsiteY716" fmla="*/ 910242 h 1586055"/>
                <a:gd name="connsiteX717" fmla="*/ 3240295 w 3962391"/>
                <a:gd name="connsiteY717" fmla="*/ 917123 h 1586055"/>
                <a:gd name="connsiteX718" fmla="*/ 3257116 w 3962391"/>
                <a:gd name="connsiteY718" fmla="*/ 910242 h 1586055"/>
                <a:gd name="connsiteX719" fmla="*/ 3245647 w 3962391"/>
                <a:gd name="connsiteY719" fmla="*/ 933179 h 1586055"/>
                <a:gd name="connsiteX720" fmla="*/ 3258645 w 3962391"/>
                <a:gd name="connsiteY720" fmla="*/ 942354 h 1586055"/>
                <a:gd name="connsiteX721" fmla="*/ 3252528 w 3962391"/>
                <a:gd name="connsiteY721" fmla="*/ 952294 h 1586055"/>
                <a:gd name="connsiteX722" fmla="*/ 3280817 w 3962391"/>
                <a:gd name="connsiteY722" fmla="*/ 939296 h 1586055"/>
                <a:gd name="connsiteX723" fmla="*/ 3319046 w 3962391"/>
                <a:gd name="connsiteY723" fmla="*/ 920181 h 1586055"/>
                <a:gd name="connsiteX724" fmla="*/ 3323635 w 3962391"/>
                <a:gd name="connsiteY724" fmla="*/ 896479 h 1586055"/>
                <a:gd name="connsiteX725" fmla="*/ 3363393 w 3962391"/>
                <a:gd name="connsiteY725" fmla="*/ 881952 h 1586055"/>
                <a:gd name="connsiteX726" fmla="*/ 3363393 w 3962391"/>
                <a:gd name="connsiteY726" fmla="*/ 888069 h 1586055"/>
                <a:gd name="connsiteX727" fmla="*/ 3345807 w 3962391"/>
                <a:gd name="connsiteY727" fmla="*/ 906419 h 1586055"/>
                <a:gd name="connsiteX728" fmla="*/ 3341984 w 3962391"/>
                <a:gd name="connsiteY728" fmla="*/ 927063 h 1586055"/>
                <a:gd name="connsiteX729" fmla="*/ 3335103 w 3962391"/>
                <a:gd name="connsiteY729" fmla="*/ 937767 h 1586055"/>
                <a:gd name="connsiteX730" fmla="*/ 3328222 w 3962391"/>
                <a:gd name="connsiteY730" fmla="*/ 949235 h 1586055"/>
                <a:gd name="connsiteX731" fmla="*/ 3297639 w 3962391"/>
                <a:gd name="connsiteY731" fmla="*/ 962998 h 1586055"/>
                <a:gd name="connsiteX732" fmla="*/ 3278524 w 3962391"/>
                <a:gd name="connsiteY732" fmla="*/ 985171 h 1586055"/>
                <a:gd name="connsiteX733" fmla="*/ 3235708 w 3962391"/>
                <a:gd name="connsiteY733" fmla="*/ 1026458 h 1586055"/>
                <a:gd name="connsiteX734" fmla="*/ 3197479 w 3962391"/>
                <a:gd name="connsiteY734" fmla="*/ 1053983 h 1586055"/>
                <a:gd name="connsiteX735" fmla="*/ 3176070 w 3962391"/>
                <a:gd name="connsiteY735" fmla="*/ 1058571 h 1586055"/>
                <a:gd name="connsiteX736" fmla="*/ 3168424 w 3962391"/>
                <a:gd name="connsiteY736" fmla="*/ 1088389 h 1586055"/>
                <a:gd name="connsiteX737" fmla="*/ 3147016 w 3962391"/>
                <a:gd name="connsiteY737" fmla="*/ 1144204 h 1586055"/>
                <a:gd name="connsiteX738" fmla="*/ 3160014 w 3962391"/>
                <a:gd name="connsiteY738" fmla="*/ 1234424 h 1586055"/>
                <a:gd name="connsiteX739" fmla="*/ 3166896 w 3962391"/>
                <a:gd name="connsiteY739" fmla="*/ 1275712 h 1586055"/>
                <a:gd name="connsiteX740" fmla="*/ 3173012 w 3962391"/>
                <a:gd name="connsiteY740" fmla="*/ 1293297 h 1586055"/>
                <a:gd name="connsiteX741" fmla="*/ 3197479 w 3962391"/>
                <a:gd name="connsiteY741" fmla="*/ 1271124 h 1586055"/>
                <a:gd name="connsiteX742" fmla="*/ 3208948 w 3962391"/>
                <a:gd name="connsiteY742" fmla="*/ 1257362 h 1586055"/>
                <a:gd name="connsiteX743" fmla="*/ 3214299 w 3962391"/>
                <a:gd name="connsiteY743" fmla="*/ 1232895 h 1586055"/>
                <a:gd name="connsiteX744" fmla="*/ 3230355 w 3962391"/>
                <a:gd name="connsiteY744" fmla="*/ 1221426 h 1586055"/>
                <a:gd name="connsiteX745" fmla="*/ 3247177 w 3962391"/>
                <a:gd name="connsiteY745" fmla="*/ 1217603 h 1586055"/>
                <a:gd name="connsiteX746" fmla="*/ 3244882 w 3962391"/>
                <a:gd name="connsiteY746" fmla="*/ 1196960 h 1586055"/>
                <a:gd name="connsiteX747" fmla="*/ 3267056 w 3962391"/>
                <a:gd name="connsiteY747" fmla="*/ 1174787 h 1586055"/>
                <a:gd name="connsiteX748" fmla="*/ 3294580 w 3962391"/>
                <a:gd name="connsiteY748" fmla="*/ 1169435 h 1586055"/>
                <a:gd name="connsiteX749" fmla="*/ 3290757 w 3962391"/>
                <a:gd name="connsiteY749" fmla="*/ 1144968 h 1586055"/>
                <a:gd name="connsiteX750" fmla="*/ 3307578 w 3962391"/>
                <a:gd name="connsiteY750" fmla="*/ 1115150 h 1586055"/>
                <a:gd name="connsiteX751" fmla="*/ 3325164 w 3962391"/>
                <a:gd name="connsiteY751" fmla="*/ 1114385 h 1586055"/>
                <a:gd name="connsiteX752" fmla="*/ 3314459 w 3962391"/>
                <a:gd name="connsiteY752" fmla="*/ 1098329 h 1586055"/>
                <a:gd name="connsiteX753" fmla="*/ 3319046 w 3962391"/>
                <a:gd name="connsiteY753" fmla="*/ 1070804 h 1586055"/>
                <a:gd name="connsiteX754" fmla="*/ 3318282 w 3962391"/>
                <a:gd name="connsiteY754" fmla="*/ 1057806 h 1586055"/>
                <a:gd name="connsiteX755" fmla="*/ 3303755 w 3962391"/>
                <a:gd name="connsiteY755" fmla="*/ 1058571 h 1586055"/>
                <a:gd name="connsiteX756" fmla="*/ 3300697 w 3962391"/>
                <a:gd name="connsiteY756" fmla="*/ 1033339 h 1586055"/>
                <a:gd name="connsiteX757" fmla="*/ 3320576 w 3962391"/>
                <a:gd name="connsiteY757" fmla="*/ 1011931 h 1586055"/>
                <a:gd name="connsiteX758" fmla="*/ 3338161 w 3962391"/>
                <a:gd name="connsiteY758" fmla="*/ 981348 h 1586055"/>
                <a:gd name="connsiteX759" fmla="*/ 3358805 w 3962391"/>
                <a:gd name="connsiteY759" fmla="*/ 980583 h 1586055"/>
                <a:gd name="connsiteX760" fmla="*/ 3367980 w 3962391"/>
                <a:gd name="connsiteY760" fmla="*/ 985171 h 1586055"/>
                <a:gd name="connsiteX761" fmla="*/ 3391682 w 3962391"/>
                <a:gd name="connsiteY761" fmla="*/ 961469 h 1586055"/>
                <a:gd name="connsiteX762" fmla="*/ 3396270 w 3962391"/>
                <a:gd name="connsiteY762" fmla="*/ 982877 h 1586055"/>
                <a:gd name="connsiteX763" fmla="*/ 3417678 w 3962391"/>
                <a:gd name="connsiteY763" fmla="*/ 969879 h 1586055"/>
                <a:gd name="connsiteX764" fmla="*/ 3475786 w 3962391"/>
                <a:gd name="connsiteY764" fmla="*/ 965292 h 1586055"/>
                <a:gd name="connsiteX765" fmla="*/ 3492607 w 3962391"/>
                <a:gd name="connsiteY765" fmla="*/ 980583 h 1586055"/>
                <a:gd name="connsiteX766" fmla="*/ 3502546 w 3962391"/>
                <a:gd name="connsiteY766" fmla="*/ 966056 h 1586055"/>
                <a:gd name="connsiteX767" fmla="*/ 3536188 w 3962391"/>
                <a:gd name="connsiteY767" fmla="*/ 946177 h 1586055"/>
                <a:gd name="connsiteX768" fmla="*/ 3549951 w 3962391"/>
                <a:gd name="connsiteY768" fmla="*/ 936237 h 1586055"/>
                <a:gd name="connsiteX769" fmla="*/ 3563712 w 3962391"/>
                <a:gd name="connsiteY769" fmla="*/ 927063 h 1586055"/>
                <a:gd name="connsiteX770" fmla="*/ 3602707 w 3962391"/>
                <a:gd name="connsiteY770" fmla="*/ 908713 h 1586055"/>
                <a:gd name="connsiteX771" fmla="*/ 3650875 w 3962391"/>
                <a:gd name="connsiteY771" fmla="*/ 884246 h 1586055"/>
                <a:gd name="connsiteX772" fmla="*/ 3660050 w 3962391"/>
                <a:gd name="connsiteY772" fmla="*/ 881952 h 1586055"/>
                <a:gd name="connsiteX773" fmla="*/ 3680694 w 3962391"/>
                <a:gd name="connsiteY773" fmla="*/ 887304 h 1586055"/>
                <a:gd name="connsiteX774" fmla="*/ 3705925 w 3962391"/>
                <a:gd name="connsiteY774" fmla="*/ 885011 h 1586055"/>
                <a:gd name="connsiteX775" fmla="*/ 3705160 w 3962391"/>
                <a:gd name="connsiteY775" fmla="*/ 865131 h 1586055"/>
                <a:gd name="connsiteX776" fmla="*/ 3691398 w 3962391"/>
                <a:gd name="connsiteY776" fmla="*/ 842959 h 1586055"/>
                <a:gd name="connsiteX777" fmla="*/ 3675342 w 3962391"/>
                <a:gd name="connsiteY777" fmla="*/ 819257 h 1586055"/>
                <a:gd name="connsiteX778" fmla="*/ 3661579 w 3962391"/>
                <a:gd name="connsiteY778" fmla="*/ 810082 h 1586055"/>
                <a:gd name="connsiteX779" fmla="*/ 3654698 w 3962391"/>
                <a:gd name="connsiteY779" fmla="*/ 801671 h 1586055"/>
                <a:gd name="connsiteX780" fmla="*/ 3634819 w 3962391"/>
                <a:gd name="connsiteY780" fmla="*/ 797084 h 1586055"/>
                <a:gd name="connsiteX781" fmla="*/ 3657756 w 3962391"/>
                <a:gd name="connsiteY781" fmla="*/ 790203 h 1586055"/>
                <a:gd name="connsiteX782" fmla="*/ 3669989 w 3962391"/>
                <a:gd name="connsiteY782" fmla="*/ 802436 h 1586055"/>
                <a:gd name="connsiteX783" fmla="*/ 3696750 w 3962391"/>
                <a:gd name="connsiteY783" fmla="*/ 800907 h 1586055"/>
                <a:gd name="connsiteX784" fmla="*/ 3727333 w 3962391"/>
                <a:gd name="connsiteY784" fmla="*/ 784086 h 1586055"/>
                <a:gd name="connsiteX785" fmla="*/ 3734214 w 3962391"/>
                <a:gd name="connsiteY785" fmla="*/ 771853 h 1586055"/>
                <a:gd name="connsiteX786" fmla="*/ 3730391 w 3962391"/>
                <a:gd name="connsiteY786" fmla="*/ 757326 h 1586055"/>
                <a:gd name="connsiteX787" fmla="*/ 3731920 w 3962391"/>
                <a:gd name="connsiteY787" fmla="*/ 745092 h 1586055"/>
                <a:gd name="connsiteX788" fmla="*/ 3740331 w 3962391"/>
                <a:gd name="connsiteY788" fmla="*/ 737446 h 1586055"/>
                <a:gd name="connsiteX789" fmla="*/ 3752565 w 3962391"/>
                <a:gd name="connsiteY789" fmla="*/ 736682 h 1586055"/>
                <a:gd name="connsiteX790" fmla="*/ 3749506 w 3962391"/>
                <a:gd name="connsiteY790" fmla="*/ 749680 h 1586055"/>
                <a:gd name="connsiteX791" fmla="*/ 3757916 w 3962391"/>
                <a:gd name="connsiteY791" fmla="*/ 766500 h 1586055"/>
                <a:gd name="connsiteX792" fmla="*/ 3781618 w 3962391"/>
                <a:gd name="connsiteY792" fmla="*/ 767265 h 1586055"/>
                <a:gd name="connsiteX793" fmla="*/ 3818318 w 3962391"/>
                <a:gd name="connsiteY793" fmla="*/ 779498 h 1586055"/>
                <a:gd name="connsiteX794" fmla="*/ 3835139 w 3962391"/>
                <a:gd name="connsiteY794" fmla="*/ 800142 h 1586055"/>
                <a:gd name="connsiteX795" fmla="*/ 3858076 w 3962391"/>
                <a:gd name="connsiteY795" fmla="*/ 808552 h 1586055"/>
                <a:gd name="connsiteX796" fmla="*/ 3870310 w 3962391"/>
                <a:gd name="connsiteY796" fmla="*/ 815434 h 1586055"/>
                <a:gd name="connsiteX797" fmla="*/ 3884072 w 3962391"/>
                <a:gd name="connsiteY797" fmla="*/ 816963 h 1586055"/>
                <a:gd name="connsiteX798" fmla="*/ 3897071 w 3962391"/>
                <a:gd name="connsiteY798" fmla="*/ 813905 h 1586055"/>
                <a:gd name="connsiteX799" fmla="*/ 3887131 w 3962391"/>
                <a:gd name="connsiteY799" fmla="*/ 800907 h 1586055"/>
                <a:gd name="connsiteX800" fmla="*/ 3898599 w 3962391"/>
                <a:gd name="connsiteY800" fmla="*/ 803965 h 1586055"/>
                <a:gd name="connsiteX801" fmla="*/ 3900893 w 3962391"/>
                <a:gd name="connsiteY801" fmla="*/ 791732 h 1586055"/>
                <a:gd name="connsiteX802" fmla="*/ 3897835 w 3962391"/>
                <a:gd name="connsiteY802" fmla="*/ 767265 h 1586055"/>
                <a:gd name="connsiteX803" fmla="*/ 3904716 w 3962391"/>
                <a:gd name="connsiteY803" fmla="*/ 764207 h 1586055"/>
                <a:gd name="connsiteX804" fmla="*/ 3930711 w 3962391"/>
                <a:gd name="connsiteY804" fmla="*/ 770323 h 1586055"/>
                <a:gd name="connsiteX805" fmla="*/ 3925360 w 3962391"/>
                <a:gd name="connsiteY805" fmla="*/ 763442 h 1586055"/>
                <a:gd name="connsiteX806" fmla="*/ 3930711 w 3962391"/>
                <a:gd name="connsiteY806" fmla="*/ 761148 h 1586055"/>
                <a:gd name="connsiteX807" fmla="*/ 3943710 w 3962391"/>
                <a:gd name="connsiteY807" fmla="*/ 762678 h 1586055"/>
                <a:gd name="connsiteX808" fmla="*/ 3955943 w 3962391"/>
                <a:gd name="connsiteY808" fmla="*/ 749680 h 1586055"/>
                <a:gd name="connsiteX809" fmla="*/ 3958237 w 3962391"/>
                <a:gd name="connsiteY809" fmla="*/ 747386 h 1586055"/>
                <a:gd name="connsiteX810" fmla="*/ 669773 w 3962391"/>
                <a:gd name="connsiteY810" fmla="*/ 625053 h 1586055"/>
                <a:gd name="connsiteX811" fmla="*/ 713355 w 3962391"/>
                <a:gd name="connsiteY811" fmla="*/ 615878 h 1586055"/>
                <a:gd name="connsiteX812" fmla="*/ 692711 w 3962391"/>
                <a:gd name="connsiteY812" fmla="*/ 599822 h 1586055"/>
                <a:gd name="connsiteX813" fmla="*/ 669773 w 3962391"/>
                <a:gd name="connsiteY813" fmla="*/ 625053 h 1586055"/>
                <a:gd name="connsiteX814" fmla="*/ 699592 w 3962391"/>
                <a:gd name="connsiteY814" fmla="*/ 43971 h 1586055"/>
                <a:gd name="connsiteX815" fmla="*/ 668244 w 3962391"/>
                <a:gd name="connsiteY815" fmla="*/ 56205 h 1586055"/>
                <a:gd name="connsiteX816" fmla="*/ 646071 w 3962391"/>
                <a:gd name="connsiteY816" fmla="*/ 69202 h 1586055"/>
                <a:gd name="connsiteX817" fmla="*/ 684300 w 3962391"/>
                <a:gd name="connsiteY817" fmla="*/ 71496 h 1586055"/>
                <a:gd name="connsiteX818" fmla="*/ 702650 w 3962391"/>
                <a:gd name="connsiteY818" fmla="*/ 64615 h 1586055"/>
                <a:gd name="connsiteX819" fmla="*/ 730175 w 3962391"/>
                <a:gd name="connsiteY819" fmla="*/ 49323 h 1586055"/>
                <a:gd name="connsiteX820" fmla="*/ 731704 w 3962391"/>
                <a:gd name="connsiteY820" fmla="*/ 31738 h 1586055"/>
                <a:gd name="connsiteX821" fmla="*/ 699592 w 3962391"/>
                <a:gd name="connsiteY821" fmla="*/ 43971 h 1586055"/>
                <a:gd name="connsiteX822" fmla="*/ 2858005 w 3962391"/>
                <a:gd name="connsiteY822" fmla="*/ 1265772 h 1586055"/>
                <a:gd name="connsiteX823" fmla="*/ 2854946 w 3962391"/>
                <a:gd name="connsiteY823" fmla="*/ 1213781 h 1586055"/>
                <a:gd name="connsiteX824" fmla="*/ 2839655 w 3962391"/>
                <a:gd name="connsiteY824" fmla="*/ 1184726 h 1586055"/>
                <a:gd name="connsiteX825" fmla="*/ 2828950 w 3962391"/>
                <a:gd name="connsiteY825" fmla="*/ 1209958 h 1586055"/>
                <a:gd name="connsiteX826" fmla="*/ 2824363 w 3962391"/>
                <a:gd name="connsiteY826" fmla="*/ 1236718 h 1586055"/>
                <a:gd name="connsiteX827" fmla="*/ 2832009 w 3962391"/>
                <a:gd name="connsiteY827" fmla="*/ 1284887 h 1586055"/>
                <a:gd name="connsiteX828" fmla="*/ 2829715 w 3962391"/>
                <a:gd name="connsiteY828" fmla="*/ 1378165 h 1586055"/>
                <a:gd name="connsiteX829" fmla="*/ 2825892 w 3962391"/>
                <a:gd name="connsiteY829" fmla="*/ 1446213 h 1586055"/>
                <a:gd name="connsiteX830" fmla="*/ 2841183 w 3962391"/>
                <a:gd name="connsiteY830" fmla="*/ 1430157 h 1586055"/>
                <a:gd name="connsiteX831" fmla="*/ 2861063 w 3962391"/>
                <a:gd name="connsiteY831" fmla="*/ 1448507 h 1586055"/>
                <a:gd name="connsiteX832" fmla="*/ 2857240 w 3962391"/>
                <a:gd name="connsiteY832" fmla="*/ 1427099 h 1586055"/>
                <a:gd name="connsiteX833" fmla="*/ 2841183 w 3962391"/>
                <a:gd name="connsiteY833" fmla="*/ 1398045 h 1586055"/>
                <a:gd name="connsiteX834" fmla="*/ 2848065 w 3962391"/>
                <a:gd name="connsiteY834" fmla="*/ 1358286 h 1586055"/>
                <a:gd name="connsiteX835" fmla="*/ 2875589 w 3962391"/>
                <a:gd name="connsiteY835" fmla="*/ 1355228 h 1586055"/>
                <a:gd name="connsiteX836" fmla="*/ 2883235 w 3962391"/>
                <a:gd name="connsiteY836" fmla="*/ 1350641 h 1586055"/>
                <a:gd name="connsiteX837" fmla="*/ 2858005 w 3962391"/>
                <a:gd name="connsiteY837" fmla="*/ 1265772 h 1586055"/>
                <a:gd name="connsiteX838" fmla="*/ 635367 w 3962391"/>
                <a:gd name="connsiteY838" fmla="*/ 50088 h 1586055"/>
                <a:gd name="connsiteX839" fmla="*/ 674361 w 3962391"/>
                <a:gd name="connsiteY839" fmla="*/ 42442 h 1586055"/>
                <a:gd name="connsiteX840" fmla="*/ 633074 w 3962391"/>
                <a:gd name="connsiteY840" fmla="*/ 39384 h 1586055"/>
                <a:gd name="connsiteX841" fmla="*/ 597138 w 3962391"/>
                <a:gd name="connsiteY841" fmla="*/ 48559 h 1586055"/>
                <a:gd name="connsiteX842" fmla="*/ 635367 w 3962391"/>
                <a:gd name="connsiteY842" fmla="*/ 50088 h 1586055"/>
                <a:gd name="connsiteX843" fmla="*/ 2928346 w 3962391"/>
                <a:gd name="connsiteY843" fmla="*/ 342158 h 1586055"/>
                <a:gd name="connsiteX844" fmla="*/ 2984925 w 3962391"/>
                <a:gd name="connsiteY844" fmla="*/ 362037 h 1586055"/>
                <a:gd name="connsiteX845" fmla="*/ 3040740 w 3962391"/>
                <a:gd name="connsiteY845" fmla="*/ 350568 h 1586055"/>
                <a:gd name="connsiteX846" fmla="*/ 3003275 w 3962391"/>
                <a:gd name="connsiteY846" fmla="*/ 338335 h 1586055"/>
                <a:gd name="connsiteX847" fmla="*/ 2976515 w 3962391"/>
                <a:gd name="connsiteY847" fmla="*/ 332218 h 1586055"/>
                <a:gd name="connsiteX848" fmla="*/ 2945167 w 3962391"/>
                <a:gd name="connsiteY848" fmla="*/ 325337 h 1586055"/>
                <a:gd name="connsiteX849" fmla="*/ 2928346 w 3962391"/>
                <a:gd name="connsiteY849" fmla="*/ 342158 h 1586055"/>
                <a:gd name="connsiteX850" fmla="*/ 2809071 w 3962391"/>
                <a:gd name="connsiteY850" fmla="*/ 387268 h 1586055"/>
                <a:gd name="connsiteX851" fmla="*/ 2786898 w 3962391"/>
                <a:gd name="connsiteY851" fmla="*/ 396443 h 1586055"/>
                <a:gd name="connsiteX852" fmla="*/ 2809071 w 3962391"/>
                <a:gd name="connsiteY852" fmla="*/ 387268 h 1586055"/>
                <a:gd name="connsiteX853" fmla="*/ 2863356 w 3962391"/>
                <a:gd name="connsiteY853" fmla="*/ 435437 h 1586055"/>
                <a:gd name="connsiteX854" fmla="*/ 2832773 w 3962391"/>
                <a:gd name="connsiteY854" fmla="*/ 404854 h 1586055"/>
                <a:gd name="connsiteX855" fmla="*/ 2794544 w 3962391"/>
                <a:gd name="connsiteY855" fmla="*/ 423204 h 1586055"/>
                <a:gd name="connsiteX856" fmla="*/ 2863356 w 3962391"/>
                <a:gd name="connsiteY856" fmla="*/ 435437 h 1586055"/>
                <a:gd name="connsiteX857" fmla="*/ 2720380 w 3962391"/>
                <a:gd name="connsiteY857" fmla="*/ 342922 h 1586055"/>
                <a:gd name="connsiteX858" fmla="*/ 2738730 w 3962391"/>
                <a:gd name="connsiteY858" fmla="*/ 358979 h 1586055"/>
                <a:gd name="connsiteX859" fmla="*/ 2773136 w 3962391"/>
                <a:gd name="connsiteY859" fmla="*/ 352862 h 1586055"/>
                <a:gd name="connsiteX860" fmla="*/ 2795308 w 3962391"/>
                <a:gd name="connsiteY860" fmla="*/ 357450 h 1586055"/>
                <a:gd name="connsiteX861" fmla="*/ 2836596 w 3962391"/>
                <a:gd name="connsiteY861" fmla="*/ 352862 h 1586055"/>
                <a:gd name="connsiteX862" fmla="*/ 2834303 w 3962391"/>
                <a:gd name="connsiteY862" fmla="*/ 324573 h 1586055"/>
                <a:gd name="connsiteX863" fmla="*/ 2846536 w 3962391"/>
                <a:gd name="connsiteY863" fmla="*/ 329160 h 1586055"/>
                <a:gd name="connsiteX864" fmla="*/ 2876355 w 3962391"/>
                <a:gd name="connsiteY864" fmla="*/ 351333 h 1586055"/>
                <a:gd name="connsiteX865" fmla="*/ 2893175 w 3962391"/>
                <a:gd name="connsiteY865" fmla="*/ 330689 h 1586055"/>
                <a:gd name="connsiteX866" fmla="*/ 2887058 w 3962391"/>
                <a:gd name="connsiteY866" fmla="*/ 310045 h 1586055"/>
                <a:gd name="connsiteX867" fmla="*/ 2836596 w 3962391"/>
                <a:gd name="connsiteY867" fmla="*/ 300106 h 1586055"/>
                <a:gd name="connsiteX868" fmla="*/ 2803720 w 3962391"/>
                <a:gd name="connsiteY868" fmla="*/ 308516 h 1586055"/>
                <a:gd name="connsiteX869" fmla="*/ 2759373 w 3962391"/>
                <a:gd name="connsiteY869" fmla="*/ 286343 h 1586055"/>
                <a:gd name="connsiteX870" fmla="*/ 2720380 w 3962391"/>
                <a:gd name="connsiteY870" fmla="*/ 342922 h 1586055"/>
                <a:gd name="connsiteX871" fmla="*/ 1834995 w 3962391"/>
                <a:gd name="connsiteY871" fmla="*/ 194594 h 1586055"/>
                <a:gd name="connsiteX872" fmla="*/ 1896161 w 3962391"/>
                <a:gd name="connsiteY872" fmla="*/ 188477 h 1586055"/>
                <a:gd name="connsiteX873" fmla="*/ 1976442 w 3962391"/>
                <a:gd name="connsiteY873" fmla="*/ 160188 h 1586055"/>
                <a:gd name="connsiteX874" fmla="*/ 1946623 w 3962391"/>
                <a:gd name="connsiteY874" fmla="*/ 139544 h 1586055"/>
                <a:gd name="connsiteX875" fmla="*/ 1912983 w 3962391"/>
                <a:gd name="connsiteY875" fmla="*/ 146425 h 1586055"/>
                <a:gd name="connsiteX876" fmla="*/ 1916040 w 3962391"/>
                <a:gd name="connsiteY876" fmla="*/ 133427 h 1586055"/>
                <a:gd name="connsiteX877" fmla="*/ 1902278 w 3962391"/>
                <a:gd name="connsiteY877" fmla="*/ 117371 h 1586055"/>
                <a:gd name="connsiteX878" fmla="*/ 1877811 w 3962391"/>
                <a:gd name="connsiteY878" fmla="*/ 126546 h 1586055"/>
                <a:gd name="connsiteX879" fmla="*/ 1869401 w 3962391"/>
                <a:gd name="connsiteY879" fmla="*/ 145661 h 1586055"/>
                <a:gd name="connsiteX880" fmla="*/ 1852580 w 3962391"/>
                <a:gd name="connsiteY880" fmla="*/ 159423 h 1586055"/>
                <a:gd name="connsiteX881" fmla="*/ 1834995 w 3962391"/>
                <a:gd name="connsiteY881" fmla="*/ 194594 h 1586055"/>
                <a:gd name="connsiteX882" fmla="*/ 3694457 w 3962391"/>
                <a:gd name="connsiteY882" fmla="*/ 544007 h 1586055"/>
                <a:gd name="connsiteX883" fmla="*/ 3727333 w 3962391"/>
                <a:gd name="connsiteY883" fmla="*/ 543243 h 1586055"/>
                <a:gd name="connsiteX884" fmla="*/ 3776266 w 3962391"/>
                <a:gd name="connsiteY884" fmla="*/ 537126 h 1586055"/>
                <a:gd name="connsiteX885" fmla="*/ 3751035 w 3962391"/>
                <a:gd name="connsiteY885" fmla="*/ 516482 h 1586055"/>
                <a:gd name="connsiteX886" fmla="*/ 3694457 w 3962391"/>
                <a:gd name="connsiteY886" fmla="*/ 544007 h 1586055"/>
                <a:gd name="connsiteX887" fmla="*/ 1674433 w 3962391"/>
                <a:gd name="connsiteY887" fmla="*/ 22563 h 1586055"/>
                <a:gd name="connsiteX888" fmla="*/ 1643849 w 3962391"/>
                <a:gd name="connsiteY888" fmla="*/ 27150 h 1586055"/>
                <a:gd name="connsiteX889" fmla="*/ 1674433 w 3962391"/>
                <a:gd name="connsiteY889" fmla="*/ 22563 h 1586055"/>
                <a:gd name="connsiteX890" fmla="*/ 1385421 w 3962391"/>
                <a:gd name="connsiteY890" fmla="*/ 451493 h 1586055"/>
                <a:gd name="connsiteX891" fmla="*/ 1403006 w 3962391"/>
                <a:gd name="connsiteY891" fmla="*/ 443847 h 1586055"/>
                <a:gd name="connsiteX892" fmla="*/ 1385421 w 3962391"/>
                <a:gd name="connsiteY892" fmla="*/ 451493 h 1586055"/>
                <a:gd name="connsiteX893" fmla="*/ 1728718 w 3962391"/>
                <a:gd name="connsiteY893" fmla="*/ 93669 h 1586055"/>
                <a:gd name="connsiteX894" fmla="*/ 1712662 w 3962391"/>
                <a:gd name="connsiteY894" fmla="*/ 115077 h 1586055"/>
                <a:gd name="connsiteX895" fmla="*/ 1729483 w 3962391"/>
                <a:gd name="connsiteY895" fmla="*/ 120429 h 1586055"/>
                <a:gd name="connsiteX896" fmla="*/ 1752420 w 3962391"/>
                <a:gd name="connsiteY896" fmla="*/ 137250 h 1586055"/>
                <a:gd name="connsiteX897" fmla="*/ 1818174 w 3962391"/>
                <a:gd name="connsiteY897" fmla="*/ 151777 h 1586055"/>
                <a:gd name="connsiteX898" fmla="*/ 1834230 w 3962391"/>
                <a:gd name="connsiteY898" fmla="*/ 133427 h 1586055"/>
                <a:gd name="connsiteX899" fmla="*/ 1844170 w 3962391"/>
                <a:gd name="connsiteY899" fmla="*/ 105902 h 1586055"/>
                <a:gd name="connsiteX900" fmla="*/ 1809764 w 3962391"/>
                <a:gd name="connsiteY900" fmla="*/ 89846 h 1586055"/>
                <a:gd name="connsiteX901" fmla="*/ 1792943 w 3962391"/>
                <a:gd name="connsiteY901" fmla="*/ 79142 h 1586055"/>
                <a:gd name="connsiteX902" fmla="*/ 1728718 w 3962391"/>
                <a:gd name="connsiteY902" fmla="*/ 93669 h 1586055"/>
                <a:gd name="connsiteX903" fmla="*/ 1692018 w 3962391"/>
                <a:gd name="connsiteY903" fmla="*/ 73025 h 1586055"/>
                <a:gd name="connsiteX904" fmla="*/ 1686666 w 3962391"/>
                <a:gd name="connsiteY904" fmla="*/ 82200 h 1586055"/>
                <a:gd name="connsiteX905" fmla="*/ 1669845 w 3962391"/>
                <a:gd name="connsiteY905" fmla="*/ 90611 h 1586055"/>
                <a:gd name="connsiteX906" fmla="*/ 1690489 w 3962391"/>
                <a:gd name="connsiteY906" fmla="*/ 105138 h 1586055"/>
                <a:gd name="connsiteX907" fmla="*/ 1718014 w 3962391"/>
                <a:gd name="connsiteY907" fmla="*/ 87552 h 1586055"/>
                <a:gd name="connsiteX908" fmla="*/ 1781474 w 3962391"/>
                <a:gd name="connsiteY908" fmla="*/ 67673 h 1586055"/>
                <a:gd name="connsiteX909" fmla="*/ 1787591 w 3962391"/>
                <a:gd name="connsiteY909" fmla="*/ 47794 h 1586055"/>
                <a:gd name="connsiteX910" fmla="*/ 1777651 w 3962391"/>
                <a:gd name="connsiteY910" fmla="*/ 36325 h 1586055"/>
                <a:gd name="connsiteX911" fmla="*/ 1760831 w 3962391"/>
                <a:gd name="connsiteY911" fmla="*/ 11094 h 1586055"/>
                <a:gd name="connsiteX912" fmla="*/ 1727189 w 3962391"/>
                <a:gd name="connsiteY912" fmla="*/ 23328 h 1586055"/>
                <a:gd name="connsiteX913" fmla="*/ 1701193 w 3962391"/>
                <a:gd name="connsiteY913" fmla="*/ 40148 h 1586055"/>
                <a:gd name="connsiteX914" fmla="*/ 1691254 w 3962391"/>
                <a:gd name="connsiteY914" fmla="*/ 56969 h 1586055"/>
                <a:gd name="connsiteX915" fmla="*/ 1692018 w 3962391"/>
                <a:gd name="connsiteY915" fmla="*/ 73025 h 1586055"/>
                <a:gd name="connsiteX916" fmla="*/ 1185101 w 3962391"/>
                <a:gd name="connsiteY916" fmla="*/ 440789 h 1586055"/>
                <a:gd name="connsiteX917" fmla="*/ 1221036 w 3962391"/>
                <a:gd name="connsiteY917" fmla="*/ 432378 h 1586055"/>
                <a:gd name="connsiteX918" fmla="*/ 1195805 w 3962391"/>
                <a:gd name="connsiteY918" fmla="*/ 421674 h 1586055"/>
                <a:gd name="connsiteX919" fmla="*/ 1185101 w 3962391"/>
                <a:gd name="connsiteY919" fmla="*/ 440789 h 1586055"/>
                <a:gd name="connsiteX920" fmla="*/ 1052064 w 3962391"/>
                <a:gd name="connsiteY920" fmla="*/ 40913 h 1586055"/>
                <a:gd name="connsiteX921" fmla="*/ 1063533 w 3962391"/>
                <a:gd name="connsiteY921" fmla="*/ 20269 h 1586055"/>
                <a:gd name="connsiteX922" fmla="*/ 1040595 w 3962391"/>
                <a:gd name="connsiteY922" fmla="*/ 27915 h 1586055"/>
                <a:gd name="connsiteX923" fmla="*/ 1013070 w 3962391"/>
                <a:gd name="connsiteY923" fmla="*/ 38619 h 1586055"/>
                <a:gd name="connsiteX924" fmla="*/ 1052064 w 3962391"/>
                <a:gd name="connsiteY924" fmla="*/ 40913 h 1586055"/>
                <a:gd name="connsiteX925" fmla="*/ 59638 w 3962391"/>
                <a:gd name="connsiteY925" fmla="*/ 1148791 h 1586055"/>
                <a:gd name="connsiteX926" fmla="*/ 45875 w 3962391"/>
                <a:gd name="connsiteY926" fmla="*/ 1143439 h 1586055"/>
                <a:gd name="connsiteX927" fmla="*/ 32113 w 3962391"/>
                <a:gd name="connsiteY927" fmla="*/ 1141910 h 1586055"/>
                <a:gd name="connsiteX928" fmla="*/ 35935 w 3962391"/>
                <a:gd name="connsiteY928" fmla="*/ 1145733 h 1586055"/>
                <a:gd name="connsiteX929" fmla="*/ 28290 w 3962391"/>
                <a:gd name="connsiteY929" fmla="*/ 1158731 h 1586055"/>
                <a:gd name="connsiteX930" fmla="*/ 17586 w 3962391"/>
                <a:gd name="connsiteY930" fmla="*/ 1158731 h 1586055"/>
                <a:gd name="connsiteX931" fmla="*/ 1529 w 3962391"/>
                <a:gd name="connsiteY931" fmla="*/ 1159495 h 1586055"/>
                <a:gd name="connsiteX932" fmla="*/ 0 w 3962391"/>
                <a:gd name="connsiteY932" fmla="*/ 1165612 h 1586055"/>
                <a:gd name="connsiteX933" fmla="*/ 11469 w 3962391"/>
                <a:gd name="connsiteY933" fmla="*/ 1170199 h 1586055"/>
                <a:gd name="connsiteX934" fmla="*/ 71871 w 3962391"/>
                <a:gd name="connsiteY934" fmla="*/ 1172493 h 1586055"/>
                <a:gd name="connsiteX935" fmla="*/ 72635 w 3962391"/>
                <a:gd name="connsiteY935" fmla="*/ 1156437 h 1586055"/>
                <a:gd name="connsiteX936" fmla="*/ 59638 w 3962391"/>
                <a:gd name="connsiteY936" fmla="*/ 1148791 h 158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3962391" h="1586055">
                  <a:moveTo>
                    <a:pt x="790577" y="432378"/>
                  </a:moveTo>
                  <a:cubicBezTo>
                    <a:pt x="791341" y="439260"/>
                    <a:pt x="786754" y="444612"/>
                    <a:pt x="773756" y="444612"/>
                  </a:cubicBezTo>
                  <a:cubicBezTo>
                    <a:pt x="760758" y="444612"/>
                    <a:pt x="779873" y="453022"/>
                    <a:pt x="781402" y="461433"/>
                  </a:cubicBezTo>
                  <a:cubicBezTo>
                    <a:pt x="782931" y="469078"/>
                    <a:pt x="768404" y="463726"/>
                    <a:pt x="767640" y="475960"/>
                  </a:cubicBezTo>
                  <a:cubicBezTo>
                    <a:pt x="766875" y="488193"/>
                    <a:pt x="742409" y="475960"/>
                    <a:pt x="738586" y="492016"/>
                  </a:cubicBezTo>
                  <a:cubicBezTo>
                    <a:pt x="735527" y="508072"/>
                    <a:pt x="750819" y="505778"/>
                    <a:pt x="762287" y="506543"/>
                  </a:cubicBezTo>
                  <a:cubicBezTo>
                    <a:pt x="772992" y="507307"/>
                    <a:pt x="758465" y="518012"/>
                    <a:pt x="766110" y="524893"/>
                  </a:cubicBezTo>
                  <a:cubicBezTo>
                    <a:pt x="774521" y="531009"/>
                    <a:pt x="780638" y="529480"/>
                    <a:pt x="775285" y="517247"/>
                  </a:cubicBezTo>
                  <a:cubicBezTo>
                    <a:pt x="769933" y="505014"/>
                    <a:pt x="804339" y="521834"/>
                    <a:pt x="793636" y="531009"/>
                  </a:cubicBezTo>
                  <a:cubicBezTo>
                    <a:pt x="783696" y="540184"/>
                    <a:pt x="810456" y="547830"/>
                    <a:pt x="823454" y="548595"/>
                  </a:cubicBezTo>
                  <a:cubicBezTo>
                    <a:pt x="836452" y="549359"/>
                    <a:pt x="883091" y="560064"/>
                    <a:pt x="883856" y="548595"/>
                  </a:cubicBezTo>
                  <a:cubicBezTo>
                    <a:pt x="884620" y="541714"/>
                    <a:pt x="867035" y="534832"/>
                    <a:pt x="852508" y="518776"/>
                  </a:cubicBezTo>
                  <a:cubicBezTo>
                    <a:pt x="837981" y="502720"/>
                    <a:pt x="828042" y="476724"/>
                    <a:pt x="844098" y="466020"/>
                  </a:cubicBezTo>
                  <a:cubicBezTo>
                    <a:pt x="860919" y="455316"/>
                    <a:pt x="846391" y="449964"/>
                    <a:pt x="862448" y="437731"/>
                  </a:cubicBezTo>
                  <a:cubicBezTo>
                    <a:pt x="879268" y="425497"/>
                    <a:pt x="869329" y="414029"/>
                    <a:pt x="883091" y="412499"/>
                  </a:cubicBezTo>
                  <a:cubicBezTo>
                    <a:pt x="896854" y="410970"/>
                    <a:pt x="881562" y="397972"/>
                    <a:pt x="895325" y="395679"/>
                  </a:cubicBezTo>
                  <a:cubicBezTo>
                    <a:pt x="909087" y="393385"/>
                    <a:pt x="912146" y="377329"/>
                    <a:pt x="909852" y="371977"/>
                  </a:cubicBezTo>
                  <a:cubicBezTo>
                    <a:pt x="907558" y="366625"/>
                    <a:pt x="924379" y="372741"/>
                    <a:pt x="932025" y="364331"/>
                  </a:cubicBezTo>
                  <a:cubicBezTo>
                    <a:pt x="939670" y="355920"/>
                    <a:pt x="957256" y="361272"/>
                    <a:pt x="962608" y="349039"/>
                  </a:cubicBezTo>
                  <a:cubicBezTo>
                    <a:pt x="967960" y="336806"/>
                    <a:pt x="1046712" y="308516"/>
                    <a:pt x="1091822" y="297812"/>
                  </a:cubicBezTo>
                  <a:cubicBezTo>
                    <a:pt x="1136168" y="287108"/>
                    <a:pt x="1167515" y="267229"/>
                    <a:pt x="1151459" y="254996"/>
                  </a:cubicBezTo>
                  <a:cubicBezTo>
                    <a:pt x="1135403" y="241998"/>
                    <a:pt x="1091057" y="260348"/>
                    <a:pt x="1080354" y="269523"/>
                  </a:cubicBezTo>
                  <a:cubicBezTo>
                    <a:pt x="1069649" y="278698"/>
                    <a:pt x="1053593" y="272581"/>
                    <a:pt x="1042889" y="278698"/>
                  </a:cubicBezTo>
                  <a:cubicBezTo>
                    <a:pt x="1032185" y="284814"/>
                    <a:pt x="1008483" y="290931"/>
                    <a:pt x="997014" y="283285"/>
                  </a:cubicBezTo>
                  <a:cubicBezTo>
                    <a:pt x="985545" y="275639"/>
                    <a:pt x="971783" y="292460"/>
                    <a:pt x="962608" y="291696"/>
                  </a:cubicBezTo>
                  <a:cubicBezTo>
                    <a:pt x="953433" y="290931"/>
                    <a:pt x="943493" y="300871"/>
                    <a:pt x="933554" y="300106"/>
                  </a:cubicBezTo>
                  <a:cubicBezTo>
                    <a:pt x="923614" y="299341"/>
                    <a:pt x="904500" y="307752"/>
                    <a:pt x="902971" y="313868"/>
                  </a:cubicBezTo>
                  <a:cubicBezTo>
                    <a:pt x="901441" y="319985"/>
                    <a:pt x="885385" y="318456"/>
                    <a:pt x="885385" y="325337"/>
                  </a:cubicBezTo>
                  <a:cubicBezTo>
                    <a:pt x="885385" y="332218"/>
                    <a:pt x="872387" y="339100"/>
                    <a:pt x="865506" y="332218"/>
                  </a:cubicBezTo>
                  <a:cubicBezTo>
                    <a:pt x="858625" y="326102"/>
                    <a:pt x="850214" y="339100"/>
                    <a:pt x="860154" y="349039"/>
                  </a:cubicBezTo>
                  <a:cubicBezTo>
                    <a:pt x="870094" y="358214"/>
                    <a:pt x="842568" y="358979"/>
                    <a:pt x="847156" y="365095"/>
                  </a:cubicBezTo>
                  <a:cubicBezTo>
                    <a:pt x="851744" y="371212"/>
                    <a:pt x="837216" y="374270"/>
                    <a:pt x="840275" y="381152"/>
                  </a:cubicBezTo>
                  <a:cubicBezTo>
                    <a:pt x="843333" y="387268"/>
                    <a:pt x="830335" y="389562"/>
                    <a:pt x="820396" y="391856"/>
                  </a:cubicBezTo>
                  <a:cubicBezTo>
                    <a:pt x="810456" y="394149"/>
                    <a:pt x="804339" y="408676"/>
                    <a:pt x="817337" y="409441"/>
                  </a:cubicBezTo>
                  <a:cubicBezTo>
                    <a:pt x="830335" y="410206"/>
                    <a:pt x="809692" y="412499"/>
                    <a:pt x="811221" y="423204"/>
                  </a:cubicBezTo>
                  <a:cubicBezTo>
                    <a:pt x="812750" y="432378"/>
                    <a:pt x="790577" y="424733"/>
                    <a:pt x="790577" y="432378"/>
                  </a:cubicBezTo>
                  <a:moveTo>
                    <a:pt x="893031" y="33267"/>
                  </a:moveTo>
                  <a:cubicBezTo>
                    <a:pt x="895325" y="17975"/>
                    <a:pt x="870858" y="30209"/>
                    <a:pt x="853273" y="22563"/>
                  </a:cubicBezTo>
                  <a:cubicBezTo>
                    <a:pt x="835688" y="14917"/>
                    <a:pt x="824983" y="14917"/>
                    <a:pt x="836452" y="26386"/>
                  </a:cubicBezTo>
                  <a:cubicBezTo>
                    <a:pt x="841804" y="31738"/>
                    <a:pt x="805869" y="35561"/>
                    <a:pt x="811985" y="41677"/>
                  </a:cubicBezTo>
                  <a:cubicBezTo>
                    <a:pt x="824983" y="54675"/>
                    <a:pt x="890737" y="47794"/>
                    <a:pt x="893031" y="33267"/>
                  </a:cubicBezTo>
                  <a:moveTo>
                    <a:pt x="1002366" y="44736"/>
                  </a:moveTo>
                  <a:cubicBezTo>
                    <a:pt x="1006953" y="38619"/>
                    <a:pt x="993191" y="38619"/>
                    <a:pt x="992427" y="31738"/>
                  </a:cubicBezTo>
                  <a:cubicBezTo>
                    <a:pt x="990897" y="25621"/>
                    <a:pt x="952668" y="24092"/>
                    <a:pt x="954962" y="30973"/>
                  </a:cubicBezTo>
                  <a:cubicBezTo>
                    <a:pt x="957256" y="37855"/>
                    <a:pt x="928202" y="46265"/>
                    <a:pt x="937377" y="53146"/>
                  </a:cubicBezTo>
                  <a:cubicBezTo>
                    <a:pt x="952668" y="66909"/>
                    <a:pt x="997778" y="50852"/>
                    <a:pt x="1002366" y="44736"/>
                  </a:cubicBezTo>
                  <a:moveTo>
                    <a:pt x="884620" y="58498"/>
                  </a:moveTo>
                  <a:cubicBezTo>
                    <a:pt x="886914" y="64615"/>
                    <a:pt x="881562" y="64615"/>
                    <a:pt x="867800" y="64615"/>
                  </a:cubicBezTo>
                  <a:cubicBezTo>
                    <a:pt x="854037" y="64615"/>
                    <a:pt x="847156" y="73025"/>
                    <a:pt x="854037" y="79142"/>
                  </a:cubicBezTo>
                  <a:cubicBezTo>
                    <a:pt x="862448" y="86023"/>
                    <a:pt x="898383" y="83729"/>
                    <a:pt x="904500" y="74554"/>
                  </a:cubicBezTo>
                  <a:cubicBezTo>
                    <a:pt x="910616" y="66144"/>
                    <a:pt x="926672" y="73025"/>
                    <a:pt x="928966" y="64615"/>
                  </a:cubicBezTo>
                  <a:cubicBezTo>
                    <a:pt x="932025" y="56205"/>
                    <a:pt x="883091" y="52382"/>
                    <a:pt x="884620" y="58498"/>
                  </a:cubicBezTo>
                  <a:moveTo>
                    <a:pt x="796694" y="67673"/>
                  </a:moveTo>
                  <a:cubicBezTo>
                    <a:pt x="796694" y="56205"/>
                    <a:pt x="760758" y="69202"/>
                    <a:pt x="767640" y="71496"/>
                  </a:cubicBezTo>
                  <a:cubicBezTo>
                    <a:pt x="773756" y="73025"/>
                    <a:pt x="796694" y="79142"/>
                    <a:pt x="796694" y="67673"/>
                  </a:cubicBezTo>
                  <a:moveTo>
                    <a:pt x="881562" y="19505"/>
                  </a:moveTo>
                  <a:cubicBezTo>
                    <a:pt x="898383" y="19505"/>
                    <a:pt x="893031" y="8800"/>
                    <a:pt x="904500" y="10330"/>
                  </a:cubicBezTo>
                  <a:cubicBezTo>
                    <a:pt x="915204" y="11859"/>
                    <a:pt x="929731" y="11094"/>
                    <a:pt x="924379" y="4213"/>
                  </a:cubicBezTo>
                  <a:cubicBezTo>
                    <a:pt x="919027" y="-2668"/>
                    <a:pt x="879268" y="-374"/>
                    <a:pt x="883091" y="5742"/>
                  </a:cubicBezTo>
                  <a:cubicBezTo>
                    <a:pt x="886914" y="11859"/>
                    <a:pt x="850979" y="9565"/>
                    <a:pt x="851744" y="11859"/>
                  </a:cubicBezTo>
                  <a:cubicBezTo>
                    <a:pt x="852508" y="14917"/>
                    <a:pt x="864742" y="19505"/>
                    <a:pt x="881562" y="19505"/>
                  </a:cubicBezTo>
                  <a:moveTo>
                    <a:pt x="2131653" y="375035"/>
                  </a:moveTo>
                  <a:cubicBezTo>
                    <a:pt x="2128594" y="381152"/>
                    <a:pt x="2114067" y="381152"/>
                    <a:pt x="2117890" y="386504"/>
                  </a:cubicBezTo>
                  <a:cubicBezTo>
                    <a:pt x="2124771" y="395679"/>
                    <a:pt x="2159177" y="391091"/>
                    <a:pt x="2159942" y="379622"/>
                  </a:cubicBezTo>
                  <a:cubicBezTo>
                    <a:pt x="2159942" y="367389"/>
                    <a:pt x="2133946" y="368918"/>
                    <a:pt x="2131653" y="375035"/>
                  </a:cubicBezTo>
                  <a:moveTo>
                    <a:pt x="2044490" y="1219897"/>
                  </a:moveTo>
                  <a:cubicBezTo>
                    <a:pt x="2024611" y="1238247"/>
                    <a:pt x="1985618" y="1242835"/>
                    <a:pt x="1985618" y="1257362"/>
                  </a:cubicBezTo>
                  <a:cubicBezTo>
                    <a:pt x="1985618" y="1272653"/>
                    <a:pt x="1938213" y="1280299"/>
                    <a:pt x="1934390" y="1273418"/>
                  </a:cubicBezTo>
                  <a:cubicBezTo>
                    <a:pt x="1930567" y="1268066"/>
                    <a:pt x="1969561" y="1265772"/>
                    <a:pt x="1978736" y="1244364"/>
                  </a:cubicBezTo>
                  <a:cubicBezTo>
                    <a:pt x="1987911" y="1222955"/>
                    <a:pt x="2023081" y="1211487"/>
                    <a:pt x="2040667" y="1183197"/>
                  </a:cubicBezTo>
                  <a:cubicBezTo>
                    <a:pt x="2052900" y="1162554"/>
                    <a:pt x="2063605" y="1131206"/>
                    <a:pt x="2070486" y="1133499"/>
                  </a:cubicBezTo>
                  <a:cubicBezTo>
                    <a:pt x="2077367" y="1135029"/>
                    <a:pt x="2063605" y="1201547"/>
                    <a:pt x="2044490" y="1219897"/>
                  </a:cubicBezTo>
                  <a:moveTo>
                    <a:pt x="3958237" y="747386"/>
                  </a:moveTo>
                  <a:cubicBezTo>
                    <a:pt x="3951356" y="745092"/>
                    <a:pt x="3929183" y="729801"/>
                    <a:pt x="3923831" y="722155"/>
                  </a:cubicBezTo>
                  <a:cubicBezTo>
                    <a:pt x="3918478" y="713744"/>
                    <a:pt x="3891718" y="709922"/>
                    <a:pt x="3891718" y="714509"/>
                  </a:cubicBezTo>
                  <a:cubicBezTo>
                    <a:pt x="3891718" y="719096"/>
                    <a:pt x="3883308" y="713744"/>
                    <a:pt x="3881014" y="708392"/>
                  </a:cubicBezTo>
                  <a:cubicBezTo>
                    <a:pt x="3878720" y="703805"/>
                    <a:pt x="3851196" y="703040"/>
                    <a:pt x="3850430" y="708392"/>
                  </a:cubicBezTo>
                  <a:cubicBezTo>
                    <a:pt x="3850430" y="713744"/>
                    <a:pt x="3857312" y="713744"/>
                    <a:pt x="3861135" y="719861"/>
                  </a:cubicBezTo>
                  <a:cubicBezTo>
                    <a:pt x="3864958" y="725978"/>
                    <a:pt x="3855783" y="729036"/>
                    <a:pt x="3858076" y="735153"/>
                  </a:cubicBezTo>
                  <a:cubicBezTo>
                    <a:pt x="3860370" y="741269"/>
                    <a:pt x="3848137" y="732094"/>
                    <a:pt x="3843550" y="728271"/>
                  </a:cubicBezTo>
                  <a:cubicBezTo>
                    <a:pt x="3838962" y="724449"/>
                    <a:pt x="3841256" y="710686"/>
                    <a:pt x="3842785" y="703805"/>
                  </a:cubicBezTo>
                  <a:cubicBezTo>
                    <a:pt x="3844314" y="696924"/>
                    <a:pt x="3835139" y="697688"/>
                    <a:pt x="3833610" y="690807"/>
                  </a:cubicBezTo>
                  <a:cubicBezTo>
                    <a:pt x="3832846" y="683926"/>
                    <a:pt x="3801498" y="668634"/>
                    <a:pt x="3788499" y="663282"/>
                  </a:cubicBezTo>
                  <a:cubicBezTo>
                    <a:pt x="3775502" y="657165"/>
                    <a:pt x="3758681" y="652578"/>
                    <a:pt x="3754093" y="644932"/>
                  </a:cubicBezTo>
                  <a:cubicBezTo>
                    <a:pt x="3749506" y="638051"/>
                    <a:pt x="3726569" y="637286"/>
                    <a:pt x="3717394" y="627347"/>
                  </a:cubicBezTo>
                  <a:cubicBezTo>
                    <a:pt x="3708218" y="617407"/>
                    <a:pt x="3669225" y="600586"/>
                    <a:pt x="3652405" y="599057"/>
                  </a:cubicBezTo>
                  <a:cubicBezTo>
                    <a:pt x="3635583" y="598293"/>
                    <a:pt x="3639406" y="588353"/>
                    <a:pt x="3630996" y="589882"/>
                  </a:cubicBezTo>
                  <a:cubicBezTo>
                    <a:pt x="3622586" y="591411"/>
                    <a:pt x="3587415" y="589882"/>
                    <a:pt x="3576711" y="587589"/>
                  </a:cubicBezTo>
                  <a:cubicBezTo>
                    <a:pt x="3566007" y="586059"/>
                    <a:pt x="3562948" y="594470"/>
                    <a:pt x="3555302" y="591411"/>
                  </a:cubicBezTo>
                  <a:cubicBezTo>
                    <a:pt x="3547656" y="588353"/>
                    <a:pt x="3506369" y="573061"/>
                    <a:pt x="3501782" y="578414"/>
                  </a:cubicBezTo>
                  <a:cubicBezTo>
                    <a:pt x="3497194" y="584530"/>
                    <a:pt x="3498723" y="592176"/>
                    <a:pt x="3494136" y="593705"/>
                  </a:cubicBezTo>
                  <a:cubicBezTo>
                    <a:pt x="3489548" y="595234"/>
                    <a:pt x="3494136" y="602116"/>
                    <a:pt x="3505604" y="612820"/>
                  </a:cubicBezTo>
                  <a:cubicBezTo>
                    <a:pt x="3517073" y="623524"/>
                    <a:pt x="3510192" y="631934"/>
                    <a:pt x="3499488" y="636522"/>
                  </a:cubicBezTo>
                  <a:cubicBezTo>
                    <a:pt x="3489548" y="641109"/>
                    <a:pt x="3472728" y="631934"/>
                    <a:pt x="3467375" y="624288"/>
                  </a:cubicBezTo>
                  <a:cubicBezTo>
                    <a:pt x="3462024" y="615878"/>
                    <a:pt x="3448261" y="619701"/>
                    <a:pt x="3444438" y="608997"/>
                  </a:cubicBezTo>
                  <a:cubicBezTo>
                    <a:pt x="3441379" y="598293"/>
                    <a:pt x="3448261" y="596763"/>
                    <a:pt x="3455142" y="602880"/>
                  </a:cubicBezTo>
                  <a:cubicBezTo>
                    <a:pt x="3462024" y="608997"/>
                    <a:pt x="3471198" y="603645"/>
                    <a:pt x="3471963" y="595999"/>
                  </a:cubicBezTo>
                  <a:cubicBezTo>
                    <a:pt x="3472728" y="588353"/>
                    <a:pt x="3453614" y="583001"/>
                    <a:pt x="3442909" y="583766"/>
                  </a:cubicBezTo>
                  <a:cubicBezTo>
                    <a:pt x="3432205" y="584530"/>
                    <a:pt x="3426088" y="599822"/>
                    <a:pt x="3415384" y="606703"/>
                  </a:cubicBezTo>
                  <a:cubicBezTo>
                    <a:pt x="3404680" y="612820"/>
                    <a:pt x="3361864" y="604409"/>
                    <a:pt x="3357276" y="599822"/>
                  </a:cubicBezTo>
                  <a:cubicBezTo>
                    <a:pt x="3352688" y="595234"/>
                    <a:pt x="3293051" y="599822"/>
                    <a:pt x="3286934" y="604409"/>
                  </a:cubicBezTo>
                  <a:cubicBezTo>
                    <a:pt x="3280817" y="608997"/>
                    <a:pt x="3285406" y="625818"/>
                    <a:pt x="3282347" y="627347"/>
                  </a:cubicBezTo>
                  <a:cubicBezTo>
                    <a:pt x="3279289" y="628876"/>
                    <a:pt x="3276230" y="608232"/>
                    <a:pt x="3276230" y="603645"/>
                  </a:cubicBezTo>
                  <a:cubicBezTo>
                    <a:pt x="3276230" y="599822"/>
                    <a:pt x="3269349" y="596763"/>
                    <a:pt x="3258645" y="596763"/>
                  </a:cubicBezTo>
                  <a:cubicBezTo>
                    <a:pt x="3247941" y="596763"/>
                    <a:pt x="3241824" y="596763"/>
                    <a:pt x="3246411" y="591411"/>
                  </a:cubicBezTo>
                  <a:cubicBezTo>
                    <a:pt x="3251000" y="586824"/>
                    <a:pt x="3242588" y="582236"/>
                    <a:pt x="3250234" y="576120"/>
                  </a:cubicBezTo>
                  <a:cubicBezTo>
                    <a:pt x="3258645" y="570003"/>
                    <a:pt x="3234943" y="550889"/>
                    <a:pt x="3212770" y="541714"/>
                  </a:cubicBezTo>
                  <a:cubicBezTo>
                    <a:pt x="3189833" y="532539"/>
                    <a:pt x="3138606" y="537891"/>
                    <a:pt x="3124844" y="541714"/>
                  </a:cubicBezTo>
                  <a:cubicBezTo>
                    <a:pt x="3111081" y="546301"/>
                    <a:pt x="3083556" y="544772"/>
                    <a:pt x="3070558" y="544772"/>
                  </a:cubicBezTo>
                  <a:cubicBezTo>
                    <a:pt x="3057560" y="544772"/>
                    <a:pt x="3068264" y="539420"/>
                    <a:pt x="3064442" y="532539"/>
                  </a:cubicBezTo>
                  <a:cubicBezTo>
                    <a:pt x="3060619" y="526422"/>
                    <a:pt x="3038446" y="518012"/>
                    <a:pt x="3035387" y="523364"/>
                  </a:cubicBezTo>
                  <a:cubicBezTo>
                    <a:pt x="3032329" y="528716"/>
                    <a:pt x="3026212" y="523364"/>
                    <a:pt x="3026212" y="519541"/>
                  </a:cubicBezTo>
                  <a:cubicBezTo>
                    <a:pt x="3026212" y="515718"/>
                    <a:pt x="3005568" y="507307"/>
                    <a:pt x="2997158" y="509601"/>
                  </a:cubicBezTo>
                  <a:cubicBezTo>
                    <a:pt x="2988748" y="511130"/>
                    <a:pt x="2984925" y="501955"/>
                    <a:pt x="2994865" y="501955"/>
                  </a:cubicBezTo>
                  <a:cubicBezTo>
                    <a:pt x="3004804" y="501955"/>
                    <a:pt x="3020860" y="504249"/>
                    <a:pt x="3013979" y="492780"/>
                  </a:cubicBezTo>
                  <a:cubicBezTo>
                    <a:pt x="3007098" y="481312"/>
                    <a:pt x="2945167" y="477489"/>
                    <a:pt x="2939050" y="479783"/>
                  </a:cubicBezTo>
                  <a:cubicBezTo>
                    <a:pt x="2932933" y="482076"/>
                    <a:pt x="2939050" y="490487"/>
                    <a:pt x="2925287" y="503485"/>
                  </a:cubicBezTo>
                  <a:cubicBezTo>
                    <a:pt x="2911525" y="516482"/>
                    <a:pt x="2898527" y="508072"/>
                    <a:pt x="2900821" y="501191"/>
                  </a:cubicBezTo>
                  <a:cubicBezTo>
                    <a:pt x="2902350" y="495074"/>
                    <a:pt x="2919171" y="495839"/>
                    <a:pt x="2919171" y="488958"/>
                  </a:cubicBezTo>
                  <a:cubicBezTo>
                    <a:pt x="2919171" y="482841"/>
                    <a:pt x="2896234" y="485899"/>
                    <a:pt x="2893175" y="480547"/>
                  </a:cubicBezTo>
                  <a:cubicBezTo>
                    <a:pt x="2889352" y="475195"/>
                    <a:pt x="2897762" y="471372"/>
                    <a:pt x="2906173" y="474430"/>
                  </a:cubicBezTo>
                  <a:cubicBezTo>
                    <a:pt x="2914584" y="476724"/>
                    <a:pt x="2929110" y="478253"/>
                    <a:pt x="2929875" y="474430"/>
                  </a:cubicBezTo>
                  <a:cubicBezTo>
                    <a:pt x="2930640" y="470608"/>
                    <a:pt x="2921464" y="469843"/>
                    <a:pt x="2907702" y="467549"/>
                  </a:cubicBezTo>
                  <a:cubicBezTo>
                    <a:pt x="2893940" y="465256"/>
                    <a:pt x="2861063" y="456845"/>
                    <a:pt x="2843477" y="458374"/>
                  </a:cubicBezTo>
                  <a:cubicBezTo>
                    <a:pt x="2825892" y="459903"/>
                    <a:pt x="2818246" y="451493"/>
                    <a:pt x="2808307" y="450728"/>
                  </a:cubicBezTo>
                  <a:cubicBezTo>
                    <a:pt x="2798367" y="449964"/>
                    <a:pt x="2798367" y="456080"/>
                    <a:pt x="2802954" y="462197"/>
                  </a:cubicBezTo>
                  <a:cubicBezTo>
                    <a:pt x="2807542" y="468314"/>
                    <a:pt x="2793780" y="471372"/>
                    <a:pt x="2782311" y="469843"/>
                  </a:cubicBezTo>
                  <a:cubicBezTo>
                    <a:pt x="2770842" y="468314"/>
                    <a:pt x="2754786" y="475960"/>
                    <a:pt x="2760902" y="485135"/>
                  </a:cubicBezTo>
                  <a:cubicBezTo>
                    <a:pt x="2767784" y="493545"/>
                    <a:pt x="2773901" y="482841"/>
                    <a:pt x="2779252" y="485899"/>
                  </a:cubicBezTo>
                  <a:cubicBezTo>
                    <a:pt x="2784605" y="488958"/>
                    <a:pt x="2764725" y="495074"/>
                    <a:pt x="2773136" y="498897"/>
                  </a:cubicBezTo>
                  <a:cubicBezTo>
                    <a:pt x="2781547" y="502720"/>
                    <a:pt x="2780017" y="511130"/>
                    <a:pt x="2780017" y="515718"/>
                  </a:cubicBezTo>
                  <a:cubicBezTo>
                    <a:pt x="2780017" y="520305"/>
                    <a:pt x="2766255" y="521834"/>
                    <a:pt x="2760902" y="515718"/>
                  </a:cubicBezTo>
                  <a:cubicBezTo>
                    <a:pt x="2755551" y="509601"/>
                    <a:pt x="2748669" y="514953"/>
                    <a:pt x="2738730" y="514189"/>
                  </a:cubicBezTo>
                  <a:cubicBezTo>
                    <a:pt x="2728790" y="513424"/>
                    <a:pt x="2721909" y="518012"/>
                    <a:pt x="2731849" y="519541"/>
                  </a:cubicBezTo>
                  <a:cubicBezTo>
                    <a:pt x="2741788" y="521070"/>
                    <a:pt x="2745611" y="527951"/>
                    <a:pt x="2731849" y="529480"/>
                  </a:cubicBezTo>
                  <a:cubicBezTo>
                    <a:pt x="2718086" y="531009"/>
                    <a:pt x="2721909" y="516482"/>
                    <a:pt x="2713499" y="518012"/>
                  </a:cubicBezTo>
                  <a:cubicBezTo>
                    <a:pt x="2705088" y="519541"/>
                    <a:pt x="2687503" y="511130"/>
                    <a:pt x="2677564" y="511895"/>
                  </a:cubicBezTo>
                  <a:cubicBezTo>
                    <a:pt x="2667624" y="511895"/>
                    <a:pt x="2663801" y="520305"/>
                    <a:pt x="2650803" y="521070"/>
                  </a:cubicBezTo>
                  <a:cubicBezTo>
                    <a:pt x="2637805" y="521834"/>
                    <a:pt x="2620984" y="514189"/>
                    <a:pt x="2615632" y="507307"/>
                  </a:cubicBezTo>
                  <a:cubicBezTo>
                    <a:pt x="2610280" y="500426"/>
                    <a:pt x="2608751" y="498132"/>
                    <a:pt x="2602634" y="506543"/>
                  </a:cubicBezTo>
                  <a:cubicBezTo>
                    <a:pt x="2596517" y="514953"/>
                    <a:pt x="2595753" y="531009"/>
                    <a:pt x="2589637" y="531774"/>
                  </a:cubicBezTo>
                  <a:cubicBezTo>
                    <a:pt x="2583520" y="532539"/>
                    <a:pt x="2581226" y="547066"/>
                    <a:pt x="2575110" y="550124"/>
                  </a:cubicBezTo>
                  <a:cubicBezTo>
                    <a:pt x="2568993" y="553947"/>
                    <a:pt x="2568228" y="544772"/>
                    <a:pt x="2560582" y="545537"/>
                  </a:cubicBezTo>
                  <a:cubicBezTo>
                    <a:pt x="2552937" y="546301"/>
                    <a:pt x="2526941" y="520305"/>
                    <a:pt x="2526176" y="512660"/>
                  </a:cubicBezTo>
                  <a:cubicBezTo>
                    <a:pt x="2524647" y="505014"/>
                    <a:pt x="2509356" y="490487"/>
                    <a:pt x="2504768" y="488193"/>
                  </a:cubicBezTo>
                  <a:cubicBezTo>
                    <a:pt x="2500945" y="485135"/>
                    <a:pt x="2508591" y="483605"/>
                    <a:pt x="2513943" y="488193"/>
                  </a:cubicBezTo>
                  <a:cubicBezTo>
                    <a:pt x="2519295" y="492780"/>
                    <a:pt x="2525412" y="492780"/>
                    <a:pt x="2530764" y="489722"/>
                  </a:cubicBezTo>
                  <a:cubicBezTo>
                    <a:pt x="2536116" y="486664"/>
                    <a:pt x="2535351" y="473666"/>
                    <a:pt x="2526176" y="472901"/>
                  </a:cubicBezTo>
                  <a:cubicBezTo>
                    <a:pt x="2517002" y="472901"/>
                    <a:pt x="2520825" y="464491"/>
                    <a:pt x="2525412" y="462962"/>
                  </a:cubicBezTo>
                  <a:cubicBezTo>
                    <a:pt x="2529999" y="461433"/>
                    <a:pt x="2515472" y="447670"/>
                    <a:pt x="2520825" y="446141"/>
                  </a:cubicBezTo>
                  <a:cubicBezTo>
                    <a:pt x="2526176" y="444612"/>
                    <a:pt x="2523882" y="438495"/>
                    <a:pt x="2516236" y="437731"/>
                  </a:cubicBezTo>
                  <a:cubicBezTo>
                    <a:pt x="2508591" y="436966"/>
                    <a:pt x="2500945" y="430085"/>
                    <a:pt x="2500180" y="426262"/>
                  </a:cubicBezTo>
                  <a:cubicBezTo>
                    <a:pt x="2500180" y="422439"/>
                    <a:pt x="2468068" y="420910"/>
                    <a:pt x="2469597" y="426262"/>
                  </a:cubicBezTo>
                  <a:cubicBezTo>
                    <a:pt x="2471127" y="432378"/>
                    <a:pt x="2459658" y="430085"/>
                    <a:pt x="2461187" y="425497"/>
                  </a:cubicBezTo>
                  <a:cubicBezTo>
                    <a:pt x="2462716" y="420910"/>
                    <a:pt x="2449718" y="422439"/>
                    <a:pt x="2434427" y="417851"/>
                  </a:cubicBezTo>
                  <a:cubicBezTo>
                    <a:pt x="2419135" y="413264"/>
                    <a:pt x="2419135" y="402560"/>
                    <a:pt x="2413783" y="401795"/>
                  </a:cubicBezTo>
                  <a:cubicBezTo>
                    <a:pt x="2408431" y="401031"/>
                    <a:pt x="2410725" y="417087"/>
                    <a:pt x="2403079" y="414029"/>
                  </a:cubicBezTo>
                  <a:cubicBezTo>
                    <a:pt x="2395433" y="410206"/>
                    <a:pt x="2387023" y="417087"/>
                    <a:pt x="2391610" y="426262"/>
                  </a:cubicBezTo>
                  <a:cubicBezTo>
                    <a:pt x="2395433" y="435437"/>
                    <a:pt x="2391610" y="436966"/>
                    <a:pt x="2391610" y="444612"/>
                  </a:cubicBezTo>
                  <a:cubicBezTo>
                    <a:pt x="2390846" y="452258"/>
                    <a:pt x="2387023" y="449199"/>
                    <a:pt x="2377847" y="445376"/>
                  </a:cubicBezTo>
                  <a:cubicBezTo>
                    <a:pt x="2368673" y="442318"/>
                    <a:pt x="2368673" y="453022"/>
                    <a:pt x="2349558" y="448435"/>
                  </a:cubicBezTo>
                  <a:cubicBezTo>
                    <a:pt x="2330444" y="443083"/>
                    <a:pt x="2322033" y="448435"/>
                    <a:pt x="2318211" y="442318"/>
                  </a:cubicBezTo>
                  <a:cubicBezTo>
                    <a:pt x="2315152" y="436201"/>
                    <a:pt x="2309035" y="435437"/>
                    <a:pt x="2308271" y="440789"/>
                  </a:cubicBezTo>
                  <a:cubicBezTo>
                    <a:pt x="2307506" y="446141"/>
                    <a:pt x="2278452" y="443847"/>
                    <a:pt x="2275393" y="436201"/>
                  </a:cubicBezTo>
                  <a:cubicBezTo>
                    <a:pt x="2273100" y="428556"/>
                    <a:pt x="2280746" y="427026"/>
                    <a:pt x="2285333" y="424733"/>
                  </a:cubicBezTo>
                  <a:cubicBezTo>
                    <a:pt x="2289921" y="422439"/>
                    <a:pt x="2280746" y="419381"/>
                    <a:pt x="2264690" y="420145"/>
                  </a:cubicBezTo>
                  <a:cubicBezTo>
                    <a:pt x="2248633" y="420910"/>
                    <a:pt x="2237930" y="411735"/>
                    <a:pt x="2221873" y="413264"/>
                  </a:cubicBezTo>
                  <a:cubicBezTo>
                    <a:pt x="2205052" y="414793"/>
                    <a:pt x="2168352" y="418616"/>
                    <a:pt x="2163765" y="420910"/>
                  </a:cubicBezTo>
                  <a:cubicBezTo>
                    <a:pt x="2158413" y="423204"/>
                    <a:pt x="2168352" y="433143"/>
                    <a:pt x="2160706" y="433908"/>
                  </a:cubicBezTo>
                  <a:cubicBezTo>
                    <a:pt x="2153060" y="434672"/>
                    <a:pt x="2158413" y="417851"/>
                    <a:pt x="2156883" y="410206"/>
                  </a:cubicBezTo>
                  <a:cubicBezTo>
                    <a:pt x="2155354" y="402560"/>
                    <a:pt x="2143121" y="401031"/>
                    <a:pt x="2145414" y="407147"/>
                  </a:cubicBezTo>
                  <a:cubicBezTo>
                    <a:pt x="2146944" y="413264"/>
                    <a:pt x="2126300" y="415558"/>
                    <a:pt x="2121713" y="410970"/>
                  </a:cubicBezTo>
                  <a:cubicBezTo>
                    <a:pt x="2116361" y="406383"/>
                    <a:pt x="2107951" y="400266"/>
                    <a:pt x="2094952" y="396443"/>
                  </a:cubicBezTo>
                  <a:cubicBezTo>
                    <a:pt x="2081190" y="392620"/>
                    <a:pt x="2065133" y="407912"/>
                    <a:pt x="2068956" y="412499"/>
                  </a:cubicBezTo>
                  <a:cubicBezTo>
                    <a:pt x="2072779" y="417087"/>
                    <a:pt x="2082719" y="413264"/>
                    <a:pt x="2082719" y="416322"/>
                  </a:cubicBezTo>
                  <a:cubicBezTo>
                    <a:pt x="2083484" y="422439"/>
                    <a:pt x="2054430" y="420145"/>
                    <a:pt x="2054430" y="424733"/>
                  </a:cubicBezTo>
                  <a:cubicBezTo>
                    <a:pt x="2054430" y="430085"/>
                    <a:pt x="2027670" y="436966"/>
                    <a:pt x="2019259" y="437731"/>
                  </a:cubicBezTo>
                  <a:cubicBezTo>
                    <a:pt x="1996321" y="440789"/>
                    <a:pt x="1991734" y="440789"/>
                    <a:pt x="1981029" y="449964"/>
                  </a:cubicBezTo>
                  <a:cubicBezTo>
                    <a:pt x="1970326" y="459139"/>
                    <a:pt x="1978736" y="441553"/>
                    <a:pt x="1987147" y="433143"/>
                  </a:cubicBezTo>
                  <a:cubicBezTo>
                    <a:pt x="1995557" y="424733"/>
                    <a:pt x="2003967" y="427791"/>
                    <a:pt x="2008555" y="420910"/>
                  </a:cubicBezTo>
                  <a:cubicBezTo>
                    <a:pt x="2013142" y="414029"/>
                    <a:pt x="2020788" y="414793"/>
                    <a:pt x="2033786" y="412499"/>
                  </a:cubicBezTo>
                  <a:cubicBezTo>
                    <a:pt x="2046784" y="410206"/>
                    <a:pt x="2046019" y="402560"/>
                    <a:pt x="2052136" y="399502"/>
                  </a:cubicBezTo>
                  <a:cubicBezTo>
                    <a:pt x="2058253" y="396443"/>
                    <a:pt x="2073545" y="390327"/>
                    <a:pt x="2075838" y="384210"/>
                  </a:cubicBezTo>
                  <a:cubicBezTo>
                    <a:pt x="2078896" y="378093"/>
                    <a:pt x="2109480" y="366625"/>
                    <a:pt x="2115597" y="367389"/>
                  </a:cubicBezTo>
                  <a:cubicBezTo>
                    <a:pt x="2121713" y="367389"/>
                    <a:pt x="2123242" y="354391"/>
                    <a:pt x="2126300" y="354391"/>
                  </a:cubicBezTo>
                  <a:cubicBezTo>
                    <a:pt x="2130123" y="354391"/>
                    <a:pt x="2147709" y="345981"/>
                    <a:pt x="2154590" y="342922"/>
                  </a:cubicBezTo>
                  <a:cubicBezTo>
                    <a:pt x="2161471" y="339864"/>
                    <a:pt x="2164529" y="332983"/>
                    <a:pt x="2165294" y="328395"/>
                  </a:cubicBezTo>
                  <a:cubicBezTo>
                    <a:pt x="2165294" y="323808"/>
                    <a:pt x="2156119" y="324573"/>
                    <a:pt x="2155354" y="319985"/>
                  </a:cubicBezTo>
                  <a:cubicBezTo>
                    <a:pt x="2154590" y="315398"/>
                    <a:pt x="2159942" y="318456"/>
                    <a:pt x="2166823" y="315398"/>
                  </a:cubicBezTo>
                  <a:cubicBezTo>
                    <a:pt x="2173705" y="312339"/>
                    <a:pt x="2166823" y="302400"/>
                    <a:pt x="2160706" y="303929"/>
                  </a:cubicBezTo>
                  <a:cubicBezTo>
                    <a:pt x="2154590" y="305458"/>
                    <a:pt x="2163765" y="298577"/>
                    <a:pt x="2158413" y="291696"/>
                  </a:cubicBezTo>
                  <a:cubicBezTo>
                    <a:pt x="2153060" y="285579"/>
                    <a:pt x="2143121" y="295518"/>
                    <a:pt x="2143121" y="288637"/>
                  </a:cubicBezTo>
                  <a:cubicBezTo>
                    <a:pt x="2143121" y="281756"/>
                    <a:pt x="2142357" y="273346"/>
                    <a:pt x="2138534" y="268758"/>
                  </a:cubicBezTo>
                  <a:cubicBezTo>
                    <a:pt x="2134711" y="264171"/>
                    <a:pt x="2127065" y="276404"/>
                    <a:pt x="2118654" y="269523"/>
                  </a:cubicBezTo>
                  <a:cubicBezTo>
                    <a:pt x="2110244" y="262641"/>
                    <a:pt x="2085013" y="258054"/>
                    <a:pt x="2085013" y="261112"/>
                  </a:cubicBezTo>
                  <a:cubicBezTo>
                    <a:pt x="2085013" y="264171"/>
                    <a:pt x="2072779" y="256525"/>
                    <a:pt x="2070486" y="259583"/>
                  </a:cubicBezTo>
                  <a:cubicBezTo>
                    <a:pt x="2068192" y="262641"/>
                    <a:pt x="2048313" y="261877"/>
                    <a:pt x="2042196" y="260348"/>
                  </a:cubicBezTo>
                  <a:cubicBezTo>
                    <a:pt x="2036080" y="258819"/>
                    <a:pt x="2027670" y="262641"/>
                    <a:pt x="2026904" y="269523"/>
                  </a:cubicBezTo>
                  <a:cubicBezTo>
                    <a:pt x="2026904" y="275639"/>
                    <a:pt x="2002438" y="273346"/>
                    <a:pt x="1997851" y="272581"/>
                  </a:cubicBezTo>
                  <a:cubicBezTo>
                    <a:pt x="1993264" y="271816"/>
                    <a:pt x="2014671" y="253466"/>
                    <a:pt x="2014671" y="249644"/>
                  </a:cubicBezTo>
                  <a:cubicBezTo>
                    <a:pt x="2014671" y="246585"/>
                    <a:pt x="1978736" y="250408"/>
                    <a:pt x="1976442" y="246585"/>
                  </a:cubicBezTo>
                  <a:cubicBezTo>
                    <a:pt x="1974149" y="242762"/>
                    <a:pt x="1956563" y="241998"/>
                    <a:pt x="1948917" y="241998"/>
                  </a:cubicBezTo>
                  <a:cubicBezTo>
                    <a:pt x="1941272" y="241998"/>
                    <a:pt x="1948917" y="239704"/>
                    <a:pt x="1955799" y="238939"/>
                  </a:cubicBezTo>
                  <a:cubicBezTo>
                    <a:pt x="1962680" y="238175"/>
                    <a:pt x="1969561" y="232058"/>
                    <a:pt x="1977207" y="230529"/>
                  </a:cubicBezTo>
                  <a:cubicBezTo>
                    <a:pt x="1984852" y="229000"/>
                    <a:pt x="1983324" y="225942"/>
                    <a:pt x="1980265" y="221354"/>
                  </a:cubicBezTo>
                  <a:cubicBezTo>
                    <a:pt x="1977207" y="216002"/>
                    <a:pt x="1968796" y="219060"/>
                    <a:pt x="1960386" y="216002"/>
                  </a:cubicBezTo>
                  <a:cubicBezTo>
                    <a:pt x="1952740" y="213708"/>
                    <a:pt x="1942800" y="209885"/>
                    <a:pt x="1935920" y="209885"/>
                  </a:cubicBezTo>
                  <a:cubicBezTo>
                    <a:pt x="1929039" y="209885"/>
                    <a:pt x="1921393" y="213708"/>
                    <a:pt x="1905337" y="216767"/>
                  </a:cubicBezTo>
                  <a:cubicBezTo>
                    <a:pt x="1889280" y="219825"/>
                    <a:pt x="1887751" y="232823"/>
                    <a:pt x="1879341" y="236646"/>
                  </a:cubicBezTo>
                  <a:cubicBezTo>
                    <a:pt x="1870931" y="240469"/>
                    <a:pt x="1856403" y="256525"/>
                    <a:pt x="1863285" y="258054"/>
                  </a:cubicBezTo>
                  <a:cubicBezTo>
                    <a:pt x="1870165" y="259583"/>
                    <a:pt x="1866342" y="264171"/>
                    <a:pt x="1867872" y="268758"/>
                  </a:cubicBezTo>
                  <a:cubicBezTo>
                    <a:pt x="1868636" y="273346"/>
                    <a:pt x="1862519" y="274875"/>
                    <a:pt x="1854874" y="273346"/>
                  </a:cubicBezTo>
                  <a:cubicBezTo>
                    <a:pt x="1847228" y="271816"/>
                    <a:pt x="1818939" y="272581"/>
                    <a:pt x="1819703" y="278698"/>
                  </a:cubicBezTo>
                  <a:cubicBezTo>
                    <a:pt x="1819703" y="284814"/>
                    <a:pt x="1835759" y="287873"/>
                    <a:pt x="1834995" y="290931"/>
                  </a:cubicBezTo>
                  <a:cubicBezTo>
                    <a:pt x="1834230" y="293989"/>
                    <a:pt x="1822762" y="290931"/>
                    <a:pt x="1817410" y="287108"/>
                  </a:cubicBezTo>
                  <a:cubicBezTo>
                    <a:pt x="1812057" y="284050"/>
                    <a:pt x="1799824" y="285579"/>
                    <a:pt x="1797530" y="291696"/>
                  </a:cubicBezTo>
                  <a:cubicBezTo>
                    <a:pt x="1795237" y="297812"/>
                    <a:pt x="1785297" y="296283"/>
                    <a:pt x="1782238" y="294754"/>
                  </a:cubicBezTo>
                  <a:cubicBezTo>
                    <a:pt x="1779181" y="293225"/>
                    <a:pt x="1772299" y="297812"/>
                    <a:pt x="1766947" y="295518"/>
                  </a:cubicBezTo>
                  <a:cubicBezTo>
                    <a:pt x="1761595" y="293989"/>
                    <a:pt x="1776887" y="285579"/>
                    <a:pt x="1773828" y="281756"/>
                  </a:cubicBezTo>
                  <a:cubicBezTo>
                    <a:pt x="1770005" y="277933"/>
                    <a:pt x="1753949" y="281756"/>
                    <a:pt x="1751655" y="287873"/>
                  </a:cubicBezTo>
                  <a:cubicBezTo>
                    <a:pt x="1750126" y="293989"/>
                    <a:pt x="1740186" y="283285"/>
                    <a:pt x="1736364" y="285579"/>
                  </a:cubicBezTo>
                  <a:cubicBezTo>
                    <a:pt x="1732541" y="287873"/>
                    <a:pt x="1728718" y="290166"/>
                    <a:pt x="1721072" y="293225"/>
                  </a:cubicBezTo>
                  <a:cubicBezTo>
                    <a:pt x="1714191" y="296283"/>
                    <a:pt x="1701193" y="289402"/>
                    <a:pt x="1698900" y="295518"/>
                  </a:cubicBezTo>
                  <a:cubicBezTo>
                    <a:pt x="1695841" y="301635"/>
                    <a:pt x="1712662" y="303164"/>
                    <a:pt x="1712662" y="305458"/>
                  </a:cubicBezTo>
                  <a:cubicBezTo>
                    <a:pt x="1712662" y="307752"/>
                    <a:pt x="1675197" y="307752"/>
                    <a:pt x="1674433" y="311575"/>
                  </a:cubicBezTo>
                  <a:cubicBezTo>
                    <a:pt x="1673668" y="315398"/>
                    <a:pt x="1660670" y="315398"/>
                    <a:pt x="1645379" y="316162"/>
                  </a:cubicBezTo>
                  <a:cubicBezTo>
                    <a:pt x="1630087" y="316162"/>
                    <a:pt x="1636204" y="324573"/>
                    <a:pt x="1623970" y="326866"/>
                  </a:cubicBezTo>
                  <a:cubicBezTo>
                    <a:pt x="1611737" y="329160"/>
                    <a:pt x="1606385" y="329925"/>
                    <a:pt x="1601797" y="336041"/>
                  </a:cubicBezTo>
                  <a:cubicBezTo>
                    <a:pt x="1597975" y="342158"/>
                    <a:pt x="1588035" y="343687"/>
                    <a:pt x="1584212" y="338335"/>
                  </a:cubicBezTo>
                  <a:cubicBezTo>
                    <a:pt x="1580389" y="332983"/>
                    <a:pt x="1568921" y="340629"/>
                    <a:pt x="1575037" y="341393"/>
                  </a:cubicBezTo>
                  <a:cubicBezTo>
                    <a:pt x="1581154" y="342158"/>
                    <a:pt x="1575037" y="348275"/>
                    <a:pt x="1571979" y="347510"/>
                  </a:cubicBezTo>
                  <a:cubicBezTo>
                    <a:pt x="1568156" y="345981"/>
                    <a:pt x="1557452" y="354391"/>
                    <a:pt x="1563568" y="353627"/>
                  </a:cubicBezTo>
                  <a:cubicBezTo>
                    <a:pt x="1569685" y="352862"/>
                    <a:pt x="1572743" y="358214"/>
                    <a:pt x="1569685" y="362037"/>
                  </a:cubicBezTo>
                  <a:cubicBezTo>
                    <a:pt x="1566627" y="365860"/>
                    <a:pt x="1552865" y="357450"/>
                    <a:pt x="1549806" y="361272"/>
                  </a:cubicBezTo>
                  <a:cubicBezTo>
                    <a:pt x="1546748" y="365095"/>
                    <a:pt x="1556687" y="369683"/>
                    <a:pt x="1562804" y="368918"/>
                  </a:cubicBezTo>
                  <a:cubicBezTo>
                    <a:pt x="1568921" y="368154"/>
                    <a:pt x="1572743" y="372741"/>
                    <a:pt x="1572743" y="377329"/>
                  </a:cubicBezTo>
                  <a:cubicBezTo>
                    <a:pt x="1573508" y="381916"/>
                    <a:pt x="1558217" y="374270"/>
                    <a:pt x="1555158" y="378093"/>
                  </a:cubicBezTo>
                  <a:cubicBezTo>
                    <a:pt x="1552100" y="381916"/>
                    <a:pt x="1557452" y="384210"/>
                    <a:pt x="1564333" y="384210"/>
                  </a:cubicBezTo>
                  <a:cubicBezTo>
                    <a:pt x="1571214" y="384974"/>
                    <a:pt x="1565863" y="387268"/>
                    <a:pt x="1571979" y="392620"/>
                  </a:cubicBezTo>
                  <a:cubicBezTo>
                    <a:pt x="1572743" y="393385"/>
                    <a:pt x="1572743" y="393385"/>
                    <a:pt x="1572743" y="394149"/>
                  </a:cubicBezTo>
                  <a:cubicBezTo>
                    <a:pt x="1576566" y="398737"/>
                    <a:pt x="1569685" y="400266"/>
                    <a:pt x="1570450" y="404089"/>
                  </a:cubicBezTo>
                  <a:cubicBezTo>
                    <a:pt x="1571214" y="408676"/>
                    <a:pt x="1563568" y="410206"/>
                    <a:pt x="1563568" y="406383"/>
                  </a:cubicBezTo>
                  <a:cubicBezTo>
                    <a:pt x="1563568" y="401795"/>
                    <a:pt x="1545219" y="400266"/>
                    <a:pt x="1541396" y="405618"/>
                  </a:cubicBezTo>
                  <a:cubicBezTo>
                    <a:pt x="1537573" y="410206"/>
                    <a:pt x="1534514" y="414029"/>
                    <a:pt x="1530692" y="409441"/>
                  </a:cubicBezTo>
                  <a:cubicBezTo>
                    <a:pt x="1526104" y="404854"/>
                    <a:pt x="1513106" y="410206"/>
                    <a:pt x="1496285" y="410970"/>
                  </a:cubicBezTo>
                  <a:cubicBezTo>
                    <a:pt x="1479464" y="411735"/>
                    <a:pt x="1445058" y="413264"/>
                    <a:pt x="1435884" y="416322"/>
                  </a:cubicBezTo>
                  <a:cubicBezTo>
                    <a:pt x="1427473" y="419381"/>
                    <a:pt x="1419827" y="432378"/>
                    <a:pt x="1428238" y="440789"/>
                  </a:cubicBezTo>
                  <a:cubicBezTo>
                    <a:pt x="1435884" y="449199"/>
                    <a:pt x="1428238" y="453022"/>
                    <a:pt x="1428238" y="458374"/>
                  </a:cubicBezTo>
                  <a:cubicBezTo>
                    <a:pt x="1428238" y="463726"/>
                    <a:pt x="1448881" y="475195"/>
                    <a:pt x="1459586" y="475960"/>
                  </a:cubicBezTo>
                  <a:cubicBezTo>
                    <a:pt x="1470290" y="476724"/>
                    <a:pt x="1479464" y="491251"/>
                    <a:pt x="1473348" y="499662"/>
                  </a:cubicBezTo>
                  <a:cubicBezTo>
                    <a:pt x="1466467" y="508072"/>
                    <a:pt x="1446588" y="497368"/>
                    <a:pt x="1433590" y="486664"/>
                  </a:cubicBezTo>
                  <a:cubicBezTo>
                    <a:pt x="1420592" y="475960"/>
                    <a:pt x="1390009" y="471372"/>
                    <a:pt x="1380069" y="472137"/>
                  </a:cubicBezTo>
                  <a:cubicBezTo>
                    <a:pt x="1370129" y="472901"/>
                    <a:pt x="1376246" y="462962"/>
                    <a:pt x="1363249" y="462962"/>
                  </a:cubicBezTo>
                  <a:cubicBezTo>
                    <a:pt x="1350251" y="462962"/>
                    <a:pt x="1339546" y="475195"/>
                    <a:pt x="1348721" y="475195"/>
                  </a:cubicBezTo>
                  <a:cubicBezTo>
                    <a:pt x="1357132" y="475195"/>
                    <a:pt x="1362484" y="474430"/>
                    <a:pt x="1358661" y="479018"/>
                  </a:cubicBezTo>
                  <a:cubicBezTo>
                    <a:pt x="1354073" y="483605"/>
                    <a:pt x="1360954" y="482076"/>
                    <a:pt x="1371659" y="486664"/>
                  </a:cubicBezTo>
                  <a:cubicBezTo>
                    <a:pt x="1381598" y="491251"/>
                    <a:pt x="1363249" y="498132"/>
                    <a:pt x="1352544" y="490487"/>
                  </a:cubicBezTo>
                  <a:cubicBezTo>
                    <a:pt x="1341840" y="482841"/>
                    <a:pt x="1330371" y="489722"/>
                    <a:pt x="1327313" y="495839"/>
                  </a:cubicBezTo>
                  <a:cubicBezTo>
                    <a:pt x="1324255" y="501955"/>
                    <a:pt x="1339546" y="518012"/>
                    <a:pt x="1357896" y="521070"/>
                  </a:cubicBezTo>
                  <a:cubicBezTo>
                    <a:pt x="1376246" y="524128"/>
                    <a:pt x="1370129" y="530245"/>
                    <a:pt x="1378540" y="533303"/>
                  </a:cubicBezTo>
                  <a:cubicBezTo>
                    <a:pt x="1386950" y="536362"/>
                    <a:pt x="1380834" y="540184"/>
                    <a:pt x="1375482" y="540184"/>
                  </a:cubicBezTo>
                  <a:cubicBezTo>
                    <a:pt x="1369365" y="540184"/>
                    <a:pt x="1357896" y="531009"/>
                    <a:pt x="1348721" y="525657"/>
                  </a:cubicBezTo>
                  <a:cubicBezTo>
                    <a:pt x="1339546" y="520305"/>
                    <a:pt x="1314315" y="527951"/>
                    <a:pt x="1308963" y="521834"/>
                  </a:cubicBezTo>
                  <a:cubicBezTo>
                    <a:pt x="1303611" y="515718"/>
                    <a:pt x="1312022" y="510366"/>
                    <a:pt x="1307434" y="505778"/>
                  </a:cubicBezTo>
                  <a:cubicBezTo>
                    <a:pt x="1302846" y="501191"/>
                    <a:pt x="1306669" y="492016"/>
                    <a:pt x="1312786" y="481312"/>
                  </a:cubicBezTo>
                  <a:cubicBezTo>
                    <a:pt x="1318902" y="471372"/>
                    <a:pt x="1312022" y="453787"/>
                    <a:pt x="1302846" y="450728"/>
                  </a:cubicBezTo>
                  <a:cubicBezTo>
                    <a:pt x="1293671" y="447670"/>
                    <a:pt x="1294436" y="457610"/>
                    <a:pt x="1296730" y="460668"/>
                  </a:cubicBezTo>
                  <a:cubicBezTo>
                    <a:pt x="1299024" y="463726"/>
                    <a:pt x="1297494" y="477489"/>
                    <a:pt x="1290613" y="485899"/>
                  </a:cubicBezTo>
                  <a:cubicBezTo>
                    <a:pt x="1283732" y="495074"/>
                    <a:pt x="1263088" y="495074"/>
                    <a:pt x="1263088" y="501191"/>
                  </a:cubicBezTo>
                  <a:cubicBezTo>
                    <a:pt x="1263088" y="507307"/>
                    <a:pt x="1249326" y="511895"/>
                    <a:pt x="1253913" y="516482"/>
                  </a:cubicBezTo>
                  <a:cubicBezTo>
                    <a:pt x="1258501" y="521070"/>
                    <a:pt x="1277615" y="543243"/>
                    <a:pt x="1280673" y="550124"/>
                  </a:cubicBezTo>
                  <a:cubicBezTo>
                    <a:pt x="1283732" y="557005"/>
                    <a:pt x="1263853" y="578414"/>
                    <a:pt x="1266911" y="591411"/>
                  </a:cubicBezTo>
                  <a:cubicBezTo>
                    <a:pt x="1269970" y="603645"/>
                    <a:pt x="1263853" y="609761"/>
                    <a:pt x="1267676" y="615878"/>
                  </a:cubicBezTo>
                  <a:cubicBezTo>
                    <a:pt x="1271499" y="621995"/>
                    <a:pt x="1279909" y="616643"/>
                    <a:pt x="1285261" y="618936"/>
                  </a:cubicBezTo>
                  <a:cubicBezTo>
                    <a:pt x="1290613" y="621230"/>
                    <a:pt x="1299788" y="615113"/>
                    <a:pt x="1312022" y="612820"/>
                  </a:cubicBezTo>
                  <a:cubicBezTo>
                    <a:pt x="1325019" y="610526"/>
                    <a:pt x="1347957" y="624288"/>
                    <a:pt x="1356367" y="628876"/>
                  </a:cubicBezTo>
                  <a:cubicBezTo>
                    <a:pt x="1364777" y="633463"/>
                    <a:pt x="1360190" y="640345"/>
                    <a:pt x="1364777" y="647226"/>
                  </a:cubicBezTo>
                  <a:cubicBezTo>
                    <a:pt x="1369365" y="654107"/>
                    <a:pt x="1354838" y="654107"/>
                    <a:pt x="1354073" y="665576"/>
                  </a:cubicBezTo>
                  <a:cubicBezTo>
                    <a:pt x="1354073" y="676280"/>
                    <a:pt x="1380069" y="680867"/>
                    <a:pt x="1380834" y="683926"/>
                  </a:cubicBezTo>
                  <a:cubicBezTo>
                    <a:pt x="1381598" y="686984"/>
                    <a:pt x="1362484" y="684690"/>
                    <a:pt x="1354838" y="681632"/>
                  </a:cubicBezTo>
                  <a:cubicBezTo>
                    <a:pt x="1347192" y="678574"/>
                    <a:pt x="1346428" y="668634"/>
                    <a:pt x="1344134" y="666340"/>
                  </a:cubicBezTo>
                  <a:cubicBezTo>
                    <a:pt x="1341840" y="664047"/>
                    <a:pt x="1349486" y="655636"/>
                    <a:pt x="1350251" y="648755"/>
                  </a:cubicBezTo>
                  <a:cubicBezTo>
                    <a:pt x="1351015" y="641874"/>
                    <a:pt x="1341840" y="638051"/>
                    <a:pt x="1338782" y="633463"/>
                  </a:cubicBezTo>
                  <a:cubicBezTo>
                    <a:pt x="1335723" y="628876"/>
                    <a:pt x="1330371" y="621995"/>
                    <a:pt x="1324255" y="623524"/>
                  </a:cubicBezTo>
                  <a:cubicBezTo>
                    <a:pt x="1318138" y="625053"/>
                    <a:pt x="1295201" y="627347"/>
                    <a:pt x="1288319" y="633463"/>
                  </a:cubicBezTo>
                  <a:cubicBezTo>
                    <a:pt x="1281438" y="639580"/>
                    <a:pt x="1289084" y="657930"/>
                    <a:pt x="1292907" y="667105"/>
                  </a:cubicBezTo>
                  <a:cubicBezTo>
                    <a:pt x="1296730" y="676280"/>
                    <a:pt x="1273028" y="688513"/>
                    <a:pt x="1273792" y="696159"/>
                  </a:cubicBezTo>
                  <a:cubicBezTo>
                    <a:pt x="1274557" y="703040"/>
                    <a:pt x="1266911" y="706863"/>
                    <a:pt x="1256207" y="712215"/>
                  </a:cubicBezTo>
                  <a:cubicBezTo>
                    <a:pt x="1246267" y="718332"/>
                    <a:pt x="1234799" y="722155"/>
                    <a:pt x="1234799" y="731330"/>
                  </a:cubicBezTo>
                  <a:cubicBezTo>
                    <a:pt x="1234799" y="740505"/>
                    <a:pt x="1221036" y="735917"/>
                    <a:pt x="1214155" y="731330"/>
                  </a:cubicBezTo>
                  <a:cubicBezTo>
                    <a:pt x="1207274" y="726742"/>
                    <a:pt x="1197334" y="733624"/>
                    <a:pt x="1187395" y="733624"/>
                  </a:cubicBezTo>
                  <a:cubicBezTo>
                    <a:pt x="1177455" y="733624"/>
                    <a:pt x="1177455" y="724449"/>
                    <a:pt x="1169045" y="727507"/>
                  </a:cubicBezTo>
                  <a:cubicBezTo>
                    <a:pt x="1160635" y="730565"/>
                    <a:pt x="1155282" y="723684"/>
                    <a:pt x="1157576" y="716803"/>
                  </a:cubicBezTo>
                  <a:cubicBezTo>
                    <a:pt x="1159870" y="710686"/>
                    <a:pt x="1169045" y="715274"/>
                    <a:pt x="1169809" y="719861"/>
                  </a:cubicBezTo>
                  <a:cubicBezTo>
                    <a:pt x="1170574" y="724449"/>
                    <a:pt x="1176691" y="722155"/>
                    <a:pt x="1183572" y="718332"/>
                  </a:cubicBezTo>
                  <a:cubicBezTo>
                    <a:pt x="1190453" y="714509"/>
                    <a:pt x="1186630" y="723684"/>
                    <a:pt x="1197334" y="724449"/>
                  </a:cubicBezTo>
                  <a:cubicBezTo>
                    <a:pt x="1207274" y="725213"/>
                    <a:pt x="1201922" y="719096"/>
                    <a:pt x="1209567" y="719861"/>
                  </a:cubicBezTo>
                  <a:cubicBezTo>
                    <a:pt x="1217213" y="720626"/>
                    <a:pt x="1217213" y="718332"/>
                    <a:pt x="1214920" y="713744"/>
                  </a:cubicBezTo>
                  <a:cubicBezTo>
                    <a:pt x="1212626" y="709922"/>
                    <a:pt x="1220272" y="706863"/>
                    <a:pt x="1224859" y="704569"/>
                  </a:cubicBezTo>
                  <a:cubicBezTo>
                    <a:pt x="1230211" y="702276"/>
                    <a:pt x="1227918" y="693865"/>
                    <a:pt x="1231740" y="691572"/>
                  </a:cubicBezTo>
                  <a:cubicBezTo>
                    <a:pt x="1236328" y="689278"/>
                    <a:pt x="1233270" y="683926"/>
                    <a:pt x="1237857" y="683926"/>
                  </a:cubicBezTo>
                  <a:cubicBezTo>
                    <a:pt x="1242444" y="683926"/>
                    <a:pt x="1244738" y="676280"/>
                    <a:pt x="1249326" y="676280"/>
                  </a:cubicBezTo>
                  <a:cubicBezTo>
                    <a:pt x="1253913" y="676280"/>
                    <a:pt x="1256207" y="668634"/>
                    <a:pt x="1253149" y="664811"/>
                  </a:cubicBezTo>
                  <a:cubicBezTo>
                    <a:pt x="1250090" y="660988"/>
                    <a:pt x="1254678" y="650284"/>
                    <a:pt x="1259265" y="648755"/>
                  </a:cubicBezTo>
                  <a:cubicBezTo>
                    <a:pt x="1263853" y="647226"/>
                    <a:pt x="1263853" y="642638"/>
                    <a:pt x="1260030" y="639580"/>
                  </a:cubicBezTo>
                  <a:cubicBezTo>
                    <a:pt x="1256207" y="636522"/>
                    <a:pt x="1240916" y="625818"/>
                    <a:pt x="1241680" y="618936"/>
                  </a:cubicBezTo>
                  <a:cubicBezTo>
                    <a:pt x="1242444" y="612055"/>
                    <a:pt x="1238621" y="599822"/>
                    <a:pt x="1240916" y="594470"/>
                  </a:cubicBezTo>
                  <a:cubicBezTo>
                    <a:pt x="1243209" y="589118"/>
                    <a:pt x="1240916" y="577649"/>
                    <a:pt x="1240916" y="571532"/>
                  </a:cubicBezTo>
                  <a:cubicBezTo>
                    <a:pt x="1240151" y="565416"/>
                    <a:pt x="1244738" y="557770"/>
                    <a:pt x="1247032" y="546301"/>
                  </a:cubicBezTo>
                  <a:cubicBezTo>
                    <a:pt x="1249326" y="534068"/>
                    <a:pt x="1234799" y="521834"/>
                    <a:pt x="1227918" y="518776"/>
                  </a:cubicBezTo>
                  <a:cubicBezTo>
                    <a:pt x="1221036" y="515718"/>
                    <a:pt x="1225624" y="508837"/>
                    <a:pt x="1235563" y="500426"/>
                  </a:cubicBezTo>
                  <a:cubicBezTo>
                    <a:pt x="1245503" y="492016"/>
                    <a:pt x="1246267" y="464491"/>
                    <a:pt x="1245503" y="459139"/>
                  </a:cubicBezTo>
                  <a:cubicBezTo>
                    <a:pt x="1244738" y="453022"/>
                    <a:pt x="1224859" y="448435"/>
                    <a:pt x="1216449" y="449199"/>
                  </a:cubicBezTo>
                  <a:cubicBezTo>
                    <a:pt x="1208803" y="449964"/>
                    <a:pt x="1179749" y="448435"/>
                    <a:pt x="1172103" y="446906"/>
                  </a:cubicBezTo>
                  <a:cubicBezTo>
                    <a:pt x="1165222" y="445376"/>
                    <a:pt x="1162163" y="453022"/>
                    <a:pt x="1159105" y="460668"/>
                  </a:cubicBezTo>
                  <a:cubicBezTo>
                    <a:pt x="1156047" y="467549"/>
                    <a:pt x="1148401" y="479018"/>
                    <a:pt x="1143814" y="495074"/>
                  </a:cubicBezTo>
                  <a:cubicBezTo>
                    <a:pt x="1139226" y="511130"/>
                    <a:pt x="1120876" y="516482"/>
                    <a:pt x="1113230" y="519541"/>
                  </a:cubicBezTo>
                  <a:cubicBezTo>
                    <a:pt x="1104820" y="523364"/>
                    <a:pt x="1099468" y="534832"/>
                    <a:pt x="1103291" y="540949"/>
                  </a:cubicBezTo>
                  <a:cubicBezTo>
                    <a:pt x="1107114" y="547066"/>
                    <a:pt x="1112466" y="541714"/>
                    <a:pt x="1116288" y="544007"/>
                  </a:cubicBezTo>
                  <a:cubicBezTo>
                    <a:pt x="1120111" y="546301"/>
                    <a:pt x="1116288" y="561593"/>
                    <a:pt x="1113230" y="563122"/>
                  </a:cubicBezTo>
                  <a:cubicBezTo>
                    <a:pt x="1110937" y="565416"/>
                    <a:pt x="1117818" y="570768"/>
                    <a:pt x="1111701" y="574591"/>
                  </a:cubicBezTo>
                  <a:cubicBezTo>
                    <a:pt x="1105585" y="578414"/>
                    <a:pt x="1100232" y="586824"/>
                    <a:pt x="1104055" y="591411"/>
                  </a:cubicBezTo>
                  <a:cubicBezTo>
                    <a:pt x="1107114" y="595999"/>
                    <a:pt x="1123934" y="597528"/>
                    <a:pt x="1131580" y="602116"/>
                  </a:cubicBezTo>
                  <a:cubicBezTo>
                    <a:pt x="1138462" y="606703"/>
                    <a:pt x="1136168" y="614349"/>
                    <a:pt x="1141520" y="621995"/>
                  </a:cubicBezTo>
                  <a:cubicBezTo>
                    <a:pt x="1146872" y="629640"/>
                    <a:pt x="1152989" y="625053"/>
                    <a:pt x="1155282" y="629640"/>
                  </a:cubicBezTo>
                  <a:cubicBezTo>
                    <a:pt x="1158340" y="634228"/>
                    <a:pt x="1145343" y="653342"/>
                    <a:pt x="1140755" y="653342"/>
                  </a:cubicBezTo>
                  <a:cubicBezTo>
                    <a:pt x="1136168" y="654107"/>
                    <a:pt x="1117818" y="634228"/>
                    <a:pt x="1112466" y="629640"/>
                  </a:cubicBezTo>
                  <a:cubicBezTo>
                    <a:pt x="1107114" y="625053"/>
                    <a:pt x="1085705" y="618172"/>
                    <a:pt x="1075001" y="612820"/>
                  </a:cubicBezTo>
                  <a:cubicBezTo>
                    <a:pt x="1064297" y="606703"/>
                    <a:pt x="1055887" y="607468"/>
                    <a:pt x="1044418" y="599822"/>
                  </a:cubicBezTo>
                  <a:cubicBezTo>
                    <a:pt x="1032949" y="591411"/>
                    <a:pt x="1023010" y="587589"/>
                    <a:pt x="1001601" y="587589"/>
                  </a:cubicBezTo>
                  <a:cubicBezTo>
                    <a:pt x="980193" y="587589"/>
                    <a:pt x="966431" y="582236"/>
                    <a:pt x="959549" y="583766"/>
                  </a:cubicBezTo>
                  <a:cubicBezTo>
                    <a:pt x="952668" y="584530"/>
                    <a:pt x="954962" y="576120"/>
                    <a:pt x="942729" y="570768"/>
                  </a:cubicBezTo>
                  <a:cubicBezTo>
                    <a:pt x="929731" y="564651"/>
                    <a:pt x="922085" y="557005"/>
                    <a:pt x="914439" y="560828"/>
                  </a:cubicBezTo>
                  <a:cubicBezTo>
                    <a:pt x="907558" y="564651"/>
                    <a:pt x="909852" y="579178"/>
                    <a:pt x="921320" y="580707"/>
                  </a:cubicBezTo>
                  <a:cubicBezTo>
                    <a:pt x="932025" y="582236"/>
                    <a:pt x="926672" y="588353"/>
                    <a:pt x="938141" y="587589"/>
                  </a:cubicBezTo>
                  <a:cubicBezTo>
                    <a:pt x="949610" y="586824"/>
                    <a:pt x="953433" y="591411"/>
                    <a:pt x="952668" y="599057"/>
                  </a:cubicBezTo>
                  <a:cubicBezTo>
                    <a:pt x="952668" y="606703"/>
                    <a:pt x="958021" y="614349"/>
                    <a:pt x="963372" y="618936"/>
                  </a:cubicBezTo>
                  <a:cubicBezTo>
                    <a:pt x="968724" y="624288"/>
                    <a:pt x="965666" y="631934"/>
                    <a:pt x="956491" y="631934"/>
                  </a:cubicBezTo>
                  <a:cubicBezTo>
                    <a:pt x="947316" y="631934"/>
                    <a:pt x="936612" y="633463"/>
                    <a:pt x="940435" y="640345"/>
                  </a:cubicBezTo>
                  <a:cubicBezTo>
                    <a:pt x="944258" y="647226"/>
                    <a:pt x="937377" y="648755"/>
                    <a:pt x="928202" y="645697"/>
                  </a:cubicBezTo>
                  <a:cubicBezTo>
                    <a:pt x="919027" y="641874"/>
                    <a:pt x="924379" y="634993"/>
                    <a:pt x="928202" y="631170"/>
                  </a:cubicBezTo>
                  <a:cubicBezTo>
                    <a:pt x="932025" y="627347"/>
                    <a:pt x="919791" y="621995"/>
                    <a:pt x="914439" y="619701"/>
                  </a:cubicBezTo>
                  <a:cubicBezTo>
                    <a:pt x="908323" y="617407"/>
                    <a:pt x="885385" y="635757"/>
                    <a:pt x="878504" y="638051"/>
                  </a:cubicBezTo>
                  <a:cubicBezTo>
                    <a:pt x="871622" y="641109"/>
                    <a:pt x="855566" y="633463"/>
                    <a:pt x="839510" y="638051"/>
                  </a:cubicBezTo>
                  <a:cubicBezTo>
                    <a:pt x="822690" y="642638"/>
                    <a:pt x="824219" y="656401"/>
                    <a:pt x="818102" y="654872"/>
                  </a:cubicBezTo>
                  <a:cubicBezTo>
                    <a:pt x="811985" y="653342"/>
                    <a:pt x="793636" y="656401"/>
                    <a:pt x="786754" y="652578"/>
                  </a:cubicBezTo>
                  <a:cubicBezTo>
                    <a:pt x="779873" y="647990"/>
                    <a:pt x="785225" y="645697"/>
                    <a:pt x="792871" y="646461"/>
                  </a:cubicBezTo>
                  <a:cubicBezTo>
                    <a:pt x="799752" y="647226"/>
                    <a:pt x="802810" y="644167"/>
                    <a:pt x="798223" y="639580"/>
                  </a:cubicBezTo>
                  <a:cubicBezTo>
                    <a:pt x="794400" y="634228"/>
                    <a:pt x="803575" y="626582"/>
                    <a:pt x="803575" y="622759"/>
                  </a:cubicBezTo>
                  <a:cubicBezTo>
                    <a:pt x="803575" y="618936"/>
                    <a:pt x="776815" y="628876"/>
                    <a:pt x="772227" y="632699"/>
                  </a:cubicBezTo>
                  <a:cubicBezTo>
                    <a:pt x="767640" y="636522"/>
                    <a:pt x="772227" y="644167"/>
                    <a:pt x="767640" y="646461"/>
                  </a:cubicBezTo>
                  <a:cubicBezTo>
                    <a:pt x="763052" y="648755"/>
                    <a:pt x="763052" y="641874"/>
                    <a:pt x="757700" y="640345"/>
                  </a:cubicBezTo>
                  <a:cubicBezTo>
                    <a:pt x="752348" y="638051"/>
                    <a:pt x="711825" y="647990"/>
                    <a:pt x="704180" y="657165"/>
                  </a:cubicBezTo>
                  <a:cubicBezTo>
                    <a:pt x="696534" y="666340"/>
                    <a:pt x="682006" y="666340"/>
                    <a:pt x="682006" y="671692"/>
                  </a:cubicBezTo>
                  <a:cubicBezTo>
                    <a:pt x="682006" y="677044"/>
                    <a:pt x="663657" y="676280"/>
                    <a:pt x="656775" y="680103"/>
                  </a:cubicBezTo>
                  <a:cubicBezTo>
                    <a:pt x="649894" y="683926"/>
                    <a:pt x="654482" y="698453"/>
                    <a:pt x="651423" y="705334"/>
                  </a:cubicBezTo>
                  <a:cubicBezTo>
                    <a:pt x="648365" y="712215"/>
                    <a:pt x="620840" y="710686"/>
                    <a:pt x="611665" y="710686"/>
                  </a:cubicBezTo>
                  <a:cubicBezTo>
                    <a:pt x="603255" y="711451"/>
                    <a:pt x="600196" y="693101"/>
                    <a:pt x="593315" y="692336"/>
                  </a:cubicBezTo>
                  <a:cubicBezTo>
                    <a:pt x="586434" y="691572"/>
                    <a:pt x="590257" y="680867"/>
                    <a:pt x="592550" y="677044"/>
                  </a:cubicBezTo>
                  <a:cubicBezTo>
                    <a:pt x="594844" y="672457"/>
                    <a:pt x="600196" y="676280"/>
                    <a:pt x="608607" y="670928"/>
                  </a:cubicBezTo>
                  <a:cubicBezTo>
                    <a:pt x="617017" y="664811"/>
                    <a:pt x="625428" y="673986"/>
                    <a:pt x="629251" y="670163"/>
                  </a:cubicBezTo>
                  <a:cubicBezTo>
                    <a:pt x="632309" y="666340"/>
                    <a:pt x="616253" y="655636"/>
                    <a:pt x="615488" y="646461"/>
                  </a:cubicBezTo>
                  <a:cubicBezTo>
                    <a:pt x="614723" y="637286"/>
                    <a:pt x="596373" y="634993"/>
                    <a:pt x="585669" y="638051"/>
                  </a:cubicBezTo>
                  <a:cubicBezTo>
                    <a:pt x="575730" y="641109"/>
                    <a:pt x="564261" y="638051"/>
                    <a:pt x="556615" y="634993"/>
                  </a:cubicBezTo>
                  <a:cubicBezTo>
                    <a:pt x="549734" y="631170"/>
                    <a:pt x="549734" y="641109"/>
                    <a:pt x="560438" y="644167"/>
                  </a:cubicBezTo>
                  <a:cubicBezTo>
                    <a:pt x="571142" y="647226"/>
                    <a:pt x="565790" y="655636"/>
                    <a:pt x="567319" y="660988"/>
                  </a:cubicBezTo>
                  <a:cubicBezTo>
                    <a:pt x="568849" y="666340"/>
                    <a:pt x="564261" y="678574"/>
                    <a:pt x="558144" y="687749"/>
                  </a:cubicBezTo>
                  <a:cubicBezTo>
                    <a:pt x="552028" y="696924"/>
                    <a:pt x="556615" y="696924"/>
                    <a:pt x="565790" y="696159"/>
                  </a:cubicBezTo>
                  <a:cubicBezTo>
                    <a:pt x="574965" y="696159"/>
                    <a:pt x="574201" y="708392"/>
                    <a:pt x="574201" y="717567"/>
                  </a:cubicBezTo>
                  <a:cubicBezTo>
                    <a:pt x="574201" y="726742"/>
                    <a:pt x="567319" y="729801"/>
                    <a:pt x="567319" y="735917"/>
                  </a:cubicBezTo>
                  <a:cubicBezTo>
                    <a:pt x="567319" y="742798"/>
                    <a:pt x="559673" y="732859"/>
                    <a:pt x="557380" y="735917"/>
                  </a:cubicBezTo>
                  <a:cubicBezTo>
                    <a:pt x="555086" y="738976"/>
                    <a:pt x="552028" y="734388"/>
                    <a:pt x="550498" y="729036"/>
                  </a:cubicBezTo>
                  <a:cubicBezTo>
                    <a:pt x="548970" y="722919"/>
                    <a:pt x="535207" y="726742"/>
                    <a:pt x="526797" y="724449"/>
                  </a:cubicBezTo>
                  <a:cubicBezTo>
                    <a:pt x="519151" y="722155"/>
                    <a:pt x="516092" y="725978"/>
                    <a:pt x="512269" y="732094"/>
                  </a:cubicBezTo>
                  <a:cubicBezTo>
                    <a:pt x="508446" y="738211"/>
                    <a:pt x="497743" y="740505"/>
                    <a:pt x="491626" y="741269"/>
                  </a:cubicBezTo>
                  <a:cubicBezTo>
                    <a:pt x="485509" y="742034"/>
                    <a:pt x="475570" y="753503"/>
                    <a:pt x="469453" y="758090"/>
                  </a:cubicBezTo>
                  <a:cubicBezTo>
                    <a:pt x="463336" y="762678"/>
                    <a:pt x="462572" y="770323"/>
                    <a:pt x="470982" y="779498"/>
                  </a:cubicBezTo>
                  <a:cubicBezTo>
                    <a:pt x="479392" y="787909"/>
                    <a:pt x="480922" y="794025"/>
                    <a:pt x="480922" y="798613"/>
                  </a:cubicBezTo>
                  <a:cubicBezTo>
                    <a:pt x="480157" y="803200"/>
                    <a:pt x="457220" y="801671"/>
                    <a:pt x="453397" y="797084"/>
                  </a:cubicBezTo>
                  <a:cubicBezTo>
                    <a:pt x="449574" y="791732"/>
                    <a:pt x="434282" y="790203"/>
                    <a:pt x="429695" y="790967"/>
                  </a:cubicBezTo>
                  <a:cubicBezTo>
                    <a:pt x="424343" y="791732"/>
                    <a:pt x="410580" y="774911"/>
                    <a:pt x="402934" y="774146"/>
                  </a:cubicBezTo>
                  <a:cubicBezTo>
                    <a:pt x="396053" y="774146"/>
                    <a:pt x="391466" y="783321"/>
                    <a:pt x="389172" y="787909"/>
                  </a:cubicBezTo>
                  <a:cubicBezTo>
                    <a:pt x="386878" y="792496"/>
                    <a:pt x="392230" y="794025"/>
                    <a:pt x="396053" y="801671"/>
                  </a:cubicBezTo>
                  <a:cubicBezTo>
                    <a:pt x="399111" y="809317"/>
                    <a:pt x="412109" y="810082"/>
                    <a:pt x="418991" y="810082"/>
                  </a:cubicBezTo>
                  <a:cubicBezTo>
                    <a:pt x="425872" y="810082"/>
                    <a:pt x="422814" y="820786"/>
                    <a:pt x="421284" y="824609"/>
                  </a:cubicBezTo>
                  <a:cubicBezTo>
                    <a:pt x="418991" y="829196"/>
                    <a:pt x="407522" y="832255"/>
                    <a:pt x="403699" y="827667"/>
                  </a:cubicBezTo>
                  <a:cubicBezTo>
                    <a:pt x="400641" y="823079"/>
                    <a:pt x="386113" y="827667"/>
                    <a:pt x="385349" y="821550"/>
                  </a:cubicBezTo>
                  <a:cubicBezTo>
                    <a:pt x="385349" y="815434"/>
                    <a:pt x="374645" y="807023"/>
                    <a:pt x="363941" y="809317"/>
                  </a:cubicBezTo>
                  <a:cubicBezTo>
                    <a:pt x="353237" y="810846"/>
                    <a:pt x="350943" y="803965"/>
                    <a:pt x="351707" y="795555"/>
                  </a:cubicBezTo>
                  <a:cubicBezTo>
                    <a:pt x="352472" y="787144"/>
                    <a:pt x="345591" y="781792"/>
                    <a:pt x="346356" y="777969"/>
                  </a:cubicBezTo>
                  <a:cubicBezTo>
                    <a:pt x="346356" y="774146"/>
                    <a:pt x="341768" y="765736"/>
                    <a:pt x="347120" y="761913"/>
                  </a:cubicBezTo>
                  <a:cubicBezTo>
                    <a:pt x="352472" y="758090"/>
                    <a:pt x="348649" y="751973"/>
                    <a:pt x="348649" y="746621"/>
                  </a:cubicBezTo>
                  <a:cubicBezTo>
                    <a:pt x="348649" y="741269"/>
                    <a:pt x="339474" y="732859"/>
                    <a:pt x="331064" y="732859"/>
                  </a:cubicBezTo>
                  <a:cubicBezTo>
                    <a:pt x="322653" y="732859"/>
                    <a:pt x="324183" y="723684"/>
                    <a:pt x="317301" y="722155"/>
                  </a:cubicBezTo>
                  <a:cubicBezTo>
                    <a:pt x="310420" y="720626"/>
                    <a:pt x="295893" y="707628"/>
                    <a:pt x="294364" y="702276"/>
                  </a:cubicBezTo>
                  <a:cubicBezTo>
                    <a:pt x="293599" y="696924"/>
                    <a:pt x="282131" y="696159"/>
                    <a:pt x="285954" y="694630"/>
                  </a:cubicBezTo>
                  <a:cubicBezTo>
                    <a:pt x="289776" y="693101"/>
                    <a:pt x="298187" y="695394"/>
                    <a:pt x="304304" y="701511"/>
                  </a:cubicBezTo>
                  <a:cubicBezTo>
                    <a:pt x="310420" y="707628"/>
                    <a:pt x="320360" y="713744"/>
                    <a:pt x="336416" y="716038"/>
                  </a:cubicBezTo>
                  <a:cubicBezTo>
                    <a:pt x="352472" y="718332"/>
                    <a:pt x="359353" y="725978"/>
                    <a:pt x="376939" y="729036"/>
                  </a:cubicBezTo>
                  <a:cubicBezTo>
                    <a:pt x="394524" y="732094"/>
                    <a:pt x="405228" y="734388"/>
                    <a:pt x="431224" y="738211"/>
                  </a:cubicBezTo>
                  <a:cubicBezTo>
                    <a:pt x="457220" y="742034"/>
                    <a:pt x="491626" y="714509"/>
                    <a:pt x="498507" y="707628"/>
                  </a:cubicBezTo>
                  <a:cubicBezTo>
                    <a:pt x="505388" y="699982"/>
                    <a:pt x="496213" y="684690"/>
                    <a:pt x="496213" y="678574"/>
                  </a:cubicBezTo>
                  <a:cubicBezTo>
                    <a:pt x="496213" y="672457"/>
                    <a:pt x="484745" y="672457"/>
                    <a:pt x="483215" y="667870"/>
                  </a:cubicBezTo>
                  <a:cubicBezTo>
                    <a:pt x="481686" y="663282"/>
                    <a:pt x="474040" y="655636"/>
                    <a:pt x="464101" y="655636"/>
                  </a:cubicBezTo>
                  <a:cubicBezTo>
                    <a:pt x="454161" y="655636"/>
                    <a:pt x="452632" y="643403"/>
                    <a:pt x="444986" y="644167"/>
                  </a:cubicBezTo>
                  <a:cubicBezTo>
                    <a:pt x="437340" y="644932"/>
                    <a:pt x="431224" y="640345"/>
                    <a:pt x="411345" y="625818"/>
                  </a:cubicBezTo>
                  <a:cubicBezTo>
                    <a:pt x="390701" y="611291"/>
                    <a:pt x="362412" y="601351"/>
                    <a:pt x="357059" y="603645"/>
                  </a:cubicBezTo>
                  <a:cubicBezTo>
                    <a:pt x="351707" y="605938"/>
                    <a:pt x="348649" y="607468"/>
                    <a:pt x="344826" y="602116"/>
                  </a:cubicBezTo>
                  <a:cubicBezTo>
                    <a:pt x="341768" y="596763"/>
                    <a:pt x="333358" y="597528"/>
                    <a:pt x="328005" y="602116"/>
                  </a:cubicBezTo>
                  <a:cubicBezTo>
                    <a:pt x="322653" y="606703"/>
                    <a:pt x="317301" y="598293"/>
                    <a:pt x="306597" y="600586"/>
                  </a:cubicBezTo>
                  <a:cubicBezTo>
                    <a:pt x="296658" y="602880"/>
                    <a:pt x="290541" y="595999"/>
                    <a:pt x="293599" y="592941"/>
                  </a:cubicBezTo>
                  <a:cubicBezTo>
                    <a:pt x="296658" y="589882"/>
                    <a:pt x="311185" y="592941"/>
                    <a:pt x="310420" y="586824"/>
                  </a:cubicBezTo>
                  <a:cubicBezTo>
                    <a:pt x="309655" y="581472"/>
                    <a:pt x="304304" y="586824"/>
                    <a:pt x="295129" y="580707"/>
                  </a:cubicBezTo>
                  <a:cubicBezTo>
                    <a:pt x="285954" y="574591"/>
                    <a:pt x="280601" y="578414"/>
                    <a:pt x="278308" y="583766"/>
                  </a:cubicBezTo>
                  <a:cubicBezTo>
                    <a:pt x="276014" y="589118"/>
                    <a:pt x="269133" y="587589"/>
                    <a:pt x="264545" y="583001"/>
                  </a:cubicBezTo>
                  <a:cubicBezTo>
                    <a:pt x="263780" y="582236"/>
                    <a:pt x="263780" y="582236"/>
                    <a:pt x="263016" y="581472"/>
                  </a:cubicBezTo>
                  <a:cubicBezTo>
                    <a:pt x="261487" y="590647"/>
                    <a:pt x="256135" y="591411"/>
                    <a:pt x="251547" y="589882"/>
                  </a:cubicBezTo>
                  <a:cubicBezTo>
                    <a:pt x="245431" y="588353"/>
                    <a:pt x="239314" y="599057"/>
                    <a:pt x="232433" y="599057"/>
                  </a:cubicBezTo>
                  <a:cubicBezTo>
                    <a:pt x="225551" y="599057"/>
                    <a:pt x="217906" y="606703"/>
                    <a:pt x="216377" y="613584"/>
                  </a:cubicBezTo>
                  <a:cubicBezTo>
                    <a:pt x="214848" y="619701"/>
                    <a:pt x="207202" y="616643"/>
                    <a:pt x="207202" y="620465"/>
                  </a:cubicBezTo>
                  <a:cubicBezTo>
                    <a:pt x="207202" y="625053"/>
                    <a:pt x="207202" y="628876"/>
                    <a:pt x="203379" y="633463"/>
                  </a:cubicBezTo>
                  <a:cubicBezTo>
                    <a:pt x="200320" y="638051"/>
                    <a:pt x="203379" y="639580"/>
                    <a:pt x="207202" y="647226"/>
                  </a:cubicBezTo>
                  <a:cubicBezTo>
                    <a:pt x="210260" y="654107"/>
                    <a:pt x="217906" y="653342"/>
                    <a:pt x="221729" y="655636"/>
                  </a:cubicBezTo>
                  <a:cubicBezTo>
                    <a:pt x="224787" y="657930"/>
                    <a:pt x="238549" y="669399"/>
                    <a:pt x="238549" y="673986"/>
                  </a:cubicBezTo>
                  <a:cubicBezTo>
                    <a:pt x="238549" y="678574"/>
                    <a:pt x="228610" y="689278"/>
                    <a:pt x="224023" y="692336"/>
                  </a:cubicBezTo>
                  <a:cubicBezTo>
                    <a:pt x="220200" y="695394"/>
                    <a:pt x="214083" y="702276"/>
                    <a:pt x="217141" y="706863"/>
                  </a:cubicBezTo>
                  <a:cubicBezTo>
                    <a:pt x="220200" y="711451"/>
                    <a:pt x="231668" y="729036"/>
                    <a:pt x="239314" y="743563"/>
                  </a:cubicBezTo>
                  <a:cubicBezTo>
                    <a:pt x="246960" y="758090"/>
                    <a:pt x="236256" y="751209"/>
                    <a:pt x="231668" y="758090"/>
                  </a:cubicBezTo>
                  <a:cubicBezTo>
                    <a:pt x="227081" y="764207"/>
                    <a:pt x="233962" y="772617"/>
                    <a:pt x="234726" y="776440"/>
                  </a:cubicBezTo>
                  <a:cubicBezTo>
                    <a:pt x="236256" y="781028"/>
                    <a:pt x="228610" y="780263"/>
                    <a:pt x="229374" y="783321"/>
                  </a:cubicBezTo>
                  <a:cubicBezTo>
                    <a:pt x="230139" y="787144"/>
                    <a:pt x="240079" y="788673"/>
                    <a:pt x="240843" y="790967"/>
                  </a:cubicBezTo>
                  <a:cubicBezTo>
                    <a:pt x="241608" y="794025"/>
                    <a:pt x="233962" y="797084"/>
                    <a:pt x="237785" y="803200"/>
                  </a:cubicBezTo>
                  <a:cubicBezTo>
                    <a:pt x="241608" y="809317"/>
                    <a:pt x="249254" y="809317"/>
                    <a:pt x="250018" y="816198"/>
                  </a:cubicBezTo>
                  <a:cubicBezTo>
                    <a:pt x="250783" y="823079"/>
                    <a:pt x="234726" y="823844"/>
                    <a:pt x="235491" y="829961"/>
                  </a:cubicBezTo>
                  <a:cubicBezTo>
                    <a:pt x="236256" y="836077"/>
                    <a:pt x="256135" y="842959"/>
                    <a:pt x="265310" y="853663"/>
                  </a:cubicBezTo>
                  <a:cubicBezTo>
                    <a:pt x="274485" y="864367"/>
                    <a:pt x="273720" y="867425"/>
                    <a:pt x="271426" y="872777"/>
                  </a:cubicBezTo>
                  <a:cubicBezTo>
                    <a:pt x="267603" y="884246"/>
                    <a:pt x="242372" y="894186"/>
                    <a:pt x="237020" y="907183"/>
                  </a:cubicBezTo>
                  <a:cubicBezTo>
                    <a:pt x="231668" y="920181"/>
                    <a:pt x="211025" y="927063"/>
                    <a:pt x="201085" y="937767"/>
                  </a:cubicBezTo>
                  <a:cubicBezTo>
                    <a:pt x="197262" y="941590"/>
                    <a:pt x="193439" y="947706"/>
                    <a:pt x="190381" y="952294"/>
                  </a:cubicBezTo>
                  <a:cubicBezTo>
                    <a:pt x="194204" y="951529"/>
                    <a:pt x="198027" y="950000"/>
                    <a:pt x="200320" y="948471"/>
                  </a:cubicBezTo>
                  <a:cubicBezTo>
                    <a:pt x="205673" y="945413"/>
                    <a:pt x="209495" y="959940"/>
                    <a:pt x="214848" y="964527"/>
                  </a:cubicBezTo>
                  <a:cubicBezTo>
                    <a:pt x="220200" y="969114"/>
                    <a:pt x="231668" y="964527"/>
                    <a:pt x="234726" y="969114"/>
                  </a:cubicBezTo>
                  <a:cubicBezTo>
                    <a:pt x="238549" y="973702"/>
                    <a:pt x="231668" y="973702"/>
                    <a:pt x="224023" y="972173"/>
                  </a:cubicBezTo>
                  <a:cubicBezTo>
                    <a:pt x="216377" y="970644"/>
                    <a:pt x="214083" y="975996"/>
                    <a:pt x="201850" y="979819"/>
                  </a:cubicBezTo>
                  <a:cubicBezTo>
                    <a:pt x="192675" y="982877"/>
                    <a:pt x="193439" y="986700"/>
                    <a:pt x="190381" y="988994"/>
                  </a:cubicBezTo>
                  <a:cubicBezTo>
                    <a:pt x="195733" y="997404"/>
                    <a:pt x="188852" y="998169"/>
                    <a:pt x="185794" y="1005050"/>
                  </a:cubicBezTo>
                  <a:cubicBezTo>
                    <a:pt x="182735" y="1011931"/>
                    <a:pt x="178912" y="1013460"/>
                    <a:pt x="178148" y="1017283"/>
                  </a:cubicBezTo>
                  <a:cubicBezTo>
                    <a:pt x="177383" y="1021871"/>
                    <a:pt x="178912" y="1024929"/>
                    <a:pt x="179677" y="1031046"/>
                  </a:cubicBezTo>
                  <a:cubicBezTo>
                    <a:pt x="180441" y="1037162"/>
                    <a:pt x="181206" y="1038691"/>
                    <a:pt x="185029" y="1044043"/>
                  </a:cubicBezTo>
                  <a:cubicBezTo>
                    <a:pt x="188852" y="1049396"/>
                    <a:pt x="181971" y="1049396"/>
                    <a:pt x="178912" y="1052454"/>
                  </a:cubicBezTo>
                  <a:cubicBezTo>
                    <a:pt x="175854" y="1055512"/>
                    <a:pt x="178148" y="1060864"/>
                    <a:pt x="181971" y="1065452"/>
                  </a:cubicBezTo>
                  <a:cubicBezTo>
                    <a:pt x="185794" y="1070039"/>
                    <a:pt x="185794" y="1075391"/>
                    <a:pt x="184264" y="1079214"/>
                  </a:cubicBezTo>
                  <a:cubicBezTo>
                    <a:pt x="182735" y="1083037"/>
                    <a:pt x="188087" y="1089154"/>
                    <a:pt x="191145" y="1092977"/>
                  </a:cubicBezTo>
                  <a:cubicBezTo>
                    <a:pt x="194968" y="1096800"/>
                    <a:pt x="194204" y="1106739"/>
                    <a:pt x="197262" y="1109798"/>
                  </a:cubicBezTo>
                  <a:cubicBezTo>
                    <a:pt x="200320" y="1112856"/>
                    <a:pt x="204143" y="1115150"/>
                    <a:pt x="209495" y="1113620"/>
                  </a:cubicBezTo>
                  <a:cubicBezTo>
                    <a:pt x="214848" y="1112091"/>
                    <a:pt x="218670" y="1114385"/>
                    <a:pt x="220964" y="1119737"/>
                  </a:cubicBezTo>
                  <a:cubicBezTo>
                    <a:pt x="223258" y="1124325"/>
                    <a:pt x="227846" y="1122795"/>
                    <a:pt x="233197" y="1119737"/>
                  </a:cubicBezTo>
                  <a:cubicBezTo>
                    <a:pt x="238549" y="1116679"/>
                    <a:pt x="251547" y="1124325"/>
                    <a:pt x="254606" y="1125854"/>
                  </a:cubicBezTo>
                  <a:cubicBezTo>
                    <a:pt x="257664" y="1127383"/>
                    <a:pt x="256135" y="1136558"/>
                    <a:pt x="256900" y="1142674"/>
                  </a:cubicBezTo>
                  <a:cubicBezTo>
                    <a:pt x="257664" y="1148791"/>
                    <a:pt x="253841" y="1156437"/>
                    <a:pt x="259193" y="1160260"/>
                  </a:cubicBezTo>
                  <a:cubicBezTo>
                    <a:pt x="264545" y="1164083"/>
                    <a:pt x="263016" y="1172493"/>
                    <a:pt x="269898" y="1175551"/>
                  </a:cubicBezTo>
                  <a:cubicBezTo>
                    <a:pt x="276778" y="1178610"/>
                    <a:pt x="279072" y="1187785"/>
                    <a:pt x="283660" y="1189314"/>
                  </a:cubicBezTo>
                  <a:cubicBezTo>
                    <a:pt x="287483" y="1190079"/>
                    <a:pt x="295129" y="1196960"/>
                    <a:pt x="296658" y="1201547"/>
                  </a:cubicBezTo>
                  <a:cubicBezTo>
                    <a:pt x="297422" y="1206135"/>
                    <a:pt x="289776" y="1210722"/>
                    <a:pt x="285189" y="1213016"/>
                  </a:cubicBezTo>
                  <a:cubicBezTo>
                    <a:pt x="280601" y="1215310"/>
                    <a:pt x="272191" y="1206899"/>
                    <a:pt x="268368" y="1209958"/>
                  </a:cubicBezTo>
                  <a:cubicBezTo>
                    <a:pt x="265310" y="1213781"/>
                    <a:pt x="269133" y="1220662"/>
                    <a:pt x="272191" y="1232895"/>
                  </a:cubicBezTo>
                  <a:cubicBezTo>
                    <a:pt x="274485" y="1245128"/>
                    <a:pt x="276778" y="1245893"/>
                    <a:pt x="282131" y="1245893"/>
                  </a:cubicBezTo>
                  <a:cubicBezTo>
                    <a:pt x="287483" y="1245893"/>
                    <a:pt x="289012" y="1242070"/>
                    <a:pt x="292835" y="1239776"/>
                  </a:cubicBezTo>
                  <a:cubicBezTo>
                    <a:pt x="296658" y="1237483"/>
                    <a:pt x="304304" y="1240541"/>
                    <a:pt x="308127" y="1239012"/>
                  </a:cubicBezTo>
                  <a:cubicBezTo>
                    <a:pt x="311949" y="1237483"/>
                    <a:pt x="324947" y="1236718"/>
                    <a:pt x="327241" y="1241305"/>
                  </a:cubicBezTo>
                  <a:cubicBezTo>
                    <a:pt x="329535" y="1245893"/>
                    <a:pt x="332593" y="1255832"/>
                    <a:pt x="330299" y="1259655"/>
                  </a:cubicBezTo>
                  <a:cubicBezTo>
                    <a:pt x="328005" y="1263478"/>
                    <a:pt x="332593" y="1268066"/>
                    <a:pt x="335651" y="1273418"/>
                  </a:cubicBezTo>
                  <a:cubicBezTo>
                    <a:pt x="337945" y="1278770"/>
                    <a:pt x="348649" y="1276476"/>
                    <a:pt x="352472" y="1278005"/>
                  </a:cubicBezTo>
                  <a:cubicBezTo>
                    <a:pt x="356295" y="1279535"/>
                    <a:pt x="363941" y="1291768"/>
                    <a:pt x="362412" y="1297120"/>
                  </a:cubicBezTo>
                  <a:cubicBezTo>
                    <a:pt x="360882" y="1302472"/>
                    <a:pt x="367764" y="1303236"/>
                    <a:pt x="370822" y="1301707"/>
                  </a:cubicBezTo>
                  <a:cubicBezTo>
                    <a:pt x="374645" y="1300178"/>
                    <a:pt x="377703" y="1304766"/>
                    <a:pt x="382291" y="1307059"/>
                  </a:cubicBezTo>
                  <a:cubicBezTo>
                    <a:pt x="386113" y="1310118"/>
                    <a:pt x="389936" y="1308589"/>
                    <a:pt x="393759" y="1306295"/>
                  </a:cubicBezTo>
                  <a:cubicBezTo>
                    <a:pt x="397582" y="1303236"/>
                    <a:pt x="404464" y="1301707"/>
                    <a:pt x="406757" y="1305530"/>
                  </a:cubicBezTo>
                  <a:cubicBezTo>
                    <a:pt x="409051" y="1309353"/>
                    <a:pt x="416697" y="1316234"/>
                    <a:pt x="416697" y="1318528"/>
                  </a:cubicBezTo>
                  <a:cubicBezTo>
                    <a:pt x="416697" y="1320822"/>
                    <a:pt x="429695" y="1318528"/>
                    <a:pt x="435811" y="1321587"/>
                  </a:cubicBezTo>
                  <a:cubicBezTo>
                    <a:pt x="441928" y="1324645"/>
                    <a:pt x="448809" y="1323116"/>
                    <a:pt x="455691" y="1326939"/>
                  </a:cubicBezTo>
                  <a:cubicBezTo>
                    <a:pt x="462572" y="1330761"/>
                    <a:pt x="468689" y="1331526"/>
                    <a:pt x="468689" y="1335349"/>
                  </a:cubicBezTo>
                  <a:cubicBezTo>
                    <a:pt x="469453" y="1339936"/>
                    <a:pt x="461807" y="1343759"/>
                    <a:pt x="461807" y="1345288"/>
                  </a:cubicBezTo>
                  <a:cubicBezTo>
                    <a:pt x="461807" y="1347582"/>
                    <a:pt x="467159" y="1349111"/>
                    <a:pt x="467159" y="1352170"/>
                  </a:cubicBezTo>
                  <a:cubicBezTo>
                    <a:pt x="467159" y="1355228"/>
                    <a:pt x="460278" y="1355228"/>
                    <a:pt x="458749" y="1358286"/>
                  </a:cubicBezTo>
                  <a:cubicBezTo>
                    <a:pt x="457984" y="1361345"/>
                    <a:pt x="462572" y="1364403"/>
                    <a:pt x="464101" y="1367461"/>
                  </a:cubicBezTo>
                  <a:cubicBezTo>
                    <a:pt x="464866" y="1370520"/>
                    <a:pt x="460278" y="1379695"/>
                    <a:pt x="460278" y="1381988"/>
                  </a:cubicBezTo>
                  <a:cubicBezTo>
                    <a:pt x="460278" y="1385047"/>
                    <a:pt x="444986" y="1381224"/>
                    <a:pt x="441163" y="1381224"/>
                  </a:cubicBezTo>
                  <a:cubicBezTo>
                    <a:pt x="437340" y="1381224"/>
                    <a:pt x="426637" y="1393457"/>
                    <a:pt x="422814" y="1394222"/>
                  </a:cubicBezTo>
                  <a:cubicBezTo>
                    <a:pt x="419755" y="1394986"/>
                    <a:pt x="421284" y="1400338"/>
                    <a:pt x="422049" y="1405690"/>
                  </a:cubicBezTo>
                  <a:cubicBezTo>
                    <a:pt x="433518" y="1403397"/>
                    <a:pt x="444222" y="1402632"/>
                    <a:pt x="445751" y="1404926"/>
                  </a:cubicBezTo>
                  <a:cubicBezTo>
                    <a:pt x="448045" y="1409513"/>
                    <a:pt x="422049" y="1420982"/>
                    <a:pt x="416697" y="1422511"/>
                  </a:cubicBezTo>
                  <a:cubicBezTo>
                    <a:pt x="412109" y="1424040"/>
                    <a:pt x="425872" y="1431686"/>
                    <a:pt x="425872" y="1436274"/>
                  </a:cubicBezTo>
                  <a:cubicBezTo>
                    <a:pt x="425872" y="1440861"/>
                    <a:pt x="410580" y="1441626"/>
                    <a:pt x="412109" y="1450036"/>
                  </a:cubicBezTo>
                  <a:cubicBezTo>
                    <a:pt x="413639" y="1458447"/>
                    <a:pt x="407522" y="1460740"/>
                    <a:pt x="399111" y="1460740"/>
                  </a:cubicBezTo>
                  <a:cubicBezTo>
                    <a:pt x="390701" y="1460740"/>
                    <a:pt x="389172" y="1466092"/>
                    <a:pt x="392995" y="1466857"/>
                  </a:cubicBezTo>
                  <a:cubicBezTo>
                    <a:pt x="396818" y="1467621"/>
                    <a:pt x="396053" y="1478326"/>
                    <a:pt x="411345" y="1482149"/>
                  </a:cubicBezTo>
                  <a:cubicBezTo>
                    <a:pt x="425872" y="1485971"/>
                    <a:pt x="441928" y="1500498"/>
                    <a:pt x="454926" y="1515026"/>
                  </a:cubicBezTo>
                  <a:cubicBezTo>
                    <a:pt x="456455" y="1517319"/>
                    <a:pt x="458749" y="1518848"/>
                    <a:pt x="461043" y="1520378"/>
                  </a:cubicBezTo>
                  <a:cubicBezTo>
                    <a:pt x="464866" y="1518084"/>
                    <a:pt x="467924" y="1516555"/>
                    <a:pt x="469453" y="1515790"/>
                  </a:cubicBezTo>
                  <a:cubicBezTo>
                    <a:pt x="476334" y="1515026"/>
                    <a:pt x="490097" y="1518848"/>
                    <a:pt x="496978" y="1524201"/>
                  </a:cubicBezTo>
                  <a:cubicBezTo>
                    <a:pt x="503859" y="1529553"/>
                    <a:pt x="529855" y="1523436"/>
                    <a:pt x="532913" y="1527259"/>
                  </a:cubicBezTo>
                  <a:cubicBezTo>
                    <a:pt x="535972" y="1531846"/>
                    <a:pt x="542088" y="1537198"/>
                    <a:pt x="547440" y="1537198"/>
                  </a:cubicBezTo>
                  <a:cubicBezTo>
                    <a:pt x="552793" y="1537198"/>
                    <a:pt x="557380" y="1547902"/>
                    <a:pt x="561967" y="1544844"/>
                  </a:cubicBezTo>
                  <a:cubicBezTo>
                    <a:pt x="565790" y="1541786"/>
                    <a:pt x="581847" y="1541786"/>
                    <a:pt x="585669" y="1541786"/>
                  </a:cubicBezTo>
                  <a:cubicBezTo>
                    <a:pt x="589492" y="1541786"/>
                    <a:pt x="589492" y="1544844"/>
                    <a:pt x="594080" y="1544844"/>
                  </a:cubicBezTo>
                  <a:cubicBezTo>
                    <a:pt x="597903" y="1544844"/>
                    <a:pt x="597903" y="1560900"/>
                    <a:pt x="600961" y="1560136"/>
                  </a:cubicBezTo>
                  <a:cubicBezTo>
                    <a:pt x="604019" y="1559371"/>
                    <a:pt x="615488" y="1570075"/>
                    <a:pt x="622369" y="1570840"/>
                  </a:cubicBezTo>
                  <a:cubicBezTo>
                    <a:pt x="629251" y="1571605"/>
                    <a:pt x="636896" y="1584602"/>
                    <a:pt x="639955" y="1583838"/>
                  </a:cubicBezTo>
                  <a:cubicBezTo>
                    <a:pt x="643013" y="1583073"/>
                    <a:pt x="648365" y="1589190"/>
                    <a:pt x="649894" y="1583838"/>
                  </a:cubicBezTo>
                  <a:cubicBezTo>
                    <a:pt x="652188" y="1578486"/>
                    <a:pt x="662128" y="1581544"/>
                    <a:pt x="665186" y="1572369"/>
                  </a:cubicBezTo>
                  <a:cubicBezTo>
                    <a:pt x="652188" y="1555548"/>
                    <a:pt x="638425" y="1537198"/>
                    <a:pt x="638425" y="1529553"/>
                  </a:cubicBezTo>
                  <a:cubicBezTo>
                    <a:pt x="639190" y="1517319"/>
                    <a:pt x="643777" y="1509673"/>
                    <a:pt x="629251" y="1496676"/>
                  </a:cubicBezTo>
                  <a:cubicBezTo>
                    <a:pt x="614723" y="1483678"/>
                    <a:pt x="630779" y="1475267"/>
                    <a:pt x="640719" y="1461505"/>
                  </a:cubicBezTo>
                  <a:cubicBezTo>
                    <a:pt x="649894" y="1449272"/>
                    <a:pt x="669773" y="1443920"/>
                    <a:pt x="682006" y="1435509"/>
                  </a:cubicBezTo>
                  <a:cubicBezTo>
                    <a:pt x="679713" y="1433980"/>
                    <a:pt x="676654" y="1431686"/>
                    <a:pt x="674361" y="1430922"/>
                  </a:cubicBezTo>
                  <a:cubicBezTo>
                    <a:pt x="665186" y="1426334"/>
                    <a:pt x="662128" y="1422511"/>
                    <a:pt x="669008" y="1420217"/>
                  </a:cubicBezTo>
                  <a:cubicBezTo>
                    <a:pt x="675890" y="1417924"/>
                    <a:pt x="672831" y="1414101"/>
                    <a:pt x="665950" y="1404926"/>
                  </a:cubicBezTo>
                  <a:cubicBezTo>
                    <a:pt x="659069" y="1396515"/>
                    <a:pt x="656011" y="1387340"/>
                    <a:pt x="651423" y="1387340"/>
                  </a:cubicBezTo>
                  <a:cubicBezTo>
                    <a:pt x="647600" y="1387340"/>
                    <a:pt x="641484" y="1386576"/>
                    <a:pt x="634602" y="1388105"/>
                  </a:cubicBezTo>
                  <a:cubicBezTo>
                    <a:pt x="628486" y="1390399"/>
                    <a:pt x="629251" y="1382753"/>
                    <a:pt x="630779" y="1375107"/>
                  </a:cubicBezTo>
                  <a:cubicBezTo>
                    <a:pt x="631544" y="1367461"/>
                    <a:pt x="619311" y="1368991"/>
                    <a:pt x="617017" y="1365168"/>
                  </a:cubicBezTo>
                  <a:cubicBezTo>
                    <a:pt x="614723" y="1362109"/>
                    <a:pt x="620076" y="1351405"/>
                    <a:pt x="622369" y="1349876"/>
                  </a:cubicBezTo>
                  <a:cubicBezTo>
                    <a:pt x="624663" y="1349111"/>
                    <a:pt x="630779" y="1345288"/>
                    <a:pt x="630779" y="1342230"/>
                  </a:cubicBezTo>
                  <a:cubicBezTo>
                    <a:pt x="630779" y="1339172"/>
                    <a:pt x="619311" y="1337643"/>
                    <a:pt x="623898" y="1329997"/>
                  </a:cubicBezTo>
                  <a:cubicBezTo>
                    <a:pt x="627721" y="1322351"/>
                    <a:pt x="636132" y="1322351"/>
                    <a:pt x="636132" y="1314705"/>
                  </a:cubicBezTo>
                  <a:cubicBezTo>
                    <a:pt x="636132" y="1307059"/>
                    <a:pt x="642248" y="1300943"/>
                    <a:pt x="649130" y="1306295"/>
                  </a:cubicBezTo>
                  <a:cubicBezTo>
                    <a:pt x="656011" y="1311647"/>
                    <a:pt x="659069" y="1325409"/>
                    <a:pt x="667480" y="1322351"/>
                  </a:cubicBezTo>
                  <a:cubicBezTo>
                    <a:pt x="675890" y="1319293"/>
                    <a:pt x="670538" y="1311647"/>
                    <a:pt x="669773" y="1307059"/>
                  </a:cubicBezTo>
                  <a:cubicBezTo>
                    <a:pt x="669008" y="1302472"/>
                    <a:pt x="666715" y="1296355"/>
                    <a:pt x="675890" y="1294062"/>
                  </a:cubicBezTo>
                  <a:cubicBezTo>
                    <a:pt x="685065" y="1291768"/>
                    <a:pt x="681242" y="1281828"/>
                    <a:pt x="688123" y="1281828"/>
                  </a:cubicBezTo>
                  <a:cubicBezTo>
                    <a:pt x="695004" y="1281828"/>
                    <a:pt x="708767" y="1271889"/>
                    <a:pt x="712590" y="1269595"/>
                  </a:cubicBezTo>
                  <a:cubicBezTo>
                    <a:pt x="716413" y="1267301"/>
                    <a:pt x="726352" y="1261949"/>
                    <a:pt x="730175" y="1264243"/>
                  </a:cubicBezTo>
                  <a:cubicBezTo>
                    <a:pt x="733998" y="1266537"/>
                    <a:pt x="739350" y="1271889"/>
                    <a:pt x="742409" y="1264243"/>
                  </a:cubicBezTo>
                  <a:cubicBezTo>
                    <a:pt x="745467" y="1256597"/>
                    <a:pt x="757700" y="1259655"/>
                    <a:pt x="759229" y="1264243"/>
                  </a:cubicBezTo>
                  <a:cubicBezTo>
                    <a:pt x="759994" y="1268830"/>
                    <a:pt x="779873" y="1268830"/>
                    <a:pt x="785990" y="1272653"/>
                  </a:cubicBezTo>
                  <a:cubicBezTo>
                    <a:pt x="792106" y="1277241"/>
                    <a:pt x="805869" y="1285651"/>
                    <a:pt x="805869" y="1290239"/>
                  </a:cubicBezTo>
                  <a:cubicBezTo>
                    <a:pt x="805869" y="1294826"/>
                    <a:pt x="811985" y="1300943"/>
                    <a:pt x="811985" y="1293297"/>
                  </a:cubicBezTo>
                  <a:cubicBezTo>
                    <a:pt x="811985" y="1285651"/>
                    <a:pt x="817337" y="1287945"/>
                    <a:pt x="825748" y="1293297"/>
                  </a:cubicBezTo>
                  <a:cubicBezTo>
                    <a:pt x="834158" y="1298649"/>
                    <a:pt x="845627" y="1296355"/>
                    <a:pt x="847156" y="1291003"/>
                  </a:cubicBezTo>
                  <a:cubicBezTo>
                    <a:pt x="849450" y="1285651"/>
                    <a:pt x="864742" y="1278770"/>
                    <a:pt x="870094" y="1283357"/>
                  </a:cubicBezTo>
                  <a:cubicBezTo>
                    <a:pt x="875445" y="1287945"/>
                    <a:pt x="876975" y="1291003"/>
                    <a:pt x="883091" y="1284122"/>
                  </a:cubicBezTo>
                  <a:cubicBezTo>
                    <a:pt x="889208" y="1277241"/>
                    <a:pt x="903735" y="1278770"/>
                    <a:pt x="906029" y="1284887"/>
                  </a:cubicBezTo>
                  <a:cubicBezTo>
                    <a:pt x="908323" y="1291003"/>
                    <a:pt x="915204" y="1292532"/>
                    <a:pt x="921320" y="1292532"/>
                  </a:cubicBezTo>
                  <a:cubicBezTo>
                    <a:pt x="927437" y="1292532"/>
                    <a:pt x="928202" y="1302472"/>
                    <a:pt x="932789" y="1300178"/>
                  </a:cubicBezTo>
                  <a:cubicBezTo>
                    <a:pt x="936612" y="1297884"/>
                    <a:pt x="935847" y="1287180"/>
                    <a:pt x="941200" y="1287945"/>
                  </a:cubicBezTo>
                  <a:cubicBezTo>
                    <a:pt x="946552" y="1288710"/>
                    <a:pt x="950375" y="1295591"/>
                    <a:pt x="958785" y="1295591"/>
                  </a:cubicBezTo>
                  <a:cubicBezTo>
                    <a:pt x="967195" y="1295591"/>
                    <a:pt x="973312" y="1293297"/>
                    <a:pt x="973312" y="1287180"/>
                  </a:cubicBezTo>
                  <a:cubicBezTo>
                    <a:pt x="973312" y="1281064"/>
                    <a:pt x="972547" y="1269595"/>
                    <a:pt x="967195" y="1269595"/>
                  </a:cubicBezTo>
                  <a:cubicBezTo>
                    <a:pt x="961843" y="1269595"/>
                    <a:pt x="957256" y="1264243"/>
                    <a:pt x="950375" y="1264243"/>
                  </a:cubicBezTo>
                  <a:cubicBezTo>
                    <a:pt x="944258" y="1264243"/>
                    <a:pt x="938141" y="1253539"/>
                    <a:pt x="944258" y="1251245"/>
                  </a:cubicBezTo>
                  <a:cubicBezTo>
                    <a:pt x="950375" y="1248951"/>
                    <a:pt x="961079" y="1243599"/>
                    <a:pt x="958785" y="1238247"/>
                  </a:cubicBezTo>
                  <a:cubicBezTo>
                    <a:pt x="956491" y="1232895"/>
                    <a:pt x="954962" y="1222191"/>
                    <a:pt x="962608" y="1220662"/>
                  </a:cubicBezTo>
                  <a:cubicBezTo>
                    <a:pt x="971018" y="1219897"/>
                    <a:pt x="988604" y="1219897"/>
                    <a:pt x="987075" y="1216074"/>
                  </a:cubicBezTo>
                  <a:cubicBezTo>
                    <a:pt x="986310" y="1213016"/>
                    <a:pt x="969489" y="1210722"/>
                    <a:pt x="966431" y="1205370"/>
                  </a:cubicBezTo>
                  <a:cubicBezTo>
                    <a:pt x="963372" y="1200018"/>
                    <a:pt x="962608" y="1187020"/>
                    <a:pt x="965666" y="1184726"/>
                  </a:cubicBezTo>
                  <a:cubicBezTo>
                    <a:pt x="968724" y="1182433"/>
                    <a:pt x="979429" y="1185491"/>
                    <a:pt x="985545" y="1183962"/>
                  </a:cubicBezTo>
                  <a:cubicBezTo>
                    <a:pt x="991662" y="1181668"/>
                    <a:pt x="1005424" y="1187020"/>
                    <a:pt x="1013070" y="1180904"/>
                  </a:cubicBezTo>
                  <a:cubicBezTo>
                    <a:pt x="1021481" y="1174787"/>
                    <a:pt x="1039066" y="1173258"/>
                    <a:pt x="1048241" y="1173258"/>
                  </a:cubicBezTo>
                  <a:cubicBezTo>
                    <a:pt x="1057416" y="1173258"/>
                    <a:pt x="1065062" y="1167141"/>
                    <a:pt x="1071943" y="1165612"/>
                  </a:cubicBezTo>
                  <a:cubicBezTo>
                    <a:pt x="1078824" y="1164847"/>
                    <a:pt x="1099468" y="1161024"/>
                    <a:pt x="1104820" y="1159495"/>
                  </a:cubicBezTo>
                  <a:cubicBezTo>
                    <a:pt x="1110172" y="1157202"/>
                    <a:pt x="1137697" y="1153379"/>
                    <a:pt x="1138462" y="1147262"/>
                  </a:cubicBezTo>
                  <a:cubicBezTo>
                    <a:pt x="1139226" y="1141910"/>
                    <a:pt x="1161399" y="1137322"/>
                    <a:pt x="1167515" y="1140381"/>
                  </a:cubicBezTo>
                  <a:cubicBezTo>
                    <a:pt x="1172868" y="1143439"/>
                    <a:pt x="1180513" y="1144968"/>
                    <a:pt x="1185866" y="1143439"/>
                  </a:cubicBezTo>
                  <a:cubicBezTo>
                    <a:pt x="1191218" y="1141145"/>
                    <a:pt x="1201922" y="1147262"/>
                    <a:pt x="1201157" y="1153379"/>
                  </a:cubicBezTo>
                  <a:cubicBezTo>
                    <a:pt x="1200392" y="1159495"/>
                    <a:pt x="1205745" y="1165612"/>
                    <a:pt x="1204980" y="1170964"/>
                  </a:cubicBezTo>
                  <a:cubicBezTo>
                    <a:pt x="1204215" y="1175551"/>
                    <a:pt x="1199628" y="1177081"/>
                    <a:pt x="1202687" y="1180904"/>
                  </a:cubicBezTo>
                  <a:cubicBezTo>
                    <a:pt x="1205745" y="1184726"/>
                    <a:pt x="1219507" y="1181668"/>
                    <a:pt x="1224095" y="1177081"/>
                  </a:cubicBezTo>
                  <a:cubicBezTo>
                    <a:pt x="1227918" y="1172493"/>
                    <a:pt x="1232505" y="1179374"/>
                    <a:pt x="1232505" y="1183197"/>
                  </a:cubicBezTo>
                  <a:cubicBezTo>
                    <a:pt x="1232505" y="1187020"/>
                    <a:pt x="1239386" y="1189314"/>
                    <a:pt x="1239386" y="1184726"/>
                  </a:cubicBezTo>
                  <a:cubicBezTo>
                    <a:pt x="1239386" y="1180139"/>
                    <a:pt x="1247797" y="1183197"/>
                    <a:pt x="1250090" y="1186256"/>
                  </a:cubicBezTo>
                  <a:cubicBezTo>
                    <a:pt x="1252384" y="1189314"/>
                    <a:pt x="1262324" y="1182433"/>
                    <a:pt x="1262324" y="1187785"/>
                  </a:cubicBezTo>
                  <a:cubicBezTo>
                    <a:pt x="1262324" y="1193137"/>
                    <a:pt x="1247797" y="1197724"/>
                    <a:pt x="1253913" y="1203076"/>
                  </a:cubicBezTo>
                  <a:cubicBezTo>
                    <a:pt x="1260030" y="1209193"/>
                    <a:pt x="1263853" y="1196195"/>
                    <a:pt x="1271499" y="1198489"/>
                  </a:cubicBezTo>
                  <a:cubicBezTo>
                    <a:pt x="1279145" y="1201547"/>
                    <a:pt x="1289848" y="1189314"/>
                    <a:pt x="1296730" y="1187785"/>
                  </a:cubicBezTo>
                  <a:cubicBezTo>
                    <a:pt x="1303611" y="1186256"/>
                    <a:pt x="1311257" y="1179374"/>
                    <a:pt x="1318138" y="1175551"/>
                  </a:cubicBezTo>
                  <a:cubicBezTo>
                    <a:pt x="1324255" y="1171729"/>
                    <a:pt x="1338017" y="1172493"/>
                    <a:pt x="1333430" y="1177081"/>
                  </a:cubicBezTo>
                  <a:cubicBezTo>
                    <a:pt x="1329607" y="1181668"/>
                    <a:pt x="1325019" y="1189314"/>
                    <a:pt x="1340311" y="1195431"/>
                  </a:cubicBezTo>
                  <a:cubicBezTo>
                    <a:pt x="1355603" y="1201547"/>
                    <a:pt x="1373188" y="1232895"/>
                    <a:pt x="1383127" y="1248187"/>
                  </a:cubicBezTo>
                  <a:cubicBezTo>
                    <a:pt x="1393067" y="1263478"/>
                    <a:pt x="1402242" y="1291768"/>
                    <a:pt x="1407594" y="1291768"/>
                  </a:cubicBezTo>
                  <a:cubicBezTo>
                    <a:pt x="1412946" y="1291768"/>
                    <a:pt x="1414475" y="1278005"/>
                    <a:pt x="1421357" y="1276476"/>
                  </a:cubicBezTo>
                  <a:cubicBezTo>
                    <a:pt x="1428238" y="1274947"/>
                    <a:pt x="1432061" y="1288710"/>
                    <a:pt x="1439707" y="1290239"/>
                  </a:cubicBezTo>
                  <a:cubicBezTo>
                    <a:pt x="1446588" y="1291768"/>
                    <a:pt x="1456527" y="1296355"/>
                    <a:pt x="1462644" y="1294062"/>
                  </a:cubicBezTo>
                  <a:cubicBezTo>
                    <a:pt x="1467996" y="1291768"/>
                    <a:pt x="1480994" y="1284122"/>
                    <a:pt x="1485582" y="1287180"/>
                  </a:cubicBezTo>
                  <a:cubicBezTo>
                    <a:pt x="1490169" y="1290239"/>
                    <a:pt x="1496285" y="1290239"/>
                    <a:pt x="1500873" y="1300178"/>
                  </a:cubicBezTo>
                  <a:cubicBezTo>
                    <a:pt x="1504696" y="1310118"/>
                    <a:pt x="1510813" y="1312412"/>
                    <a:pt x="1515400" y="1312412"/>
                  </a:cubicBezTo>
                  <a:cubicBezTo>
                    <a:pt x="1519223" y="1312412"/>
                    <a:pt x="1520752" y="1316999"/>
                    <a:pt x="1520752" y="1321587"/>
                  </a:cubicBezTo>
                  <a:cubicBezTo>
                    <a:pt x="1520752" y="1326174"/>
                    <a:pt x="1528398" y="1331526"/>
                    <a:pt x="1532221" y="1331526"/>
                  </a:cubicBezTo>
                  <a:cubicBezTo>
                    <a:pt x="1536044" y="1331526"/>
                    <a:pt x="1547512" y="1329997"/>
                    <a:pt x="1550571" y="1327703"/>
                  </a:cubicBezTo>
                  <a:cubicBezTo>
                    <a:pt x="1553629" y="1325409"/>
                    <a:pt x="1558217" y="1323116"/>
                    <a:pt x="1558981" y="1328468"/>
                  </a:cubicBezTo>
                  <a:cubicBezTo>
                    <a:pt x="1559746" y="1333820"/>
                    <a:pt x="1565863" y="1341466"/>
                    <a:pt x="1569685" y="1341466"/>
                  </a:cubicBezTo>
                  <a:cubicBezTo>
                    <a:pt x="1573508" y="1341466"/>
                    <a:pt x="1581919" y="1345288"/>
                    <a:pt x="1582683" y="1341466"/>
                  </a:cubicBezTo>
                  <a:cubicBezTo>
                    <a:pt x="1583448" y="1337643"/>
                    <a:pt x="1594152" y="1335349"/>
                    <a:pt x="1598739" y="1335349"/>
                  </a:cubicBezTo>
                  <a:cubicBezTo>
                    <a:pt x="1602562" y="1334584"/>
                    <a:pt x="1617089" y="1331526"/>
                    <a:pt x="1620148" y="1325409"/>
                  </a:cubicBezTo>
                  <a:cubicBezTo>
                    <a:pt x="1623206" y="1319293"/>
                    <a:pt x="1634675" y="1319293"/>
                    <a:pt x="1637733" y="1314705"/>
                  </a:cubicBezTo>
                  <a:cubicBezTo>
                    <a:pt x="1640791" y="1310118"/>
                    <a:pt x="1650731" y="1308589"/>
                    <a:pt x="1653024" y="1304001"/>
                  </a:cubicBezTo>
                  <a:cubicBezTo>
                    <a:pt x="1655318" y="1299414"/>
                    <a:pt x="1667551" y="1300178"/>
                    <a:pt x="1669081" y="1297120"/>
                  </a:cubicBezTo>
                  <a:cubicBezTo>
                    <a:pt x="1670610" y="1293297"/>
                    <a:pt x="1680550" y="1292532"/>
                    <a:pt x="1685901" y="1294062"/>
                  </a:cubicBezTo>
                  <a:cubicBezTo>
                    <a:pt x="1690489" y="1295591"/>
                    <a:pt x="1714956" y="1300178"/>
                    <a:pt x="1718014" y="1300178"/>
                  </a:cubicBezTo>
                  <a:cubicBezTo>
                    <a:pt x="1721072" y="1299414"/>
                    <a:pt x="1721837" y="1313176"/>
                    <a:pt x="1725660" y="1313941"/>
                  </a:cubicBezTo>
                  <a:cubicBezTo>
                    <a:pt x="1729483" y="1314705"/>
                    <a:pt x="1741716" y="1324645"/>
                    <a:pt x="1744775" y="1321587"/>
                  </a:cubicBezTo>
                  <a:cubicBezTo>
                    <a:pt x="1747832" y="1318528"/>
                    <a:pt x="1756243" y="1315470"/>
                    <a:pt x="1763124" y="1320057"/>
                  </a:cubicBezTo>
                  <a:cubicBezTo>
                    <a:pt x="1770005" y="1324645"/>
                    <a:pt x="1776887" y="1329997"/>
                    <a:pt x="1779945" y="1325409"/>
                  </a:cubicBezTo>
                  <a:cubicBezTo>
                    <a:pt x="1783004" y="1320057"/>
                    <a:pt x="1796766" y="1318528"/>
                    <a:pt x="1799060" y="1315470"/>
                  </a:cubicBezTo>
                  <a:cubicBezTo>
                    <a:pt x="1801353" y="1312412"/>
                    <a:pt x="1802883" y="1304001"/>
                    <a:pt x="1799824" y="1300943"/>
                  </a:cubicBezTo>
                  <a:cubicBezTo>
                    <a:pt x="1796766" y="1297884"/>
                    <a:pt x="1792943" y="1286416"/>
                    <a:pt x="1791414" y="1281064"/>
                  </a:cubicBezTo>
                  <a:cubicBezTo>
                    <a:pt x="1789884" y="1274947"/>
                    <a:pt x="1799824" y="1274183"/>
                    <a:pt x="1801353" y="1268830"/>
                  </a:cubicBezTo>
                  <a:cubicBezTo>
                    <a:pt x="1802883" y="1263478"/>
                    <a:pt x="1811293" y="1262714"/>
                    <a:pt x="1813587" y="1260420"/>
                  </a:cubicBezTo>
                  <a:cubicBezTo>
                    <a:pt x="1816645" y="1257362"/>
                    <a:pt x="1816645" y="1251245"/>
                    <a:pt x="1821997" y="1252774"/>
                  </a:cubicBezTo>
                  <a:cubicBezTo>
                    <a:pt x="1826584" y="1254303"/>
                    <a:pt x="1837289" y="1258126"/>
                    <a:pt x="1838818" y="1259655"/>
                  </a:cubicBezTo>
                  <a:cubicBezTo>
                    <a:pt x="1841112" y="1261949"/>
                    <a:pt x="1848758" y="1263478"/>
                    <a:pt x="1853345" y="1263478"/>
                  </a:cubicBezTo>
                  <a:cubicBezTo>
                    <a:pt x="1857932" y="1263478"/>
                    <a:pt x="1865578" y="1268066"/>
                    <a:pt x="1870165" y="1270360"/>
                  </a:cubicBezTo>
                  <a:cubicBezTo>
                    <a:pt x="1874753" y="1273418"/>
                    <a:pt x="1890045" y="1273418"/>
                    <a:pt x="1893103" y="1277241"/>
                  </a:cubicBezTo>
                  <a:cubicBezTo>
                    <a:pt x="1896161" y="1281828"/>
                    <a:pt x="1892338" y="1294062"/>
                    <a:pt x="1896161" y="1297884"/>
                  </a:cubicBezTo>
                  <a:cubicBezTo>
                    <a:pt x="1899220" y="1302472"/>
                    <a:pt x="1907630" y="1311647"/>
                    <a:pt x="1910688" y="1309353"/>
                  </a:cubicBezTo>
                  <a:cubicBezTo>
                    <a:pt x="1913747" y="1307059"/>
                    <a:pt x="1926744" y="1316234"/>
                    <a:pt x="1931332" y="1315470"/>
                  </a:cubicBezTo>
                  <a:cubicBezTo>
                    <a:pt x="1935920" y="1314705"/>
                    <a:pt x="1943566" y="1307059"/>
                    <a:pt x="1948153" y="1307059"/>
                  </a:cubicBezTo>
                  <a:cubicBezTo>
                    <a:pt x="1951976" y="1307059"/>
                    <a:pt x="1964973" y="1303236"/>
                    <a:pt x="1969561" y="1304001"/>
                  </a:cubicBezTo>
                  <a:cubicBezTo>
                    <a:pt x="1973384" y="1304766"/>
                    <a:pt x="1988675" y="1310118"/>
                    <a:pt x="1990969" y="1309353"/>
                  </a:cubicBezTo>
                  <a:cubicBezTo>
                    <a:pt x="1993264" y="1307824"/>
                    <a:pt x="2007025" y="1310118"/>
                    <a:pt x="2008555" y="1314705"/>
                  </a:cubicBezTo>
                  <a:cubicBezTo>
                    <a:pt x="2010848" y="1319293"/>
                    <a:pt x="2027670" y="1319293"/>
                    <a:pt x="2027670" y="1323880"/>
                  </a:cubicBezTo>
                  <a:cubicBezTo>
                    <a:pt x="2027670" y="1329232"/>
                    <a:pt x="2037609" y="1331526"/>
                    <a:pt x="2039903" y="1337643"/>
                  </a:cubicBezTo>
                  <a:cubicBezTo>
                    <a:pt x="2042961" y="1343759"/>
                    <a:pt x="2065133" y="1339936"/>
                    <a:pt x="2069722" y="1343759"/>
                  </a:cubicBezTo>
                  <a:cubicBezTo>
                    <a:pt x="2073545" y="1347582"/>
                    <a:pt x="2099540" y="1346818"/>
                    <a:pt x="2100305" y="1343759"/>
                  </a:cubicBezTo>
                  <a:cubicBezTo>
                    <a:pt x="2101069" y="1340701"/>
                    <a:pt x="2125536" y="1339172"/>
                    <a:pt x="2130123" y="1336114"/>
                  </a:cubicBezTo>
                  <a:cubicBezTo>
                    <a:pt x="2134711" y="1332291"/>
                    <a:pt x="2147709" y="1333820"/>
                    <a:pt x="2148473" y="1329232"/>
                  </a:cubicBezTo>
                  <a:cubicBezTo>
                    <a:pt x="2149237" y="1323880"/>
                    <a:pt x="2161471" y="1320822"/>
                    <a:pt x="2166823" y="1316234"/>
                  </a:cubicBezTo>
                  <a:cubicBezTo>
                    <a:pt x="2172175" y="1311647"/>
                    <a:pt x="2194348" y="1312412"/>
                    <a:pt x="2195878" y="1317764"/>
                  </a:cubicBezTo>
                  <a:cubicBezTo>
                    <a:pt x="2197406" y="1323116"/>
                    <a:pt x="2210404" y="1323880"/>
                    <a:pt x="2215757" y="1322351"/>
                  </a:cubicBezTo>
                  <a:cubicBezTo>
                    <a:pt x="2221108" y="1320057"/>
                    <a:pt x="2235635" y="1323116"/>
                    <a:pt x="2237930" y="1328468"/>
                  </a:cubicBezTo>
                  <a:cubicBezTo>
                    <a:pt x="2240223" y="1333820"/>
                    <a:pt x="2256279" y="1336114"/>
                    <a:pt x="2260867" y="1334584"/>
                  </a:cubicBezTo>
                  <a:cubicBezTo>
                    <a:pt x="2264690" y="1333055"/>
                    <a:pt x="2277687" y="1323116"/>
                    <a:pt x="2283039" y="1322351"/>
                  </a:cubicBezTo>
                  <a:cubicBezTo>
                    <a:pt x="2287627" y="1321587"/>
                    <a:pt x="2294508" y="1316234"/>
                    <a:pt x="2292979" y="1311647"/>
                  </a:cubicBezTo>
                  <a:cubicBezTo>
                    <a:pt x="2291450" y="1306295"/>
                    <a:pt x="2302919" y="1292532"/>
                    <a:pt x="2303683" y="1286416"/>
                  </a:cubicBezTo>
                  <a:cubicBezTo>
                    <a:pt x="2305212" y="1280299"/>
                    <a:pt x="2314388" y="1265007"/>
                    <a:pt x="2318211" y="1263478"/>
                  </a:cubicBezTo>
                  <a:cubicBezTo>
                    <a:pt x="2321268" y="1261949"/>
                    <a:pt x="2328914" y="1255832"/>
                    <a:pt x="2328150" y="1251245"/>
                  </a:cubicBezTo>
                  <a:cubicBezTo>
                    <a:pt x="2327385" y="1246658"/>
                    <a:pt x="2325091" y="1233660"/>
                    <a:pt x="2321268" y="1233660"/>
                  </a:cubicBezTo>
                  <a:cubicBezTo>
                    <a:pt x="2317445" y="1233660"/>
                    <a:pt x="2309799" y="1234424"/>
                    <a:pt x="2318975" y="1220662"/>
                  </a:cubicBezTo>
                  <a:cubicBezTo>
                    <a:pt x="2328914" y="1206899"/>
                    <a:pt x="2345735" y="1210722"/>
                    <a:pt x="2348794" y="1210722"/>
                  </a:cubicBezTo>
                  <a:cubicBezTo>
                    <a:pt x="2351851" y="1210722"/>
                    <a:pt x="2373260" y="1204606"/>
                    <a:pt x="2383200" y="1207664"/>
                  </a:cubicBezTo>
                  <a:cubicBezTo>
                    <a:pt x="2393139" y="1210722"/>
                    <a:pt x="2399256" y="1206135"/>
                    <a:pt x="2409195" y="1212251"/>
                  </a:cubicBezTo>
                  <a:cubicBezTo>
                    <a:pt x="2419135" y="1218368"/>
                    <a:pt x="2433662" y="1216074"/>
                    <a:pt x="2437485" y="1220662"/>
                  </a:cubicBezTo>
                  <a:cubicBezTo>
                    <a:pt x="2441308" y="1226014"/>
                    <a:pt x="2454305" y="1229837"/>
                    <a:pt x="2452777" y="1239012"/>
                  </a:cubicBezTo>
                  <a:cubicBezTo>
                    <a:pt x="2450483" y="1247422"/>
                    <a:pt x="2460422" y="1242835"/>
                    <a:pt x="2463481" y="1261185"/>
                  </a:cubicBezTo>
                  <a:cubicBezTo>
                    <a:pt x="2466539" y="1279535"/>
                    <a:pt x="2474950" y="1281064"/>
                    <a:pt x="2477243" y="1290239"/>
                  </a:cubicBezTo>
                  <a:cubicBezTo>
                    <a:pt x="2479537" y="1298649"/>
                    <a:pt x="2490241" y="1314705"/>
                    <a:pt x="2488712" y="1320057"/>
                  </a:cubicBezTo>
                  <a:cubicBezTo>
                    <a:pt x="2487183" y="1325409"/>
                    <a:pt x="2485653" y="1333055"/>
                    <a:pt x="2497887" y="1333820"/>
                  </a:cubicBezTo>
                  <a:cubicBezTo>
                    <a:pt x="2509356" y="1334584"/>
                    <a:pt x="2517766" y="1343759"/>
                    <a:pt x="2520825" y="1342230"/>
                  </a:cubicBezTo>
                  <a:cubicBezTo>
                    <a:pt x="2523882" y="1340701"/>
                    <a:pt x="2537645" y="1346053"/>
                    <a:pt x="2544526" y="1352934"/>
                  </a:cubicBezTo>
                  <a:cubicBezTo>
                    <a:pt x="2551408" y="1359816"/>
                    <a:pt x="2561347" y="1356757"/>
                    <a:pt x="2561347" y="1364403"/>
                  </a:cubicBezTo>
                  <a:cubicBezTo>
                    <a:pt x="2560582" y="1372049"/>
                    <a:pt x="2566699" y="1378930"/>
                    <a:pt x="2565934" y="1385047"/>
                  </a:cubicBezTo>
                  <a:cubicBezTo>
                    <a:pt x="2565170" y="1391163"/>
                    <a:pt x="2578933" y="1395751"/>
                    <a:pt x="2588872" y="1394222"/>
                  </a:cubicBezTo>
                  <a:cubicBezTo>
                    <a:pt x="2598811" y="1392693"/>
                    <a:pt x="2605693" y="1398045"/>
                    <a:pt x="2609516" y="1388870"/>
                  </a:cubicBezTo>
                  <a:cubicBezTo>
                    <a:pt x="2613339" y="1380459"/>
                    <a:pt x="2627101" y="1383518"/>
                    <a:pt x="2632453" y="1380459"/>
                  </a:cubicBezTo>
                  <a:cubicBezTo>
                    <a:pt x="2637041" y="1376636"/>
                    <a:pt x="2651568" y="1372813"/>
                    <a:pt x="2650803" y="1385811"/>
                  </a:cubicBezTo>
                  <a:cubicBezTo>
                    <a:pt x="2650038" y="1398809"/>
                    <a:pt x="2658449" y="1401868"/>
                    <a:pt x="2651568" y="1405690"/>
                  </a:cubicBezTo>
                  <a:cubicBezTo>
                    <a:pt x="2644686" y="1410278"/>
                    <a:pt x="2641628" y="1428628"/>
                    <a:pt x="2639335" y="1436274"/>
                  </a:cubicBezTo>
                  <a:cubicBezTo>
                    <a:pt x="2637041" y="1443920"/>
                    <a:pt x="2627101" y="1446213"/>
                    <a:pt x="2625572" y="1454624"/>
                  </a:cubicBezTo>
                  <a:cubicBezTo>
                    <a:pt x="2624043" y="1463034"/>
                    <a:pt x="2614867" y="1463799"/>
                    <a:pt x="2614867" y="1470680"/>
                  </a:cubicBezTo>
                  <a:cubicBezTo>
                    <a:pt x="2614867" y="1476797"/>
                    <a:pt x="2601106" y="1476032"/>
                    <a:pt x="2594224" y="1470680"/>
                  </a:cubicBezTo>
                  <a:cubicBezTo>
                    <a:pt x="2587343" y="1465328"/>
                    <a:pt x="2580461" y="1479855"/>
                    <a:pt x="2575110" y="1479855"/>
                  </a:cubicBezTo>
                  <a:cubicBezTo>
                    <a:pt x="2569757" y="1479855"/>
                    <a:pt x="2570522" y="1492088"/>
                    <a:pt x="2571287" y="1497440"/>
                  </a:cubicBezTo>
                  <a:cubicBezTo>
                    <a:pt x="2572816" y="1502792"/>
                    <a:pt x="2568993" y="1508909"/>
                    <a:pt x="2572816" y="1517319"/>
                  </a:cubicBezTo>
                  <a:cubicBezTo>
                    <a:pt x="2574345" y="1521907"/>
                    <a:pt x="2573580" y="1531082"/>
                    <a:pt x="2574345" y="1540257"/>
                  </a:cubicBezTo>
                  <a:cubicBezTo>
                    <a:pt x="2582755" y="1534140"/>
                    <a:pt x="2590401" y="1529553"/>
                    <a:pt x="2593460" y="1529553"/>
                  </a:cubicBezTo>
                  <a:cubicBezTo>
                    <a:pt x="2601870" y="1529553"/>
                    <a:pt x="2610280" y="1544844"/>
                    <a:pt x="2620220" y="1545609"/>
                  </a:cubicBezTo>
                  <a:cubicBezTo>
                    <a:pt x="2630159" y="1546373"/>
                    <a:pt x="2673741" y="1515026"/>
                    <a:pt x="2673741" y="1510438"/>
                  </a:cubicBezTo>
                  <a:cubicBezTo>
                    <a:pt x="2673741" y="1505086"/>
                    <a:pt x="2699736" y="1479855"/>
                    <a:pt x="2711205" y="1466857"/>
                  </a:cubicBezTo>
                  <a:cubicBezTo>
                    <a:pt x="2723439" y="1453859"/>
                    <a:pt x="2738730" y="1433980"/>
                    <a:pt x="2744846" y="1418688"/>
                  </a:cubicBezTo>
                  <a:cubicBezTo>
                    <a:pt x="2748669" y="1409513"/>
                    <a:pt x="2765491" y="1391163"/>
                    <a:pt x="2769313" y="1384282"/>
                  </a:cubicBezTo>
                  <a:cubicBezTo>
                    <a:pt x="2773136" y="1377401"/>
                    <a:pt x="2776194" y="1376636"/>
                    <a:pt x="2783840" y="1359816"/>
                  </a:cubicBezTo>
                  <a:cubicBezTo>
                    <a:pt x="2791486" y="1342995"/>
                    <a:pt x="2791486" y="1298649"/>
                    <a:pt x="2793780" y="1295591"/>
                  </a:cubicBezTo>
                  <a:cubicBezTo>
                    <a:pt x="2796074" y="1292532"/>
                    <a:pt x="2794544" y="1284887"/>
                    <a:pt x="2798367" y="1280299"/>
                  </a:cubicBezTo>
                  <a:cubicBezTo>
                    <a:pt x="2801425" y="1275712"/>
                    <a:pt x="2799897" y="1268830"/>
                    <a:pt x="2806777" y="1262714"/>
                  </a:cubicBezTo>
                  <a:cubicBezTo>
                    <a:pt x="2813659" y="1256597"/>
                    <a:pt x="2812130" y="1251245"/>
                    <a:pt x="2810600" y="1246658"/>
                  </a:cubicBezTo>
                  <a:cubicBezTo>
                    <a:pt x="2809071" y="1242070"/>
                    <a:pt x="2810600" y="1231366"/>
                    <a:pt x="2809071" y="1228308"/>
                  </a:cubicBezTo>
                  <a:cubicBezTo>
                    <a:pt x="2807542" y="1225249"/>
                    <a:pt x="2807542" y="1223720"/>
                    <a:pt x="2812130" y="1221426"/>
                  </a:cubicBezTo>
                  <a:cubicBezTo>
                    <a:pt x="2815953" y="1219133"/>
                    <a:pt x="2809071" y="1212251"/>
                    <a:pt x="2803720" y="1209193"/>
                  </a:cubicBezTo>
                  <a:cubicBezTo>
                    <a:pt x="2797603" y="1206135"/>
                    <a:pt x="2789957" y="1203841"/>
                    <a:pt x="2789957" y="1196960"/>
                  </a:cubicBezTo>
                  <a:cubicBezTo>
                    <a:pt x="2789192" y="1190079"/>
                    <a:pt x="2779252" y="1181668"/>
                    <a:pt x="2771607" y="1182433"/>
                  </a:cubicBezTo>
                  <a:cubicBezTo>
                    <a:pt x="2763961" y="1183197"/>
                    <a:pt x="2750199" y="1177845"/>
                    <a:pt x="2751728" y="1183197"/>
                  </a:cubicBezTo>
                  <a:cubicBezTo>
                    <a:pt x="2753256" y="1188549"/>
                    <a:pt x="2750963" y="1192372"/>
                    <a:pt x="2747140" y="1191608"/>
                  </a:cubicBezTo>
                  <a:cubicBezTo>
                    <a:pt x="2743317" y="1190843"/>
                    <a:pt x="2741788" y="1193901"/>
                    <a:pt x="2737200" y="1200783"/>
                  </a:cubicBezTo>
                  <a:cubicBezTo>
                    <a:pt x="2732613" y="1207664"/>
                    <a:pt x="2717322" y="1208428"/>
                    <a:pt x="2724203" y="1201547"/>
                  </a:cubicBezTo>
                  <a:cubicBezTo>
                    <a:pt x="2731084" y="1194666"/>
                    <a:pt x="2721909" y="1194666"/>
                    <a:pt x="2723439" y="1187020"/>
                  </a:cubicBezTo>
                  <a:cubicBezTo>
                    <a:pt x="2724967" y="1180139"/>
                    <a:pt x="2730319" y="1172493"/>
                    <a:pt x="2722673" y="1177081"/>
                  </a:cubicBezTo>
                  <a:cubicBezTo>
                    <a:pt x="2715027" y="1181668"/>
                    <a:pt x="2715027" y="1193137"/>
                    <a:pt x="2708147" y="1194666"/>
                  </a:cubicBezTo>
                  <a:cubicBezTo>
                    <a:pt x="2702030" y="1196195"/>
                    <a:pt x="2703559" y="1175551"/>
                    <a:pt x="2705088" y="1170199"/>
                  </a:cubicBezTo>
                  <a:cubicBezTo>
                    <a:pt x="2706617" y="1164847"/>
                    <a:pt x="2692855" y="1170199"/>
                    <a:pt x="2678328" y="1169435"/>
                  </a:cubicBezTo>
                  <a:cubicBezTo>
                    <a:pt x="2663801" y="1168670"/>
                    <a:pt x="2667624" y="1157966"/>
                    <a:pt x="2679092" y="1151085"/>
                  </a:cubicBezTo>
                  <a:cubicBezTo>
                    <a:pt x="2690561" y="1144968"/>
                    <a:pt x="2689032" y="1138852"/>
                    <a:pt x="2694384" y="1135793"/>
                  </a:cubicBezTo>
                  <a:cubicBezTo>
                    <a:pt x="2700501" y="1133499"/>
                    <a:pt x="2715027" y="1122795"/>
                    <a:pt x="2724203" y="1117443"/>
                  </a:cubicBezTo>
                  <a:cubicBezTo>
                    <a:pt x="2733378" y="1112091"/>
                    <a:pt x="2734907" y="1105975"/>
                    <a:pt x="2737200" y="1099858"/>
                  </a:cubicBezTo>
                  <a:cubicBezTo>
                    <a:pt x="2739495" y="1093741"/>
                    <a:pt x="2755551" y="1086095"/>
                    <a:pt x="2770842" y="1073862"/>
                  </a:cubicBezTo>
                  <a:cubicBezTo>
                    <a:pt x="2785369" y="1061629"/>
                    <a:pt x="2793015" y="1053983"/>
                    <a:pt x="2796074" y="1046337"/>
                  </a:cubicBezTo>
                  <a:cubicBezTo>
                    <a:pt x="2799131" y="1038691"/>
                    <a:pt x="2821304" y="1029516"/>
                    <a:pt x="2822069" y="1023400"/>
                  </a:cubicBezTo>
                  <a:cubicBezTo>
                    <a:pt x="2822069" y="1017283"/>
                    <a:pt x="2848065" y="1003521"/>
                    <a:pt x="2865650" y="999698"/>
                  </a:cubicBezTo>
                  <a:cubicBezTo>
                    <a:pt x="2883235" y="995875"/>
                    <a:pt x="2910761" y="1000462"/>
                    <a:pt x="2916113" y="1005814"/>
                  </a:cubicBezTo>
                  <a:cubicBezTo>
                    <a:pt x="2921464" y="1011166"/>
                    <a:pt x="2925287" y="1008873"/>
                    <a:pt x="2928346" y="1005814"/>
                  </a:cubicBezTo>
                  <a:cubicBezTo>
                    <a:pt x="2931404" y="1001992"/>
                    <a:pt x="2938286" y="1004285"/>
                    <a:pt x="2949754" y="1005814"/>
                  </a:cubicBezTo>
                  <a:cubicBezTo>
                    <a:pt x="2961223" y="1007344"/>
                    <a:pt x="2964282" y="999698"/>
                    <a:pt x="2971927" y="1002756"/>
                  </a:cubicBezTo>
                  <a:cubicBezTo>
                    <a:pt x="2979573" y="1005050"/>
                    <a:pt x="2986454" y="1006579"/>
                    <a:pt x="2991042" y="996639"/>
                  </a:cubicBezTo>
                  <a:cubicBezTo>
                    <a:pt x="2995629" y="986700"/>
                    <a:pt x="3018567" y="988994"/>
                    <a:pt x="3023918" y="992817"/>
                  </a:cubicBezTo>
                  <a:cubicBezTo>
                    <a:pt x="3029271" y="996639"/>
                    <a:pt x="3033094" y="1001992"/>
                    <a:pt x="3041504" y="996639"/>
                  </a:cubicBezTo>
                  <a:cubicBezTo>
                    <a:pt x="3049914" y="990523"/>
                    <a:pt x="3049914" y="1004285"/>
                    <a:pt x="3057560" y="1005050"/>
                  </a:cubicBezTo>
                  <a:cubicBezTo>
                    <a:pt x="3065206" y="1005814"/>
                    <a:pt x="3060619" y="1013460"/>
                    <a:pt x="3053737" y="1012696"/>
                  </a:cubicBezTo>
                  <a:cubicBezTo>
                    <a:pt x="3046856" y="1011931"/>
                    <a:pt x="3038446" y="1016519"/>
                    <a:pt x="3046091" y="1021106"/>
                  </a:cubicBezTo>
                  <a:cubicBezTo>
                    <a:pt x="3053737" y="1025694"/>
                    <a:pt x="3062912" y="1016519"/>
                    <a:pt x="3069793" y="1017283"/>
                  </a:cubicBezTo>
                  <a:cubicBezTo>
                    <a:pt x="3075910" y="1018048"/>
                    <a:pt x="3085849" y="1018812"/>
                    <a:pt x="3094260" y="1012696"/>
                  </a:cubicBezTo>
                  <a:cubicBezTo>
                    <a:pt x="3102671" y="1006579"/>
                    <a:pt x="3104964" y="1017283"/>
                    <a:pt x="3111081" y="1012696"/>
                  </a:cubicBezTo>
                  <a:cubicBezTo>
                    <a:pt x="3116432" y="1007344"/>
                    <a:pt x="3128667" y="1006579"/>
                    <a:pt x="3134783" y="1006579"/>
                  </a:cubicBezTo>
                  <a:cubicBezTo>
                    <a:pt x="3140900" y="1006579"/>
                    <a:pt x="3135547" y="998933"/>
                    <a:pt x="3125608" y="998933"/>
                  </a:cubicBezTo>
                  <a:cubicBezTo>
                    <a:pt x="3115668" y="998933"/>
                    <a:pt x="3115668" y="992817"/>
                    <a:pt x="3124078" y="978289"/>
                  </a:cubicBezTo>
                  <a:cubicBezTo>
                    <a:pt x="3132489" y="963762"/>
                    <a:pt x="3147781" y="955352"/>
                    <a:pt x="3157720" y="946942"/>
                  </a:cubicBezTo>
                  <a:cubicBezTo>
                    <a:pt x="3167660" y="937767"/>
                    <a:pt x="3174541" y="942354"/>
                    <a:pt x="3174541" y="936237"/>
                  </a:cubicBezTo>
                  <a:cubicBezTo>
                    <a:pt x="3174541" y="930121"/>
                    <a:pt x="3179129" y="914065"/>
                    <a:pt x="3186775" y="914065"/>
                  </a:cubicBezTo>
                  <a:cubicBezTo>
                    <a:pt x="3194420" y="914065"/>
                    <a:pt x="3213535" y="917123"/>
                    <a:pt x="3225004" y="910242"/>
                  </a:cubicBezTo>
                  <a:cubicBezTo>
                    <a:pt x="3236472" y="903361"/>
                    <a:pt x="3235708" y="915594"/>
                    <a:pt x="3240295" y="917123"/>
                  </a:cubicBezTo>
                  <a:cubicBezTo>
                    <a:pt x="3244882" y="918652"/>
                    <a:pt x="3251764" y="906419"/>
                    <a:pt x="3257116" y="910242"/>
                  </a:cubicBezTo>
                  <a:cubicBezTo>
                    <a:pt x="3262468" y="914065"/>
                    <a:pt x="3248705" y="922475"/>
                    <a:pt x="3245647" y="933179"/>
                  </a:cubicBezTo>
                  <a:cubicBezTo>
                    <a:pt x="3242588" y="943883"/>
                    <a:pt x="3252528" y="939296"/>
                    <a:pt x="3258645" y="942354"/>
                  </a:cubicBezTo>
                  <a:cubicBezTo>
                    <a:pt x="3264761" y="945413"/>
                    <a:pt x="3251000" y="949235"/>
                    <a:pt x="3252528" y="952294"/>
                  </a:cubicBezTo>
                  <a:cubicBezTo>
                    <a:pt x="3254057" y="955352"/>
                    <a:pt x="3265526" y="955352"/>
                    <a:pt x="3280817" y="939296"/>
                  </a:cubicBezTo>
                  <a:cubicBezTo>
                    <a:pt x="3296109" y="923240"/>
                    <a:pt x="3309872" y="919417"/>
                    <a:pt x="3319046" y="920181"/>
                  </a:cubicBezTo>
                  <a:cubicBezTo>
                    <a:pt x="3328986" y="920946"/>
                    <a:pt x="3322869" y="911006"/>
                    <a:pt x="3323635" y="896479"/>
                  </a:cubicBezTo>
                  <a:cubicBezTo>
                    <a:pt x="3324399" y="881952"/>
                    <a:pt x="3353453" y="877365"/>
                    <a:pt x="3363393" y="881952"/>
                  </a:cubicBezTo>
                  <a:cubicBezTo>
                    <a:pt x="3373332" y="886540"/>
                    <a:pt x="3372567" y="890363"/>
                    <a:pt x="3363393" y="888069"/>
                  </a:cubicBezTo>
                  <a:cubicBezTo>
                    <a:pt x="3354218" y="885775"/>
                    <a:pt x="3345807" y="894186"/>
                    <a:pt x="3345807" y="906419"/>
                  </a:cubicBezTo>
                  <a:cubicBezTo>
                    <a:pt x="3345807" y="918652"/>
                    <a:pt x="3337397" y="922475"/>
                    <a:pt x="3341984" y="927063"/>
                  </a:cubicBezTo>
                  <a:cubicBezTo>
                    <a:pt x="3346572" y="931650"/>
                    <a:pt x="3335103" y="933179"/>
                    <a:pt x="3335103" y="937767"/>
                  </a:cubicBezTo>
                  <a:cubicBezTo>
                    <a:pt x="3335103" y="943119"/>
                    <a:pt x="3335103" y="946942"/>
                    <a:pt x="3328222" y="949235"/>
                  </a:cubicBezTo>
                  <a:cubicBezTo>
                    <a:pt x="3321341" y="951529"/>
                    <a:pt x="3298403" y="953823"/>
                    <a:pt x="3297639" y="962998"/>
                  </a:cubicBezTo>
                  <a:cubicBezTo>
                    <a:pt x="3296874" y="972173"/>
                    <a:pt x="3284640" y="973702"/>
                    <a:pt x="3278524" y="985171"/>
                  </a:cubicBezTo>
                  <a:cubicBezTo>
                    <a:pt x="3272407" y="996639"/>
                    <a:pt x="3250234" y="1003521"/>
                    <a:pt x="3235708" y="1026458"/>
                  </a:cubicBezTo>
                  <a:cubicBezTo>
                    <a:pt x="3221181" y="1049396"/>
                    <a:pt x="3197479" y="1049396"/>
                    <a:pt x="3197479" y="1053983"/>
                  </a:cubicBezTo>
                  <a:cubicBezTo>
                    <a:pt x="3197479" y="1058571"/>
                    <a:pt x="3181422" y="1057806"/>
                    <a:pt x="3176070" y="1058571"/>
                  </a:cubicBezTo>
                  <a:cubicBezTo>
                    <a:pt x="3170718" y="1059335"/>
                    <a:pt x="3181422" y="1073098"/>
                    <a:pt x="3168424" y="1088389"/>
                  </a:cubicBezTo>
                  <a:cubicBezTo>
                    <a:pt x="3155427" y="1102916"/>
                    <a:pt x="3147016" y="1123560"/>
                    <a:pt x="3147016" y="1144204"/>
                  </a:cubicBezTo>
                  <a:cubicBezTo>
                    <a:pt x="3147016" y="1164847"/>
                    <a:pt x="3153897" y="1223720"/>
                    <a:pt x="3160014" y="1234424"/>
                  </a:cubicBezTo>
                  <a:cubicBezTo>
                    <a:pt x="3166130" y="1245128"/>
                    <a:pt x="3162307" y="1270360"/>
                    <a:pt x="3166896" y="1275712"/>
                  </a:cubicBezTo>
                  <a:cubicBezTo>
                    <a:pt x="3171483" y="1281064"/>
                    <a:pt x="3169953" y="1290239"/>
                    <a:pt x="3173012" y="1293297"/>
                  </a:cubicBezTo>
                  <a:cubicBezTo>
                    <a:pt x="3176070" y="1296355"/>
                    <a:pt x="3189068" y="1278770"/>
                    <a:pt x="3197479" y="1271124"/>
                  </a:cubicBezTo>
                  <a:cubicBezTo>
                    <a:pt x="3205889" y="1263478"/>
                    <a:pt x="3203595" y="1261185"/>
                    <a:pt x="3208948" y="1257362"/>
                  </a:cubicBezTo>
                  <a:cubicBezTo>
                    <a:pt x="3215064" y="1253539"/>
                    <a:pt x="3212005" y="1236718"/>
                    <a:pt x="3214299" y="1232895"/>
                  </a:cubicBezTo>
                  <a:cubicBezTo>
                    <a:pt x="3215828" y="1228308"/>
                    <a:pt x="3226532" y="1226778"/>
                    <a:pt x="3230355" y="1221426"/>
                  </a:cubicBezTo>
                  <a:cubicBezTo>
                    <a:pt x="3233414" y="1216839"/>
                    <a:pt x="3242588" y="1219897"/>
                    <a:pt x="3247177" y="1217603"/>
                  </a:cubicBezTo>
                  <a:cubicBezTo>
                    <a:pt x="3251764" y="1216074"/>
                    <a:pt x="3247177" y="1203841"/>
                    <a:pt x="3244882" y="1196960"/>
                  </a:cubicBezTo>
                  <a:cubicBezTo>
                    <a:pt x="3243354" y="1190079"/>
                    <a:pt x="3258645" y="1180904"/>
                    <a:pt x="3267056" y="1174787"/>
                  </a:cubicBezTo>
                  <a:cubicBezTo>
                    <a:pt x="3275466" y="1168670"/>
                    <a:pt x="3285406" y="1178610"/>
                    <a:pt x="3294580" y="1169435"/>
                  </a:cubicBezTo>
                  <a:cubicBezTo>
                    <a:pt x="3303755" y="1160260"/>
                    <a:pt x="3293816" y="1150320"/>
                    <a:pt x="3290757" y="1144968"/>
                  </a:cubicBezTo>
                  <a:cubicBezTo>
                    <a:pt x="3287699" y="1140381"/>
                    <a:pt x="3299932" y="1117443"/>
                    <a:pt x="3307578" y="1115150"/>
                  </a:cubicBezTo>
                  <a:cubicBezTo>
                    <a:pt x="3314459" y="1112856"/>
                    <a:pt x="3318282" y="1120502"/>
                    <a:pt x="3325164" y="1114385"/>
                  </a:cubicBezTo>
                  <a:cubicBezTo>
                    <a:pt x="3332045" y="1108268"/>
                    <a:pt x="3319046" y="1097564"/>
                    <a:pt x="3314459" y="1098329"/>
                  </a:cubicBezTo>
                  <a:cubicBezTo>
                    <a:pt x="3309872" y="1099093"/>
                    <a:pt x="3307578" y="1079979"/>
                    <a:pt x="3319046" y="1070804"/>
                  </a:cubicBezTo>
                  <a:cubicBezTo>
                    <a:pt x="3330515" y="1061629"/>
                    <a:pt x="3325928" y="1060100"/>
                    <a:pt x="3318282" y="1057806"/>
                  </a:cubicBezTo>
                  <a:cubicBezTo>
                    <a:pt x="3310636" y="1055512"/>
                    <a:pt x="3309107" y="1058571"/>
                    <a:pt x="3303755" y="1058571"/>
                  </a:cubicBezTo>
                  <a:cubicBezTo>
                    <a:pt x="3297639" y="1058571"/>
                    <a:pt x="3292286" y="1046337"/>
                    <a:pt x="3300697" y="1033339"/>
                  </a:cubicBezTo>
                  <a:cubicBezTo>
                    <a:pt x="3309872" y="1021106"/>
                    <a:pt x="3318282" y="1021871"/>
                    <a:pt x="3320576" y="1011931"/>
                  </a:cubicBezTo>
                  <a:cubicBezTo>
                    <a:pt x="3322869" y="1001227"/>
                    <a:pt x="3335103" y="986700"/>
                    <a:pt x="3338161" y="981348"/>
                  </a:cubicBezTo>
                  <a:cubicBezTo>
                    <a:pt x="3341220" y="975996"/>
                    <a:pt x="3353453" y="981348"/>
                    <a:pt x="3358805" y="980583"/>
                  </a:cubicBezTo>
                  <a:cubicBezTo>
                    <a:pt x="3363393" y="979819"/>
                    <a:pt x="3361864" y="990523"/>
                    <a:pt x="3367980" y="985171"/>
                  </a:cubicBezTo>
                  <a:cubicBezTo>
                    <a:pt x="3374097" y="979819"/>
                    <a:pt x="3383271" y="961469"/>
                    <a:pt x="3391682" y="961469"/>
                  </a:cubicBezTo>
                  <a:cubicBezTo>
                    <a:pt x="3399327" y="961469"/>
                    <a:pt x="3394740" y="974467"/>
                    <a:pt x="3396270" y="982877"/>
                  </a:cubicBezTo>
                  <a:cubicBezTo>
                    <a:pt x="3398563" y="990523"/>
                    <a:pt x="3403150" y="980583"/>
                    <a:pt x="3417678" y="969879"/>
                  </a:cubicBezTo>
                  <a:cubicBezTo>
                    <a:pt x="3432969" y="959175"/>
                    <a:pt x="3465847" y="959940"/>
                    <a:pt x="3475786" y="965292"/>
                  </a:cubicBezTo>
                  <a:cubicBezTo>
                    <a:pt x="3485726" y="970644"/>
                    <a:pt x="3487254" y="982112"/>
                    <a:pt x="3492607" y="980583"/>
                  </a:cubicBezTo>
                  <a:cubicBezTo>
                    <a:pt x="3501017" y="978289"/>
                    <a:pt x="3494136" y="968350"/>
                    <a:pt x="3502546" y="966056"/>
                  </a:cubicBezTo>
                  <a:cubicBezTo>
                    <a:pt x="3510957" y="963762"/>
                    <a:pt x="3525483" y="954588"/>
                    <a:pt x="3536188" y="946177"/>
                  </a:cubicBezTo>
                  <a:cubicBezTo>
                    <a:pt x="3546892" y="937767"/>
                    <a:pt x="3543834" y="943883"/>
                    <a:pt x="3549951" y="936237"/>
                  </a:cubicBezTo>
                  <a:cubicBezTo>
                    <a:pt x="3556067" y="928592"/>
                    <a:pt x="3561419" y="931650"/>
                    <a:pt x="3563712" y="927063"/>
                  </a:cubicBezTo>
                  <a:cubicBezTo>
                    <a:pt x="3565242" y="921710"/>
                    <a:pt x="3581298" y="914065"/>
                    <a:pt x="3602707" y="908713"/>
                  </a:cubicBezTo>
                  <a:cubicBezTo>
                    <a:pt x="3624115" y="903361"/>
                    <a:pt x="3652405" y="888833"/>
                    <a:pt x="3650875" y="884246"/>
                  </a:cubicBezTo>
                  <a:cubicBezTo>
                    <a:pt x="3649346" y="879659"/>
                    <a:pt x="3659285" y="877365"/>
                    <a:pt x="3660050" y="881952"/>
                  </a:cubicBezTo>
                  <a:cubicBezTo>
                    <a:pt x="3660815" y="886540"/>
                    <a:pt x="3669225" y="885011"/>
                    <a:pt x="3680694" y="887304"/>
                  </a:cubicBezTo>
                  <a:cubicBezTo>
                    <a:pt x="3692162" y="889598"/>
                    <a:pt x="3697514" y="894186"/>
                    <a:pt x="3705925" y="885011"/>
                  </a:cubicBezTo>
                  <a:cubicBezTo>
                    <a:pt x="3715100" y="875836"/>
                    <a:pt x="3705160" y="872777"/>
                    <a:pt x="3705160" y="865131"/>
                  </a:cubicBezTo>
                  <a:cubicBezTo>
                    <a:pt x="3705160" y="858250"/>
                    <a:pt x="3689868" y="850604"/>
                    <a:pt x="3691398" y="842959"/>
                  </a:cubicBezTo>
                  <a:cubicBezTo>
                    <a:pt x="3693691" y="835313"/>
                    <a:pt x="3679929" y="815434"/>
                    <a:pt x="3675342" y="819257"/>
                  </a:cubicBezTo>
                  <a:cubicBezTo>
                    <a:pt x="3671519" y="823079"/>
                    <a:pt x="3661579" y="816198"/>
                    <a:pt x="3661579" y="810082"/>
                  </a:cubicBezTo>
                  <a:cubicBezTo>
                    <a:pt x="3661579" y="803965"/>
                    <a:pt x="3660815" y="797848"/>
                    <a:pt x="3654698" y="801671"/>
                  </a:cubicBezTo>
                  <a:cubicBezTo>
                    <a:pt x="3647816" y="806259"/>
                    <a:pt x="3637113" y="803965"/>
                    <a:pt x="3634819" y="797084"/>
                  </a:cubicBezTo>
                  <a:cubicBezTo>
                    <a:pt x="3632525" y="790967"/>
                    <a:pt x="3647816" y="785615"/>
                    <a:pt x="3657756" y="790203"/>
                  </a:cubicBezTo>
                  <a:cubicBezTo>
                    <a:pt x="3667696" y="794790"/>
                    <a:pt x="3664638" y="798613"/>
                    <a:pt x="3669989" y="802436"/>
                  </a:cubicBezTo>
                  <a:cubicBezTo>
                    <a:pt x="3675342" y="805494"/>
                    <a:pt x="3689104" y="803965"/>
                    <a:pt x="3696750" y="800907"/>
                  </a:cubicBezTo>
                  <a:cubicBezTo>
                    <a:pt x="3703631" y="797084"/>
                    <a:pt x="3724274" y="790203"/>
                    <a:pt x="3727333" y="784086"/>
                  </a:cubicBezTo>
                  <a:cubicBezTo>
                    <a:pt x="3731156" y="777969"/>
                    <a:pt x="3727333" y="774911"/>
                    <a:pt x="3734214" y="771853"/>
                  </a:cubicBezTo>
                  <a:cubicBezTo>
                    <a:pt x="3741096" y="768030"/>
                    <a:pt x="3735743" y="760384"/>
                    <a:pt x="3730391" y="757326"/>
                  </a:cubicBezTo>
                  <a:cubicBezTo>
                    <a:pt x="3724274" y="754267"/>
                    <a:pt x="3725804" y="745092"/>
                    <a:pt x="3731920" y="745092"/>
                  </a:cubicBezTo>
                  <a:cubicBezTo>
                    <a:pt x="3738037" y="745092"/>
                    <a:pt x="3736509" y="737446"/>
                    <a:pt x="3740331" y="737446"/>
                  </a:cubicBezTo>
                  <a:cubicBezTo>
                    <a:pt x="3744154" y="737446"/>
                    <a:pt x="3744919" y="740505"/>
                    <a:pt x="3752565" y="736682"/>
                  </a:cubicBezTo>
                  <a:cubicBezTo>
                    <a:pt x="3760210" y="732859"/>
                    <a:pt x="3752565" y="742798"/>
                    <a:pt x="3749506" y="749680"/>
                  </a:cubicBezTo>
                  <a:cubicBezTo>
                    <a:pt x="3746448" y="756561"/>
                    <a:pt x="3756387" y="761913"/>
                    <a:pt x="3757916" y="766500"/>
                  </a:cubicBezTo>
                  <a:cubicBezTo>
                    <a:pt x="3758681" y="770323"/>
                    <a:pt x="3773972" y="771853"/>
                    <a:pt x="3781618" y="767265"/>
                  </a:cubicBezTo>
                  <a:cubicBezTo>
                    <a:pt x="3790029" y="762678"/>
                    <a:pt x="3816024" y="773382"/>
                    <a:pt x="3818318" y="779498"/>
                  </a:cubicBezTo>
                  <a:cubicBezTo>
                    <a:pt x="3819847" y="786380"/>
                    <a:pt x="3823670" y="794790"/>
                    <a:pt x="3835139" y="800142"/>
                  </a:cubicBezTo>
                  <a:cubicBezTo>
                    <a:pt x="3845843" y="806259"/>
                    <a:pt x="3855783" y="803200"/>
                    <a:pt x="3858076" y="808552"/>
                  </a:cubicBezTo>
                  <a:cubicBezTo>
                    <a:pt x="3860370" y="813905"/>
                    <a:pt x="3864193" y="816963"/>
                    <a:pt x="3870310" y="815434"/>
                  </a:cubicBezTo>
                  <a:cubicBezTo>
                    <a:pt x="3876426" y="813905"/>
                    <a:pt x="3880249" y="821550"/>
                    <a:pt x="3884072" y="816963"/>
                  </a:cubicBezTo>
                  <a:cubicBezTo>
                    <a:pt x="3888659" y="812375"/>
                    <a:pt x="3890954" y="819257"/>
                    <a:pt x="3897071" y="813905"/>
                  </a:cubicBezTo>
                  <a:cubicBezTo>
                    <a:pt x="3903187" y="808552"/>
                    <a:pt x="3884072" y="804730"/>
                    <a:pt x="3887131" y="800907"/>
                  </a:cubicBezTo>
                  <a:cubicBezTo>
                    <a:pt x="3889425" y="796319"/>
                    <a:pt x="3893248" y="803965"/>
                    <a:pt x="3898599" y="803965"/>
                  </a:cubicBezTo>
                  <a:cubicBezTo>
                    <a:pt x="3903951" y="803965"/>
                    <a:pt x="3897071" y="793261"/>
                    <a:pt x="3900893" y="791732"/>
                  </a:cubicBezTo>
                  <a:cubicBezTo>
                    <a:pt x="3904716" y="790967"/>
                    <a:pt x="3901658" y="768794"/>
                    <a:pt x="3897835" y="767265"/>
                  </a:cubicBezTo>
                  <a:cubicBezTo>
                    <a:pt x="3894012" y="765736"/>
                    <a:pt x="3897071" y="758090"/>
                    <a:pt x="3904716" y="764207"/>
                  </a:cubicBezTo>
                  <a:cubicBezTo>
                    <a:pt x="3912362" y="770323"/>
                    <a:pt x="3924595" y="770323"/>
                    <a:pt x="3930711" y="770323"/>
                  </a:cubicBezTo>
                  <a:cubicBezTo>
                    <a:pt x="3936828" y="770323"/>
                    <a:pt x="3930711" y="764207"/>
                    <a:pt x="3925360" y="763442"/>
                  </a:cubicBezTo>
                  <a:cubicBezTo>
                    <a:pt x="3919243" y="762678"/>
                    <a:pt x="3926124" y="757326"/>
                    <a:pt x="3930711" y="761148"/>
                  </a:cubicBezTo>
                  <a:cubicBezTo>
                    <a:pt x="3934534" y="764971"/>
                    <a:pt x="3942945" y="767265"/>
                    <a:pt x="3943710" y="762678"/>
                  </a:cubicBezTo>
                  <a:cubicBezTo>
                    <a:pt x="3944474" y="758090"/>
                    <a:pt x="3948297" y="748915"/>
                    <a:pt x="3955943" y="749680"/>
                  </a:cubicBezTo>
                  <a:cubicBezTo>
                    <a:pt x="3962824" y="754267"/>
                    <a:pt x="3965118" y="750444"/>
                    <a:pt x="3958237" y="747386"/>
                  </a:cubicBezTo>
                  <a:moveTo>
                    <a:pt x="669773" y="625053"/>
                  </a:moveTo>
                  <a:cubicBezTo>
                    <a:pt x="688123" y="643403"/>
                    <a:pt x="704180" y="617407"/>
                    <a:pt x="713355" y="615878"/>
                  </a:cubicBezTo>
                  <a:cubicBezTo>
                    <a:pt x="722529" y="614349"/>
                    <a:pt x="708002" y="604409"/>
                    <a:pt x="692711" y="599822"/>
                  </a:cubicBezTo>
                  <a:cubicBezTo>
                    <a:pt x="677419" y="595234"/>
                    <a:pt x="656011" y="611291"/>
                    <a:pt x="669773" y="625053"/>
                  </a:cubicBezTo>
                  <a:moveTo>
                    <a:pt x="699592" y="43971"/>
                  </a:moveTo>
                  <a:cubicBezTo>
                    <a:pt x="709532" y="50852"/>
                    <a:pt x="672831" y="49323"/>
                    <a:pt x="668244" y="56205"/>
                  </a:cubicBezTo>
                  <a:cubicBezTo>
                    <a:pt x="663657" y="63086"/>
                    <a:pt x="642248" y="60792"/>
                    <a:pt x="646071" y="69202"/>
                  </a:cubicBezTo>
                  <a:cubicBezTo>
                    <a:pt x="649894" y="77613"/>
                    <a:pt x="684300" y="78377"/>
                    <a:pt x="684300" y="71496"/>
                  </a:cubicBezTo>
                  <a:cubicBezTo>
                    <a:pt x="684300" y="64615"/>
                    <a:pt x="701886" y="70732"/>
                    <a:pt x="702650" y="64615"/>
                  </a:cubicBezTo>
                  <a:cubicBezTo>
                    <a:pt x="703415" y="58498"/>
                    <a:pt x="711060" y="50852"/>
                    <a:pt x="730175" y="49323"/>
                  </a:cubicBezTo>
                  <a:cubicBezTo>
                    <a:pt x="749290" y="47794"/>
                    <a:pt x="749290" y="40913"/>
                    <a:pt x="731704" y="31738"/>
                  </a:cubicBezTo>
                  <a:cubicBezTo>
                    <a:pt x="714119" y="22563"/>
                    <a:pt x="689652" y="36325"/>
                    <a:pt x="699592" y="43971"/>
                  </a:cubicBezTo>
                  <a:moveTo>
                    <a:pt x="2858005" y="1265772"/>
                  </a:moveTo>
                  <a:cubicBezTo>
                    <a:pt x="2850359" y="1245128"/>
                    <a:pt x="2868709" y="1224485"/>
                    <a:pt x="2854946" y="1213781"/>
                  </a:cubicBezTo>
                  <a:cubicBezTo>
                    <a:pt x="2841183" y="1203076"/>
                    <a:pt x="2846536" y="1180904"/>
                    <a:pt x="2839655" y="1184726"/>
                  </a:cubicBezTo>
                  <a:cubicBezTo>
                    <a:pt x="2832773" y="1189314"/>
                    <a:pt x="2839655" y="1208428"/>
                    <a:pt x="2828950" y="1209958"/>
                  </a:cubicBezTo>
                  <a:cubicBezTo>
                    <a:pt x="2818246" y="1211487"/>
                    <a:pt x="2828186" y="1222191"/>
                    <a:pt x="2824363" y="1236718"/>
                  </a:cubicBezTo>
                  <a:cubicBezTo>
                    <a:pt x="2820540" y="1251245"/>
                    <a:pt x="2826657" y="1271889"/>
                    <a:pt x="2832009" y="1284887"/>
                  </a:cubicBezTo>
                  <a:cubicBezTo>
                    <a:pt x="2837360" y="1297884"/>
                    <a:pt x="2824363" y="1366697"/>
                    <a:pt x="2829715" y="1378165"/>
                  </a:cubicBezTo>
                  <a:cubicBezTo>
                    <a:pt x="2835067" y="1389634"/>
                    <a:pt x="2820540" y="1440861"/>
                    <a:pt x="2825892" y="1446213"/>
                  </a:cubicBezTo>
                  <a:cubicBezTo>
                    <a:pt x="2834303" y="1456153"/>
                    <a:pt x="2828950" y="1432451"/>
                    <a:pt x="2841183" y="1430157"/>
                  </a:cubicBezTo>
                  <a:cubicBezTo>
                    <a:pt x="2853417" y="1427863"/>
                    <a:pt x="2853417" y="1444684"/>
                    <a:pt x="2861063" y="1448507"/>
                  </a:cubicBezTo>
                  <a:cubicBezTo>
                    <a:pt x="2868709" y="1452330"/>
                    <a:pt x="2864121" y="1425569"/>
                    <a:pt x="2857240" y="1427099"/>
                  </a:cubicBezTo>
                  <a:cubicBezTo>
                    <a:pt x="2850359" y="1428628"/>
                    <a:pt x="2845006" y="1409513"/>
                    <a:pt x="2841183" y="1398045"/>
                  </a:cubicBezTo>
                  <a:cubicBezTo>
                    <a:pt x="2838126" y="1386576"/>
                    <a:pt x="2848065" y="1372813"/>
                    <a:pt x="2848065" y="1358286"/>
                  </a:cubicBezTo>
                  <a:cubicBezTo>
                    <a:pt x="2848065" y="1343759"/>
                    <a:pt x="2864886" y="1344524"/>
                    <a:pt x="2875589" y="1355228"/>
                  </a:cubicBezTo>
                  <a:cubicBezTo>
                    <a:pt x="2885529" y="1365932"/>
                    <a:pt x="2887058" y="1359051"/>
                    <a:pt x="2883235" y="1350641"/>
                  </a:cubicBezTo>
                  <a:cubicBezTo>
                    <a:pt x="2878648" y="1344524"/>
                    <a:pt x="2865650" y="1287180"/>
                    <a:pt x="2858005" y="1265772"/>
                  </a:cubicBezTo>
                  <a:moveTo>
                    <a:pt x="635367" y="50088"/>
                  </a:moveTo>
                  <a:cubicBezTo>
                    <a:pt x="651423" y="34796"/>
                    <a:pt x="672067" y="49323"/>
                    <a:pt x="674361" y="42442"/>
                  </a:cubicBezTo>
                  <a:cubicBezTo>
                    <a:pt x="677419" y="35561"/>
                    <a:pt x="644542" y="33267"/>
                    <a:pt x="633074" y="39384"/>
                  </a:cubicBezTo>
                  <a:cubicBezTo>
                    <a:pt x="621605" y="45500"/>
                    <a:pt x="594080" y="40913"/>
                    <a:pt x="597138" y="48559"/>
                  </a:cubicBezTo>
                  <a:cubicBezTo>
                    <a:pt x="599432" y="53911"/>
                    <a:pt x="619311" y="65379"/>
                    <a:pt x="635367" y="50088"/>
                  </a:cubicBezTo>
                  <a:moveTo>
                    <a:pt x="2928346" y="342158"/>
                  </a:moveTo>
                  <a:cubicBezTo>
                    <a:pt x="2945167" y="343687"/>
                    <a:pt x="2952813" y="360508"/>
                    <a:pt x="2984925" y="362037"/>
                  </a:cubicBezTo>
                  <a:cubicBezTo>
                    <a:pt x="3016273" y="364331"/>
                    <a:pt x="3039974" y="357450"/>
                    <a:pt x="3040740" y="350568"/>
                  </a:cubicBezTo>
                  <a:cubicBezTo>
                    <a:pt x="3041504" y="343687"/>
                    <a:pt x="3011685" y="332218"/>
                    <a:pt x="3003275" y="338335"/>
                  </a:cubicBezTo>
                  <a:cubicBezTo>
                    <a:pt x="2994100" y="344452"/>
                    <a:pt x="2987219" y="329160"/>
                    <a:pt x="2976515" y="332218"/>
                  </a:cubicBezTo>
                  <a:cubicBezTo>
                    <a:pt x="2965810" y="336041"/>
                    <a:pt x="2950519" y="335277"/>
                    <a:pt x="2945167" y="325337"/>
                  </a:cubicBezTo>
                  <a:cubicBezTo>
                    <a:pt x="2938286" y="315398"/>
                    <a:pt x="2919936" y="341393"/>
                    <a:pt x="2928346" y="342158"/>
                  </a:cubicBezTo>
                  <a:moveTo>
                    <a:pt x="2809071" y="387268"/>
                  </a:moveTo>
                  <a:cubicBezTo>
                    <a:pt x="2809071" y="376564"/>
                    <a:pt x="2771607" y="391091"/>
                    <a:pt x="2786898" y="396443"/>
                  </a:cubicBezTo>
                  <a:cubicBezTo>
                    <a:pt x="2795308" y="399502"/>
                    <a:pt x="2809071" y="398737"/>
                    <a:pt x="2809071" y="387268"/>
                  </a:cubicBezTo>
                  <a:moveTo>
                    <a:pt x="2863356" y="435437"/>
                  </a:moveTo>
                  <a:cubicBezTo>
                    <a:pt x="2875589" y="432378"/>
                    <a:pt x="2854182" y="408676"/>
                    <a:pt x="2832773" y="404854"/>
                  </a:cubicBezTo>
                  <a:cubicBezTo>
                    <a:pt x="2811365" y="401031"/>
                    <a:pt x="2791486" y="419381"/>
                    <a:pt x="2794544" y="423204"/>
                  </a:cubicBezTo>
                  <a:cubicBezTo>
                    <a:pt x="2801425" y="433143"/>
                    <a:pt x="2851123" y="437731"/>
                    <a:pt x="2863356" y="435437"/>
                  </a:cubicBezTo>
                  <a:moveTo>
                    <a:pt x="2720380" y="342922"/>
                  </a:moveTo>
                  <a:cubicBezTo>
                    <a:pt x="2730319" y="348275"/>
                    <a:pt x="2733378" y="352862"/>
                    <a:pt x="2738730" y="358979"/>
                  </a:cubicBezTo>
                  <a:cubicBezTo>
                    <a:pt x="2744082" y="365095"/>
                    <a:pt x="2764725" y="355920"/>
                    <a:pt x="2773136" y="352862"/>
                  </a:cubicBezTo>
                  <a:cubicBezTo>
                    <a:pt x="2781547" y="349804"/>
                    <a:pt x="2782311" y="365860"/>
                    <a:pt x="2795308" y="357450"/>
                  </a:cubicBezTo>
                  <a:cubicBezTo>
                    <a:pt x="2808307" y="349039"/>
                    <a:pt x="2821304" y="352862"/>
                    <a:pt x="2836596" y="352862"/>
                  </a:cubicBezTo>
                  <a:cubicBezTo>
                    <a:pt x="2851888" y="352862"/>
                    <a:pt x="2833537" y="333748"/>
                    <a:pt x="2834303" y="324573"/>
                  </a:cubicBezTo>
                  <a:cubicBezTo>
                    <a:pt x="2835067" y="316162"/>
                    <a:pt x="2851888" y="321514"/>
                    <a:pt x="2846536" y="329160"/>
                  </a:cubicBezTo>
                  <a:cubicBezTo>
                    <a:pt x="2841183" y="336041"/>
                    <a:pt x="2854946" y="352862"/>
                    <a:pt x="2876355" y="351333"/>
                  </a:cubicBezTo>
                  <a:cubicBezTo>
                    <a:pt x="2898527" y="349804"/>
                    <a:pt x="2881706" y="335277"/>
                    <a:pt x="2893175" y="330689"/>
                  </a:cubicBezTo>
                  <a:cubicBezTo>
                    <a:pt x="2903880" y="325337"/>
                    <a:pt x="2903115" y="319985"/>
                    <a:pt x="2887058" y="310045"/>
                  </a:cubicBezTo>
                  <a:cubicBezTo>
                    <a:pt x="2871002" y="300106"/>
                    <a:pt x="2850359" y="306223"/>
                    <a:pt x="2836596" y="300106"/>
                  </a:cubicBezTo>
                  <a:cubicBezTo>
                    <a:pt x="2822069" y="293225"/>
                    <a:pt x="2804484" y="293225"/>
                    <a:pt x="2803720" y="308516"/>
                  </a:cubicBezTo>
                  <a:cubicBezTo>
                    <a:pt x="2802954" y="324573"/>
                    <a:pt x="2773901" y="290931"/>
                    <a:pt x="2759373" y="286343"/>
                  </a:cubicBezTo>
                  <a:cubicBezTo>
                    <a:pt x="2744082" y="280991"/>
                    <a:pt x="2697443" y="331454"/>
                    <a:pt x="2720380" y="342922"/>
                  </a:cubicBezTo>
                  <a:moveTo>
                    <a:pt x="1834995" y="194594"/>
                  </a:moveTo>
                  <a:cubicBezTo>
                    <a:pt x="1844935" y="200710"/>
                    <a:pt x="1875518" y="187712"/>
                    <a:pt x="1896161" y="188477"/>
                  </a:cubicBezTo>
                  <a:cubicBezTo>
                    <a:pt x="1916805" y="189242"/>
                    <a:pt x="1974149" y="171656"/>
                    <a:pt x="1976442" y="160188"/>
                  </a:cubicBezTo>
                  <a:cubicBezTo>
                    <a:pt x="1978736" y="148719"/>
                    <a:pt x="1955034" y="149483"/>
                    <a:pt x="1946623" y="139544"/>
                  </a:cubicBezTo>
                  <a:cubicBezTo>
                    <a:pt x="1937449" y="129604"/>
                    <a:pt x="1917570" y="138015"/>
                    <a:pt x="1912983" y="146425"/>
                  </a:cubicBezTo>
                  <a:cubicBezTo>
                    <a:pt x="1908394" y="154836"/>
                    <a:pt x="1903043" y="147190"/>
                    <a:pt x="1916040" y="133427"/>
                  </a:cubicBezTo>
                  <a:cubicBezTo>
                    <a:pt x="1929039" y="119665"/>
                    <a:pt x="1903043" y="108961"/>
                    <a:pt x="1902278" y="117371"/>
                  </a:cubicBezTo>
                  <a:cubicBezTo>
                    <a:pt x="1901514" y="125781"/>
                    <a:pt x="1877811" y="118900"/>
                    <a:pt x="1877811" y="126546"/>
                  </a:cubicBezTo>
                  <a:cubicBezTo>
                    <a:pt x="1877811" y="134192"/>
                    <a:pt x="1868636" y="138015"/>
                    <a:pt x="1869401" y="145661"/>
                  </a:cubicBezTo>
                  <a:cubicBezTo>
                    <a:pt x="1870165" y="153306"/>
                    <a:pt x="1852580" y="141073"/>
                    <a:pt x="1852580" y="159423"/>
                  </a:cubicBezTo>
                  <a:cubicBezTo>
                    <a:pt x="1850286" y="178538"/>
                    <a:pt x="1825056" y="188477"/>
                    <a:pt x="1834995" y="194594"/>
                  </a:cubicBezTo>
                  <a:moveTo>
                    <a:pt x="3694457" y="544007"/>
                  </a:moveTo>
                  <a:cubicBezTo>
                    <a:pt x="3708218" y="550889"/>
                    <a:pt x="3716629" y="535597"/>
                    <a:pt x="3727333" y="543243"/>
                  </a:cubicBezTo>
                  <a:cubicBezTo>
                    <a:pt x="3738037" y="550889"/>
                    <a:pt x="3764798" y="539420"/>
                    <a:pt x="3776266" y="537126"/>
                  </a:cubicBezTo>
                  <a:cubicBezTo>
                    <a:pt x="3786971" y="534832"/>
                    <a:pt x="3781618" y="520305"/>
                    <a:pt x="3751035" y="516482"/>
                  </a:cubicBezTo>
                  <a:cubicBezTo>
                    <a:pt x="3719687" y="511895"/>
                    <a:pt x="3679165" y="535597"/>
                    <a:pt x="3694457" y="544007"/>
                  </a:cubicBezTo>
                  <a:moveTo>
                    <a:pt x="1674433" y="22563"/>
                  </a:moveTo>
                  <a:cubicBezTo>
                    <a:pt x="1677491" y="11859"/>
                    <a:pt x="1631616" y="16446"/>
                    <a:pt x="1643849" y="27150"/>
                  </a:cubicBezTo>
                  <a:cubicBezTo>
                    <a:pt x="1647672" y="30209"/>
                    <a:pt x="1671374" y="33267"/>
                    <a:pt x="1674433" y="22563"/>
                  </a:cubicBezTo>
                  <a:moveTo>
                    <a:pt x="1385421" y="451493"/>
                  </a:moveTo>
                  <a:cubicBezTo>
                    <a:pt x="1396125" y="457610"/>
                    <a:pt x="1404536" y="455316"/>
                    <a:pt x="1403006" y="443847"/>
                  </a:cubicBezTo>
                  <a:cubicBezTo>
                    <a:pt x="1401478" y="432378"/>
                    <a:pt x="1376246" y="446906"/>
                    <a:pt x="1385421" y="451493"/>
                  </a:cubicBezTo>
                  <a:moveTo>
                    <a:pt x="1728718" y="93669"/>
                  </a:moveTo>
                  <a:cubicBezTo>
                    <a:pt x="1728718" y="101315"/>
                    <a:pt x="1706546" y="109725"/>
                    <a:pt x="1712662" y="115077"/>
                  </a:cubicBezTo>
                  <a:cubicBezTo>
                    <a:pt x="1718014" y="120429"/>
                    <a:pt x="1722602" y="118900"/>
                    <a:pt x="1729483" y="120429"/>
                  </a:cubicBezTo>
                  <a:cubicBezTo>
                    <a:pt x="1736364" y="121959"/>
                    <a:pt x="1739422" y="139544"/>
                    <a:pt x="1752420" y="137250"/>
                  </a:cubicBezTo>
                  <a:cubicBezTo>
                    <a:pt x="1764654" y="134192"/>
                    <a:pt x="1798295" y="151777"/>
                    <a:pt x="1818174" y="151777"/>
                  </a:cubicBezTo>
                  <a:cubicBezTo>
                    <a:pt x="1838053" y="151777"/>
                    <a:pt x="1840347" y="134192"/>
                    <a:pt x="1834230" y="133427"/>
                  </a:cubicBezTo>
                  <a:cubicBezTo>
                    <a:pt x="1828113" y="132663"/>
                    <a:pt x="1833466" y="122723"/>
                    <a:pt x="1844170" y="105902"/>
                  </a:cubicBezTo>
                  <a:cubicBezTo>
                    <a:pt x="1854874" y="89082"/>
                    <a:pt x="1809764" y="76848"/>
                    <a:pt x="1809764" y="89846"/>
                  </a:cubicBezTo>
                  <a:cubicBezTo>
                    <a:pt x="1809764" y="102844"/>
                    <a:pt x="1796766" y="86788"/>
                    <a:pt x="1792943" y="79142"/>
                  </a:cubicBezTo>
                  <a:cubicBezTo>
                    <a:pt x="1789120" y="70732"/>
                    <a:pt x="1728718" y="85259"/>
                    <a:pt x="1728718" y="93669"/>
                  </a:cubicBezTo>
                  <a:moveTo>
                    <a:pt x="1692018" y="73025"/>
                  </a:moveTo>
                  <a:cubicBezTo>
                    <a:pt x="1705016" y="79142"/>
                    <a:pt x="1700429" y="82200"/>
                    <a:pt x="1686666" y="82200"/>
                  </a:cubicBezTo>
                  <a:cubicBezTo>
                    <a:pt x="1672904" y="82200"/>
                    <a:pt x="1661435" y="86788"/>
                    <a:pt x="1669845" y="90611"/>
                  </a:cubicBezTo>
                  <a:cubicBezTo>
                    <a:pt x="1676727" y="93669"/>
                    <a:pt x="1675962" y="101315"/>
                    <a:pt x="1690489" y="105138"/>
                  </a:cubicBezTo>
                  <a:cubicBezTo>
                    <a:pt x="1705016" y="108961"/>
                    <a:pt x="1719543" y="96727"/>
                    <a:pt x="1718014" y="87552"/>
                  </a:cubicBezTo>
                  <a:cubicBezTo>
                    <a:pt x="1716485" y="79142"/>
                    <a:pt x="1768477" y="70732"/>
                    <a:pt x="1781474" y="67673"/>
                  </a:cubicBezTo>
                  <a:cubicBezTo>
                    <a:pt x="1795237" y="63850"/>
                    <a:pt x="1772299" y="49323"/>
                    <a:pt x="1787591" y="47794"/>
                  </a:cubicBezTo>
                  <a:cubicBezTo>
                    <a:pt x="1802883" y="46265"/>
                    <a:pt x="1796766" y="39384"/>
                    <a:pt x="1777651" y="36325"/>
                  </a:cubicBezTo>
                  <a:cubicBezTo>
                    <a:pt x="1759301" y="33267"/>
                    <a:pt x="1766947" y="17211"/>
                    <a:pt x="1760831" y="11094"/>
                  </a:cubicBezTo>
                  <a:cubicBezTo>
                    <a:pt x="1754714" y="4978"/>
                    <a:pt x="1750891" y="17975"/>
                    <a:pt x="1727189" y="23328"/>
                  </a:cubicBezTo>
                  <a:cubicBezTo>
                    <a:pt x="1703487" y="28680"/>
                    <a:pt x="1691254" y="34796"/>
                    <a:pt x="1701193" y="40148"/>
                  </a:cubicBezTo>
                  <a:cubicBezTo>
                    <a:pt x="1711133" y="45500"/>
                    <a:pt x="1701193" y="57734"/>
                    <a:pt x="1691254" y="56969"/>
                  </a:cubicBezTo>
                  <a:cubicBezTo>
                    <a:pt x="1681314" y="56205"/>
                    <a:pt x="1679020" y="67673"/>
                    <a:pt x="1692018" y="73025"/>
                  </a:cubicBezTo>
                  <a:moveTo>
                    <a:pt x="1185101" y="440789"/>
                  </a:moveTo>
                  <a:cubicBezTo>
                    <a:pt x="1194276" y="442318"/>
                    <a:pt x="1217978" y="436966"/>
                    <a:pt x="1221036" y="432378"/>
                  </a:cubicBezTo>
                  <a:cubicBezTo>
                    <a:pt x="1224095" y="427026"/>
                    <a:pt x="1211097" y="421674"/>
                    <a:pt x="1195805" y="421674"/>
                  </a:cubicBezTo>
                  <a:cubicBezTo>
                    <a:pt x="1178984" y="421674"/>
                    <a:pt x="1177455" y="439260"/>
                    <a:pt x="1185101" y="440789"/>
                  </a:cubicBezTo>
                  <a:moveTo>
                    <a:pt x="1052064" y="40913"/>
                  </a:moveTo>
                  <a:cubicBezTo>
                    <a:pt x="1078059" y="37855"/>
                    <a:pt x="1077295" y="22563"/>
                    <a:pt x="1063533" y="20269"/>
                  </a:cubicBezTo>
                  <a:cubicBezTo>
                    <a:pt x="1049770" y="17211"/>
                    <a:pt x="1047476" y="28680"/>
                    <a:pt x="1040595" y="27915"/>
                  </a:cubicBezTo>
                  <a:cubicBezTo>
                    <a:pt x="1033714" y="27150"/>
                    <a:pt x="1007718" y="32503"/>
                    <a:pt x="1013070" y="38619"/>
                  </a:cubicBezTo>
                  <a:cubicBezTo>
                    <a:pt x="1019951" y="46265"/>
                    <a:pt x="1039066" y="42442"/>
                    <a:pt x="1052064" y="40913"/>
                  </a:cubicBezTo>
                  <a:moveTo>
                    <a:pt x="59638" y="1148791"/>
                  </a:moveTo>
                  <a:cubicBezTo>
                    <a:pt x="56579" y="1150320"/>
                    <a:pt x="48169" y="1147262"/>
                    <a:pt x="45875" y="1143439"/>
                  </a:cubicBezTo>
                  <a:cubicBezTo>
                    <a:pt x="43581" y="1140381"/>
                    <a:pt x="37465" y="1141910"/>
                    <a:pt x="32113" y="1141910"/>
                  </a:cubicBezTo>
                  <a:cubicBezTo>
                    <a:pt x="33642" y="1142674"/>
                    <a:pt x="34406" y="1143439"/>
                    <a:pt x="35935" y="1145733"/>
                  </a:cubicBezTo>
                  <a:cubicBezTo>
                    <a:pt x="38994" y="1151850"/>
                    <a:pt x="23702" y="1151850"/>
                    <a:pt x="28290" y="1158731"/>
                  </a:cubicBezTo>
                  <a:cubicBezTo>
                    <a:pt x="32877" y="1165612"/>
                    <a:pt x="17586" y="1165612"/>
                    <a:pt x="17586" y="1158731"/>
                  </a:cubicBezTo>
                  <a:cubicBezTo>
                    <a:pt x="17586" y="1151850"/>
                    <a:pt x="765" y="1154908"/>
                    <a:pt x="1529" y="1159495"/>
                  </a:cubicBezTo>
                  <a:cubicBezTo>
                    <a:pt x="1529" y="1161024"/>
                    <a:pt x="1529" y="1163318"/>
                    <a:pt x="0" y="1165612"/>
                  </a:cubicBezTo>
                  <a:cubicBezTo>
                    <a:pt x="4588" y="1167141"/>
                    <a:pt x="9940" y="1169435"/>
                    <a:pt x="11469" y="1170199"/>
                  </a:cubicBezTo>
                  <a:cubicBezTo>
                    <a:pt x="14527" y="1171729"/>
                    <a:pt x="55815" y="1176316"/>
                    <a:pt x="71871" y="1172493"/>
                  </a:cubicBezTo>
                  <a:cubicBezTo>
                    <a:pt x="71106" y="1169435"/>
                    <a:pt x="72635" y="1160260"/>
                    <a:pt x="72635" y="1156437"/>
                  </a:cubicBezTo>
                  <a:cubicBezTo>
                    <a:pt x="71871" y="1152614"/>
                    <a:pt x="62696" y="1147262"/>
                    <a:pt x="59638" y="114879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45C3AD13-CE56-4744-9B09-04CEB086C62D}"/>
                </a:ext>
              </a:extLst>
            </p:cNvPr>
            <p:cNvSpPr/>
            <p:nvPr/>
          </p:nvSpPr>
          <p:spPr>
            <a:xfrm>
              <a:off x="10127608" y="4829261"/>
              <a:ext cx="67946" cy="50553"/>
            </a:xfrm>
            <a:custGeom>
              <a:avLst/>
              <a:gdLst>
                <a:gd name="connsiteX0" fmla="*/ 22 w 67946"/>
                <a:gd name="connsiteY0" fmla="*/ 1069 h 50553"/>
                <a:gd name="connsiteX1" fmla="*/ 67306 w 67946"/>
                <a:gd name="connsiteY1" fmla="*/ 50002 h 50553"/>
                <a:gd name="connsiteX2" fmla="*/ 22 w 67946"/>
                <a:gd name="connsiteY2" fmla="*/ 1069 h 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46" h="50553">
                  <a:moveTo>
                    <a:pt x="22" y="1069"/>
                  </a:moveTo>
                  <a:cubicBezTo>
                    <a:pt x="-1506" y="-8106"/>
                    <a:pt x="75716" y="44650"/>
                    <a:pt x="67306" y="50002"/>
                  </a:cubicBezTo>
                  <a:cubicBezTo>
                    <a:pt x="58895" y="56119"/>
                    <a:pt x="1551" y="9479"/>
                    <a:pt x="22" y="1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D5EF71D8-AD86-4717-9090-B126FA4695B3}"/>
                </a:ext>
              </a:extLst>
            </p:cNvPr>
            <p:cNvSpPr/>
            <p:nvPr/>
          </p:nvSpPr>
          <p:spPr>
            <a:xfrm>
              <a:off x="10127608" y="4829261"/>
              <a:ext cx="67946" cy="50553"/>
            </a:xfrm>
            <a:custGeom>
              <a:avLst/>
              <a:gdLst>
                <a:gd name="connsiteX0" fmla="*/ 22 w 67946"/>
                <a:gd name="connsiteY0" fmla="*/ 1069 h 50553"/>
                <a:gd name="connsiteX1" fmla="*/ 67306 w 67946"/>
                <a:gd name="connsiteY1" fmla="*/ 50002 h 50553"/>
                <a:gd name="connsiteX2" fmla="*/ 22 w 67946"/>
                <a:gd name="connsiteY2" fmla="*/ 1069 h 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46" h="50553">
                  <a:moveTo>
                    <a:pt x="22" y="1069"/>
                  </a:moveTo>
                  <a:cubicBezTo>
                    <a:pt x="-1506" y="-8106"/>
                    <a:pt x="75716" y="44650"/>
                    <a:pt x="67306" y="50002"/>
                  </a:cubicBezTo>
                  <a:cubicBezTo>
                    <a:pt x="58895" y="56119"/>
                    <a:pt x="1551" y="9479"/>
                    <a:pt x="22" y="1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2CD1D0A1-1BE6-4EE0-9187-26333D2785E5}"/>
                </a:ext>
              </a:extLst>
            </p:cNvPr>
            <p:cNvSpPr/>
            <p:nvPr/>
          </p:nvSpPr>
          <p:spPr>
            <a:xfrm>
              <a:off x="7904899" y="3253561"/>
              <a:ext cx="177477" cy="122836"/>
            </a:xfrm>
            <a:custGeom>
              <a:avLst/>
              <a:gdLst>
                <a:gd name="connsiteX0" fmla="*/ 144600 w 177477"/>
                <a:gd name="connsiteY0" fmla="*/ 100363 h 122836"/>
                <a:gd name="connsiteX1" fmla="*/ 153775 w 177477"/>
                <a:gd name="connsiteY1" fmla="*/ 107244 h 122836"/>
                <a:gd name="connsiteX2" fmla="*/ 169831 w 177477"/>
                <a:gd name="connsiteY2" fmla="*/ 112596 h 122836"/>
                <a:gd name="connsiteX3" fmla="*/ 177477 w 177477"/>
                <a:gd name="connsiteY3" fmla="*/ 111067 h 122836"/>
                <a:gd name="connsiteX4" fmla="*/ 172890 w 177477"/>
                <a:gd name="connsiteY4" fmla="*/ 78190 h 122836"/>
                <a:gd name="connsiteX5" fmla="*/ 149953 w 177477"/>
                <a:gd name="connsiteY5" fmla="*/ 62898 h 122836"/>
                <a:gd name="connsiteX6" fmla="*/ 146130 w 177477"/>
                <a:gd name="connsiteY6" fmla="*/ 41490 h 122836"/>
                <a:gd name="connsiteX7" fmla="*/ 115546 w 177477"/>
                <a:gd name="connsiteY7" fmla="*/ 43784 h 122836"/>
                <a:gd name="connsiteX8" fmla="*/ 96432 w 177477"/>
                <a:gd name="connsiteY8" fmla="*/ 39961 h 122836"/>
                <a:gd name="connsiteX9" fmla="*/ 75023 w 177477"/>
                <a:gd name="connsiteY9" fmla="*/ 39196 h 122836"/>
                <a:gd name="connsiteX10" fmla="*/ 42146 w 177477"/>
                <a:gd name="connsiteY10" fmla="*/ 36138 h 122836"/>
                <a:gd name="connsiteX11" fmla="*/ 58967 w 177477"/>
                <a:gd name="connsiteY11" fmla="*/ 21611 h 122836"/>
                <a:gd name="connsiteX12" fmla="*/ 65849 w 177477"/>
                <a:gd name="connsiteY12" fmla="*/ 21611 h 122836"/>
                <a:gd name="connsiteX13" fmla="*/ 74259 w 177477"/>
                <a:gd name="connsiteY13" fmla="*/ 1732 h 122836"/>
                <a:gd name="connsiteX14" fmla="*/ 58203 w 177477"/>
                <a:gd name="connsiteY14" fmla="*/ 5555 h 122836"/>
                <a:gd name="connsiteX15" fmla="*/ 40617 w 177477"/>
                <a:gd name="connsiteY15" fmla="*/ 10142 h 122836"/>
                <a:gd name="connsiteX16" fmla="*/ 29913 w 177477"/>
                <a:gd name="connsiteY16" fmla="*/ 23140 h 122836"/>
                <a:gd name="connsiteX17" fmla="*/ 22267 w 177477"/>
                <a:gd name="connsiteY17" fmla="*/ 36902 h 122836"/>
                <a:gd name="connsiteX18" fmla="*/ 94 w 177477"/>
                <a:gd name="connsiteY18" fmla="*/ 45313 h 122836"/>
                <a:gd name="connsiteX19" fmla="*/ 14622 w 177477"/>
                <a:gd name="connsiteY19" fmla="*/ 63663 h 122836"/>
                <a:gd name="connsiteX20" fmla="*/ 17680 w 177477"/>
                <a:gd name="connsiteY20" fmla="*/ 85071 h 122836"/>
                <a:gd name="connsiteX21" fmla="*/ 7740 w 177477"/>
                <a:gd name="connsiteY21" fmla="*/ 110302 h 122836"/>
                <a:gd name="connsiteX22" fmla="*/ 18444 w 177477"/>
                <a:gd name="connsiteY22" fmla="*/ 111831 h 122836"/>
                <a:gd name="connsiteX23" fmla="*/ 42146 w 177477"/>
                <a:gd name="connsiteY23" fmla="*/ 104950 h 122836"/>
                <a:gd name="connsiteX24" fmla="*/ 64319 w 177477"/>
                <a:gd name="connsiteY24" fmla="*/ 93481 h 122836"/>
                <a:gd name="connsiteX25" fmla="*/ 85728 w 177477"/>
                <a:gd name="connsiteY25" fmla="*/ 72073 h 122836"/>
                <a:gd name="connsiteX26" fmla="*/ 94903 w 177477"/>
                <a:gd name="connsiteY26" fmla="*/ 91952 h 122836"/>
                <a:gd name="connsiteX27" fmla="*/ 95667 w 177477"/>
                <a:gd name="connsiteY27" fmla="*/ 121006 h 122836"/>
                <a:gd name="connsiteX28" fmla="*/ 106371 w 177477"/>
                <a:gd name="connsiteY28" fmla="*/ 121771 h 122836"/>
                <a:gd name="connsiteX29" fmla="*/ 118604 w 177477"/>
                <a:gd name="connsiteY29" fmla="*/ 117183 h 122836"/>
                <a:gd name="connsiteX30" fmla="*/ 144600 w 177477"/>
                <a:gd name="connsiteY30" fmla="*/ 100363 h 1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477" h="122836">
                  <a:moveTo>
                    <a:pt x="144600" y="100363"/>
                  </a:moveTo>
                  <a:cubicBezTo>
                    <a:pt x="149953" y="103421"/>
                    <a:pt x="148423" y="108008"/>
                    <a:pt x="153775" y="107244"/>
                  </a:cubicBezTo>
                  <a:cubicBezTo>
                    <a:pt x="157598" y="106479"/>
                    <a:pt x="166009" y="108773"/>
                    <a:pt x="169831" y="112596"/>
                  </a:cubicBezTo>
                  <a:cubicBezTo>
                    <a:pt x="174419" y="111831"/>
                    <a:pt x="177477" y="111067"/>
                    <a:pt x="177477" y="111067"/>
                  </a:cubicBezTo>
                  <a:cubicBezTo>
                    <a:pt x="177477" y="111067"/>
                    <a:pt x="173654" y="85836"/>
                    <a:pt x="172890" y="78190"/>
                  </a:cubicBezTo>
                  <a:cubicBezTo>
                    <a:pt x="172125" y="70544"/>
                    <a:pt x="149953" y="62898"/>
                    <a:pt x="149953" y="62898"/>
                  </a:cubicBezTo>
                  <a:lnTo>
                    <a:pt x="146130" y="41490"/>
                  </a:lnTo>
                  <a:cubicBezTo>
                    <a:pt x="146130" y="41490"/>
                    <a:pt x="120134" y="45313"/>
                    <a:pt x="115546" y="43784"/>
                  </a:cubicBezTo>
                  <a:cubicBezTo>
                    <a:pt x="110959" y="41490"/>
                    <a:pt x="101019" y="46842"/>
                    <a:pt x="96432" y="39961"/>
                  </a:cubicBezTo>
                  <a:cubicBezTo>
                    <a:pt x="91844" y="33079"/>
                    <a:pt x="83434" y="44548"/>
                    <a:pt x="75023" y="39196"/>
                  </a:cubicBezTo>
                  <a:cubicBezTo>
                    <a:pt x="66613" y="33079"/>
                    <a:pt x="42911" y="41490"/>
                    <a:pt x="42146" y="36138"/>
                  </a:cubicBezTo>
                  <a:cubicBezTo>
                    <a:pt x="41382" y="31550"/>
                    <a:pt x="52086" y="20846"/>
                    <a:pt x="58967" y="21611"/>
                  </a:cubicBezTo>
                  <a:cubicBezTo>
                    <a:pt x="60496" y="21611"/>
                    <a:pt x="62790" y="21611"/>
                    <a:pt x="65849" y="21611"/>
                  </a:cubicBezTo>
                  <a:cubicBezTo>
                    <a:pt x="68907" y="16259"/>
                    <a:pt x="75788" y="4790"/>
                    <a:pt x="74259" y="1732"/>
                  </a:cubicBezTo>
                  <a:cubicBezTo>
                    <a:pt x="71965" y="-2091"/>
                    <a:pt x="64319" y="967"/>
                    <a:pt x="58203" y="5555"/>
                  </a:cubicBezTo>
                  <a:cubicBezTo>
                    <a:pt x="52851" y="10142"/>
                    <a:pt x="42146" y="3261"/>
                    <a:pt x="40617" y="10142"/>
                  </a:cubicBezTo>
                  <a:cubicBezTo>
                    <a:pt x="38323" y="16259"/>
                    <a:pt x="36030" y="23140"/>
                    <a:pt x="29913" y="23140"/>
                  </a:cubicBezTo>
                  <a:cubicBezTo>
                    <a:pt x="23797" y="23140"/>
                    <a:pt x="28384" y="33844"/>
                    <a:pt x="22267" y="36902"/>
                  </a:cubicBezTo>
                  <a:cubicBezTo>
                    <a:pt x="16151" y="39961"/>
                    <a:pt x="1624" y="39196"/>
                    <a:pt x="94" y="45313"/>
                  </a:cubicBezTo>
                  <a:cubicBezTo>
                    <a:pt x="-1435" y="51429"/>
                    <a:pt x="16151" y="56017"/>
                    <a:pt x="14622" y="63663"/>
                  </a:cubicBezTo>
                  <a:cubicBezTo>
                    <a:pt x="13092" y="71308"/>
                    <a:pt x="23797" y="80484"/>
                    <a:pt x="17680" y="85071"/>
                  </a:cubicBezTo>
                  <a:cubicBezTo>
                    <a:pt x="12328" y="89658"/>
                    <a:pt x="7740" y="96540"/>
                    <a:pt x="7740" y="110302"/>
                  </a:cubicBezTo>
                  <a:cubicBezTo>
                    <a:pt x="12328" y="113360"/>
                    <a:pt x="16151" y="115654"/>
                    <a:pt x="18444" y="111831"/>
                  </a:cubicBezTo>
                  <a:cubicBezTo>
                    <a:pt x="22267" y="104185"/>
                    <a:pt x="42146" y="111831"/>
                    <a:pt x="42146" y="104950"/>
                  </a:cubicBezTo>
                  <a:cubicBezTo>
                    <a:pt x="42146" y="98069"/>
                    <a:pt x="64319" y="100363"/>
                    <a:pt x="64319" y="93481"/>
                  </a:cubicBezTo>
                  <a:cubicBezTo>
                    <a:pt x="64319" y="86600"/>
                    <a:pt x="77317" y="71308"/>
                    <a:pt x="85728" y="72073"/>
                  </a:cubicBezTo>
                  <a:cubicBezTo>
                    <a:pt x="94138" y="72838"/>
                    <a:pt x="84963" y="87365"/>
                    <a:pt x="94903" y="91952"/>
                  </a:cubicBezTo>
                  <a:cubicBezTo>
                    <a:pt x="104842" y="96540"/>
                    <a:pt x="90315" y="114125"/>
                    <a:pt x="95667" y="121006"/>
                  </a:cubicBezTo>
                  <a:cubicBezTo>
                    <a:pt x="97961" y="123300"/>
                    <a:pt x="101784" y="123300"/>
                    <a:pt x="106371" y="121771"/>
                  </a:cubicBezTo>
                  <a:cubicBezTo>
                    <a:pt x="110194" y="121006"/>
                    <a:pt x="114017" y="118713"/>
                    <a:pt x="118604" y="117183"/>
                  </a:cubicBezTo>
                  <a:cubicBezTo>
                    <a:pt x="128544" y="109538"/>
                    <a:pt x="140777" y="98069"/>
                    <a:pt x="144600" y="1003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64E937B1-9611-4536-97C0-B642D0AF2699}"/>
                </a:ext>
              </a:extLst>
            </p:cNvPr>
            <p:cNvSpPr/>
            <p:nvPr/>
          </p:nvSpPr>
          <p:spPr>
            <a:xfrm>
              <a:off x="7904899" y="3253561"/>
              <a:ext cx="177477" cy="122836"/>
            </a:xfrm>
            <a:custGeom>
              <a:avLst/>
              <a:gdLst>
                <a:gd name="connsiteX0" fmla="*/ 144600 w 177477"/>
                <a:gd name="connsiteY0" fmla="*/ 100363 h 122836"/>
                <a:gd name="connsiteX1" fmla="*/ 153775 w 177477"/>
                <a:gd name="connsiteY1" fmla="*/ 107244 h 122836"/>
                <a:gd name="connsiteX2" fmla="*/ 169831 w 177477"/>
                <a:gd name="connsiteY2" fmla="*/ 112596 h 122836"/>
                <a:gd name="connsiteX3" fmla="*/ 177477 w 177477"/>
                <a:gd name="connsiteY3" fmla="*/ 111067 h 122836"/>
                <a:gd name="connsiteX4" fmla="*/ 172890 w 177477"/>
                <a:gd name="connsiteY4" fmla="*/ 78190 h 122836"/>
                <a:gd name="connsiteX5" fmla="*/ 149953 w 177477"/>
                <a:gd name="connsiteY5" fmla="*/ 62898 h 122836"/>
                <a:gd name="connsiteX6" fmla="*/ 146130 w 177477"/>
                <a:gd name="connsiteY6" fmla="*/ 41490 h 122836"/>
                <a:gd name="connsiteX7" fmla="*/ 115546 w 177477"/>
                <a:gd name="connsiteY7" fmla="*/ 43784 h 122836"/>
                <a:gd name="connsiteX8" fmla="*/ 96432 w 177477"/>
                <a:gd name="connsiteY8" fmla="*/ 39961 h 122836"/>
                <a:gd name="connsiteX9" fmla="*/ 75023 w 177477"/>
                <a:gd name="connsiteY9" fmla="*/ 39196 h 122836"/>
                <a:gd name="connsiteX10" fmla="*/ 42146 w 177477"/>
                <a:gd name="connsiteY10" fmla="*/ 36138 h 122836"/>
                <a:gd name="connsiteX11" fmla="*/ 58967 w 177477"/>
                <a:gd name="connsiteY11" fmla="*/ 21611 h 122836"/>
                <a:gd name="connsiteX12" fmla="*/ 65849 w 177477"/>
                <a:gd name="connsiteY12" fmla="*/ 21611 h 122836"/>
                <a:gd name="connsiteX13" fmla="*/ 74259 w 177477"/>
                <a:gd name="connsiteY13" fmla="*/ 1732 h 122836"/>
                <a:gd name="connsiteX14" fmla="*/ 58203 w 177477"/>
                <a:gd name="connsiteY14" fmla="*/ 5555 h 122836"/>
                <a:gd name="connsiteX15" fmla="*/ 40617 w 177477"/>
                <a:gd name="connsiteY15" fmla="*/ 10142 h 122836"/>
                <a:gd name="connsiteX16" fmla="*/ 29913 w 177477"/>
                <a:gd name="connsiteY16" fmla="*/ 23140 h 122836"/>
                <a:gd name="connsiteX17" fmla="*/ 22267 w 177477"/>
                <a:gd name="connsiteY17" fmla="*/ 36902 h 122836"/>
                <a:gd name="connsiteX18" fmla="*/ 94 w 177477"/>
                <a:gd name="connsiteY18" fmla="*/ 45313 h 122836"/>
                <a:gd name="connsiteX19" fmla="*/ 14622 w 177477"/>
                <a:gd name="connsiteY19" fmla="*/ 63663 h 122836"/>
                <a:gd name="connsiteX20" fmla="*/ 17680 w 177477"/>
                <a:gd name="connsiteY20" fmla="*/ 85071 h 122836"/>
                <a:gd name="connsiteX21" fmla="*/ 7740 w 177477"/>
                <a:gd name="connsiteY21" fmla="*/ 110302 h 122836"/>
                <a:gd name="connsiteX22" fmla="*/ 18444 w 177477"/>
                <a:gd name="connsiteY22" fmla="*/ 111831 h 122836"/>
                <a:gd name="connsiteX23" fmla="*/ 42146 w 177477"/>
                <a:gd name="connsiteY23" fmla="*/ 104950 h 122836"/>
                <a:gd name="connsiteX24" fmla="*/ 64319 w 177477"/>
                <a:gd name="connsiteY24" fmla="*/ 93481 h 122836"/>
                <a:gd name="connsiteX25" fmla="*/ 85728 w 177477"/>
                <a:gd name="connsiteY25" fmla="*/ 72073 h 122836"/>
                <a:gd name="connsiteX26" fmla="*/ 94903 w 177477"/>
                <a:gd name="connsiteY26" fmla="*/ 91952 h 122836"/>
                <a:gd name="connsiteX27" fmla="*/ 95667 w 177477"/>
                <a:gd name="connsiteY27" fmla="*/ 121006 h 122836"/>
                <a:gd name="connsiteX28" fmla="*/ 106371 w 177477"/>
                <a:gd name="connsiteY28" fmla="*/ 121771 h 122836"/>
                <a:gd name="connsiteX29" fmla="*/ 118604 w 177477"/>
                <a:gd name="connsiteY29" fmla="*/ 117183 h 122836"/>
                <a:gd name="connsiteX30" fmla="*/ 144600 w 177477"/>
                <a:gd name="connsiteY30" fmla="*/ 100363 h 1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477" h="122836">
                  <a:moveTo>
                    <a:pt x="144600" y="100363"/>
                  </a:moveTo>
                  <a:cubicBezTo>
                    <a:pt x="149953" y="103421"/>
                    <a:pt x="148423" y="108008"/>
                    <a:pt x="153775" y="107244"/>
                  </a:cubicBezTo>
                  <a:cubicBezTo>
                    <a:pt x="157598" y="106479"/>
                    <a:pt x="166009" y="108773"/>
                    <a:pt x="169831" y="112596"/>
                  </a:cubicBezTo>
                  <a:cubicBezTo>
                    <a:pt x="174419" y="111831"/>
                    <a:pt x="177477" y="111067"/>
                    <a:pt x="177477" y="111067"/>
                  </a:cubicBezTo>
                  <a:cubicBezTo>
                    <a:pt x="177477" y="111067"/>
                    <a:pt x="173654" y="85836"/>
                    <a:pt x="172890" y="78190"/>
                  </a:cubicBezTo>
                  <a:cubicBezTo>
                    <a:pt x="172125" y="70544"/>
                    <a:pt x="149953" y="62898"/>
                    <a:pt x="149953" y="62898"/>
                  </a:cubicBezTo>
                  <a:lnTo>
                    <a:pt x="146130" y="41490"/>
                  </a:lnTo>
                  <a:cubicBezTo>
                    <a:pt x="146130" y="41490"/>
                    <a:pt x="120134" y="45313"/>
                    <a:pt x="115546" y="43784"/>
                  </a:cubicBezTo>
                  <a:cubicBezTo>
                    <a:pt x="110959" y="41490"/>
                    <a:pt x="101019" y="46842"/>
                    <a:pt x="96432" y="39961"/>
                  </a:cubicBezTo>
                  <a:cubicBezTo>
                    <a:pt x="91844" y="33079"/>
                    <a:pt x="83434" y="44548"/>
                    <a:pt x="75023" y="39196"/>
                  </a:cubicBezTo>
                  <a:cubicBezTo>
                    <a:pt x="66613" y="33079"/>
                    <a:pt x="42911" y="41490"/>
                    <a:pt x="42146" y="36138"/>
                  </a:cubicBezTo>
                  <a:cubicBezTo>
                    <a:pt x="41382" y="31550"/>
                    <a:pt x="52086" y="20846"/>
                    <a:pt x="58967" y="21611"/>
                  </a:cubicBezTo>
                  <a:cubicBezTo>
                    <a:pt x="60496" y="21611"/>
                    <a:pt x="62790" y="21611"/>
                    <a:pt x="65849" y="21611"/>
                  </a:cubicBezTo>
                  <a:cubicBezTo>
                    <a:pt x="68907" y="16259"/>
                    <a:pt x="75788" y="4790"/>
                    <a:pt x="74259" y="1732"/>
                  </a:cubicBezTo>
                  <a:cubicBezTo>
                    <a:pt x="71965" y="-2091"/>
                    <a:pt x="64319" y="967"/>
                    <a:pt x="58203" y="5555"/>
                  </a:cubicBezTo>
                  <a:cubicBezTo>
                    <a:pt x="52851" y="10142"/>
                    <a:pt x="42146" y="3261"/>
                    <a:pt x="40617" y="10142"/>
                  </a:cubicBezTo>
                  <a:cubicBezTo>
                    <a:pt x="38323" y="16259"/>
                    <a:pt x="36030" y="23140"/>
                    <a:pt x="29913" y="23140"/>
                  </a:cubicBezTo>
                  <a:cubicBezTo>
                    <a:pt x="23797" y="23140"/>
                    <a:pt x="28384" y="33844"/>
                    <a:pt x="22267" y="36902"/>
                  </a:cubicBezTo>
                  <a:cubicBezTo>
                    <a:pt x="16151" y="39961"/>
                    <a:pt x="1624" y="39196"/>
                    <a:pt x="94" y="45313"/>
                  </a:cubicBezTo>
                  <a:cubicBezTo>
                    <a:pt x="-1435" y="51429"/>
                    <a:pt x="16151" y="56017"/>
                    <a:pt x="14622" y="63663"/>
                  </a:cubicBezTo>
                  <a:cubicBezTo>
                    <a:pt x="13092" y="71308"/>
                    <a:pt x="23797" y="80484"/>
                    <a:pt x="17680" y="85071"/>
                  </a:cubicBezTo>
                  <a:cubicBezTo>
                    <a:pt x="12328" y="89658"/>
                    <a:pt x="7740" y="96540"/>
                    <a:pt x="7740" y="110302"/>
                  </a:cubicBezTo>
                  <a:cubicBezTo>
                    <a:pt x="12328" y="113360"/>
                    <a:pt x="16151" y="115654"/>
                    <a:pt x="18444" y="111831"/>
                  </a:cubicBezTo>
                  <a:cubicBezTo>
                    <a:pt x="22267" y="104185"/>
                    <a:pt x="42146" y="111831"/>
                    <a:pt x="42146" y="104950"/>
                  </a:cubicBezTo>
                  <a:cubicBezTo>
                    <a:pt x="42146" y="98069"/>
                    <a:pt x="64319" y="100363"/>
                    <a:pt x="64319" y="93481"/>
                  </a:cubicBezTo>
                  <a:cubicBezTo>
                    <a:pt x="64319" y="86600"/>
                    <a:pt x="77317" y="71308"/>
                    <a:pt x="85728" y="72073"/>
                  </a:cubicBezTo>
                  <a:cubicBezTo>
                    <a:pt x="94138" y="72838"/>
                    <a:pt x="84963" y="87365"/>
                    <a:pt x="94903" y="91952"/>
                  </a:cubicBezTo>
                  <a:cubicBezTo>
                    <a:pt x="104842" y="96540"/>
                    <a:pt x="90315" y="114125"/>
                    <a:pt x="95667" y="121006"/>
                  </a:cubicBezTo>
                  <a:cubicBezTo>
                    <a:pt x="97961" y="123300"/>
                    <a:pt x="101784" y="123300"/>
                    <a:pt x="106371" y="121771"/>
                  </a:cubicBezTo>
                  <a:cubicBezTo>
                    <a:pt x="110194" y="121006"/>
                    <a:pt x="114017" y="118713"/>
                    <a:pt x="118604" y="117183"/>
                  </a:cubicBezTo>
                  <a:cubicBezTo>
                    <a:pt x="128544" y="109538"/>
                    <a:pt x="140777" y="98069"/>
                    <a:pt x="144600" y="1003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B4555AA6-72EE-4152-877A-5721F19ACBAA}"/>
                </a:ext>
              </a:extLst>
            </p:cNvPr>
            <p:cNvSpPr/>
            <p:nvPr/>
          </p:nvSpPr>
          <p:spPr>
            <a:xfrm>
              <a:off x="7332322" y="3239798"/>
              <a:ext cx="77986" cy="69015"/>
            </a:xfrm>
            <a:custGeom>
              <a:avLst/>
              <a:gdLst>
                <a:gd name="connsiteX0" fmla="*/ 73400 w 77986"/>
                <a:gd name="connsiteY0" fmla="*/ 54489 h 69015"/>
                <a:gd name="connsiteX1" fmla="*/ 58872 w 77986"/>
                <a:gd name="connsiteY1" fmla="*/ 36139 h 69015"/>
                <a:gd name="connsiteX2" fmla="*/ 50462 w 77986"/>
                <a:gd name="connsiteY2" fmla="*/ 17024 h 69015"/>
                <a:gd name="connsiteX3" fmla="*/ 44346 w 77986"/>
                <a:gd name="connsiteY3" fmla="*/ 2497 h 69015"/>
                <a:gd name="connsiteX4" fmla="*/ 23702 w 77986"/>
                <a:gd name="connsiteY4" fmla="*/ 203 h 69015"/>
                <a:gd name="connsiteX5" fmla="*/ 0 w 77986"/>
                <a:gd name="connsiteY5" fmla="*/ 5555 h 69015"/>
                <a:gd name="connsiteX6" fmla="*/ 5352 w 77986"/>
                <a:gd name="connsiteY6" fmla="*/ 24670 h 69015"/>
                <a:gd name="connsiteX7" fmla="*/ 22937 w 77986"/>
                <a:gd name="connsiteY7" fmla="*/ 32316 h 69015"/>
                <a:gd name="connsiteX8" fmla="*/ 27525 w 77986"/>
                <a:gd name="connsiteY8" fmla="*/ 41491 h 69015"/>
                <a:gd name="connsiteX9" fmla="*/ 29818 w 77986"/>
                <a:gd name="connsiteY9" fmla="*/ 41491 h 69015"/>
                <a:gd name="connsiteX10" fmla="*/ 35935 w 77986"/>
                <a:gd name="connsiteY10" fmla="*/ 46843 h 69015"/>
                <a:gd name="connsiteX11" fmla="*/ 47404 w 77986"/>
                <a:gd name="connsiteY11" fmla="*/ 52195 h 69015"/>
                <a:gd name="connsiteX12" fmla="*/ 58108 w 77986"/>
                <a:gd name="connsiteY12" fmla="*/ 56018 h 69015"/>
                <a:gd name="connsiteX13" fmla="*/ 62695 w 77986"/>
                <a:gd name="connsiteY13" fmla="*/ 69016 h 69015"/>
                <a:gd name="connsiteX14" fmla="*/ 77987 w 77986"/>
                <a:gd name="connsiteY14" fmla="*/ 65957 h 69015"/>
                <a:gd name="connsiteX15" fmla="*/ 73400 w 77986"/>
                <a:gd name="connsiteY15" fmla="*/ 54489 h 6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86" h="69015">
                  <a:moveTo>
                    <a:pt x="73400" y="54489"/>
                  </a:moveTo>
                  <a:cubicBezTo>
                    <a:pt x="73400" y="48372"/>
                    <a:pt x="58872" y="43784"/>
                    <a:pt x="58872" y="36139"/>
                  </a:cubicBezTo>
                  <a:cubicBezTo>
                    <a:pt x="58872" y="29258"/>
                    <a:pt x="48933" y="22376"/>
                    <a:pt x="50462" y="17024"/>
                  </a:cubicBezTo>
                  <a:cubicBezTo>
                    <a:pt x="51227" y="13201"/>
                    <a:pt x="46639" y="7085"/>
                    <a:pt x="44346" y="2497"/>
                  </a:cubicBezTo>
                  <a:cubicBezTo>
                    <a:pt x="38229" y="968"/>
                    <a:pt x="29818" y="-561"/>
                    <a:pt x="23702" y="203"/>
                  </a:cubicBezTo>
                  <a:cubicBezTo>
                    <a:pt x="15292" y="968"/>
                    <a:pt x="8410" y="4026"/>
                    <a:pt x="0" y="5555"/>
                  </a:cubicBezTo>
                  <a:cubicBezTo>
                    <a:pt x="4587" y="12437"/>
                    <a:pt x="1529" y="14730"/>
                    <a:pt x="5352" y="24670"/>
                  </a:cubicBezTo>
                  <a:cubicBezTo>
                    <a:pt x="9175" y="35374"/>
                    <a:pt x="19879" y="30022"/>
                    <a:pt x="22937" y="32316"/>
                  </a:cubicBezTo>
                  <a:cubicBezTo>
                    <a:pt x="24466" y="33080"/>
                    <a:pt x="25995" y="36903"/>
                    <a:pt x="27525" y="41491"/>
                  </a:cubicBezTo>
                  <a:cubicBezTo>
                    <a:pt x="28289" y="41491"/>
                    <a:pt x="29054" y="41491"/>
                    <a:pt x="29818" y="41491"/>
                  </a:cubicBezTo>
                  <a:cubicBezTo>
                    <a:pt x="33641" y="42255"/>
                    <a:pt x="35171" y="44549"/>
                    <a:pt x="35935" y="46843"/>
                  </a:cubicBezTo>
                  <a:cubicBezTo>
                    <a:pt x="40523" y="48372"/>
                    <a:pt x="45110" y="51430"/>
                    <a:pt x="47404" y="52195"/>
                  </a:cubicBezTo>
                  <a:cubicBezTo>
                    <a:pt x="50462" y="53724"/>
                    <a:pt x="51991" y="49137"/>
                    <a:pt x="58108" y="56018"/>
                  </a:cubicBezTo>
                  <a:cubicBezTo>
                    <a:pt x="63460" y="62134"/>
                    <a:pt x="63460" y="63664"/>
                    <a:pt x="62695" y="69016"/>
                  </a:cubicBezTo>
                  <a:cubicBezTo>
                    <a:pt x="68047" y="69016"/>
                    <a:pt x="73400" y="67487"/>
                    <a:pt x="77987" y="65957"/>
                  </a:cubicBezTo>
                  <a:cubicBezTo>
                    <a:pt x="75693" y="62134"/>
                    <a:pt x="73400" y="56782"/>
                    <a:pt x="73400" y="544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19B6C7DB-1D2D-4099-875E-E06D6F93546D}"/>
                </a:ext>
              </a:extLst>
            </p:cNvPr>
            <p:cNvSpPr/>
            <p:nvPr/>
          </p:nvSpPr>
          <p:spPr>
            <a:xfrm>
              <a:off x="7332322" y="3239798"/>
              <a:ext cx="77986" cy="69015"/>
            </a:xfrm>
            <a:custGeom>
              <a:avLst/>
              <a:gdLst>
                <a:gd name="connsiteX0" fmla="*/ 73400 w 77986"/>
                <a:gd name="connsiteY0" fmla="*/ 54489 h 69015"/>
                <a:gd name="connsiteX1" fmla="*/ 58872 w 77986"/>
                <a:gd name="connsiteY1" fmla="*/ 36139 h 69015"/>
                <a:gd name="connsiteX2" fmla="*/ 50462 w 77986"/>
                <a:gd name="connsiteY2" fmla="*/ 17024 h 69015"/>
                <a:gd name="connsiteX3" fmla="*/ 44346 w 77986"/>
                <a:gd name="connsiteY3" fmla="*/ 2497 h 69015"/>
                <a:gd name="connsiteX4" fmla="*/ 23702 w 77986"/>
                <a:gd name="connsiteY4" fmla="*/ 203 h 69015"/>
                <a:gd name="connsiteX5" fmla="*/ 0 w 77986"/>
                <a:gd name="connsiteY5" fmla="*/ 5555 h 69015"/>
                <a:gd name="connsiteX6" fmla="*/ 5352 w 77986"/>
                <a:gd name="connsiteY6" fmla="*/ 24670 h 69015"/>
                <a:gd name="connsiteX7" fmla="*/ 22937 w 77986"/>
                <a:gd name="connsiteY7" fmla="*/ 32316 h 69015"/>
                <a:gd name="connsiteX8" fmla="*/ 27525 w 77986"/>
                <a:gd name="connsiteY8" fmla="*/ 41491 h 69015"/>
                <a:gd name="connsiteX9" fmla="*/ 29818 w 77986"/>
                <a:gd name="connsiteY9" fmla="*/ 41491 h 69015"/>
                <a:gd name="connsiteX10" fmla="*/ 35935 w 77986"/>
                <a:gd name="connsiteY10" fmla="*/ 46843 h 69015"/>
                <a:gd name="connsiteX11" fmla="*/ 47404 w 77986"/>
                <a:gd name="connsiteY11" fmla="*/ 52195 h 69015"/>
                <a:gd name="connsiteX12" fmla="*/ 58108 w 77986"/>
                <a:gd name="connsiteY12" fmla="*/ 56018 h 69015"/>
                <a:gd name="connsiteX13" fmla="*/ 62695 w 77986"/>
                <a:gd name="connsiteY13" fmla="*/ 69016 h 69015"/>
                <a:gd name="connsiteX14" fmla="*/ 77987 w 77986"/>
                <a:gd name="connsiteY14" fmla="*/ 65957 h 69015"/>
                <a:gd name="connsiteX15" fmla="*/ 73400 w 77986"/>
                <a:gd name="connsiteY15" fmla="*/ 54489 h 6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86" h="69015">
                  <a:moveTo>
                    <a:pt x="73400" y="54489"/>
                  </a:moveTo>
                  <a:cubicBezTo>
                    <a:pt x="73400" y="48372"/>
                    <a:pt x="58872" y="43784"/>
                    <a:pt x="58872" y="36139"/>
                  </a:cubicBezTo>
                  <a:cubicBezTo>
                    <a:pt x="58872" y="29258"/>
                    <a:pt x="48933" y="22376"/>
                    <a:pt x="50462" y="17024"/>
                  </a:cubicBezTo>
                  <a:cubicBezTo>
                    <a:pt x="51227" y="13201"/>
                    <a:pt x="46639" y="7085"/>
                    <a:pt x="44346" y="2497"/>
                  </a:cubicBezTo>
                  <a:cubicBezTo>
                    <a:pt x="38229" y="968"/>
                    <a:pt x="29818" y="-561"/>
                    <a:pt x="23702" y="203"/>
                  </a:cubicBezTo>
                  <a:cubicBezTo>
                    <a:pt x="15292" y="968"/>
                    <a:pt x="8410" y="4026"/>
                    <a:pt x="0" y="5555"/>
                  </a:cubicBezTo>
                  <a:cubicBezTo>
                    <a:pt x="4587" y="12437"/>
                    <a:pt x="1529" y="14730"/>
                    <a:pt x="5352" y="24670"/>
                  </a:cubicBezTo>
                  <a:cubicBezTo>
                    <a:pt x="9175" y="35374"/>
                    <a:pt x="19879" y="30022"/>
                    <a:pt x="22937" y="32316"/>
                  </a:cubicBezTo>
                  <a:cubicBezTo>
                    <a:pt x="24466" y="33080"/>
                    <a:pt x="25995" y="36903"/>
                    <a:pt x="27525" y="41491"/>
                  </a:cubicBezTo>
                  <a:cubicBezTo>
                    <a:pt x="28289" y="41491"/>
                    <a:pt x="29054" y="41491"/>
                    <a:pt x="29818" y="41491"/>
                  </a:cubicBezTo>
                  <a:cubicBezTo>
                    <a:pt x="33641" y="42255"/>
                    <a:pt x="35171" y="44549"/>
                    <a:pt x="35935" y="46843"/>
                  </a:cubicBezTo>
                  <a:cubicBezTo>
                    <a:pt x="40523" y="48372"/>
                    <a:pt x="45110" y="51430"/>
                    <a:pt x="47404" y="52195"/>
                  </a:cubicBezTo>
                  <a:cubicBezTo>
                    <a:pt x="50462" y="53724"/>
                    <a:pt x="51991" y="49137"/>
                    <a:pt x="58108" y="56018"/>
                  </a:cubicBezTo>
                  <a:cubicBezTo>
                    <a:pt x="63460" y="62134"/>
                    <a:pt x="63460" y="63664"/>
                    <a:pt x="62695" y="69016"/>
                  </a:cubicBezTo>
                  <a:cubicBezTo>
                    <a:pt x="68047" y="69016"/>
                    <a:pt x="73400" y="67487"/>
                    <a:pt x="77987" y="65957"/>
                  </a:cubicBezTo>
                  <a:cubicBezTo>
                    <a:pt x="75693" y="62134"/>
                    <a:pt x="73400" y="56782"/>
                    <a:pt x="73400" y="544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6D3CA4A3-5D23-4BFB-89E7-176735521D7B}"/>
                </a:ext>
              </a:extLst>
            </p:cNvPr>
            <p:cNvSpPr/>
            <p:nvPr/>
          </p:nvSpPr>
          <p:spPr>
            <a:xfrm>
              <a:off x="7368257" y="3223945"/>
              <a:ext cx="111705" cy="98631"/>
            </a:xfrm>
            <a:custGeom>
              <a:avLst/>
              <a:gdLst>
                <a:gd name="connsiteX0" fmla="*/ 11469 w 111705"/>
                <a:gd name="connsiteY0" fmla="*/ 68048 h 98631"/>
                <a:gd name="connsiteX1" fmla="*/ 0 w 111705"/>
                <a:gd name="connsiteY1" fmla="*/ 62696 h 98631"/>
                <a:gd name="connsiteX2" fmla="*/ 7646 w 111705"/>
                <a:gd name="connsiteY2" fmla="*/ 75694 h 98631"/>
                <a:gd name="connsiteX3" fmla="*/ 22937 w 111705"/>
                <a:gd name="connsiteY3" fmla="*/ 85633 h 98631"/>
                <a:gd name="connsiteX4" fmla="*/ 26760 w 111705"/>
                <a:gd name="connsiteY4" fmla="*/ 85633 h 98631"/>
                <a:gd name="connsiteX5" fmla="*/ 22173 w 111705"/>
                <a:gd name="connsiteY5" fmla="*/ 72635 h 98631"/>
                <a:gd name="connsiteX6" fmla="*/ 11469 w 111705"/>
                <a:gd name="connsiteY6" fmla="*/ 68048 h 98631"/>
                <a:gd name="connsiteX7" fmla="*/ 109335 w 111705"/>
                <a:gd name="connsiteY7" fmla="*/ 32877 h 98631"/>
                <a:gd name="connsiteX8" fmla="*/ 88692 w 111705"/>
                <a:gd name="connsiteY8" fmla="*/ 4588 h 98631"/>
                <a:gd name="connsiteX9" fmla="*/ 73400 w 111705"/>
                <a:gd name="connsiteY9" fmla="*/ 16056 h 98631"/>
                <a:gd name="connsiteX10" fmla="*/ 63461 w 111705"/>
                <a:gd name="connsiteY10" fmla="*/ 16056 h 98631"/>
                <a:gd name="connsiteX11" fmla="*/ 45875 w 111705"/>
                <a:gd name="connsiteY11" fmla="*/ 3058 h 98631"/>
                <a:gd name="connsiteX12" fmla="*/ 38229 w 111705"/>
                <a:gd name="connsiteY12" fmla="*/ 0 h 98631"/>
                <a:gd name="connsiteX13" fmla="*/ 33642 w 111705"/>
                <a:gd name="connsiteY13" fmla="*/ 9175 h 98631"/>
                <a:gd name="connsiteX14" fmla="*/ 41288 w 111705"/>
                <a:gd name="connsiteY14" fmla="*/ 19879 h 98631"/>
                <a:gd name="connsiteX15" fmla="*/ 23702 w 111705"/>
                <a:gd name="connsiteY15" fmla="*/ 18350 h 98631"/>
                <a:gd name="connsiteX16" fmla="*/ 7646 w 111705"/>
                <a:gd name="connsiteY16" fmla="*/ 12998 h 98631"/>
                <a:gd name="connsiteX17" fmla="*/ 15292 w 111705"/>
                <a:gd name="connsiteY17" fmla="*/ 32112 h 98631"/>
                <a:gd name="connsiteX18" fmla="*/ 23702 w 111705"/>
                <a:gd name="connsiteY18" fmla="*/ 51227 h 98631"/>
                <a:gd name="connsiteX19" fmla="*/ 38229 w 111705"/>
                <a:gd name="connsiteY19" fmla="*/ 69577 h 98631"/>
                <a:gd name="connsiteX20" fmla="*/ 42817 w 111705"/>
                <a:gd name="connsiteY20" fmla="*/ 81810 h 98631"/>
                <a:gd name="connsiteX21" fmla="*/ 70342 w 111705"/>
                <a:gd name="connsiteY21" fmla="*/ 63460 h 98631"/>
                <a:gd name="connsiteX22" fmla="*/ 74929 w 111705"/>
                <a:gd name="connsiteY22" fmla="*/ 85633 h 98631"/>
                <a:gd name="connsiteX23" fmla="*/ 91750 w 111705"/>
                <a:gd name="connsiteY23" fmla="*/ 98631 h 98631"/>
                <a:gd name="connsiteX24" fmla="*/ 95573 w 111705"/>
                <a:gd name="connsiteY24" fmla="*/ 84104 h 98631"/>
                <a:gd name="connsiteX25" fmla="*/ 109335 w 111705"/>
                <a:gd name="connsiteY25" fmla="*/ 32877 h 9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705" h="98631">
                  <a:moveTo>
                    <a:pt x="11469" y="68048"/>
                  </a:moveTo>
                  <a:cubicBezTo>
                    <a:pt x="9175" y="67283"/>
                    <a:pt x="4588" y="63460"/>
                    <a:pt x="0" y="62696"/>
                  </a:cubicBezTo>
                  <a:cubicBezTo>
                    <a:pt x="1529" y="67283"/>
                    <a:pt x="1529" y="72635"/>
                    <a:pt x="7646" y="75694"/>
                  </a:cubicBezTo>
                  <a:cubicBezTo>
                    <a:pt x="17586" y="80281"/>
                    <a:pt x="3059" y="82575"/>
                    <a:pt x="22937" y="85633"/>
                  </a:cubicBezTo>
                  <a:cubicBezTo>
                    <a:pt x="24467" y="85633"/>
                    <a:pt x="25232" y="85633"/>
                    <a:pt x="26760" y="85633"/>
                  </a:cubicBezTo>
                  <a:cubicBezTo>
                    <a:pt x="27525" y="80281"/>
                    <a:pt x="26760" y="78752"/>
                    <a:pt x="22173" y="72635"/>
                  </a:cubicBezTo>
                  <a:cubicBezTo>
                    <a:pt x="16056" y="65754"/>
                    <a:pt x="14527" y="69577"/>
                    <a:pt x="11469" y="68048"/>
                  </a:cubicBezTo>
                  <a:moveTo>
                    <a:pt x="109335" y="32877"/>
                  </a:moveTo>
                  <a:cubicBezTo>
                    <a:pt x="106277" y="27525"/>
                    <a:pt x="97867" y="16821"/>
                    <a:pt x="88692" y="4588"/>
                  </a:cubicBezTo>
                  <a:cubicBezTo>
                    <a:pt x="85633" y="13762"/>
                    <a:pt x="75694" y="10704"/>
                    <a:pt x="73400" y="16056"/>
                  </a:cubicBezTo>
                  <a:cubicBezTo>
                    <a:pt x="71106" y="21408"/>
                    <a:pt x="66519" y="15292"/>
                    <a:pt x="63461" y="16056"/>
                  </a:cubicBezTo>
                  <a:cubicBezTo>
                    <a:pt x="60402" y="16821"/>
                    <a:pt x="53521" y="3823"/>
                    <a:pt x="45875" y="3058"/>
                  </a:cubicBezTo>
                  <a:cubicBezTo>
                    <a:pt x="43581" y="3058"/>
                    <a:pt x="41288" y="1529"/>
                    <a:pt x="38229" y="0"/>
                  </a:cubicBezTo>
                  <a:cubicBezTo>
                    <a:pt x="35171" y="3058"/>
                    <a:pt x="32877" y="6881"/>
                    <a:pt x="33642" y="9175"/>
                  </a:cubicBezTo>
                  <a:cubicBezTo>
                    <a:pt x="35935" y="12998"/>
                    <a:pt x="44346" y="16056"/>
                    <a:pt x="41288" y="19879"/>
                  </a:cubicBezTo>
                  <a:cubicBezTo>
                    <a:pt x="38229" y="23702"/>
                    <a:pt x="26760" y="22173"/>
                    <a:pt x="23702" y="18350"/>
                  </a:cubicBezTo>
                  <a:cubicBezTo>
                    <a:pt x="20644" y="14527"/>
                    <a:pt x="9940" y="9175"/>
                    <a:pt x="7646" y="12998"/>
                  </a:cubicBezTo>
                  <a:cubicBezTo>
                    <a:pt x="5352" y="17585"/>
                    <a:pt x="16821" y="26760"/>
                    <a:pt x="15292" y="32112"/>
                  </a:cubicBezTo>
                  <a:cubicBezTo>
                    <a:pt x="13763" y="38229"/>
                    <a:pt x="23702" y="44346"/>
                    <a:pt x="23702" y="51227"/>
                  </a:cubicBezTo>
                  <a:cubicBezTo>
                    <a:pt x="23702" y="58108"/>
                    <a:pt x="38229" y="63460"/>
                    <a:pt x="38229" y="69577"/>
                  </a:cubicBezTo>
                  <a:cubicBezTo>
                    <a:pt x="38229" y="72635"/>
                    <a:pt x="40523" y="77223"/>
                    <a:pt x="42817" y="81810"/>
                  </a:cubicBezTo>
                  <a:cubicBezTo>
                    <a:pt x="54286" y="76458"/>
                    <a:pt x="63461" y="67283"/>
                    <a:pt x="70342" y="63460"/>
                  </a:cubicBezTo>
                  <a:cubicBezTo>
                    <a:pt x="81046" y="57344"/>
                    <a:pt x="76458" y="81810"/>
                    <a:pt x="74929" y="85633"/>
                  </a:cubicBezTo>
                  <a:cubicBezTo>
                    <a:pt x="73400" y="87927"/>
                    <a:pt x="82575" y="94808"/>
                    <a:pt x="91750" y="98631"/>
                  </a:cubicBezTo>
                  <a:cubicBezTo>
                    <a:pt x="91750" y="93279"/>
                    <a:pt x="92515" y="87927"/>
                    <a:pt x="95573" y="84104"/>
                  </a:cubicBezTo>
                  <a:cubicBezTo>
                    <a:pt x="107041" y="69577"/>
                    <a:pt x="116216" y="45110"/>
                    <a:pt x="109335" y="328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2D3F158D-C7E1-4ACC-8B11-217434F7D36A}"/>
                </a:ext>
              </a:extLst>
            </p:cNvPr>
            <p:cNvSpPr/>
            <p:nvPr/>
          </p:nvSpPr>
          <p:spPr>
            <a:xfrm>
              <a:off x="7739963" y="3326371"/>
              <a:ext cx="330944" cy="245944"/>
            </a:xfrm>
            <a:custGeom>
              <a:avLst/>
              <a:gdLst>
                <a:gd name="connsiteX0" fmla="*/ 318711 w 330944"/>
                <a:gd name="connsiteY0" fmla="*/ 34434 h 245944"/>
                <a:gd name="connsiteX1" fmla="*/ 309536 w 330944"/>
                <a:gd name="connsiteY1" fmla="*/ 27553 h 245944"/>
                <a:gd name="connsiteX2" fmla="*/ 284305 w 330944"/>
                <a:gd name="connsiteY2" fmla="*/ 45138 h 245944"/>
                <a:gd name="connsiteX3" fmla="*/ 272071 w 330944"/>
                <a:gd name="connsiteY3" fmla="*/ 49725 h 245944"/>
                <a:gd name="connsiteX4" fmla="*/ 260603 w 330944"/>
                <a:gd name="connsiteY4" fmla="*/ 48961 h 245944"/>
                <a:gd name="connsiteX5" fmla="*/ 259838 w 330944"/>
                <a:gd name="connsiteY5" fmla="*/ 19907 h 245944"/>
                <a:gd name="connsiteX6" fmla="*/ 250663 w 330944"/>
                <a:gd name="connsiteY6" fmla="*/ 28 h 245944"/>
                <a:gd name="connsiteX7" fmla="*/ 229255 w 330944"/>
                <a:gd name="connsiteY7" fmla="*/ 21436 h 245944"/>
                <a:gd name="connsiteX8" fmla="*/ 207082 w 330944"/>
                <a:gd name="connsiteY8" fmla="*/ 32905 h 245944"/>
                <a:gd name="connsiteX9" fmla="*/ 183380 w 330944"/>
                <a:gd name="connsiteY9" fmla="*/ 39786 h 245944"/>
                <a:gd name="connsiteX10" fmla="*/ 163501 w 330944"/>
                <a:gd name="connsiteY10" fmla="*/ 33669 h 245944"/>
                <a:gd name="connsiteX11" fmla="*/ 144386 w 330944"/>
                <a:gd name="connsiteY11" fmla="*/ 26788 h 245944"/>
                <a:gd name="connsiteX12" fmla="*/ 125272 w 330944"/>
                <a:gd name="connsiteY12" fmla="*/ 22965 h 245944"/>
                <a:gd name="connsiteX13" fmla="*/ 106922 w 330944"/>
                <a:gd name="connsiteY13" fmla="*/ 34434 h 245944"/>
                <a:gd name="connsiteX14" fmla="*/ 93160 w 330944"/>
                <a:gd name="connsiteY14" fmla="*/ 58136 h 245944"/>
                <a:gd name="connsiteX15" fmla="*/ 60282 w 330944"/>
                <a:gd name="connsiteY15" fmla="*/ 78015 h 245944"/>
                <a:gd name="connsiteX16" fmla="*/ 40403 w 330944"/>
                <a:gd name="connsiteY16" fmla="*/ 85661 h 245944"/>
                <a:gd name="connsiteX17" fmla="*/ 23583 w 330944"/>
                <a:gd name="connsiteY17" fmla="*/ 81073 h 245944"/>
                <a:gd name="connsiteX18" fmla="*/ 13643 w 330944"/>
                <a:gd name="connsiteY18" fmla="*/ 92542 h 245944"/>
                <a:gd name="connsiteX19" fmla="*/ 4468 w 330944"/>
                <a:gd name="connsiteY19" fmla="*/ 111656 h 245944"/>
                <a:gd name="connsiteX20" fmla="*/ 1410 w 330944"/>
                <a:gd name="connsiteY20" fmla="*/ 133065 h 245944"/>
                <a:gd name="connsiteX21" fmla="*/ 1410 w 330944"/>
                <a:gd name="connsiteY21" fmla="*/ 159060 h 245944"/>
                <a:gd name="connsiteX22" fmla="*/ 5233 w 330944"/>
                <a:gd name="connsiteY22" fmla="*/ 186585 h 245944"/>
                <a:gd name="connsiteX23" fmla="*/ 28170 w 330944"/>
                <a:gd name="connsiteY23" fmla="*/ 198819 h 245944"/>
                <a:gd name="connsiteX24" fmla="*/ 4468 w 330944"/>
                <a:gd name="connsiteY24" fmla="*/ 233225 h 245944"/>
                <a:gd name="connsiteX25" fmla="*/ 9056 w 330944"/>
                <a:gd name="connsiteY25" fmla="*/ 241635 h 245944"/>
                <a:gd name="connsiteX26" fmla="*/ 44991 w 330944"/>
                <a:gd name="connsiteY26" fmla="*/ 245458 h 245944"/>
                <a:gd name="connsiteX27" fmla="*/ 138270 w 330944"/>
                <a:gd name="connsiteY27" fmla="*/ 233225 h 245944"/>
                <a:gd name="connsiteX28" fmla="*/ 135976 w 330944"/>
                <a:gd name="connsiteY28" fmla="*/ 208758 h 245944"/>
                <a:gd name="connsiteX29" fmla="*/ 154326 w 330944"/>
                <a:gd name="connsiteY29" fmla="*/ 197290 h 245944"/>
                <a:gd name="connsiteX30" fmla="*/ 170382 w 330944"/>
                <a:gd name="connsiteY30" fmla="*/ 192702 h 245944"/>
                <a:gd name="connsiteX31" fmla="*/ 194849 w 330944"/>
                <a:gd name="connsiteY31" fmla="*/ 184292 h 245944"/>
                <a:gd name="connsiteX32" fmla="*/ 205553 w 330944"/>
                <a:gd name="connsiteY32" fmla="*/ 173588 h 245944"/>
                <a:gd name="connsiteX33" fmla="*/ 213199 w 330944"/>
                <a:gd name="connsiteY33" fmla="*/ 147592 h 245944"/>
                <a:gd name="connsiteX34" fmla="*/ 229255 w 330944"/>
                <a:gd name="connsiteY34" fmla="*/ 137652 h 245944"/>
                <a:gd name="connsiteX35" fmla="*/ 221609 w 330944"/>
                <a:gd name="connsiteY35" fmla="*/ 121596 h 245944"/>
                <a:gd name="connsiteX36" fmla="*/ 247605 w 330944"/>
                <a:gd name="connsiteY36" fmla="*/ 122361 h 245944"/>
                <a:gd name="connsiteX37" fmla="*/ 249899 w 330944"/>
                <a:gd name="connsiteY37" fmla="*/ 103246 h 245944"/>
                <a:gd name="connsiteX38" fmla="*/ 260603 w 330944"/>
                <a:gd name="connsiteY38" fmla="*/ 85661 h 245944"/>
                <a:gd name="connsiteX39" fmla="*/ 256780 w 330944"/>
                <a:gd name="connsiteY39" fmla="*/ 71134 h 245944"/>
                <a:gd name="connsiteX40" fmla="*/ 259838 w 330944"/>
                <a:gd name="connsiteY40" fmla="*/ 58900 h 245944"/>
                <a:gd name="connsiteX41" fmla="*/ 263661 w 330944"/>
                <a:gd name="connsiteY41" fmla="*/ 57371 h 245944"/>
                <a:gd name="connsiteX42" fmla="*/ 275894 w 330944"/>
                <a:gd name="connsiteY42" fmla="*/ 52784 h 245944"/>
                <a:gd name="connsiteX43" fmla="*/ 307242 w 330944"/>
                <a:gd name="connsiteY43" fmla="*/ 42844 h 245944"/>
                <a:gd name="connsiteX44" fmla="*/ 330944 w 330944"/>
                <a:gd name="connsiteY44" fmla="*/ 35198 h 245944"/>
                <a:gd name="connsiteX45" fmla="*/ 318711 w 330944"/>
                <a:gd name="connsiteY45" fmla="*/ 34434 h 24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944" h="245944">
                  <a:moveTo>
                    <a:pt x="318711" y="34434"/>
                  </a:moveTo>
                  <a:cubicBezTo>
                    <a:pt x="314123" y="35198"/>
                    <a:pt x="314888" y="30611"/>
                    <a:pt x="309536" y="27553"/>
                  </a:cubicBezTo>
                  <a:cubicBezTo>
                    <a:pt x="305713" y="25259"/>
                    <a:pt x="293480" y="36727"/>
                    <a:pt x="284305" y="45138"/>
                  </a:cubicBezTo>
                  <a:cubicBezTo>
                    <a:pt x="279717" y="46667"/>
                    <a:pt x="275894" y="48196"/>
                    <a:pt x="272071" y="49725"/>
                  </a:cubicBezTo>
                  <a:cubicBezTo>
                    <a:pt x="266719" y="51255"/>
                    <a:pt x="262896" y="52019"/>
                    <a:pt x="260603" y="48961"/>
                  </a:cubicBezTo>
                  <a:cubicBezTo>
                    <a:pt x="255251" y="42080"/>
                    <a:pt x="269778" y="25259"/>
                    <a:pt x="259838" y="19907"/>
                  </a:cubicBezTo>
                  <a:cubicBezTo>
                    <a:pt x="249899" y="15319"/>
                    <a:pt x="259074" y="792"/>
                    <a:pt x="250663" y="28"/>
                  </a:cubicBezTo>
                  <a:cubicBezTo>
                    <a:pt x="242253" y="-737"/>
                    <a:pt x="229255" y="14555"/>
                    <a:pt x="229255" y="21436"/>
                  </a:cubicBezTo>
                  <a:cubicBezTo>
                    <a:pt x="229255" y="28317"/>
                    <a:pt x="207082" y="26023"/>
                    <a:pt x="207082" y="32905"/>
                  </a:cubicBezTo>
                  <a:cubicBezTo>
                    <a:pt x="207082" y="39786"/>
                    <a:pt x="187203" y="32140"/>
                    <a:pt x="183380" y="39786"/>
                  </a:cubicBezTo>
                  <a:cubicBezTo>
                    <a:pt x="179557" y="47432"/>
                    <a:pt x="169618" y="33669"/>
                    <a:pt x="163501" y="33669"/>
                  </a:cubicBezTo>
                  <a:cubicBezTo>
                    <a:pt x="157384" y="33669"/>
                    <a:pt x="152797" y="23730"/>
                    <a:pt x="144386" y="26788"/>
                  </a:cubicBezTo>
                  <a:cubicBezTo>
                    <a:pt x="135976" y="29846"/>
                    <a:pt x="131389" y="23730"/>
                    <a:pt x="125272" y="22965"/>
                  </a:cubicBezTo>
                  <a:cubicBezTo>
                    <a:pt x="119155" y="22200"/>
                    <a:pt x="114568" y="37492"/>
                    <a:pt x="106922" y="34434"/>
                  </a:cubicBezTo>
                  <a:cubicBezTo>
                    <a:pt x="99276" y="31375"/>
                    <a:pt x="96218" y="48961"/>
                    <a:pt x="93160" y="58136"/>
                  </a:cubicBezTo>
                  <a:cubicBezTo>
                    <a:pt x="90101" y="68075"/>
                    <a:pt x="59518" y="68075"/>
                    <a:pt x="60282" y="78015"/>
                  </a:cubicBezTo>
                  <a:cubicBezTo>
                    <a:pt x="61047" y="88719"/>
                    <a:pt x="41933" y="92542"/>
                    <a:pt x="40403" y="85661"/>
                  </a:cubicBezTo>
                  <a:cubicBezTo>
                    <a:pt x="38874" y="78779"/>
                    <a:pt x="26641" y="82602"/>
                    <a:pt x="23583" y="81073"/>
                  </a:cubicBezTo>
                  <a:cubicBezTo>
                    <a:pt x="20525" y="78779"/>
                    <a:pt x="12879" y="83367"/>
                    <a:pt x="13643" y="92542"/>
                  </a:cubicBezTo>
                  <a:cubicBezTo>
                    <a:pt x="14408" y="102481"/>
                    <a:pt x="5233" y="107834"/>
                    <a:pt x="4468" y="111656"/>
                  </a:cubicBezTo>
                  <a:cubicBezTo>
                    <a:pt x="3704" y="115479"/>
                    <a:pt x="-1648" y="126948"/>
                    <a:pt x="1410" y="133065"/>
                  </a:cubicBezTo>
                  <a:cubicBezTo>
                    <a:pt x="5233" y="139181"/>
                    <a:pt x="-3178" y="148356"/>
                    <a:pt x="1410" y="159060"/>
                  </a:cubicBezTo>
                  <a:cubicBezTo>
                    <a:pt x="5997" y="169765"/>
                    <a:pt x="2939" y="182763"/>
                    <a:pt x="5233" y="186585"/>
                  </a:cubicBezTo>
                  <a:cubicBezTo>
                    <a:pt x="6762" y="190408"/>
                    <a:pt x="24347" y="188879"/>
                    <a:pt x="28170" y="198819"/>
                  </a:cubicBezTo>
                  <a:cubicBezTo>
                    <a:pt x="31993" y="209523"/>
                    <a:pt x="5233" y="227873"/>
                    <a:pt x="4468" y="233225"/>
                  </a:cubicBezTo>
                  <a:cubicBezTo>
                    <a:pt x="3704" y="235519"/>
                    <a:pt x="5997" y="238577"/>
                    <a:pt x="9056" y="241635"/>
                  </a:cubicBezTo>
                  <a:cubicBezTo>
                    <a:pt x="19760" y="242400"/>
                    <a:pt x="32758" y="243164"/>
                    <a:pt x="44991" y="245458"/>
                  </a:cubicBezTo>
                  <a:cubicBezTo>
                    <a:pt x="60282" y="248517"/>
                    <a:pt x="136741" y="236283"/>
                    <a:pt x="138270" y="233225"/>
                  </a:cubicBezTo>
                  <a:cubicBezTo>
                    <a:pt x="139799" y="230167"/>
                    <a:pt x="135212" y="212581"/>
                    <a:pt x="135976" y="208758"/>
                  </a:cubicBezTo>
                  <a:cubicBezTo>
                    <a:pt x="136741" y="204935"/>
                    <a:pt x="145916" y="196525"/>
                    <a:pt x="154326" y="197290"/>
                  </a:cubicBezTo>
                  <a:cubicBezTo>
                    <a:pt x="162736" y="198054"/>
                    <a:pt x="170382" y="199583"/>
                    <a:pt x="170382" y="192702"/>
                  </a:cubicBezTo>
                  <a:cubicBezTo>
                    <a:pt x="170382" y="186585"/>
                    <a:pt x="193320" y="178175"/>
                    <a:pt x="194849" y="184292"/>
                  </a:cubicBezTo>
                  <a:cubicBezTo>
                    <a:pt x="197143" y="190408"/>
                    <a:pt x="204788" y="188115"/>
                    <a:pt x="205553" y="173588"/>
                  </a:cubicBezTo>
                  <a:cubicBezTo>
                    <a:pt x="206318" y="159060"/>
                    <a:pt x="204788" y="148356"/>
                    <a:pt x="213199" y="147592"/>
                  </a:cubicBezTo>
                  <a:cubicBezTo>
                    <a:pt x="221609" y="146827"/>
                    <a:pt x="230020" y="141475"/>
                    <a:pt x="229255" y="137652"/>
                  </a:cubicBezTo>
                  <a:cubicBezTo>
                    <a:pt x="228490" y="133065"/>
                    <a:pt x="219316" y="124654"/>
                    <a:pt x="221609" y="121596"/>
                  </a:cubicBezTo>
                  <a:cubicBezTo>
                    <a:pt x="224667" y="118538"/>
                    <a:pt x="245311" y="128477"/>
                    <a:pt x="247605" y="122361"/>
                  </a:cubicBezTo>
                  <a:cubicBezTo>
                    <a:pt x="250663" y="116244"/>
                    <a:pt x="246076" y="108598"/>
                    <a:pt x="249899" y="103246"/>
                  </a:cubicBezTo>
                  <a:cubicBezTo>
                    <a:pt x="252957" y="97129"/>
                    <a:pt x="261368" y="91777"/>
                    <a:pt x="260603" y="85661"/>
                  </a:cubicBezTo>
                  <a:cubicBezTo>
                    <a:pt x="259838" y="79544"/>
                    <a:pt x="261368" y="76486"/>
                    <a:pt x="256780" y="71134"/>
                  </a:cubicBezTo>
                  <a:cubicBezTo>
                    <a:pt x="252193" y="65782"/>
                    <a:pt x="253722" y="59665"/>
                    <a:pt x="259838" y="58900"/>
                  </a:cubicBezTo>
                  <a:cubicBezTo>
                    <a:pt x="260603" y="58900"/>
                    <a:pt x="262132" y="58136"/>
                    <a:pt x="263661" y="57371"/>
                  </a:cubicBezTo>
                  <a:cubicBezTo>
                    <a:pt x="268249" y="56607"/>
                    <a:pt x="272836" y="55077"/>
                    <a:pt x="275894" y="52784"/>
                  </a:cubicBezTo>
                  <a:cubicBezTo>
                    <a:pt x="284305" y="45903"/>
                    <a:pt x="301125" y="40550"/>
                    <a:pt x="307242" y="42844"/>
                  </a:cubicBezTo>
                  <a:cubicBezTo>
                    <a:pt x="312594" y="45138"/>
                    <a:pt x="324063" y="42844"/>
                    <a:pt x="330944" y="35198"/>
                  </a:cubicBezTo>
                  <a:cubicBezTo>
                    <a:pt x="326357" y="35198"/>
                    <a:pt x="321769" y="34434"/>
                    <a:pt x="318711" y="3443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8" name="Vrije vorm: vorm 367">
              <a:extLst>
                <a:ext uri="{FF2B5EF4-FFF2-40B4-BE49-F238E27FC236}">
                  <a16:creationId xmlns:a16="http://schemas.microsoft.com/office/drawing/2014/main" id="{50C15AC3-78CE-49CF-A38C-EBBDB82D1A3F}"/>
                </a:ext>
              </a:extLst>
            </p:cNvPr>
            <p:cNvSpPr/>
            <p:nvPr/>
          </p:nvSpPr>
          <p:spPr>
            <a:xfrm>
              <a:off x="7739963" y="3326371"/>
              <a:ext cx="330944" cy="245944"/>
            </a:xfrm>
            <a:custGeom>
              <a:avLst/>
              <a:gdLst>
                <a:gd name="connsiteX0" fmla="*/ 318711 w 330944"/>
                <a:gd name="connsiteY0" fmla="*/ 34434 h 245944"/>
                <a:gd name="connsiteX1" fmla="*/ 309536 w 330944"/>
                <a:gd name="connsiteY1" fmla="*/ 27553 h 245944"/>
                <a:gd name="connsiteX2" fmla="*/ 284305 w 330944"/>
                <a:gd name="connsiteY2" fmla="*/ 45138 h 245944"/>
                <a:gd name="connsiteX3" fmla="*/ 272071 w 330944"/>
                <a:gd name="connsiteY3" fmla="*/ 49725 h 245944"/>
                <a:gd name="connsiteX4" fmla="*/ 260603 w 330944"/>
                <a:gd name="connsiteY4" fmla="*/ 48961 h 245944"/>
                <a:gd name="connsiteX5" fmla="*/ 259838 w 330944"/>
                <a:gd name="connsiteY5" fmla="*/ 19907 h 245944"/>
                <a:gd name="connsiteX6" fmla="*/ 250663 w 330944"/>
                <a:gd name="connsiteY6" fmla="*/ 28 h 245944"/>
                <a:gd name="connsiteX7" fmla="*/ 229255 w 330944"/>
                <a:gd name="connsiteY7" fmla="*/ 21436 h 245944"/>
                <a:gd name="connsiteX8" fmla="*/ 207082 w 330944"/>
                <a:gd name="connsiteY8" fmla="*/ 32905 h 245944"/>
                <a:gd name="connsiteX9" fmla="*/ 183380 w 330944"/>
                <a:gd name="connsiteY9" fmla="*/ 39786 h 245944"/>
                <a:gd name="connsiteX10" fmla="*/ 163501 w 330944"/>
                <a:gd name="connsiteY10" fmla="*/ 33669 h 245944"/>
                <a:gd name="connsiteX11" fmla="*/ 144386 w 330944"/>
                <a:gd name="connsiteY11" fmla="*/ 26788 h 245944"/>
                <a:gd name="connsiteX12" fmla="*/ 125272 w 330944"/>
                <a:gd name="connsiteY12" fmla="*/ 22965 h 245944"/>
                <a:gd name="connsiteX13" fmla="*/ 106922 w 330944"/>
                <a:gd name="connsiteY13" fmla="*/ 34434 h 245944"/>
                <a:gd name="connsiteX14" fmla="*/ 93160 w 330944"/>
                <a:gd name="connsiteY14" fmla="*/ 58136 h 245944"/>
                <a:gd name="connsiteX15" fmla="*/ 60282 w 330944"/>
                <a:gd name="connsiteY15" fmla="*/ 78015 h 245944"/>
                <a:gd name="connsiteX16" fmla="*/ 40403 w 330944"/>
                <a:gd name="connsiteY16" fmla="*/ 85661 h 245944"/>
                <a:gd name="connsiteX17" fmla="*/ 23583 w 330944"/>
                <a:gd name="connsiteY17" fmla="*/ 81073 h 245944"/>
                <a:gd name="connsiteX18" fmla="*/ 13643 w 330944"/>
                <a:gd name="connsiteY18" fmla="*/ 92542 h 245944"/>
                <a:gd name="connsiteX19" fmla="*/ 4468 w 330944"/>
                <a:gd name="connsiteY19" fmla="*/ 111656 h 245944"/>
                <a:gd name="connsiteX20" fmla="*/ 1410 w 330944"/>
                <a:gd name="connsiteY20" fmla="*/ 133065 h 245944"/>
                <a:gd name="connsiteX21" fmla="*/ 1410 w 330944"/>
                <a:gd name="connsiteY21" fmla="*/ 159060 h 245944"/>
                <a:gd name="connsiteX22" fmla="*/ 5233 w 330944"/>
                <a:gd name="connsiteY22" fmla="*/ 186585 h 245944"/>
                <a:gd name="connsiteX23" fmla="*/ 28170 w 330944"/>
                <a:gd name="connsiteY23" fmla="*/ 198819 h 245944"/>
                <a:gd name="connsiteX24" fmla="*/ 4468 w 330944"/>
                <a:gd name="connsiteY24" fmla="*/ 233225 h 245944"/>
                <a:gd name="connsiteX25" fmla="*/ 9056 w 330944"/>
                <a:gd name="connsiteY25" fmla="*/ 241635 h 245944"/>
                <a:gd name="connsiteX26" fmla="*/ 44991 w 330944"/>
                <a:gd name="connsiteY26" fmla="*/ 245458 h 245944"/>
                <a:gd name="connsiteX27" fmla="*/ 138270 w 330944"/>
                <a:gd name="connsiteY27" fmla="*/ 233225 h 245944"/>
                <a:gd name="connsiteX28" fmla="*/ 135976 w 330944"/>
                <a:gd name="connsiteY28" fmla="*/ 208758 h 245944"/>
                <a:gd name="connsiteX29" fmla="*/ 154326 w 330944"/>
                <a:gd name="connsiteY29" fmla="*/ 197290 h 245944"/>
                <a:gd name="connsiteX30" fmla="*/ 170382 w 330944"/>
                <a:gd name="connsiteY30" fmla="*/ 192702 h 245944"/>
                <a:gd name="connsiteX31" fmla="*/ 194849 w 330944"/>
                <a:gd name="connsiteY31" fmla="*/ 184292 h 245944"/>
                <a:gd name="connsiteX32" fmla="*/ 205553 w 330944"/>
                <a:gd name="connsiteY32" fmla="*/ 173588 h 245944"/>
                <a:gd name="connsiteX33" fmla="*/ 213199 w 330944"/>
                <a:gd name="connsiteY33" fmla="*/ 147592 h 245944"/>
                <a:gd name="connsiteX34" fmla="*/ 229255 w 330944"/>
                <a:gd name="connsiteY34" fmla="*/ 137652 h 245944"/>
                <a:gd name="connsiteX35" fmla="*/ 221609 w 330944"/>
                <a:gd name="connsiteY35" fmla="*/ 121596 h 245944"/>
                <a:gd name="connsiteX36" fmla="*/ 247605 w 330944"/>
                <a:gd name="connsiteY36" fmla="*/ 122361 h 245944"/>
                <a:gd name="connsiteX37" fmla="*/ 249899 w 330944"/>
                <a:gd name="connsiteY37" fmla="*/ 103246 h 245944"/>
                <a:gd name="connsiteX38" fmla="*/ 260603 w 330944"/>
                <a:gd name="connsiteY38" fmla="*/ 85661 h 245944"/>
                <a:gd name="connsiteX39" fmla="*/ 256780 w 330944"/>
                <a:gd name="connsiteY39" fmla="*/ 71134 h 245944"/>
                <a:gd name="connsiteX40" fmla="*/ 259838 w 330944"/>
                <a:gd name="connsiteY40" fmla="*/ 58900 h 245944"/>
                <a:gd name="connsiteX41" fmla="*/ 263661 w 330944"/>
                <a:gd name="connsiteY41" fmla="*/ 57371 h 245944"/>
                <a:gd name="connsiteX42" fmla="*/ 275894 w 330944"/>
                <a:gd name="connsiteY42" fmla="*/ 52784 h 245944"/>
                <a:gd name="connsiteX43" fmla="*/ 307242 w 330944"/>
                <a:gd name="connsiteY43" fmla="*/ 42844 h 245944"/>
                <a:gd name="connsiteX44" fmla="*/ 330944 w 330944"/>
                <a:gd name="connsiteY44" fmla="*/ 35198 h 245944"/>
                <a:gd name="connsiteX45" fmla="*/ 318711 w 330944"/>
                <a:gd name="connsiteY45" fmla="*/ 34434 h 24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944" h="245944">
                  <a:moveTo>
                    <a:pt x="318711" y="34434"/>
                  </a:moveTo>
                  <a:cubicBezTo>
                    <a:pt x="314123" y="35198"/>
                    <a:pt x="314888" y="30611"/>
                    <a:pt x="309536" y="27553"/>
                  </a:cubicBezTo>
                  <a:cubicBezTo>
                    <a:pt x="305713" y="25259"/>
                    <a:pt x="293480" y="36727"/>
                    <a:pt x="284305" y="45138"/>
                  </a:cubicBezTo>
                  <a:cubicBezTo>
                    <a:pt x="279717" y="46667"/>
                    <a:pt x="275894" y="48196"/>
                    <a:pt x="272071" y="49725"/>
                  </a:cubicBezTo>
                  <a:cubicBezTo>
                    <a:pt x="266719" y="51255"/>
                    <a:pt x="262896" y="52019"/>
                    <a:pt x="260603" y="48961"/>
                  </a:cubicBezTo>
                  <a:cubicBezTo>
                    <a:pt x="255251" y="42080"/>
                    <a:pt x="269778" y="25259"/>
                    <a:pt x="259838" y="19907"/>
                  </a:cubicBezTo>
                  <a:cubicBezTo>
                    <a:pt x="249899" y="15319"/>
                    <a:pt x="259074" y="792"/>
                    <a:pt x="250663" y="28"/>
                  </a:cubicBezTo>
                  <a:cubicBezTo>
                    <a:pt x="242253" y="-737"/>
                    <a:pt x="229255" y="14555"/>
                    <a:pt x="229255" y="21436"/>
                  </a:cubicBezTo>
                  <a:cubicBezTo>
                    <a:pt x="229255" y="28317"/>
                    <a:pt x="207082" y="26023"/>
                    <a:pt x="207082" y="32905"/>
                  </a:cubicBezTo>
                  <a:cubicBezTo>
                    <a:pt x="207082" y="39786"/>
                    <a:pt x="187203" y="32140"/>
                    <a:pt x="183380" y="39786"/>
                  </a:cubicBezTo>
                  <a:cubicBezTo>
                    <a:pt x="179557" y="47432"/>
                    <a:pt x="169618" y="33669"/>
                    <a:pt x="163501" y="33669"/>
                  </a:cubicBezTo>
                  <a:cubicBezTo>
                    <a:pt x="157384" y="33669"/>
                    <a:pt x="152797" y="23730"/>
                    <a:pt x="144386" y="26788"/>
                  </a:cubicBezTo>
                  <a:cubicBezTo>
                    <a:pt x="135976" y="29846"/>
                    <a:pt x="131389" y="23730"/>
                    <a:pt x="125272" y="22965"/>
                  </a:cubicBezTo>
                  <a:cubicBezTo>
                    <a:pt x="119155" y="22200"/>
                    <a:pt x="114568" y="37492"/>
                    <a:pt x="106922" y="34434"/>
                  </a:cubicBezTo>
                  <a:cubicBezTo>
                    <a:pt x="99276" y="31375"/>
                    <a:pt x="96218" y="48961"/>
                    <a:pt x="93160" y="58136"/>
                  </a:cubicBezTo>
                  <a:cubicBezTo>
                    <a:pt x="90101" y="68075"/>
                    <a:pt x="59518" y="68075"/>
                    <a:pt x="60282" y="78015"/>
                  </a:cubicBezTo>
                  <a:cubicBezTo>
                    <a:pt x="61047" y="88719"/>
                    <a:pt x="41933" y="92542"/>
                    <a:pt x="40403" y="85661"/>
                  </a:cubicBezTo>
                  <a:cubicBezTo>
                    <a:pt x="38874" y="78779"/>
                    <a:pt x="26641" y="82602"/>
                    <a:pt x="23583" y="81073"/>
                  </a:cubicBezTo>
                  <a:cubicBezTo>
                    <a:pt x="20525" y="78779"/>
                    <a:pt x="12879" y="83367"/>
                    <a:pt x="13643" y="92542"/>
                  </a:cubicBezTo>
                  <a:cubicBezTo>
                    <a:pt x="14408" y="102481"/>
                    <a:pt x="5233" y="107834"/>
                    <a:pt x="4468" y="111656"/>
                  </a:cubicBezTo>
                  <a:cubicBezTo>
                    <a:pt x="3704" y="115479"/>
                    <a:pt x="-1648" y="126948"/>
                    <a:pt x="1410" y="133065"/>
                  </a:cubicBezTo>
                  <a:cubicBezTo>
                    <a:pt x="5233" y="139181"/>
                    <a:pt x="-3178" y="148356"/>
                    <a:pt x="1410" y="159060"/>
                  </a:cubicBezTo>
                  <a:cubicBezTo>
                    <a:pt x="5997" y="169765"/>
                    <a:pt x="2939" y="182763"/>
                    <a:pt x="5233" y="186585"/>
                  </a:cubicBezTo>
                  <a:cubicBezTo>
                    <a:pt x="6762" y="190408"/>
                    <a:pt x="24347" y="188879"/>
                    <a:pt x="28170" y="198819"/>
                  </a:cubicBezTo>
                  <a:cubicBezTo>
                    <a:pt x="31993" y="209523"/>
                    <a:pt x="5233" y="227873"/>
                    <a:pt x="4468" y="233225"/>
                  </a:cubicBezTo>
                  <a:cubicBezTo>
                    <a:pt x="3704" y="235519"/>
                    <a:pt x="5997" y="238577"/>
                    <a:pt x="9056" y="241635"/>
                  </a:cubicBezTo>
                  <a:cubicBezTo>
                    <a:pt x="19760" y="242400"/>
                    <a:pt x="32758" y="243164"/>
                    <a:pt x="44991" y="245458"/>
                  </a:cubicBezTo>
                  <a:cubicBezTo>
                    <a:pt x="60282" y="248517"/>
                    <a:pt x="136741" y="236283"/>
                    <a:pt x="138270" y="233225"/>
                  </a:cubicBezTo>
                  <a:cubicBezTo>
                    <a:pt x="139799" y="230167"/>
                    <a:pt x="135212" y="212581"/>
                    <a:pt x="135976" y="208758"/>
                  </a:cubicBezTo>
                  <a:cubicBezTo>
                    <a:pt x="136741" y="204935"/>
                    <a:pt x="145916" y="196525"/>
                    <a:pt x="154326" y="197290"/>
                  </a:cubicBezTo>
                  <a:cubicBezTo>
                    <a:pt x="162736" y="198054"/>
                    <a:pt x="170382" y="199583"/>
                    <a:pt x="170382" y="192702"/>
                  </a:cubicBezTo>
                  <a:cubicBezTo>
                    <a:pt x="170382" y="186585"/>
                    <a:pt x="193320" y="178175"/>
                    <a:pt x="194849" y="184292"/>
                  </a:cubicBezTo>
                  <a:cubicBezTo>
                    <a:pt x="197143" y="190408"/>
                    <a:pt x="204788" y="188115"/>
                    <a:pt x="205553" y="173588"/>
                  </a:cubicBezTo>
                  <a:cubicBezTo>
                    <a:pt x="206318" y="159060"/>
                    <a:pt x="204788" y="148356"/>
                    <a:pt x="213199" y="147592"/>
                  </a:cubicBezTo>
                  <a:cubicBezTo>
                    <a:pt x="221609" y="146827"/>
                    <a:pt x="230020" y="141475"/>
                    <a:pt x="229255" y="137652"/>
                  </a:cubicBezTo>
                  <a:cubicBezTo>
                    <a:pt x="228490" y="133065"/>
                    <a:pt x="219316" y="124654"/>
                    <a:pt x="221609" y="121596"/>
                  </a:cubicBezTo>
                  <a:cubicBezTo>
                    <a:pt x="224667" y="118538"/>
                    <a:pt x="245311" y="128477"/>
                    <a:pt x="247605" y="122361"/>
                  </a:cubicBezTo>
                  <a:cubicBezTo>
                    <a:pt x="250663" y="116244"/>
                    <a:pt x="246076" y="108598"/>
                    <a:pt x="249899" y="103246"/>
                  </a:cubicBezTo>
                  <a:cubicBezTo>
                    <a:pt x="252957" y="97129"/>
                    <a:pt x="261368" y="91777"/>
                    <a:pt x="260603" y="85661"/>
                  </a:cubicBezTo>
                  <a:cubicBezTo>
                    <a:pt x="259838" y="79544"/>
                    <a:pt x="261368" y="76486"/>
                    <a:pt x="256780" y="71134"/>
                  </a:cubicBezTo>
                  <a:cubicBezTo>
                    <a:pt x="252193" y="65782"/>
                    <a:pt x="253722" y="59665"/>
                    <a:pt x="259838" y="58900"/>
                  </a:cubicBezTo>
                  <a:cubicBezTo>
                    <a:pt x="260603" y="58900"/>
                    <a:pt x="262132" y="58136"/>
                    <a:pt x="263661" y="57371"/>
                  </a:cubicBezTo>
                  <a:cubicBezTo>
                    <a:pt x="268249" y="56607"/>
                    <a:pt x="272836" y="55077"/>
                    <a:pt x="275894" y="52784"/>
                  </a:cubicBezTo>
                  <a:cubicBezTo>
                    <a:pt x="284305" y="45903"/>
                    <a:pt x="301125" y="40550"/>
                    <a:pt x="307242" y="42844"/>
                  </a:cubicBezTo>
                  <a:cubicBezTo>
                    <a:pt x="312594" y="45138"/>
                    <a:pt x="324063" y="42844"/>
                    <a:pt x="330944" y="35198"/>
                  </a:cubicBezTo>
                  <a:cubicBezTo>
                    <a:pt x="326357" y="35198"/>
                    <a:pt x="321769" y="34434"/>
                    <a:pt x="318711" y="3443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9" name="Vrije vorm: vorm 368">
              <a:extLst>
                <a:ext uri="{FF2B5EF4-FFF2-40B4-BE49-F238E27FC236}">
                  <a16:creationId xmlns:a16="http://schemas.microsoft.com/office/drawing/2014/main" id="{0FB07BDD-9F43-46F1-9F8A-36D7AA18C123}"/>
                </a:ext>
              </a:extLst>
            </p:cNvPr>
            <p:cNvSpPr/>
            <p:nvPr/>
          </p:nvSpPr>
          <p:spPr>
            <a:xfrm>
              <a:off x="7748254" y="3363099"/>
              <a:ext cx="384584" cy="365469"/>
            </a:xfrm>
            <a:custGeom>
              <a:avLst/>
              <a:gdLst>
                <a:gd name="connsiteX0" fmla="*/ 366235 w 384584"/>
                <a:gd name="connsiteY0" fmla="*/ 38229 h 365469"/>
                <a:gd name="connsiteX1" fmla="*/ 354766 w 384584"/>
                <a:gd name="connsiteY1" fmla="*/ 19879 h 365469"/>
                <a:gd name="connsiteX2" fmla="*/ 333358 w 384584"/>
                <a:gd name="connsiteY2" fmla="*/ 1529 h 365469"/>
                <a:gd name="connsiteX3" fmla="*/ 326476 w 384584"/>
                <a:gd name="connsiteY3" fmla="*/ 3058 h 365469"/>
                <a:gd name="connsiteX4" fmla="*/ 321889 w 384584"/>
                <a:gd name="connsiteY4" fmla="*/ 0 h 365469"/>
                <a:gd name="connsiteX5" fmla="*/ 298187 w 384584"/>
                <a:gd name="connsiteY5" fmla="*/ 7646 h 365469"/>
                <a:gd name="connsiteX6" fmla="*/ 266839 w 384584"/>
                <a:gd name="connsiteY6" fmla="*/ 17585 h 365469"/>
                <a:gd name="connsiteX7" fmla="*/ 254605 w 384584"/>
                <a:gd name="connsiteY7" fmla="*/ 22173 h 365469"/>
                <a:gd name="connsiteX8" fmla="*/ 250783 w 384584"/>
                <a:gd name="connsiteY8" fmla="*/ 23702 h 365469"/>
                <a:gd name="connsiteX9" fmla="*/ 247724 w 384584"/>
                <a:gd name="connsiteY9" fmla="*/ 35935 h 365469"/>
                <a:gd name="connsiteX10" fmla="*/ 251547 w 384584"/>
                <a:gd name="connsiteY10" fmla="*/ 50462 h 365469"/>
                <a:gd name="connsiteX11" fmla="*/ 240843 w 384584"/>
                <a:gd name="connsiteY11" fmla="*/ 68048 h 365469"/>
                <a:gd name="connsiteX12" fmla="*/ 238549 w 384584"/>
                <a:gd name="connsiteY12" fmla="*/ 87162 h 365469"/>
                <a:gd name="connsiteX13" fmla="*/ 212553 w 384584"/>
                <a:gd name="connsiteY13" fmla="*/ 86398 h 365469"/>
                <a:gd name="connsiteX14" fmla="*/ 220199 w 384584"/>
                <a:gd name="connsiteY14" fmla="*/ 102454 h 365469"/>
                <a:gd name="connsiteX15" fmla="*/ 204143 w 384584"/>
                <a:gd name="connsiteY15" fmla="*/ 112394 h 365469"/>
                <a:gd name="connsiteX16" fmla="*/ 196497 w 384584"/>
                <a:gd name="connsiteY16" fmla="*/ 138389 h 365469"/>
                <a:gd name="connsiteX17" fmla="*/ 185793 w 384584"/>
                <a:gd name="connsiteY17" fmla="*/ 149093 h 365469"/>
                <a:gd name="connsiteX18" fmla="*/ 161327 w 384584"/>
                <a:gd name="connsiteY18" fmla="*/ 157504 h 365469"/>
                <a:gd name="connsiteX19" fmla="*/ 145270 w 384584"/>
                <a:gd name="connsiteY19" fmla="*/ 162091 h 365469"/>
                <a:gd name="connsiteX20" fmla="*/ 126921 w 384584"/>
                <a:gd name="connsiteY20" fmla="*/ 173560 h 365469"/>
                <a:gd name="connsiteX21" fmla="*/ 129214 w 384584"/>
                <a:gd name="connsiteY21" fmla="*/ 198026 h 365469"/>
                <a:gd name="connsiteX22" fmla="*/ 35935 w 384584"/>
                <a:gd name="connsiteY22" fmla="*/ 210260 h 365469"/>
                <a:gd name="connsiteX23" fmla="*/ 0 w 384584"/>
                <a:gd name="connsiteY23" fmla="*/ 206437 h 365469"/>
                <a:gd name="connsiteX24" fmla="*/ 10704 w 384584"/>
                <a:gd name="connsiteY24" fmla="*/ 219435 h 365469"/>
                <a:gd name="connsiteX25" fmla="*/ 34406 w 384584"/>
                <a:gd name="connsiteY25" fmla="*/ 240843 h 365469"/>
                <a:gd name="connsiteX26" fmla="*/ 45110 w 384584"/>
                <a:gd name="connsiteY26" fmla="*/ 267603 h 365469"/>
                <a:gd name="connsiteX27" fmla="*/ 50463 w 384584"/>
                <a:gd name="connsiteY27" fmla="*/ 285953 h 365469"/>
                <a:gd name="connsiteX28" fmla="*/ 29054 w 384584"/>
                <a:gd name="connsiteY28" fmla="*/ 292835 h 365469"/>
                <a:gd name="connsiteX29" fmla="*/ 14527 w 384584"/>
                <a:gd name="connsiteY29" fmla="*/ 318066 h 365469"/>
                <a:gd name="connsiteX30" fmla="*/ 15292 w 384584"/>
                <a:gd name="connsiteY30" fmla="*/ 324182 h 365469"/>
                <a:gd name="connsiteX31" fmla="*/ 58873 w 384584"/>
                <a:gd name="connsiteY31" fmla="*/ 321124 h 365469"/>
                <a:gd name="connsiteX32" fmla="*/ 76458 w 384584"/>
                <a:gd name="connsiteY32" fmla="*/ 318066 h 365469"/>
                <a:gd name="connsiteX33" fmla="*/ 113923 w 384584"/>
                <a:gd name="connsiteY33" fmla="*/ 318066 h 365469"/>
                <a:gd name="connsiteX34" fmla="*/ 132272 w 384584"/>
                <a:gd name="connsiteY34" fmla="*/ 324182 h 365469"/>
                <a:gd name="connsiteX35" fmla="*/ 142977 w 384584"/>
                <a:gd name="connsiteY35" fmla="*/ 337180 h 365469"/>
                <a:gd name="connsiteX36" fmla="*/ 147564 w 384584"/>
                <a:gd name="connsiteY36" fmla="*/ 354001 h 365469"/>
                <a:gd name="connsiteX37" fmla="*/ 167443 w 384584"/>
                <a:gd name="connsiteY37" fmla="*/ 363176 h 365469"/>
                <a:gd name="connsiteX38" fmla="*/ 171266 w 384584"/>
                <a:gd name="connsiteY38" fmla="*/ 365470 h 365469"/>
                <a:gd name="connsiteX39" fmla="*/ 172796 w 384584"/>
                <a:gd name="connsiteY39" fmla="*/ 363941 h 365469"/>
                <a:gd name="connsiteX40" fmla="*/ 194204 w 384584"/>
                <a:gd name="connsiteY40" fmla="*/ 348649 h 365469"/>
                <a:gd name="connsiteX41" fmla="*/ 216376 w 384584"/>
                <a:gd name="connsiteY41" fmla="*/ 347884 h 365469"/>
                <a:gd name="connsiteX42" fmla="*/ 233962 w 384584"/>
                <a:gd name="connsiteY42" fmla="*/ 343297 h 365469"/>
                <a:gd name="connsiteX43" fmla="*/ 225551 w 384584"/>
                <a:gd name="connsiteY43" fmla="*/ 321124 h 365469"/>
                <a:gd name="connsiteX44" fmla="*/ 215612 w 384584"/>
                <a:gd name="connsiteY44" fmla="*/ 295893 h 365469"/>
                <a:gd name="connsiteX45" fmla="*/ 201085 w 384584"/>
                <a:gd name="connsiteY45" fmla="*/ 278308 h 365469"/>
                <a:gd name="connsiteX46" fmla="*/ 218670 w 384584"/>
                <a:gd name="connsiteY46" fmla="*/ 255370 h 365469"/>
                <a:gd name="connsiteX47" fmla="*/ 236256 w 384584"/>
                <a:gd name="connsiteY47" fmla="*/ 257664 h 365469"/>
                <a:gd name="connsiteX48" fmla="*/ 251547 w 384584"/>
                <a:gd name="connsiteY48" fmla="*/ 256899 h 365469"/>
                <a:gd name="connsiteX49" fmla="*/ 264545 w 384584"/>
                <a:gd name="connsiteY49" fmla="*/ 238549 h 365469"/>
                <a:gd name="connsiteX50" fmla="*/ 283660 w 384584"/>
                <a:gd name="connsiteY50" fmla="*/ 226316 h 365469"/>
                <a:gd name="connsiteX51" fmla="*/ 292834 w 384584"/>
                <a:gd name="connsiteY51" fmla="*/ 200320 h 365469"/>
                <a:gd name="connsiteX52" fmla="*/ 306597 w 384584"/>
                <a:gd name="connsiteY52" fmla="*/ 188852 h 365469"/>
                <a:gd name="connsiteX53" fmla="*/ 317301 w 384584"/>
                <a:gd name="connsiteY53" fmla="*/ 175089 h 365469"/>
                <a:gd name="connsiteX54" fmla="*/ 321889 w 384584"/>
                <a:gd name="connsiteY54" fmla="*/ 156739 h 365469"/>
                <a:gd name="connsiteX55" fmla="*/ 334122 w 384584"/>
                <a:gd name="connsiteY55" fmla="*/ 138389 h 365469"/>
                <a:gd name="connsiteX56" fmla="*/ 323418 w 384584"/>
                <a:gd name="connsiteY56" fmla="*/ 127685 h 365469"/>
                <a:gd name="connsiteX57" fmla="*/ 309655 w 384584"/>
                <a:gd name="connsiteY57" fmla="*/ 104748 h 365469"/>
                <a:gd name="connsiteX58" fmla="*/ 305832 w 384584"/>
                <a:gd name="connsiteY58" fmla="*/ 81810 h 365469"/>
                <a:gd name="connsiteX59" fmla="*/ 318066 w 384584"/>
                <a:gd name="connsiteY59" fmla="*/ 68048 h 365469"/>
                <a:gd name="connsiteX60" fmla="*/ 353237 w 384584"/>
                <a:gd name="connsiteY60" fmla="*/ 74929 h 365469"/>
                <a:gd name="connsiteX61" fmla="*/ 376174 w 384584"/>
                <a:gd name="connsiteY61" fmla="*/ 64989 h 365469"/>
                <a:gd name="connsiteX62" fmla="*/ 384584 w 384584"/>
                <a:gd name="connsiteY62" fmla="*/ 49698 h 365469"/>
                <a:gd name="connsiteX63" fmla="*/ 366235 w 384584"/>
                <a:gd name="connsiteY63" fmla="*/ 38229 h 3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4584" h="365469">
                  <a:moveTo>
                    <a:pt x="366235" y="38229"/>
                  </a:moveTo>
                  <a:cubicBezTo>
                    <a:pt x="355530" y="32877"/>
                    <a:pt x="354766" y="22937"/>
                    <a:pt x="354766" y="19879"/>
                  </a:cubicBezTo>
                  <a:cubicBezTo>
                    <a:pt x="354766" y="16821"/>
                    <a:pt x="342532" y="9175"/>
                    <a:pt x="333358" y="1529"/>
                  </a:cubicBezTo>
                  <a:cubicBezTo>
                    <a:pt x="331828" y="1529"/>
                    <a:pt x="329535" y="2294"/>
                    <a:pt x="326476" y="3058"/>
                  </a:cubicBezTo>
                  <a:cubicBezTo>
                    <a:pt x="325712" y="1529"/>
                    <a:pt x="324183" y="765"/>
                    <a:pt x="321889" y="0"/>
                  </a:cubicBezTo>
                  <a:cubicBezTo>
                    <a:pt x="315008" y="7646"/>
                    <a:pt x="303539" y="9175"/>
                    <a:pt x="298187" y="7646"/>
                  </a:cubicBezTo>
                  <a:cubicBezTo>
                    <a:pt x="292070" y="5352"/>
                    <a:pt x="275249" y="10704"/>
                    <a:pt x="266839" y="17585"/>
                  </a:cubicBezTo>
                  <a:cubicBezTo>
                    <a:pt x="263780" y="19879"/>
                    <a:pt x="259958" y="20644"/>
                    <a:pt x="254605" y="22173"/>
                  </a:cubicBezTo>
                  <a:cubicBezTo>
                    <a:pt x="253077" y="22937"/>
                    <a:pt x="252312" y="23702"/>
                    <a:pt x="250783" y="23702"/>
                  </a:cubicBezTo>
                  <a:cubicBezTo>
                    <a:pt x="244666" y="24467"/>
                    <a:pt x="242372" y="30583"/>
                    <a:pt x="247724" y="35935"/>
                  </a:cubicBezTo>
                  <a:cubicBezTo>
                    <a:pt x="252312" y="41287"/>
                    <a:pt x="250783" y="44346"/>
                    <a:pt x="251547" y="50462"/>
                  </a:cubicBezTo>
                  <a:cubicBezTo>
                    <a:pt x="252312" y="56579"/>
                    <a:pt x="243902" y="61931"/>
                    <a:pt x="240843" y="68048"/>
                  </a:cubicBezTo>
                  <a:cubicBezTo>
                    <a:pt x="237785" y="74164"/>
                    <a:pt x="241608" y="81046"/>
                    <a:pt x="238549" y="87162"/>
                  </a:cubicBezTo>
                  <a:cubicBezTo>
                    <a:pt x="235491" y="93279"/>
                    <a:pt x="214848" y="83339"/>
                    <a:pt x="212553" y="86398"/>
                  </a:cubicBezTo>
                  <a:cubicBezTo>
                    <a:pt x="209495" y="89456"/>
                    <a:pt x="219435" y="97866"/>
                    <a:pt x="220199" y="102454"/>
                  </a:cubicBezTo>
                  <a:cubicBezTo>
                    <a:pt x="220964" y="107041"/>
                    <a:pt x="212553" y="111629"/>
                    <a:pt x="204143" y="112394"/>
                  </a:cubicBezTo>
                  <a:cubicBezTo>
                    <a:pt x="195733" y="113158"/>
                    <a:pt x="197262" y="123862"/>
                    <a:pt x="196497" y="138389"/>
                  </a:cubicBezTo>
                  <a:cubicBezTo>
                    <a:pt x="195733" y="152916"/>
                    <a:pt x="187322" y="155210"/>
                    <a:pt x="185793" y="149093"/>
                  </a:cubicBezTo>
                  <a:cubicBezTo>
                    <a:pt x="183499" y="142977"/>
                    <a:pt x="161327" y="151387"/>
                    <a:pt x="161327" y="157504"/>
                  </a:cubicBezTo>
                  <a:cubicBezTo>
                    <a:pt x="161327" y="163620"/>
                    <a:pt x="153681" y="162856"/>
                    <a:pt x="145270" y="162091"/>
                  </a:cubicBezTo>
                  <a:cubicBezTo>
                    <a:pt x="136860" y="161327"/>
                    <a:pt x="127685" y="169737"/>
                    <a:pt x="126921" y="173560"/>
                  </a:cubicBezTo>
                  <a:cubicBezTo>
                    <a:pt x="126156" y="177383"/>
                    <a:pt x="129979" y="194968"/>
                    <a:pt x="129214" y="198026"/>
                  </a:cubicBezTo>
                  <a:cubicBezTo>
                    <a:pt x="127685" y="201085"/>
                    <a:pt x="51227" y="213318"/>
                    <a:pt x="35935" y="210260"/>
                  </a:cubicBezTo>
                  <a:cubicBezTo>
                    <a:pt x="23702" y="207966"/>
                    <a:pt x="10704" y="206437"/>
                    <a:pt x="0" y="206437"/>
                  </a:cubicBezTo>
                  <a:cubicBezTo>
                    <a:pt x="3823" y="210260"/>
                    <a:pt x="9175" y="214847"/>
                    <a:pt x="10704" y="219435"/>
                  </a:cubicBezTo>
                  <a:cubicBezTo>
                    <a:pt x="13762" y="227845"/>
                    <a:pt x="23702" y="235491"/>
                    <a:pt x="34406" y="240843"/>
                  </a:cubicBezTo>
                  <a:cubicBezTo>
                    <a:pt x="45110" y="245431"/>
                    <a:pt x="39758" y="266074"/>
                    <a:pt x="45110" y="267603"/>
                  </a:cubicBezTo>
                  <a:cubicBezTo>
                    <a:pt x="50463" y="269897"/>
                    <a:pt x="58108" y="285189"/>
                    <a:pt x="50463" y="285953"/>
                  </a:cubicBezTo>
                  <a:cubicBezTo>
                    <a:pt x="42817" y="286718"/>
                    <a:pt x="36700" y="289012"/>
                    <a:pt x="29054" y="292835"/>
                  </a:cubicBezTo>
                  <a:cubicBezTo>
                    <a:pt x="21408" y="296658"/>
                    <a:pt x="13762" y="306597"/>
                    <a:pt x="14527" y="318066"/>
                  </a:cubicBezTo>
                  <a:cubicBezTo>
                    <a:pt x="14527" y="319595"/>
                    <a:pt x="14527" y="321889"/>
                    <a:pt x="15292" y="324182"/>
                  </a:cubicBezTo>
                  <a:cubicBezTo>
                    <a:pt x="33642" y="324947"/>
                    <a:pt x="56579" y="323418"/>
                    <a:pt x="58873" y="321124"/>
                  </a:cubicBezTo>
                  <a:cubicBezTo>
                    <a:pt x="62696" y="316537"/>
                    <a:pt x="71871" y="315008"/>
                    <a:pt x="76458" y="318066"/>
                  </a:cubicBezTo>
                  <a:cubicBezTo>
                    <a:pt x="81810" y="321889"/>
                    <a:pt x="104748" y="323418"/>
                    <a:pt x="113923" y="318066"/>
                  </a:cubicBezTo>
                  <a:cubicBezTo>
                    <a:pt x="125391" y="311185"/>
                    <a:pt x="132272" y="318066"/>
                    <a:pt x="132272" y="324182"/>
                  </a:cubicBezTo>
                  <a:cubicBezTo>
                    <a:pt x="132272" y="330299"/>
                    <a:pt x="137625" y="332593"/>
                    <a:pt x="142977" y="337180"/>
                  </a:cubicBezTo>
                  <a:cubicBezTo>
                    <a:pt x="148329" y="342533"/>
                    <a:pt x="144506" y="347884"/>
                    <a:pt x="147564" y="354001"/>
                  </a:cubicBezTo>
                  <a:cubicBezTo>
                    <a:pt x="150623" y="360118"/>
                    <a:pt x="157504" y="358589"/>
                    <a:pt x="167443" y="363176"/>
                  </a:cubicBezTo>
                  <a:cubicBezTo>
                    <a:pt x="168973" y="363941"/>
                    <a:pt x="169737" y="364705"/>
                    <a:pt x="171266" y="365470"/>
                  </a:cubicBezTo>
                  <a:cubicBezTo>
                    <a:pt x="172031" y="364705"/>
                    <a:pt x="172031" y="363941"/>
                    <a:pt x="172796" y="363941"/>
                  </a:cubicBezTo>
                  <a:cubicBezTo>
                    <a:pt x="178147" y="357060"/>
                    <a:pt x="178912" y="345591"/>
                    <a:pt x="194204" y="348649"/>
                  </a:cubicBezTo>
                  <a:cubicBezTo>
                    <a:pt x="208731" y="351707"/>
                    <a:pt x="207966" y="345591"/>
                    <a:pt x="216376" y="347884"/>
                  </a:cubicBezTo>
                  <a:cubicBezTo>
                    <a:pt x="224787" y="350178"/>
                    <a:pt x="230139" y="348649"/>
                    <a:pt x="233962" y="343297"/>
                  </a:cubicBezTo>
                  <a:cubicBezTo>
                    <a:pt x="237785" y="337180"/>
                    <a:pt x="230139" y="325712"/>
                    <a:pt x="225551" y="321124"/>
                  </a:cubicBezTo>
                  <a:cubicBezTo>
                    <a:pt x="220964" y="316537"/>
                    <a:pt x="214848" y="305833"/>
                    <a:pt x="215612" y="295893"/>
                  </a:cubicBezTo>
                  <a:cubicBezTo>
                    <a:pt x="216376" y="285953"/>
                    <a:pt x="201085" y="285953"/>
                    <a:pt x="201085" y="278308"/>
                  </a:cubicBezTo>
                  <a:cubicBezTo>
                    <a:pt x="201085" y="270662"/>
                    <a:pt x="215612" y="258429"/>
                    <a:pt x="218670" y="255370"/>
                  </a:cubicBezTo>
                  <a:cubicBezTo>
                    <a:pt x="221729" y="252312"/>
                    <a:pt x="233197" y="263016"/>
                    <a:pt x="236256" y="257664"/>
                  </a:cubicBezTo>
                  <a:cubicBezTo>
                    <a:pt x="239314" y="251547"/>
                    <a:pt x="246960" y="255370"/>
                    <a:pt x="251547" y="256899"/>
                  </a:cubicBezTo>
                  <a:cubicBezTo>
                    <a:pt x="256135" y="257664"/>
                    <a:pt x="263780" y="246960"/>
                    <a:pt x="264545" y="238549"/>
                  </a:cubicBezTo>
                  <a:cubicBezTo>
                    <a:pt x="265310" y="230139"/>
                    <a:pt x="281366" y="228610"/>
                    <a:pt x="283660" y="226316"/>
                  </a:cubicBezTo>
                  <a:cubicBezTo>
                    <a:pt x="286718" y="223258"/>
                    <a:pt x="291306" y="204143"/>
                    <a:pt x="292834" y="200320"/>
                  </a:cubicBezTo>
                  <a:cubicBezTo>
                    <a:pt x="294364" y="196497"/>
                    <a:pt x="306597" y="199556"/>
                    <a:pt x="306597" y="188852"/>
                  </a:cubicBezTo>
                  <a:cubicBezTo>
                    <a:pt x="306597" y="178148"/>
                    <a:pt x="311949" y="176618"/>
                    <a:pt x="317301" y="175089"/>
                  </a:cubicBezTo>
                  <a:cubicBezTo>
                    <a:pt x="322653" y="174325"/>
                    <a:pt x="321124" y="164385"/>
                    <a:pt x="321889" y="156739"/>
                  </a:cubicBezTo>
                  <a:cubicBezTo>
                    <a:pt x="322653" y="149093"/>
                    <a:pt x="326476" y="140683"/>
                    <a:pt x="334122" y="138389"/>
                  </a:cubicBezTo>
                  <a:cubicBezTo>
                    <a:pt x="341768" y="136095"/>
                    <a:pt x="331064" y="126156"/>
                    <a:pt x="323418" y="127685"/>
                  </a:cubicBezTo>
                  <a:cubicBezTo>
                    <a:pt x="315008" y="129979"/>
                    <a:pt x="309655" y="104748"/>
                    <a:pt x="309655" y="104748"/>
                  </a:cubicBezTo>
                  <a:cubicBezTo>
                    <a:pt x="309655" y="104748"/>
                    <a:pt x="310420" y="84869"/>
                    <a:pt x="305832" y="81810"/>
                  </a:cubicBezTo>
                  <a:cubicBezTo>
                    <a:pt x="301245" y="78752"/>
                    <a:pt x="307362" y="68048"/>
                    <a:pt x="318066" y="68048"/>
                  </a:cubicBezTo>
                  <a:cubicBezTo>
                    <a:pt x="328005" y="68048"/>
                    <a:pt x="346355" y="79517"/>
                    <a:pt x="353237" y="74929"/>
                  </a:cubicBezTo>
                  <a:cubicBezTo>
                    <a:pt x="359353" y="70342"/>
                    <a:pt x="372351" y="67283"/>
                    <a:pt x="376174" y="64989"/>
                  </a:cubicBezTo>
                  <a:cubicBezTo>
                    <a:pt x="379233" y="63460"/>
                    <a:pt x="383055" y="54285"/>
                    <a:pt x="384584" y="49698"/>
                  </a:cubicBezTo>
                  <a:cubicBezTo>
                    <a:pt x="380761" y="45110"/>
                    <a:pt x="373115" y="41287"/>
                    <a:pt x="366235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0" name="Vrije vorm: vorm 369">
              <a:extLst>
                <a:ext uri="{FF2B5EF4-FFF2-40B4-BE49-F238E27FC236}">
                  <a16:creationId xmlns:a16="http://schemas.microsoft.com/office/drawing/2014/main" id="{BA26F183-5B5C-4F50-B762-B3E46E0A93AF}"/>
                </a:ext>
              </a:extLst>
            </p:cNvPr>
            <p:cNvSpPr/>
            <p:nvPr/>
          </p:nvSpPr>
          <p:spPr>
            <a:xfrm>
              <a:off x="7748254" y="3363099"/>
              <a:ext cx="384584" cy="365469"/>
            </a:xfrm>
            <a:custGeom>
              <a:avLst/>
              <a:gdLst>
                <a:gd name="connsiteX0" fmla="*/ 366235 w 384584"/>
                <a:gd name="connsiteY0" fmla="*/ 38229 h 365469"/>
                <a:gd name="connsiteX1" fmla="*/ 354766 w 384584"/>
                <a:gd name="connsiteY1" fmla="*/ 19879 h 365469"/>
                <a:gd name="connsiteX2" fmla="*/ 333358 w 384584"/>
                <a:gd name="connsiteY2" fmla="*/ 1529 h 365469"/>
                <a:gd name="connsiteX3" fmla="*/ 326476 w 384584"/>
                <a:gd name="connsiteY3" fmla="*/ 3058 h 365469"/>
                <a:gd name="connsiteX4" fmla="*/ 321889 w 384584"/>
                <a:gd name="connsiteY4" fmla="*/ 0 h 365469"/>
                <a:gd name="connsiteX5" fmla="*/ 298187 w 384584"/>
                <a:gd name="connsiteY5" fmla="*/ 7646 h 365469"/>
                <a:gd name="connsiteX6" fmla="*/ 266839 w 384584"/>
                <a:gd name="connsiteY6" fmla="*/ 17585 h 365469"/>
                <a:gd name="connsiteX7" fmla="*/ 254605 w 384584"/>
                <a:gd name="connsiteY7" fmla="*/ 22173 h 365469"/>
                <a:gd name="connsiteX8" fmla="*/ 250783 w 384584"/>
                <a:gd name="connsiteY8" fmla="*/ 23702 h 365469"/>
                <a:gd name="connsiteX9" fmla="*/ 247724 w 384584"/>
                <a:gd name="connsiteY9" fmla="*/ 35935 h 365469"/>
                <a:gd name="connsiteX10" fmla="*/ 251547 w 384584"/>
                <a:gd name="connsiteY10" fmla="*/ 50462 h 365469"/>
                <a:gd name="connsiteX11" fmla="*/ 240843 w 384584"/>
                <a:gd name="connsiteY11" fmla="*/ 68048 h 365469"/>
                <a:gd name="connsiteX12" fmla="*/ 238549 w 384584"/>
                <a:gd name="connsiteY12" fmla="*/ 87162 h 365469"/>
                <a:gd name="connsiteX13" fmla="*/ 212553 w 384584"/>
                <a:gd name="connsiteY13" fmla="*/ 86398 h 365469"/>
                <a:gd name="connsiteX14" fmla="*/ 220199 w 384584"/>
                <a:gd name="connsiteY14" fmla="*/ 102454 h 365469"/>
                <a:gd name="connsiteX15" fmla="*/ 204143 w 384584"/>
                <a:gd name="connsiteY15" fmla="*/ 112394 h 365469"/>
                <a:gd name="connsiteX16" fmla="*/ 196497 w 384584"/>
                <a:gd name="connsiteY16" fmla="*/ 138389 h 365469"/>
                <a:gd name="connsiteX17" fmla="*/ 185793 w 384584"/>
                <a:gd name="connsiteY17" fmla="*/ 149093 h 365469"/>
                <a:gd name="connsiteX18" fmla="*/ 161327 w 384584"/>
                <a:gd name="connsiteY18" fmla="*/ 157504 h 365469"/>
                <a:gd name="connsiteX19" fmla="*/ 145270 w 384584"/>
                <a:gd name="connsiteY19" fmla="*/ 162091 h 365469"/>
                <a:gd name="connsiteX20" fmla="*/ 126921 w 384584"/>
                <a:gd name="connsiteY20" fmla="*/ 173560 h 365469"/>
                <a:gd name="connsiteX21" fmla="*/ 129214 w 384584"/>
                <a:gd name="connsiteY21" fmla="*/ 198026 h 365469"/>
                <a:gd name="connsiteX22" fmla="*/ 35935 w 384584"/>
                <a:gd name="connsiteY22" fmla="*/ 210260 h 365469"/>
                <a:gd name="connsiteX23" fmla="*/ 0 w 384584"/>
                <a:gd name="connsiteY23" fmla="*/ 206437 h 365469"/>
                <a:gd name="connsiteX24" fmla="*/ 10704 w 384584"/>
                <a:gd name="connsiteY24" fmla="*/ 219435 h 365469"/>
                <a:gd name="connsiteX25" fmla="*/ 34406 w 384584"/>
                <a:gd name="connsiteY25" fmla="*/ 240843 h 365469"/>
                <a:gd name="connsiteX26" fmla="*/ 45110 w 384584"/>
                <a:gd name="connsiteY26" fmla="*/ 267603 h 365469"/>
                <a:gd name="connsiteX27" fmla="*/ 50463 w 384584"/>
                <a:gd name="connsiteY27" fmla="*/ 285953 h 365469"/>
                <a:gd name="connsiteX28" fmla="*/ 29054 w 384584"/>
                <a:gd name="connsiteY28" fmla="*/ 292835 h 365469"/>
                <a:gd name="connsiteX29" fmla="*/ 14527 w 384584"/>
                <a:gd name="connsiteY29" fmla="*/ 318066 h 365469"/>
                <a:gd name="connsiteX30" fmla="*/ 15292 w 384584"/>
                <a:gd name="connsiteY30" fmla="*/ 324182 h 365469"/>
                <a:gd name="connsiteX31" fmla="*/ 58873 w 384584"/>
                <a:gd name="connsiteY31" fmla="*/ 321124 h 365469"/>
                <a:gd name="connsiteX32" fmla="*/ 76458 w 384584"/>
                <a:gd name="connsiteY32" fmla="*/ 318066 h 365469"/>
                <a:gd name="connsiteX33" fmla="*/ 113923 w 384584"/>
                <a:gd name="connsiteY33" fmla="*/ 318066 h 365469"/>
                <a:gd name="connsiteX34" fmla="*/ 132272 w 384584"/>
                <a:gd name="connsiteY34" fmla="*/ 324182 h 365469"/>
                <a:gd name="connsiteX35" fmla="*/ 142977 w 384584"/>
                <a:gd name="connsiteY35" fmla="*/ 337180 h 365469"/>
                <a:gd name="connsiteX36" fmla="*/ 147564 w 384584"/>
                <a:gd name="connsiteY36" fmla="*/ 354001 h 365469"/>
                <a:gd name="connsiteX37" fmla="*/ 167443 w 384584"/>
                <a:gd name="connsiteY37" fmla="*/ 363176 h 365469"/>
                <a:gd name="connsiteX38" fmla="*/ 171266 w 384584"/>
                <a:gd name="connsiteY38" fmla="*/ 365470 h 365469"/>
                <a:gd name="connsiteX39" fmla="*/ 172796 w 384584"/>
                <a:gd name="connsiteY39" fmla="*/ 363941 h 365469"/>
                <a:gd name="connsiteX40" fmla="*/ 194204 w 384584"/>
                <a:gd name="connsiteY40" fmla="*/ 348649 h 365469"/>
                <a:gd name="connsiteX41" fmla="*/ 216376 w 384584"/>
                <a:gd name="connsiteY41" fmla="*/ 347884 h 365469"/>
                <a:gd name="connsiteX42" fmla="*/ 233962 w 384584"/>
                <a:gd name="connsiteY42" fmla="*/ 343297 h 365469"/>
                <a:gd name="connsiteX43" fmla="*/ 225551 w 384584"/>
                <a:gd name="connsiteY43" fmla="*/ 321124 h 365469"/>
                <a:gd name="connsiteX44" fmla="*/ 215612 w 384584"/>
                <a:gd name="connsiteY44" fmla="*/ 295893 h 365469"/>
                <a:gd name="connsiteX45" fmla="*/ 201085 w 384584"/>
                <a:gd name="connsiteY45" fmla="*/ 278308 h 365469"/>
                <a:gd name="connsiteX46" fmla="*/ 218670 w 384584"/>
                <a:gd name="connsiteY46" fmla="*/ 255370 h 365469"/>
                <a:gd name="connsiteX47" fmla="*/ 236256 w 384584"/>
                <a:gd name="connsiteY47" fmla="*/ 257664 h 365469"/>
                <a:gd name="connsiteX48" fmla="*/ 251547 w 384584"/>
                <a:gd name="connsiteY48" fmla="*/ 256899 h 365469"/>
                <a:gd name="connsiteX49" fmla="*/ 264545 w 384584"/>
                <a:gd name="connsiteY49" fmla="*/ 238549 h 365469"/>
                <a:gd name="connsiteX50" fmla="*/ 283660 w 384584"/>
                <a:gd name="connsiteY50" fmla="*/ 226316 h 365469"/>
                <a:gd name="connsiteX51" fmla="*/ 292834 w 384584"/>
                <a:gd name="connsiteY51" fmla="*/ 200320 h 365469"/>
                <a:gd name="connsiteX52" fmla="*/ 306597 w 384584"/>
                <a:gd name="connsiteY52" fmla="*/ 188852 h 365469"/>
                <a:gd name="connsiteX53" fmla="*/ 317301 w 384584"/>
                <a:gd name="connsiteY53" fmla="*/ 175089 h 365469"/>
                <a:gd name="connsiteX54" fmla="*/ 321889 w 384584"/>
                <a:gd name="connsiteY54" fmla="*/ 156739 h 365469"/>
                <a:gd name="connsiteX55" fmla="*/ 334122 w 384584"/>
                <a:gd name="connsiteY55" fmla="*/ 138389 h 365469"/>
                <a:gd name="connsiteX56" fmla="*/ 323418 w 384584"/>
                <a:gd name="connsiteY56" fmla="*/ 127685 h 365469"/>
                <a:gd name="connsiteX57" fmla="*/ 309655 w 384584"/>
                <a:gd name="connsiteY57" fmla="*/ 104748 h 365469"/>
                <a:gd name="connsiteX58" fmla="*/ 305832 w 384584"/>
                <a:gd name="connsiteY58" fmla="*/ 81810 h 365469"/>
                <a:gd name="connsiteX59" fmla="*/ 318066 w 384584"/>
                <a:gd name="connsiteY59" fmla="*/ 68048 h 365469"/>
                <a:gd name="connsiteX60" fmla="*/ 353237 w 384584"/>
                <a:gd name="connsiteY60" fmla="*/ 74929 h 365469"/>
                <a:gd name="connsiteX61" fmla="*/ 376174 w 384584"/>
                <a:gd name="connsiteY61" fmla="*/ 64989 h 365469"/>
                <a:gd name="connsiteX62" fmla="*/ 384584 w 384584"/>
                <a:gd name="connsiteY62" fmla="*/ 49698 h 365469"/>
                <a:gd name="connsiteX63" fmla="*/ 366235 w 384584"/>
                <a:gd name="connsiteY63" fmla="*/ 38229 h 3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4584" h="365469">
                  <a:moveTo>
                    <a:pt x="366235" y="38229"/>
                  </a:moveTo>
                  <a:cubicBezTo>
                    <a:pt x="355530" y="32877"/>
                    <a:pt x="354766" y="22937"/>
                    <a:pt x="354766" y="19879"/>
                  </a:cubicBezTo>
                  <a:cubicBezTo>
                    <a:pt x="354766" y="16821"/>
                    <a:pt x="342532" y="9175"/>
                    <a:pt x="333358" y="1529"/>
                  </a:cubicBezTo>
                  <a:cubicBezTo>
                    <a:pt x="331828" y="1529"/>
                    <a:pt x="329535" y="2294"/>
                    <a:pt x="326476" y="3058"/>
                  </a:cubicBezTo>
                  <a:cubicBezTo>
                    <a:pt x="325712" y="1529"/>
                    <a:pt x="324183" y="765"/>
                    <a:pt x="321889" y="0"/>
                  </a:cubicBezTo>
                  <a:cubicBezTo>
                    <a:pt x="315008" y="7646"/>
                    <a:pt x="303539" y="9175"/>
                    <a:pt x="298187" y="7646"/>
                  </a:cubicBezTo>
                  <a:cubicBezTo>
                    <a:pt x="292070" y="5352"/>
                    <a:pt x="275249" y="10704"/>
                    <a:pt x="266839" y="17585"/>
                  </a:cubicBezTo>
                  <a:cubicBezTo>
                    <a:pt x="263780" y="19879"/>
                    <a:pt x="259958" y="20644"/>
                    <a:pt x="254605" y="22173"/>
                  </a:cubicBezTo>
                  <a:cubicBezTo>
                    <a:pt x="253077" y="22937"/>
                    <a:pt x="252312" y="23702"/>
                    <a:pt x="250783" y="23702"/>
                  </a:cubicBezTo>
                  <a:cubicBezTo>
                    <a:pt x="244666" y="24467"/>
                    <a:pt x="242372" y="30583"/>
                    <a:pt x="247724" y="35935"/>
                  </a:cubicBezTo>
                  <a:cubicBezTo>
                    <a:pt x="252312" y="41287"/>
                    <a:pt x="250783" y="44346"/>
                    <a:pt x="251547" y="50462"/>
                  </a:cubicBezTo>
                  <a:cubicBezTo>
                    <a:pt x="252312" y="56579"/>
                    <a:pt x="243902" y="61931"/>
                    <a:pt x="240843" y="68048"/>
                  </a:cubicBezTo>
                  <a:cubicBezTo>
                    <a:pt x="237785" y="74164"/>
                    <a:pt x="241608" y="81046"/>
                    <a:pt x="238549" y="87162"/>
                  </a:cubicBezTo>
                  <a:cubicBezTo>
                    <a:pt x="235491" y="93279"/>
                    <a:pt x="214848" y="83339"/>
                    <a:pt x="212553" y="86398"/>
                  </a:cubicBezTo>
                  <a:cubicBezTo>
                    <a:pt x="209495" y="89456"/>
                    <a:pt x="219435" y="97866"/>
                    <a:pt x="220199" y="102454"/>
                  </a:cubicBezTo>
                  <a:cubicBezTo>
                    <a:pt x="220964" y="107041"/>
                    <a:pt x="212553" y="111629"/>
                    <a:pt x="204143" y="112394"/>
                  </a:cubicBezTo>
                  <a:cubicBezTo>
                    <a:pt x="195733" y="113158"/>
                    <a:pt x="197262" y="123862"/>
                    <a:pt x="196497" y="138389"/>
                  </a:cubicBezTo>
                  <a:cubicBezTo>
                    <a:pt x="195733" y="152916"/>
                    <a:pt x="187322" y="155210"/>
                    <a:pt x="185793" y="149093"/>
                  </a:cubicBezTo>
                  <a:cubicBezTo>
                    <a:pt x="183499" y="142977"/>
                    <a:pt x="161327" y="151387"/>
                    <a:pt x="161327" y="157504"/>
                  </a:cubicBezTo>
                  <a:cubicBezTo>
                    <a:pt x="161327" y="163620"/>
                    <a:pt x="153681" y="162856"/>
                    <a:pt x="145270" y="162091"/>
                  </a:cubicBezTo>
                  <a:cubicBezTo>
                    <a:pt x="136860" y="161327"/>
                    <a:pt x="127685" y="169737"/>
                    <a:pt x="126921" y="173560"/>
                  </a:cubicBezTo>
                  <a:cubicBezTo>
                    <a:pt x="126156" y="177383"/>
                    <a:pt x="129979" y="194968"/>
                    <a:pt x="129214" y="198026"/>
                  </a:cubicBezTo>
                  <a:cubicBezTo>
                    <a:pt x="127685" y="201085"/>
                    <a:pt x="51227" y="213318"/>
                    <a:pt x="35935" y="210260"/>
                  </a:cubicBezTo>
                  <a:cubicBezTo>
                    <a:pt x="23702" y="207966"/>
                    <a:pt x="10704" y="206437"/>
                    <a:pt x="0" y="206437"/>
                  </a:cubicBezTo>
                  <a:cubicBezTo>
                    <a:pt x="3823" y="210260"/>
                    <a:pt x="9175" y="214847"/>
                    <a:pt x="10704" y="219435"/>
                  </a:cubicBezTo>
                  <a:cubicBezTo>
                    <a:pt x="13762" y="227845"/>
                    <a:pt x="23702" y="235491"/>
                    <a:pt x="34406" y="240843"/>
                  </a:cubicBezTo>
                  <a:cubicBezTo>
                    <a:pt x="45110" y="245431"/>
                    <a:pt x="39758" y="266074"/>
                    <a:pt x="45110" y="267603"/>
                  </a:cubicBezTo>
                  <a:cubicBezTo>
                    <a:pt x="50463" y="269897"/>
                    <a:pt x="58108" y="285189"/>
                    <a:pt x="50463" y="285953"/>
                  </a:cubicBezTo>
                  <a:cubicBezTo>
                    <a:pt x="42817" y="286718"/>
                    <a:pt x="36700" y="289012"/>
                    <a:pt x="29054" y="292835"/>
                  </a:cubicBezTo>
                  <a:cubicBezTo>
                    <a:pt x="21408" y="296658"/>
                    <a:pt x="13762" y="306597"/>
                    <a:pt x="14527" y="318066"/>
                  </a:cubicBezTo>
                  <a:cubicBezTo>
                    <a:pt x="14527" y="319595"/>
                    <a:pt x="14527" y="321889"/>
                    <a:pt x="15292" y="324182"/>
                  </a:cubicBezTo>
                  <a:cubicBezTo>
                    <a:pt x="33642" y="324947"/>
                    <a:pt x="56579" y="323418"/>
                    <a:pt x="58873" y="321124"/>
                  </a:cubicBezTo>
                  <a:cubicBezTo>
                    <a:pt x="62696" y="316537"/>
                    <a:pt x="71871" y="315008"/>
                    <a:pt x="76458" y="318066"/>
                  </a:cubicBezTo>
                  <a:cubicBezTo>
                    <a:pt x="81810" y="321889"/>
                    <a:pt x="104748" y="323418"/>
                    <a:pt x="113923" y="318066"/>
                  </a:cubicBezTo>
                  <a:cubicBezTo>
                    <a:pt x="125391" y="311185"/>
                    <a:pt x="132272" y="318066"/>
                    <a:pt x="132272" y="324182"/>
                  </a:cubicBezTo>
                  <a:cubicBezTo>
                    <a:pt x="132272" y="330299"/>
                    <a:pt x="137625" y="332593"/>
                    <a:pt x="142977" y="337180"/>
                  </a:cubicBezTo>
                  <a:cubicBezTo>
                    <a:pt x="148329" y="342533"/>
                    <a:pt x="144506" y="347884"/>
                    <a:pt x="147564" y="354001"/>
                  </a:cubicBezTo>
                  <a:cubicBezTo>
                    <a:pt x="150623" y="360118"/>
                    <a:pt x="157504" y="358589"/>
                    <a:pt x="167443" y="363176"/>
                  </a:cubicBezTo>
                  <a:cubicBezTo>
                    <a:pt x="168973" y="363941"/>
                    <a:pt x="169737" y="364705"/>
                    <a:pt x="171266" y="365470"/>
                  </a:cubicBezTo>
                  <a:cubicBezTo>
                    <a:pt x="172031" y="364705"/>
                    <a:pt x="172031" y="363941"/>
                    <a:pt x="172796" y="363941"/>
                  </a:cubicBezTo>
                  <a:cubicBezTo>
                    <a:pt x="178147" y="357060"/>
                    <a:pt x="178912" y="345591"/>
                    <a:pt x="194204" y="348649"/>
                  </a:cubicBezTo>
                  <a:cubicBezTo>
                    <a:pt x="208731" y="351707"/>
                    <a:pt x="207966" y="345591"/>
                    <a:pt x="216376" y="347884"/>
                  </a:cubicBezTo>
                  <a:cubicBezTo>
                    <a:pt x="224787" y="350178"/>
                    <a:pt x="230139" y="348649"/>
                    <a:pt x="233962" y="343297"/>
                  </a:cubicBezTo>
                  <a:cubicBezTo>
                    <a:pt x="237785" y="337180"/>
                    <a:pt x="230139" y="325712"/>
                    <a:pt x="225551" y="321124"/>
                  </a:cubicBezTo>
                  <a:cubicBezTo>
                    <a:pt x="220964" y="316537"/>
                    <a:pt x="214848" y="305833"/>
                    <a:pt x="215612" y="295893"/>
                  </a:cubicBezTo>
                  <a:cubicBezTo>
                    <a:pt x="216376" y="285953"/>
                    <a:pt x="201085" y="285953"/>
                    <a:pt x="201085" y="278308"/>
                  </a:cubicBezTo>
                  <a:cubicBezTo>
                    <a:pt x="201085" y="270662"/>
                    <a:pt x="215612" y="258429"/>
                    <a:pt x="218670" y="255370"/>
                  </a:cubicBezTo>
                  <a:cubicBezTo>
                    <a:pt x="221729" y="252312"/>
                    <a:pt x="233197" y="263016"/>
                    <a:pt x="236256" y="257664"/>
                  </a:cubicBezTo>
                  <a:cubicBezTo>
                    <a:pt x="239314" y="251547"/>
                    <a:pt x="246960" y="255370"/>
                    <a:pt x="251547" y="256899"/>
                  </a:cubicBezTo>
                  <a:cubicBezTo>
                    <a:pt x="256135" y="257664"/>
                    <a:pt x="263780" y="246960"/>
                    <a:pt x="264545" y="238549"/>
                  </a:cubicBezTo>
                  <a:cubicBezTo>
                    <a:pt x="265310" y="230139"/>
                    <a:pt x="281366" y="228610"/>
                    <a:pt x="283660" y="226316"/>
                  </a:cubicBezTo>
                  <a:cubicBezTo>
                    <a:pt x="286718" y="223258"/>
                    <a:pt x="291306" y="204143"/>
                    <a:pt x="292834" y="200320"/>
                  </a:cubicBezTo>
                  <a:cubicBezTo>
                    <a:pt x="294364" y="196497"/>
                    <a:pt x="306597" y="199556"/>
                    <a:pt x="306597" y="188852"/>
                  </a:cubicBezTo>
                  <a:cubicBezTo>
                    <a:pt x="306597" y="178148"/>
                    <a:pt x="311949" y="176618"/>
                    <a:pt x="317301" y="175089"/>
                  </a:cubicBezTo>
                  <a:cubicBezTo>
                    <a:pt x="322653" y="174325"/>
                    <a:pt x="321124" y="164385"/>
                    <a:pt x="321889" y="156739"/>
                  </a:cubicBezTo>
                  <a:cubicBezTo>
                    <a:pt x="322653" y="149093"/>
                    <a:pt x="326476" y="140683"/>
                    <a:pt x="334122" y="138389"/>
                  </a:cubicBezTo>
                  <a:cubicBezTo>
                    <a:pt x="341768" y="136095"/>
                    <a:pt x="331064" y="126156"/>
                    <a:pt x="323418" y="127685"/>
                  </a:cubicBezTo>
                  <a:cubicBezTo>
                    <a:pt x="315008" y="129979"/>
                    <a:pt x="309655" y="104748"/>
                    <a:pt x="309655" y="104748"/>
                  </a:cubicBezTo>
                  <a:cubicBezTo>
                    <a:pt x="309655" y="104748"/>
                    <a:pt x="310420" y="84869"/>
                    <a:pt x="305832" y="81810"/>
                  </a:cubicBezTo>
                  <a:cubicBezTo>
                    <a:pt x="301245" y="78752"/>
                    <a:pt x="307362" y="68048"/>
                    <a:pt x="318066" y="68048"/>
                  </a:cubicBezTo>
                  <a:cubicBezTo>
                    <a:pt x="328005" y="68048"/>
                    <a:pt x="346355" y="79517"/>
                    <a:pt x="353237" y="74929"/>
                  </a:cubicBezTo>
                  <a:cubicBezTo>
                    <a:pt x="359353" y="70342"/>
                    <a:pt x="372351" y="67283"/>
                    <a:pt x="376174" y="64989"/>
                  </a:cubicBezTo>
                  <a:cubicBezTo>
                    <a:pt x="379233" y="63460"/>
                    <a:pt x="383055" y="54285"/>
                    <a:pt x="384584" y="49698"/>
                  </a:cubicBezTo>
                  <a:cubicBezTo>
                    <a:pt x="380761" y="45110"/>
                    <a:pt x="373115" y="41287"/>
                    <a:pt x="366235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1" name="Vrije vorm: vorm 370">
              <a:extLst>
                <a:ext uri="{FF2B5EF4-FFF2-40B4-BE49-F238E27FC236}">
                  <a16:creationId xmlns:a16="http://schemas.microsoft.com/office/drawing/2014/main" id="{62F547EB-0087-402A-B7B1-C140641DDE5A}"/>
                </a:ext>
              </a:extLst>
            </p:cNvPr>
            <p:cNvSpPr/>
            <p:nvPr/>
          </p:nvSpPr>
          <p:spPr>
            <a:xfrm>
              <a:off x="8522039" y="4179941"/>
              <a:ext cx="1062738" cy="395006"/>
            </a:xfrm>
            <a:custGeom>
              <a:avLst/>
              <a:gdLst>
                <a:gd name="connsiteX0" fmla="*/ 513005 w 1062738"/>
                <a:gd name="connsiteY0" fmla="*/ 340734 h 395006"/>
                <a:gd name="connsiteX1" fmla="*/ 491597 w 1062738"/>
                <a:gd name="connsiteY1" fmla="*/ 343793 h 395006"/>
                <a:gd name="connsiteX2" fmla="*/ 480893 w 1062738"/>
                <a:gd name="connsiteY2" fmla="*/ 356790 h 395006"/>
                <a:gd name="connsiteX3" fmla="*/ 514534 w 1062738"/>
                <a:gd name="connsiteY3" fmla="*/ 362907 h 395006"/>
                <a:gd name="connsiteX4" fmla="*/ 547411 w 1062738"/>
                <a:gd name="connsiteY4" fmla="*/ 352967 h 395006"/>
                <a:gd name="connsiteX5" fmla="*/ 513005 w 1062738"/>
                <a:gd name="connsiteY5" fmla="*/ 340734 h 395006"/>
                <a:gd name="connsiteX6" fmla="*/ 547411 w 1062738"/>
                <a:gd name="connsiteY6" fmla="*/ 376669 h 395006"/>
                <a:gd name="connsiteX7" fmla="*/ 568055 w 1062738"/>
                <a:gd name="connsiteY7" fmla="*/ 387374 h 395006"/>
                <a:gd name="connsiteX8" fmla="*/ 590227 w 1062738"/>
                <a:gd name="connsiteY8" fmla="*/ 388903 h 395006"/>
                <a:gd name="connsiteX9" fmla="*/ 547411 w 1062738"/>
                <a:gd name="connsiteY9" fmla="*/ 376669 h 395006"/>
                <a:gd name="connsiteX10" fmla="*/ 496184 w 1062738"/>
                <a:gd name="connsiteY10" fmla="*/ 174820 h 395006"/>
                <a:gd name="connsiteX11" fmla="*/ 509946 w 1062738"/>
                <a:gd name="connsiteY11" fmla="*/ 137356 h 395006"/>
                <a:gd name="connsiteX12" fmla="*/ 545118 w 1062738"/>
                <a:gd name="connsiteY12" fmla="*/ 116712 h 395006"/>
                <a:gd name="connsiteX13" fmla="*/ 529061 w 1062738"/>
                <a:gd name="connsiteY13" fmla="*/ 97597 h 395006"/>
                <a:gd name="connsiteX14" fmla="*/ 521415 w 1062738"/>
                <a:gd name="connsiteY14" fmla="*/ 78483 h 395006"/>
                <a:gd name="connsiteX15" fmla="*/ 513769 w 1062738"/>
                <a:gd name="connsiteY15" fmla="*/ 57075 h 395006"/>
                <a:gd name="connsiteX16" fmla="*/ 515299 w 1062738"/>
                <a:gd name="connsiteY16" fmla="*/ 38724 h 395006"/>
                <a:gd name="connsiteX17" fmla="*/ 518357 w 1062738"/>
                <a:gd name="connsiteY17" fmla="*/ 37195 h 395006"/>
                <a:gd name="connsiteX18" fmla="*/ 507653 w 1062738"/>
                <a:gd name="connsiteY18" fmla="*/ 33373 h 395006"/>
                <a:gd name="connsiteX19" fmla="*/ 471717 w 1062738"/>
                <a:gd name="connsiteY19" fmla="*/ 49429 h 395006"/>
                <a:gd name="connsiteX20" fmla="*/ 457955 w 1062738"/>
                <a:gd name="connsiteY20" fmla="*/ 70837 h 395006"/>
                <a:gd name="connsiteX21" fmla="*/ 451074 w 1062738"/>
                <a:gd name="connsiteY21" fmla="*/ 93774 h 395006"/>
                <a:gd name="connsiteX22" fmla="*/ 430430 w 1062738"/>
                <a:gd name="connsiteY22" fmla="*/ 108301 h 395006"/>
                <a:gd name="connsiteX23" fmla="*/ 408257 w 1062738"/>
                <a:gd name="connsiteY23" fmla="*/ 103714 h 395006"/>
                <a:gd name="connsiteX24" fmla="*/ 384556 w 1062738"/>
                <a:gd name="connsiteY24" fmla="*/ 113654 h 395006"/>
                <a:gd name="connsiteX25" fmla="*/ 354737 w 1062738"/>
                <a:gd name="connsiteY25" fmla="*/ 116712 h 395006"/>
                <a:gd name="connsiteX26" fmla="*/ 335622 w 1062738"/>
                <a:gd name="connsiteY26" fmla="*/ 106772 h 395006"/>
                <a:gd name="connsiteX27" fmla="*/ 328741 w 1062738"/>
                <a:gd name="connsiteY27" fmla="*/ 91481 h 395006"/>
                <a:gd name="connsiteX28" fmla="*/ 326447 w 1062738"/>
                <a:gd name="connsiteY28" fmla="*/ 91481 h 395006"/>
                <a:gd name="connsiteX29" fmla="*/ 311155 w 1062738"/>
                <a:gd name="connsiteY29" fmla="*/ 125122 h 395006"/>
                <a:gd name="connsiteX30" fmla="*/ 323389 w 1062738"/>
                <a:gd name="connsiteY30" fmla="*/ 158764 h 395006"/>
                <a:gd name="connsiteX31" fmla="*/ 343268 w 1062738"/>
                <a:gd name="connsiteY31" fmla="*/ 183231 h 395006"/>
                <a:gd name="connsiteX32" fmla="*/ 365441 w 1062738"/>
                <a:gd name="connsiteY32" fmla="*/ 215343 h 395006"/>
                <a:gd name="connsiteX33" fmla="*/ 383790 w 1062738"/>
                <a:gd name="connsiteY33" fmla="*/ 224518 h 395006"/>
                <a:gd name="connsiteX34" fmla="*/ 414374 w 1062738"/>
                <a:gd name="connsiteY34" fmla="*/ 220695 h 395006"/>
                <a:gd name="connsiteX35" fmla="*/ 444192 w 1062738"/>
                <a:gd name="connsiteY35" fmla="*/ 235222 h 395006"/>
                <a:gd name="connsiteX36" fmla="*/ 477834 w 1062738"/>
                <a:gd name="connsiteY36" fmla="*/ 229870 h 395006"/>
                <a:gd name="connsiteX37" fmla="*/ 496184 w 1062738"/>
                <a:gd name="connsiteY37" fmla="*/ 174820 h 395006"/>
                <a:gd name="connsiteX38" fmla="*/ 686565 w 1062738"/>
                <a:gd name="connsiteY38" fmla="*/ 359849 h 395006"/>
                <a:gd name="connsiteX39" fmla="*/ 678919 w 1062738"/>
                <a:gd name="connsiteY39" fmla="*/ 362907 h 395006"/>
                <a:gd name="connsiteX40" fmla="*/ 675861 w 1062738"/>
                <a:gd name="connsiteY40" fmla="*/ 369788 h 395006"/>
                <a:gd name="connsiteX41" fmla="*/ 668215 w 1062738"/>
                <a:gd name="connsiteY41" fmla="*/ 365201 h 395006"/>
                <a:gd name="connsiteX42" fmla="*/ 657511 w 1062738"/>
                <a:gd name="connsiteY42" fmla="*/ 392726 h 395006"/>
                <a:gd name="connsiteX43" fmla="*/ 686565 w 1062738"/>
                <a:gd name="connsiteY43" fmla="*/ 375140 h 395006"/>
                <a:gd name="connsiteX44" fmla="*/ 689623 w 1062738"/>
                <a:gd name="connsiteY44" fmla="*/ 371317 h 395006"/>
                <a:gd name="connsiteX45" fmla="*/ 691917 w 1062738"/>
                <a:gd name="connsiteY45" fmla="*/ 369024 h 395006"/>
                <a:gd name="connsiteX46" fmla="*/ 694211 w 1062738"/>
                <a:gd name="connsiteY46" fmla="*/ 367494 h 395006"/>
                <a:gd name="connsiteX47" fmla="*/ 686565 w 1062738"/>
                <a:gd name="connsiteY47" fmla="*/ 359849 h 395006"/>
                <a:gd name="connsiteX48" fmla="*/ 983986 w 1062738"/>
                <a:gd name="connsiteY48" fmla="*/ 177878 h 395006"/>
                <a:gd name="connsiteX49" fmla="*/ 963343 w 1062738"/>
                <a:gd name="connsiteY49" fmla="*/ 196993 h 395006"/>
                <a:gd name="connsiteX50" fmla="*/ 925878 w 1062738"/>
                <a:gd name="connsiteY50" fmla="*/ 222224 h 395006"/>
                <a:gd name="connsiteX51" fmla="*/ 901412 w 1062738"/>
                <a:gd name="connsiteY51" fmla="*/ 161822 h 395006"/>
                <a:gd name="connsiteX52" fmla="*/ 848656 w 1062738"/>
                <a:gd name="connsiteY52" fmla="*/ 154941 h 395006"/>
                <a:gd name="connsiteX53" fmla="*/ 828777 w 1062738"/>
                <a:gd name="connsiteY53" fmla="*/ 170997 h 395006"/>
                <a:gd name="connsiteX54" fmla="*/ 841010 w 1062738"/>
                <a:gd name="connsiteY54" fmla="*/ 177114 h 395006"/>
                <a:gd name="connsiteX55" fmla="*/ 854008 w 1062738"/>
                <a:gd name="connsiteY55" fmla="*/ 193935 h 395006"/>
                <a:gd name="connsiteX56" fmla="*/ 890708 w 1062738"/>
                <a:gd name="connsiteY56" fmla="*/ 196228 h 395006"/>
                <a:gd name="connsiteX57" fmla="*/ 888414 w 1062738"/>
                <a:gd name="connsiteY57" fmla="*/ 203109 h 395006"/>
                <a:gd name="connsiteX58" fmla="*/ 868535 w 1062738"/>
                <a:gd name="connsiteY58" fmla="*/ 206932 h 395006"/>
                <a:gd name="connsiteX59" fmla="*/ 854773 w 1062738"/>
                <a:gd name="connsiteY59" fmla="*/ 210755 h 395006"/>
                <a:gd name="connsiteX60" fmla="*/ 869299 w 1062738"/>
                <a:gd name="connsiteY60" fmla="*/ 232164 h 395006"/>
                <a:gd name="connsiteX61" fmla="*/ 885356 w 1062738"/>
                <a:gd name="connsiteY61" fmla="*/ 232164 h 395006"/>
                <a:gd name="connsiteX62" fmla="*/ 909058 w 1062738"/>
                <a:gd name="connsiteY62" fmla="*/ 239045 h 395006"/>
                <a:gd name="connsiteX63" fmla="*/ 929701 w 1062738"/>
                <a:gd name="connsiteY63" fmla="*/ 250514 h 395006"/>
                <a:gd name="connsiteX64" fmla="*/ 994691 w 1062738"/>
                <a:gd name="connsiteY64" fmla="*/ 274216 h 395006"/>
                <a:gd name="connsiteX65" fmla="*/ 1007689 w 1062738"/>
                <a:gd name="connsiteY65" fmla="*/ 302505 h 395006"/>
                <a:gd name="connsiteX66" fmla="*/ 1006924 w 1062738"/>
                <a:gd name="connsiteY66" fmla="*/ 323913 h 395006"/>
                <a:gd name="connsiteX67" fmla="*/ 984752 w 1062738"/>
                <a:gd name="connsiteY67" fmla="*/ 343028 h 395006"/>
                <a:gd name="connsiteX68" fmla="*/ 1038272 w 1062738"/>
                <a:gd name="connsiteY68" fmla="*/ 339970 h 395006"/>
                <a:gd name="connsiteX69" fmla="*/ 1062739 w 1062738"/>
                <a:gd name="connsiteY69" fmla="*/ 359849 h 395006"/>
                <a:gd name="connsiteX70" fmla="*/ 1062739 w 1062738"/>
                <a:gd name="connsiteY70" fmla="*/ 206168 h 395006"/>
                <a:gd name="connsiteX71" fmla="*/ 983986 w 1062738"/>
                <a:gd name="connsiteY71" fmla="*/ 177878 h 395006"/>
                <a:gd name="connsiteX72" fmla="*/ 444192 w 1062738"/>
                <a:gd name="connsiteY72" fmla="*/ 334618 h 395006"/>
                <a:gd name="connsiteX73" fmla="*/ 403670 w 1062738"/>
                <a:gd name="connsiteY73" fmla="*/ 328501 h 395006"/>
                <a:gd name="connsiteX74" fmla="*/ 427372 w 1062738"/>
                <a:gd name="connsiteY74" fmla="*/ 311680 h 395006"/>
                <a:gd name="connsiteX75" fmla="*/ 399847 w 1062738"/>
                <a:gd name="connsiteY75" fmla="*/ 310915 h 395006"/>
                <a:gd name="connsiteX76" fmla="*/ 351678 w 1062738"/>
                <a:gd name="connsiteY76" fmla="*/ 304799 h 395006"/>
                <a:gd name="connsiteX77" fmla="*/ 301980 w 1062738"/>
                <a:gd name="connsiteY77" fmla="*/ 293330 h 395006"/>
                <a:gd name="connsiteX78" fmla="*/ 247695 w 1062738"/>
                <a:gd name="connsiteY78" fmla="*/ 290272 h 395006"/>
                <a:gd name="connsiteX79" fmla="*/ 236991 w 1062738"/>
                <a:gd name="connsiteY79" fmla="*/ 304799 h 395006"/>
                <a:gd name="connsiteX80" fmla="*/ 253811 w 1062738"/>
                <a:gd name="connsiteY80" fmla="*/ 308622 h 395006"/>
                <a:gd name="connsiteX81" fmla="*/ 266046 w 1062738"/>
                <a:gd name="connsiteY81" fmla="*/ 322384 h 395006"/>
                <a:gd name="connsiteX82" fmla="*/ 307332 w 1062738"/>
                <a:gd name="connsiteY82" fmla="*/ 326207 h 395006"/>
                <a:gd name="connsiteX83" fmla="*/ 350914 w 1062738"/>
                <a:gd name="connsiteY83" fmla="*/ 337676 h 395006"/>
                <a:gd name="connsiteX84" fmla="*/ 408257 w 1062738"/>
                <a:gd name="connsiteY84" fmla="*/ 347615 h 395006"/>
                <a:gd name="connsiteX85" fmla="*/ 438841 w 1062738"/>
                <a:gd name="connsiteY85" fmla="*/ 349145 h 395006"/>
                <a:gd name="connsiteX86" fmla="*/ 466365 w 1062738"/>
                <a:gd name="connsiteY86" fmla="*/ 349909 h 395006"/>
                <a:gd name="connsiteX87" fmla="*/ 444192 w 1062738"/>
                <a:gd name="connsiteY87" fmla="*/ 334618 h 395006"/>
                <a:gd name="connsiteX88" fmla="*/ 805840 w 1062738"/>
                <a:gd name="connsiteY88" fmla="*/ 210755 h 395006"/>
                <a:gd name="connsiteX89" fmla="*/ 760729 w 1062738"/>
                <a:gd name="connsiteY89" fmla="*/ 219166 h 395006"/>
                <a:gd name="connsiteX90" fmla="*/ 792077 w 1062738"/>
                <a:gd name="connsiteY90" fmla="*/ 224518 h 395006"/>
                <a:gd name="connsiteX91" fmla="*/ 821896 w 1062738"/>
                <a:gd name="connsiteY91" fmla="*/ 235222 h 395006"/>
                <a:gd name="connsiteX92" fmla="*/ 805840 w 1062738"/>
                <a:gd name="connsiteY92" fmla="*/ 210755 h 395006"/>
                <a:gd name="connsiteX93" fmla="*/ 659040 w 1062738"/>
                <a:gd name="connsiteY93" fmla="*/ 342263 h 395006"/>
                <a:gd name="connsiteX94" fmla="*/ 609342 w 1062738"/>
                <a:gd name="connsiteY94" fmla="*/ 346851 h 395006"/>
                <a:gd name="connsiteX95" fmla="*/ 565761 w 1062738"/>
                <a:gd name="connsiteY95" fmla="*/ 352967 h 395006"/>
                <a:gd name="connsiteX96" fmla="*/ 603226 w 1062738"/>
                <a:gd name="connsiteY96" fmla="*/ 359849 h 395006"/>
                <a:gd name="connsiteX97" fmla="*/ 650629 w 1062738"/>
                <a:gd name="connsiteY97" fmla="*/ 349145 h 395006"/>
                <a:gd name="connsiteX98" fmla="*/ 659040 w 1062738"/>
                <a:gd name="connsiteY98" fmla="*/ 342263 h 395006"/>
                <a:gd name="connsiteX99" fmla="*/ 712560 w 1062738"/>
                <a:gd name="connsiteY99" fmla="*/ 220695 h 395006"/>
                <a:gd name="connsiteX100" fmla="*/ 740850 w 1062738"/>
                <a:gd name="connsiteY100" fmla="*/ 228341 h 395006"/>
                <a:gd name="connsiteX101" fmla="*/ 712560 w 1062738"/>
                <a:gd name="connsiteY101" fmla="*/ 220695 h 395006"/>
                <a:gd name="connsiteX102" fmla="*/ 769139 w 1062738"/>
                <a:gd name="connsiteY102" fmla="*/ 131239 h 395006"/>
                <a:gd name="connsiteX103" fmla="*/ 777550 w 1062738"/>
                <a:gd name="connsiteY103" fmla="*/ 112889 h 395006"/>
                <a:gd name="connsiteX104" fmla="*/ 763788 w 1062738"/>
                <a:gd name="connsiteY104" fmla="*/ 106772 h 395006"/>
                <a:gd name="connsiteX105" fmla="*/ 747732 w 1062738"/>
                <a:gd name="connsiteY105" fmla="*/ 97597 h 395006"/>
                <a:gd name="connsiteX106" fmla="*/ 759965 w 1062738"/>
                <a:gd name="connsiteY106" fmla="*/ 151118 h 395006"/>
                <a:gd name="connsiteX107" fmla="*/ 769139 w 1062738"/>
                <a:gd name="connsiteY107" fmla="*/ 131239 h 395006"/>
                <a:gd name="connsiteX108" fmla="*/ 244637 w 1062738"/>
                <a:gd name="connsiteY108" fmla="*/ 245926 h 395006"/>
                <a:gd name="connsiteX109" fmla="*/ 247695 w 1062738"/>
                <a:gd name="connsiteY109" fmla="*/ 220695 h 395006"/>
                <a:gd name="connsiteX110" fmla="*/ 257634 w 1062738"/>
                <a:gd name="connsiteY110" fmla="*/ 214578 h 395006"/>
                <a:gd name="connsiteX111" fmla="*/ 258400 w 1062738"/>
                <a:gd name="connsiteY111" fmla="*/ 199287 h 395006"/>
                <a:gd name="connsiteX112" fmla="*/ 239285 w 1062738"/>
                <a:gd name="connsiteY112" fmla="*/ 180172 h 395006"/>
                <a:gd name="connsiteX113" fmla="*/ 236227 w 1062738"/>
                <a:gd name="connsiteY113" fmla="*/ 190876 h 395006"/>
                <a:gd name="connsiteX114" fmla="*/ 245401 w 1062738"/>
                <a:gd name="connsiteY114" fmla="*/ 202345 h 395006"/>
                <a:gd name="connsiteX115" fmla="*/ 230874 w 1062738"/>
                <a:gd name="connsiteY115" fmla="*/ 197758 h 395006"/>
                <a:gd name="connsiteX116" fmla="*/ 216348 w 1062738"/>
                <a:gd name="connsiteY116" fmla="*/ 184760 h 395006"/>
                <a:gd name="connsiteX117" fmla="*/ 195704 w 1062738"/>
                <a:gd name="connsiteY117" fmla="*/ 163351 h 395006"/>
                <a:gd name="connsiteX118" fmla="*/ 191116 w 1062738"/>
                <a:gd name="connsiteY118" fmla="*/ 145766 h 395006"/>
                <a:gd name="connsiteX119" fmla="*/ 179648 w 1062738"/>
                <a:gd name="connsiteY119" fmla="*/ 123593 h 395006"/>
                <a:gd name="connsiteX120" fmla="*/ 167414 w 1062738"/>
                <a:gd name="connsiteY120" fmla="*/ 112889 h 395006"/>
                <a:gd name="connsiteX121" fmla="*/ 155946 w 1062738"/>
                <a:gd name="connsiteY121" fmla="*/ 100656 h 395006"/>
                <a:gd name="connsiteX122" fmla="*/ 141418 w 1062738"/>
                <a:gd name="connsiteY122" fmla="*/ 93774 h 395006"/>
                <a:gd name="connsiteX123" fmla="*/ 123833 w 1062738"/>
                <a:gd name="connsiteY123" fmla="*/ 86129 h 395006"/>
                <a:gd name="connsiteX124" fmla="*/ 103954 w 1062738"/>
                <a:gd name="connsiteY124" fmla="*/ 65485 h 395006"/>
                <a:gd name="connsiteX125" fmla="*/ 64960 w 1062738"/>
                <a:gd name="connsiteY125" fmla="*/ 28785 h 395006"/>
                <a:gd name="connsiteX126" fmla="*/ 31319 w 1062738"/>
                <a:gd name="connsiteY126" fmla="*/ 11964 h 395006"/>
                <a:gd name="connsiteX127" fmla="*/ 735 w 1062738"/>
                <a:gd name="connsiteY127" fmla="*/ 2789 h 395006"/>
                <a:gd name="connsiteX128" fmla="*/ 32083 w 1062738"/>
                <a:gd name="connsiteY128" fmla="*/ 49429 h 395006"/>
                <a:gd name="connsiteX129" fmla="*/ 63432 w 1062738"/>
                <a:gd name="connsiteY129" fmla="*/ 83835 h 395006"/>
                <a:gd name="connsiteX130" fmla="*/ 88662 w 1062738"/>
                <a:gd name="connsiteY130" fmla="*/ 132768 h 395006"/>
                <a:gd name="connsiteX131" fmla="*/ 124598 w 1062738"/>
                <a:gd name="connsiteY131" fmla="*/ 188582 h 395006"/>
                <a:gd name="connsiteX132" fmla="*/ 158239 w 1062738"/>
                <a:gd name="connsiteY132" fmla="*/ 230634 h 395006"/>
                <a:gd name="connsiteX133" fmla="*/ 200291 w 1062738"/>
                <a:gd name="connsiteY133" fmla="*/ 268863 h 395006"/>
                <a:gd name="connsiteX134" fmla="*/ 211760 w 1062738"/>
                <a:gd name="connsiteY134" fmla="*/ 281097 h 395006"/>
                <a:gd name="connsiteX135" fmla="*/ 236227 w 1062738"/>
                <a:gd name="connsiteY135" fmla="*/ 281861 h 395006"/>
                <a:gd name="connsiteX136" fmla="*/ 244637 w 1062738"/>
                <a:gd name="connsiteY136" fmla="*/ 245926 h 395006"/>
                <a:gd name="connsiteX137" fmla="*/ 558115 w 1062738"/>
                <a:gd name="connsiteY137" fmla="*/ 227576 h 395006"/>
                <a:gd name="connsiteX138" fmla="*/ 564997 w 1062738"/>
                <a:gd name="connsiteY138" fmla="*/ 253572 h 395006"/>
                <a:gd name="connsiteX139" fmla="*/ 568055 w 1062738"/>
                <a:gd name="connsiteY139" fmla="*/ 281861 h 395006"/>
                <a:gd name="connsiteX140" fmla="*/ 579524 w 1062738"/>
                <a:gd name="connsiteY140" fmla="*/ 258159 h 395006"/>
                <a:gd name="connsiteX141" fmla="*/ 576465 w 1062738"/>
                <a:gd name="connsiteY141" fmla="*/ 213814 h 395006"/>
                <a:gd name="connsiteX142" fmla="*/ 591757 w 1062738"/>
                <a:gd name="connsiteY142" fmla="*/ 223753 h 395006"/>
                <a:gd name="connsiteX143" fmla="*/ 603226 w 1062738"/>
                <a:gd name="connsiteY143" fmla="*/ 248220 h 395006"/>
                <a:gd name="connsiteX144" fmla="*/ 624633 w 1062738"/>
                <a:gd name="connsiteY144" fmla="*/ 251278 h 395006"/>
                <a:gd name="connsiteX145" fmla="*/ 626163 w 1062738"/>
                <a:gd name="connsiteY145" fmla="*/ 232928 h 395006"/>
                <a:gd name="connsiteX146" fmla="*/ 621576 w 1062738"/>
                <a:gd name="connsiteY146" fmla="*/ 204639 h 395006"/>
                <a:gd name="connsiteX147" fmla="*/ 613930 w 1062738"/>
                <a:gd name="connsiteY147" fmla="*/ 184760 h 395006"/>
                <a:gd name="connsiteX148" fmla="*/ 649101 w 1062738"/>
                <a:gd name="connsiteY148" fmla="*/ 157999 h 395006"/>
                <a:gd name="connsiteX149" fmla="*/ 601696 w 1062738"/>
                <a:gd name="connsiteY149" fmla="*/ 172526 h 395006"/>
                <a:gd name="connsiteX150" fmla="*/ 572642 w 1062738"/>
                <a:gd name="connsiteY150" fmla="*/ 148824 h 395006"/>
                <a:gd name="connsiteX151" fmla="*/ 649865 w 1062738"/>
                <a:gd name="connsiteY151" fmla="*/ 130474 h 395006"/>
                <a:gd name="connsiteX152" fmla="*/ 690388 w 1062738"/>
                <a:gd name="connsiteY152" fmla="*/ 105243 h 395006"/>
                <a:gd name="connsiteX153" fmla="*/ 665921 w 1062738"/>
                <a:gd name="connsiteY153" fmla="*/ 115183 h 395006"/>
                <a:gd name="connsiteX154" fmla="*/ 607813 w 1062738"/>
                <a:gd name="connsiteY154" fmla="*/ 109066 h 395006"/>
                <a:gd name="connsiteX155" fmla="*/ 579524 w 1062738"/>
                <a:gd name="connsiteY155" fmla="*/ 121299 h 395006"/>
                <a:gd name="connsiteX156" fmla="*/ 562702 w 1062738"/>
                <a:gd name="connsiteY156" fmla="*/ 157235 h 395006"/>
                <a:gd name="connsiteX157" fmla="*/ 544352 w 1062738"/>
                <a:gd name="connsiteY157" fmla="*/ 203874 h 395006"/>
                <a:gd name="connsiteX158" fmla="*/ 558115 w 1062738"/>
                <a:gd name="connsiteY158" fmla="*/ 227576 h 395006"/>
                <a:gd name="connsiteX159" fmla="*/ 40494 w 1062738"/>
                <a:gd name="connsiteY159" fmla="*/ 104479 h 395006"/>
                <a:gd name="connsiteX160" fmla="*/ 55020 w 1062738"/>
                <a:gd name="connsiteY160" fmla="*/ 123593 h 395006"/>
                <a:gd name="connsiteX161" fmla="*/ 40494 w 1062738"/>
                <a:gd name="connsiteY161" fmla="*/ 104479 h 395006"/>
                <a:gd name="connsiteX162" fmla="*/ 298158 w 1062738"/>
                <a:gd name="connsiteY162" fmla="*/ 209991 h 395006"/>
                <a:gd name="connsiteX163" fmla="*/ 285924 w 1062738"/>
                <a:gd name="connsiteY163" fmla="*/ 216107 h 395006"/>
                <a:gd name="connsiteX164" fmla="*/ 298158 w 1062738"/>
                <a:gd name="connsiteY164" fmla="*/ 209991 h 395006"/>
                <a:gd name="connsiteX165" fmla="*/ 74135 w 1062738"/>
                <a:gd name="connsiteY165" fmla="*/ 166410 h 395006"/>
                <a:gd name="connsiteX166" fmla="*/ 84839 w 1062738"/>
                <a:gd name="connsiteY166" fmla="*/ 180172 h 395006"/>
                <a:gd name="connsiteX167" fmla="*/ 74135 w 1062738"/>
                <a:gd name="connsiteY167" fmla="*/ 166410 h 3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062738" h="395006">
                  <a:moveTo>
                    <a:pt x="513005" y="340734"/>
                  </a:moveTo>
                  <a:cubicBezTo>
                    <a:pt x="509946" y="346851"/>
                    <a:pt x="498477" y="348380"/>
                    <a:pt x="491597" y="343793"/>
                  </a:cubicBezTo>
                  <a:cubicBezTo>
                    <a:pt x="484716" y="338440"/>
                    <a:pt x="476305" y="350674"/>
                    <a:pt x="480893" y="356790"/>
                  </a:cubicBezTo>
                  <a:cubicBezTo>
                    <a:pt x="483186" y="359849"/>
                    <a:pt x="497713" y="371317"/>
                    <a:pt x="514534" y="362907"/>
                  </a:cubicBezTo>
                  <a:cubicBezTo>
                    <a:pt x="531355" y="354497"/>
                    <a:pt x="543588" y="362142"/>
                    <a:pt x="547411" y="352967"/>
                  </a:cubicBezTo>
                  <a:cubicBezTo>
                    <a:pt x="551234" y="343028"/>
                    <a:pt x="516063" y="334618"/>
                    <a:pt x="513005" y="340734"/>
                  </a:cubicBezTo>
                  <a:moveTo>
                    <a:pt x="547411" y="376669"/>
                  </a:moveTo>
                  <a:cubicBezTo>
                    <a:pt x="551234" y="382786"/>
                    <a:pt x="563467" y="382786"/>
                    <a:pt x="568055" y="387374"/>
                  </a:cubicBezTo>
                  <a:cubicBezTo>
                    <a:pt x="572642" y="391961"/>
                    <a:pt x="590227" y="401136"/>
                    <a:pt x="590227" y="388903"/>
                  </a:cubicBezTo>
                  <a:cubicBezTo>
                    <a:pt x="590227" y="376669"/>
                    <a:pt x="542824" y="369024"/>
                    <a:pt x="547411" y="376669"/>
                  </a:cubicBezTo>
                  <a:moveTo>
                    <a:pt x="496184" y="174820"/>
                  </a:moveTo>
                  <a:cubicBezTo>
                    <a:pt x="508417" y="167174"/>
                    <a:pt x="511476" y="151883"/>
                    <a:pt x="509946" y="137356"/>
                  </a:cubicBezTo>
                  <a:cubicBezTo>
                    <a:pt x="508417" y="122828"/>
                    <a:pt x="539765" y="122064"/>
                    <a:pt x="545118" y="116712"/>
                  </a:cubicBezTo>
                  <a:cubicBezTo>
                    <a:pt x="549705" y="110595"/>
                    <a:pt x="538236" y="101420"/>
                    <a:pt x="529061" y="97597"/>
                  </a:cubicBezTo>
                  <a:cubicBezTo>
                    <a:pt x="519886" y="93010"/>
                    <a:pt x="527532" y="83835"/>
                    <a:pt x="521415" y="78483"/>
                  </a:cubicBezTo>
                  <a:cubicBezTo>
                    <a:pt x="515299" y="72366"/>
                    <a:pt x="504594" y="57839"/>
                    <a:pt x="513769" y="57075"/>
                  </a:cubicBezTo>
                  <a:cubicBezTo>
                    <a:pt x="522945" y="56310"/>
                    <a:pt x="507653" y="43312"/>
                    <a:pt x="515299" y="38724"/>
                  </a:cubicBezTo>
                  <a:cubicBezTo>
                    <a:pt x="516063" y="37960"/>
                    <a:pt x="517592" y="37195"/>
                    <a:pt x="518357" y="37195"/>
                  </a:cubicBezTo>
                  <a:cubicBezTo>
                    <a:pt x="513769" y="34902"/>
                    <a:pt x="509946" y="33373"/>
                    <a:pt x="507653" y="33373"/>
                  </a:cubicBezTo>
                  <a:cubicBezTo>
                    <a:pt x="496949" y="33373"/>
                    <a:pt x="470953" y="30314"/>
                    <a:pt x="471717" y="49429"/>
                  </a:cubicBezTo>
                  <a:cubicBezTo>
                    <a:pt x="473247" y="67779"/>
                    <a:pt x="456425" y="60898"/>
                    <a:pt x="457955" y="70837"/>
                  </a:cubicBezTo>
                  <a:cubicBezTo>
                    <a:pt x="459484" y="80776"/>
                    <a:pt x="449545" y="80776"/>
                    <a:pt x="451074" y="93774"/>
                  </a:cubicBezTo>
                  <a:cubicBezTo>
                    <a:pt x="452603" y="106772"/>
                    <a:pt x="444192" y="100656"/>
                    <a:pt x="430430" y="108301"/>
                  </a:cubicBezTo>
                  <a:cubicBezTo>
                    <a:pt x="416668" y="115183"/>
                    <a:pt x="422019" y="103714"/>
                    <a:pt x="408257" y="103714"/>
                  </a:cubicBezTo>
                  <a:cubicBezTo>
                    <a:pt x="394495" y="103714"/>
                    <a:pt x="392966" y="110595"/>
                    <a:pt x="384556" y="113654"/>
                  </a:cubicBezTo>
                  <a:cubicBezTo>
                    <a:pt x="376144" y="116712"/>
                    <a:pt x="360088" y="112124"/>
                    <a:pt x="354737" y="116712"/>
                  </a:cubicBezTo>
                  <a:cubicBezTo>
                    <a:pt x="349384" y="121299"/>
                    <a:pt x="340974" y="106772"/>
                    <a:pt x="335622" y="106772"/>
                  </a:cubicBezTo>
                  <a:cubicBezTo>
                    <a:pt x="332564" y="106772"/>
                    <a:pt x="330270" y="99127"/>
                    <a:pt x="328741" y="91481"/>
                  </a:cubicBezTo>
                  <a:cubicBezTo>
                    <a:pt x="327976" y="91481"/>
                    <a:pt x="327212" y="91481"/>
                    <a:pt x="326447" y="91481"/>
                  </a:cubicBezTo>
                  <a:cubicBezTo>
                    <a:pt x="317272" y="92245"/>
                    <a:pt x="302745" y="116712"/>
                    <a:pt x="311155" y="125122"/>
                  </a:cubicBezTo>
                  <a:cubicBezTo>
                    <a:pt x="321095" y="135062"/>
                    <a:pt x="318801" y="151118"/>
                    <a:pt x="323389" y="158764"/>
                  </a:cubicBezTo>
                  <a:cubicBezTo>
                    <a:pt x="327976" y="166410"/>
                    <a:pt x="343268" y="167939"/>
                    <a:pt x="343268" y="183231"/>
                  </a:cubicBezTo>
                  <a:cubicBezTo>
                    <a:pt x="343268" y="198522"/>
                    <a:pt x="356266" y="222224"/>
                    <a:pt x="365441" y="215343"/>
                  </a:cubicBezTo>
                  <a:cubicBezTo>
                    <a:pt x="374616" y="209226"/>
                    <a:pt x="381497" y="218401"/>
                    <a:pt x="383790" y="224518"/>
                  </a:cubicBezTo>
                  <a:cubicBezTo>
                    <a:pt x="386849" y="230634"/>
                    <a:pt x="407493" y="219166"/>
                    <a:pt x="414374" y="220695"/>
                  </a:cubicBezTo>
                  <a:cubicBezTo>
                    <a:pt x="421255" y="222224"/>
                    <a:pt x="442664" y="226812"/>
                    <a:pt x="444192" y="235222"/>
                  </a:cubicBezTo>
                  <a:cubicBezTo>
                    <a:pt x="445722" y="243632"/>
                    <a:pt x="464837" y="234457"/>
                    <a:pt x="477834" y="229870"/>
                  </a:cubicBezTo>
                  <a:cubicBezTo>
                    <a:pt x="490832" y="223753"/>
                    <a:pt x="483951" y="182466"/>
                    <a:pt x="496184" y="174820"/>
                  </a:cubicBezTo>
                  <a:moveTo>
                    <a:pt x="686565" y="359849"/>
                  </a:moveTo>
                  <a:cubicBezTo>
                    <a:pt x="684271" y="361378"/>
                    <a:pt x="681977" y="362142"/>
                    <a:pt x="678919" y="362907"/>
                  </a:cubicBezTo>
                  <a:cubicBezTo>
                    <a:pt x="678154" y="365201"/>
                    <a:pt x="677390" y="368259"/>
                    <a:pt x="675861" y="369788"/>
                  </a:cubicBezTo>
                  <a:cubicBezTo>
                    <a:pt x="673567" y="371317"/>
                    <a:pt x="670508" y="368259"/>
                    <a:pt x="668215" y="365201"/>
                  </a:cubicBezTo>
                  <a:cubicBezTo>
                    <a:pt x="655217" y="371317"/>
                    <a:pt x="648336" y="387374"/>
                    <a:pt x="657511" y="392726"/>
                  </a:cubicBezTo>
                  <a:cubicBezTo>
                    <a:pt x="666685" y="397313"/>
                    <a:pt x="678919" y="384315"/>
                    <a:pt x="686565" y="375140"/>
                  </a:cubicBezTo>
                  <a:cubicBezTo>
                    <a:pt x="688094" y="373611"/>
                    <a:pt x="688858" y="372082"/>
                    <a:pt x="689623" y="371317"/>
                  </a:cubicBezTo>
                  <a:cubicBezTo>
                    <a:pt x="690388" y="370553"/>
                    <a:pt x="691152" y="369788"/>
                    <a:pt x="691917" y="369024"/>
                  </a:cubicBezTo>
                  <a:cubicBezTo>
                    <a:pt x="692681" y="368259"/>
                    <a:pt x="693446" y="368259"/>
                    <a:pt x="694211" y="367494"/>
                  </a:cubicBezTo>
                  <a:cubicBezTo>
                    <a:pt x="691917" y="365201"/>
                    <a:pt x="689623" y="362142"/>
                    <a:pt x="686565" y="359849"/>
                  </a:cubicBezTo>
                  <a:moveTo>
                    <a:pt x="983986" y="177878"/>
                  </a:moveTo>
                  <a:cubicBezTo>
                    <a:pt x="974047" y="178643"/>
                    <a:pt x="972518" y="196993"/>
                    <a:pt x="963343" y="196993"/>
                  </a:cubicBezTo>
                  <a:cubicBezTo>
                    <a:pt x="954169" y="196993"/>
                    <a:pt x="941935" y="216107"/>
                    <a:pt x="925878" y="222224"/>
                  </a:cubicBezTo>
                  <a:cubicBezTo>
                    <a:pt x="909058" y="228341"/>
                    <a:pt x="909058" y="172526"/>
                    <a:pt x="901412" y="161822"/>
                  </a:cubicBezTo>
                  <a:cubicBezTo>
                    <a:pt x="893766" y="151118"/>
                    <a:pt x="852479" y="142708"/>
                    <a:pt x="848656" y="154941"/>
                  </a:cubicBezTo>
                  <a:cubicBezTo>
                    <a:pt x="844833" y="167174"/>
                    <a:pt x="830306" y="161057"/>
                    <a:pt x="828777" y="170997"/>
                  </a:cubicBezTo>
                  <a:cubicBezTo>
                    <a:pt x="827247" y="180172"/>
                    <a:pt x="831836" y="177114"/>
                    <a:pt x="841010" y="177114"/>
                  </a:cubicBezTo>
                  <a:cubicBezTo>
                    <a:pt x="850185" y="177114"/>
                    <a:pt x="850185" y="183995"/>
                    <a:pt x="854008" y="193935"/>
                  </a:cubicBezTo>
                  <a:cubicBezTo>
                    <a:pt x="857831" y="203109"/>
                    <a:pt x="883062" y="196993"/>
                    <a:pt x="890708" y="196228"/>
                  </a:cubicBezTo>
                  <a:cubicBezTo>
                    <a:pt x="899118" y="195464"/>
                    <a:pt x="900648" y="207697"/>
                    <a:pt x="888414" y="203109"/>
                  </a:cubicBezTo>
                  <a:cubicBezTo>
                    <a:pt x="876945" y="198522"/>
                    <a:pt x="876945" y="209226"/>
                    <a:pt x="868535" y="206932"/>
                  </a:cubicBezTo>
                  <a:cubicBezTo>
                    <a:pt x="860125" y="204639"/>
                    <a:pt x="849420" y="205403"/>
                    <a:pt x="854773" y="210755"/>
                  </a:cubicBezTo>
                  <a:cubicBezTo>
                    <a:pt x="860125" y="216107"/>
                    <a:pt x="869299" y="220695"/>
                    <a:pt x="869299" y="232164"/>
                  </a:cubicBezTo>
                  <a:cubicBezTo>
                    <a:pt x="869299" y="243632"/>
                    <a:pt x="885356" y="241338"/>
                    <a:pt x="885356" y="232164"/>
                  </a:cubicBezTo>
                  <a:cubicBezTo>
                    <a:pt x="885356" y="222989"/>
                    <a:pt x="893766" y="235222"/>
                    <a:pt x="909058" y="239045"/>
                  </a:cubicBezTo>
                  <a:cubicBezTo>
                    <a:pt x="925114" y="243632"/>
                    <a:pt x="913645" y="249749"/>
                    <a:pt x="929701" y="250514"/>
                  </a:cubicBezTo>
                  <a:cubicBezTo>
                    <a:pt x="945757" y="251278"/>
                    <a:pt x="980929" y="263512"/>
                    <a:pt x="994691" y="274216"/>
                  </a:cubicBezTo>
                  <a:cubicBezTo>
                    <a:pt x="1008454" y="284920"/>
                    <a:pt x="998514" y="292566"/>
                    <a:pt x="1007689" y="302505"/>
                  </a:cubicBezTo>
                  <a:cubicBezTo>
                    <a:pt x="1016864" y="312445"/>
                    <a:pt x="1019158" y="323913"/>
                    <a:pt x="1006924" y="323913"/>
                  </a:cubicBezTo>
                  <a:cubicBezTo>
                    <a:pt x="994691" y="323913"/>
                    <a:pt x="981693" y="336911"/>
                    <a:pt x="984752" y="343028"/>
                  </a:cubicBezTo>
                  <a:cubicBezTo>
                    <a:pt x="987809" y="349145"/>
                    <a:pt x="1028333" y="339970"/>
                    <a:pt x="1038272" y="339970"/>
                  </a:cubicBezTo>
                  <a:cubicBezTo>
                    <a:pt x="1044389" y="339970"/>
                    <a:pt x="1051270" y="351438"/>
                    <a:pt x="1062739" y="359849"/>
                  </a:cubicBezTo>
                  <a:lnTo>
                    <a:pt x="1062739" y="206168"/>
                  </a:lnTo>
                  <a:cubicBezTo>
                    <a:pt x="1033684" y="196228"/>
                    <a:pt x="992398" y="177114"/>
                    <a:pt x="983986" y="177878"/>
                  </a:cubicBezTo>
                  <a:moveTo>
                    <a:pt x="444192" y="334618"/>
                  </a:moveTo>
                  <a:cubicBezTo>
                    <a:pt x="443428" y="326207"/>
                    <a:pt x="416668" y="333853"/>
                    <a:pt x="403670" y="328501"/>
                  </a:cubicBezTo>
                  <a:cubicBezTo>
                    <a:pt x="390672" y="322384"/>
                    <a:pt x="418196" y="317797"/>
                    <a:pt x="427372" y="311680"/>
                  </a:cubicBezTo>
                  <a:cubicBezTo>
                    <a:pt x="436547" y="305564"/>
                    <a:pt x="422019" y="304034"/>
                    <a:pt x="399847" y="310915"/>
                  </a:cubicBezTo>
                  <a:cubicBezTo>
                    <a:pt x="377674" y="317797"/>
                    <a:pt x="352443" y="294859"/>
                    <a:pt x="351678" y="304799"/>
                  </a:cubicBezTo>
                  <a:cubicBezTo>
                    <a:pt x="350914" y="314738"/>
                    <a:pt x="311920" y="300211"/>
                    <a:pt x="301980" y="293330"/>
                  </a:cubicBezTo>
                  <a:cubicBezTo>
                    <a:pt x="292041" y="286449"/>
                    <a:pt x="255341" y="276509"/>
                    <a:pt x="247695" y="290272"/>
                  </a:cubicBezTo>
                  <a:cubicBezTo>
                    <a:pt x="240050" y="304034"/>
                    <a:pt x="233933" y="291801"/>
                    <a:pt x="236991" y="304799"/>
                  </a:cubicBezTo>
                  <a:cubicBezTo>
                    <a:pt x="239285" y="313209"/>
                    <a:pt x="247695" y="308622"/>
                    <a:pt x="253811" y="308622"/>
                  </a:cubicBezTo>
                  <a:cubicBezTo>
                    <a:pt x="259929" y="308622"/>
                    <a:pt x="256870" y="320855"/>
                    <a:pt x="266046" y="322384"/>
                  </a:cubicBezTo>
                  <a:cubicBezTo>
                    <a:pt x="275220" y="323913"/>
                    <a:pt x="304275" y="332324"/>
                    <a:pt x="307332" y="326207"/>
                  </a:cubicBezTo>
                  <a:cubicBezTo>
                    <a:pt x="310391" y="320091"/>
                    <a:pt x="337915" y="326207"/>
                    <a:pt x="350914" y="337676"/>
                  </a:cubicBezTo>
                  <a:cubicBezTo>
                    <a:pt x="364676" y="349145"/>
                    <a:pt x="396024" y="349909"/>
                    <a:pt x="408257" y="347615"/>
                  </a:cubicBezTo>
                  <a:cubicBezTo>
                    <a:pt x="420491" y="345322"/>
                    <a:pt x="434253" y="356026"/>
                    <a:pt x="438841" y="349145"/>
                  </a:cubicBezTo>
                  <a:cubicBezTo>
                    <a:pt x="443428" y="342263"/>
                    <a:pt x="452603" y="360613"/>
                    <a:pt x="466365" y="349909"/>
                  </a:cubicBezTo>
                  <a:cubicBezTo>
                    <a:pt x="480893" y="339205"/>
                    <a:pt x="444192" y="343028"/>
                    <a:pt x="444192" y="334618"/>
                  </a:cubicBezTo>
                  <a:moveTo>
                    <a:pt x="805840" y="210755"/>
                  </a:moveTo>
                  <a:cubicBezTo>
                    <a:pt x="788254" y="204639"/>
                    <a:pt x="757671" y="209991"/>
                    <a:pt x="760729" y="219166"/>
                  </a:cubicBezTo>
                  <a:cubicBezTo>
                    <a:pt x="763788" y="227576"/>
                    <a:pt x="777550" y="224518"/>
                    <a:pt x="792077" y="224518"/>
                  </a:cubicBezTo>
                  <a:cubicBezTo>
                    <a:pt x="806604" y="224518"/>
                    <a:pt x="814250" y="235222"/>
                    <a:pt x="821896" y="235222"/>
                  </a:cubicBezTo>
                  <a:cubicBezTo>
                    <a:pt x="828777" y="235222"/>
                    <a:pt x="823424" y="216872"/>
                    <a:pt x="805840" y="210755"/>
                  </a:cubicBezTo>
                  <a:moveTo>
                    <a:pt x="659040" y="342263"/>
                  </a:moveTo>
                  <a:cubicBezTo>
                    <a:pt x="640690" y="339205"/>
                    <a:pt x="628456" y="353732"/>
                    <a:pt x="609342" y="346851"/>
                  </a:cubicBezTo>
                  <a:cubicBezTo>
                    <a:pt x="590993" y="339970"/>
                    <a:pt x="562702" y="346851"/>
                    <a:pt x="565761" y="352967"/>
                  </a:cubicBezTo>
                  <a:cubicBezTo>
                    <a:pt x="568819" y="359084"/>
                    <a:pt x="584876" y="359084"/>
                    <a:pt x="603226" y="359849"/>
                  </a:cubicBezTo>
                  <a:cubicBezTo>
                    <a:pt x="621576" y="360613"/>
                    <a:pt x="638396" y="349909"/>
                    <a:pt x="650629" y="349145"/>
                  </a:cubicBezTo>
                  <a:cubicBezTo>
                    <a:pt x="663628" y="349145"/>
                    <a:pt x="677390" y="345322"/>
                    <a:pt x="659040" y="342263"/>
                  </a:cubicBezTo>
                  <a:moveTo>
                    <a:pt x="712560" y="220695"/>
                  </a:moveTo>
                  <a:cubicBezTo>
                    <a:pt x="715619" y="232164"/>
                    <a:pt x="735498" y="239045"/>
                    <a:pt x="740850" y="228341"/>
                  </a:cubicBezTo>
                  <a:cubicBezTo>
                    <a:pt x="746202" y="218401"/>
                    <a:pt x="709503" y="207697"/>
                    <a:pt x="712560" y="220695"/>
                  </a:cubicBezTo>
                  <a:moveTo>
                    <a:pt x="769139" y="131239"/>
                  </a:moveTo>
                  <a:cubicBezTo>
                    <a:pt x="784431" y="132768"/>
                    <a:pt x="777550" y="123593"/>
                    <a:pt x="777550" y="112889"/>
                  </a:cubicBezTo>
                  <a:cubicBezTo>
                    <a:pt x="777550" y="102949"/>
                    <a:pt x="763788" y="111360"/>
                    <a:pt x="763788" y="106772"/>
                  </a:cubicBezTo>
                  <a:cubicBezTo>
                    <a:pt x="763788" y="101420"/>
                    <a:pt x="759200" y="81541"/>
                    <a:pt x="747732" y="97597"/>
                  </a:cubicBezTo>
                  <a:cubicBezTo>
                    <a:pt x="737027" y="113654"/>
                    <a:pt x="751555" y="152647"/>
                    <a:pt x="759965" y="151118"/>
                  </a:cubicBezTo>
                  <a:cubicBezTo>
                    <a:pt x="767611" y="148824"/>
                    <a:pt x="753848" y="129710"/>
                    <a:pt x="769139" y="131239"/>
                  </a:cubicBezTo>
                  <a:moveTo>
                    <a:pt x="244637" y="245926"/>
                  </a:moveTo>
                  <a:cubicBezTo>
                    <a:pt x="243873" y="235987"/>
                    <a:pt x="247695" y="226047"/>
                    <a:pt x="247695" y="220695"/>
                  </a:cubicBezTo>
                  <a:cubicBezTo>
                    <a:pt x="247695" y="215343"/>
                    <a:pt x="250754" y="213814"/>
                    <a:pt x="257634" y="214578"/>
                  </a:cubicBezTo>
                  <a:cubicBezTo>
                    <a:pt x="263751" y="216107"/>
                    <a:pt x="262987" y="200816"/>
                    <a:pt x="258400" y="199287"/>
                  </a:cubicBezTo>
                  <a:cubicBezTo>
                    <a:pt x="253811" y="197758"/>
                    <a:pt x="250754" y="180172"/>
                    <a:pt x="239285" y="180172"/>
                  </a:cubicBezTo>
                  <a:cubicBezTo>
                    <a:pt x="227816" y="180172"/>
                    <a:pt x="229345" y="190112"/>
                    <a:pt x="236227" y="190876"/>
                  </a:cubicBezTo>
                  <a:cubicBezTo>
                    <a:pt x="243108" y="191641"/>
                    <a:pt x="246931" y="196993"/>
                    <a:pt x="245401" y="202345"/>
                  </a:cubicBezTo>
                  <a:cubicBezTo>
                    <a:pt x="243108" y="207697"/>
                    <a:pt x="240814" y="196993"/>
                    <a:pt x="230874" y="197758"/>
                  </a:cubicBezTo>
                  <a:cubicBezTo>
                    <a:pt x="220935" y="198522"/>
                    <a:pt x="227816" y="185524"/>
                    <a:pt x="216348" y="184760"/>
                  </a:cubicBezTo>
                  <a:cubicBezTo>
                    <a:pt x="205643" y="183995"/>
                    <a:pt x="207172" y="163351"/>
                    <a:pt x="195704" y="163351"/>
                  </a:cubicBezTo>
                  <a:cubicBezTo>
                    <a:pt x="184235" y="163351"/>
                    <a:pt x="183470" y="153412"/>
                    <a:pt x="191116" y="145766"/>
                  </a:cubicBezTo>
                  <a:cubicBezTo>
                    <a:pt x="198762" y="138885"/>
                    <a:pt x="179648" y="132003"/>
                    <a:pt x="179648" y="123593"/>
                  </a:cubicBezTo>
                  <a:cubicBezTo>
                    <a:pt x="179648" y="115183"/>
                    <a:pt x="167414" y="119770"/>
                    <a:pt x="167414" y="112889"/>
                  </a:cubicBezTo>
                  <a:cubicBezTo>
                    <a:pt x="167414" y="106008"/>
                    <a:pt x="162062" y="109066"/>
                    <a:pt x="155946" y="100656"/>
                  </a:cubicBezTo>
                  <a:cubicBezTo>
                    <a:pt x="149829" y="92245"/>
                    <a:pt x="146770" y="99891"/>
                    <a:pt x="141418" y="93774"/>
                  </a:cubicBezTo>
                  <a:cubicBezTo>
                    <a:pt x="136067" y="87658"/>
                    <a:pt x="128421" y="83835"/>
                    <a:pt x="123833" y="86129"/>
                  </a:cubicBezTo>
                  <a:cubicBezTo>
                    <a:pt x="119245" y="88422"/>
                    <a:pt x="107777" y="76954"/>
                    <a:pt x="103954" y="65485"/>
                  </a:cubicBezTo>
                  <a:cubicBezTo>
                    <a:pt x="100895" y="56310"/>
                    <a:pt x="68783" y="41018"/>
                    <a:pt x="64960" y="28785"/>
                  </a:cubicBezTo>
                  <a:cubicBezTo>
                    <a:pt x="61137" y="16552"/>
                    <a:pt x="49669" y="11200"/>
                    <a:pt x="31319" y="11964"/>
                  </a:cubicBezTo>
                  <a:cubicBezTo>
                    <a:pt x="12968" y="12729"/>
                    <a:pt x="5323" y="-7150"/>
                    <a:pt x="735" y="2789"/>
                  </a:cubicBezTo>
                  <a:cubicBezTo>
                    <a:pt x="-4616" y="15023"/>
                    <a:pt x="20614" y="42547"/>
                    <a:pt x="32083" y="49429"/>
                  </a:cubicBezTo>
                  <a:cubicBezTo>
                    <a:pt x="43552" y="56310"/>
                    <a:pt x="49669" y="82306"/>
                    <a:pt x="63432" y="83835"/>
                  </a:cubicBezTo>
                  <a:cubicBezTo>
                    <a:pt x="77193" y="85364"/>
                    <a:pt x="78723" y="130474"/>
                    <a:pt x="88662" y="132768"/>
                  </a:cubicBezTo>
                  <a:cubicBezTo>
                    <a:pt x="98602" y="135062"/>
                    <a:pt x="120775" y="170233"/>
                    <a:pt x="124598" y="188582"/>
                  </a:cubicBezTo>
                  <a:cubicBezTo>
                    <a:pt x="127656" y="206932"/>
                    <a:pt x="150593" y="216872"/>
                    <a:pt x="158239" y="230634"/>
                  </a:cubicBezTo>
                  <a:cubicBezTo>
                    <a:pt x="165885" y="244397"/>
                    <a:pt x="195704" y="262747"/>
                    <a:pt x="200291" y="268863"/>
                  </a:cubicBezTo>
                  <a:cubicBezTo>
                    <a:pt x="204114" y="274980"/>
                    <a:pt x="208702" y="287213"/>
                    <a:pt x="211760" y="281097"/>
                  </a:cubicBezTo>
                  <a:cubicBezTo>
                    <a:pt x="214818" y="274980"/>
                    <a:pt x="229345" y="281097"/>
                    <a:pt x="236227" y="281861"/>
                  </a:cubicBezTo>
                  <a:cubicBezTo>
                    <a:pt x="243108" y="282626"/>
                    <a:pt x="245401" y="255866"/>
                    <a:pt x="244637" y="245926"/>
                  </a:cubicBezTo>
                  <a:moveTo>
                    <a:pt x="558115" y="227576"/>
                  </a:moveTo>
                  <a:cubicBezTo>
                    <a:pt x="568055" y="228341"/>
                    <a:pt x="567290" y="244397"/>
                    <a:pt x="564997" y="253572"/>
                  </a:cubicBezTo>
                  <a:cubicBezTo>
                    <a:pt x="562702" y="262747"/>
                    <a:pt x="558880" y="284920"/>
                    <a:pt x="568055" y="281861"/>
                  </a:cubicBezTo>
                  <a:cubicBezTo>
                    <a:pt x="578758" y="277274"/>
                    <a:pt x="585640" y="263512"/>
                    <a:pt x="579524" y="258159"/>
                  </a:cubicBezTo>
                  <a:cubicBezTo>
                    <a:pt x="573407" y="252807"/>
                    <a:pt x="574171" y="221460"/>
                    <a:pt x="576465" y="213814"/>
                  </a:cubicBezTo>
                  <a:cubicBezTo>
                    <a:pt x="579524" y="206168"/>
                    <a:pt x="597873" y="211520"/>
                    <a:pt x="591757" y="223753"/>
                  </a:cubicBezTo>
                  <a:cubicBezTo>
                    <a:pt x="585640" y="235987"/>
                    <a:pt x="603226" y="234457"/>
                    <a:pt x="603226" y="248220"/>
                  </a:cubicBezTo>
                  <a:cubicBezTo>
                    <a:pt x="603226" y="261982"/>
                    <a:pt x="613165" y="254336"/>
                    <a:pt x="624633" y="251278"/>
                  </a:cubicBezTo>
                  <a:cubicBezTo>
                    <a:pt x="635338" y="247455"/>
                    <a:pt x="633809" y="241338"/>
                    <a:pt x="626163" y="232928"/>
                  </a:cubicBezTo>
                  <a:cubicBezTo>
                    <a:pt x="618517" y="224518"/>
                    <a:pt x="631515" y="212285"/>
                    <a:pt x="621576" y="204639"/>
                  </a:cubicBezTo>
                  <a:cubicBezTo>
                    <a:pt x="611636" y="197758"/>
                    <a:pt x="604754" y="186289"/>
                    <a:pt x="613930" y="184760"/>
                  </a:cubicBezTo>
                  <a:cubicBezTo>
                    <a:pt x="623869" y="182466"/>
                    <a:pt x="652159" y="165645"/>
                    <a:pt x="649101" y="157999"/>
                  </a:cubicBezTo>
                  <a:cubicBezTo>
                    <a:pt x="646042" y="151118"/>
                    <a:pt x="605519" y="159528"/>
                    <a:pt x="601696" y="172526"/>
                  </a:cubicBezTo>
                  <a:cubicBezTo>
                    <a:pt x="598638" y="185524"/>
                    <a:pt x="569584" y="170997"/>
                    <a:pt x="572642" y="148824"/>
                  </a:cubicBezTo>
                  <a:cubicBezTo>
                    <a:pt x="576465" y="126651"/>
                    <a:pt x="633044" y="122828"/>
                    <a:pt x="649865" y="130474"/>
                  </a:cubicBezTo>
                  <a:cubicBezTo>
                    <a:pt x="666685" y="138120"/>
                    <a:pt x="684271" y="117476"/>
                    <a:pt x="690388" y="105243"/>
                  </a:cubicBezTo>
                  <a:cubicBezTo>
                    <a:pt x="696504" y="93010"/>
                    <a:pt x="677390" y="107537"/>
                    <a:pt x="665921" y="115183"/>
                  </a:cubicBezTo>
                  <a:cubicBezTo>
                    <a:pt x="654452" y="122828"/>
                    <a:pt x="623105" y="114418"/>
                    <a:pt x="607813" y="109066"/>
                  </a:cubicBezTo>
                  <a:cubicBezTo>
                    <a:pt x="591757" y="102949"/>
                    <a:pt x="592521" y="119006"/>
                    <a:pt x="579524" y="121299"/>
                  </a:cubicBezTo>
                  <a:cubicBezTo>
                    <a:pt x="566525" y="123593"/>
                    <a:pt x="569584" y="153412"/>
                    <a:pt x="562702" y="157235"/>
                  </a:cubicBezTo>
                  <a:cubicBezTo>
                    <a:pt x="556586" y="161057"/>
                    <a:pt x="556586" y="183231"/>
                    <a:pt x="544352" y="203874"/>
                  </a:cubicBezTo>
                  <a:cubicBezTo>
                    <a:pt x="531355" y="223753"/>
                    <a:pt x="548175" y="226812"/>
                    <a:pt x="558115" y="227576"/>
                  </a:cubicBezTo>
                  <a:moveTo>
                    <a:pt x="40494" y="104479"/>
                  </a:moveTo>
                  <a:cubicBezTo>
                    <a:pt x="38964" y="111360"/>
                    <a:pt x="46610" y="132768"/>
                    <a:pt x="55020" y="123593"/>
                  </a:cubicBezTo>
                  <a:cubicBezTo>
                    <a:pt x="62666" y="115183"/>
                    <a:pt x="41259" y="97597"/>
                    <a:pt x="40494" y="104479"/>
                  </a:cubicBezTo>
                  <a:moveTo>
                    <a:pt x="298158" y="209991"/>
                  </a:moveTo>
                  <a:cubicBezTo>
                    <a:pt x="298158" y="203874"/>
                    <a:pt x="280572" y="206932"/>
                    <a:pt x="285924" y="216107"/>
                  </a:cubicBezTo>
                  <a:cubicBezTo>
                    <a:pt x="291276" y="225282"/>
                    <a:pt x="298158" y="216872"/>
                    <a:pt x="298158" y="209991"/>
                  </a:cubicBezTo>
                  <a:moveTo>
                    <a:pt x="74135" y="166410"/>
                  </a:moveTo>
                  <a:cubicBezTo>
                    <a:pt x="72606" y="170233"/>
                    <a:pt x="80252" y="184760"/>
                    <a:pt x="84839" y="180172"/>
                  </a:cubicBezTo>
                  <a:cubicBezTo>
                    <a:pt x="89427" y="175585"/>
                    <a:pt x="77958" y="154941"/>
                    <a:pt x="74135" y="166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2" name="Vrije vorm: vorm 371">
              <a:extLst>
                <a:ext uri="{FF2B5EF4-FFF2-40B4-BE49-F238E27FC236}">
                  <a16:creationId xmlns:a16="http://schemas.microsoft.com/office/drawing/2014/main" id="{228E9012-16B0-4AA3-962D-28D8E5800C66}"/>
                </a:ext>
              </a:extLst>
            </p:cNvPr>
            <p:cNvSpPr/>
            <p:nvPr/>
          </p:nvSpPr>
          <p:spPr>
            <a:xfrm>
              <a:off x="8522039" y="4179941"/>
              <a:ext cx="1062738" cy="395006"/>
            </a:xfrm>
            <a:custGeom>
              <a:avLst/>
              <a:gdLst>
                <a:gd name="connsiteX0" fmla="*/ 513005 w 1062738"/>
                <a:gd name="connsiteY0" fmla="*/ 340734 h 395006"/>
                <a:gd name="connsiteX1" fmla="*/ 491597 w 1062738"/>
                <a:gd name="connsiteY1" fmla="*/ 343793 h 395006"/>
                <a:gd name="connsiteX2" fmla="*/ 480893 w 1062738"/>
                <a:gd name="connsiteY2" fmla="*/ 356790 h 395006"/>
                <a:gd name="connsiteX3" fmla="*/ 514534 w 1062738"/>
                <a:gd name="connsiteY3" fmla="*/ 362907 h 395006"/>
                <a:gd name="connsiteX4" fmla="*/ 547411 w 1062738"/>
                <a:gd name="connsiteY4" fmla="*/ 352967 h 395006"/>
                <a:gd name="connsiteX5" fmla="*/ 513005 w 1062738"/>
                <a:gd name="connsiteY5" fmla="*/ 340734 h 395006"/>
                <a:gd name="connsiteX6" fmla="*/ 547411 w 1062738"/>
                <a:gd name="connsiteY6" fmla="*/ 376669 h 395006"/>
                <a:gd name="connsiteX7" fmla="*/ 568055 w 1062738"/>
                <a:gd name="connsiteY7" fmla="*/ 387374 h 395006"/>
                <a:gd name="connsiteX8" fmla="*/ 590227 w 1062738"/>
                <a:gd name="connsiteY8" fmla="*/ 388903 h 395006"/>
                <a:gd name="connsiteX9" fmla="*/ 547411 w 1062738"/>
                <a:gd name="connsiteY9" fmla="*/ 376669 h 395006"/>
                <a:gd name="connsiteX10" fmla="*/ 496184 w 1062738"/>
                <a:gd name="connsiteY10" fmla="*/ 174820 h 395006"/>
                <a:gd name="connsiteX11" fmla="*/ 509946 w 1062738"/>
                <a:gd name="connsiteY11" fmla="*/ 137356 h 395006"/>
                <a:gd name="connsiteX12" fmla="*/ 545118 w 1062738"/>
                <a:gd name="connsiteY12" fmla="*/ 116712 h 395006"/>
                <a:gd name="connsiteX13" fmla="*/ 529061 w 1062738"/>
                <a:gd name="connsiteY13" fmla="*/ 97597 h 395006"/>
                <a:gd name="connsiteX14" fmla="*/ 521415 w 1062738"/>
                <a:gd name="connsiteY14" fmla="*/ 78483 h 395006"/>
                <a:gd name="connsiteX15" fmla="*/ 513769 w 1062738"/>
                <a:gd name="connsiteY15" fmla="*/ 57075 h 395006"/>
                <a:gd name="connsiteX16" fmla="*/ 515299 w 1062738"/>
                <a:gd name="connsiteY16" fmla="*/ 38724 h 395006"/>
                <a:gd name="connsiteX17" fmla="*/ 518357 w 1062738"/>
                <a:gd name="connsiteY17" fmla="*/ 37195 h 395006"/>
                <a:gd name="connsiteX18" fmla="*/ 507653 w 1062738"/>
                <a:gd name="connsiteY18" fmla="*/ 33373 h 395006"/>
                <a:gd name="connsiteX19" fmla="*/ 471717 w 1062738"/>
                <a:gd name="connsiteY19" fmla="*/ 49429 h 395006"/>
                <a:gd name="connsiteX20" fmla="*/ 457955 w 1062738"/>
                <a:gd name="connsiteY20" fmla="*/ 70837 h 395006"/>
                <a:gd name="connsiteX21" fmla="*/ 451074 w 1062738"/>
                <a:gd name="connsiteY21" fmla="*/ 93774 h 395006"/>
                <a:gd name="connsiteX22" fmla="*/ 430430 w 1062738"/>
                <a:gd name="connsiteY22" fmla="*/ 108301 h 395006"/>
                <a:gd name="connsiteX23" fmla="*/ 408257 w 1062738"/>
                <a:gd name="connsiteY23" fmla="*/ 103714 h 395006"/>
                <a:gd name="connsiteX24" fmla="*/ 384556 w 1062738"/>
                <a:gd name="connsiteY24" fmla="*/ 113654 h 395006"/>
                <a:gd name="connsiteX25" fmla="*/ 354737 w 1062738"/>
                <a:gd name="connsiteY25" fmla="*/ 116712 h 395006"/>
                <a:gd name="connsiteX26" fmla="*/ 335622 w 1062738"/>
                <a:gd name="connsiteY26" fmla="*/ 106772 h 395006"/>
                <a:gd name="connsiteX27" fmla="*/ 328741 w 1062738"/>
                <a:gd name="connsiteY27" fmla="*/ 91481 h 395006"/>
                <a:gd name="connsiteX28" fmla="*/ 326447 w 1062738"/>
                <a:gd name="connsiteY28" fmla="*/ 91481 h 395006"/>
                <a:gd name="connsiteX29" fmla="*/ 311155 w 1062738"/>
                <a:gd name="connsiteY29" fmla="*/ 125122 h 395006"/>
                <a:gd name="connsiteX30" fmla="*/ 323389 w 1062738"/>
                <a:gd name="connsiteY30" fmla="*/ 158764 h 395006"/>
                <a:gd name="connsiteX31" fmla="*/ 343268 w 1062738"/>
                <a:gd name="connsiteY31" fmla="*/ 183231 h 395006"/>
                <a:gd name="connsiteX32" fmla="*/ 365441 w 1062738"/>
                <a:gd name="connsiteY32" fmla="*/ 215343 h 395006"/>
                <a:gd name="connsiteX33" fmla="*/ 383790 w 1062738"/>
                <a:gd name="connsiteY33" fmla="*/ 224518 h 395006"/>
                <a:gd name="connsiteX34" fmla="*/ 414374 w 1062738"/>
                <a:gd name="connsiteY34" fmla="*/ 220695 h 395006"/>
                <a:gd name="connsiteX35" fmla="*/ 444192 w 1062738"/>
                <a:gd name="connsiteY35" fmla="*/ 235222 h 395006"/>
                <a:gd name="connsiteX36" fmla="*/ 477834 w 1062738"/>
                <a:gd name="connsiteY36" fmla="*/ 229870 h 395006"/>
                <a:gd name="connsiteX37" fmla="*/ 496184 w 1062738"/>
                <a:gd name="connsiteY37" fmla="*/ 174820 h 395006"/>
                <a:gd name="connsiteX38" fmla="*/ 686565 w 1062738"/>
                <a:gd name="connsiteY38" fmla="*/ 359849 h 395006"/>
                <a:gd name="connsiteX39" fmla="*/ 678919 w 1062738"/>
                <a:gd name="connsiteY39" fmla="*/ 362907 h 395006"/>
                <a:gd name="connsiteX40" fmla="*/ 675861 w 1062738"/>
                <a:gd name="connsiteY40" fmla="*/ 369788 h 395006"/>
                <a:gd name="connsiteX41" fmla="*/ 668215 w 1062738"/>
                <a:gd name="connsiteY41" fmla="*/ 365201 h 395006"/>
                <a:gd name="connsiteX42" fmla="*/ 657511 w 1062738"/>
                <a:gd name="connsiteY42" fmla="*/ 392726 h 395006"/>
                <a:gd name="connsiteX43" fmla="*/ 686565 w 1062738"/>
                <a:gd name="connsiteY43" fmla="*/ 375140 h 395006"/>
                <a:gd name="connsiteX44" fmla="*/ 689623 w 1062738"/>
                <a:gd name="connsiteY44" fmla="*/ 371317 h 395006"/>
                <a:gd name="connsiteX45" fmla="*/ 691917 w 1062738"/>
                <a:gd name="connsiteY45" fmla="*/ 369024 h 395006"/>
                <a:gd name="connsiteX46" fmla="*/ 694211 w 1062738"/>
                <a:gd name="connsiteY46" fmla="*/ 367494 h 395006"/>
                <a:gd name="connsiteX47" fmla="*/ 686565 w 1062738"/>
                <a:gd name="connsiteY47" fmla="*/ 359849 h 395006"/>
                <a:gd name="connsiteX48" fmla="*/ 983986 w 1062738"/>
                <a:gd name="connsiteY48" fmla="*/ 177878 h 395006"/>
                <a:gd name="connsiteX49" fmla="*/ 963343 w 1062738"/>
                <a:gd name="connsiteY49" fmla="*/ 196993 h 395006"/>
                <a:gd name="connsiteX50" fmla="*/ 925878 w 1062738"/>
                <a:gd name="connsiteY50" fmla="*/ 222224 h 395006"/>
                <a:gd name="connsiteX51" fmla="*/ 901412 w 1062738"/>
                <a:gd name="connsiteY51" fmla="*/ 161822 h 395006"/>
                <a:gd name="connsiteX52" fmla="*/ 848656 w 1062738"/>
                <a:gd name="connsiteY52" fmla="*/ 154941 h 395006"/>
                <a:gd name="connsiteX53" fmla="*/ 828777 w 1062738"/>
                <a:gd name="connsiteY53" fmla="*/ 170997 h 395006"/>
                <a:gd name="connsiteX54" fmla="*/ 841010 w 1062738"/>
                <a:gd name="connsiteY54" fmla="*/ 177114 h 395006"/>
                <a:gd name="connsiteX55" fmla="*/ 854008 w 1062738"/>
                <a:gd name="connsiteY55" fmla="*/ 193935 h 395006"/>
                <a:gd name="connsiteX56" fmla="*/ 890708 w 1062738"/>
                <a:gd name="connsiteY56" fmla="*/ 196228 h 395006"/>
                <a:gd name="connsiteX57" fmla="*/ 888414 w 1062738"/>
                <a:gd name="connsiteY57" fmla="*/ 203109 h 395006"/>
                <a:gd name="connsiteX58" fmla="*/ 868535 w 1062738"/>
                <a:gd name="connsiteY58" fmla="*/ 206932 h 395006"/>
                <a:gd name="connsiteX59" fmla="*/ 854773 w 1062738"/>
                <a:gd name="connsiteY59" fmla="*/ 210755 h 395006"/>
                <a:gd name="connsiteX60" fmla="*/ 869299 w 1062738"/>
                <a:gd name="connsiteY60" fmla="*/ 232164 h 395006"/>
                <a:gd name="connsiteX61" fmla="*/ 885356 w 1062738"/>
                <a:gd name="connsiteY61" fmla="*/ 232164 h 395006"/>
                <a:gd name="connsiteX62" fmla="*/ 909058 w 1062738"/>
                <a:gd name="connsiteY62" fmla="*/ 239045 h 395006"/>
                <a:gd name="connsiteX63" fmla="*/ 929701 w 1062738"/>
                <a:gd name="connsiteY63" fmla="*/ 250514 h 395006"/>
                <a:gd name="connsiteX64" fmla="*/ 994691 w 1062738"/>
                <a:gd name="connsiteY64" fmla="*/ 274216 h 395006"/>
                <a:gd name="connsiteX65" fmla="*/ 1007689 w 1062738"/>
                <a:gd name="connsiteY65" fmla="*/ 302505 h 395006"/>
                <a:gd name="connsiteX66" fmla="*/ 1006924 w 1062738"/>
                <a:gd name="connsiteY66" fmla="*/ 323913 h 395006"/>
                <a:gd name="connsiteX67" fmla="*/ 984752 w 1062738"/>
                <a:gd name="connsiteY67" fmla="*/ 343028 h 395006"/>
                <a:gd name="connsiteX68" fmla="*/ 1038272 w 1062738"/>
                <a:gd name="connsiteY68" fmla="*/ 339970 h 395006"/>
                <a:gd name="connsiteX69" fmla="*/ 1062739 w 1062738"/>
                <a:gd name="connsiteY69" fmla="*/ 359849 h 395006"/>
                <a:gd name="connsiteX70" fmla="*/ 1062739 w 1062738"/>
                <a:gd name="connsiteY70" fmla="*/ 206168 h 395006"/>
                <a:gd name="connsiteX71" fmla="*/ 983986 w 1062738"/>
                <a:gd name="connsiteY71" fmla="*/ 177878 h 395006"/>
                <a:gd name="connsiteX72" fmla="*/ 444192 w 1062738"/>
                <a:gd name="connsiteY72" fmla="*/ 334618 h 395006"/>
                <a:gd name="connsiteX73" fmla="*/ 403670 w 1062738"/>
                <a:gd name="connsiteY73" fmla="*/ 328501 h 395006"/>
                <a:gd name="connsiteX74" fmla="*/ 427372 w 1062738"/>
                <a:gd name="connsiteY74" fmla="*/ 311680 h 395006"/>
                <a:gd name="connsiteX75" fmla="*/ 399847 w 1062738"/>
                <a:gd name="connsiteY75" fmla="*/ 310915 h 395006"/>
                <a:gd name="connsiteX76" fmla="*/ 351678 w 1062738"/>
                <a:gd name="connsiteY76" fmla="*/ 304799 h 395006"/>
                <a:gd name="connsiteX77" fmla="*/ 301980 w 1062738"/>
                <a:gd name="connsiteY77" fmla="*/ 293330 h 395006"/>
                <a:gd name="connsiteX78" fmla="*/ 247695 w 1062738"/>
                <a:gd name="connsiteY78" fmla="*/ 290272 h 395006"/>
                <a:gd name="connsiteX79" fmla="*/ 236991 w 1062738"/>
                <a:gd name="connsiteY79" fmla="*/ 304799 h 395006"/>
                <a:gd name="connsiteX80" fmla="*/ 253811 w 1062738"/>
                <a:gd name="connsiteY80" fmla="*/ 308622 h 395006"/>
                <a:gd name="connsiteX81" fmla="*/ 266046 w 1062738"/>
                <a:gd name="connsiteY81" fmla="*/ 322384 h 395006"/>
                <a:gd name="connsiteX82" fmla="*/ 307332 w 1062738"/>
                <a:gd name="connsiteY82" fmla="*/ 326207 h 395006"/>
                <a:gd name="connsiteX83" fmla="*/ 350914 w 1062738"/>
                <a:gd name="connsiteY83" fmla="*/ 337676 h 395006"/>
                <a:gd name="connsiteX84" fmla="*/ 408257 w 1062738"/>
                <a:gd name="connsiteY84" fmla="*/ 347615 h 395006"/>
                <a:gd name="connsiteX85" fmla="*/ 438841 w 1062738"/>
                <a:gd name="connsiteY85" fmla="*/ 349145 h 395006"/>
                <a:gd name="connsiteX86" fmla="*/ 466365 w 1062738"/>
                <a:gd name="connsiteY86" fmla="*/ 349909 h 395006"/>
                <a:gd name="connsiteX87" fmla="*/ 444192 w 1062738"/>
                <a:gd name="connsiteY87" fmla="*/ 334618 h 395006"/>
                <a:gd name="connsiteX88" fmla="*/ 805840 w 1062738"/>
                <a:gd name="connsiteY88" fmla="*/ 210755 h 395006"/>
                <a:gd name="connsiteX89" fmla="*/ 760729 w 1062738"/>
                <a:gd name="connsiteY89" fmla="*/ 219166 h 395006"/>
                <a:gd name="connsiteX90" fmla="*/ 792077 w 1062738"/>
                <a:gd name="connsiteY90" fmla="*/ 224518 h 395006"/>
                <a:gd name="connsiteX91" fmla="*/ 821896 w 1062738"/>
                <a:gd name="connsiteY91" fmla="*/ 235222 h 395006"/>
                <a:gd name="connsiteX92" fmla="*/ 805840 w 1062738"/>
                <a:gd name="connsiteY92" fmla="*/ 210755 h 395006"/>
                <a:gd name="connsiteX93" fmla="*/ 659040 w 1062738"/>
                <a:gd name="connsiteY93" fmla="*/ 342263 h 395006"/>
                <a:gd name="connsiteX94" fmla="*/ 609342 w 1062738"/>
                <a:gd name="connsiteY94" fmla="*/ 346851 h 395006"/>
                <a:gd name="connsiteX95" fmla="*/ 565761 w 1062738"/>
                <a:gd name="connsiteY95" fmla="*/ 352967 h 395006"/>
                <a:gd name="connsiteX96" fmla="*/ 603226 w 1062738"/>
                <a:gd name="connsiteY96" fmla="*/ 359849 h 395006"/>
                <a:gd name="connsiteX97" fmla="*/ 650629 w 1062738"/>
                <a:gd name="connsiteY97" fmla="*/ 349145 h 395006"/>
                <a:gd name="connsiteX98" fmla="*/ 659040 w 1062738"/>
                <a:gd name="connsiteY98" fmla="*/ 342263 h 395006"/>
                <a:gd name="connsiteX99" fmla="*/ 712560 w 1062738"/>
                <a:gd name="connsiteY99" fmla="*/ 220695 h 395006"/>
                <a:gd name="connsiteX100" fmla="*/ 740850 w 1062738"/>
                <a:gd name="connsiteY100" fmla="*/ 228341 h 395006"/>
                <a:gd name="connsiteX101" fmla="*/ 712560 w 1062738"/>
                <a:gd name="connsiteY101" fmla="*/ 220695 h 395006"/>
                <a:gd name="connsiteX102" fmla="*/ 769139 w 1062738"/>
                <a:gd name="connsiteY102" fmla="*/ 131239 h 395006"/>
                <a:gd name="connsiteX103" fmla="*/ 777550 w 1062738"/>
                <a:gd name="connsiteY103" fmla="*/ 112889 h 395006"/>
                <a:gd name="connsiteX104" fmla="*/ 763788 w 1062738"/>
                <a:gd name="connsiteY104" fmla="*/ 106772 h 395006"/>
                <a:gd name="connsiteX105" fmla="*/ 747732 w 1062738"/>
                <a:gd name="connsiteY105" fmla="*/ 97597 h 395006"/>
                <a:gd name="connsiteX106" fmla="*/ 759965 w 1062738"/>
                <a:gd name="connsiteY106" fmla="*/ 151118 h 395006"/>
                <a:gd name="connsiteX107" fmla="*/ 769139 w 1062738"/>
                <a:gd name="connsiteY107" fmla="*/ 131239 h 395006"/>
                <a:gd name="connsiteX108" fmla="*/ 244637 w 1062738"/>
                <a:gd name="connsiteY108" fmla="*/ 245926 h 395006"/>
                <a:gd name="connsiteX109" fmla="*/ 247695 w 1062738"/>
                <a:gd name="connsiteY109" fmla="*/ 220695 h 395006"/>
                <a:gd name="connsiteX110" fmla="*/ 257634 w 1062738"/>
                <a:gd name="connsiteY110" fmla="*/ 214578 h 395006"/>
                <a:gd name="connsiteX111" fmla="*/ 258400 w 1062738"/>
                <a:gd name="connsiteY111" fmla="*/ 199287 h 395006"/>
                <a:gd name="connsiteX112" fmla="*/ 239285 w 1062738"/>
                <a:gd name="connsiteY112" fmla="*/ 180172 h 395006"/>
                <a:gd name="connsiteX113" fmla="*/ 236227 w 1062738"/>
                <a:gd name="connsiteY113" fmla="*/ 190876 h 395006"/>
                <a:gd name="connsiteX114" fmla="*/ 245401 w 1062738"/>
                <a:gd name="connsiteY114" fmla="*/ 202345 h 395006"/>
                <a:gd name="connsiteX115" fmla="*/ 230874 w 1062738"/>
                <a:gd name="connsiteY115" fmla="*/ 197758 h 395006"/>
                <a:gd name="connsiteX116" fmla="*/ 216348 w 1062738"/>
                <a:gd name="connsiteY116" fmla="*/ 184760 h 395006"/>
                <a:gd name="connsiteX117" fmla="*/ 195704 w 1062738"/>
                <a:gd name="connsiteY117" fmla="*/ 163351 h 395006"/>
                <a:gd name="connsiteX118" fmla="*/ 191116 w 1062738"/>
                <a:gd name="connsiteY118" fmla="*/ 145766 h 395006"/>
                <a:gd name="connsiteX119" fmla="*/ 179648 w 1062738"/>
                <a:gd name="connsiteY119" fmla="*/ 123593 h 395006"/>
                <a:gd name="connsiteX120" fmla="*/ 167414 w 1062738"/>
                <a:gd name="connsiteY120" fmla="*/ 112889 h 395006"/>
                <a:gd name="connsiteX121" fmla="*/ 155946 w 1062738"/>
                <a:gd name="connsiteY121" fmla="*/ 100656 h 395006"/>
                <a:gd name="connsiteX122" fmla="*/ 141418 w 1062738"/>
                <a:gd name="connsiteY122" fmla="*/ 93774 h 395006"/>
                <a:gd name="connsiteX123" fmla="*/ 123833 w 1062738"/>
                <a:gd name="connsiteY123" fmla="*/ 86129 h 395006"/>
                <a:gd name="connsiteX124" fmla="*/ 103954 w 1062738"/>
                <a:gd name="connsiteY124" fmla="*/ 65485 h 395006"/>
                <a:gd name="connsiteX125" fmla="*/ 64960 w 1062738"/>
                <a:gd name="connsiteY125" fmla="*/ 28785 h 395006"/>
                <a:gd name="connsiteX126" fmla="*/ 31319 w 1062738"/>
                <a:gd name="connsiteY126" fmla="*/ 11964 h 395006"/>
                <a:gd name="connsiteX127" fmla="*/ 735 w 1062738"/>
                <a:gd name="connsiteY127" fmla="*/ 2789 h 395006"/>
                <a:gd name="connsiteX128" fmla="*/ 32083 w 1062738"/>
                <a:gd name="connsiteY128" fmla="*/ 49429 h 395006"/>
                <a:gd name="connsiteX129" fmla="*/ 63432 w 1062738"/>
                <a:gd name="connsiteY129" fmla="*/ 83835 h 395006"/>
                <a:gd name="connsiteX130" fmla="*/ 88662 w 1062738"/>
                <a:gd name="connsiteY130" fmla="*/ 132768 h 395006"/>
                <a:gd name="connsiteX131" fmla="*/ 124598 w 1062738"/>
                <a:gd name="connsiteY131" fmla="*/ 188582 h 395006"/>
                <a:gd name="connsiteX132" fmla="*/ 158239 w 1062738"/>
                <a:gd name="connsiteY132" fmla="*/ 230634 h 395006"/>
                <a:gd name="connsiteX133" fmla="*/ 200291 w 1062738"/>
                <a:gd name="connsiteY133" fmla="*/ 268863 h 395006"/>
                <a:gd name="connsiteX134" fmla="*/ 211760 w 1062738"/>
                <a:gd name="connsiteY134" fmla="*/ 281097 h 395006"/>
                <a:gd name="connsiteX135" fmla="*/ 236227 w 1062738"/>
                <a:gd name="connsiteY135" fmla="*/ 281861 h 395006"/>
                <a:gd name="connsiteX136" fmla="*/ 244637 w 1062738"/>
                <a:gd name="connsiteY136" fmla="*/ 245926 h 395006"/>
                <a:gd name="connsiteX137" fmla="*/ 558115 w 1062738"/>
                <a:gd name="connsiteY137" fmla="*/ 227576 h 395006"/>
                <a:gd name="connsiteX138" fmla="*/ 564997 w 1062738"/>
                <a:gd name="connsiteY138" fmla="*/ 253572 h 395006"/>
                <a:gd name="connsiteX139" fmla="*/ 568055 w 1062738"/>
                <a:gd name="connsiteY139" fmla="*/ 281861 h 395006"/>
                <a:gd name="connsiteX140" fmla="*/ 579524 w 1062738"/>
                <a:gd name="connsiteY140" fmla="*/ 258159 h 395006"/>
                <a:gd name="connsiteX141" fmla="*/ 576465 w 1062738"/>
                <a:gd name="connsiteY141" fmla="*/ 213814 h 395006"/>
                <a:gd name="connsiteX142" fmla="*/ 591757 w 1062738"/>
                <a:gd name="connsiteY142" fmla="*/ 223753 h 395006"/>
                <a:gd name="connsiteX143" fmla="*/ 603226 w 1062738"/>
                <a:gd name="connsiteY143" fmla="*/ 248220 h 395006"/>
                <a:gd name="connsiteX144" fmla="*/ 624633 w 1062738"/>
                <a:gd name="connsiteY144" fmla="*/ 251278 h 395006"/>
                <a:gd name="connsiteX145" fmla="*/ 626163 w 1062738"/>
                <a:gd name="connsiteY145" fmla="*/ 232928 h 395006"/>
                <a:gd name="connsiteX146" fmla="*/ 621576 w 1062738"/>
                <a:gd name="connsiteY146" fmla="*/ 204639 h 395006"/>
                <a:gd name="connsiteX147" fmla="*/ 613930 w 1062738"/>
                <a:gd name="connsiteY147" fmla="*/ 184760 h 395006"/>
                <a:gd name="connsiteX148" fmla="*/ 649101 w 1062738"/>
                <a:gd name="connsiteY148" fmla="*/ 157999 h 395006"/>
                <a:gd name="connsiteX149" fmla="*/ 601696 w 1062738"/>
                <a:gd name="connsiteY149" fmla="*/ 172526 h 395006"/>
                <a:gd name="connsiteX150" fmla="*/ 572642 w 1062738"/>
                <a:gd name="connsiteY150" fmla="*/ 148824 h 395006"/>
                <a:gd name="connsiteX151" fmla="*/ 649865 w 1062738"/>
                <a:gd name="connsiteY151" fmla="*/ 130474 h 395006"/>
                <a:gd name="connsiteX152" fmla="*/ 690388 w 1062738"/>
                <a:gd name="connsiteY152" fmla="*/ 105243 h 395006"/>
                <a:gd name="connsiteX153" fmla="*/ 665921 w 1062738"/>
                <a:gd name="connsiteY153" fmla="*/ 115183 h 395006"/>
                <a:gd name="connsiteX154" fmla="*/ 607813 w 1062738"/>
                <a:gd name="connsiteY154" fmla="*/ 109066 h 395006"/>
                <a:gd name="connsiteX155" fmla="*/ 579524 w 1062738"/>
                <a:gd name="connsiteY155" fmla="*/ 121299 h 395006"/>
                <a:gd name="connsiteX156" fmla="*/ 562702 w 1062738"/>
                <a:gd name="connsiteY156" fmla="*/ 157235 h 395006"/>
                <a:gd name="connsiteX157" fmla="*/ 544352 w 1062738"/>
                <a:gd name="connsiteY157" fmla="*/ 203874 h 395006"/>
                <a:gd name="connsiteX158" fmla="*/ 558115 w 1062738"/>
                <a:gd name="connsiteY158" fmla="*/ 227576 h 395006"/>
                <a:gd name="connsiteX159" fmla="*/ 40494 w 1062738"/>
                <a:gd name="connsiteY159" fmla="*/ 104479 h 395006"/>
                <a:gd name="connsiteX160" fmla="*/ 55020 w 1062738"/>
                <a:gd name="connsiteY160" fmla="*/ 123593 h 395006"/>
                <a:gd name="connsiteX161" fmla="*/ 40494 w 1062738"/>
                <a:gd name="connsiteY161" fmla="*/ 104479 h 395006"/>
                <a:gd name="connsiteX162" fmla="*/ 298158 w 1062738"/>
                <a:gd name="connsiteY162" fmla="*/ 209991 h 395006"/>
                <a:gd name="connsiteX163" fmla="*/ 285924 w 1062738"/>
                <a:gd name="connsiteY163" fmla="*/ 216107 h 395006"/>
                <a:gd name="connsiteX164" fmla="*/ 298158 w 1062738"/>
                <a:gd name="connsiteY164" fmla="*/ 209991 h 395006"/>
                <a:gd name="connsiteX165" fmla="*/ 74135 w 1062738"/>
                <a:gd name="connsiteY165" fmla="*/ 166410 h 395006"/>
                <a:gd name="connsiteX166" fmla="*/ 84839 w 1062738"/>
                <a:gd name="connsiteY166" fmla="*/ 180172 h 395006"/>
                <a:gd name="connsiteX167" fmla="*/ 74135 w 1062738"/>
                <a:gd name="connsiteY167" fmla="*/ 166410 h 3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062738" h="395006">
                  <a:moveTo>
                    <a:pt x="513005" y="340734"/>
                  </a:moveTo>
                  <a:cubicBezTo>
                    <a:pt x="509946" y="346851"/>
                    <a:pt x="498477" y="348380"/>
                    <a:pt x="491597" y="343793"/>
                  </a:cubicBezTo>
                  <a:cubicBezTo>
                    <a:pt x="484716" y="338440"/>
                    <a:pt x="476305" y="350674"/>
                    <a:pt x="480893" y="356790"/>
                  </a:cubicBezTo>
                  <a:cubicBezTo>
                    <a:pt x="483186" y="359849"/>
                    <a:pt x="497713" y="371317"/>
                    <a:pt x="514534" y="362907"/>
                  </a:cubicBezTo>
                  <a:cubicBezTo>
                    <a:pt x="531355" y="354497"/>
                    <a:pt x="543588" y="362142"/>
                    <a:pt x="547411" y="352967"/>
                  </a:cubicBezTo>
                  <a:cubicBezTo>
                    <a:pt x="551234" y="343028"/>
                    <a:pt x="516063" y="334618"/>
                    <a:pt x="513005" y="340734"/>
                  </a:cubicBezTo>
                  <a:moveTo>
                    <a:pt x="547411" y="376669"/>
                  </a:moveTo>
                  <a:cubicBezTo>
                    <a:pt x="551234" y="382786"/>
                    <a:pt x="563467" y="382786"/>
                    <a:pt x="568055" y="387374"/>
                  </a:cubicBezTo>
                  <a:cubicBezTo>
                    <a:pt x="572642" y="391961"/>
                    <a:pt x="590227" y="401136"/>
                    <a:pt x="590227" y="388903"/>
                  </a:cubicBezTo>
                  <a:cubicBezTo>
                    <a:pt x="590227" y="376669"/>
                    <a:pt x="542824" y="369024"/>
                    <a:pt x="547411" y="376669"/>
                  </a:cubicBezTo>
                  <a:moveTo>
                    <a:pt x="496184" y="174820"/>
                  </a:moveTo>
                  <a:cubicBezTo>
                    <a:pt x="508417" y="167174"/>
                    <a:pt x="511476" y="151883"/>
                    <a:pt x="509946" y="137356"/>
                  </a:cubicBezTo>
                  <a:cubicBezTo>
                    <a:pt x="508417" y="122828"/>
                    <a:pt x="539765" y="122064"/>
                    <a:pt x="545118" y="116712"/>
                  </a:cubicBezTo>
                  <a:cubicBezTo>
                    <a:pt x="549705" y="110595"/>
                    <a:pt x="538236" y="101420"/>
                    <a:pt x="529061" y="97597"/>
                  </a:cubicBezTo>
                  <a:cubicBezTo>
                    <a:pt x="519886" y="93010"/>
                    <a:pt x="527532" y="83835"/>
                    <a:pt x="521415" y="78483"/>
                  </a:cubicBezTo>
                  <a:cubicBezTo>
                    <a:pt x="515299" y="72366"/>
                    <a:pt x="504594" y="57839"/>
                    <a:pt x="513769" y="57075"/>
                  </a:cubicBezTo>
                  <a:cubicBezTo>
                    <a:pt x="522945" y="56310"/>
                    <a:pt x="507653" y="43312"/>
                    <a:pt x="515299" y="38724"/>
                  </a:cubicBezTo>
                  <a:cubicBezTo>
                    <a:pt x="516063" y="37960"/>
                    <a:pt x="517592" y="37195"/>
                    <a:pt x="518357" y="37195"/>
                  </a:cubicBezTo>
                  <a:cubicBezTo>
                    <a:pt x="513769" y="34902"/>
                    <a:pt x="509946" y="33373"/>
                    <a:pt x="507653" y="33373"/>
                  </a:cubicBezTo>
                  <a:cubicBezTo>
                    <a:pt x="496949" y="33373"/>
                    <a:pt x="470953" y="30314"/>
                    <a:pt x="471717" y="49429"/>
                  </a:cubicBezTo>
                  <a:cubicBezTo>
                    <a:pt x="473247" y="67779"/>
                    <a:pt x="456425" y="60898"/>
                    <a:pt x="457955" y="70837"/>
                  </a:cubicBezTo>
                  <a:cubicBezTo>
                    <a:pt x="459484" y="80776"/>
                    <a:pt x="449545" y="80776"/>
                    <a:pt x="451074" y="93774"/>
                  </a:cubicBezTo>
                  <a:cubicBezTo>
                    <a:pt x="452603" y="106772"/>
                    <a:pt x="444192" y="100656"/>
                    <a:pt x="430430" y="108301"/>
                  </a:cubicBezTo>
                  <a:cubicBezTo>
                    <a:pt x="416668" y="115183"/>
                    <a:pt x="422019" y="103714"/>
                    <a:pt x="408257" y="103714"/>
                  </a:cubicBezTo>
                  <a:cubicBezTo>
                    <a:pt x="394495" y="103714"/>
                    <a:pt x="392966" y="110595"/>
                    <a:pt x="384556" y="113654"/>
                  </a:cubicBezTo>
                  <a:cubicBezTo>
                    <a:pt x="376144" y="116712"/>
                    <a:pt x="360088" y="112124"/>
                    <a:pt x="354737" y="116712"/>
                  </a:cubicBezTo>
                  <a:cubicBezTo>
                    <a:pt x="349384" y="121299"/>
                    <a:pt x="340974" y="106772"/>
                    <a:pt x="335622" y="106772"/>
                  </a:cubicBezTo>
                  <a:cubicBezTo>
                    <a:pt x="332564" y="106772"/>
                    <a:pt x="330270" y="99127"/>
                    <a:pt x="328741" y="91481"/>
                  </a:cubicBezTo>
                  <a:cubicBezTo>
                    <a:pt x="327976" y="91481"/>
                    <a:pt x="327212" y="91481"/>
                    <a:pt x="326447" y="91481"/>
                  </a:cubicBezTo>
                  <a:cubicBezTo>
                    <a:pt x="317272" y="92245"/>
                    <a:pt x="302745" y="116712"/>
                    <a:pt x="311155" y="125122"/>
                  </a:cubicBezTo>
                  <a:cubicBezTo>
                    <a:pt x="321095" y="135062"/>
                    <a:pt x="318801" y="151118"/>
                    <a:pt x="323389" y="158764"/>
                  </a:cubicBezTo>
                  <a:cubicBezTo>
                    <a:pt x="327976" y="166410"/>
                    <a:pt x="343268" y="167939"/>
                    <a:pt x="343268" y="183231"/>
                  </a:cubicBezTo>
                  <a:cubicBezTo>
                    <a:pt x="343268" y="198522"/>
                    <a:pt x="356266" y="222224"/>
                    <a:pt x="365441" y="215343"/>
                  </a:cubicBezTo>
                  <a:cubicBezTo>
                    <a:pt x="374616" y="209226"/>
                    <a:pt x="381497" y="218401"/>
                    <a:pt x="383790" y="224518"/>
                  </a:cubicBezTo>
                  <a:cubicBezTo>
                    <a:pt x="386849" y="230634"/>
                    <a:pt x="407493" y="219166"/>
                    <a:pt x="414374" y="220695"/>
                  </a:cubicBezTo>
                  <a:cubicBezTo>
                    <a:pt x="421255" y="222224"/>
                    <a:pt x="442664" y="226812"/>
                    <a:pt x="444192" y="235222"/>
                  </a:cubicBezTo>
                  <a:cubicBezTo>
                    <a:pt x="445722" y="243632"/>
                    <a:pt x="464837" y="234457"/>
                    <a:pt x="477834" y="229870"/>
                  </a:cubicBezTo>
                  <a:cubicBezTo>
                    <a:pt x="490832" y="223753"/>
                    <a:pt x="483951" y="182466"/>
                    <a:pt x="496184" y="174820"/>
                  </a:cubicBezTo>
                  <a:moveTo>
                    <a:pt x="686565" y="359849"/>
                  </a:moveTo>
                  <a:cubicBezTo>
                    <a:pt x="684271" y="361378"/>
                    <a:pt x="681977" y="362142"/>
                    <a:pt x="678919" y="362907"/>
                  </a:cubicBezTo>
                  <a:cubicBezTo>
                    <a:pt x="678154" y="365201"/>
                    <a:pt x="677390" y="368259"/>
                    <a:pt x="675861" y="369788"/>
                  </a:cubicBezTo>
                  <a:cubicBezTo>
                    <a:pt x="673567" y="371317"/>
                    <a:pt x="670508" y="368259"/>
                    <a:pt x="668215" y="365201"/>
                  </a:cubicBezTo>
                  <a:cubicBezTo>
                    <a:pt x="655217" y="371317"/>
                    <a:pt x="648336" y="387374"/>
                    <a:pt x="657511" y="392726"/>
                  </a:cubicBezTo>
                  <a:cubicBezTo>
                    <a:pt x="666685" y="397313"/>
                    <a:pt x="678919" y="384315"/>
                    <a:pt x="686565" y="375140"/>
                  </a:cubicBezTo>
                  <a:cubicBezTo>
                    <a:pt x="688094" y="373611"/>
                    <a:pt x="688858" y="372082"/>
                    <a:pt x="689623" y="371317"/>
                  </a:cubicBezTo>
                  <a:cubicBezTo>
                    <a:pt x="690388" y="370553"/>
                    <a:pt x="691152" y="369788"/>
                    <a:pt x="691917" y="369024"/>
                  </a:cubicBezTo>
                  <a:cubicBezTo>
                    <a:pt x="692681" y="368259"/>
                    <a:pt x="693446" y="368259"/>
                    <a:pt x="694211" y="367494"/>
                  </a:cubicBezTo>
                  <a:cubicBezTo>
                    <a:pt x="691917" y="365201"/>
                    <a:pt x="689623" y="362142"/>
                    <a:pt x="686565" y="359849"/>
                  </a:cubicBezTo>
                  <a:moveTo>
                    <a:pt x="983986" y="177878"/>
                  </a:moveTo>
                  <a:cubicBezTo>
                    <a:pt x="974047" y="178643"/>
                    <a:pt x="972518" y="196993"/>
                    <a:pt x="963343" y="196993"/>
                  </a:cubicBezTo>
                  <a:cubicBezTo>
                    <a:pt x="954169" y="196993"/>
                    <a:pt x="941935" y="216107"/>
                    <a:pt x="925878" y="222224"/>
                  </a:cubicBezTo>
                  <a:cubicBezTo>
                    <a:pt x="909058" y="228341"/>
                    <a:pt x="909058" y="172526"/>
                    <a:pt x="901412" y="161822"/>
                  </a:cubicBezTo>
                  <a:cubicBezTo>
                    <a:pt x="893766" y="151118"/>
                    <a:pt x="852479" y="142708"/>
                    <a:pt x="848656" y="154941"/>
                  </a:cubicBezTo>
                  <a:cubicBezTo>
                    <a:pt x="844833" y="167174"/>
                    <a:pt x="830306" y="161057"/>
                    <a:pt x="828777" y="170997"/>
                  </a:cubicBezTo>
                  <a:cubicBezTo>
                    <a:pt x="827247" y="180172"/>
                    <a:pt x="831836" y="177114"/>
                    <a:pt x="841010" y="177114"/>
                  </a:cubicBezTo>
                  <a:cubicBezTo>
                    <a:pt x="850185" y="177114"/>
                    <a:pt x="850185" y="183995"/>
                    <a:pt x="854008" y="193935"/>
                  </a:cubicBezTo>
                  <a:cubicBezTo>
                    <a:pt x="857831" y="203109"/>
                    <a:pt x="883062" y="196993"/>
                    <a:pt x="890708" y="196228"/>
                  </a:cubicBezTo>
                  <a:cubicBezTo>
                    <a:pt x="899118" y="195464"/>
                    <a:pt x="900648" y="207697"/>
                    <a:pt x="888414" y="203109"/>
                  </a:cubicBezTo>
                  <a:cubicBezTo>
                    <a:pt x="876945" y="198522"/>
                    <a:pt x="876945" y="209226"/>
                    <a:pt x="868535" y="206932"/>
                  </a:cubicBezTo>
                  <a:cubicBezTo>
                    <a:pt x="860125" y="204639"/>
                    <a:pt x="849420" y="205403"/>
                    <a:pt x="854773" y="210755"/>
                  </a:cubicBezTo>
                  <a:cubicBezTo>
                    <a:pt x="860125" y="216107"/>
                    <a:pt x="869299" y="220695"/>
                    <a:pt x="869299" y="232164"/>
                  </a:cubicBezTo>
                  <a:cubicBezTo>
                    <a:pt x="869299" y="243632"/>
                    <a:pt x="885356" y="241338"/>
                    <a:pt x="885356" y="232164"/>
                  </a:cubicBezTo>
                  <a:cubicBezTo>
                    <a:pt x="885356" y="222989"/>
                    <a:pt x="893766" y="235222"/>
                    <a:pt x="909058" y="239045"/>
                  </a:cubicBezTo>
                  <a:cubicBezTo>
                    <a:pt x="925114" y="243632"/>
                    <a:pt x="913645" y="249749"/>
                    <a:pt x="929701" y="250514"/>
                  </a:cubicBezTo>
                  <a:cubicBezTo>
                    <a:pt x="945757" y="251278"/>
                    <a:pt x="980929" y="263512"/>
                    <a:pt x="994691" y="274216"/>
                  </a:cubicBezTo>
                  <a:cubicBezTo>
                    <a:pt x="1008454" y="284920"/>
                    <a:pt x="998514" y="292566"/>
                    <a:pt x="1007689" y="302505"/>
                  </a:cubicBezTo>
                  <a:cubicBezTo>
                    <a:pt x="1016864" y="312445"/>
                    <a:pt x="1019158" y="323913"/>
                    <a:pt x="1006924" y="323913"/>
                  </a:cubicBezTo>
                  <a:cubicBezTo>
                    <a:pt x="994691" y="323913"/>
                    <a:pt x="981693" y="336911"/>
                    <a:pt x="984752" y="343028"/>
                  </a:cubicBezTo>
                  <a:cubicBezTo>
                    <a:pt x="987809" y="349145"/>
                    <a:pt x="1028333" y="339970"/>
                    <a:pt x="1038272" y="339970"/>
                  </a:cubicBezTo>
                  <a:cubicBezTo>
                    <a:pt x="1044389" y="339970"/>
                    <a:pt x="1051270" y="351438"/>
                    <a:pt x="1062739" y="359849"/>
                  </a:cubicBezTo>
                  <a:lnTo>
                    <a:pt x="1062739" y="206168"/>
                  </a:lnTo>
                  <a:cubicBezTo>
                    <a:pt x="1033684" y="196228"/>
                    <a:pt x="992398" y="177114"/>
                    <a:pt x="983986" y="177878"/>
                  </a:cubicBezTo>
                  <a:moveTo>
                    <a:pt x="444192" y="334618"/>
                  </a:moveTo>
                  <a:cubicBezTo>
                    <a:pt x="443428" y="326207"/>
                    <a:pt x="416668" y="333853"/>
                    <a:pt x="403670" y="328501"/>
                  </a:cubicBezTo>
                  <a:cubicBezTo>
                    <a:pt x="390672" y="322384"/>
                    <a:pt x="418196" y="317797"/>
                    <a:pt x="427372" y="311680"/>
                  </a:cubicBezTo>
                  <a:cubicBezTo>
                    <a:pt x="436547" y="305564"/>
                    <a:pt x="422019" y="304034"/>
                    <a:pt x="399847" y="310915"/>
                  </a:cubicBezTo>
                  <a:cubicBezTo>
                    <a:pt x="377674" y="317797"/>
                    <a:pt x="352443" y="294859"/>
                    <a:pt x="351678" y="304799"/>
                  </a:cubicBezTo>
                  <a:cubicBezTo>
                    <a:pt x="350914" y="314738"/>
                    <a:pt x="311920" y="300211"/>
                    <a:pt x="301980" y="293330"/>
                  </a:cubicBezTo>
                  <a:cubicBezTo>
                    <a:pt x="292041" y="286449"/>
                    <a:pt x="255341" y="276509"/>
                    <a:pt x="247695" y="290272"/>
                  </a:cubicBezTo>
                  <a:cubicBezTo>
                    <a:pt x="240050" y="304034"/>
                    <a:pt x="233933" y="291801"/>
                    <a:pt x="236991" y="304799"/>
                  </a:cubicBezTo>
                  <a:cubicBezTo>
                    <a:pt x="239285" y="313209"/>
                    <a:pt x="247695" y="308622"/>
                    <a:pt x="253811" y="308622"/>
                  </a:cubicBezTo>
                  <a:cubicBezTo>
                    <a:pt x="259929" y="308622"/>
                    <a:pt x="256870" y="320855"/>
                    <a:pt x="266046" y="322384"/>
                  </a:cubicBezTo>
                  <a:cubicBezTo>
                    <a:pt x="275220" y="323913"/>
                    <a:pt x="304275" y="332324"/>
                    <a:pt x="307332" y="326207"/>
                  </a:cubicBezTo>
                  <a:cubicBezTo>
                    <a:pt x="310391" y="320091"/>
                    <a:pt x="337915" y="326207"/>
                    <a:pt x="350914" y="337676"/>
                  </a:cubicBezTo>
                  <a:cubicBezTo>
                    <a:pt x="364676" y="349145"/>
                    <a:pt x="396024" y="349909"/>
                    <a:pt x="408257" y="347615"/>
                  </a:cubicBezTo>
                  <a:cubicBezTo>
                    <a:pt x="420491" y="345322"/>
                    <a:pt x="434253" y="356026"/>
                    <a:pt x="438841" y="349145"/>
                  </a:cubicBezTo>
                  <a:cubicBezTo>
                    <a:pt x="443428" y="342263"/>
                    <a:pt x="452603" y="360613"/>
                    <a:pt x="466365" y="349909"/>
                  </a:cubicBezTo>
                  <a:cubicBezTo>
                    <a:pt x="480893" y="339205"/>
                    <a:pt x="444192" y="343028"/>
                    <a:pt x="444192" y="334618"/>
                  </a:cubicBezTo>
                  <a:moveTo>
                    <a:pt x="805840" y="210755"/>
                  </a:moveTo>
                  <a:cubicBezTo>
                    <a:pt x="788254" y="204639"/>
                    <a:pt x="757671" y="209991"/>
                    <a:pt x="760729" y="219166"/>
                  </a:cubicBezTo>
                  <a:cubicBezTo>
                    <a:pt x="763788" y="227576"/>
                    <a:pt x="777550" y="224518"/>
                    <a:pt x="792077" y="224518"/>
                  </a:cubicBezTo>
                  <a:cubicBezTo>
                    <a:pt x="806604" y="224518"/>
                    <a:pt x="814250" y="235222"/>
                    <a:pt x="821896" y="235222"/>
                  </a:cubicBezTo>
                  <a:cubicBezTo>
                    <a:pt x="828777" y="235222"/>
                    <a:pt x="823424" y="216872"/>
                    <a:pt x="805840" y="210755"/>
                  </a:cubicBezTo>
                  <a:moveTo>
                    <a:pt x="659040" y="342263"/>
                  </a:moveTo>
                  <a:cubicBezTo>
                    <a:pt x="640690" y="339205"/>
                    <a:pt x="628456" y="353732"/>
                    <a:pt x="609342" y="346851"/>
                  </a:cubicBezTo>
                  <a:cubicBezTo>
                    <a:pt x="590993" y="339970"/>
                    <a:pt x="562702" y="346851"/>
                    <a:pt x="565761" y="352967"/>
                  </a:cubicBezTo>
                  <a:cubicBezTo>
                    <a:pt x="568819" y="359084"/>
                    <a:pt x="584876" y="359084"/>
                    <a:pt x="603226" y="359849"/>
                  </a:cubicBezTo>
                  <a:cubicBezTo>
                    <a:pt x="621576" y="360613"/>
                    <a:pt x="638396" y="349909"/>
                    <a:pt x="650629" y="349145"/>
                  </a:cubicBezTo>
                  <a:cubicBezTo>
                    <a:pt x="663628" y="349145"/>
                    <a:pt x="677390" y="345322"/>
                    <a:pt x="659040" y="342263"/>
                  </a:cubicBezTo>
                  <a:moveTo>
                    <a:pt x="712560" y="220695"/>
                  </a:moveTo>
                  <a:cubicBezTo>
                    <a:pt x="715619" y="232164"/>
                    <a:pt x="735498" y="239045"/>
                    <a:pt x="740850" y="228341"/>
                  </a:cubicBezTo>
                  <a:cubicBezTo>
                    <a:pt x="746202" y="218401"/>
                    <a:pt x="709503" y="207697"/>
                    <a:pt x="712560" y="220695"/>
                  </a:cubicBezTo>
                  <a:moveTo>
                    <a:pt x="769139" y="131239"/>
                  </a:moveTo>
                  <a:cubicBezTo>
                    <a:pt x="784431" y="132768"/>
                    <a:pt x="777550" y="123593"/>
                    <a:pt x="777550" y="112889"/>
                  </a:cubicBezTo>
                  <a:cubicBezTo>
                    <a:pt x="777550" y="102949"/>
                    <a:pt x="763788" y="111360"/>
                    <a:pt x="763788" y="106772"/>
                  </a:cubicBezTo>
                  <a:cubicBezTo>
                    <a:pt x="763788" y="101420"/>
                    <a:pt x="759200" y="81541"/>
                    <a:pt x="747732" y="97597"/>
                  </a:cubicBezTo>
                  <a:cubicBezTo>
                    <a:pt x="737027" y="113654"/>
                    <a:pt x="751555" y="152647"/>
                    <a:pt x="759965" y="151118"/>
                  </a:cubicBezTo>
                  <a:cubicBezTo>
                    <a:pt x="767611" y="148824"/>
                    <a:pt x="753848" y="129710"/>
                    <a:pt x="769139" y="131239"/>
                  </a:cubicBezTo>
                  <a:moveTo>
                    <a:pt x="244637" y="245926"/>
                  </a:moveTo>
                  <a:cubicBezTo>
                    <a:pt x="243873" y="235987"/>
                    <a:pt x="247695" y="226047"/>
                    <a:pt x="247695" y="220695"/>
                  </a:cubicBezTo>
                  <a:cubicBezTo>
                    <a:pt x="247695" y="215343"/>
                    <a:pt x="250754" y="213814"/>
                    <a:pt x="257634" y="214578"/>
                  </a:cubicBezTo>
                  <a:cubicBezTo>
                    <a:pt x="263751" y="216107"/>
                    <a:pt x="262987" y="200816"/>
                    <a:pt x="258400" y="199287"/>
                  </a:cubicBezTo>
                  <a:cubicBezTo>
                    <a:pt x="253811" y="197758"/>
                    <a:pt x="250754" y="180172"/>
                    <a:pt x="239285" y="180172"/>
                  </a:cubicBezTo>
                  <a:cubicBezTo>
                    <a:pt x="227816" y="180172"/>
                    <a:pt x="229345" y="190112"/>
                    <a:pt x="236227" y="190876"/>
                  </a:cubicBezTo>
                  <a:cubicBezTo>
                    <a:pt x="243108" y="191641"/>
                    <a:pt x="246931" y="196993"/>
                    <a:pt x="245401" y="202345"/>
                  </a:cubicBezTo>
                  <a:cubicBezTo>
                    <a:pt x="243108" y="207697"/>
                    <a:pt x="240814" y="196993"/>
                    <a:pt x="230874" y="197758"/>
                  </a:cubicBezTo>
                  <a:cubicBezTo>
                    <a:pt x="220935" y="198522"/>
                    <a:pt x="227816" y="185524"/>
                    <a:pt x="216348" y="184760"/>
                  </a:cubicBezTo>
                  <a:cubicBezTo>
                    <a:pt x="205643" y="183995"/>
                    <a:pt x="207172" y="163351"/>
                    <a:pt x="195704" y="163351"/>
                  </a:cubicBezTo>
                  <a:cubicBezTo>
                    <a:pt x="184235" y="163351"/>
                    <a:pt x="183470" y="153412"/>
                    <a:pt x="191116" y="145766"/>
                  </a:cubicBezTo>
                  <a:cubicBezTo>
                    <a:pt x="198762" y="138885"/>
                    <a:pt x="179648" y="132003"/>
                    <a:pt x="179648" y="123593"/>
                  </a:cubicBezTo>
                  <a:cubicBezTo>
                    <a:pt x="179648" y="115183"/>
                    <a:pt x="167414" y="119770"/>
                    <a:pt x="167414" y="112889"/>
                  </a:cubicBezTo>
                  <a:cubicBezTo>
                    <a:pt x="167414" y="106008"/>
                    <a:pt x="162062" y="109066"/>
                    <a:pt x="155946" y="100656"/>
                  </a:cubicBezTo>
                  <a:cubicBezTo>
                    <a:pt x="149829" y="92245"/>
                    <a:pt x="146770" y="99891"/>
                    <a:pt x="141418" y="93774"/>
                  </a:cubicBezTo>
                  <a:cubicBezTo>
                    <a:pt x="136067" y="87658"/>
                    <a:pt x="128421" y="83835"/>
                    <a:pt x="123833" y="86129"/>
                  </a:cubicBezTo>
                  <a:cubicBezTo>
                    <a:pt x="119245" y="88422"/>
                    <a:pt x="107777" y="76954"/>
                    <a:pt x="103954" y="65485"/>
                  </a:cubicBezTo>
                  <a:cubicBezTo>
                    <a:pt x="100895" y="56310"/>
                    <a:pt x="68783" y="41018"/>
                    <a:pt x="64960" y="28785"/>
                  </a:cubicBezTo>
                  <a:cubicBezTo>
                    <a:pt x="61137" y="16552"/>
                    <a:pt x="49669" y="11200"/>
                    <a:pt x="31319" y="11964"/>
                  </a:cubicBezTo>
                  <a:cubicBezTo>
                    <a:pt x="12968" y="12729"/>
                    <a:pt x="5323" y="-7150"/>
                    <a:pt x="735" y="2789"/>
                  </a:cubicBezTo>
                  <a:cubicBezTo>
                    <a:pt x="-4616" y="15023"/>
                    <a:pt x="20614" y="42547"/>
                    <a:pt x="32083" y="49429"/>
                  </a:cubicBezTo>
                  <a:cubicBezTo>
                    <a:pt x="43552" y="56310"/>
                    <a:pt x="49669" y="82306"/>
                    <a:pt x="63432" y="83835"/>
                  </a:cubicBezTo>
                  <a:cubicBezTo>
                    <a:pt x="77193" y="85364"/>
                    <a:pt x="78723" y="130474"/>
                    <a:pt x="88662" y="132768"/>
                  </a:cubicBezTo>
                  <a:cubicBezTo>
                    <a:pt x="98602" y="135062"/>
                    <a:pt x="120775" y="170233"/>
                    <a:pt x="124598" y="188582"/>
                  </a:cubicBezTo>
                  <a:cubicBezTo>
                    <a:pt x="127656" y="206932"/>
                    <a:pt x="150593" y="216872"/>
                    <a:pt x="158239" y="230634"/>
                  </a:cubicBezTo>
                  <a:cubicBezTo>
                    <a:pt x="165885" y="244397"/>
                    <a:pt x="195704" y="262747"/>
                    <a:pt x="200291" y="268863"/>
                  </a:cubicBezTo>
                  <a:cubicBezTo>
                    <a:pt x="204114" y="274980"/>
                    <a:pt x="208702" y="287213"/>
                    <a:pt x="211760" y="281097"/>
                  </a:cubicBezTo>
                  <a:cubicBezTo>
                    <a:pt x="214818" y="274980"/>
                    <a:pt x="229345" y="281097"/>
                    <a:pt x="236227" y="281861"/>
                  </a:cubicBezTo>
                  <a:cubicBezTo>
                    <a:pt x="243108" y="282626"/>
                    <a:pt x="245401" y="255866"/>
                    <a:pt x="244637" y="245926"/>
                  </a:cubicBezTo>
                  <a:moveTo>
                    <a:pt x="558115" y="227576"/>
                  </a:moveTo>
                  <a:cubicBezTo>
                    <a:pt x="568055" y="228341"/>
                    <a:pt x="567290" y="244397"/>
                    <a:pt x="564997" y="253572"/>
                  </a:cubicBezTo>
                  <a:cubicBezTo>
                    <a:pt x="562702" y="262747"/>
                    <a:pt x="558880" y="284920"/>
                    <a:pt x="568055" y="281861"/>
                  </a:cubicBezTo>
                  <a:cubicBezTo>
                    <a:pt x="578758" y="277274"/>
                    <a:pt x="585640" y="263512"/>
                    <a:pt x="579524" y="258159"/>
                  </a:cubicBezTo>
                  <a:cubicBezTo>
                    <a:pt x="573407" y="252807"/>
                    <a:pt x="574171" y="221460"/>
                    <a:pt x="576465" y="213814"/>
                  </a:cubicBezTo>
                  <a:cubicBezTo>
                    <a:pt x="579524" y="206168"/>
                    <a:pt x="597873" y="211520"/>
                    <a:pt x="591757" y="223753"/>
                  </a:cubicBezTo>
                  <a:cubicBezTo>
                    <a:pt x="585640" y="235987"/>
                    <a:pt x="603226" y="234457"/>
                    <a:pt x="603226" y="248220"/>
                  </a:cubicBezTo>
                  <a:cubicBezTo>
                    <a:pt x="603226" y="261982"/>
                    <a:pt x="613165" y="254336"/>
                    <a:pt x="624633" y="251278"/>
                  </a:cubicBezTo>
                  <a:cubicBezTo>
                    <a:pt x="635338" y="247455"/>
                    <a:pt x="633809" y="241338"/>
                    <a:pt x="626163" y="232928"/>
                  </a:cubicBezTo>
                  <a:cubicBezTo>
                    <a:pt x="618517" y="224518"/>
                    <a:pt x="631515" y="212285"/>
                    <a:pt x="621576" y="204639"/>
                  </a:cubicBezTo>
                  <a:cubicBezTo>
                    <a:pt x="611636" y="197758"/>
                    <a:pt x="604754" y="186289"/>
                    <a:pt x="613930" y="184760"/>
                  </a:cubicBezTo>
                  <a:cubicBezTo>
                    <a:pt x="623869" y="182466"/>
                    <a:pt x="652159" y="165645"/>
                    <a:pt x="649101" y="157999"/>
                  </a:cubicBezTo>
                  <a:cubicBezTo>
                    <a:pt x="646042" y="151118"/>
                    <a:pt x="605519" y="159528"/>
                    <a:pt x="601696" y="172526"/>
                  </a:cubicBezTo>
                  <a:cubicBezTo>
                    <a:pt x="598638" y="185524"/>
                    <a:pt x="569584" y="170997"/>
                    <a:pt x="572642" y="148824"/>
                  </a:cubicBezTo>
                  <a:cubicBezTo>
                    <a:pt x="576465" y="126651"/>
                    <a:pt x="633044" y="122828"/>
                    <a:pt x="649865" y="130474"/>
                  </a:cubicBezTo>
                  <a:cubicBezTo>
                    <a:pt x="666685" y="138120"/>
                    <a:pt x="684271" y="117476"/>
                    <a:pt x="690388" y="105243"/>
                  </a:cubicBezTo>
                  <a:cubicBezTo>
                    <a:pt x="696504" y="93010"/>
                    <a:pt x="677390" y="107537"/>
                    <a:pt x="665921" y="115183"/>
                  </a:cubicBezTo>
                  <a:cubicBezTo>
                    <a:pt x="654452" y="122828"/>
                    <a:pt x="623105" y="114418"/>
                    <a:pt x="607813" y="109066"/>
                  </a:cubicBezTo>
                  <a:cubicBezTo>
                    <a:pt x="591757" y="102949"/>
                    <a:pt x="592521" y="119006"/>
                    <a:pt x="579524" y="121299"/>
                  </a:cubicBezTo>
                  <a:cubicBezTo>
                    <a:pt x="566525" y="123593"/>
                    <a:pt x="569584" y="153412"/>
                    <a:pt x="562702" y="157235"/>
                  </a:cubicBezTo>
                  <a:cubicBezTo>
                    <a:pt x="556586" y="161057"/>
                    <a:pt x="556586" y="183231"/>
                    <a:pt x="544352" y="203874"/>
                  </a:cubicBezTo>
                  <a:cubicBezTo>
                    <a:pt x="531355" y="223753"/>
                    <a:pt x="548175" y="226812"/>
                    <a:pt x="558115" y="227576"/>
                  </a:cubicBezTo>
                  <a:moveTo>
                    <a:pt x="40494" y="104479"/>
                  </a:moveTo>
                  <a:cubicBezTo>
                    <a:pt x="38964" y="111360"/>
                    <a:pt x="46610" y="132768"/>
                    <a:pt x="55020" y="123593"/>
                  </a:cubicBezTo>
                  <a:cubicBezTo>
                    <a:pt x="62666" y="115183"/>
                    <a:pt x="41259" y="97597"/>
                    <a:pt x="40494" y="104479"/>
                  </a:cubicBezTo>
                  <a:moveTo>
                    <a:pt x="298158" y="209991"/>
                  </a:moveTo>
                  <a:cubicBezTo>
                    <a:pt x="298158" y="203874"/>
                    <a:pt x="280572" y="206932"/>
                    <a:pt x="285924" y="216107"/>
                  </a:cubicBezTo>
                  <a:cubicBezTo>
                    <a:pt x="291276" y="225282"/>
                    <a:pt x="298158" y="216872"/>
                    <a:pt x="298158" y="209991"/>
                  </a:cubicBezTo>
                  <a:moveTo>
                    <a:pt x="74135" y="166410"/>
                  </a:moveTo>
                  <a:cubicBezTo>
                    <a:pt x="72606" y="170233"/>
                    <a:pt x="80252" y="184760"/>
                    <a:pt x="84839" y="180172"/>
                  </a:cubicBezTo>
                  <a:cubicBezTo>
                    <a:pt x="89427" y="175585"/>
                    <a:pt x="77958" y="154941"/>
                    <a:pt x="74135" y="166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3" name="Vrije vorm: vorm 372">
              <a:extLst>
                <a:ext uri="{FF2B5EF4-FFF2-40B4-BE49-F238E27FC236}">
                  <a16:creationId xmlns:a16="http://schemas.microsoft.com/office/drawing/2014/main" id="{6B551E10-3F18-40F9-BD77-7B58D893C272}"/>
                </a:ext>
              </a:extLst>
            </p:cNvPr>
            <p:cNvSpPr/>
            <p:nvPr/>
          </p:nvSpPr>
          <p:spPr>
            <a:xfrm>
              <a:off x="9190254" y="4522108"/>
              <a:ext cx="75088" cy="29557"/>
            </a:xfrm>
            <a:custGeom>
              <a:avLst/>
              <a:gdLst>
                <a:gd name="connsiteX0" fmla="*/ 40522 w 75088"/>
                <a:gd name="connsiteY0" fmla="*/ 3155 h 29557"/>
                <a:gd name="connsiteX1" fmla="*/ 20643 w 75088"/>
                <a:gd name="connsiteY1" fmla="*/ 16153 h 29557"/>
                <a:gd name="connsiteX2" fmla="*/ 18350 w 75088"/>
                <a:gd name="connsiteY2" fmla="*/ 17682 h 29557"/>
                <a:gd name="connsiteX3" fmla="*/ 25996 w 75088"/>
                <a:gd name="connsiteY3" fmla="*/ 26092 h 29557"/>
                <a:gd name="connsiteX4" fmla="*/ 74928 w 75088"/>
                <a:gd name="connsiteY4" fmla="*/ 2390 h 29557"/>
                <a:gd name="connsiteX5" fmla="*/ 40522 w 75088"/>
                <a:gd name="connsiteY5" fmla="*/ 3155 h 29557"/>
                <a:gd name="connsiteX6" fmla="*/ 7646 w 75088"/>
                <a:gd name="connsiteY6" fmla="*/ 22269 h 29557"/>
                <a:gd name="connsiteX7" fmla="*/ 0 w 75088"/>
                <a:gd name="connsiteY7" fmla="*/ 24563 h 29557"/>
                <a:gd name="connsiteX8" fmla="*/ 7646 w 75088"/>
                <a:gd name="connsiteY8" fmla="*/ 29150 h 29557"/>
                <a:gd name="connsiteX9" fmla="*/ 10704 w 75088"/>
                <a:gd name="connsiteY9" fmla="*/ 22269 h 29557"/>
                <a:gd name="connsiteX10" fmla="*/ 7646 w 75088"/>
                <a:gd name="connsiteY10" fmla="*/ 22269 h 29557"/>
                <a:gd name="connsiteX11" fmla="*/ 7646 w 75088"/>
                <a:gd name="connsiteY11" fmla="*/ 22269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88" h="29557">
                  <a:moveTo>
                    <a:pt x="40522" y="3155"/>
                  </a:moveTo>
                  <a:cubicBezTo>
                    <a:pt x="31348" y="2390"/>
                    <a:pt x="27525" y="10800"/>
                    <a:pt x="20643" y="16153"/>
                  </a:cubicBezTo>
                  <a:cubicBezTo>
                    <a:pt x="19879" y="16917"/>
                    <a:pt x="19115" y="16917"/>
                    <a:pt x="18350" y="17682"/>
                  </a:cubicBezTo>
                  <a:cubicBezTo>
                    <a:pt x="20643" y="19211"/>
                    <a:pt x="23702" y="23034"/>
                    <a:pt x="25996" y="26092"/>
                  </a:cubicBezTo>
                  <a:cubicBezTo>
                    <a:pt x="38993" y="17682"/>
                    <a:pt x="73400" y="7742"/>
                    <a:pt x="74928" y="2390"/>
                  </a:cubicBezTo>
                  <a:cubicBezTo>
                    <a:pt x="77223" y="-3727"/>
                    <a:pt x="54285" y="3919"/>
                    <a:pt x="40522" y="3155"/>
                  </a:cubicBezTo>
                  <a:moveTo>
                    <a:pt x="7646" y="22269"/>
                  </a:moveTo>
                  <a:cubicBezTo>
                    <a:pt x="5352" y="22269"/>
                    <a:pt x="2293" y="23034"/>
                    <a:pt x="0" y="24563"/>
                  </a:cubicBezTo>
                  <a:cubicBezTo>
                    <a:pt x="2293" y="27621"/>
                    <a:pt x="5352" y="30680"/>
                    <a:pt x="7646" y="29150"/>
                  </a:cubicBezTo>
                  <a:cubicBezTo>
                    <a:pt x="9175" y="27621"/>
                    <a:pt x="9939" y="24563"/>
                    <a:pt x="10704" y="22269"/>
                  </a:cubicBezTo>
                  <a:cubicBezTo>
                    <a:pt x="9939" y="21504"/>
                    <a:pt x="9175" y="21504"/>
                    <a:pt x="7646" y="22269"/>
                  </a:cubicBezTo>
                  <a:cubicBezTo>
                    <a:pt x="7646" y="21504"/>
                    <a:pt x="7646" y="22269"/>
                    <a:pt x="7646" y="222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4" name="Vrije vorm: vorm 373">
              <a:extLst>
                <a:ext uri="{FF2B5EF4-FFF2-40B4-BE49-F238E27FC236}">
                  <a16:creationId xmlns:a16="http://schemas.microsoft.com/office/drawing/2014/main" id="{51A25741-988F-427F-B8AC-2259270F6476}"/>
                </a:ext>
              </a:extLst>
            </p:cNvPr>
            <p:cNvSpPr/>
            <p:nvPr/>
          </p:nvSpPr>
          <p:spPr>
            <a:xfrm>
              <a:off x="9190254" y="4522108"/>
              <a:ext cx="75088" cy="29557"/>
            </a:xfrm>
            <a:custGeom>
              <a:avLst/>
              <a:gdLst>
                <a:gd name="connsiteX0" fmla="*/ 40522 w 75088"/>
                <a:gd name="connsiteY0" fmla="*/ 3155 h 29557"/>
                <a:gd name="connsiteX1" fmla="*/ 20643 w 75088"/>
                <a:gd name="connsiteY1" fmla="*/ 16153 h 29557"/>
                <a:gd name="connsiteX2" fmla="*/ 18350 w 75088"/>
                <a:gd name="connsiteY2" fmla="*/ 17682 h 29557"/>
                <a:gd name="connsiteX3" fmla="*/ 25996 w 75088"/>
                <a:gd name="connsiteY3" fmla="*/ 26092 h 29557"/>
                <a:gd name="connsiteX4" fmla="*/ 74928 w 75088"/>
                <a:gd name="connsiteY4" fmla="*/ 2390 h 29557"/>
                <a:gd name="connsiteX5" fmla="*/ 40522 w 75088"/>
                <a:gd name="connsiteY5" fmla="*/ 3155 h 29557"/>
                <a:gd name="connsiteX6" fmla="*/ 7646 w 75088"/>
                <a:gd name="connsiteY6" fmla="*/ 22269 h 29557"/>
                <a:gd name="connsiteX7" fmla="*/ 0 w 75088"/>
                <a:gd name="connsiteY7" fmla="*/ 24563 h 29557"/>
                <a:gd name="connsiteX8" fmla="*/ 7646 w 75088"/>
                <a:gd name="connsiteY8" fmla="*/ 29150 h 29557"/>
                <a:gd name="connsiteX9" fmla="*/ 10704 w 75088"/>
                <a:gd name="connsiteY9" fmla="*/ 22269 h 29557"/>
                <a:gd name="connsiteX10" fmla="*/ 7646 w 75088"/>
                <a:gd name="connsiteY10" fmla="*/ 22269 h 29557"/>
                <a:gd name="connsiteX11" fmla="*/ 7646 w 75088"/>
                <a:gd name="connsiteY11" fmla="*/ 22269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88" h="29557">
                  <a:moveTo>
                    <a:pt x="40522" y="3155"/>
                  </a:moveTo>
                  <a:cubicBezTo>
                    <a:pt x="31348" y="2390"/>
                    <a:pt x="27525" y="10800"/>
                    <a:pt x="20643" y="16153"/>
                  </a:cubicBezTo>
                  <a:cubicBezTo>
                    <a:pt x="19879" y="16917"/>
                    <a:pt x="19115" y="16917"/>
                    <a:pt x="18350" y="17682"/>
                  </a:cubicBezTo>
                  <a:cubicBezTo>
                    <a:pt x="20643" y="19211"/>
                    <a:pt x="23702" y="23034"/>
                    <a:pt x="25996" y="26092"/>
                  </a:cubicBezTo>
                  <a:cubicBezTo>
                    <a:pt x="38993" y="17682"/>
                    <a:pt x="73400" y="7742"/>
                    <a:pt x="74928" y="2390"/>
                  </a:cubicBezTo>
                  <a:cubicBezTo>
                    <a:pt x="77223" y="-3727"/>
                    <a:pt x="54285" y="3919"/>
                    <a:pt x="40522" y="3155"/>
                  </a:cubicBezTo>
                  <a:moveTo>
                    <a:pt x="7646" y="22269"/>
                  </a:moveTo>
                  <a:cubicBezTo>
                    <a:pt x="5352" y="22269"/>
                    <a:pt x="2293" y="23034"/>
                    <a:pt x="0" y="24563"/>
                  </a:cubicBezTo>
                  <a:cubicBezTo>
                    <a:pt x="2293" y="27621"/>
                    <a:pt x="5352" y="30680"/>
                    <a:pt x="7646" y="29150"/>
                  </a:cubicBezTo>
                  <a:cubicBezTo>
                    <a:pt x="9175" y="27621"/>
                    <a:pt x="9939" y="24563"/>
                    <a:pt x="10704" y="22269"/>
                  </a:cubicBezTo>
                  <a:cubicBezTo>
                    <a:pt x="9939" y="21504"/>
                    <a:pt x="9175" y="21504"/>
                    <a:pt x="7646" y="22269"/>
                  </a:cubicBezTo>
                  <a:cubicBezTo>
                    <a:pt x="7646" y="21504"/>
                    <a:pt x="7646" y="22269"/>
                    <a:pt x="7646" y="222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5" name="Vrije vorm: vorm 374">
              <a:extLst>
                <a:ext uri="{FF2B5EF4-FFF2-40B4-BE49-F238E27FC236}">
                  <a16:creationId xmlns:a16="http://schemas.microsoft.com/office/drawing/2014/main" id="{269C5868-37D0-4981-A3DC-0819C453488F}"/>
                </a:ext>
              </a:extLst>
            </p:cNvPr>
            <p:cNvSpPr/>
            <p:nvPr/>
          </p:nvSpPr>
          <p:spPr>
            <a:xfrm>
              <a:off x="7698482" y="4799445"/>
              <a:ext cx="17813" cy="23239"/>
            </a:xfrm>
            <a:custGeom>
              <a:avLst/>
              <a:gdLst>
                <a:gd name="connsiteX0" fmla="*/ 3897 w 17813"/>
                <a:gd name="connsiteY0" fmla="*/ 16358 h 23239"/>
                <a:gd name="connsiteX1" fmla="*/ 6955 w 17813"/>
                <a:gd name="connsiteY1" fmla="*/ 7183 h 23239"/>
                <a:gd name="connsiteX2" fmla="*/ 11543 w 17813"/>
                <a:gd name="connsiteY2" fmla="*/ 302 h 23239"/>
                <a:gd name="connsiteX3" fmla="*/ 17659 w 17813"/>
                <a:gd name="connsiteY3" fmla="*/ 7948 h 23239"/>
                <a:gd name="connsiteX4" fmla="*/ 15366 w 17813"/>
                <a:gd name="connsiteY4" fmla="*/ 19416 h 23239"/>
                <a:gd name="connsiteX5" fmla="*/ 6955 w 17813"/>
                <a:gd name="connsiteY5" fmla="*/ 23239 h 23239"/>
                <a:gd name="connsiteX6" fmla="*/ 74 w 17813"/>
                <a:gd name="connsiteY6" fmla="*/ 20946 h 23239"/>
                <a:gd name="connsiteX7" fmla="*/ 3897 w 17813"/>
                <a:gd name="connsiteY7" fmla="*/ 16358 h 2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3" h="23239">
                  <a:moveTo>
                    <a:pt x="3897" y="16358"/>
                  </a:moveTo>
                  <a:cubicBezTo>
                    <a:pt x="5426" y="12535"/>
                    <a:pt x="6955" y="11006"/>
                    <a:pt x="6955" y="7183"/>
                  </a:cubicBezTo>
                  <a:cubicBezTo>
                    <a:pt x="7720" y="3360"/>
                    <a:pt x="6955" y="-1227"/>
                    <a:pt x="11543" y="302"/>
                  </a:cubicBezTo>
                  <a:cubicBezTo>
                    <a:pt x="16131" y="1831"/>
                    <a:pt x="16895" y="4125"/>
                    <a:pt x="17659" y="7948"/>
                  </a:cubicBezTo>
                  <a:cubicBezTo>
                    <a:pt x="18424" y="12535"/>
                    <a:pt x="16131" y="18652"/>
                    <a:pt x="15366" y="19416"/>
                  </a:cubicBezTo>
                  <a:cubicBezTo>
                    <a:pt x="14601" y="20181"/>
                    <a:pt x="9249" y="23239"/>
                    <a:pt x="6955" y="23239"/>
                  </a:cubicBezTo>
                  <a:cubicBezTo>
                    <a:pt x="4662" y="23239"/>
                    <a:pt x="-690" y="22475"/>
                    <a:pt x="74" y="20946"/>
                  </a:cubicBezTo>
                  <a:cubicBezTo>
                    <a:pt x="839" y="19416"/>
                    <a:pt x="3897" y="16358"/>
                    <a:pt x="3897" y="163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6" name="Vrije vorm: vorm 375">
              <a:extLst>
                <a:ext uri="{FF2B5EF4-FFF2-40B4-BE49-F238E27FC236}">
                  <a16:creationId xmlns:a16="http://schemas.microsoft.com/office/drawing/2014/main" id="{C1A378A2-1BCA-40F1-8C85-1DFE51CDDF2C}"/>
                </a:ext>
              </a:extLst>
            </p:cNvPr>
            <p:cNvSpPr/>
            <p:nvPr/>
          </p:nvSpPr>
          <p:spPr>
            <a:xfrm>
              <a:off x="7698482" y="4799445"/>
              <a:ext cx="17813" cy="23239"/>
            </a:xfrm>
            <a:custGeom>
              <a:avLst/>
              <a:gdLst>
                <a:gd name="connsiteX0" fmla="*/ 3897 w 17813"/>
                <a:gd name="connsiteY0" fmla="*/ 16358 h 23239"/>
                <a:gd name="connsiteX1" fmla="*/ 6955 w 17813"/>
                <a:gd name="connsiteY1" fmla="*/ 7183 h 23239"/>
                <a:gd name="connsiteX2" fmla="*/ 11543 w 17813"/>
                <a:gd name="connsiteY2" fmla="*/ 302 h 23239"/>
                <a:gd name="connsiteX3" fmla="*/ 17659 w 17813"/>
                <a:gd name="connsiteY3" fmla="*/ 7948 h 23239"/>
                <a:gd name="connsiteX4" fmla="*/ 15366 w 17813"/>
                <a:gd name="connsiteY4" fmla="*/ 19416 h 23239"/>
                <a:gd name="connsiteX5" fmla="*/ 6955 w 17813"/>
                <a:gd name="connsiteY5" fmla="*/ 23239 h 23239"/>
                <a:gd name="connsiteX6" fmla="*/ 74 w 17813"/>
                <a:gd name="connsiteY6" fmla="*/ 20946 h 23239"/>
                <a:gd name="connsiteX7" fmla="*/ 3897 w 17813"/>
                <a:gd name="connsiteY7" fmla="*/ 16358 h 2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3" h="23239">
                  <a:moveTo>
                    <a:pt x="3897" y="16358"/>
                  </a:moveTo>
                  <a:cubicBezTo>
                    <a:pt x="5426" y="12535"/>
                    <a:pt x="6955" y="11006"/>
                    <a:pt x="6955" y="7183"/>
                  </a:cubicBezTo>
                  <a:cubicBezTo>
                    <a:pt x="7720" y="3360"/>
                    <a:pt x="6955" y="-1227"/>
                    <a:pt x="11543" y="302"/>
                  </a:cubicBezTo>
                  <a:cubicBezTo>
                    <a:pt x="16131" y="1831"/>
                    <a:pt x="16895" y="4125"/>
                    <a:pt x="17659" y="7948"/>
                  </a:cubicBezTo>
                  <a:cubicBezTo>
                    <a:pt x="18424" y="12535"/>
                    <a:pt x="16131" y="18652"/>
                    <a:pt x="15366" y="19416"/>
                  </a:cubicBezTo>
                  <a:cubicBezTo>
                    <a:pt x="14601" y="20181"/>
                    <a:pt x="9249" y="23239"/>
                    <a:pt x="6955" y="23239"/>
                  </a:cubicBezTo>
                  <a:cubicBezTo>
                    <a:pt x="4662" y="23239"/>
                    <a:pt x="-690" y="22475"/>
                    <a:pt x="74" y="20946"/>
                  </a:cubicBezTo>
                  <a:cubicBezTo>
                    <a:pt x="839" y="19416"/>
                    <a:pt x="3897" y="16358"/>
                    <a:pt x="3897" y="163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7" name="Vrije vorm: vorm 376">
              <a:extLst>
                <a:ext uri="{FF2B5EF4-FFF2-40B4-BE49-F238E27FC236}">
                  <a16:creationId xmlns:a16="http://schemas.microsoft.com/office/drawing/2014/main" id="{FD6E3C97-5DB0-4331-B9B0-0B6E3D60EF52}"/>
                </a:ext>
              </a:extLst>
            </p:cNvPr>
            <p:cNvSpPr/>
            <p:nvPr/>
          </p:nvSpPr>
          <p:spPr>
            <a:xfrm>
              <a:off x="8944988" y="3680908"/>
              <a:ext cx="76440" cy="74695"/>
            </a:xfrm>
            <a:custGeom>
              <a:avLst/>
              <a:gdLst>
                <a:gd name="connsiteX0" fmla="*/ 70177 w 76440"/>
                <a:gd name="connsiteY0" fmla="*/ 62952 h 74695"/>
                <a:gd name="connsiteX1" fmla="*/ 48004 w 76440"/>
                <a:gd name="connsiteY1" fmla="*/ 66775 h 74695"/>
                <a:gd name="connsiteX2" fmla="*/ 18951 w 76440"/>
                <a:gd name="connsiteY2" fmla="*/ 74421 h 74695"/>
                <a:gd name="connsiteX3" fmla="*/ 1365 w 76440"/>
                <a:gd name="connsiteY3" fmla="*/ 70598 h 74695"/>
                <a:gd name="connsiteX4" fmla="*/ 4423 w 76440"/>
                <a:gd name="connsiteY4" fmla="*/ 33898 h 74695"/>
                <a:gd name="connsiteX5" fmla="*/ 16656 w 76440"/>
                <a:gd name="connsiteY5" fmla="*/ 256 h 74695"/>
                <a:gd name="connsiteX6" fmla="*/ 38829 w 76440"/>
                <a:gd name="connsiteY6" fmla="*/ 27017 h 74695"/>
                <a:gd name="connsiteX7" fmla="*/ 76294 w 76440"/>
                <a:gd name="connsiteY7" fmla="*/ 53012 h 74695"/>
                <a:gd name="connsiteX8" fmla="*/ 70177 w 76440"/>
                <a:gd name="connsiteY8" fmla="*/ 62952 h 7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0" h="74695">
                  <a:moveTo>
                    <a:pt x="70177" y="62952"/>
                  </a:moveTo>
                  <a:cubicBezTo>
                    <a:pt x="67119" y="67539"/>
                    <a:pt x="64060" y="66010"/>
                    <a:pt x="48004" y="66775"/>
                  </a:cubicBezTo>
                  <a:cubicBezTo>
                    <a:pt x="32712" y="67539"/>
                    <a:pt x="24302" y="72892"/>
                    <a:pt x="18951" y="74421"/>
                  </a:cubicBezTo>
                  <a:cubicBezTo>
                    <a:pt x="13598" y="75950"/>
                    <a:pt x="1365" y="70598"/>
                    <a:pt x="1365" y="70598"/>
                  </a:cubicBezTo>
                  <a:cubicBezTo>
                    <a:pt x="1365" y="70598"/>
                    <a:pt x="-3223" y="46131"/>
                    <a:pt x="4423" y="33898"/>
                  </a:cubicBezTo>
                  <a:cubicBezTo>
                    <a:pt x="12069" y="21664"/>
                    <a:pt x="2129" y="5608"/>
                    <a:pt x="16656" y="256"/>
                  </a:cubicBezTo>
                  <a:cubicBezTo>
                    <a:pt x="24302" y="-2802"/>
                    <a:pt x="23538" y="22429"/>
                    <a:pt x="38829" y="27017"/>
                  </a:cubicBezTo>
                  <a:cubicBezTo>
                    <a:pt x="53357" y="30840"/>
                    <a:pt x="78587" y="35427"/>
                    <a:pt x="76294" y="53012"/>
                  </a:cubicBezTo>
                  <a:cubicBezTo>
                    <a:pt x="76294" y="53777"/>
                    <a:pt x="74000" y="58365"/>
                    <a:pt x="70177" y="629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8" name="Vrije vorm: vorm 377">
              <a:extLst>
                <a:ext uri="{FF2B5EF4-FFF2-40B4-BE49-F238E27FC236}">
                  <a16:creationId xmlns:a16="http://schemas.microsoft.com/office/drawing/2014/main" id="{ADEDB1E8-32C4-44FC-A6D9-6DEFAE4D91E8}"/>
                </a:ext>
              </a:extLst>
            </p:cNvPr>
            <p:cNvSpPr/>
            <p:nvPr/>
          </p:nvSpPr>
          <p:spPr>
            <a:xfrm>
              <a:off x="8944988" y="3680908"/>
              <a:ext cx="76440" cy="74695"/>
            </a:xfrm>
            <a:custGeom>
              <a:avLst/>
              <a:gdLst>
                <a:gd name="connsiteX0" fmla="*/ 70177 w 76440"/>
                <a:gd name="connsiteY0" fmla="*/ 62952 h 74695"/>
                <a:gd name="connsiteX1" fmla="*/ 48004 w 76440"/>
                <a:gd name="connsiteY1" fmla="*/ 66775 h 74695"/>
                <a:gd name="connsiteX2" fmla="*/ 18951 w 76440"/>
                <a:gd name="connsiteY2" fmla="*/ 74421 h 74695"/>
                <a:gd name="connsiteX3" fmla="*/ 1365 w 76440"/>
                <a:gd name="connsiteY3" fmla="*/ 70598 h 74695"/>
                <a:gd name="connsiteX4" fmla="*/ 4423 w 76440"/>
                <a:gd name="connsiteY4" fmla="*/ 33898 h 74695"/>
                <a:gd name="connsiteX5" fmla="*/ 16656 w 76440"/>
                <a:gd name="connsiteY5" fmla="*/ 256 h 74695"/>
                <a:gd name="connsiteX6" fmla="*/ 38829 w 76440"/>
                <a:gd name="connsiteY6" fmla="*/ 27017 h 74695"/>
                <a:gd name="connsiteX7" fmla="*/ 76294 w 76440"/>
                <a:gd name="connsiteY7" fmla="*/ 53012 h 74695"/>
                <a:gd name="connsiteX8" fmla="*/ 70177 w 76440"/>
                <a:gd name="connsiteY8" fmla="*/ 62952 h 7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0" h="74695">
                  <a:moveTo>
                    <a:pt x="70177" y="62952"/>
                  </a:moveTo>
                  <a:cubicBezTo>
                    <a:pt x="67119" y="67539"/>
                    <a:pt x="64060" y="66010"/>
                    <a:pt x="48004" y="66775"/>
                  </a:cubicBezTo>
                  <a:cubicBezTo>
                    <a:pt x="32712" y="67539"/>
                    <a:pt x="24302" y="72892"/>
                    <a:pt x="18951" y="74421"/>
                  </a:cubicBezTo>
                  <a:cubicBezTo>
                    <a:pt x="13598" y="75950"/>
                    <a:pt x="1365" y="70598"/>
                    <a:pt x="1365" y="70598"/>
                  </a:cubicBezTo>
                  <a:cubicBezTo>
                    <a:pt x="1365" y="70598"/>
                    <a:pt x="-3223" y="46131"/>
                    <a:pt x="4423" y="33898"/>
                  </a:cubicBezTo>
                  <a:cubicBezTo>
                    <a:pt x="12069" y="21664"/>
                    <a:pt x="2129" y="5608"/>
                    <a:pt x="16656" y="256"/>
                  </a:cubicBezTo>
                  <a:cubicBezTo>
                    <a:pt x="24302" y="-2802"/>
                    <a:pt x="23538" y="22429"/>
                    <a:pt x="38829" y="27017"/>
                  </a:cubicBezTo>
                  <a:cubicBezTo>
                    <a:pt x="53357" y="30840"/>
                    <a:pt x="78587" y="35427"/>
                    <a:pt x="76294" y="53012"/>
                  </a:cubicBezTo>
                  <a:cubicBezTo>
                    <a:pt x="76294" y="53777"/>
                    <a:pt x="74000" y="58365"/>
                    <a:pt x="70177" y="629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9" name="Vrije vorm: vorm 378">
              <a:extLst>
                <a:ext uri="{FF2B5EF4-FFF2-40B4-BE49-F238E27FC236}">
                  <a16:creationId xmlns:a16="http://schemas.microsoft.com/office/drawing/2014/main" id="{EDCEB041-B584-472E-B200-B0441D58C24F}"/>
                </a:ext>
              </a:extLst>
            </p:cNvPr>
            <p:cNvSpPr/>
            <p:nvPr/>
          </p:nvSpPr>
          <p:spPr>
            <a:xfrm>
              <a:off x="6610493" y="4737051"/>
              <a:ext cx="295192" cy="306561"/>
            </a:xfrm>
            <a:custGeom>
              <a:avLst/>
              <a:gdLst>
                <a:gd name="connsiteX0" fmla="*/ 108635 w 295192"/>
                <a:gd name="connsiteY0" fmla="*/ 294364 h 306561"/>
                <a:gd name="connsiteX1" fmla="*/ 121633 w 295192"/>
                <a:gd name="connsiteY1" fmla="*/ 287483 h 306561"/>
                <a:gd name="connsiteX2" fmla="*/ 133866 w 295192"/>
                <a:gd name="connsiteY2" fmla="*/ 305068 h 306561"/>
                <a:gd name="connsiteX3" fmla="*/ 163685 w 295192"/>
                <a:gd name="connsiteY3" fmla="*/ 304303 h 306561"/>
                <a:gd name="connsiteX4" fmla="*/ 178977 w 295192"/>
                <a:gd name="connsiteY4" fmla="*/ 288247 h 306561"/>
                <a:gd name="connsiteX5" fmla="*/ 178977 w 295192"/>
                <a:gd name="connsiteY5" fmla="*/ 127685 h 306561"/>
                <a:gd name="connsiteX6" fmla="*/ 202679 w 295192"/>
                <a:gd name="connsiteY6" fmla="*/ 118510 h 306561"/>
                <a:gd name="connsiteX7" fmla="*/ 202679 w 295192"/>
                <a:gd name="connsiteY7" fmla="*/ 35171 h 306561"/>
                <a:gd name="connsiteX8" fmla="*/ 224852 w 295192"/>
                <a:gd name="connsiteY8" fmla="*/ 32112 h 306561"/>
                <a:gd name="connsiteX9" fmla="*/ 250847 w 295192"/>
                <a:gd name="connsiteY9" fmla="*/ 24466 h 306561"/>
                <a:gd name="connsiteX10" fmla="*/ 263081 w 295192"/>
                <a:gd name="connsiteY10" fmla="*/ 33642 h 306561"/>
                <a:gd name="connsiteX11" fmla="*/ 279901 w 295192"/>
                <a:gd name="connsiteY11" fmla="*/ 22937 h 306561"/>
                <a:gd name="connsiteX12" fmla="*/ 295193 w 295192"/>
                <a:gd name="connsiteY12" fmla="*/ 19879 h 306561"/>
                <a:gd name="connsiteX13" fmla="*/ 293664 w 295192"/>
                <a:gd name="connsiteY13" fmla="*/ 14527 h 306561"/>
                <a:gd name="connsiteX14" fmla="*/ 244731 w 295192"/>
                <a:gd name="connsiteY14" fmla="*/ 18350 h 306561"/>
                <a:gd name="connsiteX15" fmla="*/ 208795 w 295192"/>
                <a:gd name="connsiteY15" fmla="*/ 20644 h 306561"/>
                <a:gd name="connsiteX16" fmla="*/ 157568 w 295192"/>
                <a:gd name="connsiteY16" fmla="*/ 20644 h 306561"/>
                <a:gd name="connsiteX17" fmla="*/ 149158 w 295192"/>
                <a:gd name="connsiteY17" fmla="*/ 12233 h 306561"/>
                <a:gd name="connsiteX18" fmla="*/ 68877 w 295192"/>
                <a:gd name="connsiteY18" fmla="*/ 12233 h 306561"/>
                <a:gd name="connsiteX19" fmla="*/ 48233 w 295192"/>
                <a:gd name="connsiteY19" fmla="*/ 6117 h 306561"/>
                <a:gd name="connsiteX20" fmla="*/ 26061 w 295192"/>
                <a:gd name="connsiteY20" fmla="*/ 4588 h 306561"/>
                <a:gd name="connsiteX21" fmla="*/ 15356 w 295192"/>
                <a:gd name="connsiteY21" fmla="*/ 0 h 306561"/>
                <a:gd name="connsiteX22" fmla="*/ 6946 w 295192"/>
                <a:gd name="connsiteY22" fmla="*/ 6117 h 306561"/>
                <a:gd name="connsiteX23" fmla="*/ 65 w 295192"/>
                <a:gd name="connsiteY23" fmla="*/ 8410 h 306561"/>
                <a:gd name="connsiteX24" fmla="*/ 13063 w 295192"/>
                <a:gd name="connsiteY24" fmla="*/ 40523 h 306561"/>
                <a:gd name="connsiteX25" fmla="*/ 36000 w 295192"/>
                <a:gd name="connsiteY25" fmla="*/ 90220 h 306561"/>
                <a:gd name="connsiteX26" fmla="*/ 59702 w 295192"/>
                <a:gd name="connsiteY26" fmla="*/ 140683 h 306561"/>
                <a:gd name="connsiteX27" fmla="*/ 60467 w 295192"/>
                <a:gd name="connsiteY27" fmla="*/ 181970 h 306561"/>
                <a:gd name="connsiteX28" fmla="*/ 68877 w 295192"/>
                <a:gd name="connsiteY28" fmla="*/ 220199 h 306561"/>
                <a:gd name="connsiteX29" fmla="*/ 84933 w 295192"/>
                <a:gd name="connsiteY29" fmla="*/ 279072 h 306561"/>
                <a:gd name="connsiteX30" fmla="*/ 99460 w 295192"/>
                <a:gd name="connsiteY30" fmla="*/ 298187 h 306561"/>
                <a:gd name="connsiteX31" fmla="*/ 108635 w 295192"/>
                <a:gd name="connsiteY31" fmla="*/ 294364 h 30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192" h="306561">
                  <a:moveTo>
                    <a:pt x="108635" y="294364"/>
                  </a:moveTo>
                  <a:cubicBezTo>
                    <a:pt x="108635" y="289012"/>
                    <a:pt x="117045" y="279837"/>
                    <a:pt x="121633" y="287483"/>
                  </a:cubicBezTo>
                  <a:cubicBezTo>
                    <a:pt x="126221" y="294364"/>
                    <a:pt x="124691" y="305068"/>
                    <a:pt x="133866" y="305068"/>
                  </a:cubicBezTo>
                  <a:cubicBezTo>
                    <a:pt x="143806" y="305068"/>
                    <a:pt x="160627" y="308891"/>
                    <a:pt x="163685" y="304303"/>
                  </a:cubicBezTo>
                  <a:cubicBezTo>
                    <a:pt x="166743" y="299716"/>
                    <a:pt x="178977" y="296657"/>
                    <a:pt x="178977" y="288247"/>
                  </a:cubicBezTo>
                  <a:lnTo>
                    <a:pt x="178977" y="127685"/>
                  </a:lnTo>
                  <a:cubicBezTo>
                    <a:pt x="178977" y="121568"/>
                    <a:pt x="202679" y="127685"/>
                    <a:pt x="202679" y="118510"/>
                  </a:cubicBezTo>
                  <a:lnTo>
                    <a:pt x="202679" y="35171"/>
                  </a:lnTo>
                  <a:cubicBezTo>
                    <a:pt x="202679" y="35171"/>
                    <a:pt x="219500" y="33642"/>
                    <a:pt x="224852" y="32112"/>
                  </a:cubicBezTo>
                  <a:cubicBezTo>
                    <a:pt x="229439" y="30583"/>
                    <a:pt x="247024" y="21408"/>
                    <a:pt x="250847" y="24466"/>
                  </a:cubicBezTo>
                  <a:cubicBezTo>
                    <a:pt x="254670" y="27525"/>
                    <a:pt x="260787" y="37464"/>
                    <a:pt x="263081" y="33642"/>
                  </a:cubicBezTo>
                  <a:cubicBezTo>
                    <a:pt x="266139" y="29819"/>
                    <a:pt x="273020" y="22937"/>
                    <a:pt x="279901" y="22937"/>
                  </a:cubicBezTo>
                  <a:cubicBezTo>
                    <a:pt x="283724" y="22937"/>
                    <a:pt x="289841" y="21408"/>
                    <a:pt x="295193" y="19879"/>
                  </a:cubicBezTo>
                  <a:cubicBezTo>
                    <a:pt x="294428" y="17585"/>
                    <a:pt x="293664" y="16056"/>
                    <a:pt x="293664" y="14527"/>
                  </a:cubicBezTo>
                  <a:cubicBezTo>
                    <a:pt x="293664" y="8410"/>
                    <a:pt x="251612" y="16056"/>
                    <a:pt x="244731" y="18350"/>
                  </a:cubicBezTo>
                  <a:cubicBezTo>
                    <a:pt x="237849" y="20644"/>
                    <a:pt x="215677" y="24466"/>
                    <a:pt x="208795" y="20644"/>
                  </a:cubicBezTo>
                  <a:cubicBezTo>
                    <a:pt x="201914" y="16821"/>
                    <a:pt x="157568" y="20644"/>
                    <a:pt x="157568" y="20644"/>
                  </a:cubicBezTo>
                  <a:lnTo>
                    <a:pt x="149158" y="12233"/>
                  </a:lnTo>
                  <a:lnTo>
                    <a:pt x="68877" y="12233"/>
                  </a:lnTo>
                  <a:cubicBezTo>
                    <a:pt x="60467" y="12233"/>
                    <a:pt x="55115" y="10704"/>
                    <a:pt x="48233" y="6117"/>
                  </a:cubicBezTo>
                  <a:cubicBezTo>
                    <a:pt x="41352" y="1529"/>
                    <a:pt x="34471" y="1529"/>
                    <a:pt x="26061" y="4588"/>
                  </a:cubicBezTo>
                  <a:cubicBezTo>
                    <a:pt x="17650" y="8410"/>
                    <a:pt x="21473" y="0"/>
                    <a:pt x="15356" y="0"/>
                  </a:cubicBezTo>
                  <a:cubicBezTo>
                    <a:pt x="9240" y="0"/>
                    <a:pt x="6946" y="6117"/>
                    <a:pt x="6946" y="6117"/>
                  </a:cubicBezTo>
                  <a:lnTo>
                    <a:pt x="65" y="8410"/>
                  </a:lnTo>
                  <a:cubicBezTo>
                    <a:pt x="-700" y="16056"/>
                    <a:pt x="5417" y="29819"/>
                    <a:pt x="13063" y="40523"/>
                  </a:cubicBezTo>
                  <a:cubicBezTo>
                    <a:pt x="20708" y="51991"/>
                    <a:pt x="30648" y="72635"/>
                    <a:pt x="36000" y="90220"/>
                  </a:cubicBezTo>
                  <a:cubicBezTo>
                    <a:pt x="41352" y="107806"/>
                    <a:pt x="55879" y="127685"/>
                    <a:pt x="59702" y="140683"/>
                  </a:cubicBezTo>
                  <a:cubicBezTo>
                    <a:pt x="63525" y="153681"/>
                    <a:pt x="56644" y="172795"/>
                    <a:pt x="60467" y="181970"/>
                  </a:cubicBezTo>
                  <a:cubicBezTo>
                    <a:pt x="64290" y="190381"/>
                    <a:pt x="66583" y="205672"/>
                    <a:pt x="68877" y="220199"/>
                  </a:cubicBezTo>
                  <a:cubicBezTo>
                    <a:pt x="71171" y="234726"/>
                    <a:pt x="71935" y="266074"/>
                    <a:pt x="84933" y="279072"/>
                  </a:cubicBezTo>
                  <a:cubicBezTo>
                    <a:pt x="89521" y="283660"/>
                    <a:pt x="94873" y="290541"/>
                    <a:pt x="99460" y="298187"/>
                  </a:cubicBezTo>
                  <a:cubicBezTo>
                    <a:pt x="104047" y="297422"/>
                    <a:pt x="108635" y="297422"/>
                    <a:pt x="108635" y="2943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0" name="Vrije vorm: vorm 379">
              <a:extLst>
                <a:ext uri="{FF2B5EF4-FFF2-40B4-BE49-F238E27FC236}">
                  <a16:creationId xmlns:a16="http://schemas.microsoft.com/office/drawing/2014/main" id="{B1076678-8B70-4774-9C33-F02BAF419344}"/>
                </a:ext>
              </a:extLst>
            </p:cNvPr>
            <p:cNvSpPr/>
            <p:nvPr/>
          </p:nvSpPr>
          <p:spPr>
            <a:xfrm>
              <a:off x="6610493" y="4737051"/>
              <a:ext cx="295192" cy="306561"/>
            </a:xfrm>
            <a:custGeom>
              <a:avLst/>
              <a:gdLst>
                <a:gd name="connsiteX0" fmla="*/ 108635 w 295192"/>
                <a:gd name="connsiteY0" fmla="*/ 294364 h 306561"/>
                <a:gd name="connsiteX1" fmla="*/ 121633 w 295192"/>
                <a:gd name="connsiteY1" fmla="*/ 287483 h 306561"/>
                <a:gd name="connsiteX2" fmla="*/ 133866 w 295192"/>
                <a:gd name="connsiteY2" fmla="*/ 305068 h 306561"/>
                <a:gd name="connsiteX3" fmla="*/ 163685 w 295192"/>
                <a:gd name="connsiteY3" fmla="*/ 304303 h 306561"/>
                <a:gd name="connsiteX4" fmla="*/ 178977 w 295192"/>
                <a:gd name="connsiteY4" fmla="*/ 288247 h 306561"/>
                <a:gd name="connsiteX5" fmla="*/ 178977 w 295192"/>
                <a:gd name="connsiteY5" fmla="*/ 127685 h 306561"/>
                <a:gd name="connsiteX6" fmla="*/ 202679 w 295192"/>
                <a:gd name="connsiteY6" fmla="*/ 118510 h 306561"/>
                <a:gd name="connsiteX7" fmla="*/ 202679 w 295192"/>
                <a:gd name="connsiteY7" fmla="*/ 35171 h 306561"/>
                <a:gd name="connsiteX8" fmla="*/ 224852 w 295192"/>
                <a:gd name="connsiteY8" fmla="*/ 32112 h 306561"/>
                <a:gd name="connsiteX9" fmla="*/ 250847 w 295192"/>
                <a:gd name="connsiteY9" fmla="*/ 24466 h 306561"/>
                <a:gd name="connsiteX10" fmla="*/ 263081 w 295192"/>
                <a:gd name="connsiteY10" fmla="*/ 33642 h 306561"/>
                <a:gd name="connsiteX11" fmla="*/ 279901 w 295192"/>
                <a:gd name="connsiteY11" fmla="*/ 22937 h 306561"/>
                <a:gd name="connsiteX12" fmla="*/ 295193 w 295192"/>
                <a:gd name="connsiteY12" fmla="*/ 19879 h 306561"/>
                <a:gd name="connsiteX13" fmla="*/ 293664 w 295192"/>
                <a:gd name="connsiteY13" fmla="*/ 14527 h 306561"/>
                <a:gd name="connsiteX14" fmla="*/ 244731 w 295192"/>
                <a:gd name="connsiteY14" fmla="*/ 18350 h 306561"/>
                <a:gd name="connsiteX15" fmla="*/ 208795 w 295192"/>
                <a:gd name="connsiteY15" fmla="*/ 20644 h 306561"/>
                <a:gd name="connsiteX16" fmla="*/ 157568 w 295192"/>
                <a:gd name="connsiteY16" fmla="*/ 20644 h 306561"/>
                <a:gd name="connsiteX17" fmla="*/ 149158 w 295192"/>
                <a:gd name="connsiteY17" fmla="*/ 12233 h 306561"/>
                <a:gd name="connsiteX18" fmla="*/ 68877 w 295192"/>
                <a:gd name="connsiteY18" fmla="*/ 12233 h 306561"/>
                <a:gd name="connsiteX19" fmla="*/ 48233 w 295192"/>
                <a:gd name="connsiteY19" fmla="*/ 6117 h 306561"/>
                <a:gd name="connsiteX20" fmla="*/ 26061 w 295192"/>
                <a:gd name="connsiteY20" fmla="*/ 4588 h 306561"/>
                <a:gd name="connsiteX21" fmla="*/ 15356 w 295192"/>
                <a:gd name="connsiteY21" fmla="*/ 0 h 306561"/>
                <a:gd name="connsiteX22" fmla="*/ 6946 w 295192"/>
                <a:gd name="connsiteY22" fmla="*/ 6117 h 306561"/>
                <a:gd name="connsiteX23" fmla="*/ 65 w 295192"/>
                <a:gd name="connsiteY23" fmla="*/ 8410 h 306561"/>
                <a:gd name="connsiteX24" fmla="*/ 13063 w 295192"/>
                <a:gd name="connsiteY24" fmla="*/ 40523 h 306561"/>
                <a:gd name="connsiteX25" fmla="*/ 36000 w 295192"/>
                <a:gd name="connsiteY25" fmla="*/ 90220 h 306561"/>
                <a:gd name="connsiteX26" fmla="*/ 59702 w 295192"/>
                <a:gd name="connsiteY26" fmla="*/ 140683 h 306561"/>
                <a:gd name="connsiteX27" fmla="*/ 60467 w 295192"/>
                <a:gd name="connsiteY27" fmla="*/ 181970 h 306561"/>
                <a:gd name="connsiteX28" fmla="*/ 68877 w 295192"/>
                <a:gd name="connsiteY28" fmla="*/ 220199 h 306561"/>
                <a:gd name="connsiteX29" fmla="*/ 84933 w 295192"/>
                <a:gd name="connsiteY29" fmla="*/ 279072 h 306561"/>
                <a:gd name="connsiteX30" fmla="*/ 99460 w 295192"/>
                <a:gd name="connsiteY30" fmla="*/ 298187 h 306561"/>
                <a:gd name="connsiteX31" fmla="*/ 108635 w 295192"/>
                <a:gd name="connsiteY31" fmla="*/ 294364 h 30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192" h="306561">
                  <a:moveTo>
                    <a:pt x="108635" y="294364"/>
                  </a:moveTo>
                  <a:cubicBezTo>
                    <a:pt x="108635" y="289012"/>
                    <a:pt x="117045" y="279837"/>
                    <a:pt x="121633" y="287483"/>
                  </a:cubicBezTo>
                  <a:cubicBezTo>
                    <a:pt x="126221" y="294364"/>
                    <a:pt x="124691" y="305068"/>
                    <a:pt x="133866" y="305068"/>
                  </a:cubicBezTo>
                  <a:cubicBezTo>
                    <a:pt x="143806" y="305068"/>
                    <a:pt x="160627" y="308891"/>
                    <a:pt x="163685" y="304303"/>
                  </a:cubicBezTo>
                  <a:cubicBezTo>
                    <a:pt x="166743" y="299716"/>
                    <a:pt x="178977" y="296657"/>
                    <a:pt x="178977" y="288247"/>
                  </a:cubicBezTo>
                  <a:lnTo>
                    <a:pt x="178977" y="127685"/>
                  </a:lnTo>
                  <a:cubicBezTo>
                    <a:pt x="178977" y="121568"/>
                    <a:pt x="202679" y="127685"/>
                    <a:pt x="202679" y="118510"/>
                  </a:cubicBezTo>
                  <a:lnTo>
                    <a:pt x="202679" y="35171"/>
                  </a:lnTo>
                  <a:cubicBezTo>
                    <a:pt x="202679" y="35171"/>
                    <a:pt x="219500" y="33642"/>
                    <a:pt x="224852" y="32112"/>
                  </a:cubicBezTo>
                  <a:cubicBezTo>
                    <a:pt x="229439" y="30583"/>
                    <a:pt x="247024" y="21408"/>
                    <a:pt x="250847" y="24466"/>
                  </a:cubicBezTo>
                  <a:cubicBezTo>
                    <a:pt x="254670" y="27525"/>
                    <a:pt x="260787" y="37464"/>
                    <a:pt x="263081" y="33642"/>
                  </a:cubicBezTo>
                  <a:cubicBezTo>
                    <a:pt x="266139" y="29819"/>
                    <a:pt x="273020" y="22937"/>
                    <a:pt x="279901" y="22937"/>
                  </a:cubicBezTo>
                  <a:cubicBezTo>
                    <a:pt x="283724" y="22937"/>
                    <a:pt x="289841" y="21408"/>
                    <a:pt x="295193" y="19879"/>
                  </a:cubicBezTo>
                  <a:cubicBezTo>
                    <a:pt x="294428" y="17585"/>
                    <a:pt x="293664" y="16056"/>
                    <a:pt x="293664" y="14527"/>
                  </a:cubicBezTo>
                  <a:cubicBezTo>
                    <a:pt x="293664" y="8410"/>
                    <a:pt x="251612" y="16056"/>
                    <a:pt x="244731" y="18350"/>
                  </a:cubicBezTo>
                  <a:cubicBezTo>
                    <a:pt x="237849" y="20644"/>
                    <a:pt x="215677" y="24466"/>
                    <a:pt x="208795" y="20644"/>
                  </a:cubicBezTo>
                  <a:cubicBezTo>
                    <a:pt x="201914" y="16821"/>
                    <a:pt x="157568" y="20644"/>
                    <a:pt x="157568" y="20644"/>
                  </a:cubicBezTo>
                  <a:lnTo>
                    <a:pt x="149158" y="12233"/>
                  </a:lnTo>
                  <a:lnTo>
                    <a:pt x="68877" y="12233"/>
                  </a:lnTo>
                  <a:cubicBezTo>
                    <a:pt x="60467" y="12233"/>
                    <a:pt x="55115" y="10704"/>
                    <a:pt x="48233" y="6117"/>
                  </a:cubicBezTo>
                  <a:cubicBezTo>
                    <a:pt x="41352" y="1529"/>
                    <a:pt x="34471" y="1529"/>
                    <a:pt x="26061" y="4588"/>
                  </a:cubicBezTo>
                  <a:cubicBezTo>
                    <a:pt x="17650" y="8410"/>
                    <a:pt x="21473" y="0"/>
                    <a:pt x="15356" y="0"/>
                  </a:cubicBezTo>
                  <a:cubicBezTo>
                    <a:pt x="9240" y="0"/>
                    <a:pt x="6946" y="6117"/>
                    <a:pt x="6946" y="6117"/>
                  </a:cubicBezTo>
                  <a:lnTo>
                    <a:pt x="65" y="8410"/>
                  </a:lnTo>
                  <a:cubicBezTo>
                    <a:pt x="-700" y="16056"/>
                    <a:pt x="5417" y="29819"/>
                    <a:pt x="13063" y="40523"/>
                  </a:cubicBezTo>
                  <a:cubicBezTo>
                    <a:pt x="20708" y="51991"/>
                    <a:pt x="30648" y="72635"/>
                    <a:pt x="36000" y="90220"/>
                  </a:cubicBezTo>
                  <a:cubicBezTo>
                    <a:pt x="41352" y="107806"/>
                    <a:pt x="55879" y="127685"/>
                    <a:pt x="59702" y="140683"/>
                  </a:cubicBezTo>
                  <a:cubicBezTo>
                    <a:pt x="63525" y="153681"/>
                    <a:pt x="56644" y="172795"/>
                    <a:pt x="60467" y="181970"/>
                  </a:cubicBezTo>
                  <a:cubicBezTo>
                    <a:pt x="64290" y="190381"/>
                    <a:pt x="66583" y="205672"/>
                    <a:pt x="68877" y="220199"/>
                  </a:cubicBezTo>
                  <a:cubicBezTo>
                    <a:pt x="71171" y="234726"/>
                    <a:pt x="71935" y="266074"/>
                    <a:pt x="84933" y="279072"/>
                  </a:cubicBezTo>
                  <a:cubicBezTo>
                    <a:pt x="89521" y="283660"/>
                    <a:pt x="94873" y="290541"/>
                    <a:pt x="99460" y="298187"/>
                  </a:cubicBezTo>
                  <a:cubicBezTo>
                    <a:pt x="104047" y="297422"/>
                    <a:pt x="108635" y="297422"/>
                    <a:pt x="108635" y="2943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1" name="Vrije vorm: vorm 380">
              <a:extLst>
                <a:ext uri="{FF2B5EF4-FFF2-40B4-BE49-F238E27FC236}">
                  <a16:creationId xmlns:a16="http://schemas.microsoft.com/office/drawing/2014/main" id="{D492E2F2-F4A4-49F1-B437-045758B7B9C5}"/>
                </a:ext>
              </a:extLst>
            </p:cNvPr>
            <p:cNvSpPr/>
            <p:nvPr/>
          </p:nvSpPr>
          <p:spPr>
            <a:xfrm>
              <a:off x="6904921" y="4701880"/>
              <a:ext cx="182265" cy="168972"/>
            </a:xfrm>
            <a:custGeom>
              <a:avLst/>
              <a:gdLst>
                <a:gd name="connsiteX0" fmla="*/ 123097 w 182265"/>
                <a:gd name="connsiteY0" fmla="*/ 7646 h 168972"/>
                <a:gd name="connsiteX1" fmla="*/ 120039 w 182265"/>
                <a:gd name="connsiteY1" fmla="*/ 0 h 168972"/>
                <a:gd name="connsiteX2" fmla="*/ 100160 w 182265"/>
                <a:gd name="connsiteY2" fmla="*/ 765 h 168972"/>
                <a:gd name="connsiteX3" fmla="*/ 87162 w 182265"/>
                <a:gd name="connsiteY3" fmla="*/ 12998 h 168972"/>
                <a:gd name="connsiteX4" fmla="*/ 65754 w 182265"/>
                <a:gd name="connsiteY4" fmla="*/ 30583 h 168972"/>
                <a:gd name="connsiteX5" fmla="*/ 42052 w 182265"/>
                <a:gd name="connsiteY5" fmla="*/ 58108 h 168972"/>
                <a:gd name="connsiteX6" fmla="*/ 12233 w 182265"/>
                <a:gd name="connsiteY6" fmla="*/ 52756 h 168972"/>
                <a:gd name="connsiteX7" fmla="*/ 0 w 182265"/>
                <a:gd name="connsiteY7" fmla="*/ 54285 h 168972"/>
                <a:gd name="connsiteX8" fmla="*/ 12998 w 182265"/>
                <a:gd name="connsiteY8" fmla="*/ 68048 h 168972"/>
                <a:gd name="connsiteX9" fmla="*/ 25996 w 182265"/>
                <a:gd name="connsiteY9" fmla="*/ 97102 h 168972"/>
                <a:gd name="connsiteX10" fmla="*/ 48933 w 182265"/>
                <a:gd name="connsiteY10" fmla="*/ 113923 h 168972"/>
                <a:gd name="connsiteX11" fmla="*/ 58108 w 182265"/>
                <a:gd name="connsiteY11" fmla="*/ 132272 h 168972"/>
                <a:gd name="connsiteX12" fmla="*/ 74164 w 182265"/>
                <a:gd name="connsiteY12" fmla="*/ 149093 h 168972"/>
                <a:gd name="connsiteX13" fmla="*/ 90220 w 182265"/>
                <a:gd name="connsiteY13" fmla="*/ 159033 h 168972"/>
                <a:gd name="connsiteX14" fmla="*/ 112394 w 182265"/>
                <a:gd name="connsiteY14" fmla="*/ 163620 h 168972"/>
                <a:gd name="connsiteX15" fmla="*/ 139154 w 182265"/>
                <a:gd name="connsiteY15" fmla="*/ 168973 h 168972"/>
                <a:gd name="connsiteX16" fmla="*/ 162856 w 182265"/>
                <a:gd name="connsiteY16" fmla="*/ 144506 h 168972"/>
                <a:gd name="connsiteX17" fmla="*/ 168972 w 182265"/>
                <a:gd name="connsiteY17" fmla="*/ 120804 h 168972"/>
                <a:gd name="connsiteX18" fmla="*/ 181206 w 182265"/>
                <a:gd name="connsiteY18" fmla="*/ 102454 h 168972"/>
                <a:gd name="connsiteX19" fmla="*/ 174324 w 182265"/>
                <a:gd name="connsiteY19" fmla="*/ 84104 h 168972"/>
                <a:gd name="connsiteX20" fmla="*/ 180441 w 182265"/>
                <a:gd name="connsiteY20" fmla="*/ 62696 h 168972"/>
                <a:gd name="connsiteX21" fmla="*/ 179677 w 182265"/>
                <a:gd name="connsiteY21" fmla="*/ 25231 h 168972"/>
                <a:gd name="connsiteX22" fmla="*/ 152916 w 182265"/>
                <a:gd name="connsiteY22" fmla="*/ 15292 h 168972"/>
                <a:gd name="connsiteX23" fmla="*/ 123097 w 182265"/>
                <a:gd name="connsiteY23" fmla="*/ 7646 h 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2265" h="168972">
                  <a:moveTo>
                    <a:pt x="123097" y="7646"/>
                  </a:moveTo>
                  <a:lnTo>
                    <a:pt x="120039" y="0"/>
                  </a:lnTo>
                  <a:lnTo>
                    <a:pt x="100160" y="765"/>
                  </a:lnTo>
                  <a:cubicBezTo>
                    <a:pt x="87162" y="4588"/>
                    <a:pt x="87162" y="8410"/>
                    <a:pt x="87162" y="12998"/>
                  </a:cubicBezTo>
                  <a:cubicBezTo>
                    <a:pt x="87162" y="17585"/>
                    <a:pt x="74929" y="27525"/>
                    <a:pt x="65754" y="30583"/>
                  </a:cubicBezTo>
                  <a:cubicBezTo>
                    <a:pt x="56579" y="33642"/>
                    <a:pt x="47404" y="55050"/>
                    <a:pt x="42052" y="58108"/>
                  </a:cubicBezTo>
                  <a:cubicBezTo>
                    <a:pt x="36700" y="61166"/>
                    <a:pt x="18350" y="53521"/>
                    <a:pt x="12233" y="52756"/>
                  </a:cubicBezTo>
                  <a:cubicBezTo>
                    <a:pt x="9939" y="52756"/>
                    <a:pt x="5352" y="53521"/>
                    <a:pt x="0" y="54285"/>
                  </a:cubicBezTo>
                  <a:cubicBezTo>
                    <a:pt x="3823" y="60402"/>
                    <a:pt x="10704" y="68048"/>
                    <a:pt x="12998" y="68048"/>
                  </a:cubicBezTo>
                  <a:cubicBezTo>
                    <a:pt x="16821" y="68048"/>
                    <a:pt x="17585" y="93279"/>
                    <a:pt x="25996" y="97102"/>
                  </a:cubicBezTo>
                  <a:cubicBezTo>
                    <a:pt x="34406" y="100925"/>
                    <a:pt x="48933" y="109335"/>
                    <a:pt x="48933" y="113923"/>
                  </a:cubicBezTo>
                  <a:cubicBezTo>
                    <a:pt x="48933" y="118510"/>
                    <a:pt x="58108" y="124627"/>
                    <a:pt x="58108" y="132272"/>
                  </a:cubicBezTo>
                  <a:cubicBezTo>
                    <a:pt x="58108" y="139918"/>
                    <a:pt x="67283" y="149858"/>
                    <a:pt x="74164" y="149093"/>
                  </a:cubicBezTo>
                  <a:cubicBezTo>
                    <a:pt x="88691" y="148329"/>
                    <a:pt x="90220" y="155210"/>
                    <a:pt x="90220" y="159033"/>
                  </a:cubicBezTo>
                  <a:cubicBezTo>
                    <a:pt x="90220" y="163620"/>
                    <a:pt x="110100" y="159033"/>
                    <a:pt x="112394" y="163620"/>
                  </a:cubicBezTo>
                  <a:cubicBezTo>
                    <a:pt x="114687" y="167443"/>
                    <a:pt x="133802" y="165914"/>
                    <a:pt x="139154" y="168973"/>
                  </a:cubicBezTo>
                  <a:cubicBezTo>
                    <a:pt x="147564" y="160562"/>
                    <a:pt x="159033" y="149858"/>
                    <a:pt x="162856" y="144506"/>
                  </a:cubicBezTo>
                  <a:cubicBezTo>
                    <a:pt x="168972" y="136095"/>
                    <a:pt x="163621" y="123862"/>
                    <a:pt x="168972" y="120804"/>
                  </a:cubicBezTo>
                  <a:cubicBezTo>
                    <a:pt x="174324" y="117745"/>
                    <a:pt x="185793" y="103218"/>
                    <a:pt x="181206" y="102454"/>
                  </a:cubicBezTo>
                  <a:cubicBezTo>
                    <a:pt x="177383" y="101689"/>
                    <a:pt x="180441" y="90220"/>
                    <a:pt x="174324" y="84104"/>
                  </a:cubicBezTo>
                  <a:cubicBezTo>
                    <a:pt x="168208" y="77987"/>
                    <a:pt x="181206" y="74164"/>
                    <a:pt x="180441" y="62696"/>
                  </a:cubicBezTo>
                  <a:cubicBezTo>
                    <a:pt x="179677" y="50462"/>
                    <a:pt x="182735" y="26760"/>
                    <a:pt x="179677" y="25231"/>
                  </a:cubicBezTo>
                  <a:cubicBezTo>
                    <a:pt x="176618" y="22937"/>
                    <a:pt x="162091" y="22173"/>
                    <a:pt x="152916" y="15292"/>
                  </a:cubicBezTo>
                  <a:cubicBezTo>
                    <a:pt x="142977" y="8410"/>
                    <a:pt x="123097" y="7646"/>
                    <a:pt x="123097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2" name="Vrije vorm: vorm 381">
              <a:extLst>
                <a:ext uri="{FF2B5EF4-FFF2-40B4-BE49-F238E27FC236}">
                  <a16:creationId xmlns:a16="http://schemas.microsoft.com/office/drawing/2014/main" id="{E41D15CB-F2A6-4B72-80FD-D87E4D42FA9C}"/>
                </a:ext>
              </a:extLst>
            </p:cNvPr>
            <p:cNvSpPr/>
            <p:nvPr/>
          </p:nvSpPr>
          <p:spPr>
            <a:xfrm>
              <a:off x="6904921" y="4701880"/>
              <a:ext cx="182265" cy="168972"/>
            </a:xfrm>
            <a:custGeom>
              <a:avLst/>
              <a:gdLst>
                <a:gd name="connsiteX0" fmla="*/ 123097 w 182265"/>
                <a:gd name="connsiteY0" fmla="*/ 7646 h 168972"/>
                <a:gd name="connsiteX1" fmla="*/ 120039 w 182265"/>
                <a:gd name="connsiteY1" fmla="*/ 0 h 168972"/>
                <a:gd name="connsiteX2" fmla="*/ 100160 w 182265"/>
                <a:gd name="connsiteY2" fmla="*/ 765 h 168972"/>
                <a:gd name="connsiteX3" fmla="*/ 87162 w 182265"/>
                <a:gd name="connsiteY3" fmla="*/ 12998 h 168972"/>
                <a:gd name="connsiteX4" fmla="*/ 65754 w 182265"/>
                <a:gd name="connsiteY4" fmla="*/ 30583 h 168972"/>
                <a:gd name="connsiteX5" fmla="*/ 42052 w 182265"/>
                <a:gd name="connsiteY5" fmla="*/ 58108 h 168972"/>
                <a:gd name="connsiteX6" fmla="*/ 12233 w 182265"/>
                <a:gd name="connsiteY6" fmla="*/ 52756 h 168972"/>
                <a:gd name="connsiteX7" fmla="*/ 0 w 182265"/>
                <a:gd name="connsiteY7" fmla="*/ 54285 h 168972"/>
                <a:gd name="connsiteX8" fmla="*/ 12998 w 182265"/>
                <a:gd name="connsiteY8" fmla="*/ 68048 h 168972"/>
                <a:gd name="connsiteX9" fmla="*/ 25996 w 182265"/>
                <a:gd name="connsiteY9" fmla="*/ 97102 h 168972"/>
                <a:gd name="connsiteX10" fmla="*/ 48933 w 182265"/>
                <a:gd name="connsiteY10" fmla="*/ 113923 h 168972"/>
                <a:gd name="connsiteX11" fmla="*/ 58108 w 182265"/>
                <a:gd name="connsiteY11" fmla="*/ 132272 h 168972"/>
                <a:gd name="connsiteX12" fmla="*/ 74164 w 182265"/>
                <a:gd name="connsiteY12" fmla="*/ 149093 h 168972"/>
                <a:gd name="connsiteX13" fmla="*/ 90220 w 182265"/>
                <a:gd name="connsiteY13" fmla="*/ 159033 h 168972"/>
                <a:gd name="connsiteX14" fmla="*/ 112394 w 182265"/>
                <a:gd name="connsiteY14" fmla="*/ 163620 h 168972"/>
                <a:gd name="connsiteX15" fmla="*/ 139154 w 182265"/>
                <a:gd name="connsiteY15" fmla="*/ 168973 h 168972"/>
                <a:gd name="connsiteX16" fmla="*/ 162856 w 182265"/>
                <a:gd name="connsiteY16" fmla="*/ 144506 h 168972"/>
                <a:gd name="connsiteX17" fmla="*/ 168972 w 182265"/>
                <a:gd name="connsiteY17" fmla="*/ 120804 h 168972"/>
                <a:gd name="connsiteX18" fmla="*/ 181206 w 182265"/>
                <a:gd name="connsiteY18" fmla="*/ 102454 h 168972"/>
                <a:gd name="connsiteX19" fmla="*/ 174324 w 182265"/>
                <a:gd name="connsiteY19" fmla="*/ 84104 h 168972"/>
                <a:gd name="connsiteX20" fmla="*/ 180441 w 182265"/>
                <a:gd name="connsiteY20" fmla="*/ 62696 h 168972"/>
                <a:gd name="connsiteX21" fmla="*/ 179677 w 182265"/>
                <a:gd name="connsiteY21" fmla="*/ 25231 h 168972"/>
                <a:gd name="connsiteX22" fmla="*/ 152916 w 182265"/>
                <a:gd name="connsiteY22" fmla="*/ 15292 h 168972"/>
                <a:gd name="connsiteX23" fmla="*/ 123097 w 182265"/>
                <a:gd name="connsiteY23" fmla="*/ 7646 h 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2265" h="168972">
                  <a:moveTo>
                    <a:pt x="123097" y="7646"/>
                  </a:moveTo>
                  <a:lnTo>
                    <a:pt x="120039" y="0"/>
                  </a:lnTo>
                  <a:lnTo>
                    <a:pt x="100160" y="765"/>
                  </a:lnTo>
                  <a:cubicBezTo>
                    <a:pt x="87162" y="4588"/>
                    <a:pt x="87162" y="8410"/>
                    <a:pt x="87162" y="12998"/>
                  </a:cubicBezTo>
                  <a:cubicBezTo>
                    <a:pt x="87162" y="17585"/>
                    <a:pt x="74929" y="27525"/>
                    <a:pt x="65754" y="30583"/>
                  </a:cubicBezTo>
                  <a:cubicBezTo>
                    <a:pt x="56579" y="33642"/>
                    <a:pt x="47404" y="55050"/>
                    <a:pt x="42052" y="58108"/>
                  </a:cubicBezTo>
                  <a:cubicBezTo>
                    <a:pt x="36700" y="61166"/>
                    <a:pt x="18350" y="53521"/>
                    <a:pt x="12233" y="52756"/>
                  </a:cubicBezTo>
                  <a:cubicBezTo>
                    <a:pt x="9939" y="52756"/>
                    <a:pt x="5352" y="53521"/>
                    <a:pt x="0" y="54285"/>
                  </a:cubicBezTo>
                  <a:cubicBezTo>
                    <a:pt x="3823" y="60402"/>
                    <a:pt x="10704" y="68048"/>
                    <a:pt x="12998" y="68048"/>
                  </a:cubicBezTo>
                  <a:cubicBezTo>
                    <a:pt x="16821" y="68048"/>
                    <a:pt x="17585" y="93279"/>
                    <a:pt x="25996" y="97102"/>
                  </a:cubicBezTo>
                  <a:cubicBezTo>
                    <a:pt x="34406" y="100925"/>
                    <a:pt x="48933" y="109335"/>
                    <a:pt x="48933" y="113923"/>
                  </a:cubicBezTo>
                  <a:cubicBezTo>
                    <a:pt x="48933" y="118510"/>
                    <a:pt x="58108" y="124627"/>
                    <a:pt x="58108" y="132272"/>
                  </a:cubicBezTo>
                  <a:cubicBezTo>
                    <a:pt x="58108" y="139918"/>
                    <a:pt x="67283" y="149858"/>
                    <a:pt x="74164" y="149093"/>
                  </a:cubicBezTo>
                  <a:cubicBezTo>
                    <a:pt x="88691" y="148329"/>
                    <a:pt x="90220" y="155210"/>
                    <a:pt x="90220" y="159033"/>
                  </a:cubicBezTo>
                  <a:cubicBezTo>
                    <a:pt x="90220" y="163620"/>
                    <a:pt x="110100" y="159033"/>
                    <a:pt x="112394" y="163620"/>
                  </a:cubicBezTo>
                  <a:cubicBezTo>
                    <a:pt x="114687" y="167443"/>
                    <a:pt x="133802" y="165914"/>
                    <a:pt x="139154" y="168973"/>
                  </a:cubicBezTo>
                  <a:cubicBezTo>
                    <a:pt x="147564" y="160562"/>
                    <a:pt x="159033" y="149858"/>
                    <a:pt x="162856" y="144506"/>
                  </a:cubicBezTo>
                  <a:cubicBezTo>
                    <a:pt x="168972" y="136095"/>
                    <a:pt x="163621" y="123862"/>
                    <a:pt x="168972" y="120804"/>
                  </a:cubicBezTo>
                  <a:cubicBezTo>
                    <a:pt x="174324" y="117745"/>
                    <a:pt x="185793" y="103218"/>
                    <a:pt x="181206" y="102454"/>
                  </a:cubicBezTo>
                  <a:cubicBezTo>
                    <a:pt x="177383" y="101689"/>
                    <a:pt x="180441" y="90220"/>
                    <a:pt x="174324" y="84104"/>
                  </a:cubicBezTo>
                  <a:cubicBezTo>
                    <a:pt x="168208" y="77987"/>
                    <a:pt x="181206" y="74164"/>
                    <a:pt x="180441" y="62696"/>
                  </a:cubicBezTo>
                  <a:cubicBezTo>
                    <a:pt x="179677" y="50462"/>
                    <a:pt x="182735" y="26760"/>
                    <a:pt x="179677" y="25231"/>
                  </a:cubicBezTo>
                  <a:cubicBezTo>
                    <a:pt x="176618" y="22937"/>
                    <a:pt x="162091" y="22173"/>
                    <a:pt x="152916" y="15292"/>
                  </a:cubicBezTo>
                  <a:cubicBezTo>
                    <a:pt x="142977" y="8410"/>
                    <a:pt x="123097" y="7646"/>
                    <a:pt x="123097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3" name="Vrije vorm: vorm 382">
              <a:extLst>
                <a:ext uri="{FF2B5EF4-FFF2-40B4-BE49-F238E27FC236}">
                  <a16:creationId xmlns:a16="http://schemas.microsoft.com/office/drawing/2014/main" id="{D860BE9C-C338-42DA-B775-973C45FFF71F}"/>
                </a:ext>
              </a:extLst>
            </p:cNvPr>
            <p:cNvSpPr/>
            <p:nvPr/>
          </p:nvSpPr>
          <p:spPr>
            <a:xfrm>
              <a:off x="6788705" y="4756166"/>
              <a:ext cx="207966" cy="233319"/>
            </a:xfrm>
            <a:custGeom>
              <a:avLst/>
              <a:gdLst>
                <a:gd name="connsiteX0" fmla="*/ 190381 w 207966"/>
                <a:gd name="connsiteY0" fmla="*/ 94808 h 233319"/>
                <a:gd name="connsiteX1" fmla="*/ 174324 w 207966"/>
                <a:gd name="connsiteY1" fmla="*/ 77987 h 233319"/>
                <a:gd name="connsiteX2" fmla="*/ 165150 w 207966"/>
                <a:gd name="connsiteY2" fmla="*/ 59637 h 233319"/>
                <a:gd name="connsiteX3" fmla="*/ 142212 w 207966"/>
                <a:gd name="connsiteY3" fmla="*/ 42817 h 233319"/>
                <a:gd name="connsiteX4" fmla="*/ 129214 w 207966"/>
                <a:gd name="connsiteY4" fmla="*/ 13762 h 233319"/>
                <a:gd name="connsiteX5" fmla="*/ 116216 w 207966"/>
                <a:gd name="connsiteY5" fmla="*/ 0 h 233319"/>
                <a:gd name="connsiteX6" fmla="*/ 100925 w 207966"/>
                <a:gd name="connsiteY6" fmla="*/ 3058 h 233319"/>
                <a:gd name="connsiteX7" fmla="*/ 84104 w 207966"/>
                <a:gd name="connsiteY7" fmla="*/ 13762 h 233319"/>
                <a:gd name="connsiteX8" fmla="*/ 71871 w 207966"/>
                <a:gd name="connsiteY8" fmla="*/ 4588 h 233319"/>
                <a:gd name="connsiteX9" fmla="*/ 45875 w 207966"/>
                <a:gd name="connsiteY9" fmla="*/ 12233 h 233319"/>
                <a:gd name="connsiteX10" fmla="*/ 23702 w 207966"/>
                <a:gd name="connsiteY10" fmla="*/ 15292 h 233319"/>
                <a:gd name="connsiteX11" fmla="*/ 23702 w 207966"/>
                <a:gd name="connsiteY11" fmla="*/ 98631 h 233319"/>
                <a:gd name="connsiteX12" fmla="*/ 0 w 207966"/>
                <a:gd name="connsiteY12" fmla="*/ 107806 h 233319"/>
                <a:gd name="connsiteX13" fmla="*/ 0 w 207966"/>
                <a:gd name="connsiteY13" fmla="*/ 179677 h 233319"/>
                <a:gd name="connsiteX14" fmla="*/ 10704 w 207966"/>
                <a:gd name="connsiteY14" fmla="*/ 187322 h 233319"/>
                <a:gd name="connsiteX15" fmla="*/ 18350 w 207966"/>
                <a:gd name="connsiteY15" fmla="*/ 214847 h 233319"/>
                <a:gd name="connsiteX16" fmla="*/ 13762 w 207966"/>
                <a:gd name="connsiteY16" fmla="*/ 220964 h 233319"/>
                <a:gd name="connsiteX17" fmla="*/ 17585 w 207966"/>
                <a:gd name="connsiteY17" fmla="*/ 231668 h 233319"/>
                <a:gd name="connsiteX18" fmla="*/ 41288 w 207966"/>
                <a:gd name="connsiteY18" fmla="*/ 230139 h 233319"/>
                <a:gd name="connsiteX19" fmla="*/ 62696 w 207966"/>
                <a:gd name="connsiteY19" fmla="*/ 204908 h 233319"/>
                <a:gd name="connsiteX20" fmla="*/ 78752 w 207966"/>
                <a:gd name="connsiteY20" fmla="*/ 191910 h 233319"/>
                <a:gd name="connsiteX21" fmla="*/ 106277 w 207966"/>
                <a:gd name="connsiteY21" fmla="*/ 201085 h 233319"/>
                <a:gd name="connsiteX22" fmla="*/ 128450 w 207966"/>
                <a:gd name="connsiteY22" fmla="*/ 190381 h 233319"/>
                <a:gd name="connsiteX23" fmla="*/ 137625 w 207966"/>
                <a:gd name="connsiteY23" fmla="*/ 172031 h 233319"/>
                <a:gd name="connsiteX24" fmla="*/ 157504 w 207966"/>
                <a:gd name="connsiteY24" fmla="*/ 156739 h 233319"/>
                <a:gd name="connsiteX25" fmla="*/ 167443 w 207966"/>
                <a:gd name="connsiteY25" fmla="*/ 139918 h 233319"/>
                <a:gd name="connsiteX26" fmla="*/ 185793 w 207966"/>
                <a:gd name="connsiteY26" fmla="*/ 125391 h 233319"/>
                <a:gd name="connsiteX27" fmla="*/ 200320 w 207966"/>
                <a:gd name="connsiteY27" fmla="*/ 116981 h 233319"/>
                <a:gd name="connsiteX28" fmla="*/ 207966 w 207966"/>
                <a:gd name="connsiteY28" fmla="*/ 105512 h 233319"/>
                <a:gd name="connsiteX29" fmla="*/ 207966 w 207966"/>
                <a:gd name="connsiteY29" fmla="*/ 105512 h 233319"/>
                <a:gd name="connsiteX30" fmla="*/ 190381 w 207966"/>
                <a:gd name="connsiteY30" fmla="*/ 94808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7966" h="233319">
                  <a:moveTo>
                    <a:pt x="190381" y="94808"/>
                  </a:moveTo>
                  <a:cubicBezTo>
                    <a:pt x="183499" y="94808"/>
                    <a:pt x="174324" y="84869"/>
                    <a:pt x="174324" y="77987"/>
                  </a:cubicBezTo>
                  <a:cubicBezTo>
                    <a:pt x="174324" y="71106"/>
                    <a:pt x="165150" y="64225"/>
                    <a:pt x="165150" y="59637"/>
                  </a:cubicBezTo>
                  <a:cubicBezTo>
                    <a:pt x="165150" y="55050"/>
                    <a:pt x="149858" y="45875"/>
                    <a:pt x="142212" y="42817"/>
                  </a:cubicBezTo>
                  <a:cubicBezTo>
                    <a:pt x="133802" y="38994"/>
                    <a:pt x="133037" y="13762"/>
                    <a:pt x="129214" y="13762"/>
                  </a:cubicBezTo>
                  <a:cubicBezTo>
                    <a:pt x="126921" y="13762"/>
                    <a:pt x="119275" y="6117"/>
                    <a:pt x="116216" y="0"/>
                  </a:cubicBezTo>
                  <a:cubicBezTo>
                    <a:pt x="110864" y="1529"/>
                    <a:pt x="103983" y="3058"/>
                    <a:pt x="100925" y="3058"/>
                  </a:cubicBezTo>
                  <a:cubicBezTo>
                    <a:pt x="94043" y="3058"/>
                    <a:pt x="87162" y="9939"/>
                    <a:pt x="84104" y="13762"/>
                  </a:cubicBezTo>
                  <a:cubicBezTo>
                    <a:pt x="81046" y="17585"/>
                    <a:pt x="75694" y="7646"/>
                    <a:pt x="71871" y="4588"/>
                  </a:cubicBezTo>
                  <a:cubicBezTo>
                    <a:pt x="68048" y="1529"/>
                    <a:pt x="50463" y="10704"/>
                    <a:pt x="45875" y="12233"/>
                  </a:cubicBezTo>
                  <a:cubicBezTo>
                    <a:pt x="41288" y="13762"/>
                    <a:pt x="23702" y="15292"/>
                    <a:pt x="23702" y="15292"/>
                  </a:cubicBezTo>
                  <a:lnTo>
                    <a:pt x="23702" y="98631"/>
                  </a:lnTo>
                  <a:cubicBezTo>
                    <a:pt x="23702" y="107806"/>
                    <a:pt x="0" y="102454"/>
                    <a:pt x="0" y="107806"/>
                  </a:cubicBezTo>
                  <a:lnTo>
                    <a:pt x="0" y="179677"/>
                  </a:lnTo>
                  <a:cubicBezTo>
                    <a:pt x="5352" y="181970"/>
                    <a:pt x="9939" y="184264"/>
                    <a:pt x="10704" y="187322"/>
                  </a:cubicBezTo>
                  <a:cubicBezTo>
                    <a:pt x="13762" y="194204"/>
                    <a:pt x="19879" y="210260"/>
                    <a:pt x="18350" y="214847"/>
                  </a:cubicBezTo>
                  <a:cubicBezTo>
                    <a:pt x="16821" y="219435"/>
                    <a:pt x="13762" y="216376"/>
                    <a:pt x="13762" y="220964"/>
                  </a:cubicBezTo>
                  <a:cubicBezTo>
                    <a:pt x="13762" y="225551"/>
                    <a:pt x="10704" y="231668"/>
                    <a:pt x="17585" y="231668"/>
                  </a:cubicBezTo>
                  <a:cubicBezTo>
                    <a:pt x="24467" y="231668"/>
                    <a:pt x="35935" y="236256"/>
                    <a:pt x="41288" y="230139"/>
                  </a:cubicBezTo>
                  <a:cubicBezTo>
                    <a:pt x="45875" y="224022"/>
                    <a:pt x="61931" y="211789"/>
                    <a:pt x="62696" y="204908"/>
                  </a:cubicBezTo>
                  <a:cubicBezTo>
                    <a:pt x="63460" y="198791"/>
                    <a:pt x="66519" y="184264"/>
                    <a:pt x="78752" y="191910"/>
                  </a:cubicBezTo>
                  <a:cubicBezTo>
                    <a:pt x="90220" y="199556"/>
                    <a:pt x="90985" y="201085"/>
                    <a:pt x="106277" y="201085"/>
                  </a:cubicBezTo>
                  <a:cubicBezTo>
                    <a:pt x="121569" y="201085"/>
                    <a:pt x="125391" y="200320"/>
                    <a:pt x="128450" y="190381"/>
                  </a:cubicBezTo>
                  <a:cubicBezTo>
                    <a:pt x="131508" y="180441"/>
                    <a:pt x="128450" y="172031"/>
                    <a:pt x="137625" y="172031"/>
                  </a:cubicBezTo>
                  <a:cubicBezTo>
                    <a:pt x="146800" y="172031"/>
                    <a:pt x="157504" y="163620"/>
                    <a:pt x="157504" y="156739"/>
                  </a:cubicBezTo>
                  <a:cubicBezTo>
                    <a:pt x="157504" y="150622"/>
                    <a:pt x="161327" y="139918"/>
                    <a:pt x="167443" y="139918"/>
                  </a:cubicBezTo>
                  <a:cubicBezTo>
                    <a:pt x="172796" y="139918"/>
                    <a:pt x="184264" y="133037"/>
                    <a:pt x="185793" y="125391"/>
                  </a:cubicBezTo>
                  <a:cubicBezTo>
                    <a:pt x="187322" y="118510"/>
                    <a:pt x="196497" y="120804"/>
                    <a:pt x="200320" y="116981"/>
                  </a:cubicBezTo>
                  <a:cubicBezTo>
                    <a:pt x="201850" y="114687"/>
                    <a:pt x="205673" y="110100"/>
                    <a:pt x="207966" y="105512"/>
                  </a:cubicBezTo>
                  <a:cubicBezTo>
                    <a:pt x="207966" y="105512"/>
                    <a:pt x="207966" y="105512"/>
                    <a:pt x="207966" y="105512"/>
                  </a:cubicBezTo>
                  <a:cubicBezTo>
                    <a:pt x="207202" y="100925"/>
                    <a:pt x="205673" y="94808"/>
                    <a:pt x="190381" y="94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4" name="Vrije vorm: vorm 383">
              <a:extLst>
                <a:ext uri="{FF2B5EF4-FFF2-40B4-BE49-F238E27FC236}">
                  <a16:creationId xmlns:a16="http://schemas.microsoft.com/office/drawing/2014/main" id="{9BEB6DFF-9B73-45C3-984F-BD1C40A88210}"/>
                </a:ext>
              </a:extLst>
            </p:cNvPr>
            <p:cNvSpPr/>
            <p:nvPr/>
          </p:nvSpPr>
          <p:spPr>
            <a:xfrm>
              <a:off x="6788705" y="4756166"/>
              <a:ext cx="207966" cy="233319"/>
            </a:xfrm>
            <a:custGeom>
              <a:avLst/>
              <a:gdLst>
                <a:gd name="connsiteX0" fmla="*/ 190381 w 207966"/>
                <a:gd name="connsiteY0" fmla="*/ 94808 h 233319"/>
                <a:gd name="connsiteX1" fmla="*/ 174324 w 207966"/>
                <a:gd name="connsiteY1" fmla="*/ 77987 h 233319"/>
                <a:gd name="connsiteX2" fmla="*/ 165150 w 207966"/>
                <a:gd name="connsiteY2" fmla="*/ 59637 h 233319"/>
                <a:gd name="connsiteX3" fmla="*/ 142212 w 207966"/>
                <a:gd name="connsiteY3" fmla="*/ 42817 h 233319"/>
                <a:gd name="connsiteX4" fmla="*/ 129214 w 207966"/>
                <a:gd name="connsiteY4" fmla="*/ 13762 h 233319"/>
                <a:gd name="connsiteX5" fmla="*/ 116216 w 207966"/>
                <a:gd name="connsiteY5" fmla="*/ 0 h 233319"/>
                <a:gd name="connsiteX6" fmla="*/ 100925 w 207966"/>
                <a:gd name="connsiteY6" fmla="*/ 3058 h 233319"/>
                <a:gd name="connsiteX7" fmla="*/ 84104 w 207966"/>
                <a:gd name="connsiteY7" fmla="*/ 13762 h 233319"/>
                <a:gd name="connsiteX8" fmla="*/ 71871 w 207966"/>
                <a:gd name="connsiteY8" fmla="*/ 4588 h 233319"/>
                <a:gd name="connsiteX9" fmla="*/ 45875 w 207966"/>
                <a:gd name="connsiteY9" fmla="*/ 12233 h 233319"/>
                <a:gd name="connsiteX10" fmla="*/ 23702 w 207966"/>
                <a:gd name="connsiteY10" fmla="*/ 15292 h 233319"/>
                <a:gd name="connsiteX11" fmla="*/ 23702 w 207966"/>
                <a:gd name="connsiteY11" fmla="*/ 98631 h 233319"/>
                <a:gd name="connsiteX12" fmla="*/ 0 w 207966"/>
                <a:gd name="connsiteY12" fmla="*/ 107806 h 233319"/>
                <a:gd name="connsiteX13" fmla="*/ 0 w 207966"/>
                <a:gd name="connsiteY13" fmla="*/ 179677 h 233319"/>
                <a:gd name="connsiteX14" fmla="*/ 10704 w 207966"/>
                <a:gd name="connsiteY14" fmla="*/ 187322 h 233319"/>
                <a:gd name="connsiteX15" fmla="*/ 18350 w 207966"/>
                <a:gd name="connsiteY15" fmla="*/ 214847 h 233319"/>
                <a:gd name="connsiteX16" fmla="*/ 13762 w 207966"/>
                <a:gd name="connsiteY16" fmla="*/ 220964 h 233319"/>
                <a:gd name="connsiteX17" fmla="*/ 17585 w 207966"/>
                <a:gd name="connsiteY17" fmla="*/ 231668 h 233319"/>
                <a:gd name="connsiteX18" fmla="*/ 41288 w 207966"/>
                <a:gd name="connsiteY18" fmla="*/ 230139 h 233319"/>
                <a:gd name="connsiteX19" fmla="*/ 62696 w 207966"/>
                <a:gd name="connsiteY19" fmla="*/ 204908 h 233319"/>
                <a:gd name="connsiteX20" fmla="*/ 78752 w 207966"/>
                <a:gd name="connsiteY20" fmla="*/ 191910 h 233319"/>
                <a:gd name="connsiteX21" fmla="*/ 106277 w 207966"/>
                <a:gd name="connsiteY21" fmla="*/ 201085 h 233319"/>
                <a:gd name="connsiteX22" fmla="*/ 128450 w 207966"/>
                <a:gd name="connsiteY22" fmla="*/ 190381 h 233319"/>
                <a:gd name="connsiteX23" fmla="*/ 137625 w 207966"/>
                <a:gd name="connsiteY23" fmla="*/ 172031 h 233319"/>
                <a:gd name="connsiteX24" fmla="*/ 157504 w 207966"/>
                <a:gd name="connsiteY24" fmla="*/ 156739 h 233319"/>
                <a:gd name="connsiteX25" fmla="*/ 167443 w 207966"/>
                <a:gd name="connsiteY25" fmla="*/ 139918 h 233319"/>
                <a:gd name="connsiteX26" fmla="*/ 185793 w 207966"/>
                <a:gd name="connsiteY26" fmla="*/ 125391 h 233319"/>
                <a:gd name="connsiteX27" fmla="*/ 200320 w 207966"/>
                <a:gd name="connsiteY27" fmla="*/ 116981 h 233319"/>
                <a:gd name="connsiteX28" fmla="*/ 207966 w 207966"/>
                <a:gd name="connsiteY28" fmla="*/ 105512 h 233319"/>
                <a:gd name="connsiteX29" fmla="*/ 207966 w 207966"/>
                <a:gd name="connsiteY29" fmla="*/ 105512 h 233319"/>
                <a:gd name="connsiteX30" fmla="*/ 190381 w 207966"/>
                <a:gd name="connsiteY30" fmla="*/ 94808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7966" h="233319">
                  <a:moveTo>
                    <a:pt x="190381" y="94808"/>
                  </a:moveTo>
                  <a:cubicBezTo>
                    <a:pt x="183499" y="94808"/>
                    <a:pt x="174324" y="84869"/>
                    <a:pt x="174324" y="77987"/>
                  </a:cubicBezTo>
                  <a:cubicBezTo>
                    <a:pt x="174324" y="71106"/>
                    <a:pt x="165150" y="64225"/>
                    <a:pt x="165150" y="59637"/>
                  </a:cubicBezTo>
                  <a:cubicBezTo>
                    <a:pt x="165150" y="55050"/>
                    <a:pt x="149858" y="45875"/>
                    <a:pt x="142212" y="42817"/>
                  </a:cubicBezTo>
                  <a:cubicBezTo>
                    <a:pt x="133802" y="38994"/>
                    <a:pt x="133037" y="13762"/>
                    <a:pt x="129214" y="13762"/>
                  </a:cubicBezTo>
                  <a:cubicBezTo>
                    <a:pt x="126921" y="13762"/>
                    <a:pt x="119275" y="6117"/>
                    <a:pt x="116216" y="0"/>
                  </a:cubicBezTo>
                  <a:cubicBezTo>
                    <a:pt x="110864" y="1529"/>
                    <a:pt x="103983" y="3058"/>
                    <a:pt x="100925" y="3058"/>
                  </a:cubicBezTo>
                  <a:cubicBezTo>
                    <a:pt x="94043" y="3058"/>
                    <a:pt x="87162" y="9939"/>
                    <a:pt x="84104" y="13762"/>
                  </a:cubicBezTo>
                  <a:cubicBezTo>
                    <a:pt x="81046" y="17585"/>
                    <a:pt x="75694" y="7646"/>
                    <a:pt x="71871" y="4588"/>
                  </a:cubicBezTo>
                  <a:cubicBezTo>
                    <a:pt x="68048" y="1529"/>
                    <a:pt x="50463" y="10704"/>
                    <a:pt x="45875" y="12233"/>
                  </a:cubicBezTo>
                  <a:cubicBezTo>
                    <a:pt x="41288" y="13762"/>
                    <a:pt x="23702" y="15292"/>
                    <a:pt x="23702" y="15292"/>
                  </a:cubicBezTo>
                  <a:lnTo>
                    <a:pt x="23702" y="98631"/>
                  </a:lnTo>
                  <a:cubicBezTo>
                    <a:pt x="23702" y="107806"/>
                    <a:pt x="0" y="102454"/>
                    <a:pt x="0" y="107806"/>
                  </a:cubicBezTo>
                  <a:lnTo>
                    <a:pt x="0" y="179677"/>
                  </a:lnTo>
                  <a:cubicBezTo>
                    <a:pt x="5352" y="181970"/>
                    <a:pt x="9939" y="184264"/>
                    <a:pt x="10704" y="187322"/>
                  </a:cubicBezTo>
                  <a:cubicBezTo>
                    <a:pt x="13762" y="194204"/>
                    <a:pt x="19879" y="210260"/>
                    <a:pt x="18350" y="214847"/>
                  </a:cubicBezTo>
                  <a:cubicBezTo>
                    <a:pt x="16821" y="219435"/>
                    <a:pt x="13762" y="216376"/>
                    <a:pt x="13762" y="220964"/>
                  </a:cubicBezTo>
                  <a:cubicBezTo>
                    <a:pt x="13762" y="225551"/>
                    <a:pt x="10704" y="231668"/>
                    <a:pt x="17585" y="231668"/>
                  </a:cubicBezTo>
                  <a:cubicBezTo>
                    <a:pt x="24467" y="231668"/>
                    <a:pt x="35935" y="236256"/>
                    <a:pt x="41288" y="230139"/>
                  </a:cubicBezTo>
                  <a:cubicBezTo>
                    <a:pt x="45875" y="224022"/>
                    <a:pt x="61931" y="211789"/>
                    <a:pt x="62696" y="204908"/>
                  </a:cubicBezTo>
                  <a:cubicBezTo>
                    <a:pt x="63460" y="198791"/>
                    <a:pt x="66519" y="184264"/>
                    <a:pt x="78752" y="191910"/>
                  </a:cubicBezTo>
                  <a:cubicBezTo>
                    <a:pt x="90220" y="199556"/>
                    <a:pt x="90985" y="201085"/>
                    <a:pt x="106277" y="201085"/>
                  </a:cubicBezTo>
                  <a:cubicBezTo>
                    <a:pt x="121569" y="201085"/>
                    <a:pt x="125391" y="200320"/>
                    <a:pt x="128450" y="190381"/>
                  </a:cubicBezTo>
                  <a:cubicBezTo>
                    <a:pt x="131508" y="180441"/>
                    <a:pt x="128450" y="172031"/>
                    <a:pt x="137625" y="172031"/>
                  </a:cubicBezTo>
                  <a:cubicBezTo>
                    <a:pt x="146800" y="172031"/>
                    <a:pt x="157504" y="163620"/>
                    <a:pt x="157504" y="156739"/>
                  </a:cubicBezTo>
                  <a:cubicBezTo>
                    <a:pt x="157504" y="150622"/>
                    <a:pt x="161327" y="139918"/>
                    <a:pt x="167443" y="139918"/>
                  </a:cubicBezTo>
                  <a:cubicBezTo>
                    <a:pt x="172796" y="139918"/>
                    <a:pt x="184264" y="133037"/>
                    <a:pt x="185793" y="125391"/>
                  </a:cubicBezTo>
                  <a:cubicBezTo>
                    <a:pt x="187322" y="118510"/>
                    <a:pt x="196497" y="120804"/>
                    <a:pt x="200320" y="116981"/>
                  </a:cubicBezTo>
                  <a:cubicBezTo>
                    <a:pt x="201850" y="114687"/>
                    <a:pt x="205673" y="110100"/>
                    <a:pt x="207966" y="105512"/>
                  </a:cubicBezTo>
                  <a:cubicBezTo>
                    <a:pt x="207966" y="105512"/>
                    <a:pt x="207966" y="105512"/>
                    <a:pt x="207966" y="105512"/>
                  </a:cubicBezTo>
                  <a:cubicBezTo>
                    <a:pt x="207202" y="100925"/>
                    <a:pt x="205673" y="94808"/>
                    <a:pt x="190381" y="94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5" name="Vrije vorm: vorm 384">
              <a:extLst>
                <a:ext uri="{FF2B5EF4-FFF2-40B4-BE49-F238E27FC236}">
                  <a16:creationId xmlns:a16="http://schemas.microsoft.com/office/drawing/2014/main" id="{CC7DC56F-B082-43F9-A441-2AA17B8F37D3}"/>
                </a:ext>
              </a:extLst>
            </p:cNvPr>
            <p:cNvSpPr/>
            <p:nvPr/>
          </p:nvSpPr>
          <p:spPr>
            <a:xfrm>
              <a:off x="7032606" y="4958780"/>
              <a:ext cx="31347" cy="40773"/>
            </a:xfrm>
            <a:custGeom>
              <a:avLst/>
              <a:gdLst>
                <a:gd name="connsiteX0" fmla="*/ 16056 w 31347"/>
                <a:gd name="connsiteY0" fmla="*/ 0 h 40773"/>
                <a:gd name="connsiteX1" fmla="*/ 0 w 31347"/>
                <a:gd name="connsiteY1" fmla="*/ 17585 h 40773"/>
                <a:gd name="connsiteX2" fmla="*/ 14527 w 31347"/>
                <a:gd name="connsiteY2" fmla="*/ 40523 h 40773"/>
                <a:gd name="connsiteX3" fmla="*/ 27525 w 31347"/>
                <a:gd name="connsiteY3" fmla="*/ 35171 h 40773"/>
                <a:gd name="connsiteX4" fmla="*/ 31348 w 31347"/>
                <a:gd name="connsiteY4" fmla="*/ 28289 h 40773"/>
                <a:gd name="connsiteX5" fmla="*/ 29054 w 31347"/>
                <a:gd name="connsiteY5" fmla="*/ 6881 h 40773"/>
                <a:gd name="connsiteX6" fmla="*/ 16056 w 31347"/>
                <a:gd name="connsiteY6" fmla="*/ 0 h 4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7" h="40773">
                  <a:moveTo>
                    <a:pt x="16056" y="0"/>
                  </a:moveTo>
                  <a:cubicBezTo>
                    <a:pt x="9939" y="0"/>
                    <a:pt x="0" y="14527"/>
                    <a:pt x="0" y="17585"/>
                  </a:cubicBezTo>
                  <a:cubicBezTo>
                    <a:pt x="0" y="20644"/>
                    <a:pt x="6881" y="39758"/>
                    <a:pt x="14527" y="40523"/>
                  </a:cubicBezTo>
                  <a:cubicBezTo>
                    <a:pt x="21408" y="41287"/>
                    <a:pt x="26760" y="40523"/>
                    <a:pt x="27525" y="35171"/>
                  </a:cubicBezTo>
                  <a:cubicBezTo>
                    <a:pt x="27525" y="32112"/>
                    <a:pt x="29818" y="30583"/>
                    <a:pt x="31348" y="28289"/>
                  </a:cubicBezTo>
                  <a:cubicBezTo>
                    <a:pt x="30583" y="23702"/>
                    <a:pt x="29818" y="12998"/>
                    <a:pt x="29054" y="6881"/>
                  </a:cubicBezTo>
                  <a:cubicBezTo>
                    <a:pt x="25231" y="3823"/>
                    <a:pt x="19879" y="0"/>
                    <a:pt x="16056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6" name="Vrije vorm: vorm 385">
              <a:extLst>
                <a:ext uri="{FF2B5EF4-FFF2-40B4-BE49-F238E27FC236}">
                  <a16:creationId xmlns:a16="http://schemas.microsoft.com/office/drawing/2014/main" id="{E7DFDA45-F8FA-4219-B413-E2A5E9B102A6}"/>
                </a:ext>
              </a:extLst>
            </p:cNvPr>
            <p:cNvSpPr/>
            <p:nvPr/>
          </p:nvSpPr>
          <p:spPr>
            <a:xfrm>
              <a:off x="7032606" y="4958780"/>
              <a:ext cx="31347" cy="40773"/>
            </a:xfrm>
            <a:custGeom>
              <a:avLst/>
              <a:gdLst>
                <a:gd name="connsiteX0" fmla="*/ 16056 w 31347"/>
                <a:gd name="connsiteY0" fmla="*/ 0 h 40773"/>
                <a:gd name="connsiteX1" fmla="*/ 0 w 31347"/>
                <a:gd name="connsiteY1" fmla="*/ 17585 h 40773"/>
                <a:gd name="connsiteX2" fmla="*/ 14527 w 31347"/>
                <a:gd name="connsiteY2" fmla="*/ 40523 h 40773"/>
                <a:gd name="connsiteX3" fmla="*/ 27525 w 31347"/>
                <a:gd name="connsiteY3" fmla="*/ 35171 h 40773"/>
                <a:gd name="connsiteX4" fmla="*/ 31348 w 31347"/>
                <a:gd name="connsiteY4" fmla="*/ 28289 h 40773"/>
                <a:gd name="connsiteX5" fmla="*/ 29054 w 31347"/>
                <a:gd name="connsiteY5" fmla="*/ 6881 h 40773"/>
                <a:gd name="connsiteX6" fmla="*/ 16056 w 31347"/>
                <a:gd name="connsiteY6" fmla="*/ 0 h 4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7" h="40773">
                  <a:moveTo>
                    <a:pt x="16056" y="0"/>
                  </a:moveTo>
                  <a:cubicBezTo>
                    <a:pt x="9939" y="0"/>
                    <a:pt x="0" y="14527"/>
                    <a:pt x="0" y="17585"/>
                  </a:cubicBezTo>
                  <a:cubicBezTo>
                    <a:pt x="0" y="20644"/>
                    <a:pt x="6881" y="39758"/>
                    <a:pt x="14527" y="40523"/>
                  </a:cubicBezTo>
                  <a:cubicBezTo>
                    <a:pt x="21408" y="41287"/>
                    <a:pt x="26760" y="40523"/>
                    <a:pt x="27525" y="35171"/>
                  </a:cubicBezTo>
                  <a:cubicBezTo>
                    <a:pt x="27525" y="32112"/>
                    <a:pt x="29818" y="30583"/>
                    <a:pt x="31348" y="28289"/>
                  </a:cubicBezTo>
                  <a:cubicBezTo>
                    <a:pt x="30583" y="23702"/>
                    <a:pt x="29818" y="12998"/>
                    <a:pt x="29054" y="6881"/>
                  </a:cubicBezTo>
                  <a:cubicBezTo>
                    <a:pt x="25231" y="3823"/>
                    <a:pt x="19879" y="0"/>
                    <a:pt x="16056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7" name="Vrije vorm: vorm 386">
              <a:extLst>
                <a:ext uri="{FF2B5EF4-FFF2-40B4-BE49-F238E27FC236}">
                  <a16:creationId xmlns:a16="http://schemas.microsoft.com/office/drawing/2014/main" id="{19665F0D-F803-4C28-B71D-B8A553B4B607}"/>
                </a:ext>
              </a:extLst>
            </p:cNvPr>
            <p:cNvSpPr/>
            <p:nvPr/>
          </p:nvSpPr>
          <p:spPr>
            <a:xfrm>
              <a:off x="6948502" y="5031875"/>
              <a:ext cx="52755" cy="54589"/>
            </a:xfrm>
            <a:custGeom>
              <a:avLst/>
              <a:gdLst>
                <a:gd name="connsiteX0" fmla="*/ 37464 w 52755"/>
                <a:gd name="connsiteY0" fmla="*/ 1833 h 54589"/>
                <a:gd name="connsiteX1" fmla="*/ 13762 w 52755"/>
                <a:gd name="connsiteY1" fmla="*/ 11773 h 54589"/>
                <a:gd name="connsiteX2" fmla="*/ 0 w 52755"/>
                <a:gd name="connsiteY2" fmla="*/ 33181 h 54589"/>
                <a:gd name="connsiteX3" fmla="*/ 13762 w 52755"/>
                <a:gd name="connsiteY3" fmla="*/ 53060 h 54589"/>
                <a:gd name="connsiteX4" fmla="*/ 23702 w 52755"/>
                <a:gd name="connsiteY4" fmla="*/ 54590 h 54589"/>
                <a:gd name="connsiteX5" fmla="*/ 29054 w 52755"/>
                <a:gd name="connsiteY5" fmla="*/ 41592 h 54589"/>
                <a:gd name="connsiteX6" fmla="*/ 44346 w 52755"/>
                <a:gd name="connsiteY6" fmla="*/ 37004 h 54589"/>
                <a:gd name="connsiteX7" fmla="*/ 52756 w 52755"/>
                <a:gd name="connsiteY7" fmla="*/ 19419 h 54589"/>
                <a:gd name="connsiteX8" fmla="*/ 37464 w 52755"/>
                <a:gd name="connsiteY8" fmla="*/ 1833 h 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5" h="54589">
                  <a:moveTo>
                    <a:pt x="37464" y="1833"/>
                  </a:moveTo>
                  <a:cubicBezTo>
                    <a:pt x="34406" y="-4283"/>
                    <a:pt x="16821" y="6421"/>
                    <a:pt x="13762" y="11773"/>
                  </a:cubicBezTo>
                  <a:cubicBezTo>
                    <a:pt x="10704" y="17890"/>
                    <a:pt x="0" y="33181"/>
                    <a:pt x="0" y="33181"/>
                  </a:cubicBezTo>
                  <a:lnTo>
                    <a:pt x="13762" y="53060"/>
                  </a:lnTo>
                  <a:lnTo>
                    <a:pt x="23702" y="54590"/>
                  </a:lnTo>
                  <a:cubicBezTo>
                    <a:pt x="23702" y="54590"/>
                    <a:pt x="26760" y="47708"/>
                    <a:pt x="29054" y="41592"/>
                  </a:cubicBezTo>
                  <a:cubicBezTo>
                    <a:pt x="32113" y="35475"/>
                    <a:pt x="44346" y="43121"/>
                    <a:pt x="44346" y="37004"/>
                  </a:cubicBezTo>
                  <a:cubicBezTo>
                    <a:pt x="44346" y="30888"/>
                    <a:pt x="52756" y="25536"/>
                    <a:pt x="52756" y="19419"/>
                  </a:cubicBezTo>
                  <a:cubicBezTo>
                    <a:pt x="52756" y="14831"/>
                    <a:pt x="39758" y="7950"/>
                    <a:pt x="37464" y="18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8" name="Vrije vorm: vorm 387">
              <a:extLst>
                <a:ext uri="{FF2B5EF4-FFF2-40B4-BE49-F238E27FC236}">
                  <a16:creationId xmlns:a16="http://schemas.microsoft.com/office/drawing/2014/main" id="{9E13F229-8050-4CFF-9EE3-D9AEE9CFF60E}"/>
                </a:ext>
              </a:extLst>
            </p:cNvPr>
            <p:cNvSpPr/>
            <p:nvPr/>
          </p:nvSpPr>
          <p:spPr>
            <a:xfrm>
              <a:off x="6948502" y="5031875"/>
              <a:ext cx="52755" cy="54589"/>
            </a:xfrm>
            <a:custGeom>
              <a:avLst/>
              <a:gdLst>
                <a:gd name="connsiteX0" fmla="*/ 37464 w 52755"/>
                <a:gd name="connsiteY0" fmla="*/ 1833 h 54589"/>
                <a:gd name="connsiteX1" fmla="*/ 13762 w 52755"/>
                <a:gd name="connsiteY1" fmla="*/ 11773 h 54589"/>
                <a:gd name="connsiteX2" fmla="*/ 0 w 52755"/>
                <a:gd name="connsiteY2" fmla="*/ 33181 h 54589"/>
                <a:gd name="connsiteX3" fmla="*/ 13762 w 52755"/>
                <a:gd name="connsiteY3" fmla="*/ 53060 h 54589"/>
                <a:gd name="connsiteX4" fmla="*/ 23702 w 52755"/>
                <a:gd name="connsiteY4" fmla="*/ 54590 h 54589"/>
                <a:gd name="connsiteX5" fmla="*/ 29054 w 52755"/>
                <a:gd name="connsiteY5" fmla="*/ 41592 h 54589"/>
                <a:gd name="connsiteX6" fmla="*/ 44346 w 52755"/>
                <a:gd name="connsiteY6" fmla="*/ 37004 h 54589"/>
                <a:gd name="connsiteX7" fmla="*/ 52756 w 52755"/>
                <a:gd name="connsiteY7" fmla="*/ 19419 h 54589"/>
                <a:gd name="connsiteX8" fmla="*/ 37464 w 52755"/>
                <a:gd name="connsiteY8" fmla="*/ 1833 h 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5" h="54589">
                  <a:moveTo>
                    <a:pt x="37464" y="1833"/>
                  </a:moveTo>
                  <a:cubicBezTo>
                    <a:pt x="34406" y="-4283"/>
                    <a:pt x="16821" y="6421"/>
                    <a:pt x="13762" y="11773"/>
                  </a:cubicBezTo>
                  <a:cubicBezTo>
                    <a:pt x="10704" y="17890"/>
                    <a:pt x="0" y="33181"/>
                    <a:pt x="0" y="33181"/>
                  </a:cubicBezTo>
                  <a:lnTo>
                    <a:pt x="13762" y="53060"/>
                  </a:lnTo>
                  <a:lnTo>
                    <a:pt x="23702" y="54590"/>
                  </a:lnTo>
                  <a:cubicBezTo>
                    <a:pt x="23702" y="54590"/>
                    <a:pt x="26760" y="47708"/>
                    <a:pt x="29054" y="41592"/>
                  </a:cubicBezTo>
                  <a:cubicBezTo>
                    <a:pt x="32113" y="35475"/>
                    <a:pt x="44346" y="43121"/>
                    <a:pt x="44346" y="37004"/>
                  </a:cubicBezTo>
                  <a:cubicBezTo>
                    <a:pt x="44346" y="30888"/>
                    <a:pt x="52756" y="25536"/>
                    <a:pt x="52756" y="19419"/>
                  </a:cubicBezTo>
                  <a:cubicBezTo>
                    <a:pt x="52756" y="14831"/>
                    <a:pt x="39758" y="7950"/>
                    <a:pt x="37464" y="18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9" name="Vrije vorm: vorm 388">
              <a:extLst>
                <a:ext uri="{FF2B5EF4-FFF2-40B4-BE49-F238E27FC236}">
                  <a16:creationId xmlns:a16="http://schemas.microsoft.com/office/drawing/2014/main" id="{AA81BD72-8CEA-4437-B00B-85725A14C8AE}"/>
                </a:ext>
              </a:extLst>
            </p:cNvPr>
            <p:cNvSpPr/>
            <p:nvPr/>
          </p:nvSpPr>
          <p:spPr>
            <a:xfrm>
              <a:off x="6708424" y="4861678"/>
              <a:ext cx="372351" cy="341295"/>
            </a:xfrm>
            <a:custGeom>
              <a:avLst/>
              <a:gdLst>
                <a:gd name="connsiteX0" fmla="*/ 284424 w 372351"/>
                <a:gd name="connsiteY0" fmla="*/ 207966 h 341295"/>
                <a:gd name="connsiteX1" fmla="*/ 269133 w 372351"/>
                <a:gd name="connsiteY1" fmla="*/ 212554 h 341295"/>
                <a:gd name="connsiteX2" fmla="*/ 263780 w 372351"/>
                <a:gd name="connsiteY2" fmla="*/ 225551 h 341295"/>
                <a:gd name="connsiteX3" fmla="*/ 253841 w 372351"/>
                <a:gd name="connsiteY3" fmla="*/ 224022 h 341295"/>
                <a:gd name="connsiteX4" fmla="*/ 240079 w 372351"/>
                <a:gd name="connsiteY4" fmla="*/ 204143 h 341295"/>
                <a:gd name="connsiteX5" fmla="*/ 253841 w 372351"/>
                <a:gd name="connsiteY5" fmla="*/ 182735 h 341295"/>
                <a:gd name="connsiteX6" fmla="*/ 277543 w 372351"/>
                <a:gd name="connsiteY6" fmla="*/ 172795 h 341295"/>
                <a:gd name="connsiteX7" fmla="*/ 292834 w 372351"/>
                <a:gd name="connsiteY7" fmla="*/ 191145 h 341295"/>
                <a:gd name="connsiteX8" fmla="*/ 284424 w 372351"/>
                <a:gd name="connsiteY8" fmla="*/ 207966 h 341295"/>
                <a:gd name="connsiteX9" fmla="*/ 121569 w 372351"/>
                <a:gd name="connsiteY9" fmla="*/ 123862 h 341295"/>
                <a:gd name="connsiteX10" fmla="*/ 97866 w 372351"/>
                <a:gd name="connsiteY10" fmla="*/ 125391 h 341295"/>
                <a:gd name="connsiteX11" fmla="*/ 94043 w 372351"/>
                <a:gd name="connsiteY11" fmla="*/ 114687 h 341295"/>
                <a:gd name="connsiteX12" fmla="*/ 98631 w 372351"/>
                <a:gd name="connsiteY12" fmla="*/ 108571 h 341295"/>
                <a:gd name="connsiteX13" fmla="*/ 90985 w 372351"/>
                <a:gd name="connsiteY13" fmla="*/ 81046 h 341295"/>
                <a:gd name="connsiteX14" fmla="*/ 80281 w 372351"/>
                <a:gd name="connsiteY14" fmla="*/ 73400 h 341295"/>
                <a:gd name="connsiteX15" fmla="*/ 80281 w 372351"/>
                <a:gd name="connsiteY15" fmla="*/ 162091 h 341295"/>
                <a:gd name="connsiteX16" fmla="*/ 64989 w 372351"/>
                <a:gd name="connsiteY16" fmla="*/ 178148 h 341295"/>
                <a:gd name="connsiteX17" fmla="*/ 35171 w 372351"/>
                <a:gd name="connsiteY17" fmla="*/ 178912 h 341295"/>
                <a:gd name="connsiteX18" fmla="*/ 22937 w 372351"/>
                <a:gd name="connsiteY18" fmla="*/ 161327 h 341295"/>
                <a:gd name="connsiteX19" fmla="*/ 9939 w 372351"/>
                <a:gd name="connsiteY19" fmla="*/ 168208 h 341295"/>
                <a:gd name="connsiteX20" fmla="*/ 0 w 372351"/>
                <a:gd name="connsiteY20" fmla="*/ 170502 h 341295"/>
                <a:gd name="connsiteX21" fmla="*/ 17585 w 372351"/>
                <a:gd name="connsiteY21" fmla="*/ 209495 h 341295"/>
                <a:gd name="connsiteX22" fmla="*/ 39758 w 372351"/>
                <a:gd name="connsiteY22" fmla="*/ 257664 h 341295"/>
                <a:gd name="connsiteX23" fmla="*/ 39758 w 372351"/>
                <a:gd name="connsiteY23" fmla="*/ 280601 h 341295"/>
                <a:gd name="connsiteX24" fmla="*/ 39758 w 372351"/>
                <a:gd name="connsiteY24" fmla="*/ 300481 h 341295"/>
                <a:gd name="connsiteX25" fmla="*/ 47404 w 372351"/>
                <a:gd name="connsiteY25" fmla="*/ 321124 h 341295"/>
                <a:gd name="connsiteX26" fmla="*/ 57344 w 372351"/>
                <a:gd name="connsiteY26" fmla="*/ 327241 h 341295"/>
                <a:gd name="connsiteX27" fmla="*/ 69577 w 372351"/>
                <a:gd name="connsiteY27" fmla="*/ 337945 h 341295"/>
                <a:gd name="connsiteX28" fmla="*/ 84869 w 372351"/>
                <a:gd name="connsiteY28" fmla="*/ 337180 h 341295"/>
                <a:gd name="connsiteX29" fmla="*/ 112394 w 372351"/>
                <a:gd name="connsiteY29" fmla="*/ 329535 h 341295"/>
                <a:gd name="connsiteX30" fmla="*/ 133802 w 372351"/>
                <a:gd name="connsiteY30" fmla="*/ 320359 h 341295"/>
                <a:gd name="connsiteX31" fmla="*/ 169737 w 372351"/>
                <a:gd name="connsiteY31" fmla="*/ 320359 h 341295"/>
                <a:gd name="connsiteX32" fmla="*/ 191910 w 372351"/>
                <a:gd name="connsiteY32" fmla="*/ 317301 h 341295"/>
                <a:gd name="connsiteX33" fmla="*/ 206437 w 372351"/>
                <a:gd name="connsiteY33" fmla="*/ 314243 h 341295"/>
                <a:gd name="connsiteX34" fmla="*/ 225551 w 372351"/>
                <a:gd name="connsiteY34" fmla="*/ 307362 h 341295"/>
                <a:gd name="connsiteX35" fmla="*/ 272956 w 372351"/>
                <a:gd name="connsiteY35" fmla="*/ 276014 h 341295"/>
                <a:gd name="connsiteX36" fmla="*/ 328005 w 372351"/>
                <a:gd name="connsiteY36" fmla="*/ 204908 h 341295"/>
                <a:gd name="connsiteX37" fmla="*/ 361647 w 372351"/>
                <a:gd name="connsiteY37" fmla="*/ 165914 h 341295"/>
                <a:gd name="connsiteX38" fmla="*/ 372351 w 372351"/>
                <a:gd name="connsiteY38" fmla="*/ 126156 h 341295"/>
                <a:gd name="connsiteX39" fmla="*/ 354766 w 372351"/>
                <a:gd name="connsiteY39" fmla="*/ 127685 h 341295"/>
                <a:gd name="connsiteX40" fmla="*/ 354766 w 372351"/>
                <a:gd name="connsiteY40" fmla="*/ 125391 h 341295"/>
                <a:gd name="connsiteX41" fmla="*/ 350943 w 372351"/>
                <a:gd name="connsiteY41" fmla="*/ 132273 h 341295"/>
                <a:gd name="connsiteX42" fmla="*/ 337945 w 372351"/>
                <a:gd name="connsiteY42" fmla="*/ 137625 h 341295"/>
                <a:gd name="connsiteX43" fmla="*/ 323418 w 372351"/>
                <a:gd name="connsiteY43" fmla="*/ 114687 h 341295"/>
                <a:gd name="connsiteX44" fmla="*/ 339474 w 372351"/>
                <a:gd name="connsiteY44" fmla="*/ 97102 h 341295"/>
                <a:gd name="connsiteX45" fmla="*/ 352472 w 372351"/>
                <a:gd name="connsiteY45" fmla="*/ 103983 h 341295"/>
                <a:gd name="connsiteX46" fmla="*/ 352472 w 372351"/>
                <a:gd name="connsiteY46" fmla="*/ 99396 h 341295"/>
                <a:gd name="connsiteX47" fmla="*/ 350178 w 372351"/>
                <a:gd name="connsiteY47" fmla="*/ 55050 h 341295"/>
                <a:gd name="connsiteX48" fmla="*/ 335651 w 372351"/>
                <a:gd name="connsiteY48" fmla="*/ 9940 h 341295"/>
                <a:gd name="connsiteX49" fmla="*/ 308126 w 372351"/>
                <a:gd name="connsiteY49" fmla="*/ 3823 h 341295"/>
                <a:gd name="connsiteX50" fmla="*/ 285954 w 372351"/>
                <a:gd name="connsiteY50" fmla="*/ 0 h 341295"/>
                <a:gd name="connsiteX51" fmla="*/ 278308 w 372351"/>
                <a:gd name="connsiteY51" fmla="*/ 11469 h 341295"/>
                <a:gd name="connsiteX52" fmla="*/ 263780 w 372351"/>
                <a:gd name="connsiteY52" fmla="*/ 19879 h 341295"/>
                <a:gd name="connsiteX53" fmla="*/ 245431 w 372351"/>
                <a:gd name="connsiteY53" fmla="*/ 34406 h 341295"/>
                <a:gd name="connsiteX54" fmla="*/ 235491 w 372351"/>
                <a:gd name="connsiteY54" fmla="*/ 51227 h 341295"/>
                <a:gd name="connsiteX55" fmla="*/ 215612 w 372351"/>
                <a:gd name="connsiteY55" fmla="*/ 66519 h 341295"/>
                <a:gd name="connsiteX56" fmla="*/ 206437 w 372351"/>
                <a:gd name="connsiteY56" fmla="*/ 84869 h 341295"/>
                <a:gd name="connsiteX57" fmla="*/ 184264 w 372351"/>
                <a:gd name="connsiteY57" fmla="*/ 95573 h 341295"/>
                <a:gd name="connsiteX58" fmla="*/ 156739 w 372351"/>
                <a:gd name="connsiteY58" fmla="*/ 86398 h 3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72351" h="341295">
                  <a:moveTo>
                    <a:pt x="284424" y="207966"/>
                  </a:moveTo>
                  <a:cubicBezTo>
                    <a:pt x="284424" y="214083"/>
                    <a:pt x="272191" y="206437"/>
                    <a:pt x="269133" y="212554"/>
                  </a:cubicBezTo>
                  <a:cubicBezTo>
                    <a:pt x="266074" y="218670"/>
                    <a:pt x="263780" y="225551"/>
                    <a:pt x="263780" y="225551"/>
                  </a:cubicBezTo>
                  <a:lnTo>
                    <a:pt x="253841" y="224022"/>
                  </a:lnTo>
                  <a:lnTo>
                    <a:pt x="240079" y="204143"/>
                  </a:lnTo>
                  <a:cubicBezTo>
                    <a:pt x="240079" y="204143"/>
                    <a:pt x="250783" y="188087"/>
                    <a:pt x="253841" y="182735"/>
                  </a:cubicBezTo>
                  <a:cubicBezTo>
                    <a:pt x="256900" y="176618"/>
                    <a:pt x="274485" y="166679"/>
                    <a:pt x="277543" y="172795"/>
                  </a:cubicBezTo>
                  <a:cubicBezTo>
                    <a:pt x="280601" y="178912"/>
                    <a:pt x="292834" y="185793"/>
                    <a:pt x="292834" y="191145"/>
                  </a:cubicBezTo>
                  <a:cubicBezTo>
                    <a:pt x="292834" y="196497"/>
                    <a:pt x="284424" y="202614"/>
                    <a:pt x="284424" y="207966"/>
                  </a:cubicBezTo>
                  <a:moveTo>
                    <a:pt x="121569" y="123862"/>
                  </a:moveTo>
                  <a:cubicBezTo>
                    <a:pt x="116981" y="129979"/>
                    <a:pt x="104748" y="125391"/>
                    <a:pt x="97866" y="125391"/>
                  </a:cubicBezTo>
                  <a:cubicBezTo>
                    <a:pt x="90985" y="125391"/>
                    <a:pt x="94043" y="119275"/>
                    <a:pt x="94043" y="114687"/>
                  </a:cubicBezTo>
                  <a:cubicBezTo>
                    <a:pt x="94043" y="110100"/>
                    <a:pt x="97102" y="113158"/>
                    <a:pt x="98631" y="108571"/>
                  </a:cubicBezTo>
                  <a:cubicBezTo>
                    <a:pt x="100160" y="103983"/>
                    <a:pt x="94043" y="88691"/>
                    <a:pt x="90985" y="81046"/>
                  </a:cubicBezTo>
                  <a:cubicBezTo>
                    <a:pt x="89456" y="77987"/>
                    <a:pt x="84869" y="75693"/>
                    <a:pt x="80281" y="73400"/>
                  </a:cubicBezTo>
                  <a:lnTo>
                    <a:pt x="80281" y="162091"/>
                  </a:lnTo>
                  <a:cubicBezTo>
                    <a:pt x="80281" y="169737"/>
                    <a:pt x="68048" y="173560"/>
                    <a:pt x="64989" y="178148"/>
                  </a:cubicBezTo>
                  <a:cubicBezTo>
                    <a:pt x="61931" y="182735"/>
                    <a:pt x="45110" y="178912"/>
                    <a:pt x="35171" y="178912"/>
                  </a:cubicBezTo>
                  <a:cubicBezTo>
                    <a:pt x="25231" y="178912"/>
                    <a:pt x="27525" y="168973"/>
                    <a:pt x="22937" y="161327"/>
                  </a:cubicBezTo>
                  <a:cubicBezTo>
                    <a:pt x="18350" y="154446"/>
                    <a:pt x="9939" y="163620"/>
                    <a:pt x="9939" y="168208"/>
                  </a:cubicBezTo>
                  <a:cubicBezTo>
                    <a:pt x="9939" y="172031"/>
                    <a:pt x="5352" y="171266"/>
                    <a:pt x="0" y="170502"/>
                  </a:cubicBezTo>
                  <a:cubicBezTo>
                    <a:pt x="7646" y="182735"/>
                    <a:pt x="13762" y="197262"/>
                    <a:pt x="17585" y="209495"/>
                  </a:cubicBezTo>
                  <a:cubicBezTo>
                    <a:pt x="22937" y="228610"/>
                    <a:pt x="36700" y="246195"/>
                    <a:pt x="39758" y="257664"/>
                  </a:cubicBezTo>
                  <a:cubicBezTo>
                    <a:pt x="42817" y="269133"/>
                    <a:pt x="46640" y="279072"/>
                    <a:pt x="39758" y="280601"/>
                  </a:cubicBezTo>
                  <a:cubicBezTo>
                    <a:pt x="32877" y="281366"/>
                    <a:pt x="32877" y="288247"/>
                    <a:pt x="39758" y="300481"/>
                  </a:cubicBezTo>
                  <a:cubicBezTo>
                    <a:pt x="47404" y="312714"/>
                    <a:pt x="40523" y="319595"/>
                    <a:pt x="47404" y="321124"/>
                  </a:cubicBezTo>
                  <a:cubicBezTo>
                    <a:pt x="54286" y="322653"/>
                    <a:pt x="51991" y="327241"/>
                    <a:pt x="57344" y="327241"/>
                  </a:cubicBezTo>
                  <a:cubicBezTo>
                    <a:pt x="62696" y="327241"/>
                    <a:pt x="66519" y="333357"/>
                    <a:pt x="69577" y="337945"/>
                  </a:cubicBezTo>
                  <a:cubicBezTo>
                    <a:pt x="72635" y="342533"/>
                    <a:pt x="81046" y="342533"/>
                    <a:pt x="84869" y="337180"/>
                  </a:cubicBezTo>
                  <a:cubicBezTo>
                    <a:pt x="88692" y="331064"/>
                    <a:pt x="100160" y="329535"/>
                    <a:pt x="112394" y="329535"/>
                  </a:cubicBezTo>
                  <a:cubicBezTo>
                    <a:pt x="124627" y="329535"/>
                    <a:pt x="122333" y="324182"/>
                    <a:pt x="133802" y="320359"/>
                  </a:cubicBezTo>
                  <a:cubicBezTo>
                    <a:pt x="145270" y="316537"/>
                    <a:pt x="159798" y="316537"/>
                    <a:pt x="169737" y="320359"/>
                  </a:cubicBezTo>
                  <a:cubicBezTo>
                    <a:pt x="179677" y="324182"/>
                    <a:pt x="187322" y="320359"/>
                    <a:pt x="191910" y="317301"/>
                  </a:cubicBezTo>
                  <a:cubicBezTo>
                    <a:pt x="196497" y="314243"/>
                    <a:pt x="205673" y="322653"/>
                    <a:pt x="206437" y="314243"/>
                  </a:cubicBezTo>
                  <a:cubicBezTo>
                    <a:pt x="207202" y="305833"/>
                    <a:pt x="216376" y="307362"/>
                    <a:pt x="225551" y="307362"/>
                  </a:cubicBezTo>
                  <a:cubicBezTo>
                    <a:pt x="234726" y="307362"/>
                    <a:pt x="256135" y="292835"/>
                    <a:pt x="272956" y="276014"/>
                  </a:cubicBezTo>
                  <a:cubicBezTo>
                    <a:pt x="289776" y="259193"/>
                    <a:pt x="318830" y="221729"/>
                    <a:pt x="328005" y="204908"/>
                  </a:cubicBezTo>
                  <a:cubicBezTo>
                    <a:pt x="337945" y="188087"/>
                    <a:pt x="353237" y="173560"/>
                    <a:pt x="361647" y="165914"/>
                  </a:cubicBezTo>
                  <a:cubicBezTo>
                    <a:pt x="367764" y="160562"/>
                    <a:pt x="370822" y="140683"/>
                    <a:pt x="372351" y="126156"/>
                  </a:cubicBezTo>
                  <a:cubicBezTo>
                    <a:pt x="363941" y="126156"/>
                    <a:pt x="354766" y="127685"/>
                    <a:pt x="354766" y="127685"/>
                  </a:cubicBezTo>
                  <a:cubicBezTo>
                    <a:pt x="354766" y="127685"/>
                    <a:pt x="354766" y="126921"/>
                    <a:pt x="354766" y="125391"/>
                  </a:cubicBezTo>
                  <a:cubicBezTo>
                    <a:pt x="353237" y="126921"/>
                    <a:pt x="350943" y="129214"/>
                    <a:pt x="350943" y="132273"/>
                  </a:cubicBezTo>
                  <a:cubicBezTo>
                    <a:pt x="350178" y="137625"/>
                    <a:pt x="344826" y="138389"/>
                    <a:pt x="337945" y="137625"/>
                  </a:cubicBezTo>
                  <a:cubicBezTo>
                    <a:pt x="331064" y="136860"/>
                    <a:pt x="323418" y="117745"/>
                    <a:pt x="323418" y="114687"/>
                  </a:cubicBezTo>
                  <a:cubicBezTo>
                    <a:pt x="323418" y="111629"/>
                    <a:pt x="333358" y="97102"/>
                    <a:pt x="339474" y="97102"/>
                  </a:cubicBezTo>
                  <a:cubicBezTo>
                    <a:pt x="343297" y="97102"/>
                    <a:pt x="348649" y="100925"/>
                    <a:pt x="352472" y="103983"/>
                  </a:cubicBezTo>
                  <a:cubicBezTo>
                    <a:pt x="352472" y="101689"/>
                    <a:pt x="352472" y="100160"/>
                    <a:pt x="352472" y="99396"/>
                  </a:cubicBezTo>
                  <a:cubicBezTo>
                    <a:pt x="353237" y="96337"/>
                    <a:pt x="356295" y="58873"/>
                    <a:pt x="350178" y="55050"/>
                  </a:cubicBezTo>
                  <a:cubicBezTo>
                    <a:pt x="344062" y="51227"/>
                    <a:pt x="337945" y="13763"/>
                    <a:pt x="335651" y="9940"/>
                  </a:cubicBezTo>
                  <a:cubicBezTo>
                    <a:pt x="333358" y="6117"/>
                    <a:pt x="311185" y="8410"/>
                    <a:pt x="308126" y="3823"/>
                  </a:cubicBezTo>
                  <a:cubicBezTo>
                    <a:pt x="305832" y="-765"/>
                    <a:pt x="286718" y="3823"/>
                    <a:pt x="285954" y="0"/>
                  </a:cubicBezTo>
                  <a:cubicBezTo>
                    <a:pt x="282895" y="4588"/>
                    <a:pt x="279837" y="9940"/>
                    <a:pt x="278308" y="11469"/>
                  </a:cubicBezTo>
                  <a:cubicBezTo>
                    <a:pt x="275249" y="16056"/>
                    <a:pt x="265310" y="12998"/>
                    <a:pt x="263780" y="19879"/>
                  </a:cubicBezTo>
                  <a:cubicBezTo>
                    <a:pt x="262251" y="26760"/>
                    <a:pt x="250783" y="34406"/>
                    <a:pt x="245431" y="34406"/>
                  </a:cubicBezTo>
                  <a:cubicBezTo>
                    <a:pt x="240079" y="34406"/>
                    <a:pt x="235491" y="44346"/>
                    <a:pt x="235491" y="51227"/>
                  </a:cubicBezTo>
                  <a:cubicBezTo>
                    <a:pt x="235491" y="57344"/>
                    <a:pt x="224787" y="66519"/>
                    <a:pt x="215612" y="66519"/>
                  </a:cubicBezTo>
                  <a:cubicBezTo>
                    <a:pt x="206437" y="66519"/>
                    <a:pt x="209495" y="74164"/>
                    <a:pt x="206437" y="84869"/>
                  </a:cubicBezTo>
                  <a:cubicBezTo>
                    <a:pt x="203379" y="94808"/>
                    <a:pt x="199556" y="95573"/>
                    <a:pt x="184264" y="95573"/>
                  </a:cubicBezTo>
                  <a:cubicBezTo>
                    <a:pt x="168973" y="95573"/>
                    <a:pt x="168208" y="94044"/>
                    <a:pt x="156739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0" name="Vrije vorm: vorm 389">
              <a:extLst>
                <a:ext uri="{FF2B5EF4-FFF2-40B4-BE49-F238E27FC236}">
                  <a16:creationId xmlns:a16="http://schemas.microsoft.com/office/drawing/2014/main" id="{9276D2D6-DF51-4BFC-A3EC-C64506F2C74E}"/>
                </a:ext>
              </a:extLst>
            </p:cNvPr>
            <p:cNvSpPr/>
            <p:nvPr/>
          </p:nvSpPr>
          <p:spPr>
            <a:xfrm>
              <a:off x="6708424" y="4861678"/>
              <a:ext cx="372351" cy="341295"/>
            </a:xfrm>
            <a:custGeom>
              <a:avLst/>
              <a:gdLst>
                <a:gd name="connsiteX0" fmla="*/ 284424 w 372351"/>
                <a:gd name="connsiteY0" fmla="*/ 207966 h 341295"/>
                <a:gd name="connsiteX1" fmla="*/ 269133 w 372351"/>
                <a:gd name="connsiteY1" fmla="*/ 212554 h 341295"/>
                <a:gd name="connsiteX2" fmla="*/ 263780 w 372351"/>
                <a:gd name="connsiteY2" fmla="*/ 225551 h 341295"/>
                <a:gd name="connsiteX3" fmla="*/ 253841 w 372351"/>
                <a:gd name="connsiteY3" fmla="*/ 224022 h 341295"/>
                <a:gd name="connsiteX4" fmla="*/ 240079 w 372351"/>
                <a:gd name="connsiteY4" fmla="*/ 204143 h 341295"/>
                <a:gd name="connsiteX5" fmla="*/ 253841 w 372351"/>
                <a:gd name="connsiteY5" fmla="*/ 182735 h 341295"/>
                <a:gd name="connsiteX6" fmla="*/ 277543 w 372351"/>
                <a:gd name="connsiteY6" fmla="*/ 172795 h 341295"/>
                <a:gd name="connsiteX7" fmla="*/ 292834 w 372351"/>
                <a:gd name="connsiteY7" fmla="*/ 191145 h 341295"/>
                <a:gd name="connsiteX8" fmla="*/ 284424 w 372351"/>
                <a:gd name="connsiteY8" fmla="*/ 207966 h 341295"/>
                <a:gd name="connsiteX9" fmla="*/ 121569 w 372351"/>
                <a:gd name="connsiteY9" fmla="*/ 123862 h 341295"/>
                <a:gd name="connsiteX10" fmla="*/ 97866 w 372351"/>
                <a:gd name="connsiteY10" fmla="*/ 125391 h 341295"/>
                <a:gd name="connsiteX11" fmla="*/ 94043 w 372351"/>
                <a:gd name="connsiteY11" fmla="*/ 114687 h 341295"/>
                <a:gd name="connsiteX12" fmla="*/ 98631 w 372351"/>
                <a:gd name="connsiteY12" fmla="*/ 108571 h 341295"/>
                <a:gd name="connsiteX13" fmla="*/ 90985 w 372351"/>
                <a:gd name="connsiteY13" fmla="*/ 81046 h 341295"/>
                <a:gd name="connsiteX14" fmla="*/ 80281 w 372351"/>
                <a:gd name="connsiteY14" fmla="*/ 73400 h 341295"/>
                <a:gd name="connsiteX15" fmla="*/ 80281 w 372351"/>
                <a:gd name="connsiteY15" fmla="*/ 162091 h 341295"/>
                <a:gd name="connsiteX16" fmla="*/ 64989 w 372351"/>
                <a:gd name="connsiteY16" fmla="*/ 178148 h 341295"/>
                <a:gd name="connsiteX17" fmla="*/ 35171 w 372351"/>
                <a:gd name="connsiteY17" fmla="*/ 178912 h 341295"/>
                <a:gd name="connsiteX18" fmla="*/ 22937 w 372351"/>
                <a:gd name="connsiteY18" fmla="*/ 161327 h 341295"/>
                <a:gd name="connsiteX19" fmla="*/ 9939 w 372351"/>
                <a:gd name="connsiteY19" fmla="*/ 168208 h 341295"/>
                <a:gd name="connsiteX20" fmla="*/ 0 w 372351"/>
                <a:gd name="connsiteY20" fmla="*/ 170502 h 341295"/>
                <a:gd name="connsiteX21" fmla="*/ 17585 w 372351"/>
                <a:gd name="connsiteY21" fmla="*/ 209495 h 341295"/>
                <a:gd name="connsiteX22" fmla="*/ 39758 w 372351"/>
                <a:gd name="connsiteY22" fmla="*/ 257664 h 341295"/>
                <a:gd name="connsiteX23" fmla="*/ 39758 w 372351"/>
                <a:gd name="connsiteY23" fmla="*/ 280601 h 341295"/>
                <a:gd name="connsiteX24" fmla="*/ 39758 w 372351"/>
                <a:gd name="connsiteY24" fmla="*/ 300481 h 341295"/>
                <a:gd name="connsiteX25" fmla="*/ 47404 w 372351"/>
                <a:gd name="connsiteY25" fmla="*/ 321124 h 341295"/>
                <a:gd name="connsiteX26" fmla="*/ 57344 w 372351"/>
                <a:gd name="connsiteY26" fmla="*/ 327241 h 341295"/>
                <a:gd name="connsiteX27" fmla="*/ 69577 w 372351"/>
                <a:gd name="connsiteY27" fmla="*/ 337945 h 341295"/>
                <a:gd name="connsiteX28" fmla="*/ 84869 w 372351"/>
                <a:gd name="connsiteY28" fmla="*/ 337180 h 341295"/>
                <a:gd name="connsiteX29" fmla="*/ 112394 w 372351"/>
                <a:gd name="connsiteY29" fmla="*/ 329535 h 341295"/>
                <a:gd name="connsiteX30" fmla="*/ 133802 w 372351"/>
                <a:gd name="connsiteY30" fmla="*/ 320359 h 341295"/>
                <a:gd name="connsiteX31" fmla="*/ 169737 w 372351"/>
                <a:gd name="connsiteY31" fmla="*/ 320359 h 341295"/>
                <a:gd name="connsiteX32" fmla="*/ 191910 w 372351"/>
                <a:gd name="connsiteY32" fmla="*/ 317301 h 341295"/>
                <a:gd name="connsiteX33" fmla="*/ 206437 w 372351"/>
                <a:gd name="connsiteY33" fmla="*/ 314243 h 341295"/>
                <a:gd name="connsiteX34" fmla="*/ 225551 w 372351"/>
                <a:gd name="connsiteY34" fmla="*/ 307362 h 341295"/>
                <a:gd name="connsiteX35" fmla="*/ 272956 w 372351"/>
                <a:gd name="connsiteY35" fmla="*/ 276014 h 341295"/>
                <a:gd name="connsiteX36" fmla="*/ 328005 w 372351"/>
                <a:gd name="connsiteY36" fmla="*/ 204908 h 341295"/>
                <a:gd name="connsiteX37" fmla="*/ 361647 w 372351"/>
                <a:gd name="connsiteY37" fmla="*/ 165914 h 341295"/>
                <a:gd name="connsiteX38" fmla="*/ 372351 w 372351"/>
                <a:gd name="connsiteY38" fmla="*/ 126156 h 341295"/>
                <a:gd name="connsiteX39" fmla="*/ 354766 w 372351"/>
                <a:gd name="connsiteY39" fmla="*/ 127685 h 341295"/>
                <a:gd name="connsiteX40" fmla="*/ 354766 w 372351"/>
                <a:gd name="connsiteY40" fmla="*/ 125391 h 341295"/>
                <a:gd name="connsiteX41" fmla="*/ 350943 w 372351"/>
                <a:gd name="connsiteY41" fmla="*/ 132273 h 341295"/>
                <a:gd name="connsiteX42" fmla="*/ 337945 w 372351"/>
                <a:gd name="connsiteY42" fmla="*/ 137625 h 341295"/>
                <a:gd name="connsiteX43" fmla="*/ 323418 w 372351"/>
                <a:gd name="connsiteY43" fmla="*/ 114687 h 341295"/>
                <a:gd name="connsiteX44" fmla="*/ 339474 w 372351"/>
                <a:gd name="connsiteY44" fmla="*/ 97102 h 341295"/>
                <a:gd name="connsiteX45" fmla="*/ 352472 w 372351"/>
                <a:gd name="connsiteY45" fmla="*/ 103983 h 341295"/>
                <a:gd name="connsiteX46" fmla="*/ 352472 w 372351"/>
                <a:gd name="connsiteY46" fmla="*/ 99396 h 341295"/>
                <a:gd name="connsiteX47" fmla="*/ 350178 w 372351"/>
                <a:gd name="connsiteY47" fmla="*/ 55050 h 341295"/>
                <a:gd name="connsiteX48" fmla="*/ 335651 w 372351"/>
                <a:gd name="connsiteY48" fmla="*/ 9940 h 341295"/>
                <a:gd name="connsiteX49" fmla="*/ 308126 w 372351"/>
                <a:gd name="connsiteY49" fmla="*/ 3823 h 341295"/>
                <a:gd name="connsiteX50" fmla="*/ 285954 w 372351"/>
                <a:gd name="connsiteY50" fmla="*/ 0 h 341295"/>
                <a:gd name="connsiteX51" fmla="*/ 278308 w 372351"/>
                <a:gd name="connsiteY51" fmla="*/ 11469 h 341295"/>
                <a:gd name="connsiteX52" fmla="*/ 263780 w 372351"/>
                <a:gd name="connsiteY52" fmla="*/ 19879 h 341295"/>
                <a:gd name="connsiteX53" fmla="*/ 245431 w 372351"/>
                <a:gd name="connsiteY53" fmla="*/ 34406 h 341295"/>
                <a:gd name="connsiteX54" fmla="*/ 235491 w 372351"/>
                <a:gd name="connsiteY54" fmla="*/ 51227 h 341295"/>
                <a:gd name="connsiteX55" fmla="*/ 215612 w 372351"/>
                <a:gd name="connsiteY55" fmla="*/ 66519 h 341295"/>
                <a:gd name="connsiteX56" fmla="*/ 206437 w 372351"/>
                <a:gd name="connsiteY56" fmla="*/ 84869 h 341295"/>
                <a:gd name="connsiteX57" fmla="*/ 184264 w 372351"/>
                <a:gd name="connsiteY57" fmla="*/ 95573 h 341295"/>
                <a:gd name="connsiteX58" fmla="*/ 156739 w 372351"/>
                <a:gd name="connsiteY58" fmla="*/ 86398 h 3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72351" h="341295">
                  <a:moveTo>
                    <a:pt x="284424" y="207966"/>
                  </a:moveTo>
                  <a:cubicBezTo>
                    <a:pt x="284424" y="214083"/>
                    <a:pt x="272191" y="206437"/>
                    <a:pt x="269133" y="212554"/>
                  </a:cubicBezTo>
                  <a:cubicBezTo>
                    <a:pt x="266074" y="218670"/>
                    <a:pt x="263780" y="225551"/>
                    <a:pt x="263780" y="225551"/>
                  </a:cubicBezTo>
                  <a:lnTo>
                    <a:pt x="253841" y="224022"/>
                  </a:lnTo>
                  <a:lnTo>
                    <a:pt x="240079" y="204143"/>
                  </a:lnTo>
                  <a:cubicBezTo>
                    <a:pt x="240079" y="204143"/>
                    <a:pt x="250783" y="188087"/>
                    <a:pt x="253841" y="182735"/>
                  </a:cubicBezTo>
                  <a:cubicBezTo>
                    <a:pt x="256900" y="176618"/>
                    <a:pt x="274485" y="166679"/>
                    <a:pt x="277543" y="172795"/>
                  </a:cubicBezTo>
                  <a:cubicBezTo>
                    <a:pt x="280601" y="178912"/>
                    <a:pt x="292834" y="185793"/>
                    <a:pt x="292834" y="191145"/>
                  </a:cubicBezTo>
                  <a:cubicBezTo>
                    <a:pt x="292834" y="196497"/>
                    <a:pt x="284424" y="202614"/>
                    <a:pt x="284424" y="207966"/>
                  </a:cubicBezTo>
                  <a:moveTo>
                    <a:pt x="121569" y="123862"/>
                  </a:moveTo>
                  <a:cubicBezTo>
                    <a:pt x="116981" y="129979"/>
                    <a:pt x="104748" y="125391"/>
                    <a:pt x="97866" y="125391"/>
                  </a:cubicBezTo>
                  <a:cubicBezTo>
                    <a:pt x="90985" y="125391"/>
                    <a:pt x="94043" y="119275"/>
                    <a:pt x="94043" y="114687"/>
                  </a:cubicBezTo>
                  <a:cubicBezTo>
                    <a:pt x="94043" y="110100"/>
                    <a:pt x="97102" y="113158"/>
                    <a:pt x="98631" y="108571"/>
                  </a:cubicBezTo>
                  <a:cubicBezTo>
                    <a:pt x="100160" y="103983"/>
                    <a:pt x="94043" y="88691"/>
                    <a:pt x="90985" y="81046"/>
                  </a:cubicBezTo>
                  <a:cubicBezTo>
                    <a:pt x="89456" y="77987"/>
                    <a:pt x="84869" y="75693"/>
                    <a:pt x="80281" y="73400"/>
                  </a:cubicBezTo>
                  <a:lnTo>
                    <a:pt x="80281" y="162091"/>
                  </a:lnTo>
                  <a:cubicBezTo>
                    <a:pt x="80281" y="169737"/>
                    <a:pt x="68048" y="173560"/>
                    <a:pt x="64989" y="178148"/>
                  </a:cubicBezTo>
                  <a:cubicBezTo>
                    <a:pt x="61931" y="182735"/>
                    <a:pt x="45110" y="178912"/>
                    <a:pt x="35171" y="178912"/>
                  </a:cubicBezTo>
                  <a:cubicBezTo>
                    <a:pt x="25231" y="178912"/>
                    <a:pt x="27525" y="168973"/>
                    <a:pt x="22937" y="161327"/>
                  </a:cubicBezTo>
                  <a:cubicBezTo>
                    <a:pt x="18350" y="154446"/>
                    <a:pt x="9939" y="163620"/>
                    <a:pt x="9939" y="168208"/>
                  </a:cubicBezTo>
                  <a:cubicBezTo>
                    <a:pt x="9939" y="172031"/>
                    <a:pt x="5352" y="171266"/>
                    <a:pt x="0" y="170502"/>
                  </a:cubicBezTo>
                  <a:cubicBezTo>
                    <a:pt x="7646" y="182735"/>
                    <a:pt x="13762" y="197262"/>
                    <a:pt x="17585" y="209495"/>
                  </a:cubicBezTo>
                  <a:cubicBezTo>
                    <a:pt x="22937" y="228610"/>
                    <a:pt x="36700" y="246195"/>
                    <a:pt x="39758" y="257664"/>
                  </a:cubicBezTo>
                  <a:cubicBezTo>
                    <a:pt x="42817" y="269133"/>
                    <a:pt x="46640" y="279072"/>
                    <a:pt x="39758" y="280601"/>
                  </a:cubicBezTo>
                  <a:cubicBezTo>
                    <a:pt x="32877" y="281366"/>
                    <a:pt x="32877" y="288247"/>
                    <a:pt x="39758" y="300481"/>
                  </a:cubicBezTo>
                  <a:cubicBezTo>
                    <a:pt x="47404" y="312714"/>
                    <a:pt x="40523" y="319595"/>
                    <a:pt x="47404" y="321124"/>
                  </a:cubicBezTo>
                  <a:cubicBezTo>
                    <a:pt x="54286" y="322653"/>
                    <a:pt x="51991" y="327241"/>
                    <a:pt x="57344" y="327241"/>
                  </a:cubicBezTo>
                  <a:cubicBezTo>
                    <a:pt x="62696" y="327241"/>
                    <a:pt x="66519" y="333357"/>
                    <a:pt x="69577" y="337945"/>
                  </a:cubicBezTo>
                  <a:cubicBezTo>
                    <a:pt x="72635" y="342533"/>
                    <a:pt x="81046" y="342533"/>
                    <a:pt x="84869" y="337180"/>
                  </a:cubicBezTo>
                  <a:cubicBezTo>
                    <a:pt x="88692" y="331064"/>
                    <a:pt x="100160" y="329535"/>
                    <a:pt x="112394" y="329535"/>
                  </a:cubicBezTo>
                  <a:cubicBezTo>
                    <a:pt x="124627" y="329535"/>
                    <a:pt x="122333" y="324182"/>
                    <a:pt x="133802" y="320359"/>
                  </a:cubicBezTo>
                  <a:cubicBezTo>
                    <a:pt x="145270" y="316537"/>
                    <a:pt x="159798" y="316537"/>
                    <a:pt x="169737" y="320359"/>
                  </a:cubicBezTo>
                  <a:cubicBezTo>
                    <a:pt x="179677" y="324182"/>
                    <a:pt x="187322" y="320359"/>
                    <a:pt x="191910" y="317301"/>
                  </a:cubicBezTo>
                  <a:cubicBezTo>
                    <a:pt x="196497" y="314243"/>
                    <a:pt x="205673" y="322653"/>
                    <a:pt x="206437" y="314243"/>
                  </a:cubicBezTo>
                  <a:cubicBezTo>
                    <a:pt x="207202" y="305833"/>
                    <a:pt x="216376" y="307362"/>
                    <a:pt x="225551" y="307362"/>
                  </a:cubicBezTo>
                  <a:cubicBezTo>
                    <a:pt x="234726" y="307362"/>
                    <a:pt x="256135" y="292835"/>
                    <a:pt x="272956" y="276014"/>
                  </a:cubicBezTo>
                  <a:cubicBezTo>
                    <a:pt x="289776" y="259193"/>
                    <a:pt x="318830" y="221729"/>
                    <a:pt x="328005" y="204908"/>
                  </a:cubicBezTo>
                  <a:cubicBezTo>
                    <a:pt x="337945" y="188087"/>
                    <a:pt x="353237" y="173560"/>
                    <a:pt x="361647" y="165914"/>
                  </a:cubicBezTo>
                  <a:cubicBezTo>
                    <a:pt x="367764" y="160562"/>
                    <a:pt x="370822" y="140683"/>
                    <a:pt x="372351" y="126156"/>
                  </a:cubicBezTo>
                  <a:cubicBezTo>
                    <a:pt x="363941" y="126156"/>
                    <a:pt x="354766" y="127685"/>
                    <a:pt x="354766" y="127685"/>
                  </a:cubicBezTo>
                  <a:cubicBezTo>
                    <a:pt x="354766" y="127685"/>
                    <a:pt x="354766" y="126921"/>
                    <a:pt x="354766" y="125391"/>
                  </a:cubicBezTo>
                  <a:cubicBezTo>
                    <a:pt x="353237" y="126921"/>
                    <a:pt x="350943" y="129214"/>
                    <a:pt x="350943" y="132273"/>
                  </a:cubicBezTo>
                  <a:cubicBezTo>
                    <a:pt x="350178" y="137625"/>
                    <a:pt x="344826" y="138389"/>
                    <a:pt x="337945" y="137625"/>
                  </a:cubicBezTo>
                  <a:cubicBezTo>
                    <a:pt x="331064" y="136860"/>
                    <a:pt x="323418" y="117745"/>
                    <a:pt x="323418" y="114687"/>
                  </a:cubicBezTo>
                  <a:cubicBezTo>
                    <a:pt x="323418" y="111629"/>
                    <a:pt x="333358" y="97102"/>
                    <a:pt x="339474" y="97102"/>
                  </a:cubicBezTo>
                  <a:cubicBezTo>
                    <a:pt x="343297" y="97102"/>
                    <a:pt x="348649" y="100925"/>
                    <a:pt x="352472" y="103983"/>
                  </a:cubicBezTo>
                  <a:cubicBezTo>
                    <a:pt x="352472" y="101689"/>
                    <a:pt x="352472" y="100160"/>
                    <a:pt x="352472" y="99396"/>
                  </a:cubicBezTo>
                  <a:cubicBezTo>
                    <a:pt x="353237" y="96337"/>
                    <a:pt x="356295" y="58873"/>
                    <a:pt x="350178" y="55050"/>
                  </a:cubicBezTo>
                  <a:cubicBezTo>
                    <a:pt x="344062" y="51227"/>
                    <a:pt x="337945" y="13763"/>
                    <a:pt x="335651" y="9940"/>
                  </a:cubicBezTo>
                  <a:cubicBezTo>
                    <a:pt x="333358" y="6117"/>
                    <a:pt x="311185" y="8410"/>
                    <a:pt x="308126" y="3823"/>
                  </a:cubicBezTo>
                  <a:cubicBezTo>
                    <a:pt x="305832" y="-765"/>
                    <a:pt x="286718" y="3823"/>
                    <a:pt x="285954" y="0"/>
                  </a:cubicBezTo>
                  <a:cubicBezTo>
                    <a:pt x="282895" y="4588"/>
                    <a:pt x="279837" y="9940"/>
                    <a:pt x="278308" y="11469"/>
                  </a:cubicBezTo>
                  <a:cubicBezTo>
                    <a:pt x="275249" y="16056"/>
                    <a:pt x="265310" y="12998"/>
                    <a:pt x="263780" y="19879"/>
                  </a:cubicBezTo>
                  <a:cubicBezTo>
                    <a:pt x="262251" y="26760"/>
                    <a:pt x="250783" y="34406"/>
                    <a:pt x="245431" y="34406"/>
                  </a:cubicBezTo>
                  <a:cubicBezTo>
                    <a:pt x="240079" y="34406"/>
                    <a:pt x="235491" y="44346"/>
                    <a:pt x="235491" y="51227"/>
                  </a:cubicBezTo>
                  <a:cubicBezTo>
                    <a:pt x="235491" y="57344"/>
                    <a:pt x="224787" y="66519"/>
                    <a:pt x="215612" y="66519"/>
                  </a:cubicBezTo>
                  <a:cubicBezTo>
                    <a:pt x="206437" y="66519"/>
                    <a:pt x="209495" y="74164"/>
                    <a:pt x="206437" y="84869"/>
                  </a:cubicBezTo>
                  <a:cubicBezTo>
                    <a:pt x="203379" y="94808"/>
                    <a:pt x="199556" y="95573"/>
                    <a:pt x="184264" y="95573"/>
                  </a:cubicBezTo>
                  <a:cubicBezTo>
                    <a:pt x="168973" y="95573"/>
                    <a:pt x="168208" y="94044"/>
                    <a:pt x="156739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1" name="Vrije vorm: vorm 390">
              <a:extLst>
                <a:ext uri="{FF2B5EF4-FFF2-40B4-BE49-F238E27FC236}">
                  <a16:creationId xmlns:a16="http://schemas.microsoft.com/office/drawing/2014/main" id="{462157B5-20EC-4D9F-A8DF-FC22B615BEC4}"/>
                </a:ext>
              </a:extLst>
            </p:cNvPr>
            <p:cNvSpPr/>
            <p:nvPr/>
          </p:nvSpPr>
          <p:spPr>
            <a:xfrm>
              <a:off x="6610557" y="4459933"/>
              <a:ext cx="270661" cy="297857"/>
            </a:xfrm>
            <a:custGeom>
              <a:avLst/>
              <a:gdLst>
                <a:gd name="connsiteX0" fmla="*/ 14527 w 270661"/>
                <a:gd name="connsiteY0" fmla="*/ 275589 h 297857"/>
                <a:gd name="connsiteX1" fmla="*/ 25231 w 270661"/>
                <a:gd name="connsiteY1" fmla="*/ 280177 h 297857"/>
                <a:gd name="connsiteX2" fmla="*/ 47404 w 270661"/>
                <a:gd name="connsiteY2" fmla="*/ 281706 h 297857"/>
                <a:gd name="connsiteX3" fmla="*/ 68048 w 270661"/>
                <a:gd name="connsiteY3" fmla="*/ 287822 h 297857"/>
                <a:gd name="connsiteX4" fmla="*/ 148329 w 270661"/>
                <a:gd name="connsiteY4" fmla="*/ 287822 h 297857"/>
                <a:gd name="connsiteX5" fmla="*/ 156739 w 270661"/>
                <a:gd name="connsiteY5" fmla="*/ 296233 h 297857"/>
                <a:gd name="connsiteX6" fmla="*/ 207966 w 270661"/>
                <a:gd name="connsiteY6" fmla="*/ 296233 h 297857"/>
                <a:gd name="connsiteX7" fmla="*/ 243902 w 270661"/>
                <a:gd name="connsiteY7" fmla="*/ 293939 h 297857"/>
                <a:gd name="connsiteX8" fmla="*/ 250018 w 270661"/>
                <a:gd name="connsiteY8" fmla="*/ 292410 h 297857"/>
                <a:gd name="connsiteX9" fmla="*/ 223258 w 270661"/>
                <a:gd name="connsiteY9" fmla="*/ 254181 h 297857"/>
                <a:gd name="connsiteX10" fmla="*/ 225551 w 270661"/>
                <a:gd name="connsiteY10" fmla="*/ 173135 h 297857"/>
                <a:gd name="connsiteX11" fmla="*/ 259958 w 270661"/>
                <a:gd name="connsiteY11" fmla="*/ 174664 h 297857"/>
                <a:gd name="connsiteX12" fmla="*/ 266074 w 270661"/>
                <a:gd name="connsiteY12" fmla="*/ 168548 h 297857"/>
                <a:gd name="connsiteX13" fmla="*/ 270662 w 270661"/>
                <a:gd name="connsiteY13" fmla="*/ 120379 h 297857"/>
                <a:gd name="connsiteX14" fmla="*/ 264545 w 270661"/>
                <a:gd name="connsiteY14" fmla="*/ 120379 h 297857"/>
                <a:gd name="connsiteX15" fmla="*/ 243902 w 270661"/>
                <a:gd name="connsiteY15" fmla="*/ 122673 h 297857"/>
                <a:gd name="connsiteX16" fmla="*/ 231668 w 270661"/>
                <a:gd name="connsiteY16" fmla="*/ 128790 h 297857"/>
                <a:gd name="connsiteX17" fmla="*/ 231668 w 270661"/>
                <a:gd name="connsiteY17" fmla="*/ 109675 h 297857"/>
                <a:gd name="connsiteX18" fmla="*/ 220199 w 270661"/>
                <a:gd name="connsiteY18" fmla="*/ 90561 h 297857"/>
                <a:gd name="connsiteX19" fmla="*/ 223258 w 270661"/>
                <a:gd name="connsiteY19" fmla="*/ 56154 h 297857"/>
                <a:gd name="connsiteX20" fmla="*/ 219435 w 270661"/>
                <a:gd name="connsiteY20" fmla="*/ 37040 h 297857"/>
                <a:gd name="connsiteX21" fmla="*/ 204143 w 270661"/>
                <a:gd name="connsiteY21" fmla="*/ 33981 h 297857"/>
                <a:gd name="connsiteX22" fmla="*/ 192675 w 270661"/>
                <a:gd name="connsiteY22" fmla="*/ 28629 h 297857"/>
                <a:gd name="connsiteX23" fmla="*/ 174324 w 270661"/>
                <a:gd name="connsiteY23" fmla="*/ 28629 h 297857"/>
                <a:gd name="connsiteX24" fmla="*/ 165149 w 270661"/>
                <a:gd name="connsiteY24" fmla="*/ 50038 h 297857"/>
                <a:gd name="connsiteX25" fmla="*/ 138389 w 270661"/>
                <a:gd name="connsiteY25" fmla="*/ 54625 h 297857"/>
                <a:gd name="connsiteX26" fmla="*/ 118510 w 270661"/>
                <a:gd name="connsiteY26" fmla="*/ 39334 h 297857"/>
                <a:gd name="connsiteX27" fmla="*/ 109335 w 270661"/>
                <a:gd name="connsiteY27" fmla="*/ 20984 h 297857"/>
                <a:gd name="connsiteX28" fmla="*/ 105512 w 270661"/>
                <a:gd name="connsiteY28" fmla="*/ 340 h 297857"/>
                <a:gd name="connsiteX29" fmla="*/ 30583 w 270661"/>
                <a:gd name="connsiteY29" fmla="*/ 340 h 297857"/>
                <a:gd name="connsiteX30" fmla="*/ 17585 w 270661"/>
                <a:gd name="connsiteY30" fmla="*/ 7986 h 297857"/>
                <a:gd name="connsiteX31" fmla="*/ 38229 w 270661"/>
                <a:gd name="connsiteY31" fmla="*/ 58448 h 297857"/>
                <a:gd name="connsiteX32" fmla="*/ 34406 w 270661"/>
                <a:gd name="connsiteY32" fmla="*/ 83679 h 297857"/>
                <a:gd name="connsiteX33" fmla="*/ 48933 w 270661"/>
                <a:gd name="connsiteY33" fmla="*/ 134906 h 297857"/>
                <a:gd name="connsiteX34" fmla="*/ 32113 w 270661"/>
                <a:gd name="connsiteY34" fmla="*/ 170077 h 297857"/>
                <a:gd name="connsiteX35" fmla="*/ 15292 w 270661"/>
                <a:gd name="connsiteY35" fmla="*/ 216716 h 297857"/>
                <a:gd name="connsiteX36" fmla="*/ 3059 w 270661"/>
                <a:gd name="connsiteY36" fmla="*/ 251123 h 297857"/>
                <a:gd name="connsiteX37" fmla="*/ 0 w 270661"/>
                <a:gd name="connsiteY37" fmla="*/ 284000 h 297857"/>
                <a:gd name="connsiteX38" fmla="*/ 0 w 270661"/>
                <a:gd name="connsiteY38" fmla="*/ 284764 h 297857"/>
                <a:gd name="connsiteX39" fmla="*/ 6881 w 270661"/>
                <a:gd name="connsiteY39" fmla="*/ 282470 h 297857"/>
                <a:gd name="connsiteX40" fmla="*/ 14527 w 270661"/>
                <a:gd name="connsiteY40" fmla="*/ 275589 h 2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661" h="297857">
                  <a:moveTo>
                    <a:pt x="14527" y="275589"/>
                  </a:moveTo>
                  <a:cubicBezTo>
                    <a:pt x="20644" y="275589"/>
                    <a:pt x="16821" y="284000"/>
                    <a:pt x="25231" y="280177"/>
                  </a:cubicBezTo>
                  <a:cubicBezTo>
                    <a:pt x="33642" y="276354"/>
                    <a:pt x="40523" y="276354"/>
                    <a:pt x="47404" y="281706"/>
                  </a:cubicBezTo>
                  <a:cubicBezTo>
                    <a:pt x="54285" y="286293"/>
                    <a:pt x="60402" y="287822"/>
                    <a:pt x="68048" y="287822"/>
                  </a:cubicBezTo>
                  <a:lnTo>
                    <a:pt x="148329" y="287822"/>
                  </a:lnTo>
                  <a:lnTo>
                    <a:pt x="156739" y="296233"/>
                  </a:lnTo>
                  <a:cubicBezTo>
                    <a:pt x="156739" y="296233"/>
                    <a:pt x="201085" y="292410"/>
                    <a:pt x="207966" y="296233"/>
                  </a:cubicBezTo>
                  <a:cubicBezTo>
                    <a:pt x="214847" y="300056"/>
                    <a:pt x="237020" y="296233"/>
                    <a:pt x="243902" y="293939"/>
                  </a:cubicBezTo>
                  <a:cubicBezTo>
                    <a:pt x="245430" y="293175"/>
                    <a:pt x="247724" y="293175"/>
                    <a:pt x="250018" y="292410"/>
                  </a:cubicBezTo>
                  <a:lnTo>
                    <a:pt x="223258" y="254181"/>
                  </a:lnTo>
                  <a:lnTo>
                    <a:pt x="225551" y="173135"/>
                  </a:lnTo>
                  <a:lnTo>
                    <a:pt x="259958" y="174664"/>
                  </a:lnTo>
                  <a:lnTo>
                    <a:pt x="266074" y="168548"/>
                  </a:lnTo>
                  <a:lnTo>
                    <a:pt x="270662" y="120379"/>
                  </a:lnTo>
                  <a:cubicBezTo>
                    <a:pt x="269133" y="119615"/>
                    <a:pt x="266839" y="118850"/>
                    <a:pt x="264545" y="120379"/>
                  </a:cubicBezTo>
                  <a:cubicBezTo>
                    <a:pt x="257664" y="123437"/>
                    <a:pt x="251547" y="122673"/>
                    <a:pt x="243902" y="122673"/>
                  </a:cubicBezTo>
                  <a:cubicBezTo>
                    <a:pt x="237020" y="122673"/>
                    <a:pt x="235491" y="130319"/>
                    <a:pt x="231668" y="128790"/>
                  </a:cubicBezTo>
                  <a:cubicBezTo>
                    <a:pt x="227845" y="128025"/>
                    <a:pt x="230904" y="115027"/>
                    <a:pt x="231668" y="109675"/>
                  </a:cubicBezTo>
                  <a:cubicBezTo>
                    <a:pt x="232433" y="104323"/>
                    <a:pt x="225551" y="94383"/>
                    <a:pt x="220199" y="90561"/>
                  </a:cubicBezTo>
                  <a:cubicBezTo>
                    <a:pt x="214847" y="85973"/>
                    <a:pt x="226316" y="59213"/>
                    <a:pt x="223258" y="56154"/>
                  </a:cubicBezTo>
                  <a:cubicBezTo>
                    <a:pt x="220199" y="53096"/>
                    <a:pt x="219435" y="43921"/>
                    <a:pt x="219435" y="37040"/>
                  </a:cubicBezTo>
                  <a:cubicBezTo>
                    <a:pt x="219435" y="29394"/>
                    <a:pt x="214083" y="33981"/>
                    <a:pt x="204143" y="33981"/>
                  </a:cubicBezTo>
                  <a:cubicBezTo>
                    <a:pt x="194204" y="33981"/>
                    <a:pt x="192675" y="28629"/>
                    <a:pt x="192675" y="28629"/>
                  </a:cubicBezTo>
                  <a:cubicBezTo>
                    <a:pt x="192675" y="28629"/>
                    <a:pt x="180441" y="25571"/>
                    <a:pt x="174324" y="28629"/>
                  </a:cubicBezTo>
                  <a:cubicBezTo>
                    <a:pt x="168208" y="31688"/>
                    <a:pt x="168972" y="51567"/>
                    <a:pt x="165149" y="50038"/>
                  </a:cubicBezTo>
                  <a:cubicBezTo>
                    <a:pt x="161326" y="49273"/>
                    <a:pt x="148329" y="50802"/>
                    <a:pt x="138389" y="54625"/>
                  </a:cubicBezTo>
                  <a:cubicBezTo>
                    <a:pt x="128450" y="57683"/>
                    <a:pt x="123862" y="52331"/>
                    <a:pt x="118510" y="39334"/>
                  </a:cubicBezTo>
                  <a:cubicBezTo>
                    <a:pt x="113158" y="26336"/>
                    <a:pt x="107041" y="30923"/>
                    <a:pt x="109335" y="20984"/>
                  </a:cubicBezTo>
                  <a:cubicBezTo>
                    <a:pt x="111629" y="11044"/>
                    <a:pt x="105512" y="340"/>
                    <a:pt x="105512" y="340"/>
                  </a:cubicBezTo>
                  <a:cubicBezTo>
                    <a:pt x="105512" y="340"/>
                    <a:pt x="37465" y="-425"/>
                    <a:pt x="30583" y="340"/>
                  </a:cubicBezTo>
                  <a:cubicBezTo>
                    <a:pt x="27525" y="1104"/>
                    <a:pt x="22173" y="4163"/>
                    <a:pt x="17585" y="7986"/>
                  </a:cubicBezTo>
                  <a:cubicBezTo>
                    <a:pt x="21408" y="24807"/>
                    <a:pt x="35171" y="52331"/>
                    <a:pt x="38229" y="58448"/>
                  </a:cubicBezTo>
                  <a:cubicBezTo>
                    <a:pt x="41288" y="65329"/>
                    <a:pt x="34406" y="71446"/>
                    <a:pt x="34406" y="83679"/>
                  </a:cubicBezTo>
                  <a:cubicBezTo>
                    <a:pt x="34406" y="95912"/>
                    <a:pt x="47404" y="119615"/>
                    <a:pt x="48933" y="134906"/>
                  </a:cubicBezTo>
                  <a:cubicBezTo>
                    <a:pt x="50462" y="150198"/>
                    <a:pt x="40523" y="160137"/>
                    <a:pt x="32113" y="170077"/>
                  </a:cubicBezTo>
                  <a:cubicBezTo>
                    <a:pt x="23702" y="180016"/>
                    <a:pt x="15292" y="202954"/>
                    <a:pt x="15292" y="216716"/>
                  </a:cubicBezTo>
                  <a:cubicBezTo>
                    <a:pt x="15292" y="230479"/>
                    <a:pt x="3059" y="244241"/>
                    <a:pt x="3059" y="251123"/>
                  </a:cubicBezTo>
                  <a:cubicBezTo>
                    <a:pt x="3059" y="257239"/>
                    <a:pt x="1529" y="276354"/>
                    <a:pt x="0" y="284000"/>
                  </a:cubicBezTo>
                  <a:cubicBezTo>
                    <a:pt x="0" y="284000"/>
                    <a:pt x="0" y="284764"/>
                    <a:pt x="0" y="284764"/>
                  </a:cubicBezTo>
                  <a:lnTo>
                    <a:pt x="6881" y="282470"/>
                  </a:lnTo>
                  <a:cubicBezTo>
                    <a:pt x="6881" y="281706"/>
                    <a:pt x="9175" y="275589"/>
                    <a:pt x="14527" y="2755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2" name="Vrije vorm: vorm 391">
              <a:extLst>
                <a:ext uri="{FF2B5EF4-FFF2-40B4-BE49-F238E27FC236}">
                  <a16:creationId xmlns:a16="http://schemas.microsoft.com/office/drawing/2014/main" id="{806162D7-B307-4670-81C6-A577E6AC3EA4}"/>
                </a:ext>
              </a:extLst>
            </p:cNvPr>
            <p:cNvSpPr/>
            <p:nvPr/>
          </p:nvSpPr>
          <p:spPr>
            <a:xfrm>
              <a:off x="6610557" y="4459933"/>
              <a:ext cx="270661" cy="297857"/>
            </a:xfrm>
            <a:custGeom>
              <a:avLst/>
              <a:gdLst>
                <a:gd name="connsiteX0" fmla="*/ 14527 w 270661"/>
                <a:gd name="connsiteY0" fmla="*/ 275589 h 297857"/>
                <a:gd name="connsiteX1" fmla="*/ 25231 w 270661"/>
                <a:gd name="connsiteY1" fmla="*/ 280177 h 297857"/>
                <a:gd name="connsiteX2" fmla="*/ 47404 w 270661"/>
                <a:gd name="connsiteY2" fmla="*/ 281706 h 297857"/>
                <a:gd name="connsiteX3" fmla="*/ 68048 w 270661"/>
                <a:gd name="connsiteY3" fmla="*/ 287822 h 297857"/>
                <a:gd name="connsiteX4" fmla="*/ 148329 w 270661"/>
                <a:gd name="connsiteY4" fmla="*/ 287822 h 297857"/>
                <a:gd name="connsiteX5" fmla="*/ 156739 w 270661"/>
                <a:gd name="connsiteY5" fmla="*/ 296233 h 297857"/>
                <a:gd name="connsiteX6" fmla="*/ 207966 w 270661"/>
                <a:gd name="connsiteY6" fmla="*/ 296233 h 297857"/>
                <a:gd name="connsiteX7" fmla="*/ 243902 w 270661"/>
                <a:gd name="connsiteY7" fmla="*/ 293939 h 297857"/>
                <a:gd name="connsiteX8" fmla="*/ 250018 w 270661"/>
                <a:gd name="connsiteY8" fmla="*/ 292410 h 297857"/>
                <a:gd name="connsiteX9" fmla="*/ 223258 w 270661"/>
                <a:gd name="connsiteY9" fmla="*/ 254181 h 297857"/>
                <a:gd name="connsiteX10" fmla="*/ 225551 w 270661"/>
                <a:gd name="connsiteY10" fmla="*/ 173135 h 297857"/>
                <a:gd name="connsiteX11" fmla="*/ 259958 w 270661"/>
                <a:gd name="connsiteY11" fmla="*/ 174664 h 297857"/>
                <a:gd name="connsiteX12" fmla="*/ 266074 w 270661"/>
                <a:gd name="connsiteY12" fmla="*/ 168548 h 297857"/>
                <a:gd name="connsiteX13" fmla="*/ 270662 w 270661"/>
                <a:gd name="connsiteY13" fmla="*/ 120379 h 297857"/>
                <a:gd name="connsiteX14" fmla="*/ 264545 w 270661"/>
                <a:gd name="connsiteY14" fmla="*/ 120379 h 297857"/>
                <a:gd name="connsiteX15" fmla="*/ 243902 w 270661"/>
                <a:gd name="connsiteY15" fmla="*/ 122673 h 297857"/>
                <a:gd name="connsiteX16" fmla="*/ 231668 w 270661"/>
                <a:gd name="connsiteY16" fmla="*/ 128790 h 297857"/>
                <a:gd name="connsiteX17" fmla="*/ 231668 w 270661"/>
                <a:gd name="connsiteY17" fmla="*/ 109675 h 297857"/>
                <a:gd name="connsiteX18" fmla="*/ 220199 w 270661"/>
                <a:gd name="connsiteY18" fmla="*/ 90561 h 297857"/>
                <a:gd name="connsiteX19" fmla="*/ 223258 w 270661"/>
                <a:gd name="connsiteY19" fmla="*/ 56154 h 297857"/>
                <a:gd name="connsiteX20" fmla="*/ 219435 w 270661"/>
                <a:gd name="connsiteY20" fmla="*/ 37040 h 297857"/>
                <a:gd name="connsiteX21" fmla="*/ 204143 w 270661"/>
                <a:gd name="connsiteY21" fmla="*/ 33981 h 297857"/>
                <a:gd name="connsiteX22" fmla="*/ 192675 w 270661"/>
                <a:gd name="connsiteY22" fmla="*/ 28629 h 297857"/>
                <a:gd name="connsiteX23" fmla="*/ 174324 w 270661"/>
                <a:gd name="connsiteY23" fmla="*/ 28629 h 297857"/>
                <a:gd name="connsiteX24" fmla="*/ 165149 w 270661"/>
                <a:gd name="connsiteY24" fmla="*/ 50038 h 297857"/>
                <a:gd name="connsiteX25" fmla="*/ 138389 w 270661"/>
                <a:gd name="connsiteY25" fmla="*/ 54625 h 297857"/>
                <a:gd name="connsiteX26" fmla="*/ 118510 w 270661"/>
                <a:gd name="connsiteY26" fmla="*/ 39334 h 297857"/>
                <a:gd name="connsiteX27" fmla="*/ 109335 w 270661"/>
                <a:gd name="connsiteY27" fmla="*/ 20984 h 297857"/>
                <a:gd name="connsiteX28" fmla="*/ 105512 w 270661"/>
                <a:gd name="connsiteY28" fmla="*/ 340 h 297857"/>
                <a:gd name="connsiteX29" fmla="*/ 30583 w 270661"/>
                <a:gd name="connsiteY29" fmla="*/ 340 h 297857"/>
                <a:gd name="connsiteX30" fmla="*/ 17585 w 270661"/>
                <a:gd name="connsiteY30" fmla="*/ 7986 h 297857"/>
                <a:gd name="connsiteX31" fmla="*/ 38229 w 270661"/>
                <a:gd name="connsiteY31" fmla="*/ 58448 h 297857"/>
                <a:gd name="connsiteX32" fmla="*/ 34406 w 270661"/>
                <a:gd name="connsiteY32" fmla="*/ 83679 h 297857"/>
                <a:gd name="connsiteX33" fmla="*/ 48933 w 270661"/>
                <a:gd name="connsiteY33" fmla="*/ 134906 h 297857"/>
                <a:gd name="connsiteX34" fmla="*/ 32113 w 270661"/>
                <a:gd name="connsiteY34" fmla="*/ 170077 h 297857"/>
                <a:gd name="connsiteX35" fmla="*/ 15292 w 270661"/>
                <a:gd name="connsiteY35" fmla="*/ 216716 h 297857"/>
                <a:gd name="connsiteX36" fmla="*/ 3059 w 270661"/>
                <a:gd name="connsiteY36" fmla="*/ 251123 h 297857"/>
                <a:gd name="connsiteX37" fmla="*/ 0 w 270661"/>
                <a:gd name="connsiteY37" fmla="*/ 284000 h 297857"/>
                <a:gd name="connsiteX38" fmla="*/ 0 w 270661"/>
                <a:gd name="connsiteY38" fmla="*/ 284764 h 297857"/>
                <a:gd name="connsiteX39" fmla="*/ 6881 w 270661"/>
                <a:gd name="connsiteY39" fmla="*/ 282470 h 297857"/>
                <a:gd name="connsiteX40" fmla="*/ 14527 w 270661"/>
                <a:gd name="connsiteY40" fmla="*/ 275589 h 2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661" h="297857">
                  <a:moveTo>
                    <a:pt x="14527" y="275589"/>
                  </a:moveTo>
                  <a:cubicBezTo>
                    <a:pt x="20644" y="275589"/>
                    <a:pt x="16821" y="284000"/>
                    <a:pt x="25231" y="280177"/>
                  </a:cubicBezTo>
                  <a:cubicBezTo>
                    <a:pt x="33642" y="276354"/>
                    <a:pt x="40523" y="276354"/>
                    <a:pt x="47404" y="281706"/>
                  </a:cubicBezTo>
                  <a:cubicBezTo>
                    <a:pt x="54285" y="286293"/>
                    <a:pt x="60402" y="287822"/>
                    <a:pt x="68048" y="287822"/>
                  </a:cubicBezTo>
                  <a:lnTo>
                    <a:pt x="148329" y="287822"/>
                  </a:lnTo>
                  <a:lnTo>
                    <a:pt x="156739" y="296233"/>
                  </a:lnTo>
                  <a:cubicBezTo>
                    <a:pt x="156739" y="296233"/>
                    <a:pt x="201085" y="292410"/>
                    <a:pt x="207966" y="296233"/>
                  </a:cubicBezTo>
                  <a:cubicBezTo>
                    <a:pt x="214847" y="300056"/>
                    <a:pt x="237020" y="296233"/>
                    <a:pt x="243902" y="293939"/>
                  </a:cubicBezTo>
                  <a:cubicBezTo>
                    <a:pt x="245430" y="293175"/>
                    <a:pt x="247724" y="293175"/>
                    <a:pt x="250018" y="292410"/>
                  </a:cubicBezTo>
                  <a:lnTo>
                    <a:pt x="223258" y="254181"/>
                  </a:lnTo>
                  <a:lnTo>
                    <a:pt x="225551" y="173135"/>
                  </a:lnTo>
                  <a:lnTo>
                    <a:pt x="259958" y="174664"/>
                  </a:lnTo>
                  <a:lnTo>
                    <a:pt x="266074" y="168548"/>
                  </a:lnTo>
                  <a:lnTo>
                    <a:pt x="270662" y="120379"/>
                  </a:lnTo>
                  <a:cubicBezTo>
                    <a:pt x="269133" y="119615"/>
                    <a:pt x="266839" y="118850"/>
                    <a:pt x="264545" y="120379"/>
                  </a:cubicBezTo>
                  <a:cubicBezTo>
                    <a:pt x="257664" y="123437"/>
                    <a:pt x="251547" y="122673"/>
                    <a:pt x="243902" y="122673"/>
                  </a:cubicBezTo>
                  <a:cubicBezTo>
                    <a:pt x="237020" y="122673"/>
                    <a:pt x="235491" y="130319"/>
                    <a:pt x="231668" y="128790"/>
                  </a:cubicBezTo>
                  <a:cubicBezTo>
                    <a:pt x="227845" y="128025"/>
                    <a:pt x="230904" y="115027"/>
                    <a:pt x="231668" y="109675"/>
                  </a:cubicBezTo>
                  <a:cubicBezTo>
                    <a:pt x="232433" y="104323"/>
                    <a:pt x="225551" y="94383"/>
                    <a:pt x="220199" y="90561"/>
                  </a:cubicBezTo>
                  <a:cubicBezTo>
                    <a:pt x="214847" y="85973"/>
                    <a:pt x="226316" y="59213"/>
                    <a:pt x="223258" y="56154"/>
                  </a:cubicBezTo>
                  <a:cubicBezTo>
                    <a:pt x="220199" y="53096"/>
                    <a:pt x="219435" y="43921"/>
                    <a:pt x="219435" y="37040"/>
                  </a:cubicBezTo>
                  <a:cubicBezTo>
                    <a:pt x="219435" y="29394"/>
                    <a:pt x="214083" y="33981"/>
                    <a:pt x="204143" y="33981"/>
                  </a:cubicBezTo>
                  <a:cubicBezTo>
                    <a:pt x="194204" y="33981"/>
                    <a:pt x="192675" y="28629"/>
                    <a:pt x="192675" y="28629"/>
                  </a:cubicBezTo>
                  <a:cubicBezTo>
                    <a:pt x="192675" y="28629"/>
                    <a:pt x="180441" y="25571"/>
                    <a:pt x="174324" y="28629"/>
                  </a:cubicBezTo>
                  <a:cubicBezTo>
                    <a:pt x="168208" y="31688"/>
                    <a:pt x="168972" y="51567"/>
                    <a:pt x="165149" y="50038"/>
                  </a:cubicBezTo>
                  <a:cubicBezTo>
                    <a:pt x="161326" y="49273"/>
                    <a:pt x="148329" y="50802"/>
                    <a:pt x="138389" y="54625"/>
                  </a:cubicBezTo>
                  <a:cubicBezTo>
                    <a:pt x="128450" y="57683"/>
                    <a:pt x="123862" y="52331"/>
                    <a:pt x="118510" y="39334"/>
                  </a:cubicBezTo>
                  <a:cubicBezTo>
                    <a:pt x="113158" y="26336"/>
                    <a:pt x="107041" y="30923"/>
                    <a:pt x="109335" y="20984"/>
                  </a:cubicBezTo>
                  <a:cubicBezTo>
                    <a:pt x="111629" y="11044"/>
                    <a:pt x="105512" y="340"/>
                    <a:pt x="105512" y="340"/>
                  </a:cubicBezTo>
                  <a:cubicBezTo>
                    <a:pt x="105512" y="340"/>
                    <a:pt x="37465" y="-425"/>
                    <a:pt x="30583" y="340"/>
                  </a:cubicBezTo>
                  <a:cubicBezTo>
                    <a:pt x="27525" y="1104"/>
                    <a:pt x="22173" y="4163"/>
                    <a:pt x="17585" y="7986"/>
                  </a:cubicBezTo>
                  <a:cubicBezTo>
                    <a:pt x="21408" y="24807"/>
                    <a:pt x="35171" y="52331"/>
                    <a:pt x="38229" y="58448"/>
                  </a:cubicBezTo>
                  <a:cubicBezTo>
                    <a:pt x="41288" y="65329"/>
                    <a:pt x="34406" y="71446"/>
                    <a:pt x="34406" y="83679"/>
                  </a:cubicBezTo>
                  <a:cubicBezTo>
                    <a:pt x="34406" y="95912"/>
                    <a:pt x="47404" y="119615"/>
                    <a:pt x="48933" y="134906"/>
                  </a:cubicBezTo>
                  <a:cubicBezTo>
                    <a:pt x="50462" y="150198"/>
                    <a:pt x="40523" y="160137"/>
                    <a:pt x="32113" y="170077"/>
                  </a:cubicBezTo>
                  <a:cubicBezTo>
                    <a:pt x="23702" y="180016"/>
                    <a:pt x="15292" y="202954"/>
                    <a:pt x="15292" y="216716"/>
                  </a:cubicBezTo>
                  <a:cubicBezTo>
                    <a:pt x="15292" y="230479"/>
                    <a:pt x="3059" y="244241"/>
                    <a:pt x="3059" y="251123"/>
                  </a:cubicBezTo>
                  <a:cubicBezTo>
                    <a:pt x="3059" y="257239"/>
                    <a:pt x="1529" y="276354"/>
                    <a:pt x="0" y="284000"/>
                  </a:cubicBezTo>
                  <a:cubicBezTo>
                    <a:pt x="0" y="284000"/>
                    <a:pt x="0" y="284764"/>
                    <a:pt x="0" y="284764"/>
                  </a:cubicBezTo>
                  <a:lnTo>
                    <a:pt x="6881" y="282470"/>
                  </a:lnTo>
                  <a:cubicBezTo>
                    <a:pt x="6881" y="281706"/>
                    <a:pt x="9175" y="275589"/>
                    <a:pt x="14527" y="2755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3" name="Vrije vorm: vorm 392">
              <a:extLst>
                <a:ext uri="{FF2B5EF4-FFF2-40B4-BE49-F238E27FC236}">
                  <a16:creationId xmlns:a16="http://schemas.microsoft.com/office/drawing/2014/main" id="{44DB5E07-F5BF-4036-9908-86AA8B379421}"/>
                </a:ext>
              </a:extLst>
            </p:cNvPr>
            <p:cNvSpPr/>
            <p:nvPr/>
          </p:nvSpPr>
          <p:spPr>
            <a:xfrm>
              <a:off x="6833815" y="4515323"/>
              <a:ext cx="267603" cy="244367"/>
            </a:xfrm>
            <a:custGeom>
              <a:avLst/>
              <a:gdLst>
                <a:gd name="connsiteX0" fmla="*/ 205672 w 267603"/>
                <a:gd name="connsiteY0" fmla="*/ 9939 h 244367"/>
                <a:gd name="connsiteX1" fmla="*/ 188852 w 267603"/>
                <a:gd name="connsiteY1" fmla="*/ 0 h 244367"/>
                <a:gd name="connsiteX2" fmla="*/ 160562 w 267603"/>
                <a:gd name="connsiteY2" fmla="*/ 4588 h 244367"/>
                <a:gd name="connsiteX3" fmla="*/ 154445 w 267603"/>
                <a:gd name="connsiteY3" fmla="*/ 20644 h 244367"/>
                <a:gd name="connsiteX4" fmla="*/ 151387 w 267603"/>
                <a:gd name="connsiteY4" fmla="*/ 33642 h 244367"/>
                <a:gd name="connsiteX5" fmla="*/ 150623 w 267603"/>
                <a:gd name="connsiteY5" fmla="*/ 60402 h 244367"/>
                <a:gd name="connsiteX6" fmla="*/ 145270 w 267603"/>
                <a:gd name="connsiteY6" fmla="*/ 83339 h 244367"/>
                <a:gd name="connsiteX7" fmla="*/ 160562 w 267603"/>
                <a:gd name="connsiteY7" fmla="*/ 102454 h 244367"/>
                <a:gd name="connsiteX8" fmla="*/ 175854 w 267603"/>
                <a:gd name="connsiteY8" fmla="*/ 97102 h 244367"/>
                <a:gd name="connsiteX9" fmla="*/ 178912 w 267603"/>
                <a:gd name="connsiteY9" fmla="*/ 114687 h 244367"/>
                <a:gd name="connsiteX10" fmla="*/ 175089 w 267603"/>
                <a:gd name="connsiteY10" fmla="*/ 125391 h 244367"/>
                <a:gd name="connsiteX11" fmla="*/ 158268 w 267603"/>
                <a:gd name="connsiteY11" fmla="*/ 125391 h 244367"/>
                <a:gd name="connsiteX12" fmla="*/ 149093 w 267603"/>
                <a:gd name="connsiteY12" fmla="*/ 104747 h 244367"/>
                <a:gd name="connsiteX13" fmla="*/ 131508 w 267603"/>
                <a:gd name="connsiteY13" fmla="*/ 100160 h 244367"/>
                <a:gd name="connsiteX14" fmla="*/ 119274 w 267603"/>
                <a:gd name="connsiteY14" fmla="*/ 86398 h 244367"/>
                <a:gd name="connsiteX15" fmla="*/ 110864 w 267603"/>
                <a:gd name="connsiteY15" fmla="*/ 90985 h 244367"/>
                <a:gd name="connsiteX16" fmla="*/ 100925 w 267603"/>
                <a:gd name="connsiteY16" fmla="*/ 94043 h 244367"/>
                <a:gd name="connsiteX17" fmla="*/ 81045 w 267603"/>
                <a:gd name="connsiteY17" fmla="*/ 87927 h 244367"/>
                <a:gd name="connsiteX18" fmla="*/ 74164 w 267603"/>
                <a:gd name="connsiteY18" fmla="*/ 75693 h 244367"/>
                <a:gd name="connsiteX19" fmla="*/ 59637 w 267603"/>
                <a:gd name="connsiteY19" fmla="*/ 76458 h 244367"/>
                <a:gd name="connsiteX20" fmla="*/ 53521 w 267603"/>
                <a:gd name="connsiteY20" fmla="*/ 71106 h 244367"/>
                <a:gd name="connsiteX21" fmla="*/ 47404 w 267603"/>
                <a:gd name="connsiteY21" fmla="*/ 64989 h 244367"/>
                <a:gd name="connsiteX22" fmla="*/ 42816 w 267603"/>
                <a:gd name="connsiteY22" fmla="*/ 113158 h 244367"/>
                <a:gd name="connsiteX23" fmla="*/ 36700 w 267603"/>
                <a:gd name="connsiteY23" fmla="*/ 119275 h 244367"/>
                <a:gd name="connsiteX24" fmla="*/ 2294 w 267603"/>
                <a:gd name="connsiteY24" fmla="*/ 117745 h 244367"/>
                <a:gd name="connsiteX25" fmla="*/ 0 w 267603"/>
                <a:gd name="connsiteY25" fmla="*/ 198791 h 244367"/>
                <a:gd name="connsiteX26" fmla="*/ 26760 w 267603"/>
                <a:gd name="connsiteY26" fmla="*/ 237020 h 244367"/>
                <a:gd name="connsiteX27" fmla="*/ 68812 w 267603"/>
                <a:gd name="connsiteY27" fmla="*/ 234726 h 244367"/>
                <a:gd name="connsiteX28" fmla="*/ 70342 w 267603"/>
                <a:gd name="connsiteY28" fmla="*/ 240078 h 244367"/>
                <a:gd name="connsiteX29" fmla="*/ 82575 w 267603"/>
                <a:gd name="connsiteY29" fmla="*/ 238549 h 244367"/>
                <a:gd name="connsiteX30" fmla="*/ 112394 w 267603"/>
                <a:gd name="connsiteY30" fmla="*/ 243901 h 244367"/>
                <a:gd name="connsiteX31" fmla="*/ 136095 w 267603"/>
                <a:gd name="connsiteY31" fmla="*/ 216376 h 244367"/>
                <a:gd name="connsiteX32" fmla="*/ 157504 w 267603"/>
                <a:gd name="connsiteY32" fmla="*/ 198791 h 244367"/>
                <a:gd name="connsiteX33" fmla="*/ 170501 w 267603"/>
                <a:gd name="connsiteY33" fmla="*/ 186558 h 244367"/>
                <a:gd name="connsiteX34" fmla="*/ 190380 w 267603"/>
                <a:gd name="connsiteY34" fmla="*/ 185793 h 244367"/>
                <a:gd name="connsiteX35" fmla="*/ 191910 w 267603"/>
                <a:gd name="connsiteY35" fmla="*/ 185793 h 244367"/>
                <a:gd name="connsiteX36" fmla="*/ 187322 w 267603"/>
                <a:gd name="connsiteY36" fmla="*/ 167443 h 244367"/>
                <a:gd name="connsiteX37" fmla="*/ 251547 w 267603"/>
                <a:gd name="connsiteY37" fmla="*/ 142977 h 244367"/>
                <a:gd name="connsiteX38" fmla="*/ 247724 w 267603"/>
                <a:gd name="connsiteY38" fmla="*/ 132272 h 244367"/>
                <a:gd name="connsiteX39" fmla="*/ 251547 w 267603"/>
                <a:gd name="connsiteY39" fmla="*/ 108570 h 244367"/>
                <a:gd name="connsiteX40" fmla="*/ 260722 w 267603"/>
                <a:gd name="connsiteY40" fmla="*/ 102454 h 244367"/>
                <a:gd name="connsiteX41" fmla="*/ 259193 w 267603"/>
                <a:gd name="connsiteY41" fmla="*/ 62696 h 244367"/>
                <a:gd name="connsiteX42" fmla="*/ 267603 w 267603"/>
                <a:gd name="connsiteY42" fmla="*/ 58108 h 244367"/>
                <a:gd name="connsiteX43" fmla="*/ 256899 w 267603"/>
                <a:gd name="connsiteY43" fmla="*/ 32112 h 244367"/>
                <a:gd name="connsiteX44" fmla="*/ 227081 w 267603"/>
                <a:gd name="connsiteY44" fmla="*/ 18350 h 244367"/>
                <a:gd name="connsiteX45" fmla="*/ 205672 w 267603"/>
                <a:gd name="connsiteY45" fmla="*/ 9939 h 2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603" h="244367">
                  <a:moveTo>
                    <a:pt x="205672" y="9939"/>
                  </a:moveTo>
                  <a:cubicBezTo>
                    <a:pt x="202614" y="9939"/>
                    <a:pt x="194968" y="4588"/>
                    <a:pt x="188852" y="0"/>
                  </a:cubicBezTo>
                  <a:cubicBezTo>
                    <a:pt x="184264" y="5352"/>
                    <a:pt x="168972" y="4588"/>
                    <a:pt x="160562" y="4588"/>
                  </a:cubicBezTo>
                  <a:cubicBezTo>
                    <a:pt x="152151" y="4588"/>
                    <a:pt x="159797" y="16821"/>
                    <a:pt x="154445" y="20644"/>
                  </a:cubicBezTo>
                  <a:cubicBezTo>
                    <a:pt x="149093" y="25231"/>
                    <a:pt x="147564" y="31348"/>
                    <a:pt x="151387" y="33642"/>
                  </a:cubicBezTo>
                  <a:cubicBezTo>
                    <a:pt x="155210" y="35935"/>
                    <a:pt x="150623" y="54285"/>
                    <a:pt x="150623" y="60402"/>
                  </a:cubicBezTo>
                  <a:cubicBezTo>
                    <a:pt x="150623" y="66518"/>
                    <a:pt x="142212" y="81046"/>
                    <a:pt x="145270" y="83339"/>
                  </a:cubicBezTo>
                  <a:cubicBezTo>
                    <a:pt x="148328" y="85633"/>
                    <a:pt x="153681" y="100925"/>
                    <a:pt x="160562" y="102454"/>
                  </a:cubicBezTo>
                  <a:cubicBezTo>
                    <a:pt x="167443" y="104747"/>
                    <a:pt x="172795" y="97102"/>
                    <a:pt x="175854" y="97102"/>
                  </a:cubicBezTo>
                  <a:cubicBezTo>
                    <a:pt x="178912" y="97102"/>
                    <a:pt x="178912" y="107041"/>
                    <a:pt x="178912" y="114687"/>
                  </a:cubicBezTo>
                  <a:cubicBezTo>
                    <a:pt x="178912" y="122333"/>
                    <a:pt x="175089" y="125391"/>
                    <a:pt x="175089" y="125391"/>
                  </a:cubicBezTo>
                  <a:cubicBezTo>
                    <a:pt x="175089" y="125391"/>
                    <a:pt x="163620" y="129979"/>
                    <a:pt x="158268" y="125391"/>
                  </a:cubicBezTo>
                  <a:cubicBezTo>
                    <a:pt x="152916" y="120804"/>
                    <a:pt x="149093" y="109335"/>
                    <a:pt x="149093" y="104747"/>
                  </a:cubicBezTo>
                  <a:cubicBezTo>
                    <a:pt x="149093" y="100160"/>
                    <a:pt x="136860" y="100160"/>
                    <a:pt x="131508" y="100160"/>
                  </a:cubicBezTo>
                  <a:cubicBezTo>
                    <a:pt x="126156" y="100160"/>
                    <a:pt x="121568" y="90220"/>
                    <a:pt x="119274" y="86398"/>
                  </a:cubicBezTo>
                  <a:cubicBezTo>
                    <a:pt x="116981" y="81810"/>
                    <a:pt x="110864" y="87162"/>
                    <a:pt x="110864" y="90985"/>
                  </a:cubicBezTo>
                  <a:cubicBezTo>
                    <a:pt x="110864" y="94043"/>
                    <a:pt x="105512" y="94043"/>
                    <a:pt x="100925" y="94043"/>
                  </a:cubicBezTo>
                  <a:cubicBezTo>
                    <a:pt x="96337" y="94043"/>
                    <a:pt x="85633" y="85633"/>
                    <a:pt x="81045" y="87927"/>
                  </a:cubicBezTo>
                  <a:cubicBezTo>
                    <a:pt x="77223" y="90220"/>
                    <a:pt x="72635" y="80281"/>
                    <a:pt x="74164" y="75693"/>
                  </a:cubicBezTo>
                  <a:cubicBezTo>
                    <a:pt x="74929" y="71106"/>
                    <a:pt x="64225" y="74929"/>
                    <a:pt x="59637" y="76458"/>
                  </a:cubicBezTo>
                  <a:cubicBezTo>
                    <a:pt x="55814" y="78752"/>
                    <a:pt x="53521" y="71106"/>
                    <a:pt x="53521" y="71106"/>
                  </a:cubicBezTo>
                  <a:cubicBezTo>
                    <a:pt x="53521" y="71106"/>
                    <a:pt x="51227" y="66518"/>
                    <a:pt x="47404" y="64989"/>
                  </a:cubicBezTo>
                  <a:lnTo>
                    <a:pt x="42816" y="113158"/>
                  </a:lnTo>
                  <a:lnTo>
                    <a:pt x="36700" y="119275"/>
                  </a:lnTo>
                  <a:lnTo>
                    <a:pt x="2294" y="117745"/>
                  </a:lnTo>
                  <a:lnTo>
                    <a:pt x="0" y="198791"/>
                  </a:lnTo>
                  <a:lnTo>
                    <a:pt x="26760" y="237020"/>
                  </a:lnTo>
                  <a:cubicBezTo>
                    <a:pt x="40523" y="233962"/>
                    <a:pt x="68812" y="230139"/>
                    <a:pt x="68812" y="234726"/>
                  </a:cubicBezTo>
                  <a:cubicBezTo>
                    <a:pt x="68812" y="236256"/>
                    <a:pt x="69577" y="238549"/>
                    <a:pt x="70342" y="240078"/>
                  </a:cubicBezTo>
                  <a:cubicBezTo>
                    <a:pt x="74929" y="238549"/>
                    <a:pt x="79516" y="237785"/>
                    <a:pt x="82575" y="238549"/>
                  </a:cubicBezTo>
                  <a:cubicBezTo>
                    <a:pt x="87927" y="239314"/>
                    <a:pt x="106276" y="246195"/>
                    <a:pt x="112394" y="243901"/>
                  </a:cubicBezTo>
                  <a:cubicBezTo>
                    <a:pt x="117745" y="240843"/>
                    <a:pt x="127685" y="219435"/>
                    <a:pt x="136095" y="216376"/>
                  </a:cubicBezTo>
                  <a:cubicBezTo>
                    <a:pt x="145270" y="213318"/>
                    <a:pt x="157504" y="203379"/>
                    <a:pt x="157504" y="198791"/>
                  </a:cubicBezTo>
                  <a:cubicBezTo>
                    <a:pt x="157504" y="194204"/>
                    <a:pt x="157504" y="190381"/>
                    <a:pt x="170501" y="186558"/>
                  </a:cubicBezTo>
                  <a:lnTo>
                    <a:pt x="190380" y="185793"/>
                  </a:lnTo>
                  <a:lnTo>
                    <a:pt x="191910" y="185793"/>
                  </a:lnTo>
                  <a:lnTo>
                    <a:pt x="187322" y="167443"/>
                  </a:lnTo>
                  <a:cubicBezTo>
                    <a:pt x="187322" y="167443"/>
                    <a:pt x="248489" y="143741"/>
                    <a:pt x="251547" y="142977"/>
                  </a:cubicBezTo>
                  <a:cubicBezTo>
                    <a:pt x="248489" y="136860"/>
                    <a:pt x="246195" y="133037"/>
                    <a:pt x="247724" y="132272"/>
                  </a:cubicBezTo>
                  <a:cubicBezTo>
                    <a:pt x="250018" y="130743"/>
                    <a:pt x="251547" y="113923"/>
                    <a:pt x="251547" y="108570"/>
                  </a:cubicBezTo>
                  <a:cubicBezTo>
                    <a:pt x="251547" y="103218"/>
                    <a:pt x="266074" y="107041"/>
                    <a:pt x="260722" y="102454"/>
                  </a:cubicBezTo>
                  <a:cubicBezTo>
                    <a:pt x="256135" y="97866"/>
                    <a:pt x="256899" y="68812"/>
                    <a:pt x="259193" y="62696"/>
                  </a:cubicBezTo>
                  <a:cubicBezTo>
                    <a:pt x="261487" y="56579"/>
                    <a:pt x="267603" y="62696"/>
                    <a:pt x="267603" y="58108"/>
                  </a:cubicBezTo>
                  <a:cubicBezTo>
                    <a:pt x="267603" y="52756"/>
                    <a:pt x="260722" y="36700"/>
                    <a:pt x="256899" y="32112"/>
                  </a:cubicBezTo>
                  <a:cubicBezTo>
                    <a:pt x="254605" y="28289"/>
                    <a:pt x="233197" y="19879"/>
                    <a:pt x="227081" y="18350"/>
                  </a:cubicBezTo>
                  <a:cubicBezTo>
                    <a:pt x="220964" y="17585"/>
                    <a:pt x="211789" y="9939"/>
                    <a:pt x="205672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4" name="Vrije vorm: vorm 393">
              <a:extLst>
                <a:ext uri="{FF2B5EF4-FFF2-40B4-BE49-F238E27FC236}">
                  <a16:creationId xmlns:a16="http://schemas.microsoft.com/office/drawing/2014/main" id="{355D7A77-DD3F-4B61-9C02-4847F6813247}"/>
                </a:ext>
              </a:extLst>
            </p:cNvPr>
            <p:cNvSpPr/>
            <p:nvPr/>
          </p:nvSpPr>
          <p:spPr>
            <a:xfrm>
              <a:off x="6833815" y="4515323"/>
              <a:ext cx="267603" cy="244367"/>
            </a:xfrm>
            <a:custGeom>
              <a:avLst/>
              <a:gdLst>
                <a:gd name="connsiteX0" fmla="*/ 205672 w 267603"/>
                <a:gd name="connsiteY0" fmla="*/ 9939 h 244367"/>
                <a:gd name="connsiteX1" fmla="*/ 188852 w 267603"/>
                <a:gd name="connsiteY1" fmla="*/ 0 h 244367"/>
                <a:gd name="connsiteX2" fmla="*/ 160562 w 267603"/>
                <a:gd name="connsiteY2" fmla="*/ 4588 h 244367"/>
                <a:gd name="connsiteX3" fmla="*/ 154445 w 267603"/>
                <a:gd name="connsiteY3" fmla="*/ 20644 h 244367"/>
                <a:gd name="connsiteX4" fmla="*/ 151387 w 267603"/>
                <a:gd name="connsiteY4" fmla="*/ 33642 h 244367"/>
                <a:gd name="connsiteX5" fmla="*/ 150623 w 267603"/>
                <a:gd name="connsiteY5" fmla="*/ 60402 h 244367"/>
                <a:gd name="connsiteX6" fmla="*/ 145270 w 267603"/>
                <a:gd name="connsiteY6" fmla="*/ 83339 h 244367"/>
                <a:gd name="connsiteX7" fmla="*/ 160562 w 267603"/>
                <a:gd name="connsiteY7" fmla="*/ 102454 h 244367"/>
                <a:gd name="connsiteX8" fmla="*/ 175854 w 267603"/>
                <a:gd name="connsiteY8" fmla="*/ 97102 h 244367"/>
                <a:gd name="connsiteX9" fmla="*/ 178912 w 267603"/>
                <a:gd name="connsiteY9" fmla="*/ 114687 h 244367"/>
                <a:gd name="connsiteX10" fmla="*/ 175089 w 267603"/>
                <a:gd name="connsiteY10" fmla="*/ 125391 h 244367"/>
                <a:gd name="connsiteX11" fmla="*/ 158268 w 267603"/>
                <a:gd name="connsiteY11" fmla="*/ 125391 h 244367"/>
                <a:gd name="connsiteX12" fmla="*/ 149093 w 267603"/>
                <a:gd name="connsiteY12" fmla="*/ 104747 h 244367"/>
                <a:gd name="connsiteX13" fmla="*/ 131508 w 267603"/>
                <a:gd name="connsiteY13" fmla="*/ 100160 h 244367"/>
                <a:gd name="connsiteX14" fmla="*/ 119274 w 267603"/>
                <a:gd name="connsiteY14" fmla="*/ 86398 h 244367"/>
                <a:gd name="connsiteX15" fmla="*/ 110864 w 267603"/>
                <a:gd name="connsiteY15" fmla="*/ 90985 h 244367"/>
                <a:gd name="connsiteX16" fmla="*/ 100925 w 267603"/>
                <a:gd name="connsiteY16" fmla="*/ 94043 h 244367"/>
                <a:gd name="connsiteX17" fmla="*/ 81045 w 267603"/>
                <a:gd name="connsiteY17" fmla="*/ 87927 h 244367"/>
                <a:gd name="connsiteX18" fmla="*/ 74164 w 267603"/>
                <a:gd name="connsiteY18" fmla="*/ 75693 h 244367"/>
                <a:gd name="connsiteX19" fmla="*/ 59637 w 267603"/>
                <a:gd name="connsiteY19" fmla="*/ 76458 h 244367"/>
                <a:gd name="connsiteX20" fmla="*/ 53521 w 267603"/>
                <a:gd name="connsiteY20" fmla="*/ 71106 h 244367"/>
                <a:gd name="connsiteX21" fmla="*/ 47404 w 267603"/>
                <a:gd name="connsiteY21" fmla="*/ 64989 h 244367"/>
                <a:gd name="connsiteX22" fmla="*/ 42816 w 267603"/>
                <a:gd name="connsiteY22" fmla="*/ 113158 h 244367"/>
                <a:gd name="connsiteX23" fmla="*/ 36700 w 267603"/>
                <a:gd name="connsiteY23" fmla="*/ 119275 h 244367"/>
                <a:gd name="connsiteX24" fmla="*/ 2294 w 267603"/>
                <a:gd name="connsiteY24" fmla="*/ 117745 h 244367"/>
                <a:gd name="connsiteX25" fmla="*/ 0 w 267603"/>
                <a:gd name="connsiteY25" fmla="*/ 198791 h 244367"/>
                <a:gd name="connsiteX26" fmla="*/ 26760 w 267603"/>
                <a:gd name="connsiteY26" fmla="*/ 237020 h 244367"/>
                <a:gd name="connsiteX27" fmla="*/ 68812 w 267603"/>
                <a:gd name="connsiteY27" fmla="*/ 234726 h 244367"/>
                <a:gd name="connsiteX28" fmla="*/ 70342 w 267603"/>
                <a:gd name="connsiteY28" fmla="*/ 240078 h 244367"/>
                <a:gd name="connsiteX29" fmla="*/ 82575 w 267603"/>
                <a:gd name="connsiteY29" fmla="*/ 238549 h 244367"/>
                <a:gd name="connsiteX30" fmla="*/ 112394 w 267603"/>
                <a:gd name="connsiteY30" fmla="*/ 243901 h 244367"/>
                <a:gd name="connsiteX31" fmla="*/ 136095 w 267603"/>
                <a:gd name="connsiteY31" fmla="*/ 216376 h 244367"/>
                <a:gd name="connsiteX32" fmla="*/ 157504 w 267603"/>
                <a:gd name="connsiteY32" fmla="*/ 198791 h 244367"/>
                <a:gd name="connsiteX33" fmla="*/ 170501 w 267603"/>
                <a:gd name="connsiteY33" fmla="*/ 186558 h 244367"/>
                <a:gd name="connsiteX34" fmla="*/ 190380 w 267603"/>
                <a:gd name="connsiteY34" fmla="*/ 185793 h 244367"/>
                <a:gd name="connsiteX35" fmla="*/ 191910 w 267603"/>
                <a:gd name="connsiteY35" fmla="*/ 185793 h 244367"/>
                <a:gd name="connsiteX36" fmla="*/ 187322 w 267603"/>
                <a:gd name="connsiteY36" fmla="*/ 167443 h 244367"/>
                <a:gd name="connsiteX37" fmla="*/ 251547 w 267603"/>
                <a:gd name="connsiteY37" fmla="*/ 142977 h 244367"/>
                <a:gd name="connsiteX38" fmla="*/ 247724 w 267603"/>
                <a:gd name="connsiteY38" fmla="*/ 132272 h 244367"/>
                <a:gd name="connsiteX39" fmla="*/ 251547 w 267603"/>
                <a:gd name="connsiteY39" fmla="*/ 108570 h 244367"/>
                <a:gd name="connsiteX40" fmla="*/ 260722 w 267603"/>
                <a:gd name="connsiteY40" fmla="*/ 102454 h 244367"/>
                <a:gd name="connsiteX41" fmla="*/ 259193 w 267603"/>
                <a:gd name="connsiteY41" fmla="*/ 62696 h 244367"/>
                <a:gd name="connsiteX42" fmla="*/ 267603 w 267603"/>
                <a:gd name="connsiteY42" fmla="*/ 58108 h 244367"/>
                <a:gd name="connsiteX43" fmla="*/ 256899 w 267603"/>
                <a:gd name="connsiteY43" fmla="*/ 32112 h 244367"/>
                <a:gd name="connsiteX44" fmla="*/ 227081 w 267603"/>
                <a:gd name="connsiteY44" fmla="*/ 18350 h 244367"/>
                <a:gd name="connsiteX45" fmla="*/ 205672 w 267603"/>
                <a:gd name="connsiteY45" fmla="*/ 9939 h 2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603" h="244367">
                  <a:moveTo>
                    <a:pt x="205672" y="9939"/>
                  </a:moveTo>
                  <a:cubicBezTo>
                    <a:pt x="202614" y="9939"/>
                    <a:pt x="194968" y="4588"/>
                    <a:pt x="188852" y="0"/>
                  </a:cubicBezTo>
                  <a:cubicBezTo>
                    <a:pt x="184264" y="5352"/>
                    <a:pt x="168972" y="4588"/>
                    <a:pt x="160562" y="4588"/>
                  </a:cubicBezTo>
                  <a:cubicBezTo>
                    <a:pt x="152151" y="4588"/>
                    <a:pt x="159797" y="16821"/>
                    <a:pt x="154445" y="20644"/>
                  </a:cubicBezTo>
                  <a:cubicBezTo>
                    <a:pt x="149093" y="25231"/>
                    <a:pt x="147564" y="31348"/>
                    <a:pt x="151387" y="33642"/>
                  </a:cubicBezTo>
                  <a:cubicBezTo>
                    <a:pt x="155210" y="35935"/>
                    <a:pt x="150623" y="54285"/>
                    <a:pt x="150623" y="60402"/>
                  </a:cubicBezTo>
                  <a:cubicBezTo>
                    <a:pt x="150623" y="66518"/>
                    <a:pt x="142212" y="81046"/>
                    <a:pt x="145270" y="83339"/>
                  </a:cubicBezTo>
                  <a:cubicBezTo>
                    <a:pt x="148328" y="85633"/>
                    <a:pt x="153681" y="100925"/>
                    <a:pt x="160562" y="102454"/>
                  </a:cubicBezTo>
                  <a:cubicBezTo>
                    <a:pt x="167443" y="104747"/>
                    <a:pt x="172795" y="97102"/>
                    <a:pt x="175854" y="97102"/>
                  </a:cubicBezTo>
                  <a:cubicBezTo>
                    <a:pt x="178912" y="97102"/>
                    <a:pt x="178912" y="107041"/>
                    <a:pt x="178912" y="114687"/>
                  </a:cubicBezTo>
                  <a:cubicBezTo>
                    <a:pt x="178912" y="122333"/>
                    <a:pt x="175089" y="125391"/>
                    <a:pt x="175089" y="125391"/>
                  </a:cubicBezTo>
                  <a:cubicBezTo>
                    <a:pt x="175089" y="125391"/>
                    <a:pt x="163620" y="129979"/>
                    <a:pt x="158268" y="125391"/>
                  </a:cubicBezTo>
                  <a:cubicBezTo>
                    <a:pt x="152916" y="120804"/>
                    <a:pt x="149093" y="109335"/>
                    <a:pt x="149093" y="104747"/>
                  </a:cubicBezTo>
                  <a:cubicBezTo>
                    <a:pt x="149093" y="100160"/>
                    <a:pt x="136860" y="100160"/>
                    <a:pt x="131508" y="100160"/>
                  </a:cubicBezTo>
                  <a:cubicBezTo>
                    <a:pt x="126156" y="100160"/>
                    <a:pt x="121568" y="90220"/>
                    <a:pt x="119274" y="86398"/>
                  </a:cubicBezTo>
                  <a:cubicBezTo>
                    <a:pt x="116981" y="81810"/>
                    <a:pt x="110864" y="87162"/>
                    <a:pt x="110864" y="90985"/>
                  </a:cubicBezTo>
                  <a:cubicBezTo>
                    <a:pt x="110864" y="94043"/>
                    <a:pt x="105512" y="94043"/>
                    <a:pt x="100925" y="94043"/>
                  </a:cubicBezTo>
                  <a:cubicBezTo>
                    <a:pt x="96337" y="94043"/>
                    <a:pt x="85633" y="85633"/>
                    <a:pt x="81045" y="87927"/>
                  </a:cubicBezTo>
                  <a:cubicBezTo>
                    <a:pt x="77223" y="90220"/>
                    <a:pt x="72635" y="80281"/>
                    <a:pt x="74164" y="75693"/>
                  </a:cubicBezTo>
                  <a:cubicBezTo>
                    <a:pt x="74929" y="71106"/>
                    <a:pt x="64225" y="74929"/>
                    <a:pt x="59637" y="76458"/>
                  </a:cubicBezTo>
                  <a:cubicBezTo>
                    <a:pt x="55814" y="78752"/>
                    <a:pt x="53521" y="71106"/>
                    <a:pt x="53521" y="71106"/>
                  </a:cubicBezTo>
                  <a:cubicBezTo>
                    <a:pt x="53521" y="71106"/>
                    <a:pt x="51227" y="66518"/>
                    <a:pt x="47404" y="64989"/>
                  </a:cubicBezTo>
                  <a:lnTo>
                    <a:pt x="42816" y="113158"/>
                  </a:lnTo>
                  <a:lnTo>
                    <a:pt x="36700" y="119275"/>
                  </a:lnTo>
                  <a:lnTo>
                    <a:pt x="2294" y="117745"/>
                  </a:lnTo>
                  <a:lnTo>
                    <a:pt x="0" y="198791"/>
                  </a:lnTo>
                  <a:lnTo>
                    <a:pt x="26760" y="237020"/>
                  </a:lnTo>
                  <a:cubicBezTo>
                    <a:pt x="40523" y="233962"/>
                    <a:pt x="68812" y="230139"/>
                    <a:pt x="68812" y="234726"/>
                  </a:cubicBezTo>
                  <a:cubicBezTo>
                    <a:pt x="68812" y="236256"/>
                    <a:pt x="69577" y="238549"/>
                    <a:pt x="70342" y="240078"/>
                  </a:cubicBezTo>
                  <a:cubicBezTo>
                    <a:pt x="74929" y="238549"/>
                    <a:pt x="79516" y="237785"/>
                    <a:pt x="82575" y="238549"/>
                  </a:cubicBezTo>
                  <a:cubicBezTo>
                    <a:pt x="87927" y="239314"/>
                    <a:pt x="106276" y="246195"/>
                    <a:pt x="112394" y="243901"/>
                  </a:cubicBezTo>
                  <a:cubicBezTo>
                    <a:pt x="117745" y="240843"/>
                    <a:pt x="127685" y="219435"/>
                    <a:pt x="136095" y="216376"/>
                  </a:cubicBezTo>
                  <a:cubicBezTo>
                    <a:pt x="145270" y="213318"/>
                    <a:pt x="157504" y="203379"/>
                    <a:pt x="157504" y="198791"/>
                  </a:cubicBezTo>
                  <a:cubicBezTo>
                    <a:pt x="157504" y="194204"/>
                    <a:pt x="157504" y="190381"/>
                    <a:pt x="170501" y="186558"/>
                  </a:cubicBezTo>
                  <a:lnTo>
                    <a:pt x="190380" y="185793"/>
                  </a:lnTo>
                  <a:lnTo>
                    <a:pt x="191910" y="185793"/>
                  </a:lnTo>
                  <a:lnTo>
                    <a:pt x="187322" y="167443"/>
                  </a:lnTo>
                  <a:cubicBezTo>
                    <a:pt x="187322" y="167443"/>
                    <a:pt x="248489" y="143741"/>
                    <a:pt x="251547" y="142977"/>
                  </a:cubicBezTo>
                  <a:cubicBezTo>
                    <a:pt x="248489" y="136860"/>
                    <a:pt x="246195" y="133037"/>
                    <a:pt x="247724" y="132272"/>
                  </a:cubicBezTo>
                  <a:cubicBezTo>
                    <a:pt x="250018" y="130743"/>
                    <a:pt x="251547" y="113923"/>
                    <a:pt x="251547" y="108570"/>
                  </a:cubicBezTo>
                  <a:cubicBezTo>
                    <a:pt x="251547" y="103218"/>
                    <a:pt x="266074" y="107041"/>
                    <a:pt x="260722" y="102454"/>
                  </a:cubicBezTo>
                  <a:cubicBezTo>
                    <a:pt x="256135" y="97866"/>
                    <a:pt x="256899" y="68812"/>
                    <a:pt x="259193" y="62696"/>
                  </a:cubicBezTo>
                  <a:cubicBezTo>
                    <a:pt x="261487" y="56579"/>
                    <a:pt x="267603" y="62696"/>
                    <a:pt x="267603" y="58108"/>
                  </a:cubicBezTo>
                  <a:cubicBezTo>
                    <a:pt x="267603" y="52756"/>
                    <a:pt x="260722" y="36700"/>
                    <a:pt x="256899" y="32112"/>
                  </a:cubicBezTo>
                  <a:cubicBezTo>
                    <a:pt x="254605" y="28289"/>
                    <a:pt x="233197" y="19879"/>
                    <a:pt x="227081" y="18350"/>
                  </a:cubicBezTo>
                  <a:cubicBezTo>
                    <a:pt x="220964" y="17585"/>
                    <a:pt x="211789" y="9939"/>
                    <a:pt x="205672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5" name="Vrije vorm: vorm 394">
              <a:extLst>
                <a:ext uri="{FF2B5EF4-FFF2-40B4-BE49-F238E27FC236}">
                  <a16:creationId xmlns:a16="http://schemas.microsoft.com/office/drawing/2014/main" id="{76AD587F-1F46-4E72-B78F-E23FA17CAB45}"/>
                </a:ext>
              </a:extLst>
            </p:cNvPr>
            <p:cNvSpPr/>
            <p:nvPr/>
          </p:nvSpPr>
          <p:spPr>
            <a:xfrm>
              <a:off x="6992084" y="4340234"/>
              <a:ext cx="44620" cy="40101"/>
            </a:xfrm>
            <a:custGeom>
              <a:avLst/>
              <a:gdLst>
                <a:gd name="connsiteX0" fmla="*/ 37464 w 44620"/>
                <a:gd name="connsiteY0" fmla="*/ 0 h 40101"/>
                <a:gd name="connsiteX1" fmla="*/ 24466 w 44620"/>
                <a:gd name="connsiteY1" fmla="*/ 4587 h 40101"/>
                <a:gd name="connsiteX2" fmla="*/ 12998 w 44620"/>
                <a:gd name="connsiteY2" fmla="*/ 6881 h 40101"/>
                <a:gd name="connsiteX3" fmla="*/ 9939 w 44620"/>
                <a:gd name="connsiteY3" fmla="*/ 9175 h 40101"/>
                <a:gd name="connsiteX4" fmla="*/ 5352 w 44620"/>
                <a:gd name="connsiteY4" fmla="*/ 25231 h 40101"/>
                <a:gd name="connsiteX5" fmla="*/ 0 w 44620"/>
                <a:gd name="connsiteY5" fmla="*/ 32112 h 40101"/>
                <a:gd name="connsiteX6" fmla="*/ 4587 w 44620"/>
                <a:gd name="connsiteY6" fmla="*/ 38993 h 40101"/>
                <a:gd name="connsiteX7" fmla="*/ 12233 w 44620"/>
                <a:gd name="connsiteY7" fmla="*/ 39758 h 40101"/>
                <a:gd name="connsiteX8" fmla="*/ 24466 w 44620"/>
                <a:gd name="connsiteY8" fmla="*/ 32112 h 40101"/>
                <a:gd name="connsiteX9" fmla="*/ 44346 w 44620"/>
                <a:gd name="connsiteY9" fmla="*/ 26760 h 40101"/>
                <a:gd name="connsiteX10" fmla="*/ 40523 w 44620"/>
                <a:gd name="connsiteY10" fmla="*/ 10704 h 40101"/>
                <a:gd name="connsiteX11" fmla="*/ 37464 w 44620"/>
                <a:gd name="connsiteY11" fmla="*/ 0 h 4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20" h="40101">
                  <a:moveTo>
                    <a:pt x="37464" y="0"/>
                  </a:moveTo>
                  <a:cubicBezTo>
                    <a:pt x="32112" y="1529"/>
                    <a:pt x="26760" y="3058"/>
                    <a:pt x="24466" y="4587"/>
                  </a:cubicBezTo>
                  <a:cubicBezTo>
                    <a:pt x="21408" y="6117"/>
                    <a:pt x="19115" y="7646"/>
                    <a:pt x="12998" y="6881"/>
                  </a:cubicBezTo>
                  <a:cubicBezTo>
                    <a:pt x="12233" y="7646"/>
                    <a:pt x="11469" y="8410"/>
                    <a:pt x="9939" y="9175"/>
                  </a:cubicBezTo>
                  <a:cubicBezTo>
                    <a:pt x="4587" y="11469"/>
                    <a:pt x="5352" y="25231"/>
                    <a:pt x="5352" y="25231"/>
                  </a:cubicBezTo>
                  <a:cubicBezTo>
                    <a:pt x="5352" y="25231"/>
                    <a:pt x="0" y="25996"/>
                    <a:pt x="0" y="32112"/>
                  </a:cubicBezTo>
                  <a:cubicBezTo>
                    <a:pt x="0" y="36700"/>
                    <a:pt x="3058" y="38229"/>
                    <a:pt x="4587" y="38993"/>
                  </a:cubicBezTo>
                  <a:cubicBezTo>
                    <a:pt x="7646" y="38993"/>
                    <a:pt x="9939" y="38993"/>
                    <a:pt x="12233" y="39758"/>
                  </a:cubicBezTo>
                  <a:cubicBezTo>
                    <a:pt x="25231" y="42052"/>
                    <a:pt x="24466" y="32112"/>
                    <a:pt x="24466" y="32112"/>
                  </a:cubicBezTo>
                  <a:cubicBezTo>
                    <a:pt x="24466" y="32112"/>
                    <a:pt x="43581" y="33642"/>
                    <a:pt x="44346" y="26760"/>
                  </a:cubicBezTo>
                  <a:cubicBezTo>
                    <a:pt x="45875" y="20644"/>
                    <a:pt x="40523" y="10704"/>
                    <a:pt x="40523" y="10704"/>
                  </a:cubicBezTo>
                  <a:lnTo>
                    <a:pt x="37464" y="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6" name="Vrije vorm: vorm 395">
              <a:extLst>
                <a:ext uri="{FF2B5EF4-FFF2-40B4-BE49-F238E27FC236}">
                  <a16:creationId xmlns:a16="http://schemas.microsoft.com/office/drawing/2014/main" id="{2A16A862-AB41-4A45-86DA-CEFC08CBD2FE}"/>
                </a:ext>
              </a:extLst>
            </p:cNvPr>
            <p:cNvSpPr/>
            <p:nvPr/>
          </p:nvSpPr>
          <p:spPr>
            <a:xfrm>
              <a:off x="6992084" y="4340234"/>
              <a:ext cx="44620" cy="40101"/>
            </a:xfrm>
            <a:custGeom>
              <a:avLst/>
              <a:gdLst>
                <a:gd name="connsiteX0" fmla="*/ 37464 w 44620"/>
                <a:gd name="connsiteY0" fmla="*/ 0 h 40101"/>
                <a:gd name="connsiteX1" fmla="*/ 24466 w 44620"/>
                <a:gd name="connsiteY1" fmla="*/ 4587 h 40101"/>
                <a:gd name="connsiteX2" fmla="*/ 12998 w 44620"/>
                <a:gd name="connsiteY2" fmla="*/ 6881 h 40101"/>
                <a:gd name="connsiteX3" fmla="*/ 9939 w 44620"/>
                <a:gd name="connsiteY3" fmla="*/ 9175 h 40101"/>
                <a:gd name="connsiteX4" fmla="*/ 5352 w 44620"/>
                <a:gd name="connsiteY4" fmla="*/ 25231 h 40101"/>
                <a:gd name="connsiteX5" fmla="*/ 0 w 44620"/>
                <a:gd name="connsiteY5" fmla="*/ 32112 h 40101"/>
                <a:gd name="connsiteX6" fmla="*/ 4587 w 44620"/>
                <a:gd name="connsiteY6" fmla="*/ 38993 h 40101"/>
                <a:gd name="connsiteX7" fmla="*/ 12233 w 44620"/>
                <a:gd name="connsiteY7" fmla="*/ 39758 h 40101"/>
                <a:gd name="connsiteX8" fmla="*/ 24466 w 44620"/>
                <a:gd name="connsiteY8" fmla="*/ 32112 h 40101"/>
                <a:gd name="connsiteX9" fmla="*/ 44346 w 44620"/>
                <a:gd name="connsiteY9" fmla="*/ 26760 h 40101"/>
                <a:gd name="connsiteX10" fmla="*/ 40523 w 44620"/>
                <a:gd name="connsiteY10" fmla="*/ 10704 h 40101"/>
                <a:gd name="connsiteX11" fmla="*/ 37464 w 44620"/>
                <a:gd name="connsiteY11" fmla="*/ 0 h 4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20" h="40101">
                  <a:moveTo>
                    <a:pt x="37464" y="0"/>
                  </a:moveTo>
                  <a:cubicBezTo>
                    <a:pt x="32112" y="1529"/>
                    <a:pt x="26760" y="3058"/>
                    <a:pt x="24466" y="4587"/>
                  </a:cubicBezTo>
                  <a:cubicBezTo>
                    <a:pt x="21408" y="6117"/>
                    <a:pt x="19115" y="7646"/>
                    <a:pt x="12998" y="6881"/>
                  </a:cubicBezTo>
                  <a:cubicBezTo>
                    <a:pt x="12233" y="7646"/>
                    <a:pt x="11469" y="8410"/>
                    <a:pt x="9939" y="9175"/>
                  </a:cubicBezTo>
                  <a:cubicBezTo>
                    <a:pt x="4587" y="11469"/>
                    <a:pt x="5352" y="25231"/>
                    <a:pt x="5352" y="25231"/>
                  </a:cubicBezTo>
                  <a:cubicBezTo>
                    <a:pt x="5352" y="25231"/>
                    <a:pt x="0" y="25996"/>
                    <a:pt x="0" y="32112"/>
                  </a:cubicBezTo>
                  <a:cubicBezTo>
                    <a:pt x="0" y="36700"/>
                    <a:pt x="3058" y="38229"/>
                    <a:pt x="4587" y="38993"/>
                  </a:cubicBezTo>
                  <a:cubicBezTo>
                    <a:pt x="7646" y="38993"/>
                    <a:pt x="9939" y="38993"/>
                    <a:pt x="12233" y="39758"/>
                  </a:cubicBezTo>
                  <a:cubicBezTo>
                    <a:pt x="25231" y="42052"/>
                    <a:pt x="24466" y="32112"/>
                    <a:pt x="24466" y="32112"/>
                  </a:cubicBezTo>
                  <a:cubicBezTo>
                    <a:pt x="24466" y="32112"/>
                    <a:pt x="43581" y="33642"/>
                    <a:pt x="44346" y="26760"/>
                  </a:cubicBezTo>
                  <a:cubicBezTo>
                    <a:pt x="45875" y="20644"/>
                    <a:pt x="40523" y="10704"/>
                    <a:pt x="40523" y="10704"/>
                  </a:cubicBezTo>
                  <a:lnTo>
                    <a:pt x="37464" y="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7" name="Vrije vorm: vorm 396">
              <a:extLst>
                <a:ext uri="{FF2B5EF4-FFF2-40B4-BE49-F238E27FC236}">
                  <a16:creationId xmlns:a16="http://schemas.microsoft.com/office/drawing/2014/main" id="{9AC7F839-25FD-4E92-819F-85A6A27B3596}"/>
                </a:ext>
              </a:extLst>
            </p:cNvPr>
            <p:cNvSpPr/>
            <p:nvPr/>
          </p:nvSpPr>
          <p:spPr>
            <a:xfrm>
              <a:off x="7271156" y="4017089"/>
              <a:ext cx="238583" cy="336141"/>
            </a:xfrm>
            <a:custGeom>
              <a:avLst/>
              <a:gdLst>
                <a:gd name="connsiteX0" fmla="*/ 57344 w 238583"/>
                <a:gd name="connsiteY0" fmla="*/ 60893 h 336141"/>
                <a:gd name="connsiteX1" fmla="*/ 72635 w 238583"/>
                <a:gd name="connsiteY1" fmla="*/ 75420 h 336141"/>
                <a:gd name="connsiteX2" fmla="*/ 119274 w 238583"/>
                <a:gd name="connsiteY2" fmla="*/ 93005 h 336141"/>
                <a:gd name="connsiteX3" fmla="*/ 151387 w 238583"/>
                <a:gd name="connsiteY3" fmla="*/ 100651 h 336141"/>
                <a:gd name="connsiteX4" fmla="*/ 159797 w 238583"/>
                <a:gd name="connsiteY4" fmla="*/ 106003 h 336141"/>
                <a:gd name="connsiteX5" fmla="*/ 97866 w 238583"/>
                <a:gd name="connsiteY5" fmla="*/ 170992 h 336141"/>
                <a:gd name="connsiteX6" fmla="*/ 71870 w 238583"/>
                <a:gd name="connsiteY6" fmla="*/ 175580 h 336141"/>
                <a:gd name="connsiteX7" fmla="*/ 41287 w 238583"/>
                <a:gd name="connsiteY7" fmla="*/ 192401 h 336141"/>
                <a:gd name="connsiteX8" fmla="*/ 22173 w 238583"/>
                <a:gd name="connsiteY8" fmla="*/ 195459 h 336141"/>
                <a:gd name="connsiteX9" fmla="*/ 10704 w 238583"/>
                <a:gd name="connsiteY9" fmla="*/ 212280 h 336141"/>
                <a:gd name="connsiteX10" fmla="*/ 0 w 238583"/>
                <a:gd name="connsiteY10" fmla="*/ 229865 h 336141"/>
                <a:gd name="connsiteX11" fmla="*/ 1529 w 238583"/>
                <a:gd name="connsiteY11" fmla="*/ 317027 h 336141"/>
                <a:gd name="connsiteX12" fmla="*/ 12998 w 238583"/>
                <a:gd name="connsiteY12" fmla="*/ 336142 h 336141"/>
                <a:gd name="connsiteX13" fmla="*/ 64225 w 238583"/>
                <a:gd name="connsiteY13" fmla="*/ 278798 h 336141"/>
                <a:gd name="connsiteX14" fmla="*/ 104747 w 238583"/>
                <a:gd name="connsiteY14" fmla="*/ 246686 h 336141"/>
                <a:gd name="connsiteX15" fmla="*/ 162091 w 238583"/>
                <a:gd name="connsiteY15" fmla="*/ 187049 h 336141"/>
                <a:gd name="connsiteX16" fmla="*/ 188851 w 238583"/>
                <a:gd name="connsiteY16" fmla="*/ 141938 h 336141"/>
                <a:gd name="connsiteX17" fmla="*/ 209495 w 238583"/>
                <a:gd name="connsiteY17" fmla="*/ 104474 h 336141"/>
                <a:gd name="connsiteX18" fmla="*/ 230903 w 238583"/>
                <a:gd name="connsiteY18" fmla="*/ 56305 h 336141"/>
                <a:gd name="connsiteX19" fmla="*/ 238549 w 238583"/>
                <a:gd name="connsiteY19" fmla="*/ 13489 h 336141"/>
                <a:gd name="connsiteX20" fmla="*/ 223257 w 238583"/>
                <a:gd name="connsiteY20" fmla="*/ 5078 h 336141"/>
                <a:gd name="connsiteX21" fmla="*/ 171266 w 238583"/>
                <a:gd name="connsiteY21" fmla="*/ 19605 h 336141"/>
                <a:gd name="connsiteX22" fmla="*/ 134566 w 238583"/>
                <a:gd name="connsiteY22" fmla="*/ 28780 h 336141"/>
                <a:gd name="connsiteX23" fmla="*/ 103983 w 238583"/>
                <a:gd name="connsiteY23" fmla="*/ 34897 h 336141"/>
                <a:gd name="connsiteX24" fmla="*/ 65754 w 238583"/>
                <a:gd name="connsiteY24" fmla="*/ 31839 h 336141"/>
                <a:gd name="connsiteX25" fmla="*/ 53521 w 238583"/>
                <a:gd name="connsiteY25" fmla="*/ 18076 h 336141"/>
                <a:gd name="connsiteX26" fmla="*/ 40523 w 238583"/>
                <a:gd name="connsiteY26" fmla="*/ 39485 h 336141"/>
                <a:gd name="connsiteX27" fmla="*/ 57344 w 238583"/>
                <a:gd name="connsiteY27" fmla="*/ 60893 h 33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583" h="336141">
                  <a:moveTo>
                    <a:pt x="57344" y="60893"/>
                  </a:moveTo>
                  <a:cubicBezTo>
                    <a:pt x="61166" y="63187"/>
                    <a:pt x="68047" y="74655"/>
                    <a:pt x="72635" y="75420"/>
                  </a:cubicBezTo>
                  <a:cubicBezTo>
                    <a:pt x="77223" y="76184"/>
                    <a:pt x="103218" y="85359"/>
                    <a:pt x="119274" y="93005"/>
                  </a:cubicBezTo>
                  <a:cubicBezTo>
                    <a:pt x="136095" y="99886"/>
                    <a:pt x="146035" y="100651"/>
                    <a:pt x="151387" y="100651"/>
                  </a:cubicBezTo>
                  <a:cubicBezTo>
                    <a:pt x="156739" y="100651"/>
                    <a:pt x="164385" y="102180"/>
                    <a:pt x="159797" y="106003"/>
                  </a:cubicBezTo>
                  <a:cubicBezTo>
                    <a:pt x="155210" y="109826"/>
                    <a:pt x="104747" y="163347"/>
                    <a:pt x="97866" y="170992"/>
                  </a:cubicBezTo>
                  <a:cubicBezTo>
                    <a:pt x="90985" y="178638"/>
                    <a:pt x="87162" y="175580"/>
                    <a:pt x="71870" y="175580"/>
                  </a:cubicBezTo>
                  <a:cubicBezTo>
                    <a:pt x="56579" y="175580"/>
                    <a:pt x="45875" y="193165"/>
                    <a:pt x="41287" y="192401"/>
                  </a:cubicBezTo>
                  <a:cubicBezTo>
                    <a:pt x="38993" y="192401"/>
                    <a:pt x="29818" y="193930"/>
                    <a:pt x="22173" y="195459"/>
                  </a:cubicBezTo>
                  <a:lnTo>
                    <a:pt x="10704" y="212280"/>
                  </a:lnTo>
                  <a:lnTo>
                    <a:pt x="0" y="229865"/>
                  </a:lnTo>
                  <a:lnTo>
                    <a:pt x="1529" y="317027"/>
                  </a:lnTo>
                  <a:lnTo>
                    <a:pt x="12998" y="336142"/>
                  </a:lnTo>
                  <a:cubicBezTo>
                    <a:pt x="22173" y="323144"/>
                    <a:pt x="46639" y="298678"/>
                    <a:pt x="64225" y="278798"/>
                  </a:cubicBezTo>
                  <a:cubicBezTo>
                    <a:pt x="84104" y="257390"/>
                    <a:pt x="94043" y="252038"/>
                    <a:pt x="104747" y="246686"/>
                  </a:cubicBezTo>
                  <a:cubicBezTo>
                    <a:pt x="115452" y="240569"/>
                    <a:pt x="143741" y="212280"/>
                    <a:pt x="162091" y="187049"/>
                  </a:cubicBezTo>
                  <a:cubicBezTo>
                    <a:pt x="174324" y="170992"/>
                    <a:pt x="187322" y="153407"/>
                    <a:pt x="188851" y="141938"/>
                  </a:cubicBezTo>
                  <a:cubicBezTo>
                    <a:pt x="190380" y="130470"/>
                    <a:pt x="201849" y="115178"/>
                    <a:pt x="209495" y="104474"/>
                  </a:cubicBezTo>
                  <a:cubicBezTo>
                    <a:pt x="217906" y="93005"/>
                    <a:pt x="231668" y="64716"/>
                    <a:pt x="230903" y="56305"/>
                  </a:cubicBezTo>
                  <a:cubicBezTo>
                    <a:pt x="230903" y="47895"/>
                    <a:pt x="237785" y="29545"/>
                    <a:pt x="238549" y="13489"/>
                  </a:cubicBezTo>
                  <a:cubicBezTo>
                    <a:pt x="239314" y="-1803"/>
                    <a:pt x="227080" y="-3332"/>
                    <a:pt x="223257" y="5078"/>
                  </a:cubicBezTo>
                  <a:cubicBezTo>
                    <a:pt x="219434" y="13489"/>
                    <a:pt x="189616" y="19605"/>
                    <a:pt x="171266" y="19605"/>
                  </a:cubicBezTo>
                  <a:cubicBezTo>
                    <a:pt x="152151" y="19605"/>
                    <a:pt x="140683" y="21899"/>
                    <a:pt x="134566" y="28780"/>
                  </a:cubicBezTo>
                  <a:cubicBezTo>
                    <a:pt x="127685" y="35662"/>
                    <a:pt x="110864" y="27251"/>
                    <a:pt x="103983" y="34897"/>
                  </a:cubicBezTo>
                  <a:cubicBezTo>
                    <a:pt x="97866" y="42543"/>
                    <a:pt x="73400" y="48659"/>
                    <a:pt x="65754" y="31839"/>
                  </a:cubicBezTo>
                  <a:cubicBezTo>
                    <a:pt x="62695" y="24193"/>
                    <a:pt x="58108" y="20370"/>
                    <a:pt x="53521" y="18076"/>
                  </a:cubicBezTo>
                  <a:cubicBezTo>
                    <a:pt x="46639" y="24958"/>
                    <a:pt x="38993" y="35662"/>
                    <a:pt x="40523" y="39485"/>
                  </a:cubicBezTo>
                  <a:cubicBezTo>
                    <a:pt x="45110" y="43307"/>
                    <a:pt x="52756" y="58599"/>
                    <a:pt x="57344" y="6089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8" name="Vrije vorm: vorm 397">
              <a:extLst>
                <a:ext uri="{FF2B5EF4-FFF2-40B4-BE49-F238E27FC236}">
                  <a16:creationId xmlns:a16="http://schemas.microsoft.com/office/drawing/2014/main" id="{6EF55817-1391-4B45-B5D8-6EEB87C95F55}"/>
                </a:ext>
              </a:extLst>
            </p:cNvPr>
            <p:cNvSpPr/>
            <p:nvPr/>
          </p:nvSpPr>
          <p:spPr>
            <a:xfrm>
              <a:off x="7271156" y="4017089"/>
              <a:ext cx="238583" cy="336141"/>
            </a:xfrm>
            <a:custGeom>
              <a:avLst/>
              <a:gdLst>
                <a:gd name="connsiteX0" fmla="*/ 57344 w 238583"/>
                <a:gd name="connsiteY0" fmla="*/ 60893 h 336141"/>
                <a:gd name="connsiteX1" fmla="*/ 72635 w 238583"/>
                <a:gd name="connsiteY1" fmla="*/ 75420 h 336141"/>
                <a:gd name="connsiteX2" fmla="*/ 119274 w 238583"/>
                <a:gd name="connsiteY2" fmla="*/ 93005 h 336141"/>
                <a:gd name="connsiteX3" fmla="*/ 151387 w 238583"/>
                <a:gd name="connsiteY3" fmla="*/ 100651 h 336141"/>
                <a:gd name="connsiteX4" fmla="*/ 159797 w 238583"/>
                <a:gd name="connsiteY4" fmla="*/ 106003 h 336141"/>
                <a:gd name="connsiteX5" fmla="*/ 97866 w 238583"/>
                <a:gd name="connsiteY5" fmla="*/ 170992 h 336141"/>
                <a:gd name="connsiteX6" fmla="*/ 71870 w 238583"/>
                <a:gd name="connsiteY6" fmla="*/ 175580 h 336141"/>
                <a:gd name="connsiteX7" fmla="*/ 41287 w 238583"/>
                <a:gd name="connsiteY7" fmla="*/ 192401 h 336141"/>
                <a:gd name="connsiteX8" fmla="*/ 22173 w 238583"/>
                <a:gd name="connsiteY8" fmla="*/ 195459 h 336141"/>
                <a:gd name="connsiteX9" fmla="*/ 10704 w 238583"/>
                <a:gd name="connsiteY9" fmla="*/ 212280 h 336141"/>
                <a:gd name="connsiteX10" fmla="*/ 0 w 238583"/>
                <a:gd name="connsiteY10" fmla="*/ 229865 h 336141"/>
                <a:gd name="connsiteX11" fmla="*/ 1529 w 238583"/>
                <a:gd name="connsiteY11" fmla="*/ 317027 h 336141"/>
                <a:gd name="connsiteX12" fmla="*/ 12998 w 238583"/>
                <a:gd name="connsiteY12" fmla="*/ 336142 h 336141"/>
                <a:gd name="connsiteX13" fmla="*/ 64225 w 238583"/>
                <a:gd name="connsiteY13" fmla="*/ 278798 h 336141"/>
                <a:gd name="connsiteX14" fmla="*/ 104747 w 238583"/>
                <a:gd name="connsiteY14" fmla="*/ 246686 h 336141"/>
                <a:gd name="connsiteX15" fmla="*/ 162091 w 238583"/>
                <a:gd name="connsiteY15" fmla="*/ 187049 h 336141"/>
                <a:gd name="connsiteX16" fmla="*/ 188851 w 238583"/>
                <a:gd name="connsiteY16" fmla="*/ 141938 h 336141"/>
                <a:gd name="connsiteX17" fmla="*/ 209495 w 238583"/>
                <a:gd name="connsiteY17" fmla="*/ 104474 h 336141"/>
                <a:gd name="connsiteX18" fmla="*/ 230903 w 238583"/>
                <a:gd name="connsiteY18" fmla="*/ 56305 h 336141"/>
                <a:gd name="connsiteX19" fmla="*/ 238549 w 238583"/>
                <a:gd name="connsiteY19" fmla="*/ 13489 h 336141"/>
                <a:gd name="connsiteX20" fmla="*/ 223257 w 238583"/>
                <a:gd name="connsiteY20" fmla="*/ 5078 h 336141"/>
                <a:gd name="connsiteX21" fmla="*/ 171266 w 238583"/>
                <a:gd name="connsiteY21" fmla="*/ 19605 h 336141"/>
                <a:gd name="connsiteX22" fmla="*/ 134566 w 238583"/>
                <a:gd name="connsiteY22" fmla="*/ 28780 h 336141"/>
                <a:gd name="connsiteX23" fmla="*/ 103983 w 238583"/>
                <a:gd name="connsiteY23" fmla="*/ 34897 h 336141"/>
                <a:gd name="connsiteX24" fmla="*/ 65754 w 238583"/>
                <a:gd name="connsiteY24" fmla="*/ 31839 h 336141"/>
                <a:gd name="connsiteX25" fmla="*/ 53521 w 238583"/>
                <a:gd name="connsiteY25" fmla="*/ 18076 h 336141"/>
                <a:gd name="connsiteX26" fmla="*/ 40523 w 238583"/>
                <a:gd name="connsiteY26" fmla="*/ 39485 h 336141"/>
                <a:gd name="connsiteX27" fmla="*/ 57344 w 238583"/>
                <a:gd name="connsiteY27" fmla="*/ 60893 h 33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583" h="336141">
                  <a:moveTo>
                    <a:pt x="57344" y="60893"/>
                  </a:moveTo>
                  <a:cubicBezTo>
                    <a:pt x="61166" y="63187"/>
                    <a:pt x="68047" y="74655"/>
                    <a:pt x="72635" y="75420"/>
                  </a:cubicBezTo>
                  <a:cubicBezTo>
                    <a:pt x="77223" y="76184"/>
                    <a:pt x="103218" y="85359"/>
                    <a:pt x="119274" y="93005"/>
                  </a:cubicBezTo>
                  <a:cubicBezTo>
                    <a:pt x="136095" y="99886"/>
                    <a:pt x="146035" y="100651"/>
                    <a:pt x="151387" y="100651"/>
                  </a:cubicBezTo>
                  <a:cubicBezTo>
                    <a:pt x="156739" y="100651"/>
                    <a:pt x="164385" y="102180"/>
                    <a:pt x="159797" y="106003"/>
                  </a:cubicBezTo>
                  <a:cubicBezTo>
                    <a:pt x="155210" y="109826"/>
                    <a:pt x="104747" y="163347"/>
                    <a:pt x="97866" y="170992"/>
                  </a:cubicBezTo>
                  <a:cubicBezTo>
                    <a:pt x="90985" y="178638"/>
                    <a:pt x="87162" y="175580"/>
                    <a:pt x="71870" y="175580"/>
                  </a:cubicBezTo>
                  <a:cubicBezTo>
                    <a:pt x="56579" y="175580"/>
                    <a:pt x="45875" y="193165"/>
                    <a:pt x="41287" y="192401"/>
                  </a:cubicBezTo>
                  <a:cubicBezTo>
                    <a:pt x="38993" y="192401"/>
                    <a:pt x="29818" y="193930"/>
                    <a:pt x="22173" y="195459"/>
                  </a:cubicBezTo>
                  <a:lnTo>
                    <a:pt x="10704" y="212280"/>
                  </a:lnTo>
                  <a:lnTo>
                    <a:pt x="0" y="229865"/>
                  </a:lnTo>
                  <a:lnTo>
                    <a:pt x="1529" y="317027"/>
                  </a:lnTo>
                  <a:lnTo>
                    <a:pt x="12998" y="336142"/>
                  </a:lnTo>
                  <a:cubicBezTo>
                    <a:pt x="22173" y="323144"/>
                    <a:pt x="46639" y="298678"/>
                    <a:pt x="64225" y="278798"/>
                  </a:cubicBezTo>
                  <a:cubicBezTo>
                    <a:pt x="84104" y="257390"/>
                    <a:pt x="94043" y="252038"/>
                    <a:pt x="104747" y="246686"/>
                  </a:cubicBezTo>
                  <a:cubicBezTo>
                    <a:pt x="115452" y="240569"/>
                    <a:pt x="143741" y="212280"/>
                    <a:pt x="162091" y="187049"/>
                  </a:cubicBezTo>
                  <a:cubicBezTo>
                    <a:pt x="174324" y="170992"/>
                    <a:pt x="187322" y="153407"/>
                    <a:pt x="188851" y="141938"/>
                  </a:cubicBezTo>
                  <a:cubicBezTo>
                    <a:pt x="190380" y="130470"/>
                    <a:pt x="201849" y="115178"/>
                    <a:pt x="209495" y="104474"/>
                  </a:cubicBezTo>
                  <a:cubicBezTo>
                    <a:pt x="217906" y="93005"/>
                    <a:pt x="231668" y="64716"/>
                    <a:pt x="230903" y="56305"/>
                  </a:cubicBezTo>
                  <a:cubicBezTo>
                    <a:pt x="230903" y="47895"/>
                    <a:pt x="237785" y="29545"/>
                    <a:pt x="238549" y="13489"/>
                  </a:cubicBezTo>
                  <a:cubicBezTo>
                    <a:pt x="239314" y="-1803"/>
                    <a:pt x="227080" y="-3332"/>
                    <a:pt x="223257" y="5078"/>
                  </a:cubicBezTo>
                  <a:cubicBezTo>
                    <a:pt x="219434" y="13489"/>
                    <a:pt x="189616" y="19605"/>
                    <a:pt x="171266" y="19605"/>
                  </a:cubicBezTo>
                  <a:cubicBezTo>
                    <a:pt x="152151" y="19605"/>
                    <a:pt x="140683" y="21899"/>
                    <a:pt x="134566" y="28780"/>
                  </a:cubicBezTo>
                  <a:cubicBezTo>
                    <a:pt x="127685" y="35662"/>
                    <a:pt x="110864" y="27251"/>
                    <a:pt x="103983" y="34897"/>
                  </a:cubicBezTo>
                  <a:cubicBezTo>
                    <a:pt x="97866" y="42543"/>
                    <a:pt x="73400" y="48659"/>
                    <a:pt x="65754" y="31839"/>
                  </a:cubicBezTo>
                  <a:cubicBezTo>
                    <a:pt x="62695" y="24193"/>
                    <a:pt x="58108" y="20370"/>
                    <a:pt x="53521" y="18076"/>
                  </a:cubicBezTo>
                  <a:cubicBezTo>
                    <a:pt x="46639" y="24958"/>
                    <a:pt x="38993" y="35662"/>
                    <a:pt x="40523" y="39485"/>
                  </a:cubicBezTo>
                  <a:cubicBezTo>
                    <a:pt x="45110" y="43307"/>
                    <a:pt x="52756" y="58599"/>
                    <a:pt x="57344" y="6089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9" name="Vrije vorm: vorm 398">
              <a:extLst>
                <a:ext uri="{FF2B5EF4-FFF2-40B4-BE49-F238E27FC236}">
                  <a16:creationId xmlns:a16="http://schemas.microsoft.com/office/drawing/2014/main" id="{DFF9DB99-5AE9-4393-ADB5-097577FDCF52}"/>
                </a:ext>
              </a:extLst>
            </p:cNvPr>
            <p:cNvSpPr/>
            <p:nvPr/>
          </p:nvSpPr>
          <p:spPr>
            <a:xfrm>
              <a:off x="6034063" y="3397145"/>
              <a:ext cx="278495" cy="230498"/>
            </a:xfrm>
            <a:custGeom>
              <a:avLst/>
              <a:gdLst>
                <a:gd name="connsiteX0" fmla="*/ 100925 w 278495"/>
                <a:gd name="connsiteY0" fmla="*/ 230498 h 230498"/>
                <a:gd name="connsiteX1" fmla="*/ 100160 w 278495"/>
                <a:gd name="connsiteY1" fmla="*/ 197621 h 230498"/>
                <a:gd name="connsiteX2" fmla="*/ 137625 w 278495"/>
                <a:gd name="connsiteY2" fmla="*/ 172390 h 230498"/>
                <a:gd name="connsiteX3" fmla="*/ 152916 w 278495"/>
                <a:gd name="connsiteY3" fmla="*/ 167803 h 230498"/>
                <a:gd name="connsiteX4" fmla="*/ 173560 w 278495"/>
                <a:gd name="connsiteY4" fmla="*/ 163215 h 230498"/>
                <a:gd name="connsiteX5" fmla="*/ 185794 w 278495"/>
                <a:gd name="connsiteY5" fmla="*/ 148688 h 230498"/>
                <a:gd name="connsiteX6" fmla="*/ 203379 w 278495"/>
                <a:gd name="connsiteY6" fmla="*/ 142572 h 230498"/>
                <a:gd name="connsiteX7" fmla="*/ 214083 w 278495"/>
                <a:gd name="connsiteY7" fmla="*/ 135690 h 230498"/>
                <a:gd name="connsiteX8" fmla="*/ 217141 w 278495"/>
                <a:gd name="connsiteY8" fmla="*/ 120399 h 230498"/>
                <a:gd name="connsiteX9" fmla="*/ 224787 w 278495"/>
                <a:gd name="connsiteY9" fmla="*/ 114282 h 230498"/>
                <a:gd name="connsiteX10" fmla="*/ 238549 w 278495"/>
                <a:gd name="connsiteY10" fmla="*/ 105872 h 230498"/>
                <a:gd name="connsiteX11" fmla="*/ 272956 w 278495"/>
                <a:gd name="connsiteY11" fmla="*/ 104342 h 230498"/>
                <a:gd name="connsiteX12" fmla="*/ 278308 w 278495"/>
                <a:gd name="connsiteY12" fmla="*/ 95168 h 230498"/>
                <a:gd name="connsiteX13" fmla="*/ 269133 w 278495"/>
                <a:gd name="connsiteY13" fmla="*/ 78347 h 230498"/>
                <a:gd name="connsiteX14" fmla="*/ 267603 w 278495"/>
                <a:gd name="connsiteY14" fmla="*/ 56174 h 230498"/>
                <a:gd name="connsiteX15" fmla="*/ 260722 w 278495"/>
                <a:gd name="connsiteY15" fmla="*/ 30943 h 230498"/>
                <a:gd name="connsiteX16" fmla="*/ 256900 w 278495"/>
                <a:gd name="connsiteY16" fmla="*/ 23297 h 230498"/>
                <a:gd name="connsiteX17" fmla="*/ 230139 w 278495"/>
                <a:gd name="connsiteY17" fmla="*/ 16416 h 230498"/>
                <a:gd name="connsiteX18" fmla="*/ 190381 w 278495"/>
                <a:gd name="connsiteY18" fmla="*/ 11828 h 230498"/>
                <a:gd name="connsiteX19" fmla="*/ 168973 w 278495"/>
                <a:gd name="connsiteY19" fmla="*/ 1124 h 230498"/>
                <a:gd name="connsiteX20" fmla="*/ 143742 w 278495"/>
                <a:gd name="connsiteY20" fmla="*/ 50822 h 230498"/>
                <a:gd name="connsiteX21" fmla="*/ 108571 w 278495"/>
                <a:gd name="connsiteY21" fmla="*/ 68407 h 230498"/>
                <a:gd name="connsiteX22" fmla="*/ 90985 w 278495"/>
                <a:gd name="connsiteY22" fmla="*/ 89051 h 230498"/>
                <a:gd name="connsiteX23" fmla="*/ 77987 w 278495"/>
                <a:gd name="connsiteY23" fmla="*/ 111988 h 230498"/>
                <a:gd name="connsiteX24" fmla="*/ 77987 w 278495"/>
                <a:gd name="connsiteY24" fmla="*/ 149453 h 230498"/>
                <a:gd name="connsiteX25" fmla="*/ 50463 w 278495"/>
                <a:gd name="connsiteY25" fmla="*/ 189211 h 230498"/>
                <a:gd name="connsiteX26" fmla="*/ 16821 w 278495"/>
                <a:gd name="connsiteY26" fmla="*/ 213678 h 230498"/>
                <a:gd name="connsiteX27" fmla="*/ 0 w 278495"/>
                <a:gd name="connsiteY27" fmla="*/ 222088 h 230498"/>
                <a:gd name="connsiteX28" fmla="*/ 86398 w 278495"/>
                <a:gd name="connsiteY28" fmla="*/ 222088 h 230498"/>
                <a:gd name="connsiteX29" fmla="*/ 100925 w 278495"/>
                <a:gd name="connsiteY29" fmla="*/ 230498 h 2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495" h="230498">
                  <a:moveTo>
                    <a:pt x="100925" y="230498"/>
                  </a:moveTo>
                  <a:cubicBezTo>
                    <a:pt x="100925" y="214442"/>
                    <a:pt x="100160" y="199151"/>
                    <a:pt x="100160" y="197621"/>
                  </a:cubicBezTo>
                  <a:cubicBezTo>
                    <a:pt x="100925" y="194563"/>
                    <a:pt x="132273" y="175448"/>
                    <a:pt x="137625" y="172390"/>
                  </a:cubicBezTo>
                  <a:cubicBezTo>
                    <a:pt x="142977" y="169332"/>
                    <a:pt x="152916" y="173919"/>
                    <a:pt x="152916" y="167803"/>
                  </a:cubicBezTo>
                  <a:cubicBezTo>
                    <a:pt x="152916" y="161686"/>
                    <a:pt x="165914" y="164744"/>
                    <a:pt x="173560" y="163215"/>
                  </a:cubicBezTo>
                  <a:cubicBezTo>
                    <a:pt x="181206" y="161686"/>
                    <a:pt x="185794" y="156334"/>
                    <a:pt x="185794" y="148688"/>
                  </a:cubicBezTo>
                  <a:cubicBezTo>
                    <a:pt x="185794" y="141807"/>
                    <a:pt x="196497" y="143336"/>
                    <a:pt x="203379" y="142572"/>
                  </a:cubicBezTo>
                  <a:cubicBezTo>
                    <a:pt x="210260" y="141807"/>
                    <a:pt x="209495" y="135690"/>
                    <a:pt x="214083" y="135690"/>
                  </a:cubicBezTo>
                  <a:cubicBezTo>
                    <a:pt x="218670" y="135690"/>
                    <a:pt x="216377" y="128809"/>
                    <a:pt x="217141" y="120399"/>
                  </a:cubicBezTo>
                  <a:cubicBezTo>
                    <a:pt x="217906" y="112753"/>
                    <a:pt x="217906" y="114282"/>
                    <a:pt x="224787" y="114282"/>
                  </a:cubicBezTo>
                  <a:cubicBezTo>
                    <a:pt x="231668" y="114282"/>
                    <a:pt x="238549" y="110459"/>
                    <a:pt x="238549" y="105872"/>
                  </a:cubicBezTo>
                  <a:cubicBezTo>
                    <a:pt x="238549" y="101284"/>
                    <a:pt x="268368" y="104342"/>
                    <a:pt x="272956" y="104342"/>
                  </a:cubicBezTo>
                  <a:cubicBezTo>
                    <a:pt x="277543" y="104342"/>
                    <a:pt x="279072" y="98990"/>
                    <a:pt x="278308" y="95168"/>
                  </a:cubicBezTo>
                  <a:cubicBezTo>
                    <a:pt x="277543" y="91345"/>
                    <a:pt x="273720" y="79111"/>
                    <a:pt x="269133" y="78347"/>
                  </a:cubicBezTo>
                  <a:cubicBezTo>
                    <a:pt x="264545" y="77582"/>
                    <a:pt x="267603" y="65349"/>
                    <a:pt x="267603" y="56174"/>
                  </a:cubicBezTo>
                  <a:cubicBezTo>
                    <a:pt x="267603" y="46999"/>
                    <a:pt x="266075" y="37824"/>
                    <a:pt x="260722" y="30943"/>
                  </a:cubicBezTo>
                  <a:cubicBezTo>
                    <a:pt x="259958" y="29413"/>
                    <a:pt x="258429" y="26355"/>
                    <a:pt x="256900" y="23297"/>
                  </a:cubicBezTo>
                  <a:cubicBezTo>
                    <a:pt x="248489" y="23297"/>
                    <a:pt x="238549" y="17180"/>
                    <a:pt x="230139" y="16416"/>
                  </a:cubicBezTo>
                  <a:cubicBezTo>
                    <a:pt x="217906" y="16416"/>
                    <a:pt x="199556" y="22532"/>
                    <a:pt x="190381" y="11828"/>
                  </a:cubicBezTo>
                  <a:cubicBezTo>
                    <a:pt x="181206" y="1124"/>
                    <a:pt x="175089" y="-1934"/>
                    <a:pt x="168973" y="1124"/>
                  </a:cubicBezTo>
                  <a:cubicBezTo>
                    <a:pt x="162091" y="4182"/>
                    <a:pt x="150623" y="40118"/>
                    <a:pt x="143742" y="50822"/>
                  </a:cubicBezTo>
                  <a:cubicBezTo>
                    <a:pt x="136860" y="61526"/>
                    <a:pt x="117746" y="68407"/>
                    <a:pt x="108571" y="68407"/>
                  </a:cubicBezTo>
                  <a:cubicBezTo>
                    <a:pt x="99396" y="68407"/>
                    <a:pt x="98631" y="82934"/>
                    <a:pt x="90985" y="89051"/>
                  </a:cubicBezTo>
                  <a:cubicBezTo>
                    <a:pt x="84104" y="95168"/>
                    <a:pt x="86398" y="105107"/>
                    <a:pt x="77987" y="111988"/>
                  </a:cubicBezTo>
                  <a:cubicBezTo>
                    <a:pt x="69577" y="118869"/>
                    <a:pt x="73400" y="141042"/>
                    <a:pt x="77987" y="149453"/>
                  </a:cubicBezTo>
                  <a:cubicBezTo>
                    <a:pt x="82575" y="157099"/>
                    <a:pt x="61931" y="182330"/>
                    <a:pt x="50463" y="189211"/>
                  </a:cubicBezTo>
                  <a:cubicBezTo>
                    <a:pt x="38994" y="196092"/>
                    <a:pt x="35171" y="209855"/>
                    <a:pt x="16821" y="213678"/>
                  </a:cubicBezTo>
                  <a:cubicBezTo>
                    <a:pt x="9940" y="215207"/>
                    <a:pt x="3823" y="218265"/>
                    <a:pt x="0" y="222088"/>
                  </a:cubicBezTo>
                  <a:lnTo>
                    <a:pt x="86398" y="222088"/>
                  </a:lnTo>
                  <a:cubicBezTo>
                    <a:pt x="102454" y="221323"/>
                    <a:pt x="97867" y="225146"/>
                    <a:pt x="100925" y="2304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0" name="Vrije vorm: vorm 399">
              <a:extLst>
                <a:ext uri="{FF2B5EF4-FFF2-40B4-BE49-F238E27FC236}">
                  <a16:creationId xmlns:a16="http://schemas.microsoft.com/office/drawing/2014/main" id="{C692C5DB-6579-4E24-837E-0C4027EB1EEC}"/>
                </a:ext>
              </a:extLst>
            </p:cNvPr>
            <p:cNvSpPr/>
            <p:nvPr/>
          </p:nvSpPr>
          <p:spPr>
            <a:xfrm>
              <a:off x="6034063" y="3397145"/>
              <a:ext cx="278495" cy="230498"/>
            </a:xfrm>
            <a:custGeom>
              <a:avLst/>
              <a:gdLst>
                <a:gd name="connsiteX0" fmla="*/ 100925 w 278495"/>
                <a:gd name="connsiteY0" fmla="*/ 230498 h 230498"/>
                <a:gd name="connsiteX1" fmla="*/ 100160 w 278495"/>
                <a:gd name="connsiteY1" fmla="*/ 197621 h 230498"/>
                <a:gd name="connsiteX2" fmla="*/ 137625 w 278495"/>
                <a:gd name="connsiteY2" fmla="*/ 172390 h 230498"/>
                <a:gd name="connsiteX3" fmla="*/ 152916 w 278495"/>
                <a:gd name="connsiteY3" fmla="*/ 167803 h 230498"/>
                <a:gd name="connsiteX4" fmla="*/ 173560 w 278495"/>
                <a:gd name="connsiteY4" fmla="*/ 163215 h 230498"/>
                <a:gd name="connsiteX5" fmla="*/ 185794 w 278495"/>
                <a:gd name="connsiteY5" fmla="*/ 148688 h 230498"/>
                <a:gd name="connsiteX6" fmla="*/ 203379 w 278495"/>
                <a:gd name="connsiteY6" fmla="*/ 142572 h 230498"/>
                <a:gd name="connsiteX7" fmla="*/ 214083 w 278495"/>
                <a:gd name="connsiteY7" fmla="*/ 135690 h 230498"/>
                <a:gd name="connsiteX8" fmla="*/ 217141 w 278495"/>
                <a:gd name="connsiteY8" fmla="*/ 120399 h 230498"/>
                <a:gd name="connsiteX9" fmla="*/ 224787 w 278495"/>
                <a:gd name="connsiteY9" fmla="*/ 114282 h 230498"/>
                <a:gd name="connsiteX10" fmla="*/ 238549 w 278495"/>
                <a:gd name="connsiteY10" fmla="*/ 105872 h 230498"/>
                <a:gd name="connsiteX11" fmla="*/ 272956 w 278495"/>
                <a:gd name="connsiteY11" fmla="*/ 104342 h 230498"/>
                <a:gd name="connsiteX12" fmla="*/ 278308 w 278495"/>
                <a:gd name="connsiteY12" fmla="*/ 95168 h 230498"/>
                <a:gd name="connsiteX13" fmla="*/ 269133 w 278495"/>
                <a:gd name="connsiteY13" fmla="*/ 78347 h 230498"/>
                <a:gd name="connsiteX14" fmla="*/ 267603 w 278495"/>
                <a:gd name="connsiteY14" fmla="*/ 56174 h 230498"/>
                <a:gd name="connsiteX15" fmla="*/ 260722 w 278495"/>
                <a:gd name="connsiteY15" fmla="*/ 30943 h 230498"/>
                <a:gd name="connsiteX16" fmla="*/ 256900 w 278495"/>
                <a:gd name="connsiteY16" fmla="*/ 23297 h 230498"/>
                <a:gd name="connsiteX17" fmla="*/ 230139 w 278495"/>
                <a:gd name="connsiteY17" fmla="*/ 16416 h 230498"/>
                <a:gd name="connsiteX18" fmla="*/ 190381 w 278495"/>
                <a:gd name="connsiteY18" fmla="*/ 11828 h 230498"/>
                <a:gd name="connsiteX19" fmla="*/ 168973 w 278495"/>
                <a:gd name="connsiteY19" fmla="*/ 1124 h 230498"/>
                <a:gd name="connsiteX20" fmla="*/ 143742 w 278495"/>
                <a:gd name="connsiteY20" fmla="*/ 50822 h 230498"/>
                <a:gd name="connsiteX21" fmla="*/ 108571 w 278495"/>
                <a:gd name="connsiteY21" fmla="*/ 68407 h 230498"/>
                <a:gd name="connsiteX22" fmla="*/ 90985 w 278495"/>
                <a:gd name="connsiteY22" fmla="*/ 89051 h 230498"/>
                <a:gd name="connsiteX23" fmla="*/ 77987 w 278495"/>
                <a:gd name="connsiteY23" fmla="*/ 111988 h 230498"/>
                <a:gd name="connsiteX24" fmla="*/ 77987 w 278495"/>
                <a:gd name="connsiteY24" fmla="*/ 149453 h 230498"/>
                <a:gd name="connsiteX25" fmla="*/ 50463 w 278495"/>
                <a:gd name="connsiteY25" fmla="*/ 189211 h 230498"/>
                <a:gd name="connsiteX26" fmla="*/ 16821 w 278495"/>
                <a:gd name="connsiteY26" fmla="*/ 213678 h 230498"/>
                <a:gd name="connsiteX27" fmla="*/ 0 w 278495"/>
                <a:gd name="connsiteY27" fmla="*/ 222088 h 230498"/>
                <a:gd name="connsiteX28" fmla="*/ 86398 w 278495"/>
                <a:gd name="connsiteY28" fmla="*/ 222088 h 230498"/>
                <a:gd name="connsiteX29" fmla="*/ 100925 w 278495"/>
                <a:gd name="connsiteY29" fmla="*/ 230498 h 2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495" h="230498">
                  <a:moveTo>
                    <a:pt x="100925" y="230498"/>
                  </a:moveTo>
                  <a:cubicBezTo>
                    <a:pt x="100925" y="214442"/>
                    <a:pt x="100160" y="199151"/>
                    <a:pt x="100160" y="197621"/>
                  </a:cubicBezTo>
                  <a:cubicBezTo>
                    <a:pt x="100925" y="194563"/>
                    <a:pt x="132273" y="175448"/>
                    <a:pt x="137625" y="172390"/>
                  </a:cubicBezTo>
                  <a:cubicBezTo>
                    <a:pt x="142977" y="169332"/>
                    <a:pt x="152916" y="173919"/>
                    <a:pt x="152916" y="167803"/>
                  </a:cubicBezTo>
                  <a:cubicBezTo>
                    <a:pt x="152916" y="161686"/>
                    <a:pt x="165914" y="164744"/>
                    <a:pt x="173560" y="163215"/>
                  </a:cubicBezTo>
                  <a:cubicBezTo>
                    <a:pt x="181206" y="161686"/>
                    <a:pt x="185794" y="156334"/>
                    <a:pt x="185794" y="148688"/>
                  </a:cubicBezTo>
                  <a:cubicBezTo>
                    <a:pt x="185794" y="141807"/>
                    <a:pt x="196497" y="143336"/>
                    <a:pt x="203379" y="142572"/>
                  </a:cubicBezTo>
                  <a:cubicBezTo>
                    <a:pt x="210260" y="141807"/>
                    <a:pt x="209495" y="135690"/>
                    <a:pt x="214083" y="135690"/>
                  </a:cubicBezTo>
                  <a:cubicBezTo>
                    <a:pt x="218670" y="135690"/>
                    <a:pt x="216377" y="128809"/>
                    <a:pt x="217141" y="120399"/>
                  </a:cubicBezTo>
                  <a:cubicBezTo>
                    <a:pt x="217906" y="112753"/>
                    <a:pt x="217906" y="114282"/>
                    <a:pt x="224787" y="114282"/>
                  </a:cubicBezTo>
                  <a:cubicBezTo>
                    <a:pt x="231668" y="114282"/>
                    <a:pt x="238549" y="110459"/>
                    <a:pt x="238549" y="105872"/>
                  </a:cubicBezTo>
                  <a:cubicBezTo>
                    <a:pt x="238549" y="101284"/>
                    <a:pt x="268368" y="104342"/>
                    <a:pt x="272956" y="104342"/>
                  </a:cubicBezTo>
                  <a:cubicBezTo>
                    <a:pt x="277543" y="104342"/>
                    <a:pt x="279072" y="98990"/>
                    <a:pt x="278308" y="95168"/>
                  </a:cubicBezTo>
                  <a:cubicBezTo>
                    <a:pt x="277543" y="91345"/>
                    <a:pt x="273720" y="79111"/>
                    <a:pt x="269133" y="78347"/>
                  </a:cubicBezTo>
                  <a:cubicBezTo>
                    <a:pt x="264545" y="77582"/>
                    <a:pt x="267603" y="65349"/>
                    <a:pt x="267603" y="56174"/>
                  </a:cubicBezTo>
                  <a:cubicBezTo>
                    <a:pt x="267603" y="46999"/>
                    <a:pt x="266075" y="37824"/>
                    <a:pt x="260722" y="30943"/>
                  </a:cubicBezTo>
                  <a:cubicBezTo>
                    <a:pt x="259958" y="29413"/>
                    <a:pt x="258429" y="26355"/>
                    <a:pt x="256900" y="23297"/>
                  </a:cubicBezTo>
                  <a:cubicBezTo>
                    <a:pt x="248489" y="23297"/>
                    <a:pt x="238549" y="17180"/>
                    <a:pt x="230139" y="16416"/>
                  </a:cubicBezTo>
                  <a:cubicBezTo>
                    <a:pt x="217906" y="16416"/>
                    <a:pt x="199556" y="22532"/>
                    <a:pt x="190381" y="11828"/>
                  </a:cubicBezTo>
                  <a:cubicBezTo>
                    <a:pt x="181206" y="1124"/>
                    <a:pt x="175089" y="-1934"/>
                    <a:pt x="168973" y="1124"/>
                  </a:cubicBezTo>
                  <a:cubicBezTo>
                    <a:pt x="162091" y="4182"/>
                    <a:pt x="150623" y="40118"/>
                    <a:pt x="143742" y="50822"/>
                  </a:cubicBezTo>
                  <a:cubicBezTo>
                    <a:pt x="136860" y="61526"/>
                    <a:pt x="117746" y="68407"/>
                    <a:pt x="108571" y="68407"/>
                  </a:cubicBezTo>
                  <a:cubicBezTo>
                    <a:pt x="99396" y="68407"/>
                    <a:pt x="98631" y="82934"/>
                    <a:pt x="90985" y="89051"/>
                  </a:cubicBezTo>
                  <a:cubicBezTo>
                    <a:pt x="84104" y="95168"/>
                    <a:pt x="86398" y="105107"/>
                    <a:pt x="77987" y="111988"/>
                  </a:cubicBezTo>
                  <a:cubicBezTo>
                    <a:pt x="69577" y="118869"/>
                    <a:pt x="73400" y="141042"/>
                    <a:pt x="77987" y="149453"/>
                  </a:cubicBezTo>
                  <a:cubicBezTo>
                    <a:pt x="82575" y="157099"/>
                    <a:pt x="61931" y="182330"/>
                    <a:pt x="50463" y="189211"/>
                  </a:cubicBezTo>
                  <a:cubicBezTo>
                    <a:pt x="38994" y="196092"/>
                    <a:pt x="35171" y="209855"/>
                    <a:pt x="16821" y="213678"/>
                  </a:cubicBezTo>
                  <a:cubicBezTo>
                    <a:pt x="9940" y="215207"/>
                    <a:pt x="3823" y="218265"/>
                    <a:pt x="0" y="222088"/>
                  </a:cubicBezTo>
                  <a:lnTo>
                    <a:pt x="86398" y="222088"/>
                  </a:lnTo>
                  <a:cubicBezTo>
                    <a:pt x="102454" y="221323"/>
                    <a:pt x="97867" y="225146"/>
                    <a:pt x="100925" y="2304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1" name="Vrije vorm: vorm 400">
              <a:extLst>
                <a:ext uri="{FF2B5EF4-FFF2-40B4-BE49-F238E27FC236}">
                  <a16:creationId xmlns:a16="http://schemas.microsoft.com/office/drawing/2014/main" id="{CDC44282-AAFF-408F-8FDA-93E611273B0E}"/>
                </a:ext>
              </a:extLst>
            </p:cNvPr>
            <p:cNvSpPr/>
            <p:nvPr/>
          </p:nvSpPr>
          <p:spPr>
            <a:xfrm>
              <a:off x="6511341" y="3355210"/>
              <a:ext cx="96922" cy="195211"/>
            </a:xfrm>
            <a:custGeom>
              <a:avLst/>
              <a:gdLst>
                <a:gd name="connsiteX0" fmla="*/ 24288 w 96922"/>
                <a:gd name="connsiteY0" fmla="*/ 46882 h 195211"/>
                <a:gd name="connsiteX1" fmla="*/ 17406 w 96922"/>
                <a:gd name="connsiteY1" fmla="*/ 72878 h 195211"/>
                <a:gd name="connsiteX2" fmla="*/ 2115 w 96922"/>
                <a:gd name="connsiteY2" fmla="*/ 88934 h 195211"/>
                <a:gd name="connsiteX3" fmla="*/ 12054 w 96922"/>
                <a:gd name="connsiteY3" fmla="*/ 114930 h 195211"/>
                <a:gd name="connsiteX4" fmla="*/ 21994 w 96922"/>
                <a:gd name="connsiteY4" fmla="*/ 130986 h 195211"/>
                <a:gd name="connsiteX5" fmla="*/ 39579 w 96922"/>
                <a:gd name="connsiteY5" fmla="*/ 145513 h 195211"/>
                <a:gd name="connsiteX6" fmla="*/ 50283 w 96922"/>
                <a:gd name="connsiteY6" fmla="*/ 189095 h 195211"/>
                <a:gd name="connsiteX7" fmla="*/ 52577 w 96922"/>
                <a:gd name="connsiteY7" fmla="*/ 195211 h 195211"/>
                <a:gd name="connsiteX8" fmla="*/ 62517 w 96922"/>
                <a:gd name="connsiteY8" fmla="*/ 186036 h 195211"/>
                <a:gd name="connsiteX9" fmla="*/ 66340 w 96922"/>
                <a:gd name="connsiteY9" fmla="*/ 166922 h 195211"/>
                <a:gd name="connsiteX10" fmla="*/ 68633 w 96922"/>
                <a:gd name="connsiteY10" fmla="*/ 156218 h 195211"/>
                <a:gd name="connsiteX11" fmla="*/ 86219 w 96922"/>
                <a:gd name="connsiteY11" fmla="*/ 138632 h 195211"/>
                <a:gd name="connsiteX12" fmla="*/ 96158 w 96922"/>
                <a:gd name="connsiteY12" fmla="*/ 130986 h 195211"/>
                <a:gd name="connsiteX13" fmla="*/ 96923 w 96922"/>
                <a:gd name="connsiteY13" fmla="*/ 117989 h 195211"/>
                <a:gd name="connsiteX14" fmla="*/ 87748 w 96922"/>
                <a:gd name="connsiteY14" fmla="*/ 107284 h 195211"/>
                <a:gd name="connsiteX15" fmla="*/ 77808 w 96922"/>
                <a:gd name="connsiteY15" fmla="*/ 98874 h 195211"/>
                <a:gd name="connsiteX16" fmla="*/ 59458 w 96922"/>
                <a:gd name="connsiteY16" fmla="*/ 90464 h 195211"/>
                <a:gd name="connsiteX17" fmla="*/ 77808 w 96922"/>
                <a:gd name="connsiteY17" fmla="*/ 73643 h 195211"/>
                <a:gd name="connsiteX18" fmla="*/ 78573 w 96922"/>
                <a:gd name="connsiteY18" fmla="*/ 40766 h 195211"/>
                <a:gd name="connsiteX19" fmla="*/ 82396 w 96922"/>
                <a:gd name="connsiteY19" fmla="*/ 19357 h 195211"/>
                <a:gd name="connsiteX20" fmla="*/ 79338 w 96922"/>
                <a:gd name="connsiteY20" fmla="*/ 10947 h 195211"/>
                <a:gd name="connsiteX21" fmla="*/ 68633 w 96922"/>
                <a:gd name="connsiteY21" fmla="*/ 7124 h 195211"/>
                <a:gd name="connsiteX22" fmla="*/ 36521 w 96922"/>
                <a:gd name="connsiteY22" fmla="*/ 5595 h 195211"/>
                <a:gd name="connsiteX23" fmla="*/ 24288 w 96922"/>
                <a:gd name="connsiteY23" fmla="*/ 9418 h 195211"/>
                <a:gd name="connsiteX24" fmla="*/ 24288 w 96922"/>
                <a:gd name="connsiteY24" fmla="*/ 46882 h 19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922" h="195211">
                  <a:moveTo>
                    <a:pt x="24288" y="46882"/>
                  </a:moveTo>
                  <a:cubicBezTo>
                    <a:pt x="29640" y="55293"/>
                    <a:pt x="22758" y="69820"/>
                    <a:pt x="17406" y="72878"/>
                  </a:cubicBezTo>
                  <a:cubicBezTo>
                    <a:pt x="12054" y="75937"/>
                    <a:pt x="7467" y="88934"/>
                    <a:pt x="2115" y="88934"/>
                  </a:cubicBezTo>
                  <a:cubicBezTo>
                    <a:pt x="-3238" y="88934"/>
                    <a:pt x="2115" y="110343"/>
                    <a:pt x="12054" y="114930"/>
                  </a:cubicBezTo>
                  <a:cubicBezTo>
                    <a:pt x="21994" y="119518"/>
                    <a:pt x="21994" y="126399"/>
                    <a:pt x="21994" y="130986"/>
                  </a:cubicBezTo>
                  <a:cubicBezTo>
                    <a:pt x="21994" y="135574"/>
                    <a:pt x="35756" y="139397"/>
                    <a:pt x="39579" y="145513"/>
                  </a:cubicBezTo>
                  <a:cubicBezTo>
                    <a:pt x="43402" y="151630"/>
                    <a:pt x="50283" y="178391"/>
                    <a:pt x="50283" y="189095"/>
                  </a:cubicBezTo>
                  <a:cubicBezTo>
                    <a:pt x="50283" y="191388"/>
                    <a:pt x="51048" y="193682"/>
                    <a:pt x="52577" y="195211"/>
                  </a:cubicBezTo>
                  <a:cubicBezTo>
                    <a:pt x="56400" y="192918"/>
                    <a:pt x="60223" y="189859"/>
                    <a:pt x="62517" y="186036"/>
                  </a:cubicBezTo>
                  <a:cubicBezTo>
                    <a:pt x="65575" y="179920"/>
                    <a:pt x="67869" y="169215"/>
                    <a:pt x="66340" y="166922"/>
                  </a:cubicBezTo>
                  <a:cubicBezTo>
                    <a:pt x="64810" y="163863"/>
                    <a:pt x="65575" y="159276"/>
                    <a:pt x="68633" y="156218"/>
                  </a:cubicBezTo>
                  <a:cubicBezTo>
                    <a:pt x="71692" y="153159"/>
                    <a:pt x="83925" y="139397"/>
                    <a:pt x="86219" y="138632"/>
                  </a:cubicBezTo>
                  <a:cubicBezTo>
                    <a:pt x="88512" y="137868"/>
                    <a:pt x="96158" y="138632"/>
                    <a:pt x="96158" y="130986"/>
                  </a:cubicBezTo>
                  <a:cubicBezTo>
                    <a:pt x="96158" y="127928"/>
                    <a:pt x="96158" y="123341"/>
                    <a:pt x="96923" y="117989"/>
                  </a:cubicBezTo>
                  <a:cubicBezTo>
                    <a:pt x="91571" y="114166"/>
                    <a:pt x="87748" y="109578"/>
                    <a:pt x="87748" y="107284"/>
                  </a:cubicBezTo>
                  <a:cubicBezTo>
                    <a:pt x="87748" y="102697"/>
                    <a:pt x="81631" y="95051"/>
                    <a:pt x="77808" y="98874"/>
                  </a:cubicBezTo>
                  <a:cubicBezTo>
                    <a:pt x="74750" y="103461"/>
                    <a:pt x="60987" y="99639"/>
                    <a:pt x="59458" y="90464"/>
                  </a:cubicBezTo>
                  <a:cubicBezTo>
                    <a:pt x="57929" y="81289"/>
                    <a:pt x="67869" y="82053"/>
                    <a:pt x="77808" y="73643"/>
                  </a:cubicBezTo>
                  <a:cubicBezTo>
                    <a:pt x="87748" y="65232"/>
                    <a:pt x="88512" y="49176"/>
                    <a:pt x="78573" y="40766"/>
                  </a:cubicBezTo>
                  <a:cubicBezTo>
                    <a:pt x="68633" y="32355"/>
                    <a:pt x="75515" y="27768"/>
                    <a:pt x="82396" y="19357"/>
                  </a:cubicBezTo>
                  <a:cubicBezTo>
                    <a:pt x="89277" y="11712"/>
                    <a:pt x="83161" y="7124"/>
                    <a:pt x="79338" y="10947"/>
                  </a:cubicBezTo>
                  <a:cubicBezTo>
                    <a:pt x="75515" y="14770"/>
                    <a:pt x="69398" y="15535"/>
                    <a:pt x="68633" y="7124"/>
                  </a:cubicBezTo>
                  <a:cubicBezTo>
                    <a:pt x="67869" y="-1286"/>
                    <a:pt x="44931" y="-2815"/>
                    <a:pt x="36521" y="5595"/>
                  </a:cubicBezTo>
                  <a:cubicBezTo>
                    <a:pt x="33463" y="8653"/>
                    <a:pt x="28875" y="9418"/>
                    <a:pt x="24288" y="9418"/>
                  </a:cubicBezTo>
                  <a:cubicBezTo>
                    <a:pt x="22758" y="23180"/>
                    <a:pt x="20465" y="41530"/>
                    <a:pt x="24288" y="468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2" name="Vrije vorm: vorm 401">
              <a:extLst>
                <a:ext uri="{FF2B5EF4-FFF2-40B4-BE49-F238E27FC236}">
                  <a16:creationId xmlns:a16="http://schemas.microsoft.com/office/drawing/2014/main" id="{39B42BBE-26DA-4C51-B78B-43B514F63F6B}"/>
                </a:ext>
              </a:extLst>
            </p:cNvPr>
            <p:cNvSpPr/>
            <p:nvPr/>
          </p:nvSpPr>
          <p:spPr>
            <a:xfrm>
              <a:off x="6511341" y="3355210"/>
              <a:ext cx="96922" cy="195211"/>
            </a:xfrm>
            <a:custGeom>
              <a:avLst/>
              <a:gdLst>
                <a:gd name="connsiteX0" fmla="*/ 24288 w 96922"/>
                <a:gd name="connsiteY0" fmla="*/ 46882 h 195211"/>
                <a:gd name="connsiteX1" fmla="*/ 17406 w 96922"/>
                <a:gd name="connsiteY1" fmla="*/ 72878 h 195211"/>
                <a:gd name="connsiteX2" fmla="*/ 2115 w 96922"/>
                <a:gd name="connsiteY2" fmla="*/ 88934 h 195211"/>
                <a:gd name="connsiteX3" fmla="*/ 12054 w 96922"/>
                <a:gd name="connsiteY3" fmla="*/ 114930 h 195211"/>
                <a:gd name="connsiteX4" fmla="*/ 21994 w 96922"/>
                <a:gd name="connsiteY4" fmla="*/ 130986 h 195211"/>
                <a:gd name="connsiteX5" fmla="*/ 39579 w 96922"/>
                <a:gd name="connsiteY5" fmla="*/ 145513 h 195211"/>
                <a:gd name="connsiteX6" fmla="*/ 50283 w 96922"/>
                <a:gd name="connsiteY6" fmla="*/ 189095 h 195211"/>
                <a:gd name="connsiteX7" fmla="*/ 52577 w 96922"/>
                <a:gd name="connsiteY7" fmla="*/ 195211 h 195211"/>
                <a:gd name="connsiteX8" fmla="*/ 62517 w 96922"/>
                <a:gd name="connsiteY8" fmla="*/ 186036 h 195211"/>
                <a:gd name="connsiteX9" fmla="*/ 66340 w 96922"/>
                <a:gd name="connsiteY9" fmla="*/ 166922 h 195211"/>
                <a:gd name="connsiteX10" fmla="*/ 68633 w 96922"/>
                <a:gd name="connsiteY10" fmla="*/ 156218 h 195211"/>
                <a:gd name="connsiteX11" fmla="*/ 86219 w 96922"/>
                <a:gd name="connsiteY11" fmla="*/ 138632 h 195211"/>
                <a:gd name="connsiteX12" fmla="*/ 96158 w 96922"/>
                <a:gd name="connsiteY12" fmla="*/ 130986 h 195211"/>
                <a:gd name="connsiteX13" fmla="*/ 96923 w 96922"/>
                <a:gd name="connsiteY13" fmla="*/ 117989 h 195211"/>
                <a:gd name="connsiteX14" fmla="*/ 87748 w 96922"/>
                <a:gd name="connsiteY14" fmla="*/ 107284 h 195211"/>
                <a:gd name="connsiteX15" fmla="*/ 77808 w 96922"/>
                <a:gd name="connsiteY15" fmla="*/ 98874 h 195211"/>
                <a:gd name="connsiteX16" fmla="*/ 59458 w 96922"/>
                <a:gd name="connsiteY16" fmla="*/ 90464 h 195211"/>
                <a:gd name="connsiteX17" fmla="*/ 77808 w 96922"/>
                <a:gd name="connsiteY17" fmla="*/ 73643 h 195211"/>
                <a:gd name="connsiteX18" fmla="*/ 78573 w 96922"/>
                <a:gd name="connsiteY18" fmla="*/ 40766 h 195211"/>
                <a:gd name="connsiteX19" fmla="*/ 82396 w 96922"/>
                <a:gd name="connsiteY19" fmla="*/ 19357 h 195211"/>
                <a:gd name="connsiteX20" fmla="*/ 79338 w 96922"/>
                <a:gd name="connsiteY20" fmla="*/ 10947 h 195211"/>
                <a:gd name="connsiteX21" fmla="*/ 68633 w 96922"/>
                <a:gd name="connsiteY21" fmla="*/ 7124 h 195211"/>
                <a:gd name="connsiteX22" fmla="*/ 36521 w 96922"/>
                <a:gd name="connsiteY22" fmla="*/ 5595 h 195211"/>
                <a:gd name="connsiteX23" fmla="*/ 24288 w 96922"/>
                <a:gd name="connsiteY23" fmla="*/ 9418 h 195211"/>
                <a:gd name="connsiteX24" fmla="*/ 24288 w 96922"/>
                <a:gd name="connsiteY24" fmla="*/ 46882 h 19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922" h="195211">
                  <a:moveTo>
                    <a:pt x="24288" y="46882"/>
                  </a:moveTo>
                  <a:cubicBezTo>
                    <a:pt x="29640" y="55293"/>
                    <a:pt x="22758" y="69820"/>
                    <a:pt x="17406" y="72878"/>
                  </a:cubicBezTo>
                  <a:cubicBezTo>
                    <a:pt x="12054" y="75937"/>
                    <a:pt x="7467" y="88934"/>
                    <a:pt x="2115" y="88934"/>
                  </a:cubicBezTo>
                  <a:cubicBezTo>
                    <a:pt x="-3238" y="88934"/>
                    <a:pt x="2115" y="110343"/>
                    <a:pt x="12054" y="114930"/>
                  </a:cubicBezTo>
                  <a:cubicBezTo>
                    <a:pt x="21994" y="119518"/>
                    <a:pt x="21994" y="126399"/>
                    <a:pt x="21994" y="130986"/>
                  </a:cubicBezTo>
                  <a:cubicBezTo>
                    <a:pt x="21994" y="135574"/>
                    <a:pt x="35756" y="139397"/>
                    <a:pt x="39579" y="145513"/>
                  </a:cubicBezTo>
                  <a:cubicBezTo>
                    <a:pt x="43402" y="151630"/>
                    <a:pt x="50283" y="178391"/>
                    <a:pt x="50283" y="189095"/>
                  </a:cubicBezTo>
                  <a:cubicBezTo>
                    <a:pt x="50283" y="191388"/>
                    <a:pt x="51048" y="193682"/>
                    <a:pt x="52577" y="195211"/>
                  </a:cubicBezTo>
                  <a:cubicBezTo>
                    <a:pt x="56400" y="192918"/>
                    <a:pt x="60223" y="189859"/>
                    <a:pt x="62517" y="186036"/>
                  </a:cubicBezTo>
                  <a:cubicBezTo>
                    <a:pt x="65575" y="179920"/>
                    <a:pt x="67869" y="169215"/>
                    <a:pt x="66340" y="166922"/>
                  </a:cubicBezTo>
                  <a:cubicBezTo>
                    <a:pt x="64810" y="163863"/>
                    <a:pt x="65575" y="159276"/>
                    <a:pt x="68633" y="156218"/>
                  </a:cubicBezTo>
                  <a:cubicBezTo>
                    <a:pt x="71692" y="153159"/>
                    <a:pt x="83925" y="139397"/>
                    <a:pt x="86219" y="138632"/>
                  </a:cubicBezTo>
                  <a:cubicBezTo>
                    <a:pt x="88512" y="137868"/>
                    <a:pt x="96158" y="138632"/>
                    <a:pt x="96158" y="130986"/>
                  </a:cubicBezTo>
                  <a:cubicBezTo>
                    <a:pt x="96158" y="127928"/>
                    <a:pt x="96158" y="123341"/>
                    <a:pt x="96923" y="117989"/>
                  </a:cubicBezTo>
                  <a:cubicBezTo>
                    <a:pt x="91571" y="114166"/>
                    <a:pt x="87748" y="109578"/>
                    <a:pt x="87748" y="107284"/>
                  </a:cubicBezTo>
                  <a:cubicBezTo>
                    <a:pt x="87748" y="102697"/>
                    <a:pt x="81631" y="95051"/>
                    <a:pt x="77808" y="98874"/>
                  </a:cubicBezTo>
                  <a:cubicBezTo>
                    <a:pt x="74750" y="103461"/>
                    <a:pt x="60987" y="99639"/>
                    <a:pt x="59458" y="90464"/>
                  </a:cubicBezTo>
                  <a:cubicBezTo>
                    <a:pt x="57929" y="81289"/>
                    <a:pt x="67869" y="82053"/>
                    <a:pt x="77808" y="73643"/>
                  </a:cubicBezTo>
                  <a:cubicBezTo>
                    <a:pt x="87748" y="65232"/>
                    <a:pt x="88512" y="49176"/>
                    <a:pt x="78573" y="40766"/>
                  </a:cubicBezTo>
                  <a:cubicBezTo>
                    <a:pt x="68633" y="32355"/>
                    <a:pt x="75515" y="27768"/>
                    <a:pt x="82396" y="19357"/>
                  </a:cubicBezTo>
                  <a:cubicBezTo>
                    <a:pt x="89277" y="11712"/>
                    <a:pt x="83161" y="7124"/>
                    <a:pt x="79338" y="10947"/>
                  </a:cubicBezTo>
                  <a:cubicBezTo>
                    <a:pt x="75515" y="14770"/>
                    <a:pt x="69398" y="15535"/>
                    <a:pt x="68633" y="7124"/>
                  </a:cubicBezTo>
                  <a:cubicBezTo>
                    <a:pt x="67869" y="-1286"/>
                    <a:pt x="44931" y="-2815"/>
                    <a:pt x="36521" y="5595"/>
                  </a:cubicBezTo>
                  <a:cubicBezTo>
                    <a:pt x="33463" y="8653"/>
                    <a:pt x="28875" y="9418"/>
                    <a:pt x="24288" y="9418"/>
                  </a:cubicBezTo>
                  <a:cubicBezTo>
                    <a:pt x="22758" y="23180"/>
                    <a:pt x="20465" y="41530"/>
                    <a:pt x="24288" y="468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3" name="Vrije vorm: vorm 402">
              <a:extLst>
                <a:ext uri="{FF2B5EF4-FFF2-40B4-BE49-F238E27FC236}">
                  <a16:creationId xmlns:a16="http://schemas.microsoft.com/office/drawing/2014/main" id="{E36B3777-6BDC-414E-B28B-407DBA99E416}"/>
                </a:ext>
              </a:extLst>
            </p:cNvPr>
            <p:cNvSpPr/>
            <p:nvPr/>
          </p:nvSpPr>
          <p:spPr>
            <a:xfrm>
              <a:off x="6132694" y="3356621"/>
              <a:ext cx="483215" cy="488163"/>
            </a:xfrm>
            <a:custGeom>
              <a:avLst/>
              <a:gdLst>
                <a:gd name="connsiteX0" fmla="*/ 167443 w 483215"/>
                <a:gd name="connsiteY0" fmla="*/ 95169 h 488163"/>
                <a:gd name="connsiteX1" fmla="*/ 168972 w 483215"/>
                <a:gd name="connsiteY1" fmla="*/ 117342 h 488163"/>
                <a:gd name="connsiteX2" fmla="*/ 178147 w 483215"/>
                <a:gd name="connsiteY2" fmla="*/ 134163 h 488163"/>
                <a:gd name="connsiteX3" fmla="*/ 172795 w 483215"/>
                <a:gd name="connsiteY3" fmla="*/ 143338 h 488163"/>
                <a:gd name="connsiteX4" fmla="*/ 138389 w 483215"/>
                <a:gd name="connsiteY4" fmla="*/ 144867 h 488163"/>
                <a:gd name="connsiteX5" fmla="*/ 124627 w 483215"/>
                <a:gd name="connsiteY5" fmla="*/ 153277 h 488163"/>
                <a:gd name="connsiteX6" fmla="*/ 116981 w 483215"/>
                <a:gd name="connsiteY6" fmla="*/ 159394 h 488163"/>
                <a:gd name="connsiteX7" fmla="*/ 113923 w 483215"/>
                <a:gd name="connsiteY7" fmla="*/ 174686 h 488163"/>
                <a:gd name="connsiteX8" fmla="*/ 103218 w 483215"/>
                <a:gd name="connsiteY8" fmla="*/ 181567 h 488163"/>
                <a:gd name="connsiteX9" fmla="*/ 85633 w 483215"/>
                <a:gd name="connsiteY9" fmla="*/ 187683 h 488163"/>
                <a:gd name="connsiteX10" fmla="*/ 73400 w 483215"/>
                <a:gd name="connsiteY10" fmla="*/ 202210 h 488163"/>
                <a:gd name="connsiteX11" fmla="*/ 52756 w 483215"/>
                <a:gd name="connsiteY11" fmla="*/ 206798 h 488163"/>
                <a:gd name="connsiteX12" fmla="*/ 37465 w 483215"/>
                <a:gd name="connsiteY12" fmla="*/ 211386 h 488163"/>
                <a:gd name="connsiteX13" fmla="*/ 0 w 483215"/>
                <a:gd name="connsiteY13" fmla="*/ 236617 h 488163"/>
                <a:gd name="connsiteX14" fmla="*/ 764 w 483215"/>
                <a:gd name="connsiteY14" fmla="*/ 269494 h 488163"/>
                <a:gd name="connsiteX15" fmla="*/ 5352 w 483215"/>
                <a:gd name="connsiteY15" fmla="*/ 274081 h 488163"/>
                <a:gd name="connsiteX16" fmla="*/ 230904 w 483215"/>
                <a:gd name="connsiteY16" fmla="*/ 431585 h 488163"/>
                <a:gd name="connsiteX17" fmla="*/ 245430 w 483215"/>
                <a:gd name="connsiteY17" fmla="*/ 453758 h 488163"/>
                <a:gd name="connsiteX18" fmla="*/ 271426 w 483215"/>
                <a:gd name="connsiteY18" fmla="*/ 462168 h 488163"/>
                <a:gd name="connsiteX19" fmla="*/ 282895 w 483215"/>
                <a:gd name="connsiteY19" fmla="*/ 488164 h 488163"/>
                <a:gd name="connsiteX20" fmla="*/ 305832 w 483215"/>
                <a:gd name="connsiteY20" fmla="*/ 482812 h 488163"/>
                <a:gd name="connsiteX21" fmla="*/ 341768 w 483215"/>
                <a:gd name="connsiteY21" fmla="*/ 470579 h 488163"/>
                <a:gd name="connsiteX22" fmla="*/ 383820 w 483215"/>
                <a:gd name="connsiteY22" fmla="*/ 434643 h 488163"/>
                <a:gd name="connsiteX23" fmla="*/ 483215 w 483215"/>
                <a:gd name="connsiteY23" fmla="*/ 369654 h 488163"/>
                <a:gd name="connsiteX24" fmla="*/ 483215 w 483215"/>
                <a:gd name="connsiteY24" fmla="*/ 369654 h 488163"/>
                <a:gd name="connsiteX25" fmla="*/ 471747 w 483215"/>
                <a:gd name="connsiteY25" fmla="*/ 349010 h 488163"/>
                <a:gd name="connsiteX26" fmla="*/ 454926 w 483215"/>
                <a:gd name="connsiteY26" fmla="*/ 343658 h 488163"/>
                <a:gd name="connsiteX27" fmla="*/ 438870 w 483215"/>
                <a:gd name="connsiteY27" fmla="*/ 333719 h 488163"/>
                <a:gd name="connsiteX28" fmla="*/ 436576 w 483215"/>
                <a:gd name="connsiteY28" fmla="*/ 314604 h 488163"/>
                <a:gd name="connsiteX29" fmla="*/ 426636 w 483215"/>
                <a:gd name="connsiteY29" fmla="*/ 299312 h 488163"/>
                <a:gd name="connsiteX30" fmla="*/ 436576 w 483215"/>
                <a:gd name="connsiteY30" fmla="*/ 287079 h 488163"/>
                <a:gd name="connsiteX31" fmla="*/ 433518 w 483215"/>
                <a:gd name="connsiteY31" fmla="*/ 275610 h 488163"/>
                <a:gd name="connsiteX32" fmla="*/ 433518 w 483215"/>
                <a:gd name="connsiteY32" fmla="*/ 260319 h 488163"/>
                <a:gd name="connsiteX33" fmla="*/ 435047 w 483215"/>
                <a:gd name="connsiteY33" fmla="*/ 243498 h 488163"/>
                <a:gd name="connsiteX34" fmla="*/ 435811 w 483215"/>
                <a:gd name="connsiteY34" fmla="*/ 218267 h 488163"/>
                <a:gd name="connsiteX35" fmla="*/ 425107 w 483215"/>
                <a:gd name="connsiteY35" fmla="*/ 196094 h 488163"/>
                <a:gd name="connsiteX36" fmla="*/ 430459 w 483215"/>
                <a:gd name="connsiteY36" fmla="*/ 190742 h 488163"/>
                <a:gd name="connsiteX37" fmla="*/ 428165 w 483215"/>
                <a:gd name="connsiteY37" fmla="*/ 184625 h 488163"/>
                <a:gd name="connsiteX38" fmla="*/ 417461 w 483215"/>
                <a:gd name="connsiteY38" fmla="*/ 141809 h 488163"/>
                <a:gd name="connsiteX39" fmla="*/ 399876 w 483215"/>
                <a:gd name="connsiteY39" fmla="*/ 127282 h 488163"/>
                <a:gd name="connsiteX40" fmla="*/ 389936 w 483215"/>
                <a:gd name="connsiteY40" fmla="*/ 111225 h 488163"/>
                <a:gd name="connsiteX41" fmla="*/ 379997 w 483215"/>
                <a:gd name="connsiteY41" fmla="*/ 85230 h 488163"/>
                <a:gd name="connsiteX42" fmla="*/ 395289 w 483215"/>
                <a:gd name="connsiteY42" fmla="*/ 69173 h 488163"/>
                <a:gd name="connsiteX43" fmla="*/ 402169 w 483215"/>
                <a:gd name="connsiteY43" fmla="*/ 43178 h 488163"/>
                <a:gd name="connsiteX44" fmla="*/ 402169 w 483215"/>
                <a:gd name="connsiteY44" fmla="*/ 4949 h 488163"/>
                <a:gd name="connsiteX45" fmla="*/ 379997 w 483215"/>
                <a:gd name="connsiteY45" fmla="*/ 361 h 488163"/>
                <a:gd name="connsiteX46" fmla="*/ 356295 w 483215"/>
                <a:gd name="connsiteY46" fmla="*/ 2655 h 488163"/>
                <a:gd name="connsiteX47" fmla="*/ 324183 w 483215"/>
                <a:gd name="connsiteY47" fmla="*/ 9536 h 488163"/>
                <a:gd name="connsiteX48" fmla="*/ 237020 w 483215"/>
                <a:gd name="connsiteY48" fmla="*/ 14888 h 488163"/>
                <a:gd name="connsiteX49" fmla="*/ 201085 w 483215"/>
                <a:gd name="connsiteY49" fmla="*/ 34767 h 488163"/>
                <a:gd name="connsiteX50" fmla="*/ 164385 w 483215"/>
                <a:gd name="connsiteY50" fmla="*/ 54646 h 488163"/>
                <a:gd name="connsiteX51" fmla="*/ 155975 w 483215"/>
                <a:gd name="connsiteY51" fmla="*/ 58469 h 488163"/>
                <a:gd name="connsiteX52" fmla="*/ 159798 w 483215"/>
                <a:gd name="connsiteY52" fmla="*/ 66115 h 488163"/>
                <a:gd name="connsiteX53" fmla="*/ 167443 w 483215"/>
                <a:gd name="connsiteY53" fmla="*/ 95169 h 4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3215" h="488163">
                  <a:moveTo>
                    <a:pt x="167443" y="95169"/>
                  </a:moveTo>
                  <a:cubicBezTo>
                    <a:pt x="167443" y="104344"/>
                    <a:pt x="164385" y="116577"/>
                    <a:pt x="168972" y="117342"/>
                  </a:cubicBezTo>
                  <a:cubicBezTo>
                    <a:pt x="173560" y="118107"/>
                    <a:pt x="177383" y="130340"/>
                    <a:pt x="178147" y="134163"/>
                  </a:cubicBezTo>
                  <a:cubicBezTo>
                    <a:pt x="178912" y="137986"/>
                    <a:pt x="177383" y="143338"/>
                    <a:pt x="172795" y="143338"/>
                  </a:cubicBezTo>
                  <a:cubicBezTo>
                    <a:pt x="168208" y="143338"/>
                    <a:pt x="138389" y="140279"/>
                    <a:pt x="138389" y="144867"/>
                  </a:cubicBezTo>
                  <a:cubicBezTo>
                    <a:pt x="138389" y="149454"/>
                    <a:pt x="131508" y="153277"/>
                    <a:pt x="124627" y="153277"/>
                  </a:cubicBezTo>
                  <a:cubicBezTo>
                    <a:pt x="117746" y="153277"/>
                    <a:pt x="117746" y="151748"/>
                    <a:pt x="116981" y="159394"/>
                  </a:cubicBezTo>
                  <a:cubicBezTo>
                    <a:pt x="116216" y="167040"/>
                    <a:pt x="118510" y="174686"/>
                    <a:pt x="113923" y="174686"/>
                  </a:cubicBezTo>
                  <a:cubicBezTo>
                    <a:pt x="109335" y="174686"/>
                    <a:pt x="110100" y="180802"/>
                    <a:pt x="103218" y="181567"/>
                  </a:cubicBezTo>
                  <a:cubicBezTo>
                    <a:pt x="96337" y="182331"/>
                    <a:pt x="85633" y="180802"/>
                    <a:pt x="85633" y="187683"/>
                  </a:cubicBezTo>
                  <a:cubicBezTo>
                    <a:pt x="85633" y="194565"/>
                    <a:pt x="81045" y="200681"/>
                    <a:pt x="73400" y="202210"/>
                  </a:cubicBezTo>
                  <a:cubicBezTo>
                    <a:pt x="65754" y="203740"/>
                    <a:pt x="52756" y="200681"/>
                    <a:pt x="52756" y="206798"/>
                  </a:cubicBezTo>
                  <a:cubicBezTo>
                    <a:pt x="52756" y="212915"/>
                    <a:pt x="42816" y="208327"/>
                    <a:pt x="37465" y="211386"/>
                  </a:cubicBezTo>
                  <a:cubicBezTo>
                    <a:pt x="32113" y="214444"/>
                    <a:pt x="764" y="233558"/>
                    <a:pt x="0" y="236617"/>
                  </a:cubicBezTo>
                  <a:cubicBezTo>
                    <a:pt x="0" y="238146"/>
                    <a:pt x="0" y="254202"/>
                    <a:pt x="764" y="269494"/>
                  </a:cubicBezTo>
                  <a:cubicBezTo>
                    <a:pt x="1529" y="271023"/>
                    <a:pt x="3059" y="272552"/>
                    <a:pt x="5352" y="274081"/>
                  </a:cubicBezTo>
                  <a:cubicBezTo>
                    <a:pt x="16821" y="280962"/>
                    <a:pt x="224022" y="424704"/>
                    <a:pt x="230904" y="431585"/>
                  </a:cubicBezTo>
                  <a:cubicBezTo>
                    <a:pt x="237785" y="438466"/>
                    <a:pt x="245430" y="453758"/>
                    <a:pt x="245430" y="453758"/>
                  </a:cubicBezTo>
                  <a:cubicBezTo>
                    <a:pt x="245430" y="453758"/>
                    <a:pt x="259958" y="455287"/>
                    <a:pt x="271426" y="462168"/>
                  </a:cubicBezTo>
                  <a:cubicBezTo>
                    <a:pt x="282895" y="469049"/>
                    <a:pt x="282895" y="488164"/>
                    <a:pt x="282895" y="488164"/>
                  </a:cubicBezTo>
                  <a:cubicBezTo>
                    <a:pt x="282895" y="488164"/>
                    <a:pt x="297422" y="485106"/>
                    <a:pt x="305832" y="482812"/>
                  </a:cubicBezTo>
                  <a:cubicBezTo>
                    <a:pt x="314243" y="481283"/>
                    <a:pt x="341768" y="470579"/>
                    <a:pt x="341768" y="470579"/>
                  </a:cubicBezTo>
                  <a:lnTo>
                    <a:pt x="383820" y="434643"/>
                  </a:lnTo>
                  <a:lnTo>
                    <a:pt x="483215" y="369654"/>
                  </a:lnTo>
                  <a:lnTo>
                    <a:pt x="483215" y="369654"/>
                  </a:lnTo>
                  <a:cubicBezTo>
                    <a:pt x="480157" y="358185"/>
                    <a:pt x="477099" y="349010"/>
                    <a:pt x="471747" y="349010"/>
                  </a:cubicBezTo>
                  <a:cubicBezTo>
                    <a:pt x="465630" y="349010"/>
                    <a:pt x="461807" y="343658"/>
                    <a:pt x="454926" y="343658"/>
                  </a:cubicBezTo>
                  <a:cubicBezTo>
                    <a:pt x="448044" y="343658"/>
                    <a:pt x="439634" y="339835"/>
                    <a:pt x="438870" y="333719"/>
                  </a:cubicBezTo>
                  <a:cubicBezTo>
                    <a:pt x="438105" y="327602"/>
                    <a:pt x="441163" y="323014"/>
                    <a:pt x="436576" y="314604"/>
                  </a:cubicBezTo>
                  <a:cubicBezTo>
                    <a:pt x="431224" y="306194"/>
                    <a:pt x="426636" y="303135"/>
                    <a:pt x="426636" y="299312"/>
                  </a:cubicBezTo>
                  <a:cubicBezTo>
                    <a:pt x="426636" y="295490"/>
                    <a:pt x="435047" y="288608"/>
                    <a:pt x="436576" y="287079"/>
                  </a:cubicBezTo>
                  <a:cubicBezTo>
                    <a:pt x="438105" y="285550"/>
                    <a:pt x="433518" y="280198"/>
                    <a:pt x="433518" y="275610"/>
                  </a:cubicBezTo>
                  <a:cubicBezTo>
                    <a:pt x="433518" y="271787"/>
                    <a:pt x="430459" y="264906"/>
                    <a:pt x="433518" y="260319"/>
                  </a:cubicBezTo>
                  <a:cubicBezTo>
                    <a:pt x="436576" y="255731"/>
                    <a:pt x="438870" y="251908"/>
                    <a:pt x="435047" y="243498"/>
                  </a:cubicBezTo>
                  <a:cubicBezTo>
                    <a:pt x="431224" y="235852"/>
                    <a:pt x="440399" y="228206"/>
                    <a:pt x="435811" y="218267"/>
                  </a:cubicBezTo>
                  <a:cubicBezTo>
                    <a:pt x="431224" y="207563"/>
                    <a:pt x="424343" y="199917"/>
                    <a:pt x="425107" y="196094"/>
                  </a:cubicBezTo>
                  <a:cubicBezTo>
                    <a:pt x="425107" y="194565"/>
                    <a:pt x="427401" y="193035"/>
                    <a:pt x="430459" y="190742"/>
                  </a:cubicBezTo>
                  <a:cubicBezTo>
                    <a:pt x="428930" y="189213"/>
                    <a:pt x="428165" y="186919"/>
                    <a:pt x="428165" y="184625"/>
                  </a:cubicBezTo>
                  <a:cubicBezTo>
                    <a:pt x="428165" y="174686"/>
                    <a:pt x="421284" y="147161"/>
                    <a:pt x="417461" y="141809"/>
                  </a:cubicBezTo>
                  <a:cubicBezTo>
                    <a:pt x="413638" y="135692"/>
                    <a:pt x="399876" y="131869"/>
                    <a:pt x="399876" y="127282"/>
                  </a:cubicBezTo>
                  <a:cubicBezTo>
                    <a:pt x="399876" y="122694"/>
                    <a:pt x="399876" y="115813"/>
                    <a:pt x="389936" y="111225"/>
                  </a:cubicBezTo>
                  <a:cubicBezTo>
                    <a:pt x="379997" y="106638"/>
                    <a:pt x="374645" y="85230"/>
                    <a:pt x="379997" y="85230"/>
                  </a:cubicBezTo>
                  <a:cubicBezTo>
                    <a:pt x="385349" y="85230"/>
                    <a:pt x="389936" y="72232"/>
                    <a:pt x="395289" y="69173"/>
                  </a:cubicBezTo>
                  <a:cubicBezTo>
                    <a:pt x="400641" y="66115"/>
                    <a:pt x="407522" y="51588"/>
                    <a:pt x="402169" y="43178"/>
                  </a:cubicBezTo>
                  <a:cubicBezTo>
                    <a:pt x="398347" y="37061"/>
                    <a:pt x="400641" y="19476"/>
                    <a:pt x="402169" y="4949"/>
                  </a:cubicBezTo>
                  <a:cubicBezTo>
                    <a:pt x="392995" y="4949"/>
                    <a:pt x="383055" y="1126"/>
                    <a:pt x="379997" y="361"/>
                  </a:cubicBezTo>
                  <a:cubicBezTo>
                    <a:pt x="376174" y="-1168"/>
                    <a:pt x="363940" y="2655"/>
                    <a:pt x="356295" y="2655"/>
                  </a:cubicBezTo>
                  <a:cubicBezTo>
                    <a:pt x="348649" y="2655"/>
                    <a:pt x="330299" y="15653"/>
                    <a:pt x="324183" y="9536"/>
                  </a:cubicBezTo>
                  <a:cubicBezTo>
                    <a:pt x="318066" y="3419"/>
                    <a:pt x="254605" y="14123"/>
                    <a:pt x="237020" y="14888"/>
                  </a:cubicBezTo>
                  <a:cubicBezTo>
                    <a:pt x="219435" y="15653"/>
                    <a:pt x="211789" y="34767"/>
                    <a:pt x="201085" y="34767"/>
                  </a:cubicBezTo>
                  <a:cubicBezTo>
                    <a:pt x="190381" y="34767"/>
                    <a:pt x="173560" y="43942"/>
                    <a:pt x="164385" y="54646"/>
                  </a:cubicBezTo>
                  <a:cubicBezTo>
                    <a:pt x="162091" y="57705"/>
                    <a:pt x="159033" y="58469"/>
                    <a:pt x="155975" y="58469"/>
                  </a:cubicBezTo>
                  <a:cubicBezTo>
                    <a:pt x="157504" y="61528"/>
                    <a:pt x="159033" y="64586"/>
                    <a:pt x="159798" y="66115"/>
                  </a:cubicBezTo>
                  <a:cubicBezTo>
                    <a:pt x="165914" y="76819"/>
                    <a:pt x="167443" y="85230"/>
                    <a:pt x="167443" y="951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4" name="Vrije vorm: vorm 403">
              <a:extLst>
                <a:ext uri="{FF2B5EF4-FFF2-40B4-BE49-F238E27FC236}">
                  <a16:creationId xmlns:a16="http://schemas.microsoft.com/office/drawing/2014/main" id="{A92FFFF6-6F05-4626-B3A3-E93554AB27A4}"/>
                </a:ext>
              </a:extLst>
            </p:cNvPr>
            <p:cNvSpPr/>
            <p:nvPr/>
          </p:nvSpPr>
          <p:spPr>
            <a:xfrm>
              <a:off x="6132694" y="3356621"/>
              <a:ext cx="483215" cy="488163"/>
            </a:xfrm>
            <a:custGeom>
              <a:avLst/>
              <a:gdLst>
                <a:gd name="connsiteX0" fmla="*/ 167443 w 483215"/>
                <a:gd name="connsiteY0" fmla="*/ 95169 h 488163"/>
                <a:gd name="connsiteX1" fmla="*/ 168972 w 483215"/>
                <a:gd name="connsiteY1" fmla="*/ 117342 h 488163"/>
                <a:gd name="connsiteX2" fmla="*/ 178147 w 483215"/>
                <a:gd name="connsiteY2" fmla="*/ 134163 h 488163"/>
                <a:gd name="connsiteX3" fmla="*/ 172795 w 483215"/>
                <a:gd name="connsiteY3" fmla="*/ 143338 h 488163"/>
                <a:gd name="connsiteX4" fmla="*/ 138389 w 483215"/>
                <a:gd name="connsiteY4" fmla="*/ 144867 h 488163"/>
                <a:gd name="connsiteX5" fmla="*/ 124627 w 483215"/>
                <a:gd name="connsiteY5" fmla="*/ 153277 h 488163"/>
                <a:gd name="connsiteX6" fmla="*/ 116981 w 483215"/>
                <a:gd name="connsiteY6" fmla="*/ 159394 h 488163"/>
                <a:gd name="connsiteX7" fmla="*/ 113923 w 483215"/>
                <a:gd name="connsiteY7" fmla="*/ 174686 h 488163"/>
                <a:gd name="connsiteX8" fmla="*/ 103218 w 483215"/>
                <a:gd name="connsiteY8" fmla="*/ 181567 h 488163"/>
                <a:gd name="connsiteX9" fmla="*/ 85633 w 483215"/>
                <a:gd name="connsiteY9" fmla="*/ 187683 h 488163"/>
                <a:gd name="connsiteX10" fmla="*/ 73400 w 483215"/>
                <a:gd name="connsiteY10" fmla="*/ 202210 h 488163"/>
                <a:gd name="connsiteX11" fmla="*/ 52756 w 483215"/>
                <a:gd name="connsiteY11" fmla="*/ 206798 h 488163"/>
                <a:gd name="connsiteX12" fmla="*/ 37465 w 483215"/>
                <a:gd name="connsiteY12" fmla="*/ 211386 h 488163"/>
                <a:gd name="connsiteX13" fmla="*/ 0 w 483215"/>
                <a:gd name="connsiteY13" fmla="*/ 236617 h 488163"/>
                <a:gd name="connsiteX14" fmla="*/ 764 w 483215"/>
                <a:gd name="connsiteY14" fmla="*/ 269494 h 488163"/>
                <a:gd name="connsiteX15" fmla="*/ 5352 w 483215"/>
                <a:gd name="connsiteY15" fmla="*/ 274081 h 488163"/>
                <a:gd name="connsiteX16" fmla="*/ 230904 w 483215"/>
                <a:gd name="connsiteY16" fmla="*/ 431585 h 488163"/>
                <a:gd name="connsiteX17" fmla="*/ 245430 w 483215"/>
                <a:gd name="connsiteY17" fmla="*/ 453758 h 488163"/>
                <a:gd name="connsiteX18" fmla="*/ 271426 w 483215"/>
                <a:gd name="connsiteY18" fmla="*/ 462168 h 488163"/>
                <a:gd name="connsiteX19" fmla="*/ 282895 w 483215"/>
                <a:gd name="connsiteY19" fmla="*/ 488164 h 488163"/>
                <a:gd name="connsiteX20" fmla="*/ 305832 w 483215"/>
                <a:gd name="connsiteY20" fmla="*/ 482812 h 488163"/>
                <a:gd name="connsiteX21" fmla="*/ 341768 w 483215"/>
                <a:gd name="connsiteY21" fmla="*/ 470579 h 488163"/>
                <a:gd name="connsiteX22" fmla="*/ 383820 w 483215"/>
                <a:gd name="connsiteY22" fmla="*/ 434643 h 488163"/>
                <a:gd name="connsiteX23" fmla="*/ 483215 w 483215"/>
                <a:gd name="connsiteY23" fmla="*/ 369654 h 488163"/>
                <a:gd name="connsiteX24" fmla="*/ 483215 w 483215"/>
                <a:gd name="connsiteY24" fmla="*/ 369654 h 488163"/>
                <a:gd name="connsiteX25" fmla="*/ 471747 w 483215"/>
                <a:gd name="connsiteY25" fmla="*/ 349010 h 488163"/>
                <a:gd name="connsiteX26" fmla="*/ 454926 w 483215"/>
                <a:gd name="connsiteY26" fmla="*/ 343658 h 488163"/>
                <a:gd name="connsiteX27" fmla="*/ 438870 w 483215"/>
                <a:gd name="connsiteY27" fmla="*/ 333719 h 488163"/>
                <a:gd name="connsiteX28" fmla="*/ 436576 w 483215"/>
                <a:gd name="connsiteY28" fmla="*/ 314604 h 488163"/>
                <a:gd name="connsiteX29" fmla="*/ 426636 w 483215"/>
                <a:gd name="connsiteY29" fmla="*/ 299312 h 488163"/>
                <a:gd name="connsiteX30" fmla="*/ 436576 w 483215"/>
                <a:gd name="connsiteY30" fmla="*/ 287079 h 488163"/>
                <a:gd name="connsiteX31" fmla="*/ 433518 w 483215"/>
                <a:gd name="connsiteY31" fmla="*/ 275610 h 488163"/>
                <a:gd name="connsiteX32" fmla="*/ 433518 w 483215"/>
                <a:gd name="connsiteY32" fmla="*/ 260319 h 488163"/>
                <a:gd name="connsiteX33" fmla="*/ 435047 w 483215"/>
                <a:gd name="connsiteY33" fmla="*/ 243498 h 488163"/>
                <a:gd name="connsiteX34" fmla="*/ 435811 w 483215"/>
                <a:gd name="connsiteY34" fmla="*/ 218267 h 488163"/>
                <a:gd name="connsiteX35" fmla="*/ 425107 w 483215"/>
                <a:gd name="connsiteY35" fmla="*/ 196094 h 488163"/>
                <a:gd name="connsiteX36" fmla="*/ 430459 w 483215"/>
                <a:gd name="connsiteY36" fmla="*/ 190742 h 488163"/>
                <a:gd name="connsiteX37" fmla="*/ 428165 w 483215"/>
                <a:gd name="connsiteY37" fmla="*/ 184625 h 488163"/>
                <a:gd name="connsiteX38" fmla="*/ 417461 w 483215"/>
                <a:gd name="connsiteY38" fmla="*/ 141809 h 488163"/>
                <a:gd name="connsiteX39" fmla="*/ 399876 w 483215"/>
                <a:gd name="connsiteY39" fmla="*/ 127282 h 488163"/>
                <a:gd name="connsiteX40" fmla="*/ 389936 w 483215"/>
                <a:gd name="connsiteY40" fmla="*/ 111225 h 488163"/>
                <a:gd name="connsiteX41" fmla="*/ 379997 w 483215"/>
                <a:gd name="connsiteY41" fmla="*/ 85230 h 488163"/>
                <a:gd name="connsiteX42" fmla="*/ 395289 w 483215"/>
                <a:gd name="connsiteY42" fmla="*/ 69173 h 488163"/>
                <a:gd name="connsiteX43" fmla="*/ 402169 w 483215"/>
                <a:gd name="connsiteY43" fmla="*/ 43178 h 488163"/>
                <a:gd name="connsiteX44" fmla="*/ 402169 w 483215"/>
                <a:gd name="connsiteY44" fmla="*/ 4949 h 488163"/>
                <a:gd name="connsiteX45" fmla="*/ 379997 w 483215"/>
                <a:gd name="connsiteY45" fmla="*/ 361 h 488163"/>
                <a:gd name="connsiteX46" fmla="*/ 356295 w 483215"/>
                <a:gd name="connsiteY46" fmla="*/ 2655 h 488163"/>
                <a:gd name="connsiteX47" fmla="*/ 324183 w 483215"/>
                <a:gd name="connsiteY47" fmla="*/ 9536 h 488163"/>
                <a:gd name="connsiteX48" fmla="*/ 237020 w 483215"/>
                <a:gd name="connsiteY48" fmla="*/ 14888 h 488163"/>
                <a:gd name="connsiteX49" fmla="*/ 201085 w 483215"/>
                <a:gd name="connsiteY49" fmla="*/ 34767 h 488163"/>
                <a:gd name="connsiteX50" fmla="*/ 164385 w 483215"/>
                <a:gd name="connsiteY50" fmla="*/ 54646 h 488163"/>
                <a:gd name="connsiteX51" fmla="*/ 155975 w 483215"/>
                <a:gd name="connsiteY51" fmla="*/ 58469 h 488163"/>
                <a:gd name="connsiteX52" fmla="*/ 159798 w 483215"/>
                <a:gd name="connsiteY52" fmla="*/ 66115 h 488163"/>
                <a:gd name="connsiteX53" fmla="*/ 167443 w 483215"/>
                <a:gd name="connsiteY53" fmla="*/ 95169 h 4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3215" h="488163">
                  <a:moveTo>
                    <a:pt x="167443" y="95169"/>
                  </a:moveTo>
                  <a:cubicBezTo>
                    <a:pt x="167443" y="104344"/>
                    <a:pt x="164385" y="116577"/>
                    <a:pt x="168972" y="117342"/>
                  </a:cubicBezTo>
                  <a:cubicBezTo>
                    <a:pt x="173560" y="118107"/>
                    <a:pt x="177383" y="130340"/>
                    <a:pt x="178147" y="134163"/>
                  </a:cubicBezTo>
                  <a:cubicBezTo>
                    <a:pt x="178912" y="137986"/>
                    <a:pt x="177383" y="143338"/>
                    <a:pt x="172795" y="143338"/>
                  </a:cubicBezTo>
                  <a:cubicBezTo>
                    <a:pt x="168208" y="143338"/>
                    <a:pt x="138389" y="140279"/>
                    <a:pt x="138389" y="144867"/>
                  </a:cubicBezTo>
                  <a:cubicBezTo>
                    <a:pt x="138389" y="149454"/>
                    <a:pt x="131508" y="153277"/>
                    <a:pt x="124627" y="153277"/>
                  </a:cubicBezTo>
                  <a:cubicBezTo>
                    <a:pt x="117746" y="153277"/>
                    <a:pt x="117746" y="151748"/>
                    <a:pt x="116981" y="159394"/>
                  </a:cubicBezTo>
                  <a:cubicBezTo>
                    <a:pt x="116216" y="167040"/>
                    <a:pt x="118510" y="174686"/>
                    <a:pt x="113923" y="174686"/>
                  </a:cubicBezTo>
                  <a:cubicBezTo>
                    <a:pt x="109335" y="174686"/>
                    <a:pt x="110100" y="180802"/>
                    <a:pt x="103218" y="181567"/>
                  </a:cubicBezTo>
                  <a:cubicBezTo>
                    <a:pt x="96337" y="182331"/>
                    <a:pt x="85633" y="180802"/>
                    <a:pt x="85633" y="187683"/>
                  </a:cubicBezTo>
                  <a:cubicBezTo>
                    <a:pt x="85633" y="194565"/>
                    <a:pt x="81045" y="200681"/>
                    <a:pt x="73400" y="202210"/>
                  </a:cubicBezTo>
                  <a:cubicBezTo>
                    <a:pt x="65754" y="203740"/>
                    <a:pt x="52756" y="200681"/>
                    <a:pt x="52756" y="206798"/>
                  </a:cubicBezTo>
                  <a:cubicBezTo>
                    <a:pt x="52756" y="212915"/>
                    <a:pt x="42816" y="208327"/>
                    <a:pt x="37465" y="211386"/>
                  </a:cubicBezTo>
                  <a:cubicBezTo>
                    <a:pt x="32113" y="214444"/>
                    <a:pt x="764" y="233558"/>
                    <a:pt x="0" y="236617"/>
                  </a:cubicBezTo>
                  <a:cubicBezTo>
                    <a:pt x="0" y="238146"/>
                    <a:pt x="0" y="254202"/>
                    <a:pt x="764" y="269494"/>
                  </a:cubicBezTo>
                  <a:cubicBezTo>
                    <a:pt x="1529" y="271023"/>
                    <a:pt x="3059" y="272552"/>
                    <a:pt x="5352" y="274081"/>
                  </a:cubicBezTo>
                  <a:cubicBezTo>
                    <a:pt x="16821" y="280962"/>
                    <a:pt x="224022" y="424704"/>
                    <a:pt x="230904" y="431585"/>
                  </a:cubicBezTo>
                  <a:cubicBezTo>
                    <a:pt x="237785" y="438466"/>
                    <a:pt x="245430" y="453758"/>
                    <a:pt x="245430" y="453758"/>
                  </a:cubicBezTo>
                  <a:cubicBezTo>
                    <a:pt x="245430" y="453758"/>
                    <a:pt x="259958" y="455287"/>
                    <a:pt x="271426" y="462168"/>
                  </a:cubicBezTo>
                  <a:cubicBezTo>
                    <a:pt x="282895" y="469049"/>
                    <a:pt x="282895" y="488164"/>
                    <a:pt x="282895" y="488164"/>
                  </a:cubicBezTo>
                  <a:cubicBezTo>
                    <a:pt x="282895" y="488164"/>
                    <a:pt x="297422" y="485106"/>
                    <a:pt x="305832" y="482812"/>
                  </a:cubicBezTo>
                  <a:cubicBezTo>
                    <a:pt x="314243" y="481283"/>
                    <a:pt x="341768" y="470579"/>
                    <a:pt x="341768" y="470579"/>
                  </a:cubicBezTo>
                  <a:lnTo>
                    <a:pt x="383820" y="434643"/>
                  </a:lnTo>
                  <a:lnTo>
                    <a:pt x="483215" y="369654"/>
                  </a:lnTo>
                  <a:lnTo>
                    <a:pt x="483215" y="369654"/>
                  </a:lnTo>
                  <a:cubicBezTo>
                    <a:pt x="480157" y="358185"/>
                    <a:pt x="477099" y="349010"/>
                    <a:pt x="471747" y="349010"/>
                  </a:cubicBezTo>
                  <a:cubicBezTo>
                    <a:pt x="465630" y="349010"/>
                    <a:pt x="461807" y="343658"/>
                    <a:pt x="454926" y="343658"/>
                  </a:cubicBezTo>
                  <a:cubicBezTo>
                    <a:pt x="448044" y="343658"/>
                    <a:pt x="439634" y="339835"/>
                    <a:pt x="438870" y="333719"/>
                  </a:cubicBezTo>
                  <a:cubicBezTo>
                    <a:pt x="438105" y="327602"/>
                    <a:pt x="441163" y="323014"/>
                    <a:pt x="436576" y="314604"/>
                  </a:cubicBezTo>
                  <a:cubicBezTo>
                    <a:pt x="431224" y="306194"/>
                    <a:pt x="426636" y="303135"/>
                    <a:pt x="426636" y="299312"/>
                  </a:cubicBezTo>
                  <a:cubicBezTo>
                    <a:pt x="426636" y="295490"/>
                    <a:pt x="435047" y="288608"/>
                    <a:pt x="436576" y="287079"/>
                  </a:cubicBezTo>
                  <a:cubicBezTo>
                    <a:pt x="438105" y="285550"/>
                    <a:pt x="433518" y="280198"/>
                    <a:pt x="433518" y="275610"/>
                  </a:cubicBezTo>
                  <a:cubicBezTo>
                    <a:pt x="433518" y="271787"/>
                    <a:pt x="430459" y="264906"/>
                    <a:pt x="433518" y="260319"/>
                  </a:cubicBezTo>
                  <a:cubicBezTo>
                    <a:pt x="436576" y="255731"/>
                    <a:pt x="438870" y="251908"/>
                    <a:pt x="435047" y="243498"/>
                  </a:cubicBezTo>
                  <a:cubicBezTo>
                    <a:pt x="431224" y="235852"/>
                    <a:pt x="440399" y="228206"/>
                    <a:pt x="435811" y="218267"/>
                  </a:cubicBezTo>
                  <a:cubicBezTo>
                    <a:pt x="431224" y="207563"/>
                    <a:pt x="424343" y="199917"/>
                    <a:pt x="425107" y="196094"/>
                  </a:cubicBezTo>
                  <a:cubicBezTo>
                    <a:pt x="425107" y="194565"/>
                    <a:pt x="427401" y="193035"/>
                    <a:pt x="430459" y="190742"/>
                  </a:cubicBezTo>
                  <a:cubicBezTo>
                    <a:pt x="428930" y="189213"/>
                    <a:pt x="428165" y="186919"/>
                    <a:pt x="428165" y="184625"/>
                  </a:cubicBezTo>
                  <a:cubicBezTo>
                    <a:pt x="428165" y="174686"/>
                    <a:pt x="421284" y="147161"/>
                    <a:pt x="417461" y="141809"/>
                  </a:cubicBezTo>
                  <a:cubicBezTo>
                    <a:pt x="413638" y="135692"/>
                    <a:pt x="399876" y="131869"/>
                    <a:pt x="399876" y="127282"/>
                  </a:cubicBezTo>
                  <a:cubicBezTo>
                    <a:pt x="399876" y="122694"/>
                    <a:pt x="399876" y="115813"/>
                    <a:pt x="389936" y="111225"/>
                  </a:cubicBezTo>
                  <a:cubicBezTo>
                    <a:pt x="379997" y="106638"/>
                    <a:pt x="374645" y="85230"/>
                    <a:pt x="379997" y="85230"/>
                  </a:cubicBezTo>
                  <a:cubicBezTo>
                    <a:pt x="385349" y="85230"/>
                    <a:pt x="389936" y="72232"/>
                    <a:pt x="395289" y="69173"/>
                  </a:cubicBezTo>
                  <a:cubicBezTo>
                    <a:pt x="400641" y="66115"/>
                    <a:pt x="407522" y="51588"/>
                    <a:pt x="402169" y="43178"/>
                  </a:cubicBezTo>
                  <a:cubicBezTo>
                    <a:pt x="398347" y="37061"/>
                    <a:pt x="400641" y="19476"/>
                    <a:pt x="402169" y="4949"/>
                  </a:cubicBezTo>
                  <a:cubicBezTo>
                    <a:pt x="392995" y="4949"/>
                    <a:pt x="383055" y="1126"/>
                    <a:pt x="379997" y="361"/>
                  </a:cubicBezTo>
                  <a:cubicBezTo>
                    <a:pt x="376174" y="-1168"/>
                    <a:pt x="363940" y="2655"/>
                    <a:pt x="356295" y="2655"/>
                  </a:cubicBezTo>
                  <a:cubicBezTo>
                    <a:pt x="348649" y="2655"/>
                    <a:pt x="330299" y="15653"/>
                    <a:pt x="324183" y="9536"/>
                  </a:cubicBezTo>
                  <a:cubicBezTo>
                    <a:pt x="318066" y="3419"/>
                    <a:pt x="254605" y="14123"/>
                    <a:pt x="237020" y="14888"/>
                  </a:cubicBezTo>
                  <a:cubicBezTo>
                    <a:pt x="219435" y="15653"/>
                    <a:pt x="211789" y="34767"/>
                    <a:pt x="201085" y="34767"/>
                  </a:cubicBezTo>
                  <a:cubicBezTo>
                    <a:pt x="190381" y="34767"/>
                    <a:pt x="173560" y="43942"/>
                    <a:pt x="164385" y="54646"/>
                  </a:cubicBezTo>
                  <a:cubicBezTo>
                    <a:pt x="162091" y="57705"/>
                    <a:pt x="159033" y="58469"/>
                    <a:pt x="155975" y="58469"/>
                  </a:cubicBezTo>
                  <a:cubicBezTo>
                    <a:pt x="157504" y="61528"/>
                    <a:pt x="159033" y="64586"/>
                    <a:pt x="159798" y="66115"/>
                  </a:cubicBezTo>
                  <a:cubicBezTo>
                    <a:pt x="165914" y="76819"/>
                    <a:pt x="167443" y="85230"/>
                    <a:pt x="167443" y="951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5" name="Vrije vorm: vorm 404">
              <a:extLst>
                <a:ext uri="{FF2B5EF4-FFF2-40B4-BE49-F238E27FC236}">
                  <a16:creationId xmlns:a16="http://schemas.microsoft.com/office/drawing/2014/main" id="{9BE9DA12-D53B-4E9F-996F-EFEC1970B710}"/>
                </a:ext>
              </a:extLst>
            </p:cNvPr>
            <p:cNvSpPr/>
            <p:nvPr/>
          </p:nvSpPr>
          <p:spPr>
            <a:xfrm>
              <a:off x="6559272" y="3472434"/>
              <a:ext cx="349472" cy="355530"/>
            </a:xfrm>
            <a:custGeom>
              <a:avLst/>
              <a:gdLst>
                <a:gd name="connsiteX0" fmla="*/ 38288 w 349472"/>
                <a:gd name="connsiteY0" fmla="*/ 20644 h 355530"/>
                <a:gd name="connsiteX1" fmla="*/ 20702 w 349472"/>
                <a:gd name="connsiteY1" fmla="*/ 38229 h 355530"/>
                <a:gd name="connsiteX2" fmla="*/ 18409 w 349472"/>
                <a:gd name="connsiteY2" fmla="*/ 48933 h 355530"/>
                <a:gd name="connsiteX3" fmla="*/ 14586 w 349472"/>
                <a:gd name="connsiteY3" fmla="*/ 68048 h 355530"/>
                <a:gd name="connsiteX4" fmla="*/ 59 w 349472"/>
                <a:gd name="connsiteY4" fmla="*/ 81810 h 355530"/>
                <a:gd name="connsiteX5" fmla="*/ 10763 w 349472"/>
                <a:gd name="connsiteY5" fmla="*/ 103983 h 355530"/>
                <a:gd name="connsiteX6" fmla="*/ 9998 w 349472"/>
                <a:gd name="connsiteY6" fmla="*/ 129214 h 355530"/>
                <a:gd name="connsiteX7" fmla="*/ 8469 w 349472"/>
                <a:gd name="connsiteY7" fmla="*/ 146035 h 355530"/>
                <a:gd name="connsiteX8" fmla="*/ 8469 w 349472"/>
                <a:gd name="connsiteY8" fmla="*/ 161327 h 355530"/>
                <a:gd name="connsiteX9" fmla="*/ 11527 w 349472"/>
                <a:gd name="connsiteY9" fmla="*/ 172795 h 355530"/>
                <a:gd name="connsiteX10" fmla="*/ 1588 w 349472"/>
                <a:gd name="connsiteY10" fmla="*/ 185029 h 355530"/>
                <a:gd name="connsiteX11" fmla="*/ 11527 w 349472"/>
                <a:gd name="connsiteY11" fmla="*/ 200320 h 355530"/>
                <a:gd name="connsiteX12" fmla="*/ 13821 w 349472"/>
                <a:gd name="connsiteY12" fmla="*/ 219435 h 355530"/>
                <a:gd name="connsiteX13" fmla="*/ 29877 w 349472"/>
                <a:gd name="connsiteY13" fmla="*/ 229374 h 355530"/>
                <a:gd name="connsiteX14" fmla="*/ 46698 w 349472"/>
                <a:gd name="connsiteY14" fmla="*/ 234726 h 355530"/>
                <a:gd name="connsiteX15" fmla="*/ 58167 w 349472"/>
                <a:gd name="connsiteY15" fmla="*/ 255370 h 355530"/>
                <a:gd name="connsiteX16" fmla="*/ 91808 w 349472"/>
                <a:gd name="connsiteY16" fmla="*/ 262251 h 355530"/>
                <a:gd name="connsiteX17" fmla="*/ 106336 w 349472"/>
                <a:gd name="connsiteY17" fmla="*/ 277543 h 355530"/>
                <a:gd name="connsiteX18" fmla="*/ 145329 w 349472"/>
                <a:gd name="connsiteY18" fmla="*/ 255370 h 355530"/>
                <a:gd name="connsiteX19" fmla="*/ 322712 w 349472"/>
                <a:gd name="connsiteY19" fmla="*/ 355530 h 355530"/>
                <a:gd name="connsiteX20" fmla="*/ 322712 w 349472"/>
                <a:gd name="connsiteY20" fmla="*/ 342532 h 355530"/>
                <a:gd name="connsiteX21" fmla="*/ 344120 w 349472"/>
                <a:gd name="connsiteY21" fmla="*/ 342532 h 355530"/>
                <a:gd name="connsiteX22" fmla="*/ 344120 w 349472"/>
                <a:gd name="connsiteY22" fmla="*/ 103983 h 355530"/>
                <a:gd name="connsiteX23" fmla="*/ 344120 w 349472"/>
                <a:gd name="connsiteY23" fmla="*/ 68048 h 355530"/>
                <a:gd name="connsiteX24" fmla="*/ 347179 w 349472"/>
                <a:gd name="connsiteY24" fmla="*/ 38229 h 355530"/>
                <a:gd name="connsiteX25" fmla="*/ 349472 w 349472"/>
                <a:gd name="connsiteY25" fmla="*/ 32112 h 355530"/>
                <a:gd name="connsiteX26" fmla="*/ 348708 w 349472"/>
                <a:gd name="connsiteY26" fmla="*/ 31348 h 355530"/>
                <a:gd name="connsiteX27" fmla="*/ 317360 w 349472"/>
                <a:gd name="connsiteY27" fmla="*/ 22937 h 355530"/>
                <a:gd name="connsiteX28" fmla="*/ 282189 w 349472"/>
                <a:gd name="connsiteY28" fmla="*/ 3823 h 355530"/>
                <a:gd name="connsiteX29" fmla="*/ 230198 w 349472"/>
                <a:gd name="connsiteY29" fmla="*/ 31348 h 355530"/>
                <a:gd name="connsiteX30" fmla="*/ 233256 w 349472"/>
                <a:gd name="connsiteY30" fmla="*/ 62696 h 355530"/>
                <a:gd name="connsiteX31" fmla="*/ 197320 w 349472"/>
                <a:gd name="connsiteY31" fmla="*/ 62696 h 355530"/>
                <a:gd name="connsiteX32" fmla="*/ 154504 w 349472"/>
                <a:gd name="connsiteY32" fmla="*/ 46640 h 355530"/>
                <a:gd name="connsiteX33" fmla="*/ 131567 w 349472"/>
                <a:gd name="connsiteY33" fmla="*/ 29054 h 355530"/>
                <a:gd name="connsiteX34" fmla="*/ 116275 w 349472"/>
                <a:gd name="connsiteY34" fmla="*/ 15292 h 355530"/>
                <a:gd name="connsiteX35" fmla="*/ 74223 w 349472"/>
                <a:gd name="connsiteY35" fmla="*/ 6117 h 355530"/>
                <a:gd name="connsiteX36" fmla="*/ 47463 w 349472"/>
                <a:gd name="connsiteY36" fmla="*/ 0 h 355530"/>
                <a:gd name="connsiteX37" fmla="*/ 46698 w 349472"/>
                <a:gd name="connsiteY37" fmla="*/ 12998 h 355530"/>
                <a:gd name="connsiteX38" fmla="*/ 38288 w 349472"/>
                <a:gd name="connsiteY38" fmla="*/ 20644 h 3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9472" h="355530">
                  <a:moveTo>
                    <a:pt x="38288" y="20644"/>
                  </a:moveTo>
                  <a:cubicBezTo>
                    <a:pt x="35994" y="21408"/>
                    <a:pt x="23761" y="35171"/>
                    <a:pt x="20702" y="38229"/>
                  </a:cubicBezTo>
                  <a:cubicBezTo>
                    <a:pt x="17644" y="41287"/>
                    <a:pt x="16880" y="45875"/>
                    <a:pt x="18409" y="48933"/>
                  </a:cubicBezTo>
                  <a:cubicBezTo>
                    <a:pt x="19938" y="51992"/>
                    <a:pt x="17644" y="61931"/>
                    <a:pt x="14586" y="68048"/>
                  </a:cubicBezTo>
                  <a:cubicBezTo>
                    <a:pt x="11527" y="74164"/>
                    <a:pt x="823" y="78752"/>
                    <a:pt x="59" y="81810"/>
                  </a:cubicBezTo>
                  <a:cubicBezTo>
                    <a:pt x="-706" y="85633"/>
                    <a:pt x="6175" y="94044"/>
                    <a:pt x="10763" y="103983"/>
                  </a:cubicBezTo>
                  <a:cubicBezTo>
                    <a:pt x="15350" y="114687"/>
                    <a:pt x="6175" y="121568"/>
                    <a:pt x="9998" y="129214"/>
                  </a:cubicBezTo>
                  <a:cubicBezTo>
                    <a:pt x="13821" y="136860"/>
                    <a:pt x="11527" y="141448"/>
                    <a:pt x="8469" y="146035"/>
                  </a:cubicBezTo>
                  <a:cubicBezTo>
                    <a:pt x="5411" y="150622"/>
                    <a:pt x="8469" y="157504"/>
                    <a:pt x="8469" y="161327"/>
                  </a:cubicBezTo>
                  <a:cubicBezTo>
                    <a:pt x="8469" y="165149"/>
                    <a:pt x="13057" y="171266"/>
                    <a:pt x="11527" y="172795"/>
                  </a:cubicBezTo>
                  <a:cubicBezTo>
                    <a:pt x="9998" y="174325"/>
                    <a:pt x="1588" y="181206"/>
                    <a:pt x="1588" y="185029"/>
                  </a:cubicBezTo>
                  <a:cubicBezTo>
                    <a:pt x="1588" y="188852"/>
                    <a:pt x="6940" y="191910"/>
                    <a:pt x="11527" y="200320"/>
                  </a:cubicBezTo>
                  <a:cubicBezTo>
                    <a:pt x="16880" y="208731"/>
                    <a:pt x="13057" y="212554"/>
                    <a:pt x="13821" y="219435"/>
                  </a:cubicBezTo>
                  <a:cubicBezTo>
                    <a:pt x="14586" y="225552"/>
                    <a:pt x="22996" y="229374"/>
                    <a:pt x="29877" y="229374"/>
                  </a:cubicBezTo>
                  <a:cubicBezTo>
                    <a:pt x="36758" y="229374"/>
                    <a:pt x="41346" y="234726"/>
                    <a:pt x="46698" y="234726"/>
                  </a:cubicBezTo>
                  <a:cubicBezTo>
                    <a:pt x="52050" y="234726"/>
                    <a:pt x="55109" y="243901"/>
                    <a:pt x="58167" y="255370"/>
                  </a:cubicBezTo>
                  <a:cubicBezTo>
                    <a:pt x="60461" y="255370"/>
                    <a:pt x="82633" y="256135"/>
                    <a:pt x="91808" y="262251"/>
                  </a:cubicBezTo>
                  <a:cubicBezTo>
                    <a:pt x="101748" y="269133"/>
                    <a:pt x="106336" y="277543"/>
                    <a:pt x="106336" y="277543"/>
                  </a:cubicBezTo>
                  <a:lnTo>
                    <a:pt x="145329" y="255370"/>
                  </a:lnTo>
                  <a:lnTo>
                    <a:pt x="322712" y="355530"/>
                  </a:lnTo>
                  <a:lnTo>
                    <a:pt x="322712" y="342532"/>
                  </a:lnTo>
                  <a:lnTo>
                    <a:pt x="344120" y="342532"/>
                  </a:lnTo>
                  <a:lnTo>
                    <a:pt x="344120" y="103983"/>
                  </a:lnTo>
                  <a:cubicBezTo>
                    <a:pt x="344120" y="87162"/>
                    <a:pt x="337239" y="77223"/>
                    <a:pt x="344120" y="68048"/>
                  </a:cubicBezTo>
                  <a:cubicBezTo>
                    <a:pt x="351002" y="58873"/>
                    <a:pt x="341062" y="54285"/>
                    <a:pt x="347179" y="38229"/>
                  </a:cubicBezTo>
                  <a:cubicBezTo>
                    <a:pt x="347943" y="35935"/>
                    <a:pt x="348708" y="34406"/>
                    <a:pt x="349472" y="32112"/>
                  </a:cubicBezTo>
                  <a:cubicBezTo>
                    <a:pt x="349472" y="32112"/>
                    <a:pt x="348708" y="31348"/>
                    <a:pt x="348708" y="31348"/>
                  </a:cubicBezTo>
                  <a:cubicBezTo>
                    <a:pt x="347179" y="25996"/>
                    <a:pt x="338004" y="25996"/>
                    <a:pt x="317360" y="22937"/>
                  </a:cubicBezTo>
                  <a:cubicBezTo>
                    <a:pt x="297481" y="19879"/>
                    <a:pt x="304362" y="5352"/>
                    <a:pt x="282189" y="3823"/>
                  </a:cubicBezTo>
                  <a:cubicBezTo>
                    <a:pt x="259252" y="2294"/>
                    <a:pt x="230962" y="21408"/>
                    <a:pt x="230198" y="31348"/>
                  </a:cubicBezTo>
                  <a:cubicBezTo>
                    <a:pt x="230198" y="41287"/>
                    <a:pt x="240902" y="52756"/>
                    <a:pt x="233256" y="62696"/>
                  </a:cubicBezTo>
                  <a:cubicBezTo>
                    <a:pt x="225610" y="73400"/>
                    <a:pt x="209554" y="74164"/>
                    <a:pt x="197320" y="62696"/>
                  </a:cubicBezTo>
                  <a:cubicBezTo>
                    <a:pt x="185852" y="51227"/>
                    <a:pt x="168266" y="46640"/>
                    <a:pt x="154504" y="46640"/>
                  </a:cubicBezTo>
                  <a:cubicBezTo>
                    <a:pt x="140742" y="46640"/>
                    <a:pt x="130802" y="37465"/>
                    <a:pt x="131567" y="29054"/>
                  </a:cubicBezTo>
                  <a:cubicBezTo>
                    <a:pt x="132331" y="21408"/>
                    <a:pt x="128508" y="17585"/>
                    <a:pt x="116275" y="15292"/>
                  </a:cubicBezTo>
                  <a:cubicBezTo>
                    <a:pt x="104806" y="12998"/>
                    <a:pt x="94867" y="3058"/>
                    <a:pt x="74223" y="6117"/>
                  </a:cubicBezTo>
                  <a:cubicBezTo>
                    <a:pt x="63519" y="8410"/>
                    <a:pt x="53579" y="4588"/>
                    <a:pt x="47463" y="0"/>
                  </a:cubicBezTo>
                  <a:cubicBezTo>
                    <a:pt x="46698" y="4588"/>
                    <a:pt x="46698" y="9175"/>
                    <a:pt x="46698" y="12998"/>
                  </a:cubicBezTo>
                  <a:cubicBezTo>
                    <a:pt x="48227" y="20644"/>
                    <a:pt x="40581" y="19879"/>
                    <a:pt x="38288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6" name="Vrije vorm: vorm 405">
              <a:extLst>
                <a:ext uri="{FF2B5EF4-FFF2-40B4-BE49-F238E27FC236}">
                  <a16:creationId xmlns:a16="http://schemas.microsoft.com/office/drawing/2014/main" id="{836736A3-8B7C-4676-838D-1555002AE0BD}"/>
                </a:ext>
              </a:extLst>
            </p:cNvPr>
            <p:cNvSpPr/>
            <p:nvPr/>
          </p:nvSpPr>
          <p:spPr>
            <a:xfrm>
              <a:off x="6559272" y="3472434"/>
              <a:ext cx="349472" cy="355530"/>
            </a:xfrm>
            <a:custGeom>
              <a:avLst/>
              <a:gdLst>
                <a:gd name="connsiteX0" fmla="*/ 38288 w 349472"/>
                <a:gd name="connsiteY0" fmla="*/ 20644 h 355530"/>
                <a:gd name="connsiteX1" fmla="*/ 20702 w 349472"/>
                <a:gd name="connsiteY1" fmla="*/ 38229 h 355530"/>
                <a:gd name="connsiteX2" fmla="*/ 18409 w 349472"/>
                <a:gd name="connsiteY2" fmla="*/ 48933 h 355530"/>
                <a:gd name="connsiteX3" fmla="*/ 14586 w 349472"/>
                <a:gd name="connsiteY3" fmla="*/ 68048 h 355530"/>
                <a:gd name="connsiteX4" fmla="*/ 59 w 349472"/>
                <a:gd name="connsiteY4" fmla="*/ 81810 h 355530"/>
                <a:gd name="connsiteX5" fmla="*/ 10763 w 349472"/>
                <a:gd name="connsiteY5" fmla="*/ 103983 h 355530"/>
                <a:gd name="connsiteX6" fmla="*/ 9998 w 349472"/>
                <a:gd name="connsiteY6" fmla="*/ 129214 h 355530"/>
                <a:gd name="connsiteX7" fmla="*/ 8469 w 349472"/>
                <a:gd name="connsiteY7" fmla="*/ 146035 h 355530"/>
                <a:gd name="connsiteX8" fmla="*/ 8469 w 349472"/>
                <a:gd name="connsiteY8" fmla="*/ 161327 h 355530"/>
                <a:gd name="connsiteX9" fmla="*/ 11527 w 349472"/>
                <a:gd name="connsiteY9" fmla="*/ 172795 h 355530"/>
                <a:gd name="connsiteX10" fmla="*/ 1588 w 349472"/>
                <a:gd name="connsiteY10" fmla="*/ 185029 h 355530"/>
                <a:gd name="connsiteX11" fmla="*/ 11527 w 349472"/>
                <a:gd name="connsiteY11" fmla="*/ 200320 h 355530"/>
                <a:gd name="connsiteX12" fmla="*/ 13821 w 349472"/>
                <a:gd name="connsiteY12" fmla="*/ 219435 h 355530"/>
                <a:gd name="connsiteX13" fmla="*/ 29877 w 349472"/>
                <a:gd name="connsiteY13" fmla="*/ 229374 h 355530"/>
                <a:gd name="connsiteX14" fmla="*/ 46698 w 349472"/>
                <a:gd name="connsiteY14" fmla="*/ 234726 h 355530"/>
                <a:gd name="connsiteX15" fmla="*/ 58167 w 349472"/>
                <a:gd name="connsiteY15" fmla="*/ 255370 h 355530"/>
                <a:gd name="connsiteX16" fmla="*/ 91808 w 349472"/>
                <a:gd name="connsiteY16" fmla="*/ 262251 h 355530"/>
                <a:gd name="connsiteX17" fmla="*/ 106336 w 349472"/>
                <a:gd name="connsiteY17" fmla="*/ 277543 h 355530"/>
                <a:gd name="connsiteX18" fmla="*/ 145329 w 349472"/>
                <a:gd name="connsiteY18" fmla="*/ 255370 h 355530"/>
                <a:gd name="connsiteX19" fmla="*/ 322712 w 349472"/>
                <a:gd name="connsiteY19" fmla="*/ 355530 h 355530"/>
                <a:gd name="connsiteX20" fmla="*/ 322712 w 349472"/>
                <a:gd name="connsiteY20" fmla="*/ 342532 h 355530"/>
                <a:gd name="connsiteX21" fmla="*/ 344120 w 349472"/>
                <a:gd name="connsiteY21" fmla="*/ 342532 h 355530"/>
                <a:gd name="connsiteX22" fmla="*/ 344120 w 349472"/>
                <a:gd name="connsiteY22" fmla="*/ 103983 h 355530"/>
                <a:gd name="connsiteX23" fmla="*/ 344120 w 349472"/>
                <a:gd name="connsiteY23" fmla="*/ 68048 h 355530"/>
                <a:gd name="connsiteX24" fmla="*/ 347179 w 349472"/>
                <a:gd name="connsiteY24" fmla="*/ 38229 h 355530"/>
                <a:gd name="connsiteX25" fmla="*/ 349472 w 349472"/>
                <a:gd name="connsiteY25" fmla="*/ 32112 h 355530"/>
                <a:gd name="connsiteX26" fmla="*/ 348708 w 349472"/>
                <a:gd name="connsiteY26" fmla="*/ 31348 h 355530"/>
                <a:gd name="connsiteX27" fmla="*/ 317360 w 349472"/>
                <a:gd name="connsiteY27" fmla="*/ 22937 h 355530"/>
                <a:gd name="connsiteX28" fmla="*/ 282189 w 349472"/>
                <a:gd name="connsiteY28" fmla="*/ 3823 h 355530"/>
                <a:gd name="connsiteX29" fmla="*/ 230198 w 349472"/>
                <a:gd name="connsiteY29" fmla="*/ 31348 h 355530"/>
                <a:gd name="connsiteX30" fmla="*/ 233256 w 349472"/>
                <a:gd name="connsiteY30" fmla="*/ 62696 h 355530"/>
                <a:gd name="connsiteX31" fmla="*/ 197320 w 349472"/>
                <a:gd name="connsiteY31" fmla="*/ 62696 h 355530"/>
                <a:gd name="connsiteX32" fmla="*/ 154504 w 349472"/>
                <a:gd name="connsiteY32" fmla="*/ 46640 h 355530"/>
                <a:gd name="connsiteX33" fmla="*/ 131567 w 349472"/>
                <a:gd name="connsiteY33" fmla="*/ 29054 h 355530"/>
                <a:gd name="connsiteX34" fmla="*/ 116275 w 349472"/>
                <a:gd name="connsiteY34" fmla="*/ 15292 h 355530"/>
                <a:gd name="connsiteX35" fmla="*/ 74223 w 349472"/>
                <a:gd name="connsiteY35" fmla="*/ 6117 h 355530"/>
                <a:gd name="connsiteX36" fmla="*/ 47463 w 349472"/>
                <a:gd name="connsiteY36" fmla="*/ 0 h 355530"/>
                <a:gd name="connsiteX37" fmla="*/ 46698 w 349472"/>
                <a:gd name="connsiteY37" fmla="*/ 12998 h 355530"/>
                <a:gd name="connsiteX38" fmla="*/ 38288 w 349472"/>
                <a:gd name="connsiteY38" fmla="*/ 20644 h 3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9472" h="355530">
                  <a:moveTo>
                    <a:pt x="38288" y="20644"/>
                  </a:moveTo>
                  <a:cubicBezTo>
                    <a:pt x="35994" y="21408"/>
                    <a:pt x="23761" y="35171"/>
                    <a:pt x="20702" y="38229"/>
                  </a:cubicBezTo>
                  <a:cubicBezTo>
                    <a:pt x="17644" y="41287"/>
                    <a:pt x="16880" y="45875"/>
                    <a:pt x="18409" y="48933"/>
                  </a:cubicBezTo>
                  <a:cubicBezTo>
                    <a:pt x="19938" y="51992"/>
                    <a:pt x="17644" y="61931"/>
                    <a:pt x="14586" y="68048"/>
                  </a:cubicBezTo>
                  <a:cubicBezTo>
                    <a:pt x="11527" y="74164"/>
                    <a:pt x="823" y="78752"/>
                    <a:pt x="59" y="81810"/>
                  </a:cubicBezTo>
                  <a:cubicBezTo>
                    <a:pt x="-706" y="85633"/>
                    <a:pt x="6175" y="94044"/>
                    <a:pt x="10763" y="103983"/>
                  </a:cubicBezTo>
                  <a:cubicBezTo>
                    <a:pt x="15350" y="114687"/>
                    <a:pt x="6175" y="121568"/>
                    <a:pt x="9998" y="129214"/>
                  </a:cubicBezTo>
                  <a:cubicBezTo>
                    <a:pt x="13821" y="136860"/>
                    <a:pt x="11527" y="141448"/>
                    <a:pt x="8469" y="146035"/>
                  </a:cubicBezTo>
                  <a:cubicBezTo>
                    <a:pt x="5411" y="150622"/>
                    <a:pt x="8469" y="157504"/>
                    <a:pt x="8469" y="161327"/>
                  </a:cubicBezTo>
                  <a:cubicBezTo>
                    <a:pt x="8469" y="165149"/>
                    <a:pt x="13057" y="171266"/>
                    <a:pt x="11527" y="172795"/>
                  </a:cubicBezTo>
                  <a:cubicBezTo>
                    <a:pt x="9998" y="174325"/>
                    <a:pt x="1588" y="181206"/>
                    <a:pt x="1588" y="185029"/>
                  </a:cubicBezTo>
                  <a:cubicBezTo>
                    <a:pt x="1588" y="188852"/>
                    <a:pt x="6940" y="191910"/>
                    <a:pt x="11527" y="200320"/>
                  </a:cubicBezTo>
                  <a:cubicBezTo>
                    <a:pt x="16880" y="208731"/>
                    <a:pt x="13057" y="212554"/>
                    <a:pt x="13821" y="219435"/>
                  </a:cubicBezTo>
                  <a:cubicBezTo>
                    <a:pt x="14586" y="225552"/>
                    <a:pt x="22996" y="229374"/>
                    <a:pt x="29877" y="229374"/>
                  </a:cubicBezTo>
                  <a:cubicBezTo>
                    <a:pt x="36758" y="229374"/>
                    <a:pt x="41346" y="234726"/>
                    <a:pt x="46698" y="234726"/>
                  </a:cubicBezTo>
                  <a:cubicBezTo>
                    <a:pt x="52050" y="234726"/>
                    <a:pt x="55109" y="243901"/>
                    <a:pt x="58167" y="255370"/>
                  </a:cubicBezTo>
                  <a:cubicBezTo>
                    <a:pt x="60461" y="255370"/>
                    <a:pt x="82633" y="256135"/>
                    <a:pt x="91808" y="262251"/>
                  </a:cubicBezTo>
                  <a:cubicBezTo>
                    <a:pt x="101748" y="269133"/>
                    <a:pt x="106336" y="277543"/>
                    <a:pt x="106336" y="277543"/>
                  </a:cubicBezTo>
                  <a:lnTo>
                    <a:pt x="145329" y="255370"/>
                  </a:lnTo>
                  <a:lnTo>
                    <a:pt x="322712" y="355530"/>
                  </a:lnTo>
                  <a:lnTo>
                    <a:pt x="322712" y="342532"/>
                  </a:lnTo>
                  <a:lnTo>
                    <a:pt x="344120" y="342532"/>
                  </a:lnTo>
                  <a:lnTo>
                    <a:pt x="344120" y="103983"/>
                  </a:lnTo>
                  <a:cubicBezTo>
                    <a:pt x="344120" y="87162"/>
                    <a:pt x="337239" y="77223"/>
                    <a:pt x="344120" y="68048"/>
                  </a:cubicBezTo>
                  <a:cubicBezTo>
                    <a:pt x="351002" y="58873"/>
                    <a:pt x="341062" y="54285"/>
                    <a:pt x="347179" y="38229"/>
                  </a:cubicBezTo>
                  <a:cubicBezTo>
                    <a:pt x="347943" y="35935"/>
                    <a:pt x="348708" y="34406"/>
                    <a:pt x="349472" y="32112"/>
                  </a:cubicBezTo>
                  <a:cubicBezTo>
                    <a:pt x="349472" y="32112"/>
                    <a:pt x="348708" y="31348"/>
                    <a:pt x="348708" y="31348"/>
                  </a:cubicBezTo>
                  <a:cubicBezTo>
                    <a:pt x="347179" y="25996"/>
                    <a:pt x="338004" y="25996"/>
                    <a:pt x="317360" y="22937"/>
                  </a:cubicBezTo>
                  <a:cubicBezTo>
                    <a:pt x="297481" y="19879"/>
                    <a:pt x="304362" y="5352"/>
                    <a:pt x="282189" y="3823"/>
                  </a:cubicBezTo>
                  <a:cubicBezTo>
                    <a:pt x="259252" y="2294"/>
                    <a:pt x="230962" y="21408"/>
                    <a:pt x="230198" y="31348"/>
                  </a:cubicBezTo>
                  <a:cubicBezTo>
                    <a:pt x="230198" y="41287"/>
                    <a:pt x="240902" y="52756"/>
                    <a:pt x="233256" y="62696"/>
                  </a:cubicBezTo>
                  <a:cubicBezTo>
                    <a:pt x="225610" y="73400"/>
                    <a:pt x="209554" y="74164"/>
                    <a:pt x="197320" y="62696"/>
                  </a:cubicBezTo>
                  <a:cubicBezTo>
                    <a:pt x="185852" y="51227"/>
                    <a:pt x="168266" y="46640"/>
                    <a:pt x="154504" y="46640"/>
                  </a:cubicBezTo>
                  <a:cubicBezTo>
                    <a:pt x="140742" y="46640"/>
                    <a:pt x="130802" y="37465"/>
                    <a:pt x="131567" y="29054"/>
                  </a:cubicBezTo>
                  <a:cubicBezTo>
                    <a:pt x="132331" y="21408"/>
                    <a:pt x="128508" y="17585"/>
                    <a:pt x="116275" y="15292"/>
                  </a:cubicBezTo>
                  <a:cubicBezTo>
                    <a:pt x="104806" y="12998"/>
                    <a:pt x="94867" y="3058"/>
                    <a:pt x="74223" y="6117"/>
                  </a:cubicBezTo>
                  <a:cubicBezTo>
                    <a:pt x="63519" y="8410"/>
                    <a:pt x="53579" y="4588"/>
                    <a:pt x="47463" y="0"/>
                  </a:cubicBezTo>
                  <a:cubicBezTo>
                    <a:pt x="46698" y="4588"/>
                    <a:pt x="46698" y="9175"/>
                    <a:pt x="46698" y="12998"/>
                  </a:cubicBezTo>
                  <a:cubicBezTo>
                    <a:pt x="48227" y="20644"/>
                    <a:pt x="40581" y="19879"/>
                    <a:pt x="38288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7" name="Vrije vorm: vorm 406">
              <a:extLst>
                <a:ext uri="{FF2B5EF4-FFF2-40B4-BE49-F238E27FC236}">
                  <a16:creationId xmlns:a16="http://schemas.microsoft.com/office/drawing/2014/main" id="{2952EC01-3FE9-4DB4-A517-ED3AED060CB2}"/>
                </a:ext>
              </a:extLst>
            </p:cNvPr>
            <p:cNvSpPr/>
            <p:nvPr/>
          </p:nvSpPr>
          <p:spPr>
            <a:xfrm>
              <a:off x="5949195" y="3972818"/>
              <a:ext cx="68047" cy="21060"/>
            </a:xfrm>
            <a:custGeom>
              <a:avLst/>
              <a:gdLst>
                <a:gd name="connsiteX0" fmla="*/ 33642 w 68047"/>
                <a:gd name="connsiteY0" fmla="*/ 11121 h 21060"/>
                <a:gd name="connsiteX1" fmla="*/ 53521 w 68047"/>
                <a:gd name="connsiteY1" fmla="*/ 16473 h 21060"/>
                <a:gd name="connsiteX2" fmla="*/ 68048 w 68047"/>
                <a:gd name="connsiteY2" fmla="*/ 12650 h 21060"/>
                <a:gd name="connsiteX3" fmla="*/ 55050 w 68047"/>
                <a:gd name="connsiteY3" fmla="*/ 11121 h 21060"/>
                <a:gd name="connsiteX4" fmla="*/ 32877 w 68047"/>
                <a:gd name="connsiteY4" fmla="*/ 1181 h 21060"/>
                <a:gd name="connsiteX5" fmla="*/ 3059 w 68047"/>
                <a:gd name="connsiteY5" fmla="*/ 6533 h 21060"/>
                <a:gd name="connsiteX6" fmla="*/ 0 w 68047"/>
                <a:gd name="connsiteY6" fmla="*/ 21060 h 21060"/>
                <a:gd name="connsiteX7" fmla="*/ 6881 w 68047"/>
                <a:gd name="connsiteY7" fmla="*/ 19531 h 21060"/>
                <a:gd name="connsiteX8" fmla="*/ 33642 w 68047"/>
                <a:gd name="connsiteY8" fmla="*/ 11121 h 2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47" h="21060">
                  <a:moveTo>
                    <a:pt x="33642" y="11121"/>
                  </a:moveTo>
                  <a:cubicBezTo>
                    <a:pt x="38229" y="6533"/>
                    <a:pt x="46639" y="15708"/>
                    <a:pt x="53521" y="16473"/>
                  </a:cubicBezTo>
                  <a:cubicBezTo>
                    <a:pt x="60402" y="17237"/>
                    <a:pt x="68048" y="12650"/>
                    <a:pt x="68048" y="12650"/>
                  </a:cubicBezTo>
                  <a:cubicBezTo>
                    <a:pt x="68048" y="12650"/>
                    <a:pt x="66519" y="11885"/>
                    <a:pt x="55050" y="11121"/>
                  </a:cubicBezTo>
                  <a:cubicBezTo>
                    <a:pt x="43581" y="10356"/>
                    <a:pt x="42816" y="-4171"/>
                    <a:pt x="32877" y="1181"/>
                  </a:cubicBezTo>
                  <a:cubicBezTo>
                    <a:pt x="22937" y="6533"/>
                    <a:pt x="16056" y="7298"/>
                    <a:pt x="3059" y="6533"/>
                  </a:cubicBezTo>
                  <a:cubicBezTo>
                    <a:pt x="3059" y="10356"/>
                    <a:pt x="764" y="15708"/>
                    <a:pt x="0" y="21060"/>
                  </a:cubicBezTo>
                  <a:cubicBezTo>
                    <a:pt x="3059" y="20296"/>
                    <a:pt x="5352" y="19531"/>
                    <a:pt x="6881" y="19531"/>
                  </a:cubicBezTo>
                  <a:cubicBezTo>
                    <a:pt x="13762" y="18002"/>
                    <a:pt x="28290" y="15708"/>
                    <a:pt x="33642" y="1112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8" name="Vrije vorm: vorm 407">
              <a:extLst>
                <a:ext uri="{FF2B5EF4-FFF2-40B4-BE49-F238E27FC236}">
                  <a16:creationId xmlns:a16="http://schemas.microsoft.com/office/drawing/2014/main" id="{31B9C33A-5B19-4725-AE77-375A7814E5EC}"/>
                </a:ext>
              </a:extLst>
            </p:cNvPr>
            <p:cNvSpPr/>
            <p:nvPr/>
          </p:nvSpPr>
          <p:spPr>
            <a:xfrm>
              <a:off x="5949195" y="3972818"/>
              <a:ext cx="68047" cy="21060"/>
            </a:xfrm>
            <a:custGeom>
              <a:avLst/>
              <a:gdLst>
                <a:gd name="connsiteX0" fmla="*/ 33642 w 68047"/>
                <a:gd name="connsiteY0" fmla="*/ 11121 h 21060"/>
                <a:gd name="connsiteX1" fmla="*/ 53521 w 68047"/>
                <a:gd name="connsiteY1" fmla="*/ 16473 h 21060"/>
                <a:gd name="connsiteX2" fmla="*/ 68048 w 68047"/>
                <a:gd name="connsiteY2" fmla="*/ 12650 h 21060"/>
                <a:gd name="connsiteX3" fmla="*/ 55050 w 68047"/>
                <a:gd name="connsiteY3" fmla="*/ 11121 h 21060"/>
                <a:gd name="connsiteX4" fmla="*/ 32877 w 68047"/>
                <a:gd name="connsiteY4" fmla="*/ 1181 h 21060"/>
                <a:gd name="connsiteX5" fmla="*/ 3059 w 68047"/>
                <a:gd name="connsiteY5" fmla="*/ 6533 h 21060"/>
                <a:gd name="connsiteX6" fmla="*/ 0 w 68047"/>
                <a:gd name="connsiteY6" fmla="*/ 21060 h 21060"/>
                <a:gd name="connsiteX7" fmla="*/ 6881 w 68047"/>
                <a:gd name="connsiteY7" fmla="*/ 19531 h 21060"/>
                <a:gd name="connsiteX8" fmla="*/ 33642 w 68047"/>
                <a:gd name="connsiteY8" fmla="*/ 11121 h 2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47" h="21060">
                  <a:moveTo>
                    <a:pt x="33642" y="11121"/>
                  </a:moveTo>
                  <a:cubicBezTo>
                    <a:pt x="38229" y="6533"/>
                    <a:pt x="46639" y="15708"/>
                    <a:pt x="53521" y="16473"/>
                  </a:cubicBezTo>
                  <a:cubicBezTo>
                    <a:pt x="60402" y="17237"/>
                    <a:pt x="68048" y="12650"/>
                    <a:pt x="68048" y="12650"/>
                  </a:cubicBezTo>
                  <a:cubicBezTo>
                    <a:pt x="68048" y="12650"/>
                    <a:pt x="66519" y="11885"/>
                    <a:pt x="55050" y="11121"/>
                  </a:cubicBezTo>
                  <a:cubicBezTo>
                    <a:pt x="43581" y="10356"/>
                    <a:pt x="42816" y="-4171"/>
                    <a:pt x="32877" y="1181"/>
                  </a:cubicBezTo>
                  <a:cubicBezTo>
                    <a:pt x="22937" y="6533"/>
                    <a:pt x="16056" y="7298"/>
                    <a:pt x="3059" y="6533"/>
                  </a:cubicBezTo>
                  <a:cubicBezTo>
                    <a:pt x="3059" y="10356"/>
                    <a:pt x="764" y="15708"/>
                    <a:pt x="0" y="21060"/>
                  </a:cubicBezTo>
                  <a:cubicBezTo>
                    <a:pt x="3059" y="20296"/>
                    <a:pt x="5352" y="19531"/>
                    <a:pt x="6881" y="19531"/>
                  </a:cubicBezTo>
                  <a:cubicBezTo>
                    <a:pt x="13762" y="18002"/>
                    <a:pt x="28290" y="15708"/>
                    <a:pt x="33642" y="1112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9" name="Vrije vorm: vorm 408">
              <a:extLst>
                <a:ext uri="{FF2B5EF4-FFF2-40B4-BE49-F238E27FC236}">
                  <a16:creationId xmlns:a16="http://schemas.microsoft.com/office/drawing/2014/main" id="{7FFE0B03-D077-4708-8ED0-7472DA613201}"/>
                </a:ext>
              </a:extLst>
            </p:cNvPr>
            <p:cNvSpPr/>
            <p:nvPr/>
          </p:nvSpPr>
          <p:spPr>
            <a:xfrm>
              <a:off x="5939649" y="3904135"/>
              <a:ext cx="131878" cy="108528"/>
            </a:xfrm>
            <a:custGeom>
              <a:avLst/>
              <a:gdLst>
                <a:gd name="connsiteX0" fmla="*/ 26366 w 131878"/>
                <a:gd name="connsiteY0" fmla="*/ 106564 h 108528"/>
                <a:gd name="connsiteX1" fmla="*/ 39364 w 131878"/>
                <a:gd name="connsiteY1" fmla="*/ 101211 h 108528"/>
                <a:gd name="connsiteX2" fmla="*/ 73006 w 131878"/>
                <a:gd name="connsiteY2" fmla="*/ 98153 h 108528"/>
                <a:gd name="connsiteX3" fmla="*/ 79122 w 131878"/>
                <a:gd name="connsiteY3" fmla="*/ 99682 h 108528"/>
                <a:gd name="connsiteX4" fmla="*/ 79122 w 131878"/>
                <a:gd name="connsiteY4" fmla="*/ 97389 h 108528"/>
                <a:gd name="connsiteX5" fmla="*/ 95943 w 131878"/>
                <a:gd name="connsiteY5" fmla="*/ 104270 h 108528"/>
                <a:gd name="connsiteX6" fmla="*/ 129585 w 131878"/>
                <a:gd name="connsiteY6" fmla="*/ 106564 h 108528"/>
                <a:gd name="connsiteX7" fmla="*/ 131879 w 131878"/>
                <a:gd name="connsiteY7" fmla="*/ 105799 h 108528"/>
                <a:gd name="connsiteX8" fmla="*/ 131879 w 131878"/>
                <a:gd name="connsiteY8" fmla="*/ 90507 h 108528"/>
                <a:gd name="connsiteX9" fmla="*/ 119645 w 131878"/>
                <a:gd name="connsiteY9" fmla="*/ 74451 h 108528"/>
                <a:gd name="connsiteX10" fmla="*/ 116587 w 131878"/>
                <a:gd name="connsiteY10" fmla="*/ 59159 h 108528"/>
                <a:gd name="connsiteX11" fmla="*/ 112000 w 131878"/>
                <a:gd name="connsiteY11" fmla="*/ 52278 h 108528"/>
                <a:gd name="connsiteX12" fmla="*/ 99002 w 131878"/>
                <a:gd name="connsiteY12" fmla="*/ 35457 h 108528"/>
                <a:gd name="connsiteX13" fmla="*/ 82945 w 131878"/>
                <a:gd name="connsiteY13" fmla="*/ 13285 h 108528"/>
                <a:gd name="connsiteX14" fmla="*/ 74535 w 131878"/>
                <a:gd name="connsiteY14" fmla="*/ 13285 h 108528"/>
                <a:gd name="connsiteX15" fmla="*/ 61537 w 131878"/>
                <a:gd name="connsiteY15" fmla="*/ 1051 h 108528"/>
                <a:gd name="connsiteX16" fmla="*/ 43952 w 131878"/>
                <a:gd name="connsiteY16" fmla="*/ 2581 h 108528"/>
                <a:gd name="connsiteX17" fmla="*/ 22544 w 131878"/>
                <a:gd name="connsiteY17" fmla="*/ 2581 h 108528"/>
                <a:gd name="connsiteX18" fmla="*/ 9546 w 131878"/>
                <a:gd name="connsiteY18" fmla="*/ 14814 h 108528"/>
                <a:gd name="connsiteX19" fmla="*/ 8016 w 131878"/>
                <a:gd name="connsiteY19" fmla="*/ 14814 h 108528"/>
                <a:gd name="connsiteX20" fmla="*/ 2664 w 131878"/>
                <a:gd name="connsiteY20" fmla="*/ 34693 h 108528"/>
                <a:gd name="connsiteX21" fmla="*/ 11075 w 131878"/>
                <a:gd name="connsiteY21" fmla="*/ 69099 h 108528"/>
                <a:gd name="connsiteX22" fmla="*/ 12604 w 131878"/>
                <a:gd name="connsiteY22" fmla="*/ 73686 h 108528"/>
                <a:gd name="connsiteX23" fmla="*/ 41658 w 131878"/>
                <a:gd name="connsiteY23" fmla="*/ 68335 h 108528"/>
                <a:gd name="connsiteX24" fmla="*/ 63831 w 131878"/>
                <a:gd name="connsiteY24" fmla="*/ 78274 h 108528"/>
                <a:gd name="connsiteX25" fmla="*/ 76064 w 131878"/>
                <a:gd name="connsiteY25" fmla="*/ 79803 h 108528"/>
                <a:gd name="connsiteX26" fmla="*/ 61537 w 131878"/>
                <a:gd name="connsiteY26" fmla="*/ 83626 h 108528"/>
                <a:gd name="connsiteX27" fmla="*/ 41658 w 131878"/>
                <a:gd name="connsiteY27" fmla="*/ 78274 h 108528"/>
                <a:gd name="connsiteX28" fmla="*/ 14898 w 131878"/>
                <a:gd name="connsiteY28" fmla="*/ 85920 h 108528"/>
                <a:gd name="connsiteX29" fmla="*/ 8016 w 131878"/>
                <a:gd name="connsiteY29" fmla="*/ 87449 h 108528"/>
                <a:gd name="connsiteX30" fmla="*/ 10310 w 131878"/>
                <a:gd name="connsiteY30" fmla="*/ 98918 h 108528"/>
                <a:gd name="connsiteX31" fmla="*/ 12604 w 131878"/>
                <a:gd name="connsiteY31" fmla="*/ 101976 h 108528"/>
                <a:gd name="connsiteX32" fmla="*/ 26366 w 131878"/>
                <a:gd name="connsiteY32" fmla="*/ 106564 h 10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878" h="108528">
                  <a:moveTo>
                    <a:pt x="26366" y="106564"/>
                  </a:moveTo>
                  <a:cubicBezTo>
                    <a:pt x="30954" y="107328"/>
                    <a:pt x="39364" y="101211"/>
                    <a:pt x="39364" y="101211"/>
                  </a:cubicBezTo>
                  <a:cubicBezTo>
                    <a:pt x="39364" y="101211"/>
                    <a:pt x="68418" y="98918"/>
                    <a:pt x="73006" y="98153"/>
                  </a:cubicBezTo>
                  <a:cubicBezTo>
                    <a:pt x="74535" y="98153"/>
                    <a:pt x="76829" y="98918"/>
                    <a:pt x="79122" y="99682"/>
                  </a:cubicBezTo>
                  <a:cubicBezTo>
                    <a:pt x="79122" y="98153"/>
                    <a:pt x="79122" y="97389"/>
                    <a:pt x="79122" y="97389"/>
                  </a:cubicBezTo>
                  <a:cubicBezTo>
                    <a:pt x="79122" y="97389"/>
                    <a:pt x="94414" y="100447"/>
                    <a:pt x="95943" y="104270"/>
                  </a:cubicBezTo>
                  <a:cubicBezTo>
                    <a:pt x="96708" y="108093"/>
                    <a:pt x="118116" y="110387"/>
                    <a:pt x="129585" y="106564"/>
                  </a:cubicBezTo>
                  <a:cubicBezTo>
                    <a:pt x="130349" y="106564"/>
                    <a:pt x="131114" y="105799"/>
                    <a:pt x="131879" y="105799"/>
                  </a:cubicBezTo>
                  <a:cubicBezTo>
                    <a:pt x="131879" y="101211"/>
                    <a:pt x="131879" y="92801"/>
                    <a:pt x="131879" y="90507"/>
                  </a:cubicBezTo>
                  <a:cubicBezTo>
                    <a:pt x="131114" y="86684"/>
                    <a:pt x="123468" y="79039"/>
                    <a:pt x="119645" y="74451"/>
                  </a:cubicBezTo>
                  <a:cubicBezTo>
                    <a:pt x="115823" y="69864"/>
                    <a:pt x="116587" y="59159"/>
                    <a:pt x="116587" y="59159"/>
                  </a:cubicBezTo>
                  <a:lnTo>
                    <a:pt x="112000" y="52278"/>
                  </a:lnTo>
                  <a:cubicBezTo>
                    <a:pt x="112000" y="52278"/>
                    <a:pt x="108941" y="38516"/>
                    <a:pt x="99002" y="35457"/>
                  </a:cubicBezTo>
                  <a:cubicBezTo>
                    <a:pt x="89062" y="32399"/>
                    <a:pt x="82945" y="13285"/>
                    <a:pt x="82945" y="13285"/>
                  </a:cubicBezTo>
                  <a:lnTo>
                    <a:pt x="74535" y="13285"/>
                  </a:lnTo>
                  <a:cubicBezTo>
                    <a:pt x="74535" y="13285"/>
                    <a:pt x="67654" y="4874"/>
                    <a:pt x="61537" y="1051"/>
                  </a:cubicBezTo>
                  <a:cubicBezTo>
                    <a:pt x="54656" y="-2007"/>
                    <a:pt x="43952" y="2581"/>
                    <a:pt x="43952" y="2581"/>
                  </a:cubicBezTo>
                  <a:cubicBezTo>
                    <a:pt x="43952" y="2581"/>
                    <a:pt x="30954" y="4110"/>
                    <a:pt x="22544" y="2581"/>
                  </a:cubicBezTo>
                  <a:cubicBezTo>
                    <a:pt x="14133" y="1051"/>
                    <a:pt x="15662" y="12520"/>
                    <a:pt x="9546" y="14814"/>
                  </a:cubicBezTo>
                  <a:cubicBezTo>
                    <a:pt x="9546" y="14814"/>
                    <a:pt x="8781" y="14814"/>
                    <a:pt x="8016" y="14814"/>
                  </a:cubicBezTo>
                  <a:cubicBezTo>
                    <a:pt x="7252" y="21695"/>
                    <a:pt x="6487" y="28576"/>
                    <a:pt x="2664" y="34693"/>
                  </a:cubicBezTo>
                  <a:cubicBezTo>
                    <a:pt x="-4982" y="46926"/>
                    <a:pt x="5723" y="63747"/>
                    <a:pt x="11075" y="69099"/>
                  </a:cubicBezTo>
                  <a:cubicBezTo>
                    <a:pt x="11839" y="69864"/>
                    <a:pt x="12604" y="72157"/>
                    <a:pt x="12604" y="73686"/>
                  </a:cubicBezTo>
                  <a:cubicBezTo>
                    <a:pt x="24837" y="75216"/>
                    <a:pt x="31719" y="73686"/>
                    <a:pt x="41658" y="68335"/>
                  </a:cubicBezTo>
                  <a:cubicBezTo>
                    <a:pt x="51598" y="62982"/>
                    <a:pt x="52362" y="77509"/>
                    <a:pt x="63831" y="78274"/>
                  </a:cubicBezTo>
                  <a:cubicBezTo>
                    <a:pt x="75299" y="79039"/>
                    <a:pt x="76064" y="79803"/>
                    <a:pt x="76064" y="79803"/>
                  </a:cubicBezTo>
                  <a:cubicBezTo>
                    <a:pt x="76064" y="79803"/>
                    <a:pt x="68418" y="85155"/>
                    <a:pt x="61537" y="83626"/>
                  </a:cubicBezTo>
                  <a:cubicBezTo>
                    <a:pt x="54656" y="82862"/>
                    <a:pt x="47010" y="73686"/>
                    <a:pt x="41658" y="78274"/>
                  </a:cubicBezTo>
                  <a:cubicBezTo>
                    <a:pt x="37070" y="82862"/>
                    <a:pt x="21779" y="85920"/>
                    <a:pt x="14898" y="85920"/>
                  </a:cubicBezTo>
                  <a:cubicBezTo>
                    <a:pt x="13369" y="85920"/>
                    <a:pt x="11075" y="86684"/>
                    <a:pt x="8016" y="87449"/>
                  </a:cubicBezTo>
                  <a:cubicBezTo>
                    <a:pt x="7252" y="91272"/>
                    <a:pt x="8016" y="95095"/>
                    <a:pt x="10310" y="98918"/>
                  </a:cubicBezTo>
                  <a:cubicBezTo>
                    <a:pt x="11075" y="99682"/>
                    <a:pt x="11839" y="101211"/>
                    <a:pt x="12604" y="101976"/>
                  </a:cubicBezTo>
                  <a:cubicBezTo>
                    <a:pt x="26366" y="99682"/>
                    <a:pt x="22544" y="105799"/>
                    <a:pt x="26366" y="1065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0" name="Vrije vorm: vorm 409">
              <a:extLst>
                <a:ext uri="{FF2B5EF4-FFF2-40B4-BE49-F238E27FC236}">
                  <a16:creationId xmlns:a16="http://schemas.microsoft.com/office/drawing/2014/main" id="{12020269-4DA7-41D8-B723-A00D26A1AAEE}"/>
                </a:ext>
              </a:extLst>
            </p:cNvPr>
            <p:cNvSpPr/>
            <p:nvPr/>
          </p:nvSpPr>
          <p:spPr>
            <a:xfrm>
              <a:off x="5939649" y="3904135"/>
              <a:ext cx="131878" cy="108528"/>
            </a:xfrm>
            <a:custGeom>
              <a:avLst/>
              <a:gdLst>
                <a:gd name="connsiteX0" fmla="*/ 26366 w 131878"/>
                <a:gd name="connsiteY0" fmla="*/ 106564 h 108528"/>
                <a:gd name="connsiteX1" fmla="*/ 39364 w 131878"/>
                <a:gd name="connsiteY1" fmla="*/ 101211 h 108528"/>
                <a:gd name="connsiteX2" fmla="*/ 73006 w 131878"/>
                <a:gd name="connsiteY2" fmla="*/ 98153 h 108528"/>
                <a:gd name="connsiteX3" fmla="*/ 79122 w 131878"/>
                <a:gd name="connsiteY3" fmla="*/ 99682 h 108528"/>
                <a:gd name="connsiteX4" fmla="*/ 79122 w 131878"/>
                <a:gd name="connsiteY4" fmla="*/ 97389 h 108528"/>
                <a:gd name="connsiteX5" fmla="*/ 95943 w 131878"/>
                <a:gd name="connsiteY5" fmla="*/ 104270 h 108528"/>
                <a:gd name="connsiteX6" fmla="*/ 129585 w 131878"/>
                <a:gd name="connsiteY6" fmla="*/ 106564 h 108528"/>
                <a:gd name="connsiteX7" fmla="*/ 131879 w 131878"/>
                <a:gd name="connsiteY7" fmla="*/ 105799 h 108528"/>
                <a:gd name="connsiteX8" fmla="*/ 131879 w 131878"/>
                <a:gd name="connsiteY8" fmla="*/ 90507 h 108528"/>
                <a:gd name="connsiteX9" fmla="*/ 119645 w 131878"/>
                <a:gd name="connsiteY9" fmla="*/ 74451 h 108528"/>
                <a:gd name="connsiteX10" fmla="*/ 116587 w 131878"/>
                <a:gd name="connsiteY10" fmla="*/ 59159 h 108528"/>
                <a:gd name="connsiteX11" fmla="*/ 112000 w 131878"/>
                <a:gd name="connsiteY11" fmla="*/ 52278 h 108528"/>
                <a:gd name="connsiteX12" fmla="*/ 99002 w 131878"/>
                <a:gd name="connsiteY12" fmla="*/ 35457 h 108528"/>
                <a:gd name="connsiteX13" fmla="*/ 82945 w 131878"/>
                <a:gd name="connsiteY13" fmla="*/ 13285 h 108528"/>
                <a:gd name="connsiteX14" fmla="*/ 74535 w 131878"/>
                <a:gd name="connsiteY14" fmla="*/ 13285 h 108528"/>
                <a:gd name="connsiteX15" fmla="*/ 61537 w 131878"/>
                <a:gd name="connsiteY15" fmla="*/ 1051 h 108528"/>
                <a:gd name="connsiteX16" fmla="*/ 43952 w 131878"/>
                <a:gd name="connsiteY16" fmla="*/ 2581 h 108528"/>
                <a:gd name="connsiteX17" fmla="*/ 22544 w 131878"/>
                <a:gd name="connsiteY17" fmla="*/ 2581 h 108528"/>
                <a:gd name="connsiteX18" fmla="*/ 9546 w 131878"/>
                <a:gd name="connsiteY18" fmla="*/ 14814 h 108528"/>
                <a:gd name="connsiteX19" fmla="*/ 8016 w 131878"/>
                <a:gd name="connsiteY19" fmla="*/ 14814 h 108528"/>
                <a:gd name="connsiteX20" fmla="*/ 2664 w 131878"/>
                <a:gd name="connsiteY20" fmla="*/ 34693 h 108528"/>
                <a:gd name="connsiteX21" fmla="*/ 11075 w 131878"/>
                <a:gd name="connsiteY21" fmla="*/ 69099 h 108528"/>
                <a:gd name="connsiteX22" fmla="*/ 12604 w 131878"/>
                <a:gd name="connsiteY22" fmla="*/ 73686 h 108528"/>
                <a:gd name="connsiteX23" fmla="*/ 41658 w 131878"/>
                <a:gd name="connsiteY23" fmla="*/ 68335 h 108528"/>
                <a:gd name="connsiteX24" fmla="*/ 63831 w 131878"/>
                <a:gd name="connsiteY24" fmla="*/ 78274 h 108528"/>
                <a:gd name="connsiteX25" fmla="*/ 76064 w 131878"/>
                <a:gd name="connsiteY25" fmla="*/ 79803 h 108528"/>
                <a:gd name="connsiteX26" fmla="*/ 61537 w 131878"/>
                <a:gd name="connsiteY26" fmla="*/ 83626 h 108528"/>
                <a:gd name="connsiteX27" fmla="*/ 41658 w 131878"/>
                <a:gd name="connsiteY27" fmla="*/ 78274 h 108528"/>
                <a:gd name="connsiteX28" fmla="*/ 14898 w 131878"/>
                <a:gd name="connsiteY28" fmla="*/ 85920 h 108528"/>
                <a:gd name="connsiteX29" fmla="*/ 8016 w 131878"/>
                <a:gd name="connsiteY29" fmla="*/ 87449 h 108528"/>
                <a:gd name="connsiteX30" fmla="*/ 10310 w 131878"/>
                <a:gd name="connsiteY30" fmla="*/ 98918 h 108528"/>
                <a:gd name="connsiteX31" fmla="*/ 12604 w 131878"/>
                <a:gd name="connsiteY31" fmla="*/ 101976 h 108528"/>
                <a:gd name="connsiteX32" fmla="*/ 26366 w 131878"/>
                <a:gd name="connsiteY32" fmla="*/ 106564 h 10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878" h="108528">
                  <a:moveTo>
                    <a:pt x="26366" y="106564"/>
                  </a:moveTo>
                  <a:cubicBezTo>
                    <a:pt x="30954" y="107328"/>
                    <a:pt x="39364" y="101211"/>
                    <a:pt x="39364" y="101211"/>
                  </a:cubicBezTo>
                  <a:cubicBezTo>
                    <a:pt x="39364" y="101211"/>
                    <a:pt x="68418" y="98918"/>
                    <a:pt x="73006" y="98153"/>
                  </a:cubicBezTo>
                  <a:cubicBezTo>
                    <a:pt x="74535" y="98153"/>
                    <a:pt x="76829" y="98918"/>
                    <a:pt x="79122" y="99682"/>
                  </a:cubicBezTo>
                  <a:cubicBezTo>
                    <a:pt x="79122" y="98153"/>
                    <a:pt x="79122" y="97389"/>
                    <a:pt x="79122" y="97389"/>
                  </a:cubicBezTo>
                  <a:cubicBezTo>
                    <a:pt x="79122" y="97389"/>
                    <a:pt x="94414" y="100447"/>
                    <a:pt x="95943" y="104270"/>
                  </a:cubicBezTo>
                  <a:cubicBezTo>
                    <a:pt x="96708" y="108093"/>
                    <a:pt x="118116" y="110387"/>
                    <a:pt x="129585" y="106564"/>
                  </a:cubicBezTo>
                  <a:cubicBezTo>
                    <a:pt x="130349" y="106564"/>
                    <a:pt x="131114" y="105799"/>
                    <a:pt x="131879" y="105799"/>
                  </a:cubicBezTo>
                  <a:cubicBezTo>
                    <a:pt x="131879" y="101211"/>
                    <a:pt x="131879" y="92801"/>
                    <a:pt x="131879" y="90507"/>
                  </a:cubicBezTo>
                  <a:cubicBezTo>
                    <a:pt x="131114" y="86684"/>
                    <a:pt x="123468" y="79039"/>
                    <a:pt x="119645" y="74451"/>
                  </a:cubicBezTo>
                  <a:cubicBezTo>
                    <a:pt x="115823" y="69864"/>
                    <a:pt x="116587" y="59159"/>
                    <a:pt x="116587" y="59159"/>
                  </a:cubicBezTo>
                  <a:lnTo>
                    <a:pt x="112000" y="52278"/>
                  </a:lnTo>
                  <a:cubicBezTo>
                    <a:pt x="112000" y="52278"/>
                    <a:pt x="108941" y="38516"/>
                    <a:pt x="99002" y="35457"/>
                  </a:cubicBezTo>
                  <a:cubicBezTo>
                    <a:pt x="89062" y="32399"/>
                    <a:pt x="82945" y="13285"/>
                    <a:pt x="82945" y="13285"/>
                  </a:cubicBezTo>
                  <a:lnTo>
                    <a:pt x="74535" y="13285"/>
                  </a:lnTo>
                  <a:cubicBezTo>
                    <a:pt x="74535" y="13285"/>
                    <a:pt x="67654" y="4874"/>
                    <a:pt x="61537" y="1051"/>
                  </a:cubicBezTo>
                  <a:cubicBezTo>
                    <a:pt x="54656" y="-2007"/>
                    <a:pt x="43952" y="2581"/>
                    <a:pt x="43952" y="2581"/>
                  </a:cubicBezTo>
                  <a:cubicBezTo>
                    <a:pt x="43952" y="2581"/>
                    <a:pt x="30954" y="4110"/>
                    <a:pt x="22544" y="2581"/>
                  </a:cubicBezTo>
                  <a:cubicBezTo>
                    <a:pt x="14133" y="1051"/>
                    <a:pt x="15662" y="12520"/>
                    <a:pt x="9546" y="14814"/>
                  </a:cubicBezTo>
                  <a:cubicBezTo>
                    <a:pt x="9546" y="14814"/>
                    <a:pt x="8781" y="14814"/>
                    <a:pt x="8016" y="14814"/>
                  </a:cubicBezTo>
                  <a:cubicBezTo>
                    <a:pt x="7252" y="21695"/>
                    <a:pt x="6487" y="28576"/>
                    <a:pt x="2664" y="34693"/>
                  </a:cubicBezTo>
                  <a:cubicBezTo>
                    <a:pt x="-4982" y="46926"/>
                    <a:pt x="5723" y="63747"/>
                    <a:pt x="11075" y="69099"/>
                  </a:cubicBezTo>
                  <a:cubicBezTo>
                    <a:pt x="11839" y="69864"/>
                    <a:pt x="12604" y="72157"/>
                    <a:pt x="12604" y="73686"/>
                  </a:cubicBezTo>
                  <a:cubicBezTo>
                    <a:pt x="24837" y="75216"/>
                    <a:pt x="31719" y="73686"/>
                    <a:pt x="41658" y="68335"/>
                  </a:cubicBezTo>
                  <a:cubicBezTo>
                    <a:pt x="51598" y="62982"/>
                    <a:pt x="52362" y="77509"/>
                    <a:pt x="63831" y="78274"/>
                  </a:cubicBezTo>
                  <a:cubicBezTo>
                    <a:pt x="75299" y="79039"/>
                    <a:pt x="76064" y="79803"/>
                    <a:pt x="76064" y="79803"/>
                  </a:cubicBezTo>
                  <a:cubicBezTo>
                    <a:pt x="76064" y="79803"/>
                    <a:pt x="68418" y="85155"/>
                    <a:pt x="61537" y="83626"/>
                  </a:cubicBezTo>
                  <a:cubicBezTo>
                    <a:pt x="54656" y="82862"/>
                    <a:pt x="47010" y="73686"/>
                    <a:pt x="41658" y="78274"/>
                  </a:cubicBezTo>
                  <a:cubicBezTo>
                    <a:pt x="37070" y="82862"/>
                    <a:pt x="21779" y="85920"/>
                    <a:pt x="14898" y="85920"/>
                  </a:cubicBezTo>
                  <a:cubicBezTo>
                    <a:pt x="13369" y="85920"/>
                    <a:pt x="11075" y="86684"/>
                    <a:pt x="8016" y="87449"/>
                  </a:cubicBezTo>
                  <a:cubicBezTo>
                    <a:pt x="7252" y="91272"/>
                    <a:pt x="8016" y="95095"/>
                    <a:pt x="10310" y="98918"/>
                  </a:cubicBezTo>
                  <a:cubicBezTo>
                    <a:pt x="11075" y="99682"/>
                    <a:pt x="11839" y="101211"/>
                    <a:pt x="12604" y="101976"/>
                  </a:cubicBezTo>
                  <a:cubicBezTo>
                    <a:pt x="26366" y="99682"/>
                    <a:pt x="22544" y="105799"/>
                    <a:pt x="26366" y="1065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1" name="Vrije vorm: vorm 410">
              <a:extLst>
                <a:ext uri="{FF2B5EF4-FFF2-40B4-BE49-F238E27FC236}">
                  <a16:creationId xmlns:a16="http://schemas.microsoft.com/office/drawing/2014/main" id="{14086B27-E47E-432D-8D88-E9E793E8AC89}"/>
                </a:ext>
              </a:extLst>
            </p:cNvPr>
            <p:cNvSpPr/>
            <p:nvPr/>
          </p:nvSpPr>
          <p:spPr>
            <a:xfrm>
              <a:off x="5955311" y="4001524"/>
              <a:ext cx="64224" cy="41287"/>
            </a:xfrm>
            <a:custGeom>
              <a:avLst/>
              <a:gdLst>
                <a:gd name="connsiteX0" fmla="*/ 32877 w 64224"/>
                <a:gd name="connsiteY0" fmla="*/ 38229 h 41287"/>
                <a:gd name="connsiteX1" fmla="*/ 51991 w 64224"/>
                <a:gd name="connsiteY1" fmla="*/ 25996 h 41287"/>
                <a:gd name="connsiteX2" fmla="*/ 60402 w 64224"/>
                <a:gd name="connsiteY2" fmla="*/ 22173 h 41287"/>
                <a:gd name="connsiteX3" fmla="*/ 58873 w 64224"/>
                <a:gd name="connsiteY3" fmla="*/ 10704 h 41287"/>
                <a:gd name="connsiteX4" fmla="*/ 64225 w 64224"/>
                <a:gd name="connsiteY4" fmla="*/ 1529 h 41287"/>
                <a:gd name="connsiteX5" fmla="*/ 58108 w 64224"/>
                <a:gd name="connsiteY5" fmla="*/ 0 h 41287"/>
                <a:gd name="connsiteX6" fmla="*/ 24467 w 64224"/>
                <a:gd name="connsiteY6" fmla="*/ 3058 h 41287"/>
                <a:gd name="connsiteX7" fmla="*/ 11469 w 64224"/>
                <a:gd name="connsiteY7" fmla="*/ 8410 h 41287"/>
                <a:gd name="connsiteX8" fmla="*/ 0 w 64224"/>
                <a:gd name="connsiteY8" fmla="*/ 5352 h 41287"/>
                <a:gd name="connsiteX9" fmla="*/ 18350 w 64224"/>
                <a:gd name="connsiteY9" fmla="*/ 20644 h 41287"/>
                <a:gd name="connsiteX10" fmla="*/ 28290 w 64224"/>
                <a:gd name="connsiteY10" fmla="*/ 38994 h 41287"/>
                <a:gd name="connsiteX11" fmla="*/ 30583 w 64224"/>
                <a:gd name="connsiteY11" fmla="*/ 41287 h 41287"/>
                <a:gd name="connsiteX12" fmla="*/ 32877 w 64224"/>
                <a:gd name="connsiteY12" fmla="*/ 38229 h 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24" h="41287">
                  <a:moveTo>
                    <a:pt x="32877" y="38229"/>
                  </a:moveTo>
                  <a:cubicBezTo>
                    <a:pt x="38229" y="34406"/>
                    <a:pt x="48169" y="24467"/>
                    <a:pt x="51991" y="25996"/>
                  </a:cubicBezTo>
                  <a:cubicBezTo>
                    <a:pt x="55814" y="27525"/>
                    <a:pt x="60402" y="24467"/>
                    <a:pt x="60402" y="22173"/>
                  </a:cubicBezTo>
                  <a:cubicBezTo>
                    <a:pt x="60402" y="19879"/>
                    <a:pt x="53521" y="12998"/>
                    <a:pt x="58873" y="10704"/>
                  </a:cubicBezTo>
                  <a:cubicBezTo>
                    <a:pt x="62696" y="9175"/>
                    <a:pt x="63460" y="4588"/>
                    <a:pt x="64225" y="1529"/>
                  </a:cubicBezTo>
                  <a:cubicBezTo>
                    <a:pt x="61931" y="765"/>
                    <a:pt x="60402" y="0"/>
                    <a:pt x="58108" y="0"/>
                  </a:cubicBezTo>
                  <a:cubicBezTo>
                    <a:pt x="53521" y="765"/>
                    <a:pt x="24467" y="3058"/>
                    <a:pt x="24467" y="3058"/>
                  </a:cubicBezTo>
                  <a:cubicBezTo>
                    <a:pt x="24467" y="3058"/>
                    <a:pt x="16056" y="9175"/>
                    <a:pt x="11469" y="8410"/>
                  </a:cubicBezTo>
                  <a:cubicBezTo>
                    <a:pt x="7646" y="7646"/>
                    <a:pt x="11469" y="1529"/>
                    <a:pt x="0" y="5352"/>
                  </a:cubicBezTo>
                  <a:cubicBezTo>
                    <a:pt x="6117" y="12998"/>
                    <a:pt x="6881" y="16821"/>
                    <a:pt x="18350" y="20644"/>
                  </a:cubicBezTo>
                  <a:cubicBezTo>
                    <a:pt x="32113" y="24467"/>
                    <a:pt x="17585" y="32113"/>
                    <a:pt x="28290" y="38994"/>
                  </a:cubicBezTo>
                  <a:cubicBezTo>
                    <a:pt x="29054" y="39758"/>
                    <a:pt x="29819" y="40523"/>
                    <a:pt x="30583" y="41287"/>
                  </a:cubicBezTo>
                  <a:cubicBezTo>
                    <a:pt x="31348" y="39758"/>
                    <a:pt x="32113" y="38994"/>
                    <a:pt x="32877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2" name="Vrije vorm: vorm 411">
              <a:extLst>
                <a:ext uri="{FF2B5EF4-FFF2-40B4-BE49-F238E27FC236}">
                  <a16:creationId xmlns:a16="http://schemas.microsoft.com/office/drawing/2014/main" id="{AEA07580-DA05-44CF-BA6B-9A3F64E77FDC}"/>
                </a:ext>
              </a:extLst>
            </p:cNvPr>
            <p:cNvSpPr/>
            <p:nvPr/>
          </p:nvSpPr>
          <p:spPr>
            <a:xfrm>
              <a:off x="5955311" y="4001524"/>
              <a:ext cx="64224" cy="41287"/>
            </a:xfrm>
            <a:custGeom>
              <a:avLst/>
              <a:gdLst>
                <a:gd name="connsiteX0" fmla="*/ 32877 w 64224"/>
                <a:gd name="connsiteY0" fmla="*/ 38229 h 41287"/>
                <a:gd name="connsiteX1" fmla="*/ 51991 w 64224"/>
                <a:gd name="connsiteY1" fmla="*/ 25996 h 41287"/>
                <a:gd name="connsiteX2" fmla="*/ 60402 w 64224"/>
                <a:gd name="connsiteY2" fmla="*/ 22173 h 41287"/>
                <a:gd name="connsiteX3" fmla="*/ 58873 w 64224"/>
                <a:gd name="connsiteY3" fmla="*/ 10704 h 41287"/>
                <a:gd name="connsiteX4" fmla="*/ 64225 w 64224"/>
                <a:gd name="connsiteY4" fmla="*/ 1529 h 41287"/>
                <a:gd name="connsiteX5" fmla="*/ 58108 w 64224"/>
                <a:gd name="connsiteY5" fmla="*/ 0 h 41287"/>
                <a:gd name="connsiteX6" fmla="*/ 24467 w 64224"/>
                <a:gd name="connsiteY6" fmla="*/ 3058 h 41287"/>
                <a:gd name="connsiteX7" fmla="*/ 11469 w 64224"/>
                <a:gd name="connsiteY7" fmla="*/ 8410 h 41287"/>
                <a:gd name="connsiteX8" fmla="*/ 0 w 64224"/>
                <a:gd name="connsiteY8" fmla="*/ 5352 h 41287"/>
                <a:gd name="connsiteX9" fmla="*/ 18350 w 64224"/>
                <a:gd name="connsiteY9" fmla="*/ 20644 h 41287"/>
                <a:gd name="connsiteX10" fmla="*/ 28290 w 64224"/>
                <a:gd name="connsiteY10" fmla="*/ 38994 h 41287"/>
                <a:gd name="connsiteX11" fmla="*/ 30583 w 64224"/>
                <a:gd name="connsiteY11" fmla="*/ 41287 h 41287"/>
                <a:gd name="connsiteX12" fmla="*/ 32877 w 64224"/>
                <a:gd name="connsiteY12" fmla="*/ 38229 h 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24" h="41287">
                  <a:moveTo>
                    <a:pt x="32877" y="38229"/>
                  </a:moveTo>
                  <a:cubicBezTo>
                    <a:pt x="38229" y="34406"/>
                    <a:pt x="48169" y="24467"/>
                    <a:pt x="51991" y="25996"/>
                  </a:cubicBezTo>
                  <a:cubicBezTo>
                    <a:pt x="55814" y="27525"/>
                    <a:pt x="60402" y="24467"/>
                    <a:pt x="60402" y="22173"/>
                  </a:cubicBezTo>
                  <a:cubicBezTo>
                    <a:pt x="60402" y="19879"/>
                    <a:pt x="53521" y="12998"/>
                    <a:pt x="58873" y="10704"/>
                  </a:cubicBezTo>
                  <a:cubicBezTo>
                    <a:pt x="62696" y="9175"/>
                    <a:pt x="63460" y="4588"/>
                    <a:pt x="64225" y="1529"/>
                  </a:cubicBezTo>
                  <a:cubicBezTo>
                    <a:pt x="61931" y="765"/>
                    <a:pt x="60402" y="0"/>
                    <a:pt x="58108" y="0"/>
                  </a:cubicBezTo>
                  <a:cubicBezTo>
                    <a:pt x="53521" y="765"/>
                    <a:pt x="24467" y="3058"/>
                    <a:pt x="24467" y="3058"/>
                  </a:cubicBezTo>
                  <a:cubicBezTo>
                    <a:pt x="24467" y="3058"/>
                    <a:pt x="16056" y="9175"/>
                    <a:pt x="11469" y="8410"/>
                  </a:cubicBezTo>
                  <a:cubicBezTo>
                    <a:pt x="7646" y="7646"/>
                    <a:pt x="11469" y="1529"/>
                    <a:pt x="0" y="5352"/>
                  </a:cubicBezTo>
                  <a:cubicBezTo>
                    <a:pt x="6117" y="12998"/>
                    <a:pt x="6881" y="16821"/>
                    <a:pt x="18350" y="20644"/>
                  </a:cubicBezTo>
                  <a:cubicBezTo>
                    <a:pt x="32113" y="24467"/>
                    <a:pt x="17585" y="32113"/>
                    <a:pt x="28290" y="38994"/>
                  </a:cubicBezTo>
                  <a:cubicBezTo>
                    <a:pt x="29054" y="39758"/>
                    <a:pt x="29819" y="40523"/>
                    <a:pt x="30583" y="41287"/>
                  </a:cubicBezTo>
                  <a:cubicBezTo>
                    <a:pt x="31348" y="39758"/>
                    <a:pt x="32113" y="38994"/>
                    <a:pt x="32877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3" name="Vrije vorm: vorm 412">
              <a:extLst>
                <a:ext uri="{FF2B5EF4-FFF2-40B4-BE49-F238E27FC236}">
                  <a16:creationId xmlns:a16="http://schemas.microsoft.com/office/drawing/2014/main" id="{DCAAF7DD-1A39-4468-BB14-28E7178BACD8}"/>
                </a:ext>
              </a:extLst>
            </p:cNvPr>
            <p:cNvSpPr/>
            <p:nvPr/>
          </p:nvSpPr>
          <p:spPr>
            <a:xfrm>
              <a:off x="6672488" y="4039695"/>
              <a:ext cx="285189" cy="208024"/>
            </a:xfrm>
            <a:custGeom>
              <a:avLst/>
              <a:gdLst>
                <a:gd name="connsiteX0" fmla="*/ 263780 w 285189"/>
                <a:gd name="connsiteY0" fmla="*/ 118569 h 208024"/>
                <a:gd name="connsiteX1" fmla="*/ 255370 w 285189"/>
                <a:gd name="connsiteY1" fmla="*/ 101748 h 208024"/>
                <a:gd name="connsiteX2" fmla="*/ 240843 w 285189"/>
                <a:gd name="connsiteY2" fmla="*/ 87985 h 208024"/>
                <a:gd name="connsiteX3" fmla="*/ 230904 w 285189"/>
                <a:gd name="connsiteY3" fmla="*/ 72694 h 208024"/>
                <a:gd name="connsiteX4" fmla="*/ 212554 w 285189"/>
                <a:gd name="connsiteY4" fmla="*/ 63519 h 208024"/>
                <a:gd name="connsiteX5" fmla="*/ 209495 w 285189"/>
                <a:gd name="connsiteY5" fmla="*/ 55873 h 208024"/>
                <a:gd name="connsiteX6" fmla="*/ 199556 w 285189"/>
                <a:gd name="connsiteY6" fmla="*/ 54344 h 208024"/>
                <a:gd name="connsiteX7" fmla="*/ 202614 w 285189"/>
                <a:gd name="connsiteY7" fmla="*/ 45169 h 208024"/>
                <a:gd name="connsiteX8" fmla="*/ 201085 w 285189"/>
                <a:gd name="connsiteY8" fmla="*/ 24525 h 208024"/>
                <a:gd name="connsiteX9" fmla="*/ 184264 w 285189"/>
                <a:gd name="connsiteY9" fmla="*/ 1588 h 208024"/>
                <a:gd name="connsiteX10" fmla="*/ 180441 w 285189"/>
                <a:gd name="connsiteY10" fmla="*/ 823 h 208024"/>
                <a:gd name="connsiteX11" fmla="*/ 161327 w 285189"/>
                <a:gd name="connsiteY11" fmla="*/ 8469 h 208024"/>
                <a:gd name="connsiteX12" fmla="*/ 156739 w 285189"/>
                <a:gd name="connsiteY12" fmla="*/ 19938 h 208024"/>
                <a:gd name="connsiteX13" fmla="*/ 133802 w 285189"/>
                <a:gd name="connsiteY13" fmla="*/ 44404 h 208024"/>
                <a:gd name="connsiteX14" fmla="*/ 100925 w 285189"/>
                <a:gd name="connsiteY14" fmla="*/ 51286 h 208024"/>
                <a:gd name="connsiteX15" fmla="*/ 99396 w 285189"/>
                <a:gd name="connsiteY15" fmla="*/ 64283 h 208024"/>
                <a:gd name="connsiteX16" fmla="*/ 78752 w 285189"/>
                <a:gd name="connsiteY16" fmla="*/ 75752 h 208024"/>
                <a:gd name="connsiteX17" fmla="*/ 53521 w 285189"/>
                <a:gd name="connsiteY17" fmla="*/ 83398 h 208024"/>
                <a:gd name="connsiteX18" fmla="*/ 38229 w 285189"/>
                <a:gd name="connsiteY18" fmla="*/ 83398 h 208024"/>
                <a:gd name="connsiteX19" fmla="*/ 25232 w 285189"/>
                <a:gd name="connsiteY19" fmla="*/ 89515 h 208024"/>
                <a:gd name="connsiteX20" fmla="*/ 22937 w 285189"/>
                <a:gd name="connsiteY20" fmla="*/ 87221 h 208024"/>
                <a:gd name="connsiteX21" fmla="*/ 11469 w 285189"/>
                <a:gd name="connsiteY21" fmla="*/ 102512 h 208024"/>
                <a:gd name="connsiteX22" fmla="*/ 0 w 285189"/>
                <a:gd name="connsiteY22" fmla="*/ 126979 h 208024"/>
                <a:gd name="connsiteX23" fmla="*/ 3059 w 285189"/>
                <a:gd name="connsiteY23" fmla="*/ 146858 h 208024"/>
                <a:gd name="connsiteX24" fmla="*/ 9940 w 285189"/>
                <a:gd name="connsiteY24" fmla="*/ 165973 h 208024"/>
                <a:gd name="connsiteX25" fmla="*/ 13763 w 285189"/>
                <a:gd name="connsiteY25" fmla="*/ 180500 h 208024"/>
                <a:gd name="connsiteX26" fmla="*/ 19115 w 285189"/>
                <a:gd name="connsiteY26" fmla="*/ 188910 h 208024"/>
                <a:gd name="connsiteX27" fmla="*/ 34406 w 285189"/>
                <a:gd name="connsiteY27" fmla="*/ 204202 h 208024"/>
                <a:gd name="connsiteX28" fmla="*/ 38229 w 285189"/>
                <a:gd name="connsiteY28" fmla="*/ 208025 h 208024"/>
                <a:gd name="connsiteX29" fmla="*/ 39758 w 285189"/>
                <a:gd name="connsiteY29" fmla="*/ 205731 h 208024"/>
                <a:gd name="connsiteX30" fmla="*/ 44346 w 285189"/>
                <a:gd name="connsiteY30" fmla="*/ 187381 h 208024"/>
                <a:gd name="connsiteX31" fmla="*/ 57344 w 285189"/>
                <a:gd name="connsiteY31" fmla="*/ 184323 h 208024"/>
                <a:gd name="connsiteX32" fmla="*/ 67284 w 285189"/>
                <a:gd name="connsiteY32" fmla="*/ 181264 h 208024"/>
                <a:gd name="connsiteX33" fmla="*/ 87162 w 285189"/>
                <a:gd name="connsiteY33" fmla="*/ 184323 h 208024"/>
                <a:gd name="connsiteX34" fmla="*/ 87162 w 285189"/>
                <a:gd name="connsiteY34" fmla="*/ 167502 h 208024"/>
                <a:gd name="connsiteX35" fmla="*/ 111629 w 285189"/>
                <a:gd name="connsiteY35" fmla="*/ 147623 h 208024"/>
                <a:gd name="connsiteX36" fmla="*/ 129979 w 285189"/>
                <a:gd name="connsiteY36" fmla="*/ 161385 h 208024"/>
                <a:gd name="connsiteX37" fmla="*/ 174325 w 285189"/>
                <a:gd name="connsiteY37" fmla="*/ 170560 h 208024"/>
                <a:gd name="connsiteX38" fmla="*/ 181206 w 285189"/>
                <a:gd name="connsiteY38" fmla="*/ 153739 h 208024"/>
                <a:gd name="connsiteX39" fmla="*/ 199556 w 285189"/>
                <a:gd name="connsiteY39" fmla="*/ 153739 h 208024"/>
                <a:gd name="connsiteX40" fmla="*/ 224023 w 285189"/>
                <a:gd name="connsiteY40" fmla="*/ 146094 h 208024"/>
                <a:gd name="connsiteX41" fmla="*/ 242372 w 285189"/>
                <a:gd name="connsiteY41" fmla="*/ 143035 h 208024"/>
                <a:gd name="connsiteX42" fmla="*/ 268368 w 285189"/>
                <a:gd name="connsiteY42" fmla="*/ 146094 h 208024"/>
                <a:gd name="connsiteX43" fmla="*/ 285189 w 285189"/>
                <a:gd name="connsiteY43" fmla="*/ 143035 h 208024"/>
                <a:gd name="connsiteX44" fmla="*/ 279837 w 285189"/>
                <a:gd name="connsiteY44" fmla="*/ 127744 h 208024"/>
                <a:gd name="connsiteX45" fmla="*/ 263780 w 285189"/>
                <a:gd name="connsiteY45" fmla="*/ 118569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5189" h="208024">
                  <a:moveTo>
                    <a:pt x="263780" y="118569"/>
                  </a:moveTo>
                  <a:cubicBezTo>
                    <a:pt x="263780" y="113981"/>
                    <a:pt x="263780" y="109394"/>
                    <a:pt x="255370" y="101748"/>
                  </a:cubicBezTo>
                  <a:cubicBezTo>
                    <a:pt x="246960" y="94102"/>
                    <a:pt x="240843" y="92573"/>
                    <a:pt x="240843" y="87985"/>
                  </a:cubicBezTo>
                  <a:cubicBezTo>
                    <a:pt x="240843" y="83398"/>
                    <a:pt x="237785" y="81869"/>
                    <a:pt x="230904" y="72694"/>
                  </a:cubicBezTo>
                  <a:cubicBezTo>
                    <a:pt x="224023" y="63519"/>
                    <a:pt x="212554" y="63519"/>
                    <a:pt x="212554" y="63519"/>
                  </a:cubicBezTo>
                  <a:lnTo>
                    <a:pt x="209495" y="55873"/>
                  </a:lnTo>
                  <a:lnTo>
                    <a:pt x="199556" y="54344"/>
                  </a:lnTo>
                  <a:cubicBezTo>
                    <a:pt x="199556" y="54344"/>
                    <a:pt x="193439" y="49756"/>
                    <a:pt x="202614" y="45169"/>
                  </a:cubicBezTo>
                  <a:cubicBezTo>
                    <a:pt x="211025" y="40582"/>
                    <a:pt x="202614" y="28348"/>
                    <a:pt x="201085" y="24525"/>
                  </a:cubicBezTo>
                  <a:cubicBezTo>
                    <a:pt x="199556" y="20702"/>
                    <a:pt x="188087" y="5411"/>
                    <a:pt x="184264" y="1588"/>
                  </a:cubicBezTo>
                  <a:cubicBezTo>
                    <a:pt x="182735" y="1588"/>
                    <a:pt x="181206" y="1588"/>
                    <a:pt x="180441" y="823"/>
                  </a:cubicBezTo>
                  <a:cubicBezTo>
                    <a:pt x="175854" y="-2235"/>
                    <a:pt x="165914" y="3881"/>
                    <a:pt x="161327" y="8469"/>
                  </a:cubicBezTo>
                  <a:cubicBezTo>
                    <a:pt x="156739" y="13821"/>
                    <a:pt x="159798" y="16115"/>
                    <a:pt x="156739" y="19938"/>
                  </a:cubicBezTo>
                  <a:cubicBezTo>
                    <a:pt x="153681" y="23761"/>
                    <a:pt x="141448" y="34465"/>
                    <a:pt x="133802" y="44404"/>
                  </a:cubicBezTo>
                  <a:cubicBezTo>
                    <a:pt x="126156" y="54344"/>
                    <a:pt x="107041" y="48227"/>
                    <a:pt x="100925" y="51286"/>
                  </a:cubicBezTo>
                  <a:cubicBezTo>
                    <a:pt x="94808" y="55108"/>
                    <a:pt x="103983" y="60460"/>
                    <a:pt x="99396" y="64283"/>
                  </a:cubicBezTo>
                  <a:cubicBezTo>
                    <a:pt x="95573" y="68106"/>
                    <a:pt x="82575" y="73458"/>
                    <a:pt x="78752" y="75752"/>
                  </a:cubicBezTo>
                  <a:cubicBezTo>
                    <a:pt x="74929" y="78046"/>
                    <a:pt x="58108" y="77281"/>
                    <a:pt x="53521" y="83398"/>
                  </a:cubicBezTo>
                  <a:cubicBezTo>
                    <a:pt x="48933" y="89515"/>
                    <a:pt x="43581" y="76517"/>
                    <a:pt x="38229" y="83398"/>
                  </a:cubicBezTo>
                  <a:cubicBezTo>
                    <a:pt x="33642" y="90279"/>
                    <a:pt x="28290" y="91044"/>
                    <a:pt x="25232" y="89515"/>
                  </a:cubicBezTo>
                  <a:cubicBezTo>
                    <a:pt x="24467" y="88750"/>
                    <a:pt x="23702" y="87985"/>
                    <a:pt x="22937" y="87221"/>
                  </a:cubicBezTo>
                  <a:cubicBezTo>
                    <a:pt x="18350" y="91808"/>
                    <a:pt x="12998" y="96396"/>
                    <a:pt x="11469" y="102512"/>
                  </a:cubicBezTo>
                  <a:cubicBezTo>
                    <a:pt x="8411" y="112452"/>
                    <a:pt x="0" y="121627"/>
                    <a:pt x="0" y="126979"/>
                  </a:cubicBezTo>
                  <a:cubicBezTo>
                    <a:pt x="0" y="131567"/>
                    <a:pt x="3059" y="138448"/>
                    <a:pt x="3059" y="146858"/>
                  </a:cubicBezTo>
                  <a:cubicBezTo>
                    <a:pt x="3059" y="155269"/>
                    <a:pt x="5352" y="159856"/>
                    <a:pt x="9940" y="165973"/>
                  </a:cubicBezTo>
                  <a:cubicBezTo>
                    <a:pt x="14527" y="172089"/>
                    <a:pt x="13763" y="180500"/>
                    <a:pt x="13763" y="180500"/>
                  </a:cubicBezTo>
                  <a:cubicBezTo>
                    <a:pt x="13763" y="180500"/>
                    <a:pt x="15292" y="183558"/>
                    <a:pt x="19115" y="188910"/>
                  </a:cubicBezTo>
                  <a:cubicBezTo>
                    <a:pt x="22937" y="193498"/>
                    <a:pt x="32877" y="201144"/>
                    <a:pt x="34406" y="204202"/>
                  </a:cubicBezTo>
                  <a:cubicBezTo>
                    <a:pt x="35171" y="205731"/>
                    <a:pt x="36700" y="207260"/>
                    <a:pt x="38229" y="208025"/>
                  </a:cubicBezTo>
                  <a:cubicBezTo>
                    <a:pt x="38994" y="207260"/>
                    <a:pt x="38994" y="206495"/>
                    <a:pt x="39758" y="205731"/>
                  </a:cubicBezTo>
                  <a:cubicBezTo>
                    <a:pt x="45110" y="198085"/>
                    <a:pt x="44346" y="187381"/>
                    <a:pt x="44346" y="187381"/>
                  </a:cubicBezTo>
                  <a:lnTo>
                    <a:pt x="57344" y="184323"/>
                  </a:lnTo>
                  <a:lnTo>
                    <a:pt x="67284" y="181264"/>
                  </a:lnTo>
                  <a:lnTo>
                    <a:pt x="87162" y="184323"/>
                  </a:lnTo>
                  <a:lnTo>
                    <a:pt x="87162" y="167502"/>
                  </a:lnTo>
                  <a:cubicBezTo>
                    <a:pt x="87162" y="167502"/>
                    <a:pt x="101690" y="147623"/>
                    <a:pt x="111629" y="147623"/>
                  </a:cubicBezTo>
                  <a:cubicBezTo>
                    <a:pt x="121569" y="147623"/>
                    <a:pt x="129979" y="161385"/>
                    <a:pt x="129979" y="161385"/>
                  </a:cubicBezTo>
                  <a:lnTo>
                    <a:pt x="174325" y="170560"/>
                  </a:lnTo>
                  <a:cubicBezTo>
                    <a:pt x="174325" y="170560"/>
                    <a:pt x="177383" y="156798"/>
                    <a:pt x="181206" y="153739"/>
                  </a:cubicBezTo>
                  <a:cubicBezTo>
                    <a:pt x="185794" y="150681"/>
                    <a:pt x="194204" y="156798"/>
                    <a:pt x="199556" y="153739"/>
                  </a:cubicBezTo>
                  <a:cubicBezTo>
                    <a:pt x="204908" y="150681"/>
                    <a:pt x="214083" y="146094"/>
                    <a:pt x="224023" y="146094"/>
                  </a:cubicBezTo>
                  <a:cubicBezTo>
                    <a:pt x="233962" y="146094"/>
                    <a:pt x="238549" y="152210"/>
                    <a:pt x="242372" y="143035"/>
                  </a:cubicBezTo>
                  <a:cubicBezTo>
                    <a:pt x="246960" y="133860"/>
                    <a:pt x="268368" y="146094"/>
                    <a:pt x="268368" y="146094"/>
                  </a:cubicBezTo>
                  <a:lnTo>
                    <a:pt x="285189" y="143035"/>
                  </a:lnTo>
                  <a:lnTo>
                    <a:pt x="279837" y="127744"/>
                  </a:lnTo>
                  <a:cubicBezTo>
                    <a:pt x="279072" y="130802"/>
                    <a:pt x="263780" y="123156"/>
                    <a:pt x="263780" y="1185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4" name="Vrije vorm: vorm 413">
              <a:extLst>
                <a:ext uri="{FF2B5EF4-FFF2-40B4-BE49-F238E27FC236}">
                  <a16:creationId xmlns:a16="http://schemas.microsoft.com/office/drawing/2014/main" id="{BE7C0EF4-CA0C-4880-A937-869CF65FA138}"/>
                </a:ext>
              </a:extLst>
            </p:cNvPr>
            <p:cNvSpPr/>
            <p:nvPr/>
          </p:nvSpPr>
          <p:spPr>
            <a:xfrm>
              <a:off x="6672488" y="4039695"/>
              <a:ext cx="285189" cy="208024"/>
            </a:xfrm>
            <a:custGeom>
              <a:avLst/>
              <a:gdLst>
                <a:gd name="connsiteX0" fmla="*/ 263780 w 285189"/>
                <a:gd name="connsiteY0" fmla="*/ 118569 h 208024"/>
                <a:gd name="connsiteX1" fmla="*/ 255370 w 285189"/>
                <a:gd name="connsiteY1" fmla="*/ 101748 h 208024"/>
                <a:gd name="connsiteX2" fmla="*/ 240843 w 285189"/>
                <a:gd name="connsiteY2" fmla="*/ 87985 h 208024"/>
                <a:gd name="connsiteX3" fmla="*/ 230904 w 285189"/>
                <a:gd name="connsiteY3" fmla="*/ 72694 h 208024"/>
                <a:gd name="connsiteX4" fmla="*/ 212554 w 285189"/>
                <a:gd name="connsiteY4" fmla="*/ 63519 h 208024"/>
                <a:gd name="connsiteX5" fmla="*/ 209495 w 285189"/>
                <a:gd name="connsiteY5" fmla="*/ 55873 h 208024"/>
                <a:gd name="connsiteX6" fmla="*/ 199556 w 285189"/>
                <a:gd name="connsiteY6" fmla="*/ 54344 h 208024"/>
                <a:gd name="connsiteX7" fmla="*/ 202614 w 285189"/>
                <a:gd name="connsiteY7" fmla="*/ 45169 h 208024"/>
                <a:gd name="connsiteX8" fmla="*/ 201085 w 285189"/>
                <a:gd name="connsiteY8" fmla="*/ 24525 h 208024"/>
                <a:gd name="connsiteX9" fmla="*/ 184264 w 285189"/>
                <a:gd name="connsiteY9" fmla="*/ 1588 h 208024"/>
                <a:gd name="connsiteX10" fmla="*/ 180441 w 285189"/>
                <a:gd name="connsiteY10" fmla="*/ 823 h 208024"/>
                <a:gd name="connsiteX11" fmla="*/ 161327 w 285189"/>
                <a:gd name="connsiteY11" fmla="*/ 8469 h 208024"/>
                <a:gd name="connsiteX12" fmla="*/ 156739 w 285189"/>
                <a:gd name="connsiteY12" fmla="*/ 19938 h 208024"/>
                <a:gd name="connsiteX13" fmla="*/ 133802 w 285189"/>
                <a:gd name="connsiteY13" fmla="*/ 44404 h 208024"/>
                <a:gd name="connsiteX14" fmla="*/ 100925 w 285189"/>
                <a:gd name="connsiteY14" fmla="*/ 51286 h 208024"/>
                <a:gd name="connsiteX15" fmla="*/ 99396 w 285189"/>
                <a:gd name="connsiteY15" fmla="*/ 64283 h 208024"/>
                <a:gd name="connsiteX16" fmla="*/ 78752 w 285189"/>
                <a:gd name="connsiteY16" fmla="*/ 75752 h 208024"/>
                <a:gd name="connsiteX17" fmla="*/ 53521 w 285189"/>
                <a:gd name="connsiteY17" fmla="*/ 83398 h 208024"/>
                <a:gd name="connsiteX18" fmla="*/ 38229 w 285189"/>
                <a:gd name="connsiteY18" fmla="*/ 83398 h 208024"/>
                <a:gd name="connsiteX19" fmla="*/ 25232 w 285189"/>
                <a:gd name="connsiteY19" fmla="*/ 89515 h 208024"/>
                <a:gd name="connsiteX20" fmla="*/ 22937 w 285189"/>
                <a:gd name="connsiteY20" fmla="*/ 87221 h 208024"/>
                <a:gd name="connsiteX21" fmla="*/ 11469 w 285189"/>
                <a:gd name="connsiteY21" fmla="*/ 102512 h 208024"/>
                <a:gd name="connsiteX22" fmla="*/ 0 w 285189"/>
                <a:gd name="connsiteY22" fmla="*/ 126979 h 208024"/>
                <a:gd name="connsiteX23" fmla="*/ 3059 w 285189"/>
                <a:gd name="connsiteY23" fmla="*/ 146858 h 208024"/>
                <a:gd name="connsiteX24" fmla="*/ 9940 w 285189"/>
                <a:gd name="connsiteY24" fmla="*/ 165973 h 208024"/>
                <a:gd name="connsiteX25" fmla="*/ 13763 w 285189"/>
                <a:gd name="connsiteY25" fmla="*/ 180500 h 208024"/>
                <a:gd name="connsiteX26" fmla="*/ 19115 w 285189"/>
                <a:gd name="connsiteY26" fmla="*/ 188910 h 208024"/>
                <a:gd name="connsiteX27" fmla="*/ 34406 w 285189"/>
                <a:gd name="connsiteY27" fmla="*/ 204202 h 208024"/>
                <a:gd name="connsiteX28" fmla="*/ 38229 w 285189"/>
                <a:gd name="connsiteY28" fmla="*/ 208025 h 208024"/>
                <a:gd name="connsiteX29" fmla="*/ 39758 w 285189"/>
                <a:gd name="connsiteY29" fmla="*/ 205731 h 208024"/>
                <a:gd name="connsiteX30" fmla="*/ 44346 w 285189"/>
                <a:gd name="connsiteY30" fmla="*/ 187381 h 208024"/>
                <a:gd name="connsiteX31" fmla="*/ 57344 w 285189"/>
                <a:gd name="connsiteY31" fmla="*/ 184323 h 208024"/>
                <a:gd name="connsiteX32" fmla="*/ 67284 w 285189"/>
                <a:gd name="connsiteY32" fmla="*/ 181264 h 208024"/>
                <a:gd name="connsiteX33" fmla="*/ 87162 w 285189"/>
                <a:gd name="connsiteY33" fmla="*/ 184323 h 208024"/>
                <a:gd name="connsiteX34" fmla="*/ 87162 w 285189"/>
                <a:gd name="connsiteY34" fmla="*/ 167502 h 208024"/>
                <a:gd name="connsiteX35" fmla="*/ 111629 w 285189"/>
                <a:gd name="connsiteY35" fmla="*/ 147623 h 208024"/>
                <a:gd name="connsiteX36" fmla="*/ 129979 w 285189"/>
                <a:gd name="connsiteY36" fmla="*/ 161385 h 208024"/>
                <a:gd name="connsiteX37" fmla="*/ 174325 w 285189"/>
                <a:gd name="connsiteY37" fmla="*/ 170560 h 208024"/>
                <a:gd name="connsiteX38" fmla="*/ 181206 w 285189"/>
                <a:gd name="connsiteY38" fmla="*/ 153739 h 208024"/>
                <a:gd name="connsiteX39" fmla="*/ 199556 w 285189"/>
                <a:gd name="connsiteY39" fmla="*/ 153739 h 208024"/>
                <a:gd name="connsiteX40" fmla="*/ 224023 w 285189"/>
                <a:gd name="connsiteY40" fmla="*/ 146094 h 208024"/>
                <a:gd name="connsiteX41" fmla="*/ 242372 w 285189"/>
                <a:gd name="connsiteY41" fmla="*/ 143035 h 208024"/>
                <a:gd name="connsiteX42" fmla="*/ 268368 w 285189"/>
                <a:gd name="connsiteY42" fmla="*/ 146094 h 208024"/>
                <a:gd name="connsiteX43" fmla="*/ 285189 w 285189"/>
                <a:gd name="connsiteY43" fmla="*/ 143035 h 208024"/>
                <a:gd name="connsiteX44" fmla="*/ 279837 w 285189"/>
                <a:gd name="connsiteY44" fmla="*/ 127744 h 208024"/>
                <a:gd name="connsiteX45" fmla="*/ 263780 w 285189"/>
                <a:gd name="connsiteY45" fmla="*/ 118569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5189" h="208024">
                  <a:moveTo>
                    <a:pt x="263780" y="118569"/>
                  </a:moveTo>
                  <a:cubicBezTo>
                    <a:pt x="263780" y="113981"/>
                    <a:pt x="263780" y="109394"/>
                    <a:pt x="255370" y="101748"/>
                  </a:cubicBezTo>
                  <a:cubicBezTo>
                    <a:pt x="246960" y="94102"/>
                    <a:pt x="240843" y="92573"/>
                    <a:pt x="240843" y="87985"/>
                  </a:cubicBezTo>
                  <a:cubicBezTo>
                    <a:pt x="240843" y="83398"/>
                    <a:pt x="237785" y="81869"/>
                    <a:pt x="230904" y="72694"/>
                  </a:cubicBezTo>
                  <a:cubicBezTo>
                    <a:pt x="224023" y="63519"/>
                    <a:pt x="212554" y="63519"/>
                    <a:pt x="212554" y="63519"/>
                  </a:cubicBezTo>
                  <a:lnTo>
                    <a:pt x="209495" y="55873"/>
                  </a:lnTo>
                  <a:lnTo>
                    <a:pt x="199556" y="54344"/>
                  </a:lnTo>
                  <a:cubicBezTo>
                    <a:pt x="199556" y="54344"/>
                    <a:pt x="193439" y="49756"/>
                    <a:pt x="202614" y="45169"/>
                  </a:cubicBezTo>
                  <a:cubicBezTo>
                    <a:pt x="211025" y="40582"/>
                    <a:pt x="202614" y="28348"/>
                    <a:pt x="201085" y="24525"/>
                  </a:cubicBezTo>
                  <a:cubicBezTo>
                    <a:pt x="199556" y="20702"/>
                    <a:pt x="188087" y="5411"/>
                    <a:pt x="184264" y="1588"/>
                  </a:cubicBezTo>
                  <a:cubicBezTo>
                    <a:pt x="182735" y="1588"/>
                    <a:pt x="181206" y="1588"/>
                    <a:pt x="180441" y="823"/>
                  </a:cubicBezTo>
                  <a:cubicBezTo>
                    <a:pt x="175854" y="-2235"/>
                    <a:pt x="165914" y="3881"/>
                    <a:pt x="161327" y="8469"/>
                  </a:cubicBezTo>
                  <a:cubicBezTo>
                    <a:pt x="156739" y="13821"/>
                    <a:pt x="159798" y="16115"/>
                    <a:pt x="156739" y="19938"/>
                  </a:cubicBezTo>
                  <a:cubicBezTo>
                    <a:pt x="153681" y="23761"/>
                    <a:pt x="141448" y="34465"/>
                    <a:pt x="133802" y="44404"/>
                  </a:cubicBezTo>
                  <a:cubicBezTo>
                    <a:pt x="126156" y="54344"/>
                    <a:pt x="107041" y="48227"/>
                    <a:pt x="100925" y="51286"/>
                  </a:cubicBezTo>
                  <a:cubicBezTo>
                    <a:pt x="94808" y="55108"/>
                    <a:pt x="103983" y="60460"/>
                    <a:pt x="99396" y="64283"/>
                  </a:cubicBezTo>
                  <a:cubicBezTo>
                    <a:pt x="95573" y="68106"/>
                    <a:pt x="82575" y="73458"/>
                    <a:pt x="78752" y="75752"/>
                  </a:cubicBezTo>
                  <a:cubicBezTo>
                    <a:pt x="74929" y="78046"/>
                    <a:pt x="58108" y="77281"/>
                    <a:pt x="53521" y="83398"/>
                  </a:cubicBezTo>
                  <a:cubicBezTo>
                    <a:pt x="48933" y="89515"/>
                    <a:pt x="43581" y="76517"/>
                    <a:pt x="38229" y="83398"/>
                  </a:cubicBezTo>
                  <a:cubicBezTo>
                    <a:pt x="33642" y="90279"/>
                    <a:pt x="28290" y="91044"/>
                    <a:pt x="25232" y="89515"/>
                  </a:cubicBezTo>
                  <a:cubicBezTo>
                    <a:pt x="24467" y="88750"/>
                    <a:pt x="23702" y="87985"/>
                    <a:pt x="22937" y="87221"/>
                  </a:cubicBezTo>
                  <a:cubicBezTo>
                    <a:pt x="18350" y="91808"/>
                    <a:pt x="12998" y="96396"/>
                    <a:pt x="11469" y="102512"/>
                  </a:cubicBezTo>
                  <a:cubicBezTo>
                    <a:pt x="8411" y="112452"/>
                    <a:pt x="0" y="121627"/>
                    <a:pt x="0" y="126979"/>
                  </a:cubicBezTo>
                  <a:cubicBezTo>
                    <a:pt x="0" y="131567"/>
                    <a:pt x="3059" y="138448"/>
                    <a:pt x="3059" y="146858"/>
                  </a:cubicBezTo>
                  <a:cubicBezTo>
                    <a:pt x="3059" y="155269"/>
                    <a:pt x="5352" y="159856"/>
                    <a:pt x="9940" y="165973"/>
                  </a:cubicBezTo>
                  <a:cubicBezTo>
                    <a:pt x="14527" y="172089"/>
                    <a:pt x="13763" y="180500"/>
                    <a:pt x="13763" y="180500"/>
                  </a:cubicBezTo>
                  <a:cubicBezTo>
                    <a:pt x="13763" y="180500"/>
                    <a:pt x="15292" y="183558"/>
                    <a:pt x="19115" y="188910"/>
                  </a:cubicBezTo>
                  <a:cubicBezTo>
                    <a:pt x="22937" y="193498"/>
                    <a:pt x="32877" y="201144"/>
                    <a:pt x="34406" y="204202"/>
                  </a:cubicBezTo>
                  <a:cubicBezTo>
                    <a:pt x="35171" y="205731"/>
                    <a:pt x="36700" y="207260"/>
                    <a:pt x="38229" y="208025"/>
                  </a:cubicBezTo>
                  <a:cubicBezTo>
                    <a:pt x="38994" y="207260"/>
                    <a:pt x="38994" y="206495"/>
                    <a:pt x="39758" y="205731"/>
                  </a:cubicBezTo>
                  <a:cubicBezTo>
                    <a:pt x="45110" y="198085"/>
                    <a:pt x="44346" y="187381"/>
                    <a:pt x="44346" y="187381"/>
                  </a:cubicBezTo>
                  <a:lnTo>
                    <a:pt x="57344" y="184323"/>
                  </a:lnTo>
                  <a:lnTo>
                    <a:pt x="67284" y="181264"/>
                  </a:lnTo>
                  <a:lnTo>
                    <a:pt x="87162" y="184323"/>
                  </a:lnTo>
                  <a:lnTo>
                    <a:pt x="87162" y="167502"/>
                  </a:lnTo>
                  <a:cubicBezTo>
                    <a:pt x="87162" y="167502"/>
                    <a:pt x="101690" y="147623"/>
                    <a:pt x="111629" y="147623"/>
                  </a:cubicBezTo>
                  <a:cubicBezTo>
                    <a:pt x="121569" y="147623"/>
                    <a:pt x="129979" y="161385"/>
                    <a:pt x="129979" y="161385"/>
                  </a:cubicBezTo>
                  <a:lnTo>
                    <a:pt x="174325" y="170560"/>
                  </a:lnTo>
                  <a:cubicBezTo>
                    <a:pt x="174325" y="170560"/>
                    <a:pt x="177383" y="156798"/>
                    <a:pt x="181206" y="153739"/>
                  </a:cubicBezTo>
                  <a:cubicBezTo>
                    <a:pt x="185794" y="150681"/>
                    <a:pt x="194204" y="156798"/>
                    <a:pt x="199556" y="153739"/>
                  </a:cubicBezTo>
                  <a:cubicBezTo>
                    <a:pt x="204908" y="150681"/>
                    <a:pt x="214083" y="146094"/>
                    <a:pt x="224023" y="146094"/>
                  </a:cubicBezTo>
                  <a:cubicBezTo>
                    <a:pt x="233962" y="146094"/>
                    <a:pt x="238549" y="152210"/>
                    <a:pt x="242372" y="143035"/>
                  </a:cubicBezTo>
                  <a:cubicBezTo>
                    <a:pt x="246960" y="133860"/>
                    <a:pt x="268368" y="146094"/>
                    <a:pt x="268368" y="146094"/>
                  </a:cubicBezTo>
                  <a:lnTo>
                    <a:pt x="285189" y="143035"/>
                  </a:lnTo>
                  <a:lnTo>
                    <a:pt x="279837" y="127744"/>
                  </a:lnTo>
                  <a:cubicBezTo>
                    <a:pt x="279072" y="130802"/>
                    <a:pt x="263780" y="123156"/>
                    <a:pt x="263780" y="1185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5" name="Vrije vorm: vorm 414">
              <a:extLst>
                <a:ext uri="{FF2B5EF4-FFF2-40B4-BE49-F238E27FC236}">
                  <a16:creationId xmlns:a16="http://schemas.microsoft.com/office/drawing/2014/main" id="{79E56B4C-7DE4-479D-BEAF-3D43C2AF6DDC}"/>
                </a:ext>
              </a:extLst>
            </p:cNvPr>
            <p:cNvSpPr/>
            <p:nvPr/>
          </p:nvSpPr>
          <p:spPr>
            <a:xfrm>
              <a:off x="6402830" y="3971806"/>
              <a:ext cx="273968" cy="232236"/>
            </a:xfrm>
            <a:custGeom>
              <a:avLst/>
              <a:gdLst>
                <a:gd name="connsiteX0" fmla="*/ 168734 w 273968"/>
                <a:gd name="connsiteY0" fmla="*/ 172694 h 232236"/>
                <a:gd name="connsiteX1" fmla="*/ 182496 w 273968"/>
                <a:gd name="connsiteY1" fmla="*/ 170401 h 232236"/>
                <a:gd name="connsiteX2" fmla="*/ 199317 w 273968"/>
                <a:gd name="connsiteY2" fmla="*/ 182634 h 232236"/>
                <a:gd name="connsiteX3" fmla="*/ 209256 w 273968"/>
                <a:gd name="connsiteY3" fmla="*/ 171930 h 232236"/>
                <a:gd name="connsiteX4" fmla="*/ 226077 w 273968"/>
                <a:gd name="connsiteY4" fmla="*/ 134465 h 232236"/>
                <a:gd name="connsiteX5" fmla="*/ 236781 w 273968"/>
                <a:gd name="connsiteY5" fmla="*/ 119938 h 232236"/>
                <a:gd name="connsiteX6" fmla="*/ 239840 w 273968"/>
                <a:gd name="connsiteY6" fmla="*/ 106940 h 232236"/>
                <a:gd name="connsiteX7" fmla="*/ 245192 w 273968"/>
                <a:gd name="connsiteY7" fmla="*/ 90884 h 232236"/>
                <a:gd name="connsiteX8" fmla="*/ 258954 w 273968"/>
                <a:gd name="connsiteY8" fmla="*/ 64124 h 232236"/>
                <a:gd name="connsiteX9" fmla="*/ 272716 w 273968"/>
                <a:gd name="connsiteY9" fmla="*/ 56478 h 232236"/>
                <a:gd name="connsiteX10" fmla="*/ 271187 w 273968"/>
                <a:gd name="connsiteY10" fmla="*/ 41186 h 232236"/>
                <a:gd name="connsiteX11" fmla="*/ 261248 w 273968"/>
                <a:gd name="connsiteY11" fmla="*/ 31247 h 232236"/>
                <a:gd name="connsiteX12" fmla="*/ 262777 w 273968"/>
                <a:gd name="connsiteY12" fmla="*/ 18249 h 232236"/>
                <a:gd name="connsiteX13" fmla="*/ 253602 w 273968"/>
                <a:gd name="connsiteY13" fmla="*/ 8310 h 232236"/>
                <a:gd name="connsiteX14" fmla="*/ 245192 w 273968"/>
                <a:gd name="connsiteY14" fmla="*/ 2957 h 232236"/>
                <a:gd name="connsiteX15" fmla="*/ 228371 w 273968"/>
                <a:gd name="connsiteY15" fmla="*/ 19014 h 232236"/>
                <a:gd name="connsiteX16" fmla="*/ 209256 w 273968"/>
                <a:gd name="connsiteY16" fmla="*/ 13661 h 232236"/>
                <a:gd name="connsiteX17" fmla="*/ 179437 w 273968"/>
                <a:gd name="connsiteY17" fmla="*/ 12897 h 232236"/>
                <a:gd name="connsiteX18" fmla="*/ 162617 w 273968"/>
                <a:gd name="connsiteY18" fmla="*/ 24366 h 232236"/>
                <a:gd name="connsiteX19" fmla="*/ 139679 w 273968"/>
                <a:gd name="connsiteY19" fmla="*/ 24366 h 232236"/>
                <a:gd name="connsiteX20" fmla="*/ 122094 w 273968"/>
                <a:gd name="connsiteY20" fmla="*/ 14426 h 232236"/>
                <a:gd name="connsiteX21" fmla="*/ 102979 w 273968"/>
                <a:gd name="connsiteY21" fmla="*/ 20543 h 232236"/>
                <a:gd name="connsiteX22" fmla="*/ 89981 w 273968"/>
                <a:gd name="connsiteY22" fmla="*/ 7545 h 232236"/>
                <a:gd name="connsiteX23" fmla="*/ 71632 w 273968"/>
                <a:gd name="connsiteY23" fmla="*/ 1428 h 232236"/>
                <a:gd name="connsiteX24" fmla="*/ 57869 w 273968"/>
                <a:gd name="connsiteY24" fmla="*/ 6780 h 232236"/>
                <a:gd name="connsiteX25" fmla="*/ 36461 w 273968"/>
                <a:gd name="connsiteY25" fmla="*/ 6780 h 232236"/>
                <a:gd name="connsiteX26" fmla="*/ 31109 w 273968"/>
                <a:gd name="connsiteY26" fmla="*/ 25895 h 232236"/>
                <a:gd name="connsiteX27" fmla="*/ 21169 w 273968"/>
                <a:gd name="connsiteY27" fmla="*/ 43480 h 232236"/>
                <a:gd name="connsiteX28" fmla="*/ 18875 w 273968"/>
                <a:gd name="connsiteY28" fmla="*/ 48068 h 232236"/>
                <a:gd name="connsiteX29" fmla="*/ 21169 w 273968"/>
                <a:gd name="connsiteY29" fmla="*/ 64124 h 232236"/>
                <a:gd name="connsiteX30" fmla="*/ 18875 w 273968"/>
                <a:gd name="connsiteY30" fmla="*/ 98530 h 232236"/>
                <a:gd name="connsiteX31" fmla="*/ 10465 w 273968"/>
                <a:gd name="connsiteY31" fmla="*/ 112293 h 232236"/>
                <a:gd name="connsiteX32" fmla="*/ 526 w 273968"/>
                <a:gd name="connsiteY32" fmla="*/ 129878 h 232236"/>
                <a:gd name="connsiteX33" fmla="*/ 1290 w 273968"/>
                <a:gd name="connsiteY33" fmla="*/ 158167 h 232236"/>
                <a:gd name="connsiteX34" fmla="*/ 8172 w 273968"/>
                <a:gd name="connsiteY34" fmla="*/ 177282 h 232236"/>
                <a:gd name="connsiteX35" fmla="*/ 8172 w 273968"/>
                <a:gd name="connsiteY35" fmla="*/ 177282 h 232236"/>
                <a:gd name="connsiteX36" fmla="*/ 42578 w 273968"/>
                <a:gd name="connsiteY36" fmla="*/ 186457 h 232236"/>
                <a:gd name="connsiteX37" fmla="*/ 64750 w 273968"/>
                <a:gd name="connsiteY37" fmla="*/ 210924 h 232236"/>
                <a:gd name="connsiteX38" fmla="*/ 76984 w 273968"/>
                <a:gd name="connsiteY38" fmla="*/ 231567 h 232236"/>
                <a:gd name="connsiteX39" fmla="*/ 100686 w 273968"/>
                <a:gd name="connsiteY39" fmla="*/ 226215 h 232236"/>
                <a:gd name="connsiteX40" fmla="*/ 131269 w 273968"/>
                <a:gd name="connsiteY40" fmla="*/ 222392 h 232236"/>
                <a:gd name="connsiteX41" fmla="*/ 135092 w 273968"/>
                <a:gd name="connsiteY41" fmla="*/ 222392 h 232236"/>
                <a:gd name="connsiteX42" fmla="*/ 141973 w 273968"/>
                <a:gd name="connsiteY42" fmla="*/ 196397 h 232236"/>
                <a:gd name="connsiteX43" fmla="*/ 168734 w 273968"/>
                <a:gd name="connsiteY43" fmla="*/ 172694 h 23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3968" h="232236">
                  <a:moveTo>
                    <a:pt x="168734" y="172694"/>
                  </a:moveTo>
                  <a:cubicBezTo>
                    <a:pt x="171792" y="171930"/>
                    <a:pt x="177908" y="174223"/>
                    <a:pt x="182496" y="170401"/>
                  </a:cubicBezTo>
                  <a:cubicBezTo>
                    <a:pt x="187083" y="166578"/>
                    <a:pt x="197788" y="175753"/>
                    <a:pt x="199317" y="182634"/>
                  </a:cubicBezTo>
                  <a:cubicBezTo>
                    <a:pt x="200846" y="189515"/>
                    <a:pt x="204669" y="179576"/>
                    <a:pt x="209256" y="171930"/>
                  </a:cubicBezTo>
                  <a:cubicBezTo>
                    <a:pt x="213079" y="164284"/>
                    <a:pt x="226077" y="140582"/>
                    <a:pt x="226077" y="134465"/>
                  </a:cubicBezTo>
                  <a:cubicBezTo>
                    <a:pt x="226077" y="128349"/>
                    <a:pt x="236781" y="123761"/>
                    <a:pt x="236781" y="119938"/>
                  </a:cubicBezTo>
                  <a:cubicBezTo>
                    <a:pt x="236781" y="116116"/>
                    <a:pt x="236017" y="108470"/>
                    <a:pt x="239840" y="106940"/>
                  </a:cubicBezTo>
                  <a:cubicBezTo>
                    <a:pt x="242898" y="105411"/>
                    <a:pt x="245956" y="94707"/>
                    <a:pt x="245192" y="90884"/>
                  </a:cubicBezTo>
                  <a:cubicBezTo>
                    <a:pt x="244427" y="87061"/>
                    <a:pt x="256660" y="67182"/>
                    <a:pt x="258954" y="64124"/>
                  </a:cubicBezTo>
                  <a:cubicBezTo>
                    <a:pt x="261248" y="61066"/>
                    <a:pt x="271952" y="62595"/>
                    <a:pt x="272716" y="56478"/>
                  </a:cubicBezTo>
                  <a:cubicBezTo>
                    <a:pt x="273481" y="50361"/>
                    <a:pt x="275775" y="42716"/>
                    <a:pt x="271187" y="41186"/>
                  </a:cubicBezTo>
                  <a:cubicBezTo>
                    <a:pt x="267364" y="39657"/>
                    <a:pt x="261248" y="35070"/>
                    <a:pt x="261248" y="31247"/>
                  </a:cubicBezTo>
                  <a:cubicBezTo>
                    <a:pt x="261248" y="28953"/>
                    <a:pt x="261248" y="23601"/>
                    <a:pt x="262777" y="18249"/>
                  </a:cubicBezTo>
                  <a:cubicBezTo>
                    <a:pt x="257425" y="17484"/>
                    <a:pt x="256660" y="11368"/>
                    <a:pt x="253602" y="8310"/>
                  </a:cubicBezTo>
                  <a:cubicBezTo>
                    <a:pt x="250543" y="4487"/>
                    <a:pt x="250543" y="2193"/>
                    <a:pt x="245192" y="2957"/>
                  </a:cubicBezTo>
                  <a:cubicBezTo>
                    <a:pt x="240604" y="4487"/>
                    <a:pt x="235252" y="16720"/>
                    <a:pt x="228371" y="19014"/>
                  </a:cubicBezTo>
                  <a:cubicBezTo>
                    <a:pt x="222254" y="21307"/>
                    <a:pt x="213079" y="15955"/>
                    <a:pt x="209256" y="13661"/>
                  </a:cubicBezTo>
                  <a:cubicBezTo>
                    <a:pt x="205433" y="11368"/>
                    <a:pt x="185554" y="13661"/>
                    <a:pt x="179437" y="12897"/>
                  </a:cubicBezTo>
                  <a:cubicBezTo>
                    <a:pt x="173321" y="12132"/>
                    <a:pt x="167204" y="21307"/>
                    <a:pt x="162617" y="24366"/>
                  </a:cubicBezTo>
                  <a:cubicBezTo>
                    <a:pt x="158029" y="27424"/>
                    <a:pt x="144267" y="25895"/>
                    <a:pt x="139679" y="24366"/>
                  </a:cubicBezTo>
                  <a:cubicBezTo>
                    <a:pt x="135856" y="22837"/>
                    <a:pt x="125917" y="14426"/>
                    <a:pt x="122094" y="14426"/>
                  </a:cubicBezTo>
                  <a:cubicBezTo>
                    <a:pt x="118271" y="14426"/>
                    <a:pt x="109861" y="15955"/>
                    <a:pt x="102979" y="20543"/>
                  </a:cubicBezTo>
                  <a:cubicBezTo>
                    <a:pt x="96098" y="25130"/>
                    <a:pt x="93804" y="12897"/>
                    <a:pt x="89981" y="7545"/>
                  </a:cubicBezTo>
                  <a:cubicBezTo>
                    <a:pt x="86158" y="2193"/>
                    <a:pt x="76984" y="6780"/>
                    <a:pt x="71632" y="1428"/>
                  </a:cubicBezTo>
                  <a:cubicBezTo>
                    <a:pt x="66280" y="-3924"/>
                    <a:pt x="62457" y="7545"/>
                    <a:pt x="57869" y="6780"/>
                  </a:cubicBezTo>
                  <a:cubicBezTo>
                    <a:pt x="53282" y="6016"/>
                    <a:pt x="41048" y="2957"/>
                    <a:pt x="36461" y="6780"/>
                  </a:cubicBezTo>
                  <a:cubicBezTo>
                    <a:pt x="32638" y="10603"/>
                    <a:pt x="33403" y="24366"/>
                    <a:pt x="31109" y="25895"/>
                  </a:cubicBezTo>
                  <a:cubicBezTo>
                    <a:pt x="28815" y="28189"/>
                    <a:pt x="21169" y="38128"/>
                    <a:pt x="21169" y="43480"/>
                  </a:cubicBezTo>
                  <a:cubicBezTo>
                    <a:pt x="21169" y="45774"/>
                    <a:pt x="20405" y="47303"/>
                    <a:pt x="18875" y="48068"/>
                  </a:cubicBezTo>
                  <a:cubicBezTo>
                    <a:pt x="19640" y="54184"/>
                    <a:pt x="21169" y="61830"/>
                    <a:pt x="21169" y="64124"/>
                  </a:cubicBezTo>
                  <a:cubicBezTo>
                    <a:pt x="21934" y="68711"/>
                    <a:pt x="23463" y="93178"/>
                    <a:pt x="18875" y="98530"/>
                  </a:cubicBezTo>
                  <a:cubicBezTo>
                    <a:pt x="13523" y="103882"/>
                    <a:pt x="10465" y="112293"/>
                    <a:pt x="10465" y="112293"/>
                  </a:cubicBezTo>
                  <a:cubicBezTo>
                    <a:pt x="10465" y="112293"/>
                    <a:pt x="2055" y="118409"/>
                    <a:pt x="526" y="129878"/>
                  </a:cubicBezTo>
                  <a:cubicBezTo>
                    <a:pt x="-1004" y="142111"/>
                    <a:pt x="1290" y="148992"/>
                    <a:pt x="1290" y="158167"/>
                  </a:cubicBezTo>
                  <a:cubicBezTo>
                    <a:pt x="1290" y="164284"/>
                    <a:pt x="5877" y="169636"/>
                    <a:pt x="8172" y="177282"/>
                  </a:cubicBezTo>
                  <a:cubicBezTo>
                    <a:pt x="8172" y="177282"/>
                    <a:pt x="8172" y="177282"/>
                    <a:pt x="8172" y="177282"/>
                  </a:cubicBezTo>
                  <a:cubicBezTo>
                    <a:pt x="11994" y="183399"/>
                    <a:pt x="31873" y="184163"/>
                    <a:pt x="42578" y="186457"/>
                  </a:cubicBezTo>
                  <a:cubicBezTo>
                    <a:pt x="53282" y="188751"/>
                    <a:pt x="64750" y="204807"/>
                    <a:pt x="64750" y="210924"/>
                  </a:cubicBezTo>
                  <a:cubicBezTo>
                    <a:pt x="64750" y="217040"/>
                    <a:pt x="71632" y="229273"/>
                    <a:pt x="76984" y="231567"/>
                  </a:cubicBezTo>
                  <a:cubicBezTo>
                    <a:pt x="82336" y="234626"/>
                    <a:pt x="94569" y="226215"/>
                    <a:pt x="100686" y="226215"/>
                  </a:cubicBezTo>
                  <a:cubicBezTo>
                    <a:pt x="106802" y="226215"/>
                    <a:pt x="127446" y="226215"/>
                    <a:pt x="131269" y="222392"/>
                  </a:cubicBezTo>
                  <a:cubicBezTo>
                    <a:pt x="132798" y="220863"/>
                    <a:pt x="133563" y="221628"/>
                    <a:pt x="135092" y="222392"/>
                  </a:cubicBezTo>
                  <a:cubicBezTo>
                    <a:pt x="139679" y="208630"/>
                    <a:pt x="141973" y="196397"/>
                    <a:pt x="141973" y="196397"/>
                  </a:cubicBezTo>
                  <a:cubicBezTo>
                    <a:pt x="141973" y="196397"/>
                    <a:pt x="165675" y="173459"/>
                    <a:pt x="168734" y="1726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6" name="Vrije vorm: vorm 415">
              <a:extLst>
                <a:ext uri="{FF2B5EF4-FFF2-40B4-BE49-F238E27FC236}">
                  <a16:creationId xmlns:a16="http://schemas.microsoft.com/office/drawing/2014/main" id="{B256935A-277A-411D-86CE-FEB376D83C17}"/>
                </a:ext>
              </a:extLst>
            </p:cNvPr>
            <p:cNvSpPr/>
            <p:nvPr/>
          </p:nvSpPr>
          <p:spPr>
            <a:xfrm>
              <a:off x="6402830" y="3971806"/>
              <a:ext cx="273968" cy="232236"/>
            </a:xfrm>
            <a:custGeom>
              <a:avLst/>
              <a:gdLst>
                <a:gd name="connsiteX0" fmla="*/ 168734 w 273968"/>
                <a:gd name="connsiteY0" fmla="*/ 172694 h 232236"/>
                <a:gd name="connsiteX1" fmla="*/ 182496 w 273968"/>
                <a:gd name="connsiteY1" fmla="*/ 170401 h 232236"/>
                <a:gd name="connsiteX2" fmla="*/ 199317 w 273968"/>
                <a:gd name="connsiteY2" fmla="*/ 182634 h 232236"/>
                <a:gd name="connsiteX3" fmla="*/ 209256 w 273968"/>
                <a:gd name="connsiteY3" fmla="*/ 171930 h 232236"/>
                <a:gd name="connsiteX4" fmla="*/ 226077 w 273968"/>
                <a:gd name="connsiteY4" fmla="*/ 134465 h 232236"/>
                <a:gd name="connsiteX5" fmla="*/ 236781 w 273968"/>
                <a:gd name="connsiteY5" fmla="*/ 119938 h 232236"/>
                <a:gd name="connsiteX6" fmla="*/ 239840 w 273968"/>
                <a:gd name="connsiteY6" fmla="*/ 106940 h 232236"/>
                <a:gd name="connsiteX7" fmla="*/ 245192 w 273968"/>
                <a:gd name="connsiteY7" fmla="*/ 90884 h 232236"/>
                <a:gd name="connsiteX8" fmla="*/ 258954 w 273968"/>
                <a:gd name="connsiteY8" fmla="*/ 64124 h 232236"/>
                <a:gd name="connsiteX9" fmla="*/ 272716 w 273968"/>
                <a:gd name="connsiteY9" fmla="*/ 56478 h 232236"/>
                <a:gd name="connsiteX10" fmla="*/ 271187 w 273968"/>
                <a:gd name="connsiteY10" fmla="*/ 41186 h 232236"/>
                <a:gd name="connsiteX11" fmla="*/ 261248 w 273968"/>
                <a:gd name="connsiteY11" fmla="*/ 31247 h 232236"/>
                <a:gd name="connsiteX12" fmla="*/ 262777 w 273968"/>
                <a:gd name="connsiteY12" fmla="*/ 18249 h 232236"/>
                <a:gd name="connsiteX13" fmla="*/ 253602 w 273968"/>
                <a:gd name="connsiteY13" fmla="*/ 8310 h 232236"/>
                <a:gd name="connsiteX14" fmla="*/ 245192 w 273968"/>
                <a:gd name="connsiteY14" fmla="*/ 2957 h 232236"/>
                <a:gd name="connsiteX15" fmla="*/ 228371 w 273968"/>
                <a:gd name="connsiteY15" fmla="*/ 19014 h 232236"/>
                <a:gd name="connsiteX16" fmla="*/ 209256 w 273968"/>
                <a:gd name="connsiteY16" fmla="*/ 13661 h 232236"/>
                <a:gd name="connsiteX17" fmla="*/ 179437 w 273968"/>
                <a:gd name="connsiteY17" fmla="*/ 12897 h 232236"/>
                <a:gd name="connsiteX18" fmla="*/ 162617 w 273968"/>
                <a:gd name="connsiteY18" fmla="*/ 24366 h 232236"/>
                <a:gd name="connsiteX19" fmla="*/ 139679 w 273968"/>
                <a:gd name="connsiteY19" fmla="*/ 24366 h 232236"/>
                <a:gd name="connsiteX20" fmla="*/ 122094 w 273968"/>
                <a:gd name="connsiteY20" fmla="*/ 14426 h 232236"/>
                <a:gd name="connsiteX21" fmla="*/ 102979 w 273968"/>
                <a:gd name="connsiteY21" fmla="*/ 20543 h 232236"/>
                <a:gd name="connsiteX22" fmla="*/ 89981 w 273968"/>
                <a:gd name="connsiteY22" fmla="*/ 7545 h 232236"/>
                <a:gd name="connsiteX23" fmla="*/ 71632 w 273968"/>
                <a:gd name="connsiteY23" fmla="*/ 1428 h 232236"/>
                <a:gd name="connsiteX24" fmla="*/ 57869 w 273968"/>
                <a:gd name="connsiteY24" fmla="*/ 6780 h 232236"/>
                <a:gd name="connsiteX25" fmla="*/ 36461 w 273968"/>
                <a:gd name="connsiteY25" fmla="*/ 6780 h 232236"/>
                <a:gd name="connsiteX26" fmla="*/ 31109 w 273968"/>
                <a:gd name="connsiteY26" fmla="*/ 25895 h 232236"/>
                <a:gd name="connsiteX27" fmla="*/ 21169 w 273968"/>
                <a:gd name="connsiteY27" fmla="*/ 43480 h 232236"/>
                <a:gd name="connsiteX28" fmla="*/ 18875 w 273968"/>
                <a:gd name="connsiteY28" fmla="*/ 48068 h 232236"/>
                <a:gd name="connsiteX29" fmla="*/ 21169 w 273968"/>
                <a:gd name="connsiteY29" fmla="*/ 64124 h 232236"/>
                <a:gd name="connsiteX30" fmla="*/ 18875 w 273968"/>
                <a:gd name="connsiteY30" fmla="*/ 98530 h 232236"/>
                <a:gd name="connsiteX31" fmla="*/ 10465 w 273968"/>
                <a:gd name="connsiteY31" fmla="*/ 112293 h 232236"/>
                <a:gd name="connsiteX32" fmla="*/ 526 w 273968"/>
                <a:gd name="connsiteY32" fmla="*/ 129878 h 232236"/>
                <a:gd name="connsiteX33" fmla="*/ 1290 w 273968"/>
                <a:gd name="connsiteY33" fmla="*/ 158167 h 232236"/>
                <a:gd name="connsiteX34" fmla="*/ 8172 w 273968"/>
                <a:gd name="connsiteY34" fmla="*/ 177282 h 232236"/>
                <a:gd name="connsiteX35" fmla="*/ 8172 w 273968"/>
                <a:gd name="connsiteY35" fmla="*/ 177282 h 232236"/>
                <a:gd name="connsiteX36" fmla="*/ 42578 w 273968"/>
                <a:gd name="connsiteY36" fmla="*/ 186457 h 232236"/>
                <a:gd name="connsiteX37" fmla="*/ 64750 w 273968"/>
                <a:gd name="connsiteY37" fmla="*/ 210924 h 232236"/>
                <a:gd name="connsiteX38" fmla="*/ 76984 w 273968"/>
                <a:gd name="connsiteY38" fmla="*/ 231567 h 232236"/>
                <a:gd name="connsiteX39" fmla="*/ 100686 w 273968"/>
                <a:gd name="connsiteY39" fmla="*/ 226215 h 232236"/>
                <a:gd name="connsiteX40" fmla="*/ 131269 w 273968"/>
                <a:gd name="connsiteY40" fmla="*/ 222392 h 232236"/>
                <a:gd name="connsiteX41" fmla="*/ 135092 w 273968"/>
                <a:gd name="connsiteY41" fmla="*/ 222392 h 232236"/>
                <a:gd name="connsiteX42" fmla="*/ 141973 w 273968"/>
                <a:gd name="connsiteY42" fmla="*/ 196397 h 232236"/>
                <a:gd name="connsiteX43" fmla="*/ 168734 w 273968"/>
                <a:gd name="connsiteY43" fmla="*/ 172694 h 23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3968" h="232236">
                  <a:moveTo>
                    <a:pt x="168734" y="172694"/>
                  </a:moveTo>
                  <a:cubicBezTo>
                    <a:pt x="171792" y="171930"/>
                    <a:pt x="177908" y="174223"/>
                    <a:pt x="182496" y="170401"/>
                  </a:cubicBezTo>
                  <a:cubicBezTo>
                    <a:pt x="187083" y="166578"/>
                    <a:pt x="197788" y="175753"/>
                    <a:pt x="199317" y="182634"/>
                  </a:cubicBezTo>
                  <a:cubicBezTo>
                    <a:pt x="200846" y="189515"/>
                    <a:pt x="204669" y="179576"/>
                    <a:pt x="209256" y="171930"/>
                  </a:cubicBezTo>
                  <a:cubicBezTo>
                    <a:pt x="213079" y="164284"/>
                    <a:pt x="226077" y="140582"/>
                    <a:pt x="226077" y="134465"/>
                  </a:cubicBezTo>
                  <a:cubicBezTo>
                    <a:pt x="226077" y="128349"/>
                    <a:pt x="236781" y="123761"/>
                    <a:pt x="236781" y="119938"/>
                  </a:cubicBezTo>
                  <a:cubicBezTo>
                    <a:pt x="236781" y="116116"/>
                    <a:pt x="236017" y="108470"/>
                    <a:pt x="239840" y="106940"/>
                  </a:cubicBezTo>
                  <a:cubicBezTo>
                    <a:pt x="242898" y="105411"/>
                    <a:pt x="245956" y="94707"/>
                    <a:pt x="245192" y="90884"/>
                  </a:cubicBezTo>
                  <a:cubicBezTo>
                    <a:pt x="244427" y="87061"/>
                    <a:pt x="256660" y="67182"/>
                    <a:pt x="258954" y="64124"/>
                  </a:cubicBezTo>
                  <a:cubicBezTo>
                    <a:pt x="261248" y="61066"/>
                    <a:pt x="271952" y="62595"/>
                    <a:pt x="272716" y="56478"/>
                  </a:cubicBezTo>
                  <a:cubicBezTo>
                    <a:pt x="273481" y="50361"/>
                    <a:pt x="275775" y="42716"/>
                    <a:pt x="271187" y="41186"/>
                  </a:cubicBezTo>
                  <a:cubicBezTo>
                    <a:pt x="267364" y="39657"/>
                    <a:pt x="261248" y="35070"/>
                    <a:pt x="261248" y="31247"/>
                  </a:cubicBezTo>
                  <a:cubicBezTo>
                    <a:pt x="261248" y="28953"/>
                    <a:pt x="261248" y="23601"/>
                    <a:pt x="262777" y="18249"/>
                  </a:cubicBezTo>
                  <a:cubicBezTo>
                    <a:pt x="257425" y="17484"/>
                    <a:pt x="256660" y="11368"/>
                    <a:pt x="253602" y="8310"/>
                  </a:cubicBezTo>
                  <a:cubicBezTo>
                    <a:pt x="250543" y="4487"/>
                    <a:pt x="250543" y="2193"/>
                    <a:pt x="245192" y="2957"/>
                  </a:cubicBezTo>
                  <a:cubicBezTo>
                    <a:pt x="240604" y="4487"/>
                    <a:pt x="235252" y="16720"/>
                    <a:pt x="228371" y="19014"/>
                  </a:cubicBezTo>
                  <a:cubicBezTo>
                    <a:pt x="222254" y="21307"/>
                    <a:pt x="213079" y="15955"/>
                    <a:pt x="209256" y="13661"/>
                  </a:cubicBezTo>
                  <a:cubicBezTo>
                    <a:pt x="205433" y="11368"/>
                    <a:pt x="185554" y="13661"/>
                    <a:pt x="179437" y="12897"/>
                  </a:cubicBezTo>
                  <a:cubicBezTo>
                    <a:pt x="173321" y="12132"/>
                    <a:pt x="167204" y="21307"/>
                    <a:pt x="162617" y="24366"/>
                  </a:cubicBezTo>
                  <a:cubicBezTo>
                    <a:pt x="158029" y="27424"/>
                    <a:pt x="144267" y="25895"/>
                    <a:pt x="139679" y="24366"/>
                  </a:cubicBezTo>
                  <a:cubicBezTo>
                    <a:pt x="135856" y="22837"/>
                    <a:pt x="125917" y="14426"/>
                    <a:pt x="122094" y="14426"/>
                  </a:cubicBezTo>
                  <a:cubicBezTo>
                    <a:pt x="118271" y="14426"/>
                    <a:pt x="109861" y="15955"/>
                    <a:pt x="102979" y="20543"/>
                  </a:cubicBezTo>
                  <a:cubicBezTo>
                    <a:pt x="96098" y="25130"/>
                    <a:pt x="93804" y="12897"/>
                    <a:pt x="89981" y="7545"/>
                  </a:cubicBezTo>
                  <a:cubicBezTo>
                    <a:pt x="86158" y="2193"/>
                    <a:pt x="76984" y="6780"/>
                    <a:pt x="71632" y="1428"/>
                  </a:cubicBezTo>
                  <a:cubicBezTo>
                    <a:pt x="66280" y="-3924"/>
                    <a:pt x="62457" y="7545"/>
                    <a:pt x="57869" y="6780"/>
                  </a:cubicBezTo>
                  <a:cubicBezTo>
                    <a:pt x="53282" y="6016"/>
                    <a:pt x="41048" y="2957"/>
                    <a:pt x="36461" y="6780"/>
                  </a:cubicBezTo>
                  <a:cubicBezTo>
                    <a:pt x="32638" y="10603"/>
                    <a:pt x="33403" y="24366"/>
                    <a:pt x="31109" y="25895"/>
                  </a:cubicBezTo>
                  <a:cubicBezTo>
                    <a:pt x="28815" y="28189"/>
                    <a:pt x="21169" y="38128"/>
                    <a:pt x="21169" y="43480"/>
                  </a:cubicBezTo>
                  <a:cubicBezTo>
                    <a:pt x="21169" y="45774"/>
                    <a:pt x="20405" y="47303"/>
                    <a:pt x="18875" y="48068"/>
                  </a:cubicBezTo>
                  <a:cubicBezTo>
                    <a:pt x="19640" y="54184"/>
                    <a:pt x="21169" y="61830"/>
                    <a:pt x="21169" y="64124"/>
                  </a:cubicBezTo>
                  <a:cubicBezTo>
                    <a:pt x="21934" y="68711"/>
                    <a:pt x="23463" y="93178"/>
                    <a:pt x="18875" y="98530"/>
                  </a:cubicBezTo>
                  <a:cubicBezTo>
                    <a:pt x="13523" y="103882"/>
                    <a:pt x="10465" y="112293"/>
                    <a:pt x="10465" y="112293"/>
                  </a:cubicBezTo>
                  <a:cubicBezTo>
                    <a:pt x="10465" y="112293"/>
                    <a:pt x="2055" y="118409"/>
                    <a:pt x="526" y="129878"/>
                  </a:cubicBezTo>
                  <a:cubicBezTo>
                    <a:pt x="-1004" y="142111"/>
                    <a:pt x="1290" y="148992"/>
                    <a:pt x="1290" y="158167"/>
                  </a:cubicBezTo>
                  <a:cubicBezTo>
                    <a:pt x="1290" y="164284"/>
                    <a:pt x="5877" y="169636"/>
                    <a:pt x="8172" y="177282"/>
                  </a:cubicBezTo>
                  <a:cubicBezTo>
                    <a:pt x="8172" y="177282"/>
                    <a:pt x="8172" y="177282"/>
                    <a:pt x="8172" y="177282"/>
                  </a:cubicBezTo>
                  <a:cubicBezTo>
                    <a:pt x="11994" y="183399"/>
                    <a:pt x="31873" y="184163"/>
                    <a:pt x="42578" y="186457"/>
                  </a:cubicBezTo>
                  <a:cubicBezTo>
                    <a:pt x="53282" y="188751"/>
                    <a:pt x="64750" y="204807"/>
                    <a:pt x="64750" y="210924"/>
                  </a:cubicBezTo>
                  <a:cubicBezTo>
                    <a:pt x="64750" y="217040"/>
                    <a:pt x="71632" y="229273"/>
                    <a:pt x="76984" y="231567"/>
                  </a:cubicBezTo>
                  <a:cubicBezTo>
                    <a:pt x="82336" y="234626"/>
                    <a:pt x="94569" y="226215"/>
                    <a:pt x="100686" y="226215"/>
                  </a:cubicBezTo>
                  <a:cubicBezTo>
                    <a:pt x="106802" y="226215"/>
                    <a:pt x="127446" y="226215"/>
                    <a:pt x="131269" y="222392"/>
                  </a:cubicBezTo>
                  <a:cubicBezTo>
                    <a:pt x="132798" y="220863"/>
                    <a:pt x="133563" y="221628"/>
                    <a:pt x="135092" y="222392"/>
                  </a:cubicBezTo>
                  <a:cubicBezTo>
                    <a:pt x="139679" y="208630"/>
                    <a:pt x="141973" y="196397"/>
                    <a:pt x="141973" y="196397"/>
                  </a:cubicBezTo>
                  <a:cubicBezTo>
                    <a:pt x="141973" y="196397"/>
                    <a:pt x="165675" y="173459"/>
                    <a:pt x="168734" y="1726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7" name="Vrije vorm: vorm 416">
              <a:extLst>
                <a:ext uri="{FF2B5EF4-FFF2-40B4-BE49-F238E27FC236}">
                  <a16:creationId xmlns:a16="http://schemas.microsoft.com/office/drawing/2014/main" id="{E41F4C80-8A21-4430-80E2-CFA43302C414}"/>
                </a:ext>
              </a:extLst>
            </p:cNvPr>
            <p:cNvSpPr/>
            <p:nvPr/>
          </p:nvSpPr>
          <p:spPr>
            <a:xfrm>
              <a:off x="6355187" y="4009547"/>
              <a:ext cx="69194" cy="149480"/>
            </a:xfrm>
            <a:custGeom>
              <a:avLst/>
              <a:gdLst>
                <a:gd name="connsiteX0" fmla="*/ 47404 w 69194"/>
                <a:gd name="connsiteY0" fmla="*/ 94431 h 149480"/>
                <a:gd name="connsiteX1" fmla="*/ 57344 w 69194"/>
                <a:gd name="connsiteY1" fmla="*/ 76846 h 149480"/>
                <a:gd name="connsiteX2" fmla="*/ 65754 w 69194"/>
                <a:gd name="connsiteY2" fmla="*/ 63083 h 149480"/>
                <a:gd name="connsiteX3" fmla="*/ 68048 w 69194"/>
                <a:gd name="connsiteY3" fmla="*/ 28677 h 149480"/>
                <a:gd name="connsiteX4" fmla="*/ 65754 w 69194"/>
                <a:gd name="connsiteY4" fmla="*/ 12621 h 149480"/>
                <a:gd name="connsiteX5" fmla="*/ 58108 w 69194"/>
                <a:gd name="connsiteY5" fmla="*/ 11856 h 149480"/>
                <a:gd name="connsiteX6" fmla="*/ 50463 w 69194"/>
                <a:gd name="connsiteY6" fmla="*/ 388 h 149480"/>
                <a:gd name="connsiteX7" fmla="*/ 42052 w 69194"/>
                <a:gd name="connsiteY7" fmla="*/ 11856 h 149480"/>
                <a:gd name="connsiteX8" fmla="*/ 35935 w 69194"/>
                <a:gd name="connsiteY8" fmla="*/ 21031 h 149480"/>
                <a:gd name="connsiteX9" fmla="*/ 16821 w 69194"/>
                <a:gd name="connsiteY9" fmla="*/ 25619 h 149480"/>
                <a:gd name="connsiteX10" fmla="*/ 3823 w 69194"/>
                <a:gd name="connsiteY10" fmla="*/ 34794 h 149480"/>
                <a:gd name="connsiteX11" fmla="*/ 0 w 69194"/>
                <a:gd name="connsiteY11" fmla="*/ 34794 h 149480"/>
                <a:gd name="connsiteX12" fmla="*/ 12234 w 69194"/>
                <a:gd name="connsiteY12" fmla="*/ 57731 h 149480"/>
                <a:gd name="connsiteX13" fmla="*/ 16821 w 69194"/>
                <a:gd name="connsiteY13" fmla="*/ 76081 h 149480"/>
                <a:gd name="connsiteX14" fmla="*/ 20644 w 69194"/>
                <a:gd name="connsiteY14" fmla="*/ 104371 h 149480"/>
                <a:gd name="connsiteX15" fmla="*/ 22937 w 69194"/>
                <a:gd name="connsiteY15" fmla="*/ 149481 h 149480"/>
                <a:gd name="connsiteX16" fmla="*/ 38229 w 69194"/>
                <a:gd name="connsiteY16" fmla="*/ 147952 h 149480"/>
                <a:gd name="connsiteX17" fmla="*/ 54286 w 69194"/>
                <a:gd name="connsiteY17" fmla="*/ 142600 h 149480"/>
                <a:gd name="connsiteX18" fmla="*/ 47404 w 69194"/>
                <a:gd name="connsiteY18" fmla="*/ 123485 h 149480"/>
                <a:gd name="connsiteX19" fmla="*/ 47404 w 69194"/>
                <a:gd name="connsiteY19" fmla="*/ 94431 h 14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194" h="149480">
                  <a:moveTo>
                    <a:pt x="47404" y="94431"/>
                  </a:moveTo>
                  <a:cubicBezTo>
                    <a:pt x="48933" y="82198"/>
                    <a:pt x="57344" y="76846"/>
                    <a:pt x="57344" y="76846"/>
                  </a:cubicBezTo>
                  <a:cubicBezTo>
                    <a:pt x="57344" y="76846"/>
                    <a:pt x="61166" y="68435"/>
                    <a:pt x="65754" y="63083"/>
                  </a:cubicBezTo>
                  <a:cubicBezTo>
                    <a:pt x="71106" y="57731"/>
                    <a:pt x="68812" y="33264"/>
                    <a:pt x="68048" y="28677"/>
                  </a:cubicBezTo>
                  <a:cubicBezTo>
                    <a:pt x="68048" y="25619"/>
                    <a:pt x="66519" y="17973"/>
                    <a:pt x="65754" y="12621"/>
                  </a:cubicBezTo>
                  <a:cubicBezTo>
                    <a:pt x="64225" y="13386"/>
                    <a:pt x="61931" y="13386"/>
                    <a:pt x="58108" y="11856"/>
                  </a:cubicBezTo>
                  <a:cubicBezTo>
                    <a:pt x="51992" y="8798"/>
                    <a:pt x="57344" y="2681"/>
                    <a:pt x="50463" y="388"/>
                  </a:cubicBezTo>
                  <a:cubicBezTo>
                    <a:pt x="43581" y="-1906"/>
                    <a:pt x="40523" y="6504"/>
                    <a:pt x="42052" y="11856"/>
                  </a:cubicBezTo>
                  <a:cubicBezTo>
                    <a:pt x="43581" y="17973"/>
                    <a:pt x="38994" y="17973"/>
                    <a:pt x="35935" y="21031"/>
                  </a:cubicBezTo>
                  <a:cubicBezTo>
                    <a:pt x="32877" y="24854"/>
                    <a:pt x="20644" y="25619"/>
                    <a:pt x="16821" y="25619"/>
                  </a:cubicBezTo>
                  <a:cubicBezTo>
                    <a:pt x="12998" y="25619"/>
                    <a:pt x="7646" y="33264"/>
                    <a:pt x="3823" y="34794"/>
                  </a:cubicBezTo>
                  <a:cubicBezTo>
                    <a:pt x="3059" y="34794"/>
                    <a:pt x="1529" y="34794"/>
                    <a:pt x="0" y="34794"/>
                  </a:cubicBezTo>
                  <a:cubicBezTo>
                    <a:pt x="765" y="53908"/>
                    <a:pt x="3823" y="52379"/>
                    <a:pt x="12234" y="57731"/>
                  </a:cubicBezTo>
                  <a:cubicBezTo>
                    <a:pt x="22173" y="63848"/>
                    <a:pt x="12998" y="71494"/>
                    <a:pt x="16821" y="76081"/>
                  </a:cubicBezTo>
                  <a:cubicBezTo>
                    <a:pt x="20644" y="80669"/>
                    <a:pt x="19115" y="91373"/>
                    <a:pt x="20644" y="104371"/>
                  </a:cubicBezTo>
                  <a:cubicBezTo>
                    <a:pt x="21409" y="112781"/>
                    <a:pt x="22173" y="133425"/>
                    <a:pt x="22937" y="149481"/>
                  </a:cubicBezTo>
                  <a:cubicBezTo>
                    <a:pt x="28290" y="147952"/>
                    <a:pt x="34406" y="147952"/>
                    <a:pt x="38229" y="147952"/>
                  </a:cubicBezTo>
                  <a:cubicBezTo>
                    <a:pt x="45875" y="147952"/>
                    <a:pt x="49698" y="138012"/>
                    <a:pt x="54286" y="142600"/>
                  </a:cubicBezTo>
                  <a:cubicBezTo>
                    <a:pt x="51992" y="134189"/>
                    <a:pt x="47404" y="129602"/>
                    <a:pt x="47404" y="123485"/>
                  </a:cubicBezTo>
                  <a:cubicBezTo>
                    <a:pt x="48169" y="113546"/>
                    <a:pt x="45875" y="105900"/>
                    <a:pt x="47404" y="944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8" name="Vrije vorm: vorm 417">
              <a:extLst>
                <a:ext uri="{FF2B5EF4-FFF2-40B4-BE49-F238E27FC236}">
                  <a16:creationId xmlns:a16="http://schemas.microsoft.com/office/drawing/2014/main" id="{FEC6780E-B35A-4CA2-941E-668E27069956}"/>
                </a:ext>
              </a:extLst>
            </p:cNvPr>
            <p:cNvSpPr/>
            <p:nvPr/>
          </p:nvSpPr>
          <p:spPr>
            <a:xfrm>
              <a:off x="6355187" y="4009547"/>
              <a:ext cx="69194" cy="149480"/>
            </a:xfrm>
            <a:custGeom>
              <a:avLst/>
              <a:gdLst>
                <a:gd name="connsiteX0" fmla="*/ 47404 w 69194"/>
                <a:gd name="connsiteY0" fmla="*/ 94431 h 149480"/>
                <a:gd name="connsiteX1" fmla="*/ 57344 w 69194"/>
                <a:gd name="connsiteY1" fmla="*/ 76846 h 149480"/>
                <a:gd name="connsiteX2" fmla="*/ 65754 w 69194"/>
                <a:gd name="connsiteY2" fmla="*/ 63083 h 149480"/>
                <a:gd name="connsiteX3" fmla="*/ 68048 w 69194"/>
                <a:gd name="connsiteY3" fmla="*/ 28677 h 149480"/>
                <a:gd name="connsiteX4" fmla="*/ 65754 w 69194"/>
                <a:gd name="connsiteY4" fmla="*/ 12621 h 149480"/>
                <a:gd name="connsiteX5" fmla="*/ 58108 w 69194"/>
                <a:gd name="connsiteY5" fmla="*/ 11856 h 149480"/>
                <a:gd name="connsiteX6" fmla="*/ 50463 w 69194"/>
                <a:gd name="connsiteY6" fmla="*/ 388 h 149480"/>
                <a:gd name="connsiteX7" fmla="*/ 42052 w 69194"/>
                <a:gd name="connsiteY7" fmla="*/ 11856 h 149480"/>
                <a:gd name="connsiteX8" fmla="*/ 35935 w 69194"/>
                <a:gd name="connsiteY8" fmla="*/ 21031 h 149480"/>
                <a:gd name="connsiteX9" fmla="*/ 16821 w 69194"/>
                <a:gd name="connsiteY9" fmla="*/ 25619 h 149480"/>
                <a:gd name="connsiteX10" fmla="*/ 3823 w 69194"/>
                <a:gd name="connsiteY10" fmla="*/ 34794 h 149480"/>
                <a:gd name="connsiteX11" fmla="*/ 0 w 69194"/>
                <a:gd name="connsiteY11" fmla="*/ 34794 h 149480"/>
                <a:gd name="connsiteX12" fmla="*/ 12234 w 69194"/>
                <a:gd name="connsiteY12" fmla="*/ 57731 h 149480"/>
                <a:gd name="connsiteX13" fmla="*/ 16821 w 69194"/>
                <a:gd name="connsiteY13" fmla="*/ 76081 h 149480"/>
                <a:gd name="connsiteX14" fmla="*/ 20644 w 69194"/>
                <a:gd name="connsiteY14" fmla="*/ 104371 h 149480"/>
                <a:gd name="connsiteX15" fmla="*/ 22937 w 69194"/>
                <a:gd name="connsiteY15" fmla="*/ 149481 h 149480"/>
                <a:gd name="connsiteX16" fmla="*/ 38229 w 69194"/>
                <a:gd name="connsiteY16" fmla="*/ 147952 h 149480"/>
                <a:gd name="connsiteX17" fmla="*/ 54286 w 69194"/>
                <a:gd name="connsiteY17" fmla="*/ 142600 h 149480"/>
                <a:gd name="connsiteX18" fmla="*/ 47404 w 69194"/>
                <a:gd name="connsiteY18" fmla="*/ 123485 h 149480"/>
                <a:gd name="connsiteX19" fmla="*/ 47404 w 69194"/>
                <a:gd name="connsiteY19" fmla="*/ 94431 h 14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194" h="149480">
                  <a:moveTo>
                    <a:pt x="47404" y="94431"/>
                  </a:moveTo>
                  <a:cubicBezTo>
                    <a:pt x="48933" y="82198"/>
                    <a:pt x="57344" y="76846"/>
                    <a:pt x="57344" y="76846"/>
                  </a:cubicBezTo>
                  <a:cubicBezTo>
                    <a:pt x="57344" y="76846"/>
                    <a:pt x="61166" y="68435"/>
                    <a:pt x="65754" y="63083"/>
                  </a:cubicBezTo>
                  <a:cubicBezTo>
                    <a:pt x="71106" y="57731"/>
                    <a:pt x="68812" y="33264"/>
                    <a:pt x="68048" y="28677"/>
                  </a:cubicBezTo>
                  <a:cubicBezTo>
                    <a:pt x="68048" y="25619"/>
                    <a:pt x="66519" y="17973"/>
                    <a:pt x="65754" y="12621"/>
                  </a:cubicBezTo>
                  <a:cubicBezTo>
                    <a:pt x="64225" y="13386"/>
                    <a:pt x="61931" y="13386"/>
                    <a:pt x="58108" y="11856"/>
                  </a:cubicBezTo>
                  <a:cubicBezTo>
                    <a:pt x="51992" y="8798"/>
                    <a:pt x="57344" y="2681"/>
                    <a:pt x="50463" y="388"/>
                  </a:cubicBezTo>
                  <a:cubicBezTo>
                    <a:pt x="43581" y="-1906"/>
                    <a:pt x="40523" y="6504"/>
                    <a:pt x="42052" y="11856"/>
                  </a:cubicBezTo>
                  <a:cubicBezTo>
                    <a:pt x="43581" y="17973"/>
                    <a:pt x="38994" y="17973"/>
                    <a:pt x="35935" y="21031"/>
                  </a:cubicBezTo>
                  <a:cubicBezTo>
                    <a:pt x="32877" y="24854"/>
                    <a:pt x="20644" y="25619"/>
                    <a:pt x="16821" y="25619"/>
                  </a:cubicBezTo>
                  <a:cubicBezTo>
                    <a:pt x="12998" y="25619"/>
                    <a:pt x="7646" y="33264"/>
                    <a:pt x="3823" y="34794"/>
                  </a:cubicBezTo>
                  <a:cubicBezTo>
                    <a:pt x="3059" y="34794"/>
                    <a:pt x="1529" y="34794"/>
                    <a:pt x="0" y="34794"/>
                  </a:cubicBezTo>
                  <a:cubicBezTo>
                    <a:pt x="765" y="53908"/>
                    <a:pt x="3823" y="52379"/>
                    <a:pt x="12234" y="57731"/>
                  </a:cubicBezTo>
                  <a:cubicBezTo>
                    <a:pt x="22173" y="63848"/>
                    <a:pt x="12998" y="71494"/>
                    <a:pt x="16821" y="76081"/>
                  </a:cubicBezTo>
                  <a:cubicBezTo>
                    <a:pt x="20644" y="80669"/>
                    <a:pt x="19115" y="91373"/>
                    <a:pt x="20644" y="104371"/>
                  </a:cubicBezTo>
                  <a:cubicBezTo>
                    <a:pt x="21409" y="112781"/>
                    <a:pt x="22173" y="133425"/>
                    <a:pt x="22937" y="149481"/>
                  </a:cubicBezTo>
                  <a:cubicBezTo>
                    <a:pt x="28290" y="147952"/>
                    <a:pt x="34406" y="147952"/>
                    <a:pt x="38229" y="147952"/>
                  </a:cubicBezTo>
                  <a:cubicBezTo>
                    <a:pt x="45875" y="147952"/>
                    <a:pt x="49698" y="138012"/>
                    <a:pt x="54286" y="142600"/>
                  </a:cubicBezTo>
                  <a:cubicBezTo>
                    <a:pt x="51992" y="134189"/>
                    <a:pt x="47404" y="129602"/>
                    <a:pt x="47404" y="123485"/>
                  </a:cubicBezTo>
                  <a:cubicBezTo>
                    <a:pt x="48169" y="113546"/>
                    <a:pt x="45875" y="105900"/>
                    <a:pt x="47404" y="944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9" name="Vrije vorm: vorm 418">
              <a:extLst>
                <a:ext uri="{FF2B5EF4-FFF2-40B4-BE49-F238E27FC236}">
                  <a16:creationId xmlns:a16="http://schemas.microsoft.com/office/drawing/2014/main" id="{BCE61BC2-E695-4BAB-BFF0-FEA02DEA8C94}"/>
                </a:ext>
              </a:extLst>
            </p:cNvPr>
            <p:cNvSpPr/>
            <p:nvPr/>
          </p:nvSpPr>
          <p:spPr>
            <a:xfrm>
              <a:off x="6336073" y="4040518"/>
              <a:ext cx="42816" cy="126920"/>
            </a:xfrm>
            <a:custGeom>
              <a:avLst/>
              <a:gdLst>
                <a:gd name="connsiteX0" fmla="*/ 37465 w 42816"/>
                <a:gd name="connsiteY0" fmla="*/ 44346 h 126920"/>
                <a:gd name="connsiteX1" fmla="*/ 32877 w 42816"/>
                <a:gd name="connsiteY1" fmla="*/ 25996 h 126920"/>
                <a:gd name="connsiteX2" fmla="*/ 20644 w 42816"/>
                <a:gd name="connsiteY2" fmla="*/ 3058 h 126920"/>
                <a:gd name="connsiteX3" fmla="*/ 3059 w 42816"/>
                <a:gd name="connsiteY3" fmla="*/ 0 h 126920"/>
                <a:gd name="connsiteX4" fmla="*/ 0 w 42816"/>
                <a:gd name="connsiteY4" fmla="*/ 765 h 126920"/>
                <a:gd name="connsiteX5" fmla="*/ 4588 w 42816"/>
                <a:gd name="connsiteY5" fmla="*/ 16056 h 126920"/>
                <a:gd name="connsiteX6" fmla="*/ 9940 w 42816"/>
                <a:gd name="connsiteY6" fmla="*/ 30583 h 126920"/>
                <a:gd name="connsiteX7" fmla="*/ 10704 w 42816"/>
                <a:gd name="connsiteY7" fmla="*/ 64989 h 126920"/>
                <a:gd name="connsiteX8" fmla="*/ 16821 w 42816"/>
                <a:gd name="connsiteY8" fmla="*/ 98631 h 126920"/>
                <a:gd name="connsiteX9" fmla="*/ 25232 w 42816"/>
                <a:gd name="connsiteY9" fmla="*/ 126921 h 126920"/>
                <a:gd name="connsiteX10" fmla="*/ 29819 w 42816"/>
                <a:gd name="connsiteY10" fmla="*/ 123862 h 126920"/>
                <a:gd name="connsiteX11" fmla="*/ 42817 w 42816"/>
                <a:gd name="connsiteY11" fmla="*/ 118510 h 126920"/>
                <a:gd name="connsiteX12" fmla="*/ 40523 w 42816"/>
                <a:gd name="connsiteY12" fmla="*/ 73400 h 126920"/>
                <a:gd name="connsiteX13" fmla="*/ 37465 w 42816"/>
                <a:gd name="connsiteY13" fmla="*/ 44346 h 1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6" h="126920">
                  <a:moveTo>
                    <a:pt x="37465" y="44346"/>
                  </a:moveTo>
                  <a:cubicBezTo>
                    <a:pt x="33642" y="39758"/>
                    <a:pt x="42817" y="32113"/>
                    <a:pt x="32877" y="25996"/>
                  </a:cubicBezTo>
                  <a:cubicBezTo>
                    <a:pt x="24467" y="20644"/>
                    <a:pt x="21409" y="22173"/>
                    <a:pt x="20644" y="3058"/>
                  </a:cubicBezTo>
                  <a:cubicBezTo>
                    <a:pt x="16056" y="3058"/>
                    <a:pt x="8411" y="765"/>
                    <a:pt x="3059" y="0"/>
                  </a:cubicBezTo>
                  <a:cubicBezTo>
                    <a:pt x="2294" y="0"/>
                    <a:pt x="765" y="0"/>
                    <a:pt x="0" y="765"/>
                  </a:cubicBezTo>
                  <a:cubicBezTo>
                    <a:pt x="765" y="7646"/>
                    <a:pt x="3059" y="15292"/>
                    <a:pt x="4588" y="16056"/>
                  </a:cubicBezTo>
                  <a:cubicBezTo>
                    <a:pt x="8411" y="18350"/>
                    <a:pt x="10704" y="22173"/>
                    <a:pt x="9940" y="30583"/>
                  </a:cubicBezTo>
                  <a:cubicBezTo>
                    <a:pt x="9175" y="38994"/>
                    <a:pt x="7646" y="56579"/>
                    <a:pt x="10704" y="64989"/>
                  </a:cubicBezTo>
                  <a:cubicBezTo>
                    <a:pt x="13763" y="73400"/>
                    <a:pt x="16821" y="86398"/>
                    <a:pt x="16821" y="98631"/>
                  </a:cubicBezTo>
                  <a:cubicBezTo>
                    <a:pt x="16821" y="106277"/>
                    <a:pt x="20644" y="117745"/>
                    <a:pt x="25232" y="126921"/>
                  </a:cubicBezTo>
                  <a:cubicBezTo>
                    <a:pt x="26760" y="126156"/>
                    <a:pt x="28290" y="124627"/>
                    <a:pt x="29819" y="123862"/>
                  </a:cubicBezTo>
                  <a:cubicBezTo>
                    <a:pt x="32877" y="120804"/>
                    <a:pt x="37465" y="119275"/>
                    <a:pt x="42817" y="118510"/>
                  </a:cubicBezTo>
                  <a:cubicBezTo>
                    <a:pt x="42052" y="103218"/>
                    <a:pt x="41288" y="81810"/>
                    <a:pt x="40523" y="73400"/>
                  </a:cubicBezTo>
                  <a:cubicBezTo>
                    <a:pt x="39758" y="59637"/>
                    <a:pt x="41288" y="48169"/>
                    <a:pt x="37465" y="443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0" name="Vrije vorm: vorm 419">
              <a:extLst>
                <a:ext uri="{FF2B5EF4-FFF2-40B4-BE49-F238E27FC236}">
                  <a16:creationId xmlns:a16="http://schemas.microsoft.com/office/drawing/2014/main" id="{7264556C-C598-4326-9C8A-6AA4F624BE07}"/>
                </a:ext>
              </a:extLst>
            </p:cNvPr>
            <p:cNvSpPr/>
            <p:nvPr/>
          </p:nvSpPr>
          <p:spPr>
            <a:xfrm>
              <a:off x="6336073" y="4040518"/>
              <a:ext cx="42816" cy="126920"/>
            </a:xfrm>
            <a:custGeom>
              <a:avLst/>
              <a:gdLst>
                <a:gd name="connsiteX0" fmla="*/ 37465 w 42816"/>
                <a:gd name="connsiteY0" fmla="*/ 44346 h 126920"/>
                <a:gd name="connsiteX1" fmla="*/ 32877 w 42816"/>
                <a:gd name="connsiteY1" fmla="*/ 25996 h 126920"/>
                <a:gd name="connsiteX2" fmla="*/ 20644 w 42816"/>
                <a:gd name="connsiteY2" fmla="*/ 3058 h 126920"/>
                <a:gd name="connsiteX3" fmla="*/ 3059 w 42816"/>
                <a:gd name="connsiteY3" fmla="*/ 0 h 126920"/>
                <a:gd name="connsiteX4" fmla="*/ 0 w 42816"/>
                <a:gd name="connsiteY4" fmla="*/ 765 h 126920"/>
                <a:gd name="connsiteX5" fmla="*/ 4588 w 42816"/>
                <a:gd name="connsiteY5" fmla="*/ 16056 h 126920"/>
                <a:gd name="connsiteX6" fmla="*/ 9940 w 42816"/>
                <a:gd name="connsiteY6" fmla="*/ 30583 h 126920"/>
                <a:gd name="connsiteX7" fmla="*/ 10704 w 42816"/>
                <a:gd name="connsiteY7" fmla="*/ 64989 h 126920"/>
                <a:gd name="connsiteX8" fmla="*/ 16821 w 42816"/>
                <a:gd name="connsiteY8" fmla="*/ 98631 h 126920"/>
                <a:gd name="connsiteX9" fmla="*/ 25232 w 42816"/>
                <a:gd name="connsiteY9" fmla="*/ 126921 h 126920"/>
                <a:gd name="connsiteX10" fmla="*/ 29819 w 42816"/>
                <a:gd name="connsiteY10" fmla="*/ 123862 h 126920"/>
                <a:gd name="connsiteX11" fmla="*/ 42817 w 42816"/>
                <a:gd name="connsiteY11" fmla="*/ 118510 h 126920"/>
                <a:gd name="connsiteX12" fmla="*/ 40523 w 42816"/>
                <a:gd name="connsiteY12" fmla="*/ 73400 h 126920"/>
                <a:gd name="connsiteX13" fmla="*/ 37465 w 42816"/>
                <a:gd name="connsiteY13" fmla="*/ 44346 h 1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6" h="126920">
                  <a:moveTo>
                    <a:pt x="37465" y="44346"/>
                  </a:moveTo>
                  <a:cubicBezTo>
                    <a:pt x="33642" y="39758"/>
                    <a:pt x="42817" y="32113"/>
                    <a:pt x="32877" y="25996"/>
                  </a:cubicBezTo>
                  <a:cubicBezTo>
                    <a:pt x="24467" y="20644"/>
                    <a:pt x="21409" y="22173"/>
                    <a:pt x="20644" y="3058"/>
                  </a:cubicBezTo>
                  <a:cubicBezTo>
                    <a:pt x="16056" y="3058"/>
                    <a:pt x="8411" y="765"/>
                    <a:pt x="3059" y="0"/>
                  </a:cubicBezTo>
                  <a:cubicBezTo>
                    <a:pt x="2294" y="0"/>
                    <a:pt x="765" y="0"/>
                    <a:pt x="0" y="765"/>
                  </a:cubicBezTo>
                  <a:cubicBezTo>
                    <a:pt x="765" y="7646"/>
                    <a:pt x="3059" y="15292"/>
                    <a:pt x="4588" y="16056"/>
                  </a:cubicBezTo>
                  <a:cubicBezTo>
                    <a:pt x="8411" y="18350"/>
                    <a:pt x="10704" y="22173"/>
                    <a:pt x="9940" y="30583"/>
                  </a:cubicBezTo>
                  <a:cubicBezTo>
                    <a:pt x="9175" y="38994"/>
                    <a:pt x="7646" y="56579"/>
                    <a:pt x="10704" y="64989"/>
                  </a:cubicBezTo>
                  <a:cubicBezTo>
                    <a:pt x="13763" y="73400"/>
                    <a:pt x="16821" y="86398"/>
                    <a:pt x="16821" y="98631"/>
                  </a:cubicBezTo>
                  <a:cubicBezTo>
                    <a:pt x="16821" y="106277"/>
                    <a:pt x="20644" y="117745"/>
                    <a:pt x="25232" y="126921"/>
                  </a:cubicBezTo>
                  <a:cubicBezTo>
                    <a:pt x="26760" y="126156"/>
                    <a:pt x="28290" y="124627"/>
                    <a:pt x="29819" y="123862"/>
                  </a:cubicBezTo>
                  <a:cubicBezTo>
                    <a:pt x="32877" y="120804"/>
                    <a:pt x="37465" y="119275"/>
                    <a:pt x="42817" y="118510"/>
                  </a:cubicBezTo>
                  <a:cubicBezTo>
                    <a:pt x="42052" y="103218"/>
                    <a:pt x="41288" y="81810"/>
                    <a:pt x="40523" y="73400"/>
                  </a:cubicBezTo>
                  <a:cubicBezTo>
                    <a:pt x="39758" y="59637"/>
                    <a:pt x="41288" y="48169"/>
                    <a:pt x="37465" y="443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1" name="Vrije vorm: vorm 420">
              <a:extLst>
                <a:ext uri="{FF2B5EF4-FFF2-40B4-BE49-F238E27FC236}">
                  <a16:creationId xmlns:a16="http://schemas.microsoft.com/office/drawing/2014/main" id="{D02EA190-08CB-409A-91AF-EA093FAFCFF6}"/>
                </a:ext>
              </a:extLst>
            </p:cNvPr>
            <p:cNvSpPr/>
            <p:nvPr/>
          </p:nvSpPr>
          <p:spPr>
            <a:xfrm>
              <a:off x="6537158" y="3991585"/>
              <a:ext cx="173559" cy="279836"/>
            </a:xfrm>
            <a:custGeom>
              <a:avLst/>
              <a:gdLst>
                <a:gd name="connsiteX0" fmla="*/ 72635 w 173559"/>
                <a:gd name="connsiteY0" fmla="*/ 266074 h 279836"/>
                <a:gd name="connsiteX1" fmla="*/ 134566 w 173559"/>
                <a:gd name="connsiteY1" fmla="*/ 267603 h 279836"/>
                <a:gd name="connsiteX2" fmla="*/ 167443 w 173559"/>
                <a:gd name="connsiteY2" fmla="*/ 279837 h 279836"/>
                <a:gd name="connsiteX3" fmla="*/ 173560 w 173559"/>
                <a:gd name="connsiteY3" fmla="*/ 258428 h 279836"/>
                <a:gd name="connsiteX4" fmla="*/ 169737 w 173559"/>
                <a:gd name="connsiteY4" fmla="*/ 254605 h 279836"/>
                <a:gd name="connsiteX5" fmla="*/ 154445 w 173559"/>
                <a:gd name="connsiteY5" fmla="*/ 239314 h 279836"/>
                <a:gd name="connsiteX6" fmla="*/ 149093 w 173559"/>
                <a:gd name="connsiteY6" fmla="*/ 230903 h 279836"/>
                <a:gd name="connsiteX7" fmla="*/ 145270 w 173559"/>
                <a:gd name="connsiteY7" fmla="*/ 216376 h 279836"/>
                <a:gd name="connsiteX8" fmla="*/ 138389 w 173559"/>
                <a:gd name="connsiteY8" fmla="*/ 197262 h 279836"/>
                <a:gd name="connsiteX9" fmla="*/ 135330 w 173559"/>
                <a:gd name="connsiteY9" fmla="*/ 177383 h 279836"/>
                <a:gd name="connsiteX10" fmla="*/ 146799 w 173559"/>
                <a:gd name="connsiteY10" fmla="*/ 152916 h 279836"/>
                <a:gd name="connsiteX11" fmla="*/ 158268 w 173559"/>
                <a:gd name="connsiteY11" fmla="*/ 137625 h 279836"/>
                <a:gd name="connsiteX12" fmla="*/ 151387 w 173559"/>
                <a:gd name="connsiteY12" fmla="*/ 120039 h 279836"/>
                <a:gd name="connsiteX13" fmla="*/ 132272 w 173559"/>
                <a:gd name="connsiteY13" fmla="*/ 99396 h 279836"/>
                <a:gd name="connsiteX14" fmla="*/ 126920 w 173559"/>
                <a:gd name="connsiteY14" fmla="*/ 81810 h 279836"/>
                <a:gd name="connsiteX15" fmla="*/ 146799 w 173559"/>
                <a:gd name="connsiteY15" fmla="*/ 78752 h 279836"/>
                <a:gd name="connsiteX16" fmla="*/ 156739 w 173559"/>
                <a:gd name="connsiteY16" fmla="*/ 74929 h 279836"/>
                <a:gd name="connsiteX17" fmla="*/ 146799 w 173559"/>
                <a:gd name="connsiteY17" fmla="*/ 44346 h 279836"/>
                <a:gd name="connsiteX18" fmla="*/ 143741 w 173559"/>
                <a:gd name="connsiteY18" fmla="*/ 22937 h 279836"/>
                <a:gd name="connsiteX19" fmla="*/ 129214 w 173559"/>
                <a:gd name="connsiteY19" fmla="*/ 0 h 279836"/>
                <a:gd name="connsiteX20" fmla="*/ 127685 w 173559"/>
                <a:gd name="connsiteY20" fmla="*/ 0 h 279836"/>
                <a:gd name="connsiteX21" fmla="*/ 126156 w 173559"/>
                <a:gd name="connsiteY21" fmla="*/ 12998 h 279836"/>
                <a:gd name="connsiteX22" fmla="*/ 136095 w 173559"/>
                <a:gd name="connsiteY22" fmla="*/ 22937 h 279836"/>
                <a:gd name="connsiteX23" fmla="*/ 137625 w 173559"/>
                <a:gd name="connsiteY23" fmla="*/ 38229 h 279836"/>
                <a:gd name="connsiteX24" fmla="*/ 123862 w 173559"/>
                <a:gd name="connsiteY24" fmla="*/ 45875 h 279836"/>
                <a:gd name="connsiteX25" fmla="*/ 110099 w 173559"/>
                <a:gd name="connsiteY25" fmla="*/ 72635 h 279836"/>
                <a:gd name="connsiteX26" fmla="*/ 104747 w 173559"/>
                <a:gd name="connsiteY26" fmla="*/ 88691 h 279836"/>
                <a:gd name="connsiteX27" fmla="*/ 101689 w 173559"/>
                <a:gd name="connsiteY27" fmla="*/ 101689 h 279836"/>
                <a:gd name="connsiteX28" fmla="*/ 90985 w 173559"/>
                <a:gd name="connsiteY28" fmla="*/ 116216 h 279836"/>
                <a:gd name="connsiteX29" fmla="*/ 74164 w 173559"/>
                <a:gd name="connsiteY29" fmla="*/ 153681 h 279836"/>
                <a:gd name="connsiteX30" fmla="*/ 64225 w 173559"/>
                <a:gd name="connsiteY30" fmla="*/ 164385 h 279836"/>
                <a:gd name="connsiteX31" fmla="*/ 47404 w 173559"/>
                <a:gd name="connsiteY31" fmla="*/ 152152 h 279836"/>
                <a:gd name="connsiteX32" fmla="*/ 33641 w 173559"/>
                <a:gd name="connsiteY32" fmla="*/ 154445 h 279836"/>
                <a:gd name="connsiteX33" fmla="*/ 6881 w 173559"/>
                <a:gd name="connsiteY33" fmla="*/ 181206 h 279836"/>
                <a:gd name="connsiteX34" fmla="*/ 0 w 173559"/>
                <a:gd name="connsiteY34" fmla="*/ 207202 h 279836"/>
                <a:gd name="connsiteX35" fmla="*/ 9939 w 173559"/>
                <a:gd name="connsiteY35" fmla="*/ 220964 h 279836"/>
                <a:gd name="connsiteX36" fmla="*/ 27525 w 173559"/>
                <a:gd name="connsiteY36" fmla="*/ 224787 h 279836"/>
                <a:gd name="connsiteX37" fmla="*/ 34406 w 173559"/>
                <a:gd name="connsiteY37" fmla="*/ 248489 h 279836"/>
                <a:gd name="connsiteX38" fmla="*/ 29818 w 173559"/>
                <a:gd name="connsiteY38" fmla="*/ 269897 h 279836"/>
                <a:gd name="connsiteX39" fmla="*/ 61931 w 173559"/>
                <a:gd name="connsiteY39" fmla="*/ 269897 h 279836"/>
                <a:gd name="connsiteX40" fmla="*/ 72635 w 173559"/>
                <a:gd name="connsiteY40" fmla="*/ 266074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559" h="279836">
                  <a:moveTo>
                    <a:pt x="72635" y="266074"/>
                  </a:moveTo>
                  <a:cubicBezTo>
                    <a:pt x="72635" y="266074"/>
                    <a:pt x="126920" y="269132"/>
                    <a:pt x="134566" y="267603"/>
                  </a:cubicBezTo>
                  <a:cubicBezTo>
                    <a:pt x="141448" y="266074"/>
                    <a:pt x="167443" y="279837"/>
                    <a:pt x="167443" y="279837"/>
                  </a:cubicBezTo>
                  <a:cubicBezTo>
                    <a:pt x="167443" y="279837"/>
                    <a:pt x="168972" y="266074"/>
                    <a:pt x="173560" y="258428"/>
                  </a:cubicBezTo>
                  <a:cubicBezTo>
                    <a:pt x="172031" y="257664"/>
                    <a:pt x="169737" y="256135"/>
                    <a:pt x="169737" y="254605"/>
                  </a:cubicBezTo>
                  <a:cubicBezTo>
                    <a:pt x="168972" y="250783"/>
                    <a:pt x="158268" y="243901"/>
                    <a:pt x="154445" y="239314"/>
                  </a:cubicBezTo>
                  <a:cubicBezTo>
                    <a:pt x="150622" y="234726"/>
                    <a:pt x="149093" y="230903"/>
                    <a:pt x="149093" y="230903"/>
                  </a:cubicBezTo>
                  <a:cubicBezTo>
                    <a:pt x="149093" y="230903"/>
                    <a:pt x="149858" y="222493"/>
                    <a:pt x="145270" y="216376"/>
                  </a:cubicBezTo>
                  <a:cubicBezTo>
                    <a:pt x="140683" y="210260"/>
                    <a:pt x="138389" y="205672"/>
                    <a:pt x="138389" y="197262"/>
                  </a:cubicBezTo>
                  <a:cubicBezTo>
                    <a:pt x="138389" y="188851"/>
                    <a:pt x="135330" y="181970"/>
                    <a:pt x="135330" y="177383"/>
                  </a:cubicBezTo>
                  <a:cubicBezTo>
                    <a:pt x="135330" y="172795"/>
                    <a:pt x="143741" y="163620"/>
                    <a:pt x="146799" y="152916"/>
                  </a:cubicBezTo>
                  <a:cubicBezTo>
                    <a:pt x="148328" y="146799"/>
                    <a:pt x="153681" y="142212"/>
                    <a:pt x="158268" y="137625"/>
                  </a:cubicBezTo>
                  <a:cubicBezTo>
                    <a:pt x="155974" y="133802"/>
                    <a:pt x="153681" y="126921"/>
                    <a:pt x="151387" y="120039"/>
                  </a:cubicBezTo>
                  <a:cubicBezTo>
                    <a:pt x="148328" y="110864"/>
                    <a:pt x="141448" y="107806"/>
                    <a:pt x="132272" y="99396"/>
                  </a:cubicBezTo>
                  <a:cubicBezTo>
                    <a:pt x="123097" y="90985"/>
                    <a:pt x="126920" y="85633"/>
                    <a:pt x="126920" y="81810"/>
                  </a:cubicBezTo>
                  <a:cubicBezTo>
                    <a:pt x="126920" y="77987"/>
                    <a:pt x="138389" y="77987"/>
                    <a:pt x="146799" y="78752"/>
                  </a:cubicBezTo>
                  <a:cubicBezTo>
                    <a:pt x="155210" y="79516"/>
                    <a:pt x="159797" y="77223"/>
                    <a:pt x="156739" y="74929"/>
                  </a:cubicBezTo>
                  <a:cubicBezTo>
                    <a:pt x="152916" y="72635"/>
                    <a:pt x="146799" y="56579"/>
                    <a:pt x="146799" y="44346"/>
                  </a:cubicBezTo>
                  <a:cubicBezTo>
                    <a:pt x="147564" y="32877"/>
                    <a:pt x="143741" y="29054"/>
                    <a:pt x="143741" y="22937"/>
                  </a:cubicBezTo>
                  <a:cubicBezTo>
                    <a:pt x="144506" y="16821"/>
                    <a:pt x="136095" y="0"/>
                    <a:pt x="129214" y="0"/>
                  </a:cubicBezTo>
                  <a:cubicBezTo>
                    <a:pt x="128450" y="0"/>
                    <a:pt x="128450" y="0"/>
                    <a:pt x="127685" y="0"/>
                  </a:cubicBezTo>
                  <a:cubicBezTo>
                    <a:pt x="126156" y="5352"/>
                    <a:pt x="126156" y="11469"/>
                    <a:pt x="126156" y="12998"/>
                  </a:cubicBezTo>
                  <a:cubicBezTo>
                    <a:pt x="126156" y="16821"/>
                    <a:pt x="131508" y="21408"/>
                    <a:pt x="136095" y="22937"/>
                  </a:cubicBezTo>
                  <a:cubicBezTo>
                    <a:pt x="139918" y="24466"/>
                    <a:pt x="138389" y="31348"/>
                    <a:pt x="137625" y="38229"/>
                  </a:cubicBezTo>
                  <a:cubicBezTo>
                    <a:pt x="136860" y="44346"/>
                    <a:pt x="126156" y="43581"/>
                    <a:pt x="123862" y="45875"/>
                  </a:cubicBezTo>
                  <a:cubicBezTo>
                    <a:pt x="121568" y="48933"/>
                    <a:pt x="109335" y="68812"/>
                    <a:pt x="110099" y="72635"/>
                  </a:cubicBezTo>
                  <a:cubicBezTo>
                    <a:pt x="110864" y="76458"/>
                    <a:pt x="107806" y="87162"/>
                    <a:pt x="104747" y="88691"/>
                  </a:cubicBezTo>
                  <a:cubicBezTo>
                    <a:pt x="100924" y="90220"/>
                    <a:pt x="101689" y="97866"/>
                    <a:pt x="101689" y="101689"/>
                  </a:cubicBezTo>
                  <a:cubicBezTo>
                    <a:pt x="101689" y="105512"/>
                    <a:pt x="90985" y="110100"/>
                    <a:pt x="90985" y="116216"/>
                  </a:cubicBezTo>
                  <a:cubicBezTo>
                    <a:pt x="90985" y="122333"/>
                    <a:pt x="77987" y="146035"/>
                    <a:pt x="74164" y="153681"/>
                  </a:cubicBezTo>
                  <a:cubicBezTo>
                    <a:pt x="70341" y="161327"/>
                    <a:pt x="65754" y="172031"/>
                    <a:pt x="64225" y="164385"/>
                  </a:cubicBezTo>
                  <a:cubicBezTo>
                    <a:pt x="62695" y="157504"/>
                    <a:pt x="52756" y="148329"/>
                    <a:pt x="47404" y="152152"/>
                  </a:cubicBezTo>
                  <a:cubicBezTo>
                    <a:pt x="42816" y="155975"/>
                    <a:pt x="36700" y="153681"/>
                    <a:pt x="33641" y="154445"/>
                  </a:cubicBezTo>
                  <a:cubicBezTo>
                    <a:pt x="30583" y="155210"/>
                    <a:pt x="6881" y="181206"/>
                    <a:pt x="6881" y="181206"/>
                  </a:cubicBezTo>
                  <a:cubicBezTo>
                    <a:pt x="6881" y="181206"/>
                    <a:pt x="5352" y="193439"/>
                    <a:pt x="0" y="207202"/>
                  </a:cubicBezTo>
                  <a:cubicBezTo>
                    <a:pt x="3058" y="209495"/>
                    <a:pt x="6117" y="215612"/>
                    <a:pt x="9939" y="220964"/>
                  </a:cubicBezTo>
                  <a:cubicBezTo>
                    <a:pt x="14527" y="227845"/>
                    <a:pt x="23702" y="222493"/>
                    <a:pt x="27525" y="224787"/>
                  </a:cubicBezTo>
                  <a:cubicBezTo>
                    <a:pt x="31348" y="227080"/>
                    <a:pt x="35171" y="243901"/>
                    <a:pt x="34406" y="248489"/>
                  </a:cubicBezTo>
                  <a:cubicBezTo>
                    <a:pt x="32877" y="253076"/>
                    <a:pt x="27525" y="264545"/>
                    <a:pt x="29818" y="269897"/>
                  </a:cubicBezTo>
                  <a:lnTo>
                    <a:pt x="61931" y="269897"/>
                  </a:lnTo>
                  <a:lnTo>
                    <a:pt x="72635" y="266074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2" name="Vrije vorm: vorm 421">
              <a:extLst>
                <a:ext uri="{FF2B5EF4-FFF2-40B4-BE49-F238E27FC236}">
                  <a16:creationId xmlns:a16="http://schemas.microsoft.com/office/drawing/2014/main" id="{2889DF45-CD5C-4D92-9B22-A461F4DF16CA}"/>
                </a:ext>
              </a:extLst>
            </p:cNvPr>
            <p:cNvSpPr/>
            <p:nvPr/>
          </p:nvSpPr>
          <p:spPr>
            <a:xfrm>
              <a:off x="6537158" y="3991585"/>
              <a:ext cx="173559" cy="279836"/>
            </a:xfrm>
            <a:custGeom>
              <a:avLst/>
              <a:gdLst>
                <a:gd name="connsiteX0" fmla="*/ 72635 w 173559"/>
                <a:gd name="connsiteY0" fmla="*/ 266074 h 279836"/>
                <a:gd name="connsiteX1" fmla="*/ 134566 w 173559"/>
                <a:gd name="connsiteY1" fmla="*/ 267603 h 279836"/>
                <a:gd name="connsiteX2" fmla="*/ 167443 w 173559"/>
                <a:gd name="connsiteY2" fmla="*/ 279837 h 279836"/>
                <a:gd name="connsiteX3" fmla="*/ 173560 w 173559"/>
                <a:gd name="connsiteY3" fmla="*/ 258428 h 279836"/>
                <a:gd name="connsiteX4" fmla="*/ 169737 w 173559"/>
                <a:gd name="connsiteY4" fmla="*/ 254605 h 279836"/>
                <a:gd name="connsiteX5" fmla="*/ 154445 w 173559"/>
                <a:gd name="connsiteY5" fmla="*/ 239314 h 279836"/>
                <a:gd name="connsiteX6" fmla="*/ 149093 w 173559"/>
                <a:gd name="connsiteY6" fmla="*/ 230903 h 279836"/>
                <a:gd name="connsiteX7" fmla="*/ 145270 w 173559"/>
                <a:gd name="connsiteY7" fmla="*/ 216376 h 279836"/>
                <a:gd name="connsiteX8" fmla="*/ 138389 w 173559"/>
                <a:gd name="connsiteY8" fmla="*/ 197262 h 279836"/>
                <a:gd name="connsiteX9" fmla="*/ 135330 w 173559"/>
                <a:gd name="connsiteY9" fmla="*/ 177383 h 279836"/>
                <a:gd name="connsiteX10" fmla="*/ 146799 w 173559"/>
                <a:gd name="connsiteY10" fmla="*/ 152916 h 279836"/>
                <a:gd name="connsiteX11" fmla="*/ 158268 w 173559"/>
                <a:gd name="connsiteY11" fmla="*/ 137625 h 279836"/>
                <a:gd name="connsiteX12" fmla="*/ 151387 w 173559"/>
                <a:gd name="connsiteY12" fmla="*/ 120039 h 279836"/>
                <a:gd name="connsiteX13" fmla="*/ 132272 w 173559"/>
                <a:gd name="connsiteY13" fmla="*/ 99396 h 279836"/>
                <a:gd name="connsiteX14" fmla="*/ 126920 w 173559"/>
                <a:gd name="connsiteY14" fmla="*/ 81810 h 279836"/>
                <a:gd name="connsiteX15" fmla="*/ 146799 w 173559"/>
                <a:gd name="connsiteY15" fmla="*/ 78752 h 279836"/>
                <a:gd name="connsiteX16" fmla="*/ 156739 w 173559"/>
                <a:gd name="connsiteY16" fmla="*/ 74929 h 279836"/>
                <a:gd name="connsiteX17" fmla="*/ 146799 w 173559"/>
                <a:gd name="connsiteY17" fmla="*/ 44346 h 279836"/>
                <a:gd name="connsiteX18" fmla="*/ 143741 w 173559"/>
                <a:gd name="connsiteY18" fmla="*/ 22937 h 279836"/>
                <a:gd name="connsiteX19" fmla="*/ 129214 w 173559"/>
                <a:gd name="connsiteY19" fmla="*/ 0 h 279836"/>
                <a:gd name="connsiteX20" fmla="*/ 127685 w 173559"/>
                <a:gd name="connsiteY20" fmla="*/ 0 h 279836"/>
                <a:gd name="connsiteX21" fmla="*/ 126156 w 173559"/>
                <a:gd name="connsiteY21" fmla="*/ 12998 h 279836"/>
                <a:gd name="connsiteX22" fmla="*/ 136095 w 173559"/>
                <a:gd name="connsiteY22" fmla="*/ 22937 h 279836"/>
                <a:gd name="connsiteX23" fmla="*/ 137625 w 173559"/>
                <a:gd name="connsiteY23" fmla="*/ 38229 h 279836"/>
                <a:gd name="connsiteX24" fmla="*/ 123862 w 173559"/>
                <a:gd name="connsiteY24" fmla="*/ 45875 h 279836"/>
                <a:gd name="connsiteX25" fmla="*/ 110099 w 173559"/>
                <a:gd name="connsiteY25" fmla="*/ 72635 h 279836"/>
                <a:gd name="connsiteX26" fmla="*/ 104747 w 173559"/>
                <a:gd name="connsiteY26" fmla="*/ 88691 h 279836"/>
                <a:gd name="connsiteX27" fmla="*/ 101689 w 173559"/>
                <a:gd name="connsiteY27" fmla="*/ 101689 h 279836"/>
                <a:gd name="connsiteX28" fmla="*/ 90985 w 173559"/>
                <a:gd name="connsiteY28" fmla="*/ 116216 h 279836"/>
                <a:gd name="connsiteX29" fmla="*/ 74164 w 173559"/>
                <a:gd name="connsiteY29" fmla="*/ 153681 h 279836"/>
                <a:gd name="connsiteX30" fmla="*/ 64225 w 173559"/>
                <a:gd name="connsiteY30" fmla="*/ 164385 h 279836"/>
                <a:gd name="connsiteX31" fmla="*/ 47404 w 173559"/>
                <a:gd name="connsiteY31" fmla="*/ 152152 h 279836"/>
                <a:gd name="connsiteX32" fmla="*/ 33641 w 173559"/>
                <a:gd name="connsiteY32" fmla="*/ 154445 h 279836"/>
                <a:gd name="connsiteX33" fmla="*/ 6881 w 173559"/>
                <a:gd name="connsiteY33" fmla="*/ 181206 h 279836"/>
                <a:gd name="connsiteX34" fmla="*/ 0 w 173559"/>
                <a:gd name="connsiteY34" fmla="*/ 207202 h 279836"/>
                <a:gd name="connsiteX35" fmla="*/ 9939 w 173559"/>
                <a:gd name="connsiteY35" fmla="*/ 220964 h 279836"/>
                <a:gd name="connsiteX36" fmla="*/ 27525 w 173559"/>
                <a:gd name="connsiteY36" fmla="*/ 224787 h 279836"/>
                <a:gd name="connsiteX37" fmla="*/ 34406 w 173559"/>
                <a:gd name="connsiteY37" fmla="*/ 248489 h 279836"/>
                <a:gd name="connsiteX38" fmla="*/ 29818 w 173559"/>
                <a:gd name="connsiteY38" fmla="*/ 269897 h 279836"/>
                <a:gd name="connsiteX39" fmla="*/ 61931 w 173559"/>
                <a:gd name="connsiteY39" fmla="*/ 269897 h 279836"/>
                <a:gd name="connsiteX40" fmla="*/ 72635 w 173559"/>
                <a:gd name="connsiteY40" fmla="*/ 266074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559" h="279836">
                  <a:moveTo>
                    <a:pt x="72635" y="266074"/>
                  </a:moveTo>
                  <a:cubicBezTo>
                    <a:pt x="72635" y="266074"/>
                    <a:pt x="126920" y="269132"/>
                    <a:pt x="134566" y="267603"/>
                  </a:cubicBezTo>
                  <a:cubicBezTo>
                    <a:pt x="141448" y="266074"/>
                    <a:pt x="167443" y="279837"/>
                    <a:pt x="167443" y="279837"/>
                  </a:cubicBezTo>
                  <a:cubicBezTo>
                    <a:pt x="167443" y="279837"/>
                    <a:pt x="168972" y="266074"/>
                    <a:pt x="173560" y="258428"/>
                  </a:cubicBezTo>
                  <a:cubicBezTo>
                    <a:pt x="172031" y="257664"/>
                    <a:pt x="169737" y="256135"/>
                    <a:pt x="169737" y="254605"/>
                  </a:cubicBezTo>
                  <a:cubicBezTo>
                    <a:pt x="168972" y="250783"/>
                    <a:pt x="158268" y="243901"/>
                    <a:pt x="154445" y="239314"/>
                  </a:cubicBezTo>
                  <a:cubicBezTo>
                    <a:pt x="150622" y="234726"/>
                    <a:pt x="149093" y="230903"/>
                    <a:pt x="149093" y="230903"/>
                  </a:cubicBezTo>
                  <a:cubicBezTo>
                    <a:pt x="149093" y="230903"/>
                    <a:pt x="149858" y="222493"/>
                    <a:pt x="145270" y="216376"/>
                  </a:cubicBezTo>
                  <a:cubicBezTo>
                    <a:pt x="140683" y="210260"/>
                    <a:pt x="138389" y="205672"/>
                    <a:pt x="138389" y="197262"/>
                  </a:cubicBezTo>
                  <a:cubicBezTo>
                    <a:pt x="138389" y="188851"/>
                    <a:pt x="135330" y="181970"/>
                    <a:pt x="135330" y="177383"/>
                  </a:cubicBezTo>
                  <a:cubicBezTo>
                    <a:pt x="135330" y="172795"/>
                    <a:pt x="143741" y="163620"/>
                    <a:pt x="146799" y="152916"/>
                  </a:cubicBezTo>
                  <a:cubicBezTo>
                    <a:pt x="148328" y="146799"/>
                    <a:pt x="153681" y="142212"/>
                    <a:pt x="158268" y="137625"/>
                  </a:cubicBezTo>
                  <a:cubicBezTo>
                    <a:pt x="155974" y="133802"/>
                    <a:pt x="153681" y="126921"/>
                    <a:pt x="151387" y="120039"/>
                  </a:cubicBezTo>
                  <a:cubicBezTo>
                    <a:pt x="148328" y="110864"/>
                    <a:pt x="141448" y="107806"/>
                    <a:pt x="132272" y="99396"/>
                  </a:cubicBezTo>
                  <a:cubicBezTo>
                    <a:pt x="123097" y="90985"/>
                    <a:pt x="126920" y="85633"/>
                    <a:pt x="126920" y="81810"/>
                  </a:cubicBezTo>
                  <a:cubicBezTo>
                    <a:pt x="126920" y="77987"/>
                    <a:pt x="138389" y="77987"/>
                    <a:pt x="146799" y="78752"/>
                  </a:cubicBezTo>
                  <a:cubicBezTo>
                    <a:pt x="155210" y="79516"/>
                    <a:pt x="159797" y="77223"/>
                    <a:pt x="156739" y="74929"/>
                  </a:cubicBezTo>
                  <a:cubicBezTo>
                    <a:pt x="152916" y="72635"/>
                    <a:pt x="146799" y="56579"/>
                    <a:pt x="146799" y="44346"/>
                  </a:cubicBezTo>
                  <a:cubicBezTo>
                    <a:pt x="147564" y="32877"/>
                    <a:pt x="143741" y="29054"/>
                    <a:pt x="143741" y="22937"/>
                  </a:cubicBezTo>
                  <a:cubicBezTo>
                    <a:pt x="144506" y="16821"/>
                    <a:pt x="136095" y="0"/>
                    <a:pt x="129214" y="0"/>
                  </a:cubicBezTo>
                  <a:cubicBezTo>
                    <a:pt x="128450" y="0"/>
                    <a:pt x="128450" y="0"/>
                    <a:pt x="127685" y="0"/>
                  </a:cubicBezTo>
                  <a:cubicBezTo>
                    <a:pt x="126156" y="5352"/>
                    <a:pt x="126156" y="11469"/>
                    <a:pt x="126156" y="12998"/>
                  </a:cubicBezTo>
                  <a:cubicBezTo>
                    <a:pt x="126156" y="16821"/>
                    <a:pt x="131508" y="21408"/>
                    <a:pt x="136095" y="22937"/>
                  </a:cubicBezTo>
                  <a:cubicBezTo>
                    <a:pt x="139918" y="24466"/>
                    <a:pt x="138389" y="31348"/>
                    <a:pt x="137625" y="38229"/>
                  </a:cubicBezTo>
                  <a:cubicBezTo>
                    <a:pt x="136860" y="44346"/>
                    <a:pt x="126156" y="43581"/>
                    <a:pt x="123862" y="45875"/>
                  </a:cubicBezTo>
                  <a:cubicBezTo>
                    <a:pt x="121568" y="48933"/>
                    <a:pt x="109335" y="68812"/>
                    <a:pt x="110099" y="72635"/>
                  </a:cubicBezTo>
                  <a:cubicBezTo>
                    <a:pt x="110864" y="76458"/>
                    <a:pt x="107806" y="87162"/>
                    <a:pt x="104747" y="88691"/>
                  </a:cubicBezTo>
                  <a:cubicBezTo>
                    <a:pt x="100924" y="90220"/>
                    <a:pt x="101689" y="97866"/>
                    <a:pt x="101689" y="101689"/>
                  </a:cubicBezTo>
                  <a:cubicBezTo>
                    <a:pt x="101689" y="105512"/>
                    <a:pt x="90985" y="110100"/>
                    <a:pt x="90985" y="116216"/>
                  </a:cubicBezTo>
                  <a:cubicBezTo>
                    <a:pt x="90985" y="122333"/>
                    <a:pt x="77987" y="146035"/>
                    <a:pt x="74164" y="153681"/>
                  </a:cubicBezTo>
                  <a:cubicBezTo>
                    <a:pt x="70341" y="161327"/>
                    <a:pt x="65754" y="172031"/>
                    <a:pt x="64225" y="164385"/>
                  </a:cubicBezTo>
                  <a:cubicBezTo>
                    <a:pt x="62695" y="157504"/>
                    <a:pt x="52756" y="148329"/>
                    <a:pt x="47404" y="152152"/>
                  </a:cubicBezTo>
                  <a:cubicBezTo>
                    <a:pt x="42816" y="155975"/>
                    <a:pt x="36700" y="153681"/>
                    <a:pt x="33641" y="154445"/>
                  </a:cubicBezTo>
                  <a:cubicBezTo>
                    <a:pt x="30583" y="155210"/>
                    <a:pt x="6881" y="181206"/>
                    <a:pt x="6881" y="181206"/>
                  </a:cubicBezTo>
                  <a:cubicBezTo>
                    <a:pt x="6881" y="181206"/>
                    <a:pt x="5352" y="193439"/>
                    <a:pt x="0" y="207202"/>
                  </a:cubicBezTo>
                  <a:cubicBezTo>
                    <a:pt x="3058" y="209495"/>
                    <a:pt x="6117" y="215612"/>
                    <a:pt x="9939" y="220964"/>
                  </a:cubicBezTo>
                  <a:cubicBezTo>
                    <a:pt x="14527" y="227845"/>
                    <a:pt x="23702" y="222493"/>
                    <a:pt x="27525" y="224787"/>
                  </a:cubicBezTo>
                  <a:cubicBezTo>
                    <a:pt x="31348" y="227080"/>
                    <a:pt x="35171" y="243901"/>
                    <a:pt x="34406" y="248489"/>
                  </a:cubicBezTo>
                  <a:cubicBezTo>
                    <a:pt x="32877" y="253076"/>
                    <a:pt x="27525" y="264545"/>
                    <a:pt x="29818" y="269897"/>
                  </a:cubicBezTo>
                  <a:lnTo>
                    <a:pt x="61931" y="269897"/>
                  </a:lnTo>
                  <a:lnTo>
                    <a:pt x="72635" y="266074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3" name="Vrije vorm: vorm 422">
              <a:extLst>
                <a:ext uri="{FF2B5EF4-FFF2-40B4-BE49-F238E27FC236}">
                  <a16:creationId xmlns:a16="http://schemas.microsoft.com/office/drawing/2014/main" id="{DC3E3DA1-710F-4F83-94D4-10FAF324192F}"/>
                </a:ext>
              </a:extLst>
            </p:cNvPr>
            <p:cNvSpPr/>
            <p:nvPr/>
          </p:nvSpPr>
          <p:spPr>
            <a:xfrm>
              <a:off x="6137745" y="4053445"/>
              <a:ext cx="141748" cy="152222"/>
            </a:xfrm>
            <a:custGeom>
              <a:avLst/>
              <a:gdLst>
                <a:gd name="connsiteX0" fmla="*/ 134867 w 141748"/>
                <a:gd name="connsiteY0" fmla="*/ 125462 h 152222"/>
                <a:gd name="connsiteX1" fmla="*/ 124928 w 141748"/>
                <a:gd name="connsiteY1" fmla="*/ 98702 h 152222"/>
                <a:gd name="connsiteX2" fmla="*/ 133338 w 141748"/>
                <a:gd name="connsiteY2" fmla="*/ 75000 h 152222"/>
                <a:gd name="connsiteX3" fmla="*/ 141749 w 141748"/>
                <a:gd name="connsiteY3" fmla="*/ 58944 h 152222"/>
                <a:gd name="connsiteX4" fmla="*/ 133338 w 141748"/>
                <a:gd name="connsiteY4" fmla="*/ 21479 h 152222"/>
                <a:gd name="connsiteX5" fmla="*/ 128751 w 141748"/>
                <a:gd name="connsiteY5" fmla="*/ 19186 h 152222"/>
                <a:gd name="connsiteX6" fmla="*/ 101226 w 141748"/>
                <a:gd name="connsiteY6" fmla="*/ 23008 h 152222"/>
                <a:gd name="connsiteX7" fmla="*/ 80582 w 141748"/>
                <a:gd name="connsiteY7" fmla="*/ 13069 h 152222"/>
                <a:gd name="connsiteX8" fmla="*/ 62997 w 141748"/>
                <a:gd name="connsiteY8" fmla="*/ 6952 h 152222"/>
                <a:gd name="connsiteX9" fmla="*/ 54586 w 141748"/>
                <a:gd name="connsiteY9" fmla="*/ 3894 h 152222"/>
                <a:gd name="connsiteX10" fmla="*/ 43118 w 141748"/>
                <a:gd name="connsiteY10" fmla="*/ 5423 h 152222"/>
                <a:gd name="connsiteX11" fmla="*/ 30120 w 141748"/>
                <a:gd name="connsiteY11" fmla="*/ 11540 h 152222"/>
                <a:gd name="connsiteX12" fmla="*/ 18651 w 141748"/>
                <a:gd name="connsiteY12" fmla="*/ 7717 h 152222"/>
                <a:gd name="connsiteX13" fmla="*/ 11005 w 141748"/>
                <a:gd name="connsiteY13" fmla="*/ 10010 h 152222"/>
                <a:gd name="connsiteX14" fmla="*/ 11005 w 141748"/>
                <a:gd name="connsiteY14" fmla="*/ 29125 h 152222"/>
                <a:gd name="connsiteX15" fmla="*/ 14828 w 141748"/>
                <a:gd name="connsiteY15" fmla="*/ 40594 h 152222"/>
                <a:gd name="connsiteX16" fmla="*/ 18651 w 141748"/>
                <a:gd name="connsiteY16" fmla="*/ 55885 h 152222"/>
                <a:gd name="connsiteX17" fmla="*/ 7947 w 141748"/>
                <a:gd name="connsiteY17" fmla="*/ 57415 h 152222"/>
                <a:gd name="connsiteX18" fmla="*/ 10241 w 141748"/>
                <a:gd name="connsiteY18" fmla="*/ 71942 h 152222"/>
                <a:gd name="connsiteX19" fmla="*/ 3359 w 141748"/>
                <a:gd name="connsiteY19" fmla="*/ 85704 h 152222"/>
                <a:gd name="connsiteX20" fmla="*/ 1066 w 141748"/>
                <a:gd name="connsiteY20" fmla="*/ 103290 h 152222"/>
                <a:gd name="connsiteX21" fmla="*/ 8711 w 141748"/>
                <a:gd name="connsiteY21" fmla="*/ 110935 h 152222"/>
                <a:gd name="connsiteX22" fmla="*/ 27062 w 141748"/>
                <a:gd name="connsiteY22" fmla="*/ 129285 h 152222"/>
                <a:gd name="connsiteX23" fmla="*/ 20180 w 141748"/>
                <a:gd name="connsiteY23" fmla="*/ 152223 h 152222"/>
                <a:gd name="connsiteX24" fmla="*/ 88993 w 141748"/>
                <a:gd name="connsiteY24" fmla="*/ 136166 h 152222"/>
                <a:gd name="connsiteX25" fmla="*/ 134103 w 141748"/>
                <a:gd name="connsiteY25" fmla="*/ 139225 h 152222"/>
                <a:gd name="connsiteX26" fmla="*/ 134867 w 141748"/>
                <a:gd name="connsiteY26" fmla="*/ 125462 h 1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48" h="152222">
                  <a:moveTo>
                    <a:pt x="134867" y="125462"/>
                  </a:moveTo>
                  <a:cubicBezTo>
                    <a:pt x="131809" y="120875"/>
                    <a:pt x="124928" y="102525"/>
                    <a:pt x="124928" y="98702"/>
                  </a:cubicBezTo>
                  <a:cubicBezTo>
                    <a:pt x="125692" y="94114"/>
                    <a:pt x="134103" y="81116"/>
                    <a:pt x="133338" y="75000"/>
                  </a:cubicBezTo>
                  <a:cubicBezTo>
                    <a:pt x="132574" y="68883"/>
                    <a:pt x="141749" y="64296"/>
                    <a:pt x="141749" y="58944"/>
                  </a:cubicBezTo>
                  <a:cubicBezTo>
                    <a:pt x="141749" y="55121"/>
                    <a:pt x="139455" y="34477"/>
                    <a:pt x="133338" y="21479"/>
                  </a:cubicBezTo>
                  <a:cubicBezTo>
                    <a:pt x="131809" y="21479"/>
                    <a:pt x="131044" y="20715"/>
                    <a:pt x="128751" y="19186"/>
                  </a:cubicBezTo>
                  <a:cubicBezTo>
                    <a:pt x="124928" y="14598"/>
                    <a:pt x="107343" y="15363"/>
                    <a:pt x="101226" y="23008"/>
                  </a:cubicBezTo>
                  <a:cubicBezTo>
                    <a:pt x="95109" y="29890"/>
                    <a:pt x="82876" y="16892"/>
                    <a:pt x="80582" y="13069"/>
                  </a:cubicBezTo>
                  <a:cubicBezTo>
                    <a:pt x="78289" y="9246"/>
                    <a:pt x="69878" y="1600"/>
                    <a:pt x="62997" y="6952"/>
                  </a:cubicBezTo>
                  <a:cubicBezTo>
                    <a:pt x="56116" y="12304"/>
                    <a:pt x="53822" y="10775"/>
                    <a:pt x="54586" y="3894"/>
                  </a:cubicBezTo>
                  <a:cubicBezTo>
                    <a:pt x="55351" y="-2223"/>
                    <a:pt x="44647" y="-694"/>
                    <a:pt x="43118" y="5423"/>
                  </a:cubicBezTo>
                  <a:cubicBezTo>
                    <a:pt x="41588" y="11540"/>
                    <a:pt x="33178" y="16127"/>
                    <a:pt x="30120" y="11540"/>
                  </a:cubicBezTo>
                  <a:cubicBezTo>
                    <a:pt x="27062" y="6952"/>
                    <a:pt x="20945" y="1600"/>
                    <a:pt x="18651" y="7717"/>
                  </a:cubicBezTo>
                  <a:cubicBezTo>
                    <a:pt x="16357" y="12304"/>
                    <a:pt x="13299" y="11540"/>
                    <a:pt x="11005" y="10010"/>
                  </a:cubicBezTo>
                  <a:cubicBezTo>
                    <a:pt x="9476" y="17656"/>
                    <a:pt x="7182" y="26831"/>
                    <a:pt x="11005" y="29125"/>
                  </a:cubicBezTo>
                  <a:cubicBezTo>
                    <a:pt x="15593" y="32183"/>
                    <a:pt x="16357" y="37535"/>
                    <a:pt x="14828" y="40594"/>
                  </a:cubicBezTo>
                  <a:cubicBezTo>
                    <a:pt x="14064" y="43652"/>
                    <a:pt x="22474" y="52062"/>
                    <a:pt x="18651" y="55885"/>
                  </a:cubicBezTo>
                  <a:cubicBezTo>
                    <a:pt x="14828" y="59708"/>
                    <a:pt x="10241" y="52062"/>
                    <a:pt x="7947" y="57415"/>
                  </a:cubicBezTo>
                  <a:cubicBezTo>
                    <a:pt x="5653" y="62767"/>
                    <a:pt x="13299" y="67354"/>
                    <a:pt x="10241" y="71942"/>
                  </a:cubicBezTo>
                  <a:cubicBezTo>
                    <a:pt x="7182" y="76529"/>
                    <a:pt x="2595" y="76529"/>
                    <a:pt x="3359" y="85704"/>
                  </a:cubicBezTo>
                  <a:cubicBezTo>
                    <a:pt x="4124" y="94114"/>
                    <a:pt x="4124" y="100231"/>
                    <a:pt x="1066" y="103290"/>
                  </a:cubicBezTo>
                  <a:cubicBezTo>
                    <a:pt x="-1992" y="106348"/>
                    <a:pt x="1831" y="106348"/>
                    <a:pt x="8711" y="110935"/>
                  </a:cubicBezTo>
                  <a:cubicBezTo>
                    <a:pt x="15593" y="115523"/>
                    <a:pt x="27826" y="120875"/>
                    <a:pt x="27062" y="129285"/>
                  </a:cubicBezTo>
                  <a:cubicBezTo>
                    <a:pt x="26297" y="136931"/>
                    <a:pt x="23239" y="138460"/>
                    <a:pt x="20180" y="152223"/>
                  </a:cubicBezTo>
                  <a:cubicBezTo>
                    <a:pt x="33943" y="152223"/>
                    <a:pt x="59174" y="141519"/>
                    <a:pt x="88993" y="136166"/>
                  </a:cubicBezTo>
                  <a:cubicBezTo>
                    <a:pt x="107343" y="133108"/>
                    <a:pt x="122634" y="135402"/>
                    <a:pt x="134103" y="139225"/>
                  </a:cubicBezTo>
                  <a:cubicBezTo>
                    <a:pt x="135632" y="133108"/>
                    <a:pt x="136397" y="127756"/>
                    <a:pt x="134867" y="1254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4" name="Vrije vorm: vorm 423">
              <a:extLst>
                <a:ext uri="{FF2B5EF4-FFF2-40B4-BE49-F238E27FC236}">
                  <a16:creationId xmlns:a16="http://schemas.microsoft.com/office/drawing/2014/main" id="{7FD0FCF1-3D35-4180-AF54-D8DE96FDAF24}"/>
                </a:ext>
              </a:extLst>
            </p:cNvPr>
            <p:cNvSpPr/>
            <p:nvPr/>
          </p:nvSpPr>
          <p:spPr>
            <a:xfrm>
              <a:off x="6137745" y="4053445"/>
              <a:ext cx="141748" cy="152222"/>
            </a:xfrm>
            <a:custGeom>
              <a:avLst/>
              <a:gdLst>
                <a:gd name="connsiteX0" fmla="*/ 134867 w 141748"/>
                <a:gd name="connsiteY0" fmla="*/ 125462 h 152222"/>
                <a:gd name="connsiteX1" fmla="*/ 124928 w 141748"/>
                <a:gd name="connsiteY1" fmla="*/ 98702 h 152222"/>
                <a:gd name="connsiteX2" fmla="*/ 133338 w 141748"/>
                <a:gd name="connsiteY2" fmla="*/ 75000 h 152222"/>
                <a:gd name="connsiteX3" fmla="*/ 141749 w 141748"/>
                <a:gd name="connsiteY3" fmla="*/ 58944 h 152222"/>
                <a:gd name="connsiteX4" fmla="*/ 133338 w 141748"/>
                <a:gd name="connsiteY4" fmla="*/ 21479 h 152222"/>
                <a:gd name="connsiteX5" fmla="*/ 128751 w 141748"/>
                <a:gd name="connsiteY5" fmla="*/ 19186 h 152222"/>
                <a:gd name="connsiteX6" fmla="*/ 101226 w 141748"/>
                <a:gd name="connsiteY6" fmla="*/ 23008 h 152222"/>
                <a:gd name="connsiteX7" fmla="*/ 80582 w 141748"/>
                <a:gd name="connsiteY7" fmla="*/ 13069 h 152222"/>
                <a:gd name="connsiteX8" fmla="*/ 62997 w 141748"/>
                <a:gd name="connsiteY8" fmla="*/ 6952 h 152222"/>
                <a:gd name="connsiteX9" fmla="*/ 54586 w 141748"/>
                <a:gd name="connsiteY9" fmla="*/ 3894 h 152222"/>
                <a:gd name="connsiteX10" fmla="*/ 43118 w 141748"/>
                <a:gd name="connsiteY10" fmla="*/ 5423 h 152222"/>
                <a:gd name="connsiteX11" fmla="*/ 30120 w 141748"/>
                <a:gd name="connsiteY11" fmla="*/ 11540 h 152222"/>
                <a:gd name="connsiteX12" fmla="*/ 18651 w 141748"/>
                <a:gd name="connsiteY12" fmla="*/ 7717 h 152222"/>
                <a:gd name="connsiteX13" fmla="*/ 11005 w 141748"/>
                <a:gd name="connsiteY13" fmla="*/ 10010 h 152222"/>
                <a:gd name="connsiteX14" fmla="*/ 11005 w 141748"/>
                <a:gd name="connsiteY14" fmla="*/ 29125 h 152222"/>
                <a:gd name="connsiteX15" fmla="*/ 14828 w 141748"/>
                <a:gd name="connsiteY15" fmla="*/ 40594 h 152222"/>
                <a:gd name="connsiteX16" fmla="*/ 18651 w 141748"/>
                <a:gd name="connsiteY16" fmla="*/ 55885 h 152222"/>
                <a:gd name="connsiteX17" fmla="*/ 7947 w 141748"/>
                <a:gd name="connsiteY17" fmla="*/ 57415 h 152222"/>
                <a:gd name="connsiteX18" fmla="*/ 10241 w 141748"/>
                <a:gd name="connsiteY18" fmla="*/ 71942 h 152222"/>
                <a:gd name="connsiteX19" fmla="*/ 3359 w 141748"/>
                <a:gd name="connsiteY19" fmla="*/ 85704 h 152222"/>
                <a:gd name="connsiteX20" fmla="*/ 1066 w 141748"/>
                <a:gd name="connsiteY20" fmla="*/ 103290 h 152222"/>
                <a:gd name="connsiteX21" fmla="*/ 8711 w 141748"/>
                <a:gd name="connsiteY21" fmla="*/ 110935 h 152222"/>
                <a:gd name="connsiteX22" fmla="*/ 27062 w 141748"/>
                <a:gd name="connsiteY22" fmla="*/ 129285 h 152222"/>
                <a:gd name="connsiteX23" fmla="*/ 20180 w 141748"/>
                <a:gd name="connsiteY23" fmla="*/ 152223 h 152222"/>
                <a:gd name="connsiteX24" fmla="*/ 88993 w 141748"/>
                <a:gd name="connsiteY24" fmla="*/ 136166 h 152222"/>
                <a:gd name="connsiteX25" fmla="*/ 134103 w 141748"/>
                <a:gd name="connsiteY25" fmla="*/ 139225 h 152222"/>
                <a:gd name="connsiteX26" fmla="*/ 134867 w 141748"/>
                <a:gd name="connsiteY26" fmla="*/ 125462 h 1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48" h="152222">
                  <a:moveTo>
                    <a:pt x="134867" y="125462"/>
                  </a:moveTo>
                  <a:cubicBezTo>
                    <a:pt x="131809" y="120875"/>
                    <a:pt x="124928" y="102525"/>
                    <a:pt x="124928" y="98702"/>
                  </a:cubicBezTo>
                  <a:cubicBezTo>
                    <a:pt x="125692" y="94114"/>
                    <a:pt x="134103" y="81116"/>
                    <a:pt x="133338" y="75000"/>
                  </a:cubicBezTo>
                  <a:cubicBezTo>
                    <a:pt x="132574" y="68883"/>
                    <a:pt x="141749" y="64296"/>
                    <a:pt x="141749" y="58944"/>
                  </a:cubicBezTo>
                  <a:cubicBezTo>
                    <a:pt x="141749" y="55121"/>
                    <a:pt x="139455" y="34477"/>
                    <a:pt x="133338" y="21479"/>
                  </a:cubicBezTo>
                  <a:cubicBezTo>
                    <a:pt x="131809" y="21479"/>
                    <a:pt x="131044" y="20715"/>
                    <a:pt x="128751" y="19186"/>
                  </a:cubicBezTo>
                  <a:cubicBezTo>
                    <a:pt x="124928" y="14598"/>
                    <a:pt x="107343" y="15363"/>
                    <a:pt x="101226" y="23008"/>
                  </a:cubicBezTo>
                  <a:cubicBezTo>
                    <a:pt x="95109" y="29890"/>
                    <a:pt x="82876" y="16892"/>
                    <a:pt x="80582" y="13069"/>
                  </a:cubicBezTo>
                  <a:cubicBezTo>
                    <a:pt x="78289" y="9246"/>
                    <a:pt x="69878" y="1600"/>
                    <a:pt x="62997" y="6952"/>
                  </a:cubicBezTo>
                  <a:cubicBezTo>
                    <a:pt x="56116" y="12304"/>
                    <a:pt x="53822" y="10775"/>
                    <a:pt x="54586" y="3894"/>
                  </a:cubicBezTo>
                  <a:cubicBezTo>
                    <a:pt x="55351" y="-2223"/>
                    <a:pt x="44647" y="-694"/>
                    <a:pt x="43118" y="5423"/>
                  </a:cubicBezTo>
                  <a:cubicBezTo>
                    <a:pt x="41588" y="11540"/>
                    <a:pt x="33178" y="16127"/>
                    <a:pt x="30120" y="11540"/>
                  </a:cubicBezTo>
                  <a:cubicBezTo>
                    <a:pt x="27062" y="6952"/>
                    <a:pt x="20945" y="1600"/>
                    <a:pt x="18651" y="7717"/>
                  </a:cubicBezTo>
                  <a:cubicBezTo>
                    <a:pt x="16357" y="12304"/>
                    <a:pt x="13299" y="11540"/>
                    <a:pt x="11005" y="10010"/>
                  </a:cubicBezTo>
                  <a:cubicBezTo>
                    <a:pt x="9476" y="17656"/>
                    <a:pt x="7182" y="26831"/>
                    <a:pt x="11005" y="29125"/>
                  </a:cubicBezTo>
                  <a:cubicBezTo>
                    <a:pt x="15593" y="32183"/>
                    <a:pt x="16357" y="37535"/>
                    <a:pt x="14828" y="40594"/>
                  </a:cubicBezTo>
                  <a:cubicBezTo>
                    <a:pt x="14064" y="43652"/>
                    <a:pt x="22474" y="52062"/>
                    <a:pt x="18651" y="55885"/>
                  </a:cubicBezTo>
                  <a:cubicBezTo>
                    <a:pt x="14828" y="59708"/>
                    <a:pt x="10241" y="52062"/>
                    <a:pt x="7947" y="57415"/>
                  </a:cubicBezTo>
                  <a:cubicBezTo>
                    <a:pt x="5653" y="62767"/>
                    <a:pt x="13299" y="67354"/>
                    <a:pt x="10241" y="71942"/>
                  </a:cubicBezTo>
                  <a:cubicBezTo>
                    <a:pt x="7182" y="76529"/>
                    <a:pt x="2595" y="76529"/>
                    <a:pt x="3359" y="85704"/>
                  </a:cubicBezTo>
                  <a:cubicBezTo>
                    <a:pt x="4124" y="94114"/>
                    <a:pt x="4124" y="100231"/>
                    <a:pt x="1066" y="103290"/>
                  </a:cubicBezTo>
                  <a:cubicBezTo>
                    <a:pt x="-1992" y="106348"/>
                    <a:pt x="1831" y="106348"/>
                    <a:pt x="8711" y="110935"/>
                  </a:cubicBezTo>
                  <a:cubicBezTo>
                    <a:pt x="15593" y="115523"/>
                    <a:pt x="27826" y="120875"/>
                    <a:pt x="27062" y="129285"/>
                  </a:cubicBezTo>
                  <a:cubicBezTo>
                    <a:pt x="26297" y="136931"/>
                    <a:pt x="23239" y="138460"/>
                    <a:pt x="20180" y="152223"/>
                  </a:cubicBezTo>
                  <a:cubicBezTo>
                    <a:pt x="33943" y="152223"/>
                    <a:pt x="59174" y="141519"/>
                    <a:pt x="88993" y="136166"/>
                  </a:cubicBezTo>
                  <a:cubicBezTo>
                    <a:pt x="107343" y="133108"/>
                    <a:pt x="122634" y="135402"/>
                    <a:pt x="134103" y="139225"/>
                  </a:cubicBezTo>
                  <a:cubicBezTo>
                    <a:pt x="135632" y="133108"/>
                    <a:pt x="136397" y="127756"/>
                    <a:pt x="134867" y="1254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5" name="Vrije vorm: vorm 424">
              <a:extLst>
                <a:ext uri="{FF2B5EF4-FFF2-40B4-BE49-F238E27FC236}">
                  <a16:creationId xmlns:a16="http://schemas.microsoft.com/office/drawing/2014/main" id="{C306B29D-04E1-4048-8BDB-A78857FA7959}"/>
                </a:ext>
              </a:extLst>
            </p:cNvPr>
            <p:cNvSpPr/>
            <p:nvPr/>
          </p:nvSpPr>
          <p:spPr>
            <a:xfrm>
              <a:off x="6264149" y="4040518"/>
              <a:ext cx="98684" cy="156769"/>
            </a:xfrm>
            <a:custGeom>
              <a:avLst/>
              <a:gdLst>
                <a:gd name="connsiteX0" fmla="*/ 82628 w 98684"/>
                <a:gd name="connsiteY0" fmla="*/ 64989 h 156769"/>
                <a:gd name="connsiteX1" fmla="*/ 81864 w 98684"/>
                <a:gd name="connsiteY1" fmla="*/ 30583 h 156769"/>
                <a:gd name="connsiteX2" fmla="*/ 76512 w 98684"/>
                <a:gd name="connsiteY2" fmla="*/ 16056 h 156769"/>
                <a:gd name="connsiteX3" fmla="*/ 71924 w 98684"/>
                <a:gd name="connsiteY3" fmla="*/ 0 h 156769"/>
                <a:gd name="connsiteX4" fmla="*/ 65807 w 98684"/>
                <a:gd name="connsiteY4" fmla="*/ 6117 h 156769"/>
                <a:gd name="connsiteX5" fmla="*/ 7699 w 98684"/>
                <a:gd name="connsiteY5" fmla="*/ 4588 h 156769"/>
                <a:gd name="connsiteX6" fmla="*/ 11522 w 98684"/>
                <a:gd name="connsiteY6" fmla="*/ 29054 h 156769"/>
                <a:gd name="connsiteX7" fmla="*/ 8464 w 98684"/>
                <a:gd name="connsiteY7" fmla="*/ 33642 h 156769"/>
                <a:gd name="connsiteX8" fmla="*/ 16874 w 98684"/>
                <a:gd name="connsiteY8" fmla="*/ 71106 h 156769"/>
                <a:gd name="connsiteX9" fmla="*/ 8464 w 98684"/>
                <a:gd name="connsiteY9" fmla="*/ 87162 h 156769"/>
                <a:gd name="connsiteX10" fmla="*/ 53 w 98684"/>
                <a:gd name="connsiteY10" fmla="*/ 110864 h 156769"/>
                <a:gd name="connsiteX11" fmla="*/ 9993 w 98684"/>
                <a:gd name="connsiteY11" fmla="*/ 137625 h 156769"/>
                <a:gd name="connsiteX12" fmla="*/ 9229 w 98684"/>
                <a:gd name="connsiteY12" fmla="*/ 149858 h 156769"/>
                <a:gd name="connsiteX13" fmla="*/ 26814 w 98684"/>
                <a:gd name="connsiteY13" fmla="*/ 156739 h 156769"/>
                <a:gd name="connsiteX14" fmla="*/ 71924 w 98684"/>
                <a:gd name="connsiteY14" fmla="*/ 137625 h 156769"/>
                <a:gd name="connsiteX15" fmla="*/ 98684 w 98684"/>
                <a:gd name="connsiteY15" fmla="*/ 125391 h 156769"/>
                <a:gd name="connsiteX16" fmla="*/ 90274 w 98684"/>
                <a:gd name="connsiteY16" fmla="*/ 97102 h 156769"/>
                <a:gd name="connsiteX17" fmla="*/ 82628 w 98684"/>
                <a:gd name="connsiteY17" fmla="*/ 64989 h 1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684" h="156769">
                  <a:moveTo>
                    <a:pt x="82628" y="64989"/>
                  </a:moveTo>
                  <a:cubicBezTo>
                    <a:pt x="79570" y="56579"/>
                    <a:pt x="81864" y="38994"/>
                    <a:pt x="81864" y="30583"/>
                  </a:cubicBezTo>
                  <a:cubicBezTo>
                    <a:pt x="82628" y="22173"/>
                    <a:pt x="79570" y="18350"/>
                    <a:pt x="76512" y="16056"/>
                  </a:cubicBezTo>
                  <a:cubicBezTo>
                    <a:pt x="74218" y="15292"/>
                    <a:pt x="72689" y="6881"/>
                    <a:pt x="71924" y="0"/>
                  </a:cubicBezTo>
                  <a:cubicBezTo>
                    <a:pt x="68101" y="2294"/>
                    <a:pt x="67337" y="9175"/>
                    <a:pt x="65807" y="6117"/>
                  </a:cubicBezTo>
                  <a:cubicBezTo>
                    <a:pt x="63514" y="2294"/>
                    <a:pt x="9993" y="0"/>
                    <a:pt x="7699" y="4588"/>
                  </a:cubicBezTo>
                  <a:cubicBezTo>
                    <a:pt x="4641" y="9175"/>
                    <a:pt x="12287" y="24467"/>
                    <a:pt x="11522" y="29054"/>
                  </a:cubicBezTo>
                  <a:cubicBezTo>
                    <a:pt x="10757" y="31348"/>
                    <a:pt x="9993" y="33642"/>
                    <a:pt x="8464" y="33642"/>
                  </a:cubicBezTo>
                  <a:cubicBezTo>
                    <a:pt x="13816" y="46640"/>
                    <a:pt x="16874" y="67283"/>
                    <a:pt x="16874" y="71106"/>
                  </a:cubicBezTo>
                  <a:cubicBezTo>
                    <a:pt x="16874" y="76458"/>
                    <a:pt x="7699" y="81046"/>
                    <a:pt x="8464" y="87162"/>
                  </a:cubicBezTo>
                  <a:cubicBezTo>
                    <a:pt x="9229" y="93279"/>
                    <a:pt x="53" y="106277"/>
                    <a:pt x="53" y="110864"/>
                  </a:cubicBezTo>
                  <a:cubicBezTo>
                    <a:pt x="-711" y="115452"/>
                    <a:pt x="6934" y="133802"/>
                    <a:pt x="9993" y="137625"/>
                  </a:cubicBezTo>
                  <a:cubicBezTo>
                    <a:pt x="11522" y="139918"/>
                    <a:pt x="10757" y="145270"/>
                    <a:pt x="9229" y="149858"/>
                  </a:cubicBezTo>
                  <a:cubicBezTo>
                    <a:pt x="18403" y="152916"/>
                    <a:pt x="24520" y="155975"/>
                    <a:pt x="26814" y="156739"/>
                  </a:cubicBezTo>
                  <a:cubicBezTo>
                    <a:pt x="30637" y="157504"/>
                    <a:pt x="60455" y="143741"/>
                    <a:pt x="71924" y="137625"/>
                  </a:cubicBezTo>
                  <a:cubicBezTo>
                    <a:pt x="81099" y="133037"/>
                    <a:pt x="91803" y="129979"/>
                    <a:pt x="98684" y="125391"/>
                  </a:cubicBezTo>
                  <a:cubicBezTo>
                    <a:pt x="94097" y="116981"/>
                    <a:pt x="90274" y="104748"/>
                    <a:pt x="90274" y="97102"/>
                  </a:cubicBezTo>
                  <a:cubicBezTo>
                    <a:pt x="88745" y="85633"/>
                    <a:pt x="85687" y="72635"/>
                    <a:pt x="82628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6" name="Vrije vorm: vorm 425">
              <a:extLst>
                <a:ext uri="{FF2B5EF4-FFF2-40B4-BE49-F238E27FC236}">
                  <a16:creationId xmlns:a16="http://schemas.microsoft.com/office/drawing/2014/main" id="{9EDA6CA8-BE1B-4B13-9E59-B9306CC8079B}"/>
                </a:ext>
              </a:extLst>
            </p:cNvPr>
            <p:cNvSpPr/>
            <p:nvPr/>
          </p:nvSpPr>
          <p:spPr>
            <a:xfrm>
              <a:off x="6264149" y="4040518"/>
              <a:ext cx="98684" cy="156769"/>
            </a:xfrm>
            <a:custGeom>
              <a:avLst/>
              <a:gdLst>
                <a:gd name="connsiteX0" fmla="*/ 82628 w 98684"/>
                <a:gd name="connsiteY0" fmla="*/ 64989 h 156769"/>
                <a:gd name="connsiteX1" fmla="*/ 81864 w 98684"/>
                <a:gd name="connsiteY1" fmla="*/ 30583 h 156769"/>
                <a:gd name="connsiteX2" fmla="*/ 76512 w 98684"/>
                <a:gd name="connsiteY2" fmla="*/ 16056 h 156769"/>
                <a:gd name="connsiteX3" fmla="*/ 71924 w 98684"/>
                <a:gd name="connsiteY3" fmla="*/ 0 h 156769"/>
                <a:gd name="connsiteX4" fmla="*/ 65807 w 98684"/>
                <a:gd name="connsiteY4" fmla="*/ 6117 h 156769"/>
                <a:gd name="connsiteX5" fmla="*/ 7699 w 98684"/>
                <a:gd name="connsiteY5" fmla="*/ 4588 h 156769"/>
                <a:gd name="connsiteX6" fmla="*/ 11522 w 98684"/>
                <a:gd name="connsiteY6" fmla="*/ 29054 h 156769"/>
                <a:gd name="connsiteX7" fmla="*/ 8464 w 98684"/>
                <a:gd name="connsiteY7" fmla="*/ 33642 h 156769"/>
                <a:gd name="connsiteX8" fmla="*/ 16874 w 98684"/>
                <a:gd name="connsiteY8" fmla="*/ 71106 h 156769"/>
                <a:gd name="connsiteX9" fmla="*/ 8464 w 98684"/>
                <a:gd name="connsiteY9" fmla="*/ 87162 h 156769"/>
                <a:gd name="connsiteX10" fmla="*/ 53 w 98684"/>
                <a:gd name="connsiteY10" fmla="*/ 110864 h 156769"/>
                <a:gd name="connsiteX11" fmla="*/ 9993 w 98684"/>
                <a:gd name="connsiteY11" fmla="*/ 137625 h 156769"/>
                <a:gd name="connsiteX12" fmla="*/ 9229 w 98684"/>
                <a:gd name="connsiteY12" fmla="*/ 149858 h 156769"/>
                <a:gd name="connsiteX13" fmla="*/ 26814 w 98684"/>
                <a:gd name="connsiteY13" fmla="*/ 156739 h 156769"/>
                <a:gd name="connsiteX14" fmla="*/ 71924 w 98684"/>
                <a:gd name="connsiteY14" fmla="*/ 137625 h 156769"/>
                <a:gd name="connsiteX15" fmla="*/ 98684 w 98684"/>
                <a:gd name="connsiteY15" fmla="*/ 125391 h 156769"/>
                <a:gd name="connsiteX16" fmla="*/ 90274 w 98684"/>
                <a:gd name="connsiteY16" fmla="*/ 97102 h 156769"/>
                <a:gd name="connsiteX17" fmla="*/ 82628 w 98684"/>
                <a:gd name="connsiteY17" fmla="*/ 64989 h 1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684" h="156769">
                  <a:moveTo>
                    <a:pt x="82628" y="64989"/>
                  </a:moveTo>
                  <a:cubicBezTo>
                    <a:pt x="79570" y="56579"/>
                    <a:pt x="81864" y="38994"/>
                    <a:pt x="81864" y="30583"/>
                  </a:cubicBezTo>
                  <a:cubicBezTo>
                    <a:pt x="82628" y="22173"/>
                    <a:pt x="79570" y="18350"/>
                    <a:pt x="76512" y="16056"/>
                  </a:cubicBezTo>
                  <a:cubicBezTo>
                    <a:pt x="74218" y="15292"/>
                    <a:pt x="72689" y="6881"/>
                    <a:pt x="71924" y="0"/>
                  </a:cubicBezTo>
                  <a:cubicBezTo>
                    <a:pt x="68101" y="2294"/>
                    <a:pt x="67337" y="9175"/>
                    <a:pt x="65807" y="6117"/>
                  </a:cubicBezTo>
                  <a:cubicBezTo>
                    <a:pt x="63514" y="2294"/>
                    <a:pt x="9993" y="0"/>
                    <a:pt x="7699" y="4588"/>
                  </a:cubicBezTo>
                  <a:cubicBezTo>
                    <a:pt x="4641" y="9175"/>
                    <a:pt x="12287" y="24467"/>
                    <a:pt x="11522" y="29054"/>
                  </a:cubicBezTo>
                  <a:cubicBezTo>
                    <a:pt x="10757" y="31348"/>
                    <a:pt x="9993" y="33642"/>
                    <a:pt x="8464" y="33642"/>
                  </a:cubicBezTo>
                  <a:cubicBezTo>
                    <a:pt x="13816" y="46640"/>
                    <a:pt x="16874" y="67283"/>
                    <a:pt x="16874" y="71106"/>
                  </a:cubicBezTo>
                  <a:cubicBezTo>
                    <a:pt x="16874" y="76458"/>
                    <a:pt x="7699" y="81046"/>
                    <a:pt x="8464" y="87162"/>
                  </a:cubicBezTo>
                  <a:cubicBezTo>
                    <a:pt x="9229" y="93279"/>
                    <a:pt x="53" y="106277"/>
                    <a:pt x="53" y="110864"/>
                  </a:cubicBezTo>
                  <a:cubicBezTo>
                    <a:pt x="-711" y="115452"/>
                    <a:pt x="6934" y="133802"/>
                    <a:pt x="9993" y="137625"/>
                  </a:cubicBezTo>
                  <a:cubicBezTo>
                    <a:pt x="11522" y="139918"/>
                    <a:pt x="10757" y="145270"/>
                    <a:pt x="9229" y="149858"/>
                  </a:cubicBezTo>
                  <a:cubicBezTo>
                    <a:pt x="18403" y="152916"/>
                    <a:pt x="24520" y="155975"/>
                    <a:pt x="26814" y="156739"/>
                  </a:cubicBezTo>
                  <a:cubicBezTo>
                    <a:pt x="30637" y="157504"/>
                    <a:pt x="60455" y="143741"/>
                    <a:pt x="71924" y="137625"/>
                  </a:cubicBezTo>
                  <a:cubicBezTo>
                    <a:pt x="81099" y="133037"/>
                    <a:pt x="91803" y="129979"/>
                    <a:pt x="98684" y="125391"/>
                  </a:cubicBezTo>
                  <a:cubicBezTo>
                    <a:pt x="94097" y="116981"/>
                    <a:pt x="90274" y="104748"/>
                    <a:pt x="90274" y="97102"/>
                  </a:cubicBezTo>
                  <a:cubicBezTo>
                    <a:pt x="88745" y="85633"/>
                    <a:pt x="85687" y="72635"/>
                    <a:pt x="82628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7" name="Vrije vorm: vorm 426">
              <a:extLst>
                <a:ext uri="{FF2B5EF4-FFF2-40B4-BE49-F238E27FC236}">
                  <a16:creationId xmlns:a16="http://schemas.microsoft.com/office/drawing/2014/main" id="{E0583BC2-B837-4411-8A1C-26A0D399615C}"/>
                </a:ext>
              </a:extLst>
            </p:cNvPr>
            <p:cNvSpPr/>
            <p:nvPr/>
          </p:nvSpPr>
          <p:spPr>
            <a:xfrm>
              <a:off x="5985130" y="4001524"/>
              <a:ext cx="173735" cy="135825"/>
            </a:xfrm>
            <a:custGeom>
              <a:avLst/>
              <a:gdLst>
                <a:gd name="connsiteX0" fmla="*/ 58873 w 173735"/>
                <a:gd name="connsiteY0" fmla="*/ 74164 h 135825"/>
                <a:gd name="connsiteX1" fmla="*/ 69577 w 173735"/>
                <a:gd name="connsiteY1" fmla="*/ 71106 h 135825"/>
                <a:gd name="connsiteX2" fmla="*/ 87162 w 173735"/>
                <a:gd name="connsiteY2" fmla="*/ 67283 h 135825"/>
                <a:gd name="connsiteX3" fmla="*/ 105512 w 173735"/>
                <a:gd name="connsiteY3" fmla="*/ 91750 h 135825"/>
                <a:gd name="connsiteX4" fmla="*/ 108571 w 173735"/>
                <a:gd name="connsiteY4" fmla="*/ 106277 h 135825"/>
                <a:gd name="connsiteX5" fmla="*/ 109335 w 173735"/>
                <a:gd name="connsiteY5" fmla="*/ 107806 h 135825"/>
                <a:gd name="connsiteX6" fmla="*/ 126156 w 173735"/>
                <a:gd name="connsiteY6" fmla="*/ 104748 h 135825"/>
                <a:gd name="connsiteX7" fmla="*/ 133037 w 173735"/>
                <a:gd name="connsiteY7" fmla="*/ 125391 h 135825"/>
                <a:gd name="connsiteX8" fmla="*/ 144506 w 173735"/>
                <a:gd name="connsiteY8" fmla="*/ 133802 h 135825"/>
                <a:gd name="connsiteX9" fmla="*/ 153681 w 173735"/>
                <a:gd name="connsiteY9" fmla="*/ 126156 h 135825"/>
                <a:gd name="connsiteX10" fmla="*/ 158268 w 173735"/>
                <a:gd name="connsiteY10" fmla="*/ 129979 h 135825"/>
                <a:gd name="connsiteX11" fmla="*/ 164385 w 173735"/>
                <a:gd name="connsiteY11" fmla="*/ 122333 h 135825"/>
                <a:gd name="connsiteX12" fmla="*/ 162091 w 173735"/>
                <a:gd name="connsiteY12" fmla="*/ 107806 h 135825"/>
                <a:gd name="connsiteX13" fmla="*/ 172795 w 173735"/>
                <a:gd name="connsiteY13" fmla="*/ 106277 h 135825"/>
                <a:gd name="connsiteX14" fmla="*/ 168972 w 173735"/>
                <a:gd name="connsiteY14" fmla="*/ 90985 h 135825"/>
                <a:gd name="connsiteX15" fmla="*/ 165149 w 173735"/>
                <a:gd name="connsiteY15" fmla="*/ 79516 h 135825"/>
                <a:gd name="connsiteX16" fmla="*/ 165149 w 173735"/>
                <a:gd name="connsiteY16" fmla="*/ 60402 h 135825"/>
                <a:gd name="connsiteX17" fmla="*/ 162091 w 173735"/>
                <a:gd name="connsiteY17" fmla="*/ 57344 h 135825"/>
                <a:gd name="connsiteX18" fmla="*/ 156739 w 173735"/>
                <a:gd name="connsiteY18" fmla="*/ 43581 h 135825"/>
                <a:gd name="connsiteX19" fmla="*/ 156739 w 173735"/>
                <a:gd name="connsiteY19" fmla="*/ 35171 h 135825"/>
                <a:gd name="connsiteX20" fmla="*/ 148328 w 173735"/>
                <a:gd name="connsiteY20" fmla="*/ 23702 h 135825"/>
                <a:gd name="connsiteX21" fmla="*/ 139154 w 173735"/>
                <a:gd name="connsiteY21" fmla="*/ 5352 h 135825"/>
                <a:gd name="connsiteX22" fmla="*/ 122333 w 173735"/>
                <a:gd name="connsiteY22" fmla="*/ 17586 h 135825"/>
                <a:gd name="connsiteX23" fmla="*/ 106276 w 173735"/>
                <a:gd name="connsiteY23" fmla="*/ 16056 h 135825"/>
                <a:gd name="connsiteX24" fmla="*/ 93279 w 173735"/>
                <a:gd name="connsiteY24" fmla="*/ 18350 h 135825"/>
                <a:gd name="connsiteX25" fmla="*/ 86398 w 173735"/>
                <a:gd name="connsiteY25" fmla="*/ 12233 h 135825"/>
                <a:gd name="connsiteX26" fmla="*/ 86398 w 173735"/>
                <a:gd name="connsiteY26" fmla="*/ 8410 h 135825"/>
                <a:gd name="connsiteX27" fmla="*/ 84104 w 173735"/>
                <a:gd name="connsiteY27" fmla="*/ 9175 h 135825"/>
                <a:gd name="connsiteX28" fmla="*/ 50462 w 173735"/>
                <a:gd name="connsiteY28" fmla="*/ 6881 h 135825"/>
                <a:gd name="connsiteX29" fmla="*/ 33641 w 173735"/>
                <a:gd name="connsiteY29" fmla="*/ 0 h 135825"/>
                <a:gd name="connsiteX30" fmla="*/ 28290 w 173735"/>
                <a:gd name="connsiteY30" fmla="*/ 11469 h 135825"/>
                <a:gd name="connsiteX31" fmla="*/ 29818 w 173735"/>
                <a:gd name="connsiteY31" fmla="*/ 22937 h 135825"/>
                <a:gd name="connsiteX32" fmla="*/ 21408 w 173735"/>
                <a:gd name="connsiteY32" fmla="*/ 26760 h 135825"/>
                <a:gd name="connsiteX33" fmla="*/ 2294 w 173735"/>
                <a:gd name="connsiteY33" fmla="*/ 38994 h 135825"/>
                <a:gd name="connsiteX34" fmla="*/ 0 w 173735"/>
                <a:gd name="connsiteY34" fmla="*/ 41287 h 135825"/>
                <a:gd name="connsiteX35" fmla="*/ 16821 w 173735"/>
                <a:gd name="connsiteY35" fmla="*/ 62696 h 135825"/>
                <a:gd name="connsiteX36" fmla="*/ 42816 w 173735"/>
                <a:gd name="connsiteY36" fmla="*/ 92514 h 135825"/>
                <a:gd name="connsiteX37" fmla="*/ 58873 w 173735"/>
                <a:gd name="connsiteY37" fmla="*/ 7416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35" h="135825">
                  <a:moveTo>
                    <a:pt x="58873" y="74164"/>
                  </a:moveTo>
                  <a:cubicBezTo>
                    <a:pt x="59637" y="68048"/>
                    <a:pt x="64225" y="70342"/>
                    <a:pt x="69577" y="71106"/>
                  </a:cubicBezTo>
                  <a:cubicBezTo>
                    <a:pt x="74929" y="71871"/>
                    <a:pt x="81810" y="67283"/>
                    <a:pt x="87162" y="67283"/>
                  </a:cubicBezTo>
                  <a:cubicBezTo>
                    <a:pt x="92514" y="67283"/>
                    <a:pt x="105512" y="86398"/>
                    <a:pt x="105512" y="91750"/>
                  </a:cubicBezTo>
                  <a:cubicBezTo>
                    <a:pt x="105512" y="97102"/>
                    <a:pt x="106276" y="101689"/>
                    <a:pt x="108571" y="106277"/>
                  </a:cubicBezTo>
                  <a:cubicBezTo>
                    <a:pt x="108571" y="107041"/>
                    <a:pt x="109335" y="107041"/>
                    <a:pt x="109335" y="107806"/>
                  </a:cubicBezTo>
                  <a:cubicBezTo>
                    <a:pt x="117745" y="105512"/>
                    <a:pt x="124627" y="104748"/>
                    <a:pt x="126156" y="104748"/>
                  </a:cubicBezTo>
                  <a:cubicBezTo>
                    <a:pt x="128450" y="104748"/>
                    <a:pt x="133802" y="117745"/>
                    <a:pt x="133037" y="125391"/>
                  </a:cubicBezTo>
                  <a:cubicBezTo>
                    <a:pt x="132272" y="133037"/>
                    <a:pt x="140683" y="139154"/>
                    <a:pt x="144506" y="133802"/>
                  </a:cubicBezTo>
                  <a:cubicBezTo>
                    <a:pt x="148328" y="128450"/>
                    <a:pt x="152916" y="121568"/>
                    <a:pt x="153681" y="126156"/>
                  </a:cubicBezTo>
                  <a:cubicBezTo>
                    <a:pt x="153681" y="127685"/>
                    <a:pt x="155974" y="128450"/>
                    <a:pt x="158268" y="129979"/>
                  </a:cubicBezTo>
                  <a:cubicBezTo>
                    <a:pt x="159797" y="126921"/>
                    <a:pt x="162091" y="125391"/>
                    <a:pt x="164385" y="122333"/>
                  </a:cubicBezTo>
                  <a:cubicBezTo>
                    <a:pt x="167443" y="117745"/>
                    <a:pt x="159797" y="113158"/>
                    <a:pt x="162091" y="107806"/>
                  </a:cubicBezTo>
                  <a:cubicBezTo>
                    <a:pt x="164385" y="102454"/>
                    <a:pt x="168972" y="110100"/>
                    <a:pt x="172795" y="106277"/>
                  </a:cubicBezTo>
                  <a:cubicBezTo>
                    <a:pt x="176618" y="102454"/>
                    <a:pt x="167443" y="94044"/>
                    <a:pt x="168972" y="90985"/>
                  </a:cubicBezTo>
                  <a:cubicBezTo>
                    <a:pt x="169737" y="87927"/>
                    <a:pt x="169737" y="82575"/>
                    <a:pt x="165149" y="79516"/>
                  </a:cubicBezTo>
                  <a:cubicBezTo>
                    <a:pt x="161326" y="77223"/>
                    <a:pt x="163620" y="68048"/>
                    <a:pt x="165149" y="60402"/>
                  </a:cubicBezTo>
                  <a:cubicBezTo>
                    <a:pt x="163620" y="59637"/>
                    <a:pt x="162856" y="58108"/>
                    <a:pt x="162091" y="57344"/>
                  </a:cubicBezTo>
                  <a:cubicBezTo>
                    <a:pt x="159033" y="52756"/>
                    <a:pt x="161326" y="43581"/>
                    <a:pt x="156739" y="43581"/>
                  </a:cubicBezTo>
                  <a:cubicBezTo>
                    <a:pt x="152151" y="43581"/>
                    <a:pt x="152916" y="36700"/>
                    <a:pt x="156739" y="35171"/>
                  </a:cubicBezTo>
                  <a:cubicBezTo>
                    <a:pt x="160562" y="33642"/>
                    <a:pt x="148328" y="29054"/>
                    <a:pt x="148328" y="23702"/>
                  </a:cubicBezTo>
                  <a:cubicBezTo>
                    <a:pt x="148328" y="18350"/>
                    <a:pt x="142212" y="6117"/>
                    <a:pt x="139154" y="5352"/>
                  </a:cubicBezTo>
                  <a:cubicBezTo>
                    <a:pt x="136095" y="4588"/>
                    <a:pt x="126920" y="17586"/>
                    <a:pt x="122333" y="17586"/>
                  </a:cubicBezTo>
                  <a:cubicBezTo>
                    <a:pt x="118510" y="17586"/>
                    <a:pt x="109335" y="9175"/>
                    <a:pt x="106276" y="16056"/>
                  </a:cubicBezTo>
                  <a:cubicBezTo>
                    <a:pt x="103218" y="22937"/>
                    <a:pt x="97102" y="12233"/>
                    <a:pt x="93279" y="18350"/>
                  </a:cubicBezTo>
                  <a:cubicBezTo>
                    <a:pt x="89456" y="24467"/>
                    <a:pt x="86398" y="12233"/>
                    <a:pt x="86398" y="12233"/>
                  </a:cubicBezTo>
                  <a:cubicBezTo>
                    <a:pt x="86398" y="12233"/>
                    <a:pt x="86398" y="10704"/>
                    <a:pt x="86398" y="8410"/>
                  </a:cubicBezTo>
                  <a:cubicBezTo>
                    <a:pt x="85633" y="8410"/>
                    <a:pt x="84868" y="9175"/>
                    <a:pt x="84104" y="9175"/>
                  </a:cubicBezTo>
                  <a:cubicBezTo>
                    <a:pt x="72635" y="13763"/>
                    <a:pt x="51227" y="10704"/>
                    <a:pt x="50462" y="6881"/>
                  </a:cubicBezTo>
                  <a:cubicBezTo>
                    <a:pt x="49698" y="3058"/>
                    <a:pt x="33641" y="0"/>
                    <a:pt x="33641" y="0"/>
                  </a:cubicBezTo>
                  <a:cubicBezTo>
                    <a:pt x="33641" y="0"/>
                    <a:pt x="34406" y="9175"/>
                    <a:pt x="28290" y="11469"/>
                  </a:cubicBezTo>
                  <a:cubicBezTo>
                    <a:pt x="22937" y="13763"/>
                    <a:pt x="29818" y="20644"/>
                    <a:pt x="29818" y="22937"/>
                  </a:cubicBezTo>
                  <a:cubicBezTo>
                    <a:pt x="29818" y="25231"/>
                    <a:pt x="25231" y="28290"/>
                    <a:pt x="21408" y="26760"/>
                  </a:cubicBezTo>
                  <a:cubicBezTo>
                    <a:pt x="17585" y="25231"/>
                    <a:pt x="7646" y="35171"/>
                    <a:pt x="2294" y="38994"/>
                  </a:cubicBezTo>
                  <a:cubicBezTo>
                    <a:pt x="1529" y="39758"/>
                    <a:pt x="764" y="40523"/>
                    <a:pt x="0" y="41287"/>
                  </a:cubicBezTo>
                  <a:cubicBezTo>
                    <a:pt x="7646" y="48169"/>
                    <a:pt x="6881" y="55815"/>
                    <a:pt x="16821" y="62696"/>
                  </a:cubicBezTo>
                  <a:cubicBezTo>
                    <a:pt x="25231" y="69577"/>
                    <a:pt x="36700" y="77987"/>
                    <a:pt x="42816" y="92514"/>
                  </a:cubicBezTo>
                  <a:cubicBezTo>
                    <a:pt x="49698" y="86398"/>
                    <a:pt x="58108" y="77987"/>
                    <a:pt x="58873" y="741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8" name="Vrije vorm: vorm 427">
              <a:extLst>
                <a:ext uri="{FF2B5EF4-FFF2-40B4-BE49-F238E27FC236}">
                  <a16:creationId xmlns:a16="http://schemas.microsoft.com/office/drawing/2014/main" id="{8035F529-A0AD-42C7-AEC8-4BA60314D55B}"/>
                </a:ext>
              </a:extLst>
            </p:cNvPr>
            <p:cNvSpPr/>
            <p:nvPr/>
          </p:nvSpPr>
          <p:spPr>
            <a:xfrm>
              <a:off x="5985130" y="4001524"/>
              <a:ext cx="173735" cy="135825"/>
            </a:xfrm>
            <a:custGeom>
              <a:avLst/>
              <a:gdLst>
                <a:gd name="connsiteX0" fmla="*/ 58873 w 173735"/>
                <a:gd name="connsiteY0" fmla="*/ 74164 h 135825"/>
                <a:gd name="connsiteX1" fmla="*/ 69577 w 173735"/>
                <a:gd name="connsiteY1" fmla="*/ 71106 h 135825"/>
                <a:gd name="connsiteX2" fmla="*/ 87162 w 173735"/>
                <a:gd name="connsiteY2" fmla="*/ 67283 h 135825"/>
                <a:gd name="connsiteX3" fmla="*/ 105512 w 173735"/>
                <a:gd name="connsiteY3" fmla="*/ 91750 h 135825"/>
                <a:gd name="connsiteX4" fmla="*/ 108571 w 173735"/>
                <a:gd name="connsiteY4" fmla="*/ 106277 h 135825"/>
                <a:gd name="connsiteX5" fmla="*/ 109335 w 173735"/>
                <a:gd name="connsiteY5" fmla="*/ 107806 h 135825"/>
                <a:gd name="connsiteX6" fmla="*/ 126156 w 173735"/>
                <a:gd name="connsiteY6" fmla="*/ 104748 h 135825"/>
                <a:gd name="connsiteX7" fmla="*/ 133037 w 173735"/>
                <a:gd name="connsiteY7" fmla="*/ 125391 h 135825"/>
                <a:gd name="connsiteX8" fmla="*/ 144506 w 173735"/>
                <a:gd name="connsiteY8" fmla="*/ 133802 h 135825"/>
                <a:gd name="connsiteX9" fmla="*/ 153681 w 173735"/>
                <a:gd name="connsiteY9" fmla="*/ 126156 h 135825"/>
                <a:gd name="connsiteX10" fmla="*/ 158268 w 173735"/>
                <a:gd name="connsiteY10" fmla="*/ 129979 h 135825"/>
                <a:gd name="connsiteX11" fmla="*/ 164385 w 173735"/>
                <a:gd name="connsiteY11" fmla="*/ 122333 h 135825"/>
                <a:gd name="connsiteX12" fmla="*/ 162091 w 173735"/>
                <a:gd name="connsiteY12" fmla="*/ 107806 h 135825"/>
                <a:gd name="connsiteX13" fmla="*/ 172795 w 173735"/>
                <a:gd name="connsiteY13" fmla="*/ 106277 h 135825"/>
                <a:gd name="connsiteX14" fmla="*/ 168972 w 173735"/>
                <a:gd name="connsiteY14" fmla="*/ 90985 h 135825"/>
                <a:gd name="connsiteX15" fmla="*/ 165149 w 173735"/>
                <a:gd name="connsiteY15" fmla="*/ 79516 h 135825"/>
                <a:gd name="connsiteX16" fmla="*/ 165149 w 173735"/>
                <a:gd name="connsiteY16" fmla="*/ 60402 h 135825"/>
                <a:gd name="connsiteX17" fmla="*/ 162091 w 173735"/>
                <a:gd name="connsiteY17" fmla="*/ 57344 h 135825"/>
                <a:gd name="connsiteX18" fmla="*/ 156739 w 173735"/>
                <a:gd name="connsiteY18" fmla="*/ 43581 h 135825"/>
                <a:gd name="connsiteX19" fmla="*/ 156739 w 173735"/>
                <a:gd name="connsiteY19" fmla="*/ 35171 h 135825"/>
                <a:gd name="connsiteX20" fmla="*/ 148328 w 173735"/>
                <a:gd name="connsiteY20" fmla="*/ 23702 h 135825"/>
                <a:gd name="connsiteX21" fmla="*/ 139154 w 173735"/>
                <a:gd name="connsiteY21" fmla="*/ 5352 h 135825"/>
                <a:gd name="connsiteX22" fmla="*/ 122333 w 173735"/>
                <a:gd name="connsiteY22" fmla="*/ 17586 h 135825"/>
                <a:gd name="connsiteX23" fmla="*/ 106276 w 173735"/>
                <a:gd name="connsiteY23" fmla="*/ 16056 h 135825"/>
                <a:gd name="connsiteX24" fmla="*/ 93279 w 173735"/>
                <a:gd name="connsiteY24" fmla="*/ 18350 h 135825"/>
                <a:gd name="connsiteX25" fmla="*/ 86398 w 173735"/>
                <a:gd name="connsiteY25" fmla="*/ 12233 h 135825"/>
                <a:gd name="connsiteX26" fmla="*/ 86398 w 173735"/>
                <a:gd name="connsiteY26" fmla="*/ 8410 h 135825"/>
                <a:gd name="connsiteX27" fmla="*/ 84104 w 173735"/>
                <a:gd name="connsiteY27" fmla="*/ 9175 h 135825"/>
                <a:gd name="connsiteX28" fmla="*/ 50462 w 173735"/>
                <a:gd name="connsiteY28" fmla="*/ 6881 h 135825"/>
                <a:gd name="connsiteX29" fmla="*/ 33641 w 173735"/>
                <a:gd name="connsiteY29" fmla="*/ 0 h 135825"/>
                <a:gd name="connsiteX30" fmla="*/ 28290 w 173735"/>
                <a:gd name="connsiteY30" fmla="*/ 11469 h 135825"/>
                <a:gd name="connsiteX31" fmla="*/ 29818 w 173735"/>
                <a:gd name="connsiteY31" fmla="*/ 22937 h 135825"/>
                <a:gd name="connsiteX32" fmla="*/ 21408 w 173735"/>
                <a:gd name="connsiteY32" fmla="*/ 26760 h 135825"/>
                <a:gd name="connsiteX33" fmla="*/ 2294 w 173735"/>
                <a:gd name="connsiteY33" fmla="*/ 38994 h 135825"/>
                <a:gd name="connsiteX34" fmla="*/ 0 w 173735"/>
                <a:gd name="connsiteY34" fmla="*/ 41287 h 135825"/>
                <a:gd name="connsiteX35" fmla="*/ 16821 w 173735"/>
                <a:gd name="connsiteY35" fmla="*/ 62696 h 135825"/>
                <a:gd name="connsiteX36" fmla="*/ 42816 w 173735"/>
                <a:gd name="connsiteY36" fmla="*/ 92514 h 135825"/>
                <a:gd name="connsiteX37" fmla="*/ 58873 w 173735"/>
                <a:gd name="connsiteY37" fmla="*/ 7416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35" h="135825">
                  <a:moveTo>
                    <a:pt x="58873" y="74164"/>
                  </a:moveTo>
                  <a:cubicBezTo>
                    <a:pt x="59637" y="68048"/>
                    <a:pt x="64225" y="70342"/>
                    <a:pt x="69577" y="71106"/>
                  </a:cubicBezTo>
                  <a:cubicBezTo>
                    <a:pt x="74929" y="71871"/>
                    <a:pt x="81810" y="67283"/>
                    <a:pt x="87162" y="67283"/>
                  </a:cubicBezTo>
                  <a:cubicBezTo>
                    <a:pt x="92514" y="67283"/>
                    <a:pt x="105512" y="86398"/>
                    <a:pt x="105512" y="91750"/>
                  </a:cubicBezTo>
                  <a:cubicBezTo>
                    <a:pt x="105512" y="97102"/>
                    <a:pt x="106276" y="101689"/>
                    <a:pt x="108571" y="106277"/>
                  </a:cubicBezTo>
                  <a:cubicBezTo>
                    <a:pt x="108571" y="107041"/>
                    <a:pt x="109335" y="107041"/>
                    <a:pt x="109335" y="107806"/>
                  </a:cubicBezTo>
                  <a:cubicBezTo>
                    <a:pt x="117745" y="105512"/>
                    <a:pt x="124627" y="104748"/>
                    <a:pt x="126156" y="104748"/>
                  </a:cubicBezTo>
                  <a:cubicBezTo>
                    <a:pt x="128450" y="104748"/>
                    <a:pt x="133802" y="117745"/>
                    <a:pt x="133037" y="125391"/>
                  </a:cubicBezTo>
                  <a:cubicBezTo>
                    <a:pt x="132272" y="133037"/>
                    <a:pt x="140683" y="139154"/>
                    <a:pt x="144506" y="133802"/>
                  </a:cubicBezTo>
                  <a:cubicBezTo>
                    <a:pt x="148328" y="128450"/>
                    <a:pt x="152916" y="121568"/>
                    <a:pt x="153681" y="126156"/>
                  </a:cubicBezTo>
                  <a:cubicBezTo>
                    <a:pt x="153681" y="127685"/>
                    <a:pt x="155974" y="128450"/>
                    <a:pt x="158268" y="129979"/>
                  </a:cubicBezTo>
                  <a:cubicBezTo>
                    <a:pt x="159797" y="126921"/>
                    <a:pt x="162091" y="125391"/>
                    <a:pt x="164385" y="122333"/>
                  </a:cubicBezTo>
                  <a:cubicBezTo>
                    <a:pt x="167443" y="117745"/>
                    <a:pt x="159797" y="113158"/>
                    <a:pt x="162091" y="107806"/>
                  </a:cubicBezTo>
                  <a:cubicBezTo>
                    <a:pt x="164385" y="102454"/>
                    <a:pt x="168972" y="110100"/>
                    <a:pt x="172795" y="106277"/>
                  </a:cubicBezTo>
                  <a:cubicBezTo>
                    <a:pt x="176618" y="102454"/>
                    <a:pt x="167443" y="94044"/>
                    <a:pt x="168972" y="90985"/>
                  </a:cubicBezTo>
                  <a:cubicBezTo>
                    <a:pt x="169737" y="87927"/>
                    <a:pt x="169737" y="82575"/>
                    <a:pt x="165149" y="79516"/>
                  </a:cubicBezTo>
                  <a:cubicBezTo>
                    <a:pt x="161326" y="77223"/>
                    <a:pt x="163620" y="68048"/>
                    <a:pt x="165149" y="60402"/>
                  </a:cubicBezTo>
                  <a:cubicBezTo>
                    <a:pt x="163620" y="59637"/>
                    <a:pt x="162856" y="58108"/>
                    <a:pt x="162091" y="57344"/>
                  </a:cubicBezTo>
                  <a:cubicBezTo>
                    <a:pt x="159033" y="52756"/>
                    <a:pt x="161326" y="43581"/>
                    <a:pt x="156739" y="43581"/>
                  </a:cubicBezTo>
                  <a:cubicBezTo>
                    <a:pt x="152151" y="43581"/>
                    <a:pt x="152916" y="36700"/>
                    <a:pt x="156739" y="35171"/>
                  </a:cubicBezTo>
                  <a:cubicBezTo>
                    <a:pt x="160562" y="33642"/>
                    <a:pt x="148328" y="29054"/>
                    <a:pt x="148328" y="23702"/>
                  </a:cubicBezTo>
                  <a:cubicBezTo>
                    <a:pt x="148328" y="18350"/>
                    <a:pt x="142212" y="6117"/>
                    <a:pt x="139154" y="5352"/>
                  </a:cubicBezTo>
                  <a:cubicBezTo>
                    <a:pt x="136095" y="4588"/>
                    <a:pt x="126920" y="17586"/>
                    <a:pt x="122333" y="17586"/>
                  </a:cubicBezTo>
                  <a:cubicBezTo>
                    <a:pt x="118510" y="17586"/>
                    <a:pt x="109335" y="9175"/>
                    <a:pt x="106276" y="16056"/>
                  </a:cubicBezTo>
                  <a:cubicBezTo>
                    <a:pt x="103218" y="22937"/>
                    <a:pt x="97102" y="12233"/>
                    <a:pt x="93279" y="18350"/>
                  </a:cubicBezTo>
                  <a:cubicBezTo>
                    <a:pt x="89456" y="24467"/>
                    <a:pt x="86398" y="12233"/>
                    <a:pt x="86398" y="12233"/>
                  </a:cubicBezTo>
                  <a:cubicBezTo>
                    <a:pt x="86398" y="12233"/>
                    <a:pt x="86398" y="10704"/>
                    <a:pt x="86398" y="8410"/>
                  </a:cubicBezTo>
                  <a:cubicBezTo>
                    <a:pt x="85633" y="8410"/>
                    <a:pt x="84868" y="9175"/>
                    <a:pt x="84104" y="9175"/>
                  </a:cubicBezTo>
                  <a:cubicBezTo>
                    <a:pt x="72635" y="13763"/>
                    <a:pt x="51227" y="10704"/>
                    <a:pt x="50462" y="6881"/>
                  </a:cubicBezTo>
                  <a:cubicBezTo>
                    <a:pt x="49698" y="3058"/>
                    <a:pt x="33641" y="0"/>
                    <a:pt x="33641" y="0"/>
                  </a:cubicBezTo>
                  <a:cubicBezTo>
                    <a:pt x="33641" y="0"/>
                    <a:pt x="34406" y="9175"/>
                    <a:pt x="28290" y="11469"/>
                  </a:cubicBezTo>
                  <a:cubicBezTo>
                    <a:pt x="22937" y="13763"/>
                    <a:pt x="29818" y="20644"/>
                    <a:pt x="29818" y="22937"/>
                  </a:cubicBezTo>
                  <a:cubicBezTo>
                    <a:pt x="29818" y="25231"/>
                    <a:pt x="25231" y="28290"/>
                    <a:pt x="21408" y="26760"/>
                  </a:cubicBezTo>
                  <a:cubicBezTo>
                    <a:pt x="17585" y="25231"/>
                    <a:pt x="7646" y="35171"/>
                    <a:pt x="2294" y="38994"/>
                  </a:cubicBezTo>
                  <a:cubicBezTo>
                    <a:pt x="1529" y="39758"/>
                    <a:pt x="764" y="40523"/>
                    <a:pt x="0" y="41287"/>
                  </a:cubicBezTo>
                  <a:cubicBezTo>
                    <a:pt x="7646" y="48169"/>
                    <a:pt x="6881" y="55815"/>
                    <a:pt x="16821" y="62696"/>
                  </a:cubicBezTo>
                  <a:cubicBezTo>
                    <a:pt x="25231" y="69577"/>
                    <a:pt x="36700" y="77987"/>
                    <a:pt x="42816" y="92514"/>
                  </a:cubicBezTo>
                  <a:cubicBezTo>
                    <a:pt x="49698" y="86398"/>
                    <a:pt x="58108" y="77987"/>
                    <a:pt x="58873" y="741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9" name="Vrije vorm: vorm 428">
              <a:extLst>
                <a:ext uri="{FF2B5EF4-FFF2-40B4-BE49-F238E27FC236}">
                  <a16:creationId xmlns:a16="http://schemas.microsoft.com/office/drawing/2014/main" id="{217DF2B7-4C0A-4348-9CDF-99D990CC94B1}"/>
                </a:ext>
              </a:extLst>
            </p:cNvPr>
            <p:cNvSpPr/>
            <p:nvPr/>
          </p:nvSpPr>
          <p:spPr>
            <a:xfrm>
              <a:off x="6067705" y="4106272"/>
              <a:ext cx="96634" cy="97866"/>
            </a:xfrm>
            <a:custGeom>
              <a:avLst/>
              <a:gdLst>
                <a:gd name="connsiteX0" fmla="*/ 79517 w 96634"/>
                <a:gd name="connsiteY0" fmla="*/ 56579 h 97866"/>
                <a:gd name="connsiteX1" fmla="*/ 71871 w 96634"/>
                <a:gd name="connsiteY1" fmla="*/ 48933 h 97866"/>
                <a:gd name="connsiteX2" fmla="*/ 74164 w 96634"/>
                <a:gd name="connsiteY2" fmla="*/ 31348 h 97866"/>
                <a:gd name="connsiteX3" fmla="*/ 74929 w 96634"/>
                <a:gd name="connsiteY3" fmla="*/ 25231 h 97866"/>
                <a:gd name="connsiteX4" fmla="*/ 70342 w 96634"/>
                <a:gd name="connsiteY4" fmla="*/ 21408 h 97866"/>
                <a:gd name="connsiteX5" fmla="*/ 61166 w 96634"/>
                <a:gd name="connsiteY5" fmla="*/ 29054 h 97866"/>
                <a:gd name="connsiteX6" fmla="*/ 49698 w 96634"/>
                <a:gd name="connsiteY6" fmla="*/ 20644 h 97866"/>
                <a:gd name="connsiteX7" fmla="*/ 42816 w 96634"/>
                <a:gd name="connsiteY7" fmla="*/ 0 h 97866"/>
                <a:gd name="connsiteX8" fmla="*/ 25996 w 96634"/>
                <a:gd name="connsiteY8" fmla="*/ 3058 h 97866"/>
                <a:gd name="connsiteX9" fmla="*/ 23702 w 96634"/>
                <a:gd name="connsiteY9" fmla="*/ 15292 h 97866"/>
                <a:gd name="connsiteX10" fmla="*/ 5352 w 96634"/>
                <a:gd name="connsiteY10" fmla="*/ 31348 h 97866"/>
                <a:gd name="connsiteX11" fmla="*/ 0 w 96634"/>
                <a:gd name="connsiteY11" fmla="*/ 39758 h 97866"/>
                <a:gd name="connsiteX12" fmla="*/ 29819 w 96634"/>
                <a:gd name="connsiteY12" fmla="*/ 61166 h 97866"/>
                <a:gd name="connsiteX13" fmla="*/ 84104 w 96634"/>
                <a:gd name="connsiteY13" fmla="*/ 97102 h 97866"/>
                <a:gd name="connsiteX14" fmla="*/ 89456 w 96634"/>
                <a:gd name="connsiteY14" fmla="*/ 97866 h 97866"/>
                <a:gd name="connsiteX15" fmla="*/ 96337 w 96634"/>
                <a:gd name="connsiteY15" fmla="*/ 74929 h 97866"/>
                <a:gd name="connsiteX16" fmla="*/ 79517 w 96634"/>
                <a:gd name="connsiteY16" fmla="*/ 56579 h 9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634" h="97866">
                  <a:moveTo>
                    <a:pt x="79517" y="56579"/>
                  </a:moveTo>
                  <a:cubicBezTo>
                    <a:pt x="72635" y="51991"/>
                    <a:pt x="68812" y="51991"/>
                    <a:pt x="71871" y="48933"/>
                  </a:cubicBezTo>
                  <a:cubicBezTo>
                    <a:pt x="74929" y="45875"/>
                    <a:pt x="75694" y="40523"/>
                    <a:pt x="74164" y="31348"/>
                  </a:cubicBezTo>
                  <a:cubicBezTo>
                    <a:pt x="74164" y="28289"/>
                    <a:pt x="74164" y="26760"/>
                    <a:pt x="74929" y="25231"/>
                  </a:cubicBezTo>
                  <a:cubicBezTo>
                    <a:pt x="72635" y="24466"/>
                    <a:pt x="70342" y="22937"/>
                    <a:pt x="70342" y="21408"/>
                  </a:cubicBezTo>
                  <a:cubicBezTo>
                    <a:pt x="69577" y="16821"/>
                    <a:pt x="64989" y="23702"/>
                    <a:pt x="61166" y="29054"/>
                  </a:cubicBezTo>
                  <a:cubicBezTo>
                    <a:pt x="57344" y="34406"/>
                    <a:pt x="48933" y="28289"/>
                    <a:pt x="49698" y="20644"/>
                  </a:cubicBezTo>
                  <a:cubicBezTo>
                    <a:pt x="50462" y="12998"/>
                    <a:pt x="45875" y="0"/>
                    <a:pt x="42816" y="0"/>
                  </a:cubicBezTo>
                  <a:cubicBezTo>
                    <a:pt x="41288" y="0"/>
                    <a:pt x="34406" y="765"/>
                    <a:pt x="25996" y="3058"/>
                  </a:cubicBezTo>
                  <a:cubicBezTo>
                    <a:pt x="26760" y="6881"/>
                    <a:pt x="24467" y="11469"/>
                    <a:pt x="23702" y="15292"/>
                  </a:cubicBezTo>
                  <a:cubicBezTo>
                    <a:pt x="22937" y="19879"/>
                    <a:pt x="9939" y="27525"/>
                    <a:pt x="5352" y="31348"/>
                  </a:cubicBezTo>
                  <a:cubicBezTo>
                    <a:pt x="3823" y="32877"/>
                    <a:pt x="2294" y="35935"/>
                    <a:pt x="0" y="39758"/>
                  </a:cubicBezTo>
                  <a:cubicBezTo>
                    <a:pt x="9939" y="45875"/>
                    <a:pt x="20644" y="53521"/>
                    <a:pt x="29819" y="61166"/>
                  </a:cubicBezTo>
                  <a:cubicBezTo>
                    <a:pt x="46639" y="74164"/>
                    <a:pt x="71871" y="92514"/>
                    <a:pt x="84104" y="97102"/>
                  </a:cubicBezTo>
                  <a:cubicBezTo>
                    <a:pt x="85633" y="97866"/>
                    <a:pt x="87927" y="97866"/>
                    <a:pt x="89456" y="97866"/>
                  </a:cubicBezTo>
                  <a:cubicBezTo>
                    <a:pt x="92514" y="84104"/>
                    <a:pt x="95573" y="82575"/>
                    <a:pt x="96337" y="74929"/>
                  </a:cubicBezTo>
                  <a:cubicBezTo>
                    <a:pt x="98631" y="67283"/>
                    <a:pt x="87162" y="61931"/>
                    <a:pt x="79517" y="565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0" name="Vrije vorm: vorm 429">
              <a:extLst>
                <a:ext uri="{FF2B5EF4-FFF2-40B4-BE49-F238E27FC236}">
                  <a16:creationId xmlns:a16="http://schemas.microsoft.com/office/drawing/2014/main" id="{414DEB68-217A-42FB-BAB1-3B42467F0FD0}"/>
                </a:ext>
              </a:extLst>
            </p:cNvPr>
            <p:cNvSpPr/>
            <p:nvPr/>
          </p:nvSpPr>
          <p:spPr>
            <a:xfrm>
              <a:off x="6067705" y="4106272"/>
              <a:ext cx="96634" cy="97866"/>
            </a:xfrm>
            <a:custGeom>
              <a:avLst/>
              <a:gdLst>
                <a:gd name="connsiteX0" fmla="*/ 79517 w 96634"/>
                <a:gd name="connsiteY0" fmla="*/ 56579 h 97866"/>
                <a:gd name="connsiteX1" fmla="*/ 71871 w 96634"/>
                <a:gd name="connsiteY1" fmla="*/ 48933 h 97866"/>
                <a:gd name="connsiteX2" fmla="*/ 74164 w 96634"/>
                <a:gd name="connsiteY2" fmla="*/ 31348 h 97866"/>
                <a:gd name="connsiteX3" fmla="*/ 74929 w 96634"/>
                <a:gd name="connsiteY3" fmla="*/ 25231 h 97866"/>
                <a:gd name="connsiteX4" fmla="*/ 70342 w 96634"/>
                <a:gd name="connsiteY4" fmla="*/ 21408 h 97866"/>
                <a:gd name="connsiteX5" fmla="*/ 61166 w 96634"/>
                <a:gd name="connsiteY5" fmla="*/ 29054 h 97866"/>
                <a:gd name="connsiteX6" fmla="*/ 49698 w 96634"/>
                <a:gd name="connsiteY6" fmla="*/ 20644 h 97866"/>
                <a:gd name="connsiteX7" fmla="*/ 42816 w 96634"/>
                <a:gd name="connsiteY7" fmla="*/ 0 h 97866"/>
                <a:gd name="connsiteX8" fmla="*/ 25996 w 96634"/>
                <a:gd name="connsiteY8" fmla="*/ 3058 h 97866"/>
                <a:gd name="connsiteX9" fmla="*/ 23702 w 96634"/>
                <a:gd name="connsiteY9" fmla="*/ 15292 h 97866"/>
                <a:gd name="connsiteX10" fmla="*/ 5352 w 96634"/>
                <a:gd name="connsiteY10" fmla="*/ 31348 h 97866"/>
                <a:gd name="connsiteX11" fmla="*/ 0 w 96634"/>
                <a:gd name="connsiteY11" fmla="*/ 39758 h 97866"/>
                <a:gd name="connsiteX12" fmla="*/ 29819 w 96634"/>
                <a:gd name="connsiteY12" fmla="*/ 61166 h 97866"/>
                <a:gd name="connsiteX13" fmla="*/ 84104 w 96634"/>
                <a:gd name="connsiteY13" fmla="*/ 97102 h 97866"/>
                <a:gd name="connsiteX14" fmla="*/ 89456 w 96634"/>
                <a:gd name="connsiteY14" fmla="*/ 97866 h 97866"/>
                <a:gd name="connsiteX15" fmla="*/ 96337 w 96634"/>
                <a:gd name="connsiteY15" fmla="*/ 74929 h 97866"/>
                <a:gd name="connsiteX16" fmla="*/ 79517 w 96634"/>
                <a:gd name="connsiteY16" fmla="*/ 56579 h 9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634" h="97866">
                  <a:moveTo>
                    <a:pt x="79517" y="56579"/>
                  </a:moveTo>
                  <a:cubicBezTo>
                    <a:pt x="72635" y="51991"/>
                    <a:pt x="68812" y="51991"/>
                    <a:pt x="71871" y="48933"/>
                  </a:cubicBezTo>
                  <a:cubicBezTo>
                    <a:pt x="74929" y="45875"/>
                    <a:pt x="75694" y="40523"/>
                    <a:pt x="74164" y="31348"/>
                  </a:cubicBezTo>
                  <a:cubicBezTo>
                    <a:pt x="74164" y="28289"/>
                    <a:pt x="74164" y="26760"/>
                    <a:pt x="74929" y="25231"/>
                  </a:cubicBezTo>
                  <a:cubicBezTo>
                    <a:pt x="72635" y="24466"/>
                    <a:pt x="70342" y="22937"/>
                    <a:pt x="70342" y="21408"/>
                  </a:cubicBezTo>
                  <a:cubicBezTo>
                    <a:pt x="69577" y="16821"/>
                    <a:pt x="64989" y="23702"/>
                    <a:pt x="61166" y="29054"/>
                  </a:cubicBezTo>
                  <a:cubicBezTo>
                    <a:pt x="57344" y="34406"/>
                    <a:pt x="48933" y="28289"/>
                    <a:pt x="49698" y="20644"/>
                  </a:cubicBezTo>
                  <a:cubicBezTo>
                    <a:pt x="50462" y="12998"/>
                    <a:pt x="45875" y="0"/>
                    <a:pt x="42816" y="0"/>
                  </a:cubicBezTo>
                  <a:cubicBezTo>
                    <a:pt x="41288" y="0"/>
                    <a:pt x="34406" y="765"/>
                    <a:pt x="25996" y="3058"/>
                  </a:cubicBezTo>
                  <a:cubicBezTo>
                    <a:pt x="26760" y="6881"/>
                    <a:pt x="24467" y="11469"/>
                    <a:pt x="23702" y="15292"/>
                  </a:cubicBezTo>
                  <a:cubicBezTo>
                    <a:pt x="22937" y="19879"/>
                    <a:pt x="9939" y="27525"/>
                    <a:pt x="5352" y="31348"/>
                  </a:cubicBezTo>
                  <a:cubicBezTo>
                    <a:pt x="3823" y="32877"/>
                    <a:pt x="2294" y="35935"/>
                    <a:pt x="0" y="39758"/>
                  </a:cubicBezTo>
                  <a:cubicBezTo>
                    <a:pt x="9939" y="45875"/>
                    <a:pt x="20644" y="53521"/>
                    <a:pt x="29819" y="61166"/>
                  </a:cubicBezTo>
                  <a:cubicBezTo>
                    <a:pt x="46639" y="74164"/>
                    <a:pt x="71871" y="92514"/>
                    <a:pt x="84104" y="97102"/>
                  </a:cubicBezTo>
                  <a:cubicBezTo>
                    <a:pt x="85633" y="97866"/>
                    <a:pt x="87927" y="97866"/>
                    <a:pt x="89456" y="97866"/>
                  </a:cubicBezTo>
                  <a:cubicBezTo>
                    <a:pt x="92514" y="84104"/>
                    <a:pt x="95573" y="82575"/>
                    <a:pt x="96337" y="74929"/>
                  </a:cubicBezTo>
                  <a:cubicBezTo>
                    <a:pt x="98631" y="67283"/>
                    <a:pt x="87162" y="61931"/>
                    <a:pt x="79517" y="565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1" name="Vrije vorm: vorm 430">
              <a:extLst>
                <a:ext uri="{FF2B5EF4-FFF2-40B4-BE49-F238E27FC236}">
                  <a16:creationId xmlns:a16="http://schemas.microsoft.com/office/drawing/2014/main" id="{E2606E6D-5DF8-4194-A08D-53CD1D9257B6}"/>
                </a:ext>
              </a:extLst>
            </p:cNvPr>
            <p:cNvSpPr/>
            <p:nvPr/>
          </p:nvSpPr>
          <p:spPr>
            <a:xfrm>
              <a:off x="6027947" y="4069572"/>
              <a:ext cx="66592" cy="77987"/>
            </a:xfrm>
            <a:custGeom>
              <a:avLst/>
              <a:gdLst>
                <a:gd name="connsiteX0" fmla="*/ 64225 w 66592"/>
                <a:gd name="connsiteY0" fmla="*/ 52756 h 77987"/>
                <a:gd name="connsiteX1" fmla="*/ 65754 w 66592"/>
                <a:gd name="connsiteY1" fmla="*/ 38994 h 77987"/>
                <a:gd name="connsiteX2" fmla="*/ 62696 w 66592"/>
                <a:gd name="connsiteY2" fmla="*/ 24467 h 77987"/>
                <a:gd name="connsiteX3" fmla="*/ 44346 w 66592"/>
                <a:gd name="connsiteY3" fmla="*/ 0 h 77987"/>
                <a:gd name="connsiteX4" fmla="*/ 26760 w 66592"/>
                <a:gd name="connsiteY4" fmla="*/ 3823 h 77987"/>
                <a:gd name="connsiteX5" fmla="*/ 16056 w 66592"/>
                <a:gd name="connsiteY5" fmla="*/ 6881 h 77987"/>
                <a:gd name="connsiteX6" fmla="*/ 0 w 66592"/>
                <a:gd name="connsiteY6" fmla="*/ 25231 h 77987"/>
                <a:gd name="connsiteX7" fmla="*/ 3059 w 66592"/>
                <a:gd name="connsiteY7" fmla="*/ 34406 h 77987"/>
                <a:gd name="connsiteX8" fmla="*/ 21408 w 66592"/>
                <a:gd name="connsiteY8" fmla="*/ 64989 h 77987"/>
                <a:gd name="connsiteX9" fmla="*/ 39758 w 66592"/>
                <a:gd name="connsiteY9" fmla="*/ 77987 h 77987"/>
                <a:gd name="connsiteX10" fmla="*/ 45110 w 66592"/>
                <a:gd name="connsiteY10" fmla="*/ 69577 h 77987"/>
                <a:gd name="connsiteX11" fmla="*/ 64225 w 66592"/>
                <a:gd name="connsiteY11" fmla="*/ 52756 h 7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92" h="77987">
                  <a:moveTo>
                    <a:pt x="64225" y="52756"/>
                  </a:moveTo>
                  <a:cubicBezTo>
                    <a:pt x="64989" y="48169"/>
                    <a:pt x="68048" y="42817"/>
                    <a:pt x="65754" y="38994"/>
                  </a:cubicBezTo>
                  <a:cubicBezTo>
                    <a:pt x="63460" y="34406"/>
                    <a:pt x="62696" y="29819"/>
                    <a:pt x="62696" y="24467"/>
                  </a:cubicBezTo>
                  <a:cubicBezTo>
                    <a:pt x="62696" y="19115"/>
                    <a:pt x="48933" y="0"/>
                    <a:pt x="44346" y="0"/>
                  </a:cubicBezTo>
                  <a:cubicBezTo>
                    <a:pt x="38994" y="0"/>
                    <a:pt x="32877" y="4588"/>
                    <a:pt x="26760" y="3823"/>
                  </a:cubicBezTo>
                  <a:cubicBezTo>
                    <a:pt x="21408" y="3059"/>
                    <a:pt x="16821" y="765"/>
                    <a:pt x="16056" y="6881"/>
                  </a:cubicBezTo>
                  <a:cubicBezTo>
                    <a:pt x="16056" y="10704"/>
                    <a:pt x="6881" y="19115"/>
                    <a:pt x="0" y="25231"/>
                  </a:cubicBezTo>
                  <a:cubicBezTo>
                    <a:pt x="1529" y="28290"/>
                    <a:pt x="2294" y="31348"/>
                    <a:pt x="3059" y="34406"/>
                  </a:cubicBezTo>
                  <a:cubicBezTo>
                    <a:pt x="8411" y="54285"/>
                    <a:pt x="13762" y="58108"/>
                    <a:pt x="21408" y="64989"/>
                  </a:cubicBezTo>
                  <a:cubicBezTo>
                    <a:pt x="25231" y="68048"/>
                    <a:pt x="32113" y="72635"/>
                    <a:pt x="39758" y="77987"/>
                  </a:cubicBezTo>
                  <a:cubicBezTo>
                    <a:pt x="42052" y="74164"/>
                    <a:pt x="43581" y="71106"/>
                    <a:pt x="45110" y="69577"/>
                  </a:cubicBezTo>
                  <a:cubicBezTo>
                    <a:pt x="51227" y="64225"/>
                    <a:pt x="63460" y="57344"/>
                    <a:pt x="64225" y="527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2" name="Vrije vorm: vorm 431">
              <a:extLst>
                <a:ext uri="{FF2B5EF4-FFF2-40B4-BE49-F238E27FC236}">
                  <a16:creationId xmlns:a16="http://schemas.microsoft.com/office/drawing/2014/main" id="{62BA3C16-7812-4738-974D-D480CA782D4F}"/>
                </a:ext>
              </a:extLst>
            </p:cNvPr>
            <p:cNvSpPr/>
            <p:nvPr/>
          </p:nvSpPr>
          <p:spPr>
            <a:xfrm>
              <a:off x="6027947" y="4069572"/>
              <a:ext cx="66592" cy="77987"/>
            </a:xfrm>
            <a:custGeom>
              <a:avLst/>
              <a:gdLst>
                <a:gd name="connsiteX0" fmla="*/ 64225 w 66592"/>
                <a:gd name="connsiteY0" fmla="*/ 52756 h 77987"/>
                <a:gd name="connsiteX1" fmla="*/ 65754 w 66592"/>
                <a:gd name="connsiteY1" fmla="*/ 38994 h 77987"/>
                <a:gd name="connsiteX2" fmla="*/ 62696 w 66592"/>
                <a:gd name="connsiteY2" fmla="*/ 24467 h 77987"/>
                <a:gd name="connsiteX3" fmla="*/ 44346 w 66592"/>
                <a:gd name="connsiteY3" fmla="*/ 0 h 77987"/>
                <a:gd name="connsiteX4" fmla="*/ 26760 w 66592"/>
                <a:gd name="connsiteY4" fmla="*/ 3823 h 77987"/>
                <a:gd name="connsiteX5" fmla="*/ 16056 w 66592"/>
                <a:gd name="connsiteY5" fmla="*/ 6881 h 77987"/>
                <a:gd name="connsiteX6" fmla="*/ 0 w 66592"/>
                <a:gd name="connsiteY6" fmla="*/ 25231 h 77987"/>
                <a:gd name="connsiteX7" fmla="*/ 3059 w 66592"/>
                <a:gd name="connsiteY7" fmla="*/ 34406 h 77987"/>
                <a:gd name="connsiteX8" fmla="*/ 21408 w 66592"/>
                <a:gd name="connsiteY8" fmla="*/ 64989 h 77987"/>
                <a:gd name="connsiteX9" fmla="*/ 39758 w 66592"/>
                <a:gd name="connsiteY9" fmla="*/ 77987 h 77987"/>
                <a:gd name="connsiteX10" fmla="*/ 45110 w 66592"/>
                <a:gd name="connsiteY10" fmla="*/ 69577 h 77987"/>
                <a:gd name="connsiteX11" fmla="*/ 64225 w 66592"/>
                <a:gd name="connsiteY11" fmla="*/ 52756 h 7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92" h="77987">
                  <a:moveTo>
                    <a:pt x="64225" y="52756"/>
                  </a:moveTo>
                  <a:cubicBezTo>
                    <a:pt x="64989" y="48169"/>
                    <a:pt x="68048" y="42817"/>
                    <a:pt x="65754" y="38994"/>
                  </a:cubicBezTo>
                  <a:cubicBezTo>
                    <a:pt x="63460" y="34406"/>
                    <a:pt x="62696" y="29819"/>
                    <a:pt x="62696" y="24467"/>
                  </a:cubicBezTo>
                  <a:cubicBezTo>
                    <a:pt x="62696" y="19115"/>
                    <a:pt x="48933" y="0"/>
                    <a:pt x="44346" y="0"/>
                  </a:cubicBezTo>
                  <a:cubicBezTo>
                    <a:pt x="38994" y="0"/>
                    <a:pt x="32877" y="4588"/>
                    <a:pt x="26760" y="3823"/>
                  </a:cubicBezTo>
                  <a:cubicBezTo>
                    <a:pt x="21408" y="3059"/>
                    <a:pt x="16821" y="765"/>
                    <a:pt x="16056" y="6881"/>
                  </a:cubicBezTo>
                  <a:cubicBezTo>
                    <a:pt x="16056" y="10704"/>
                    <a:pt x="6881" y="19115"/>
                    <a:pt x="0" y="25231"/>
                  </a:cubicBezTo>
                  <a:cubicBezTo>
                    <a:pt x="1529" y="28290"/>
                    <a:pt x="2294" y="31348"/>
                    <a:pt x="3059" y="34406"/>
                  </a:cubicBezTo>
                  <a:cubicBezTo>
                    <a:pt x="8411" y="54285"/>
                    <a:pt x="13762" y="58108"/>
                    <a:pt x="21408" y="64989"/>
                  </a:cubicBezTo>
                  <a:cubicBezTo>
                    <a:pt x="25231" y="68048"/>
                    <a:pt x="32113" y="72635"/>
                    <a:pt x="39758" y="77987"/>
                  </a:cubicBezTo>
                  <a:cubicBezTo>
                    <a:pt x="42052" y="74164"/>
                    <a:pt x="43581" y="71106"/>
                    <a:pt x="45110" y="69577"/>
                  </a:cubicBezTo>
                  <a:cubicBezTo>
                    <a:pt x="51227" y="64225"/>
                    <a:pt x="63460" y="57344"/>
                    <a:pt x="64225" y="527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3" name="Vrije vorm: vorm 432">
              <a:extLst>
                <a:ext uri="{FF2B5EF4-FFF2-40B4-BE49-F238E27FC236}">
                  <a16:creationId xmlns:a16="http://schemas.microsoft.com/office/drawing/2014/main" id="{E1CEBF1C-FB45-4341-89C0-2CB575BD98BA}"/>
                </a:ext>
              </a:extLst>
            </p:cNvPr>
            <p:cNvSpPr/>
            <p:nvPr/>
          </p:nvSpPr>
          <p:spPr>
            <a:xfrm>
              <a:off x="5941549" y="3618469"/>
              <a:ext cx="194394" cy="165149"/>
            </a:xfrm>
            <a:custGeom>
              <a:avLst/>
              <a:gdLst>
                <a:gd name="connsiteX0" fmla="*/ 90985 w 194394"/>
                <a:gd name="connsiteY0" fmla="*/ 127685 h 165149"/>
                <a:gd name="connsiteX1" fmla="*/ 115452 w 194394"/>
                <a:gd name="connsiteY1" fmla="*/ 109335 h 165149"/>
                <a:gd name="connsiteX2" fmla="*/ 115452 w 194394"/>
                <a:gd name="connsiteY2" fmla="*/ 44346 h 165149"/>
                <a:gd name="connsiteX3" fmla="*/ 193439 w 194394"/>
                <a:gd name="connsiteY3" fmla="*/ 44346 h 165149"/>
                <a:gd name="connsiteX4" fmla="*/ 194204 w 194394"/>
                <a:gd name="connsiteY4" fmla="*/ 9175 h 165149"/>
                <a:gd name="connsiteX5" fmla="*/ 177383 w 194394"/>
                <a:gd name="connsiteY5" fmla="*/ 0 h 165149"/>
                <a:gd name="connsiteX6" fmla="*/ 90985 w 194394"/>
                <a:gd name="connsiteY6" fmla="*/ 0 h 165149"/>
                <a:gd name="connsiteX7" fmla="*/ 77987 w 194394"/>
                <a:gd name="connsiteY7" fmla="*/ 22173 h 165149"/>
                <a:gd name="connsiteX8" fmla="*/ 47404 w 194394"/>
                <a:gd name="connsiteY8" fmla="*/ 66519 h 165149"/>
                <a:gd name="connsiteX9" fmla="*/ 6881 w 194394"/>
                <a:gd name="connsiteY9" fmla="*/ 142212 h 165149"/>
                <a:gd name="connsiteX10" fmla="*/ 0 w 194394"/>
                <a:gd name="connsiteY10" fmla="*/ 165150 h 165149"/>
                <a:gd name="connsiteX11" fmla="*/ 91750 w 194394"/>
                <a:gd name="connsiteY11" fmla="*/ 165150 h 165149"/>
                <a:gd name="connsiteX12" fmla="*/ 91750 w 194394"/>
                <a:gd name="connsiteY12" fmla="*/ 127685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94" h="165149">
                  <a:moveTo>
                    <a:pt x="90985" y="127685"/>
                  </a:moveTo>
                  <a:cubicBezTo>
                    <a:pt x="90985" y="122333"/>
                    <a:pt x="115452" y="114687"/>
                    <a:pt x="115452" y="109335"/>
                  </a:cubicBezTo>
                  <a:lnTo>
                    <a:pt x="115452" y="44346"/>
                  </a:lnTo>
                  <a:cubicBezTo>
                    <a:pt x="115452" y="44346"/>
                    <a:pt x="191145" y="45875"/>
                    <a:pt x="193439" y="44346"/>
                  </a:cubicBezTo>
                  <a:cubicBezTo>
                    <a:pt x="194968" y="43581"/>
                    <a:pt x="194204" y="25996"/>
                    <a:pt x="194204" y="9175"/>
                  </a:cubicBezTo>
                  <a:cubicBezTo>
                    <a:pt x="191145" y="3823"/>
                    <a:pt x="195733" y="0"/>
                    <a:pt x="177383" y="0"/>
                  </a:cubicBezTo>
                  <a:lnTo>
                    <a:pt x="90985" y="0"/>
                  </a:lnTo>
                  <a:cubicBezTo>
                    <a:pt x="84104" y="6881"/>
                    <a:pt x="81045" y="15292"/>
                    <a:pt x="77987" y="22173"/>
                  </a:cubicBezTo>
                  <a:cubicBezTo>
                    <a:pt x="74164" y="33642"/>
                    <a:pt x="48169" y="50462"/>
                    <a:pt x="47404" y="66519"/>
                  </a:cubicBezTo>
                  <a:cubicBezTo>
                    <a:pt x="46639" y="82575"/>
                    <a:pt x="22173" y="107806"/>
                    <a:pt x="6881" y="142212"/>
                  </a:cubicBezTo>
                  <a:cubicBezTo>
                    <a:pt x="2294" y="151387"/>
                    <a:pt x="764" y="159033"/>
                    <a:pt x="0" y="165150"/>
                  </a:cubicBezTo>
                  <a:lnTo>
                    <a:pt x="91750" y="165150"/>
                  </a:lnTo>
                  <a:lnTo>
                    <a:pt x="91750" y="12768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4" name="Vrije vorm: vorm 433">
              <a:extLst>
                <a:ext uri="{FF2B5EF4-FFF2-40B4-BE49-F238E27FC236}">
                  <a16:creationId xmlns:a16="http://schemas.microsoft.com/office/drawing/2014/main" id="{E4C4C7F0-6DF2-4111-BC54-01B0ED2AC23B}"/>
                </a:ext>
              </a:extLst>
            </p:cNvPr>
            <p:cNvSpPr/>
            <p:nvPr/>
          </p:nvSpPr>
          <p:spPr>
            <a:xfrm>
              <a:off x="5941549" y="3618469"/>
              <a:ext cx="194394" cy="165149"/>
            </a:xfrm>
            <a:custGeom>
              <a:avLst/>
              <a:gdLst>
                <a:gd name="connsiteX0" fmla="*/ 90985 w 194394"/>
                <a:gd name="connsiteY0" fmla="*/ 127685 h 165149"/>
                <a:gd name="connsiteX1" fmla="*/ 115452 w 194394"/>
                <a:gd name="connsiteY1" fmla="*/ 109335 h 165149"/>
                <a:gd name="connsiteX2" fmla="*/ 115452 w 194394"/>
                <a:gd name="connsiteY2" fmla="*/ 44346 h 165149"/>
                <a:gd name="connsiteX3" fmla="*/ 193439 w 194394"/>
                <a:gd name="connsiteY3" fmla="*/ 44346 h 165149"/>
                <a:gd name="connsiteX4" fmla="*/ 194204 w 194394"/>
                <a:gd name="connsiteY4" fmla="*/ 9175 h 165149"/>
                <a:gd name="connsiteX5" fmla="*/ 177383 w 194394"/>
                <a:gd name="connsiteY5" fmla="*/ 0 h 165149"/>
                <a:gd name="connsiteX6" fmla="*/ 90985 w 194394"/>
                <a:gd name="connsiteY6" fmla="*/ 0 h 165149"/>
                <a:gd name="connsiteX7" fmla="*/ 77987 w 194394"/>
                <a:gd name="connsiteY7" fmla="*/ 22173 h 165149"/>
                <a:gd name="connsiteX8" fmla="*/ 47404 w 194394"/>
                <a:gd name="connsiteY8" fmla="*/ 66519 h 165149"/>
                <a:gd name="connsiteX9" fmla="*/ 6881 w 194394"/>
                <a:gd name="connsiteY9" fmla="*/ 142212 h 165149"/>
                <a:gd name="connsiteX10" fmla="*/ 0 w 194394"/>
                <a:gd name="connsiteY10" fmla="*/ 165150 h 165149"/>
                <a:gd name="connsiteX11" fmla="*/ 91750 w 194394"/>
                <a:gd name="connsiteY11" fmla="*/ 165150 h 165149"/>
                <a:gd name="connsiteX12" fmla="*/ 91750 w 194394"/>
                <a:gd name="connsiteY12" fmla="*/ 127685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94" h="165149">
                  <a:moveTo>
                    <a:pt x="90985" y="127685"/>
                  </a:moveTo>
                  <a:cubicBezTo>
                    <a:pt x="90985" y="122333"/>
                    <a:pt x="115452" y="114687"/>
                    <a:pt x="115452" y="109335"/>
                  </a:cubicBezTo>
                  <a:lnTo>
                    <a:pt x="115452" y="44346"/>
                  </a:lnTo>
                  <a:cubicBezTo>
                    <a:pt x="115452" y="44346"/>
                    <a:pt x="191145" y="45875"/>
                    <a:pt x="193439" y="44346"/>
                  </a:cubicBezTo>
                  <a:cubicBezTo>
                    <a:pt x="194968" y="43581"/>
                    <a:pt x="194204" y="25996"/>
                    <a:pt x="194204" y="9175"/>
                  </a:cubicBezTo>
                  <a:cubicBezTo>
                    <a:pt x="191145" y="3823"/>
                    <a:pt x="195733" y="0"/>
                    <a:pt x="177383" y="0"/>
                  </a:cubicBezTo>
                  <a:lnTo>
                    <a:pt x="90985" y="0"/>
                  </a:lnTo>
                  <a:cubicBezTo>
                    <a:pt x="84104" y="6881"/>
                    <a:pt x="81045" y="15292"/>
                    <a:pt x="77987" y="22173"/>
                  </a:cubicBezTo>
                  <a:cubicBezTo>
                    <a:pt x="74164" y="33642"/>
                    <a:pt x="48169" y="50462"/>
                    <a:pt x="47404" y="66519"/>
                  </a:cubicBezTo>
                  <a:cubicBezTo>
                    <a:pt x="46639" y="82575"/>
                    <a:pt x="22173" y="107806"/>
                    <a:pt x="6881" y="142212"/>
                  </a:cubicBezTo>
                  <a:cubicBezTo>
                    <a:pt x="2294" y="151387"/>
                    <a:pt x="764" y="159033"/>
                    <a:pt x="0" y="165150"/>
                  </a:cubicBezTo>
                  <a:lnTo>
                    <a:pt x="91750" y="165150"/>
                  </a:lnTo>
                  <a:lnTo>
                    <a:pt x="91750" y="12768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5" name="Vrije vorm: vorm 434">
              <a:extLst>
                <a:ext uri="{FF2B5EF4-FFF2-40B4-BE49-F238E27FC236}">
                  <a16:creationId xmlns:a16="http://schemas.microsoft.com/office/drawing/2014/main" id="{719F7ECC-3CCF-47A9-BF8E-794B0BD69159}"/>
                </a:ext>
              </a:extLst>
            </p:cNvPr>
            <p:cNvSpPr/>
            <p:nvPr/>
          </p:nvSpPr>
          <p:spPr>
            <a:xfrm>
              <a:off x="5939086" y="3627644"/>
              <a:ext cx="281535" cy="324182"/>
            </a:xfrm>
            <a:custGeom>
              <a:avLst/>
              <a:gdLst>
                <a:gd name="connsiteX0" fmla="*/ 23107 w 281535"/>
                <a:gd name="connsiteY0" fmla="*/ 279837 h 324182"/>
                <a:gd name="connsiteX1" fmla="*/ 44515 w 281535"/>
                <a:gd name="connsiteY1" fmla="*/ 279837 h 324182"/>
                <a:gd name="connsiteX2" fmla="*/ 62100 w 281535"/>
                <a:gd name="connsiteY2" fmla="*/ 278308 h 324182"/>
                <a:gd name="connsiteX3" fmla="*/ 75098 w 281535"/>
                <a:gd name="connsiteY3" fmla="*/ 290541 h 324182"/>
                <a:gd name="connsiteX4" fmla="*/ 83509 w 281535"/>
                <a:gd name="connsiteY4" fmla="*/ 290541 h 324182"/>
                <a:gd name="connsiteX5" fmla="*/ 99565 w 281535"/>
                <a:gd name="connsiteY5" fmla="*/ 312714 h 324182"/>
                <a:gd name="connsiteX6" fmla="*/ 110269 w 281535"/>
                <a:gd name="connsiteY6" fmla="*/ 324182 h 324182"/>
                <a:gd name="connsiteX7" fmla="*/ 122503 w 281535"/>
                <a:gd name="connsiteY7" fmla="*/ 316537 h 324182"/>
                <a:gd name="connsiteX8" fmla="*/ 136265 w 281535"/>
                <a:gd name="connsiteY8" fmla="*/ 311185 h 324182"/>
                <a:gd name="connsiteX9" fmla="*/ 148498 w 281535"/>
                <a:gd name="connsiteY9" fmla="*/ 308891 h 324182"/>
                <a:gd name="connsiteX10" fmla="*/ 163790 w 281535"/>
                <a:gd name="connsiteY10" fmla="*/ 309655 h 324182"/>
                <a:gd name="connsiteX11" fmla="*/ 178317 w 281535"/>
                <a:gd name="connsiteY11" fmla="*/ 305068 h 324182"/>
                <a:gd name="connsiteX12" fmla="*/ 269302 w 281535"/>
                <a:gd name="connsiteY12" fmla="*/ 304303 h 324182"/>
                <a:gd name="connsiteX13" fmla="*/ 272360 w 281535"/>
                <a:gd name="connsiteY13" fmla="*/ 283660 h 324182"/>
                <a:gd name="connsiteX14" fmla="*/ 264714 w 281535"/>
                <a:gd name="connsiteY14" fmla="*/ 276014 h 324182"/>
                <a:gd name="connsiteX15" fmla="*/ 242542 w 281535"/>
                <a:gd name="connsiteY15" fmla="*/ 61166 h 324182"/>
                <a:gd name="connsiteX16" fmla="*/ 281535 w 281535"/>
                <a:gd name="connsiteY16" fmla="*/ 61166 h 324182"/>
                <a:gd name="connsiteX17" fmla="*/ 199725 w 281535"/>
                <a:gd name="connsiteY17" fmla="*/ 4588 h 324182"/>
                <a:gd name="connsiteX18" fmla="*/ 195138 w 281535"/>
                <a:gd name="connsiteY18" fmla="*/ 0 h 324182"/>
                <a:gd name="connsiteX19" fmla="*/ 194373 w 281535"/>
                <a:gd name="connsiteY19" fmla="*/ 35171 h 324182"/>
                <a:gd name="connsiteX20" fmla="*/ 116386 w 281535"/>
                <a:gd name="connsiteY20" fmla="*/ 35171 h 324182"/>
                <a:gd name="connsiteX21" fmla="*/ 116386 w 281535"/>
                <a:gd name="connsiteY21" fmla="*/ 100160 h 324182"/>
                <a:gd name="connsiteX22" fmla="*/ 91919 w 281535"/>
                <a:gd name="connsiteY22" fmla="*/ 118510 h 324182"/>
                <a:gd name="connsiteX23" fmla="*/ 91919 w 281535"/>
                <a:gd name="connsiteY23" fmla="*/ 156739 h 324182"/>
                <a:gd name="connsiteX24" fmla="*/ 170 w 281535"/>
                <a:gd name="connsiteY24" fmla="*/ 156739 h 324182"/>
                <a:gd name="connsiteX25" fmla="*/ 13168 w 281535"/>
                <a:gd name="connsiteY25" fmla="*/ 184264 h 324182"/>
                <a:gd name="connsiteX26" fmla="*/ 18519 w 281535"/>
                <a:gd name="connsiteY26" fmla="*/ 223258 h 324182"/>
                <a:gd name="connsiteX27" fmla="*/ 10873 w 281535"/>
                <a:gd name="connsiteY27" fmla="*/ 271426 h 324182"/>
                <a:gd name="connsiteX28" fmla="*/ 7051 w 281535"/>
                <a:gd name="connsiteY28" fmla="*/ 292835 h 324182"/>
                <a:gd name="connsiteX29" fmla="*/ 8580 w 281535"/>
                <a:gd name="connsiteY29" fmla="*/ 292835 h 324182"/>
                <a:gd name="connsiteX30" fmla="*/ 23107 w 281535"/>
                <a:gd name="connsiteY30" fmla="*/ 279837 h 3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1535" h="324182">
                  <a:moveTo>
                    <a:pt x="23107" y="279837"/>
                  </a:moveTo>
                  <a:cubicBezTo>
                    <a:pt x="31517" y="281366"/>
                    <a:pt x="44515" y="279837"/>
                    <a:pt x="44515" y="279837"/>
                  </a:cubicBezTo>
                  <a:cubicBezTo>
                    <a:pt x="44515" y="279837"/>
                    <a:pt x="55984" y="274485"/>
                    <a:pt x="62100" y="278308"/>
                  </a:cubicBezTo>
                  <a:cubicBezTo>
                    <a:pt x="68982" y="281366"/>
                    <a:pt x="75098" y="290541"/>
                    <a:pt x="75098" y="290541"/>
                  </a:cubicBezTo>
                  <a:lnTo>
                    <a:pt x="83509" y="290541"/>
                  </a:lnTo>
                  <a:cubicBezTo>
                    <a:pt x="83509" y="290541"/>
                    <a:pt x="90390" y="309655"/>
                    <a:pt x="99565" y="312714"/>
                  </a:cubicBezTo>
                  <a:cubicBezTo>
                    <a:pt x="104917" y="315008"/>
                    <a:pt x="108740" y="320359"/>
                    <a:pt x="110269" y="324182"/>
                  </a:cubicBezTo>
                  <a:cubicBezTo>
                    <a:pt x="117150" y="324182"/>
                    <a:pt x="122503" y="321889"/>
                    <a:pt x="122503" y="316537"/>
                  </a:cubicBezTo>
                  <a:cubicBezTo>
                    <a:pt x="122503" y="309655"/>
                    <a:pt x="125561" y="301245"/>
                    <a:pt x="136265" y="311185"/>
                  </a:cubicBezTo>
                  <a:cubicBezTo>
                    <a:pt x="146969" y="321124"/>
                    <a:pt x="146969" y="311949"/>
                    <a:pt x="148498" y="308891"/>
                  </a:cubicBezTo>
                  <a:cubicBezTo>
                    <a:pt x="150792" y="305833"/>
                    <a:pt x="157673" y="309655"/>
                    <a:pt x="163790" y="309655"/>
                  </a:cubicBezTo>
                  <a:cubicBezTo>
                    <a:pt x="169907" y="309655"/>
                    <a:pt x="178317" y="305068"/>
                    <a:pt x="178317" y="305068"/>
                  </a:cubicBezTo>
                  <a:cubicBezTo>
                    <a:pt x="178317" y="305068"/>
                    <a:pt x="264714" y="305833"/>
                    <a:pt x="269302" y="304303"/>
                  </a:cubicBezTo>
                  <a:cubicBezTo>
                    <a:pt x="273125" y="302010"/>
                    <a:pt x="272360" y="283660"/>
                    <a:pt x="272360" y="283660"/>
                  </a:cubicBezTo>
                  <a:lnTo>
                    <a:pt x="264714" y="276014"/>
                  </a:lnTo>
                  <a:lnTo>
                    <a:pt x="242542" y="61166"/>
                  </a:lnTo>
                  <a:lnTo>
                    <a:pt x="281535" y="61166"/>
                  </a:lnTo>
                  <a:cubicBezTo>
                    <a:pt x="239483" y="32113"/>
                    <a:pt x="204313" y="7646"/>
                    <a:pt x="199725" y="4588"/>
                  </a:cubicBezTo>
                  <a:cubicBezTo>
                    <a:pt x="197431" y="3058"/>
                    <a:pt x="195902" y="1529"/>
                    <a:pt x="195138" y="0"/>
                  </a:cubicBezTo>
                  <a:cubicBezTo>
                    <a:pt x="195902" y="16821"/>
                    <a:pt x="195902" y="34406"/>
                    <a:pt x="194373" y="35171"/>
                  </a:cubicBezTo>
                  <a:cubicBezTo>
                    <a:pt x="192079" y="36700"/>
                    <a:pt x="116386" y="35171"/>
                    <a:pt x="116386" y="35171"/>
                  </a:cubicBezTo>
                  <a:lnTo>
                    <a:pt x="116386" y="100160"/>
                  </a:lnTo>
                  <a:cubicBezTo>
                    <a:pt x="116386" y="105512"/>
                    <a:pt x="91919" y="113158"/>
                    <a:pt x="91919" y="118510"/>
                  </a:cubicBezTo>
                  <a:lnTo>
                    <a:pt x="91919" y="156739"/>
                  </a:lnTo>
                  <a:lnTo>
                    <a:pt x="170" y="156739"/>
                  </a:lnTo>
                  <a:cubicBezTo>
                    <a:pt x="-1360" y="172795"/>
                    <a:pt x="7815" y="178147"/>
                    <a:pt x="13168" y="184264"/>
                  </a:cubicBezTo>
                  <a:cubicBezTo>
                    <a:pt x="20049" y="192675"/>
                    <a:pt x="7815" y="207966"/>
                    <a:pt x="18519" y="223258"/>
                  </a:cubicBezTo>
                  <a:cubicBezTo>
                    <a:pt x="29224" y="238549"/>
                    <a:pt x="16226" y="262251"/>
                    <a:pt x="10873" y="271426"/>
                  </a:cubicBezTo>
                  <a:cubicBezTo>
                    <a:pt x="7815" y="276014"/>
                    <a:pt x="7815" y="284424"/>
                    <a:pt x="7051" y="292835"/>
                  </a:cubicBezTo>
                  <a:cubicBezTo>
                    <a:pt x="7815" y="292835"/>
                    <a:pt x="7815" y="292835"/>
                    <a:pt x="8580" y="292835"/>
                  </a:cubicBezTo>
                  <a:cubicBezTo>
                    <a:pt x="16226" y="289776"/>
                    <a:pt x="14696" y="278308"/>
                    <a:pt x="23107" y="279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6" name="Vrije vorm: vorm 435">
              <a:extLst>
                <a:ext uri="{FF2B5EF4-FFF2-40B4-BE49-F238E27FC236}">
                  <a16:creationId xmlns:a16="http://schemas.microsoft.com/office/drawing/2014/main" id="{37C4D959-99B2-4709-A4E6-9D88CA3D5A76}"/>
                </a:ext>
              </a:extLst>
            </p:cNvPr>
            <p:cNvSpPr/>
            <p:nvPr/>
          </p:nvSpPr>
          <p:spPr>
            <a:xfrm>
              <a:off x="5939086" y="3627644"/>
              <a:ext cx="281535" cy="324182"/>
            </a:xfrm>
            <a:custGeom>
              <a:avLst/>
              <a:gdLst>
                <a:gd name="connsiteX0" fmla="*/ 23107 w 281535"/>
                <a:gd name="connsiteY0" fmla="*/ 279837 h 324182"/>
                <a:gd name="connsiteX1" fmla="*/ 44515 w 281535"/>
                <a:gd name="connsiteY1" fmla="*/ 279837 h 324182"/>
                <a:gd name="connsiteX2" fmla="*/ 62100 w 281535"/>
                <a:gd name="connsiteY2" fmla="*/ 278308 h 324182"/>
                <a:gd name="connsiteX3" fmla="*/ 75098 w 281535"/>
                <a:gd name="connsiteY3" fmla="*/ 290541 h 324182"/>
                <a:gd name="connsiteX4" fmla="*/ 83509 w 281535"/>
                <a:gd name="connsiteY4" fmla="*/ 290541 h 324182"/>
                <a:gd name="connsiteX5" fmla="*/ 99565 w 281535"/>
                <a:gd name="connsiteY5" fmla="*/ 312714 h 324182"/>
                <a:gd name="connsiteX6" fmla="*/ 110269 w 281535"/>
                <a:gd name="connsiteY6" fmla="*/ 324182 h 324182"/>
                <a:gd name="connsiteX7" fmla="*/ 122503 w 281535"/>
                <a:gd name="connsiteY7" fmla="*/ 316537 h 324182"/>
                <a:gd name="connsiteX8" fmla="*/ 136265 w 281535"/>
                <a:gd name="connsiteY8" fmla="*/ 311185 h 324182"/>
                <a:gd name="connsiteX9" fmla="*/ 148498 w 281535"/>
                <a:gd name="connsiteY9" fmla="*/ 308891 h 324182"/>
                <a:gd name="connsiteX10" fmla="*/ 163790 w 281535"/>
                <a:gd name="connsiteY10" fmla="*/ 309655 h 324182"/>
                <a:gd name="connsiteX11" fmla="*/ 178317 w 281535"/>
                <a:gd name="connsiteY11" fmla="*/ 305068 h 324182"/>
                <a:gd name="connsiteX12" fmla="*/ 269302 w 281535"/>
                <a:gd name="connsiteY12" fmla="*/ 304303 h 324182"/>
                <a:gd name="connsiteX13" fmla="*/ 272360 w 281535"/>
                <a:gd name="connsiteY13" fmla="*/ 283660 h 324182"/>
                <a:gd name="connsiteX14" fmla="*/ 264714 w 281535"/>
                <a:gd name="connsiteY14" fmla="*/ 276014 h 324182"/>
                <a:gd name="connsiteX15" fmla="*/ 242542 w 281535"/>
                <a:gd name="connsiteY15" fmla="*/ 61166 h 324182"/>
                <a:gd name="connsiteX16" fmla="*/ 281535 w 281535"/>
                <a:gd name="connsiteY16" fmla="*/ 61166 h 324182"/>
                <a:gd name="connsiteX17" fmla="*/ 199725 w 281535"/>
                <a:gd name="connsiteY17" fmla="*/ 4588 h 324182"/>
                <a:gd name="connsiteX18" fmla="*/ 195138 w 281535"/>
                <a:gd name="connsiteY18" fmla="*/ 0 h 324182"/>
                <a:gd name="connsiteX19" fmla="*/ 194373 w 281535"/>
                <a:gd name="connsiteY19" fmla="*/ 35171 h 324182"/>
                <a:gd name="connsiteX20" fmla="*/ 116386 w 281535"/>
                <a:gd name="connsiteY20" fmla="*/ 35171 h 324182"/>
                <a:gd name="connsiteX21" fmla="*/ 116386 w 281535"/>
                <a:gd name="connsiteY21" fmla="*/ 100160 h 324182"/>
                <a:gd name="connsiteX22" fmla="*/ 91919 w 281535"/>
                <a:gd name="connsiteY22" fmla="*/ 118510 h 324182"/>
                <a:gd name="connsiteX23" fmla="*/ 91919 w 281535"/>
                <a:gd name="connsiteY23" fmla="*/ 156739 h 324182"/>
                <a:gd name="connsiteX24" fmla="*/ 170 w 281535"/>
                <a:gd name="connsiteY24" fmla="*/ 156739 h 324182"/>
                <a:gd name="connsiteX25" fmla="*/ 13168 w 281535"/>
                <a:gd name="connsiteY25" fmla="*/ 184264 h 324182"/>
                <a:gd name="connsiteX26" fmla="*/ 18519 w 281535"/>
                <a:gd name="connsiteY26" fmla="*/ 223258 h 324182"/>
                <a:gd name="connsiteX27" fmla="*/ 10873 w 281535"/>
                <a:gd name="connsiteY27" fmla="*/ 271426 h 324182"/>
                <a:gd name="connsiteX28" fmla="*/ 7051 w 281535"/>
                <a:gd name="connsiteY28" fmla="*/ 292835 h 324182"/>
                <a:gd name="connsiteX29" fmla="*/ 8580 w 281535"/>
                <a:gd name="connsiteY29" fmla="*/ 292835 h 324182"/>
                <a:gd name="connsiteX30" fmla="*/ 23107 w 281535"/>
                <a:gd name="connsiteY30" fmla="*/ 279837 h 3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1535" h="324182">
                  <a:moveTo>
                    <a:pt x="23107" y="279837"/>
                  </a:moveTo>
                  <a:cubicBezTo>
                    <a:pt x="31517" y="281366"/>
                    <a:pt x="44515" y="279837"/>
                    <a:pt x="44515" y="279837"/>
                  </a:cubicBezTo>
                  <a:cubicBezTo>
                    <a:pt x="44515" y="279837"/>
                    <a:pt x="55984" y="274485"/>
                    <a:pt x="62100" y="278308"/>
                  </a:cubicBezTo>
                  <a:cubicBezTo>
                    <a:pt x="68982" y="281366"/>
                    <a:pt x="75098" y="290541"/>
                    <a:pt x="75098" y="290541"/>
                  </a:cubicBezTo>
                  <a:lnTo>
                    <a:pt x="83509" y="290541"/>
                  </a:lnTo>
                  <a:cubicBezTo>
                    <a:pt x="83509" y="290541"/>
                    <a:pt x="90390" y="309655"/>
                    <a:pt x="99565" y="312714"/>
                  </a:cubicBezTo>
                  <a:cubicBezTo>
                    <a:pt x="104917" y="315008"/>
                    <a:pt x="108740" y="320359"/>
                    <a:pt x="110269" y="324182"/>
                  </a:cubicBezTo>
                  <a:cubicBezTo>
                    <a:pt x="117150" y="324182"/>
                    <a:pt x="122503" y="321889"/>
                    <a:pt x="122503" y="316537"/>
                  </a:cubicBezTo>
                  <a:cubicBezTo>
                    <a:pt x="122503" y="309655"/>
                    <a:pt x="125561" y="301245"/>
                    <a:pt x="136265" y="311185"/>
                  </a:cubicBezTo>
                  <a:cubicBezTo>
                    <a:pt x="146969" y="321124"/>
                    <a:pt x="146969" y="311949"/>
                    <a:pt x="148498" y="308891"/>
                  </a:cubicBezTo>
                  <a:cubicBezTo>
                    <a:pt x="150792" y="305833"/>
                    <a:pt x="157673" y="309655"/>
                    <a:pt x="163790" y="309655"/>
                  </a:cubicBezTo>
                  <a:cubicBezTo>
                    <a:pt x="169907" y="309655"/>
                    <a:pt x="178317" y="305068"/>
                    <a:pt x="178317" y="305068"/>
                  </a:cubicBezTo>
                  <a:cubicBezTo>
                    <a:pt x="178317" y="305068"/>
                    <a:pt x="264714" y="305833"/>
                    <a:pt x="269302" y="304303"/>
                  </a:cubicBezTo>
                  <a:cubicBezTo>
                    <a:pt x="273125" y="302010"/>
                    <a:pt x="272360" y="283660"/>
                    <a:pt x="272360" y="283660"/>
                  </a:cubicBezTo>
                  <a:lnTo>
                    <a:pt x="264714" y="276014"/>
                  </a:lnTo>
                  <a:lnTo>
                    <a:pt x="242542" y="61166"/>
                  </a:lnTo>
                  <a:lnTo>
                    <a:pt x="281535" y="61166"/>
                  </a:lnTo>
                  <a:cubicBezTo>
                    <a:pt x="239483" y="32113"/>
                    <a:pt x="204313" y="7646"/>
                    <a:pt x="199725" y="4588"/>
                  </a:cubicBezTo>
                  <a:cubicBezTo>
                    <a:pt x="197431" y="3058"/>
                    <a:pt x="195902" y="1529"/>
                    <a:pt x="195138" y="0"/>
                  </a:cubicBezTo>
                  <a:cubicBezTo>
                    <a:pt x="195902" y="16821"/>
                    <a:pt x="195902" y="34406"/>
                    <a:pt x="194373" y="35171"/>
                  </a:cubicBezTo>
                  <a:cubicBezTo>
                    <a:pt x="192079" y="36700"/>
                    <a:pt x="116386" y="35171"/>
                    <a:pt x="116386" y="35171"/>
                  </a:cubicBezTo>
                  <a:lnTo>
                    <a:pt x="116386" y="100160"/>
                  </a:lnTo>
                  <a:cubicBezTo>
                    <a:pt x="116386" y="105512"/>
                    <a:pt x="91919" y="113158"/>
                    <a:pt x="91919" y="118510"/>
                  </a:cubicBezTo>
                  <a:lnTo>
                    <a:pt x="91919" y="156739"/>
                  </a:lnTo>
                  <a:lnTo>
                    <a:pt x="170" y="156739"/>
                  </a:lnTo>
                  <a:cubicBezTo>
                    <a:pt x="-1360" y="172795"/>
                    <a:pt x="7815" y="178147"/>
                    <a:pt x="13168" y="184264"/>
                  </a:cubicBezTo>
                  <a:cubicBezTo>
                    <a:pt x="20049" y="192675"/>
                    <a:pt x="7815" y="207966"/>
                    <a:pt x="18519" y="223258"/>
                  </a:cubicBezTo>
                  <a:cubicBezTo>
                    <a:pt x="29224" y="238549"/>
                    <a:pt x="16226" y="262251"/>
                    <a:pt x="10873" y="271426"/>
                  </a:cubicBezTo>
                  <a:cubicBezTo>
                    <a:pt x="7815" y="276014"/>
                    <a:pt x="7815" y="284424"/>
                    <a:pt x="7051" y="292835"/>
                  </a:cubicBezTo>
                  <a:cubicBezTo>
                    <a:pt x="7815" y="292835"/>
                    <a:pt x="7815" y="292835"/>
                    <a:pt x="8580" y="292835"/>
                  </a:cubicBezTo>
                  <a:cubicBezTo>
                    <a:pt x="16226" y="289776"/>
                    <a:pt x="14696" y="278308"/>
                    <a:pt x="23107" y="279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7" name="Vrije vorm: vorm 436">
              <a:extLst>
                <a:ext uri="{FF2B5EF4-FFF2-40B4-BE49-F238E27FC236}">
                  <a16:creationId xmlns:a16="http://schemas.microsoft.com/office/drawing/2014/main" id="{6BCD7A2B-FF97-4073-B37F-8A7CAE25C0B4}"/>
                </a:ext>
              </a:extLst>
            </p:cNvPr>
            <p:cNvSpPr/>
            <p:nvPr/>
          </p:nvSpPr>
          <p:spPr>
            <a:xfrm>
              <a:off x="6050884" y="3688046"/>
              <a:ext cx="387764" cy="377912"/>
            </a:xfrm>
            <a:custGeom>
              <a:avLst/>
              <a:gdLst>
                <a:gd name="connsiteX0" fmla="*/ 366235 w 387764"/>
                <a:gd name="connsiteY0" fmla="*/ 157504 h 377912"/>
                <a:gd name="connsiteX1" fmla="*/ 354766 w 387764"/>
                <a:gd name="connsiteY1" fmla="*/ 131508 h 377912"/>
                <a:gd name="connsiteX2" fmla="*/ 328770 w 387764"/>
                <a:gd name="connsiteY2" fmla="*/ 123098 h 377912"/>
                <a:gd name="connsiteX3" fmla="*/ 314243 w 387764"/>
                <a:gd name="connsiteY3" fmla="*/ 100925 h 377912"/>
                <a:gd name="connsiteX4" fmla="*/ 171266 w 387764"/>
                <a:gd name="connsiteY4" fmla="*/ 0 h 377912"/>
                <a:gd name="connsiteX5" fmla="*/ 131508 w 387764"/>
                <a:gd name="connsiteY5" fmla="*/ 0 h 377912"/>
                <a:gd name="connsiteX6" fmla="*/ 153681 w 387764"/>
                <a:gd name="connsiteY6" fmla="*/ 214847 h 377912"/>
                <a:gd name="connsiteX7" fmla="*/ 161327 w 387764"/>
                <a:gd name="connsiteY7" fmla="*/ 222493 h 377912"/>
                <a:gd name="connsiteX8" fmla="*/ 158268 w 387764"/>
                <a:gd name="connsiteY8" fmla="*/ 243137 h 377912"/>
                <a:gd name="connsiteX9" fmla="*/ 68048 w 387764"/>
                <a:gd name="connsiteY9" fmla="*/ 243901 h 377912"/>
                <a:gd name="connsiteX10" fmla="*/ 53521 w 387764"/>
                <a:gd name="connsiteY10" fmla="*/ 248489 h 377912"/>
                <a:gd name="connsiteX11" fmla="*/ 38229 w 387764"/>
                <a:gd name="connsiteY11" fmla="*/ 247724 h 377912"/>
                <a:gd name="connsiteX12" fmla="*/ 25996 w 387764"/>
                <a:gd name="connsiteY12" fmla="*/ 250018 h 377912"/>
                <a:gd name="connsiteX13" fmla="*/ 12234 w 387764"/>
                <a:gd name="connsiteY13" fmla="*/ 255370 h 377912"/>
                <a:gd name="connsiteX14" fmla="*/ 0 w 387764"/>
                <a:gd name="connsiteY14" fmla="*/ 263016 h 377912"/>
                <a:gd name="connsiteX15" fmla="*/ 2294 w 387764"/>
                <a:gd name="connsiteY15" fmla="*/ 268368 h 377912"/>
                <a:gd name="connsiteX16" fmla="*/ 6881 w 387764"/>
                <a:gd name="connsiteY16" fmla="*/ 275249 h 377912"/>
                <a:gd name="connsiteX17" fmla="*/ 9939 w 387764"/>
                <a:gd name="connsiteY17" fmla="*/ 290541 h 377912"/>
                <a:gd name="connsiteX18" fmla="*/ 22173 w 387764"/>
                <a:gd name="connsiteY18" fmla="*/ 306597 h 377912"/>
                <a:gd name="connsiteX19" fmla="*/ 22173 w 387764"/>
                <a:gd name="connsiteY19" fmla="*/ 325712 h 377912"/>
                <a:gd name="connsiteX20" fmla="*/ 29054 w 387764"/>
                <a:gd name="connsiteY20" fmla="*/ 331828 h 377912"/>
                <a:gd name="connsiteX21" fmla="*/ 42052 w 387764"/>
                <a:gd name="connsiteY21" fmla="*/ 329535 h 377912"/>
                <a:gd name="connsiteX22" fmla="*/ 58108 w 387764"/>
                <a:gd name="connsiteY22" fmla="*/ 331064 h 377912"/>
                <a:gd name="connsiteX23" fmla="*/ 74929 w 387764"/>
                <a:gd name="connsiteY23" fmla="*/ 318830 h 377912"/>
                <a:gd name="connsiteX24" fmla="*/ 84104 w 387764"/>
                <a:gd name="connsiteY24" fmla="*/ 337180 h 377912"/>
                <a:gd name="connsiteX25" fmla="*/ 92515 w 387764"/>
                <a:gd name="connsiteY25" fmla="*/ 348649 h 377912"/>
                <a:gd name="connsiteX26" fmla="*/ 92515 w 387764"/>
                <a:gd name="connsiteY26" fmla="*/ 357060 h 377912"/>
                <a:gd name="connsiteX27" fmla="*/ 97866 w 387764"/>
                <a:gd name="connsiteY27" fmla="*/ 370822 h 377912"/>
                <a:gd name="connsiteX28" fmla="*/ 108571 w 387764"/>
                <a:gd name="connsiteY28" fmla="*/ 372351 h 377912"/>
                <a:gd name="connsiteX29" fmla="*/ 120039 w 387764"/>
                <a:gd name="connsiteY29" fmla="*/ 376174 h 377912"/>
                <a:gd name="connsiteX30" fmla="*/ 133037 w 387764"/>
                <a:gd name="connsiteY30" fmla="*/ 370057 h 377912"/>
                <a:gd name="connsiteX31" fmla="*/ 144506 w 387764"/>
                <a:gd name="connsiteY31" fmla="*/ 368528 h 377912"/>
                <a:gd name="connsiteX32" fmla="*/ 152916 w 387764"/>
                <a:gd name="connsiteY32" fmla="*/ 371587 h 377912"/>
                <a:gd name="connsiteX33" fmla="*/ 159798 w 387764"/>
                <a:gd name="connsiteY33" fmla="*/ 370057 h 377912"/>
                <a:gd name="connsiteX34" fmla="*/ 165914 w 387764"/>
                <a:gd name="connsiteY34" fmla="*/ 351707 h 377912"/>
                <a:gd name="connsiteX35" fmla="*/ 164385 w 387764"/>
                <a:gd name="connsiteY35" fmla="*/ 335651 h 377912"/>
                <a:gd name="connsiteX36" fmla="*/ 182735 w 387764"/>
                <a:gd name="connsiteY36" fmla="*/ 327241 h 377912"/>
                <a:gd name="connsiteX37" fmla="*/ 190381 w 387764"/>
                <a:gd name="connsiteY37" fmla="*/ 311949 h 377912"/>
                <a:gd name="connsiteX38" fmla="*/ 198027 w 387764"/>
                <a:gd name="connsiteY38" fmla="*/ 293599 h 377912"/>
                <a:gd name="connsiteX39" fmla="*/ 212553 w 387764"/>
                <a:gd name="connsiteY39" fmla="*/ 294364 h 377912"/>
                <a:gd name="connsiteX40" fmla="*/ 222493 w 387764"/>
                <a:gd name="connsiteY40" fmla="*/ 282895 h 377912"/>
                <a:gd name="connsiteX41" fmla="*/ 233197 w 387764"/>
                <a:gd name="connsiteY41" fmla="*/ 276779 h 377912"/>
                <a:gd name="connsiteX42" fmla="*/ 242372 w 387764"/>
                <a:gd name="connsiteY42" fmla="*/ 271426 h 377912"/>
                <a:gd name="connsiteX43" fmla="*/ 262251 w 387764"/>
                <a:gd name="connsiteY43" fmla="*/ 263016 h 377912"/>
                <a:gd name="connsiteX44" fmla="*/ 279072 w 387764"/>
                <a:gd name="connsiteY44" fmla="*/ 255370 h 377912"/>
                <a:gd name="connsiteX45" fmla="*/ 308891 w 387764"/>
                <a:gd name="connsiteY45" fmla="*/ 256899 h 377912"/>
                <a:gd name="connsiteX46" fmla="*/ 327241 w 387764"/>
                <a:gd name="connsiteY46" fmla="*/ 250783 h 377912"/>
                <a:gd name="connsiteX47" fmla="*/ 363941 w 387764"/>
                <a:gd name="connsiteY47" fmla="*/ 246960 h 377912"/>
                <a:gd name="connsiteX48" fmla="*/ 378468 w 387764"/>
                <a:gd name="connsiteY48" fmla="*/ 236256 h 377912"/>
                <a:gd name="connsiteX49" fmla="*/ 386113 w 387764"/>
                <a:gd name="connsiteY49" fmla="*/ 217906 h 377912"/>
                <a:gd name="connsiteX50" fmla="*/ 387643 w 387764"/>
                <a:gd name="connsiteY50" fmla="*/ 152916 h 377912"/>
                <a:gd name="connsiteX51" fmla="*/ 366235 w 387764"/>
                <a:gd name="connsiteY51" fmla="*/ 157504 h 3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87764" h="377912">
                  <a:moveTo>
                    <a:pt x="366235" y="157504"/>
                  </a:moveTo>
                  <a:cubicBezTo>
                    <a:pt x="366235" y="157504"/>
                    <a:pt x="366235" y="138389"/>
                    <a:pt x="354766" y="131508"/>
                  </a:cubicBezTo>
                  <a:cubicBezTo>
                    <a:pt x="343297" y="124627"/>
                    <a:pt x="328770" y="123098"/>
                    <a:pt x="328770" y="123098"/>
                  </a:cubicBezTo>
                  <a:cubicBezTo>
                    <a:pt x="328770" y="123098"/>
                    <a:pt x="320360" y="107806"/>
                    <a:pt x="314243" y="100925"/>
                  </a:cubicBezTo>
                  <a:cubicBezTo>
                    <a:pt x="310420" y="97102"/>
                    <a:pt x="233962" y="43581"/>
                    <a:pt x="171266" y="0"/>
                  </a:cubicBezTo>
                  <a:lnTo>
                    <a:pt x="131508" y="0"/>
                  </a:lnTo>
                  <a:lnTo>
                    <a:pt x="153681" y="214847"/>
                  </a:lnTo>
                  <a:lnTo>
                    <a:pt x="161327" y="222493"/>
                  </a:lnTo>
                  <a:cubicBezTo>
                    <a:pt x="161327" y="222493"/>
                    <a:pt x="162091" y="240843"/>
                    <a:pt x="158268" y="243137"/>
                  </a:cubicBezTo>
                  <a:cubicBezTo>
                    <a:pt x="154445" y="245431"/>
                    <a:pt x="68048" y="243901"/>
                    <a:pt x="68048" y="243901"/>
                  </a:cubicBezTo>
                  <a:cubicBezTo>
                    <a:pt x="68048" y="243901"/>
                    <a:pt x="59637" y="248489"/>
                    <a:pt x="53521" y="248489"/>
                  </a:cubicBezTo>
                  <a:cubicBezTo>
                    <a:pt x="47404" y="248489"/>
                    <a:pt x="39758" y="243901"/>
                    <a:pt x="38229" y="247724"/>
                  </a:cubicBezTo>
                  <a:cubicBezTo>
                    <a:pt x="35935" y="250783"/>
                    <a:pt x="35935" y="259958"/>
                    <a:pt x="25996" y="250018"/>
                  </a:cubicBezTo>
                  <a:cubicBezTo>
                    <a:pt x="15292" y="240078"/>
                    <a:pt x="12234" y="249254"/>
                    <a:pt x="12234" y="255370"/>
                  </a:cubicBezTo>
                  <a:cubicBezTo>
                    <a:pt x="12234" y="260722"/>
                    <a:pt x="6881" y="263016"/>
                    <a:pt x="0" y="263016"/>
                  </a:cubicBezTo>
                  <a:cubicBezTo>
                    <a:pt x="1529" y="266074"/>
                    <a:pt x="2294" y="268368"/>
                    <a:pt x="2294" y="268368"/>
                  </a:cubicBezTo>
                  <a:lnTo>
                    <a:pt x="6881" y="275249"/>
                  </a:lnTo>
                  <a:cubicBezTo>
                    <a:pt x="6881" y="275249"/>
                    <a:pt x="6117" y="285953"/>
                    <a:pt x="9939" y="290541"/>
                  </a:cubicBezTo>
                  <a:cubicBezTo>
                    <a:pt x="13762" y="295128"/>
                    <a:pt x="21408" y="302774"/>
                    <a:pt x="22173" y="306597"/>
                  </a:cubicBezTo>
                  <a:cubicBezTo>
                    <a:pt x="22937" y="310420"/>
                    <a:pt x="22173" y="325712"/>
                    <a:pt x="22173" y="325712"/>
                  </a:cubicBezTo>
                  <a:cubicBezTo>
                    <a:pt x="22173" y="325712"/>
                    <a:pt x="25231" y="337945"/>
                    <a:pt x="29054" y="331828"/>
                  </a:cubicBezTo>
                  <a:cubicBezTo>
                    <a:pt x="32877" y="325712"/>
                    <a:pt x="38994" y="337180"/>
                    <a:pt x="42052" y="329535"/>
                  </a:cubicBezTo>
                  <a:cubicBezTo>
                    <a:pt x="45110" y="322653"/>
                    <a:pt x="53521" y="331064"/>
                    <a:pt x="58108" y="331064"/>
                  </a:cubicBezTo>
                  <a:cubicBezTo>
                    <a:pt x="61931" y="331064"/>
                    <a:pt x="71871" y="318066"/>
                    <a:pt x="74929" y="318830"/>
                  </a:cubicBezTo>
                  <a:cubicBezTo>
                    <a:pt x="77987" y="319595"/>
                    <a:pt x="84104" y="331828"/>
                    <a:pt x="84104" y="337180"/>
                  </a:cubicBezTo>
                  <a:cubicBezTo>
                    <a:pt x="84104" y="342533"/>
                    <a:pt x="96338" y="347120"/>
                    <a:pt x="92515" y="348649"/>
                  </a:cubicBezTo>
                  <a:cubicBezTo>
                    <a:pt x="88692" y="350178"/>
                    <a:pt x="87927" y="357060"/>
                    <a:pt x="92515" y="357060"/>
                  </a:cubicBezTo>
                  <a:cubicBezTo>
                    <a:pt x="97102" y="357060"/>
                    <a:pt x="95573" y="366234"/>
                    <a:pt x="97866" y="370822"/>
                  </a:cubicBezTo>
                  <a:cubicBezTo>
                    <a:pt x="100925" y="375409"/>
                    <a:pt x="106277" y="378468"/>
                    <a:pt x="108571" y="372351"/>
                  </a:cubicBezTo>
                  <a:cubicBezTo>
                    <a:pt x="111629" y="366234"/>
                    <a:pt x="117746" y="371587"/>
                    <a:pt x="120039" y="376174"/>
                  </a:cubicBezTo>
                  <a:cubicBezTo>
                    <a:pt x="123098" y="380762"/>
                    <a:pt x="131508" y="375409"/>
                    <a:pt x="133037" y="370057"/>
                  </a:cubicBezTo>
                  <a:cubicBezTo>
                    <a:pt x="134567" y="363941"/>
                    <a:pt x="145270" y="362411"/>
                    <a:pt x="144506" y="368528"/>
                  </a:cubicBezTo>
                  <a:cubicBezTo>
                    <a:pt x="143741" y="374645"/>
                    <a:pt x="146035" y="376174"/>
                    <a:pt x="152916" y="371587"/>
                  </a:cubicBezTo>
                  <a:cubicBezTo>
                    <a:pt x="155210" y="370057"/>
                    <a:pt x="157504" y="370057"/>
                    <a:pt x="159798" y="370057"/>
                  </a:cubicBezTo>
                  <a:cubicBezTo>
                    <a:pt x="162091" y="361647"/>
                    <a:pt x="165150" y="354001"/>
                    <a:pt x="165914" y="351707"/>
                  </a:cubicBezTo>
                  <a:cubicBezTo>
                    <a:pt x="168208" y="347120"/>
                    <a:pt x="161327" y="337180"/>
                    <a:pt x="164385" y="335651"/>
                  </a:cubicBezTo>
                  <a:cubicBezTo>
                    <a:pt x="167443" y="334122"/>
                    <a:pt x="179677" y="337180"/>
                    <a:pt x="182735" y="327241"/>
                  </a:cubicBezTo>
                  <a:cubicBezTo>
                    <a:pt x="186558" y="317301"/>
                    <a:pt x="190381" y="311949"/>
                    <a:pt x="190381" y="311949"/>
                  </a:cubicBezTo>
                  <a:cubicBezTo>
                    <a:pt x="190381" y="311949"/>
                    <a:pt x="191910" y="290541"/>
                    <a:pt x="198027" y="293599"/>
                  </a:cubicBezTo>
                  <a:cubicBezTo>
                    <a:pt x="204143" y="297422"/>
                    <a:pt x="211789" y="302774"/>
                    <a:pt x="212553" y="294364"/>
                  </a:cubicBezTo>
                  <a:cubicBezTo>
                    <a:pt x="213318" y="285953"/>
                    <a:pt x="220964" y="290541"/>
                    <a:pt x="222493" y="282895"/>
                  </a:cubicBezTo>
                  <a:cubicBezTo>
                    <a:pt x="224787" y="275249"/>
                    <a:pt x="228610" y="276014"/>
                    <a:pt x="233197" y="276779"/>
                  </a:cubicBezTo>
                  <a:cubicBezTo>
                    <a:pt x="237785" y="278308"/>
                    <a:pt x="242372" y="276014"/>
                    <a:pt x="242372" y="271426"/>
                  </a:cubicBezTo>
                  <a:cubicBezTo>
                    <a:pt x="242372" y="266839"/>
                    <a:pt x="253077" y="269133"/>
                    <a:pt x="262251" y="263016"/>
                  </a:cubicBezTo>
                  <a:cubicBezTo>
                    <a:pt x="271426" y="256899"/>
                    <a:pt x="276014" y="251547"/>
                    <a:pt x="279072" y="255370"/>
                  </a:cubicBezTo>
                  <a:cubicBezTo>
                    <a:pt x="282895" y="259193"/>
                    <a:pt x="305068" y="258429"/>
                    <a:pt x="308891" y="256899"/>
                  </a:cubicBezTo>
                  <a:cubicBezTo>
                    <a:pt x="311949" y="255370"/>
                    <a:pt x="318830" y="249254"/>
                    <a:pt x="327241" y="250783"/>
                  </a:cubicBezTo>
                  <a:cubicBezTo>
                    <a:pt x="335651" y="252312"/>
                    <a:pt x="355530" y="246960"/>
                    <a:pt x="363941" y="246960"/>
                  </a:cubicBezTo>
                  <a:cubicBezTo>
                    <a:pt x="372351" y="246960"/>
                    <a:pt x="375410" y="239314"/>
                    <a:pt x="378468" y="236256"/>
                  </a:cubicBezTo>
                  <a:cubicBezTo>
                    <a:pt x="381526" y="233197"/>
                    <a:pt x="383055" y="220200"/>
                    <a:pt x="386113" y="217906"/>
                  </a:cubicBezTo>
                  <a:cubicBezTo>
                    <a:pt x="388407" y="216377"/>
                    <a:pt x="387643" y="171266"/>
                    <a:pt x="387643" y="152916"/>
                  </a:cubicBezTo>
                  <a:cubicBezTo>
                    <a:pt x="377703" y="155210"/>
                    <a:pt x="366235" y="157504"/>
                    <a:pt x="366235" y="15750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8" name="Vrije vorm: vorm 437">
              <a:extLst>
                <a:ext uri="{FF2B5EF4-FFF2-40B4-BE49-F238E27FC236}">
                  <a16:creationId xmlns:a16="http://schemas.microsoft.com/office/drawing/2014/main" id="{6AB36197-C8B5-4995-9E88-72FA26C72B59}"/>
                </a:ext>
              </a:extLst>
            </p:cNvPr>
            <p:cNvSpPr/>
            <p:nvPr/>
          </p:nvSpPr>
          <p:spPr>
            <a:xfrm>
              <a:off x="6050884" y="3688046"/>
              <a:ext cx="387764" cy="377912"/>
            </a:xfrm>
            <a:custGeom>
              <a:avLst/>
              <a:gdLst>
                <a:gd name="connsiteX0" fmla="*/ 366235 w 387764"/>
                <a:gd name="connsiteY0" fmla="*/ 157504 h 377912"/>
                <a:gd name="connsiteX1" fmla="*/ 354766 w 387764"/>
                <a:gd name="connsiteY1" fmla="*/ 131508 h 377912"/>
                <a:gd name="connsiteX2" fmla="*/ 328770 w 387764"/>
                <a:gd name="connsiteY2" fmla="*/ 123098 h 377912"/>
                <a:gd name="connsiteX3" fmla="*/ 314243 w 387764"/>
                <a:gd name="connsiteY3" fmla="*/ 100925 h 377912"/>
                <a:gd name="connsiteX4" fmla="*/ 171266 w 387764"/>
                <a:gd name="connsiteY4" fmla="*/ 0 h 377912"/>
                <a:gd name="connsiteX5" fmla="*/ 131508 w 387764"/>
                <a:gd name="connsiteY5" fmla="*/ 0 h 377912"/>
                <a:gd name="connsiteX6" fmla="*/ 153681 w 387764"/>
                <a:gd name="connsiteY6" fmla="*/ 214847 h 377912"/>
                <a:gd name="connsiteX7" fmla="*/ 161327 w 387764"/>
                <a:gd name="connsiteY7" fmla="*/ 222493 h 377912"/>
                <a:gd name="connsiteX8" fmla="*/ 158268 w 387764"/>
                <a:gd name="connsiteY8" fmla="*/ 243137 h 377912"/>
                <a:gd name="connsiteX9" fmla="*/ 68048 w 387764"/>
                <a:gd name="connsiteY9" fmla="*/ 243901 h 377912"/>
                <a:gd name="connsiteX10" fmla="*/ 53521 w 387764"/>
                <a:gd name="connsiteY10" fmla="*/ 248489 h 377912"/>
                <a:gd name="connsiteX11" fmla="*/ 38229 w 387764"/>
                <a:gd name="connsiteY11" fmla="*/ 247724 h 377912"/>
                <a:gd name="connsiteX12" fmla="*/ 25996 w 387764"/>
                <a:gd name="connsiteY12" fmla="*/ 250018 h 377912"/>
                <a:gd name="connsiteX13" fmla="*/ 12234 w 387764"/>
                <a:gd name="connsiteY13" fmla="*/ 255370 h 377912"/>
                <a:gd name="connsiteX14" fmla="*/ 0 w 387764"/>
                <a:gd name="connsiteY14" fmla="*/ 263016 h 377912"/>
                <a:gd name="connsiteX15" fmla="*/ 2294 w 387764"/>
                <a:gd name="connsiteY15" fmla="*/ 268368 h 377912"/>
                <a:gd name="connsiteX16" fmla="*/ 6881 w 387764"/>
                <a:gd name="connsiteY16" fmla="*/ 275249 h 377912"/>
                <a:gd name="connsiteX17" fmla="*/ 9939 w 387764"/>
                <a:gd name="connsiteY17" fmla="*/ 290541 h 377912"/>
                <a:gd name="connsiteX18" fmla="*/ 22173 w 387764"/>
                <a:gd name="connsiteY18" fmla="*/ 306597 h 377912"/>
                <a:gd name="connsiteX19" fmla="*/ 22173 w 387764"/>
                <a:gd name="connsiteY19" fmla="*/ 325712 h 377912"/>
                <a:gd name="connsiteX20" fmla="*/ 29054 w 387764"/>
                <a:gd name="connsiteY20" fmla="*/ 331828 h 377912"/>
                <a:gd name="connsiteX21" fmla="*/ 42052 w 387764"/>
                <a:gd name="connsiteY21" fmla="*/ 329535 h 377912"/>
                <a:gd name="connsiteX22" fmla="*/ 58108 w 387764"/>
                <a:gd name="connsiteY22" fmla="*/ 331064 h 377912"/>
                <a:gd name="connsiteX23" fmla="*/ 74929 w 387764"/>
                <a:gd name="connsiteY23" fmla="*/ 318830 h 377912"/>
                <a:gd name="connsiteX24" fmla="*/ 84104 w 387764"/>
                <a:gd name="connsiteY24" fmla="*/ 337180 h 377912"/>
                <a:gd name="connsiteX25" fmla="*/ 92515 w 387764"/>
                <a:gd name="connsiteY25" fmla="*/ 348649 h 377912"/>
                <a:gd name="connsiteX26" fmla="*/ 92515 w 387764"/>
                <a:gd name="connsiteY26" fmla="*/ 357060 h 377912"/>
                <a:gd name="connsiteX27" fmla="*/ 97866 w 387764"/>
                <a:gd name="connsiteY27" fmla="*/ 370822 h 377912"/>
                <a:gd name="connsiteX28" fmla="*/ 108571 w 387764"/>
                <a:gd name="connsiteY28" fmla="*/ 372351 h 377912"/>
                <a:gd name="connsiteX29" fmla="*/ 120039 w 387764"/>
                <a:gd name="connsiteY29" fmla="*/ 376174 h 377912"/>
                <a:gd name="connsiteX30" fmla="*/ 133037 w 387764"/>
                <a:gd name="connsiteY30" fmla="*/ 370057 h 377912"/>
                <a:gd name="connsiteX31" fmla="*/ 144506 w 387764"/>
                <a:gd name="connsiteY31" fmla="*/ 368528 h 377912"/>
                <a:gd name="connsiteX32" fmla="*/ 152916 w 387764"/>
                <a:gd name="connsiteY32" fmla="*/ 371587 h 377912"/>
                <a:gd name="connsiteX33" fmla="*/ 159798 w 387764"/>
                <a:gd name="connsiteY33" fmla="*/ 370057 h 377912"/>
                <a:gd name="connsiteX34" fmla="*/ 165914 w 387764"/>
                <a:gd name="connsiteY34" fmla="*/ 351707 h 377912"/>
                <a:gd name="connsiteX35" fmla="*/ 164385 w 387764"/>
                <a:gd name="connsiteY35" fmla="*/ 335651 h 377912"/>
                <a:gd name="connsiteX36" fmla="*/ 182735 w 387764"/>
                <a:gd name="connsiteY36" fmla="*/ 327241 h 377912"/>
                <a:gd name="connsiteX37" fmla="*/ 190381 w 387764"/>
                <a:gd name="connsiteY37" fmla="*/ 311949 h 377912"/>
                <a:gd name="connsiteX38" fmla="*/ 198027 w 387764"/>
                <a:gd name="connsiteY38" fmla="*/ 293599 h 377912"/>
                <a:gd name="connsiteX39" fmla="*/ 212553 w 387764"/>
                <a:gd name="connsiteY39" fmla="*/ 294364 h 377912"/>
                <a:gd name="connsiteX40" fmla="*/ 222493 w 387764"/>
                <a:gd name="connsiteY40" fmla="*/ 282895 h 377912"/>
                <a:gd name="connsiteX41" fmla="*/ 233197 w 387764"/>
                <a:gd name="connsiteY41" fmla="*/ 276779 h 377912"/>
                <a:gd name="connsiteX42" fmla="*/ 242372 w 387764"/>
                <a:gd name="connsiteY42" fmla="*/ 271426 h 377912"/>
                <a:gd name="connsiteX43" fmla="*/ 262251 w 387764"/>
                <a:gd name="connsiteY43" fmla="*/ 263016 h 377912"/>
                <a:gd name="connsiteX44" fmla="*/ 279072 w 387764"/>
                <a:gd name="connsiteY44" fmla="*/ 255370 h 377912"/>
                <a:gd name="connsiteX45" fmla="*/ 308891 w 387764"/>
                <a:gd name="connsiteY45" fmla="*/ 256899 h 377912"/>
                <a:gd name="connsiteX46" fmla="*/ 327241 w 387764"/>
                <a:gd name="connsiteY46" fmla="*/ 250783 h 377912"/>
                <a:gd name="connsiteX47" fmla="*/ 363941 w 387764"/>
                <a:gd name="connsiteY47" fmla="*/ 246960 h 377912"/>
                <a:gd name="connsiteX48" fmla="*/ 378468 w 387764"/>
                <a:gd name="connsiteY48" fmla="*/ 236256 h 377912"/>
                <a:gd name="connsiteX49" fmla="*/ 386113 w 387764"/>
                <a:gd name="connsiteY49" fmla="*/ 217906 h 377912"/>
                <a:gd name="connsiteX50" fmla="*/ 387643 w 387764"/>
                <a:gd name="connsiteY50" fmla="*/ 152916 h 377912"/>
                <a:gd name="connsiteX51" fmla="*/ 366235 w 387764"/>
                <a:gd name="connsiteY51" fmla="*/ 157504 h 3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87764" h="377912">
                  <a:moveTo>
                    <a:pt x="366235" y="157504"/>
                  </a:moveTo>
                  <a:cubicBezTo>
                    <a:pt x="366235" y="157504"/>
                    <a:pt x="366235" y="138389"/>
                    <a:pt x="354766" y="131508"/>
                  </a:cubicBezTo>
                  <a:cubicBezTo>
                    <a:pt x="343297" y="124627"/>
                    <a:pt x="328770" y="123098"/>
                    <a:pt x="328770" y="123098"/>
                  </a:cubicBezTo>
                  <a:cubicBezTo>
                    <a:pt x="328770" y="123098"/>
                    <a:pt x="320360" y="107806"/>
                    <a:pt x="314243" y="100925"/>
                  </a:cubicBezTo>
                  <a:cubicBezTo>
                    <a:pt x="310420" y="97102"/>
                    <a:pt x="233962" y="43581"/>
                    <a:pt x="171266" y="0"/>
                  </a:cubicBezTo>
                  <a:lnTo>
                    <a:pt x="131508" y="0"/>
                  </a:lnTo>
                  <a:lnTo>
                    <a:pt x="153681" y="214847"/>
                  </a:lnTo>
                  <a:lnTo>
                    <a:pt x="161327" y="222493"/>
                  </a:lnTo>
                  <a:cubicBezTo>
                    <a:pt x="161327" y="222493"/>
                    <a:pt x="162091" y="240843"/>
                    <a:pt x="158268" y="243137"/>
                  </a:cubicBezTo>
                  <a:cubicBezTo>
                    <a:pt x="154445" y="245431"/>
                    <a:pt x="68048" y="243901"/>
                    <a:pt x="68048" y="243901"/>
                  </a:cubicBezTo>
                  <a:cubicBezTo>
                    <a:pt x="68048" y="243901"/>
                    <a:pt x="59637" y="248489"/>
                    <a:pt x="53521" y="248489"/>
                  </a:cubicBezTo>
                  <a:cubicBezTo>
                    <a:pt x="47404" y="248489"/>
                    <a:pt x="39758" y="243901"/>
                    <a:pt x="38229" y="247724"/>
                  </a:cubicBezTo>
                  <a:cubicBezTo>
                    <a:pt x="35935" y="250783"/>
                    <a:pt x="35935" y="259958"/>
                    <a:pt x="25996" y="250018"/>
                  </a:cubicBezTo>
                  <a:cubicBezTo>
                    <a:pt x="15292" y="240078"/>
                    <a:pt x="12234" y="249254"/>
                    <a:pt x="12234" y="255370"/>
                  </a:cubicBezTo>
                  <a:cubicBezTo>
                    <a:pt x="12234" y="260722"/>
                    <a:pt x="6881" y="263016"/>
                    <a:pt x="0" y="263016"/>
                  </a:cubicBezTo>
                  <a:cubicBezTo>
                    <a:pt x="1529" y="266074"/>
                    <a:pt x="2294" y="268368"/>
                    <a:pt x="2294" y="268368"/>
                  </a:cubicBezTo>
                  <a:lnTo>
                    <a:pt x="6881" y="275249"/>
                  </a:lnTo>
                  <a:cubicBezTo>
                    <a:pt x="6881" y="275249"/>
                    <a:pt x="6117" y="285953"/>
                    <a:pt x="9939" y="290541"/>
                  </a:cubicBezTo>
                  <a:cubicBezTo>
                    <a:pt x="13762" y="295128"/>
                    <a:pt x="21408" y="302774"/>
                    <a:pt x="22173" y="306597"/>
                  </a:cubicBezTo>
                  <a:cubicBezTo>
                    <a:pt x="22937" y="310420"/>
                    <a:pt x="22173" y="325712"/>
                    <a:pt x="22173" y="325712"/>
                  </a:cubicBezTo>
                  <a:cubicBezTo>
                    <a:pt x="22173" y="325712"/>
                    <a:pt x="25231" y="337945"/>
                    <a:pt x="29054" y="331828"/>
                  </a:cubicBezTo>
                  <a:cubicBezTo>
                    <a:pt x="32877" y="325712"/>
                    <a:pt x="38994" y="337180"/>
                    <a:pt x="42052" y="329535"/>
                  </a:cubicBezTo>
                  <a:cubicBezTo>
                    <a:pt x="45110" y="322653"/>
                    <a:pt x="53521" y="331064"/>
                    <a:pt x="58108" y="331064"/>
                  </a:cubicBezTo>
                  <a:cubicBezTo>
                    <a:pt x="61931" y="331064"/>
                    <a:pt x="71871" y="318066"/>
                    <a:pt x="74929" y="318830"/>
                  </a:cubicBezTo>
                  <a:cubicBezTo>
                    <a:pt x="77987" y="319595"/>
                    <a:pt x="84104" y="331828"/>
                    <a:pt x="84104" y="337180"/>
                  </a:cubicBezTo>
                  <a:cubicBezTo>
                    <a:pt x="84104" y="342533"/>
                    <a:pt x="96338" y="347120"/>
                    <a:pt x="92515" y="348649"/>
                  </a:cubicBezTo>
                  <a:cubicBezTo>
                    <a:pt x="88692" y="350178"/>
                    <a:pt x="87927" y="357060"/>
                    <a:pt x="92515" y="357060"/>
                  </a:cubicBezTo>
                  <a:cubicBezTo>
                    <a:pt x="97102" y="357060"/>
                    <a:pt x="95573" y="366234"/>
                    <a:pt x="97866" y="370822"/>
                  </a:cubicBezTo>
                  <a:cubicBezTo>
                    <a:pt x="100925" y="375409"/>
                    <a:pt x="106277" y="378468"/>
                    <a:pt x="108571" y="372351"/>
                  </a:cubicBezTo>
                  <a:cubicBezTo>
                    <a:pt x="111629" y="366234"/>
                    <a:pt x="117746" y="371587"/>
                    <a:pt x="120039" y="376174"/>
                  </a:cubicBezTo>
                  <a:cubicBezTo>
                    <a:pt x="123098" y="380762"/>
                    <a:pt x="131508" y="375409"/>
                    <a:pt x="133037" y="370057"/>
                  </a:cubicBezTo>
                  <a:cubicBezTo>
                    <a:pt x="134567" y="363941"/>
                    <a:pt x="145270" y="362411"/>
                    <a:pt x="144506" y="368528"/>
                  </a:cubicBezTo>
                  <a:cubicBezTo>
                    <a:pt x="143741" y="374645"/>
                    <a:pt x="146035" y="376174"/>
                    <a:pt x="152916" y="371587"/>
                  </a:cubicBezTo>
                  <a:cubicBezTo>
                    <a:pt x="155210" y="370057"/>
                    <a:pt x="157504" y="370057"/>
                    <a:pt x="159798" y="370057"/>
                  </a:cubicBezTo>
                  <a:cubicBezTo>
                    <a:pt x="162091" y="361647"/>
                    <a:pt x="165150" y="354001"/>
                    <a:pt x="165914" y="351707"/>
                  </a:cubicBezTo>
                  <a:cubicBezTo>
                    <a:pt x="168208" y="347120"/>
                    <a:pt x="161327" y="337180"/>
                    <a:pt x="164385" y="335651"/>
                  </a:cubicBezTo>
                  <a:cubicBezTo>
                    <a:pt x="167443" y="334122"/>
                    <a:pt x="179677" y="337180"/>
                    <a:pt x="182735" y="327241"/>
                  </a:cubicBezTo>
                  <a:cubicBezTo>
                    <a:pt x="186558" y="317301"/>
                    <a:pt x="190381" y="311949"/>
                    <a:pt x="190381" y="311949"/>
                  </a:cubicBezTo>
                  <a:cubicBezTo>
                    <a:pt x="190381" y="311949"/>
                    <a:pt x="191910" y="290541"/>
                    <a:pt x="198027" y="293599"/>
                  </a:cubicBezTo>
                  <a:cubicBezTo>
                    <a:pt x="204143" y="297422"/>
                    <a:pt x="211789" y="302774"/>
                    <a:pt x="212553" y="294364"/>
                  </a:cubicBezTo>
                  <a:cubicBezTo>
                    <a:pt x="213318" y="285953"/>
                    <a:pt x="220964" y="290541"/>
                    <a:pt x="222493" y="282895"/>
                  </a:cubicBezTo>
                  <a:cubicBezTo>
                    <a:pt x="224787" y="275249"/>
                    <a:pt x="228610" y="276014"/>
                    <a:pt x="233197" y="276779"/>
                  </a:cubicBezTo>
                  <a:cubicBezTo>
                    <a:pt x="237785" y="278308"/>
                    <a:pt x="242372" y="276014"/>
                    <a:pt x="242372" y="271426"/>
                  </a:cubicBezTo>
                  <a:cubicBezTo>
                    <a:pt x="242372" y="266839"/>
                    <a:pt x="253077" y="269133"/>
                    <a:pt x="262251" y="263016"/>
                  </a:cubicBezTo>
                  <a:cubicBezTo>
                    <a:pt x="271426" y="256899"/>
                    <a:pt x="276014" y="251547"/>
                    <a:pt x="279072" y="255370"/>
                  </a:cubicBezTo>
                  <a:cubicBezTo>
                    <a:pt x="282895" y="259193"/>
                    <a:pt x="305068" y="258429"/>
                    <a:pt x="308891" y="256899"/>
                  </a:cubicBezTo>
                  <a:cubicBezTo>
                    <a:pt x="311949" y="255370"/>
                    <a:pt x="318830" y="249254"/>
                    <a:pt x="327241" y="250783"/>
                  </a:cubicBezTo>
                  <a:cubicBezTo>
                    <a:pt x="335651" y="252312"/>
                    <a:pt x="355530" y="246960"/>
                    <a:pt x="363941" y="246960"/>
                  </a:cubicBezTo>
                  <a:cubicBezTo>
                    <a:pt x="372351" y="246960"/>
                    <a:pt x="375410" y="239314"/>
                    <a:pt x="378468" y="236256"/>
                  </a:cubicBezTo>
                  <a:cubicBezTo>
                    <a:pt x="381526" y="233197"/>
                    <a:pt x="383055" y="220200"/>
                    <a:pt x="386113" y="217906"/>
                  </a:cubicBezTo>
                  <a:cubicBezTo>
                    <a:pt x="388407" y="216377"/>
                    <a:pt x="387643" y="171266"/>
                    <a:pt x="387643" y="152916"/>
                  </a:cubicBezTo>
                  <a:cubicBezTo>
                    <a:pt x="377703" y="155210"/>
                    <a:pt x="366235" y="157504"/>
                    <a:pt x="366235" y="15750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9" name="Vrije vorm: vorm 438">
              <a:extLst>
                <a:ext uri="{FF2B5EF4-FFF2-40B4-BE49-F238E27FC236}">
                  <a16:creationId xmlns:a16="http://schemas.microsoft.com/office/drawing/2014/main" id="{50085EA1-A766-4628-A118-4226C65477D0}"/>
                </a:ext>
              </a:extLst>
            </p:cNvPr>
            <p:cNvSpPr/>
            <p:nvPr/>
          </p:nvSpPr>
          <p:spPr>
            <a:xfrm>
              <a:off x="6210682" y="3942132"/>
              <a:ext cx="187634" cy="136596"/>
            </a:xfrm>
            <a:custGeom>
              <a:avLst/>
              <a:gdLst>
                <a:gd name="connsiteX0" fmla="*/ 187322 w 187634"/>
                <a:gd name="connsiteY0" fmla="*/ 77742 h 136596"/>
                <a:gd name="connsiteX1" fmla="*/ 178147 w 187634"/>
                <a:gd name="connsiteY1" fmla="*/ 73155 h 136596"/>
                <a:gd name="connsiteX2" fmla="*/ 176618 w 187634"/>
                <a:gd name="connsiteY2" fmla="*/ 59393 h 136596"/>
                <a:gd name="connsiteX3" fmla="*/ 165149 w 187634"/>
                <a:gd name="connsiteY3" fmla="*/ 60922 h 136596"/>
                <a:gd name="connsiteX4" fmla="*/ 155974 w 187634"/>
                <a:gd name="connsiteY4" fmla="*/ 52511 h 136596"/>
                <a:gd name="connsiteX5" fmla="*/ 152151 w 187634"/>
                <a:gd name="connsiteY5" fmla="*/ 43336 h 136596"/>
                <a:gd name="connsiteX6" fmla="*/ 141448 w 187634"/>
                <a:gd name="connsiteY6" fmla="*/ 30339 h 136596"/>
                <a:gd name="connsiteX7" fmla="*/ 133802 w 187634"/>
                <a:gd name="connsiteY7" fmla="*/ 16576 h 136596"/>
                <a:gd name="connsiteX8" fmla="*/ 133802 w 187634"/>
                <a:gd name="connsiteY8" fmla="*/ 3578 h 136596"/>
                <a:gd name="connsiteX9" fmla="*/ 119274 w 187634"/>
                <a:gd name="connsiteY9" fmla="*/ 1284 h 136596"/>
                <a:gd name="connsiteX10" fmla="*/ 102454 w 187634"/>
                <a:gd name="connsiteY10" fmla="*/ 8930 h 136596"/>
                <a:gd name="connsiteX11" fmla="*/ 82575 w 187634"/>
                <a:gd name="connsiteY11" fmla="*/ 17341 h 136596"/>
                <a:gd name="connsiteX12" fmla="*/ 73400 w 187634"/>
                <a:gd name="connsiteY12" fmla="*/ 22693 h 136596"/>
                <a:gd name="connsiteX13" fmla="*/ 62696 w 187634"/>
                <a:gd name="connsiteY13" fmla="*/ 28809 h 136596"/>
                <a:gd name="connsiteX14" fmla="*/ 52756 w 187634"/>
                <a:gd name="connsiteY14" fmla="*/ 40278 h 136596"/>
                <a:gd name="connsiteX15" fmla="*/ 38229 w 187634"/>
                <a:gd name="connsiteY15" fmla="*/ 39513 h 136596"/>
                <a:gd name="connsiteX16" fmla="*/ 30583 w 187634"/>
                <a:gd name="connsiteY16" fmla="*/ 57863 h 136596"/>
                <a:gd name="connsiteX17" fmla="*/ 22937 w 187634"/>
                <a:gd name="connsiteY17" fmla="*/ 73155 h 136596"/>
                <a:gd name="connsiteX18" fmla="*/ 4587 w 187634"/>
                <a:gd name="connsiteY18" fmla="*/ 81565 h 136596"/>
                <a:gd name="connsiteX19" fmla="*/ 6117 w 187634"/>
                <a:gd name="connsiteY19" fmla="*/ 97622 h 136596"/>
                <a:gd name="connsiteX20" fmla="*/ 0 w 187634"/>
                <a:gd name="connsiteY20" fmla="*/ 116736 h 136596"/>
                <a:gd name="connsiteX21" fmla="*/ 11469 w 187634"/>
                <a:gd name="connsiteY21" fmla="*/ 124382 h 136596"/>
                <a:gd name="connsiteX22" fmla="*/ 32113 w 187634"/>
                <a:gd name="connsiteY22" fmla="*/ 134322 h 136596"/>
                <a:gd name="connsiteX23" fmla="*/ 59637 w 187634"/>
                <a:gd name="connsiteY23" fmla="*/ 130499 h 136596"/>
                <a:gd name="connsiteX24" fmla="*/ 67283 w 187634"/>
                <a:gd name="connsiteY24" fmla="*/ 128205 h 136596"/>
                <a:gd name="connsiteX25" fmla="*/ 63460 w 187634"/>
                <a:gd name="connsiteY25" fmla="*/ 103738 h 136596"/>
                <a:gd name="connsiteX26" fmla="*/ 121568 w 187634"/>
                <a:gd name="connsiteY26" fmla="*/ 105267 h 136596"/>
                <a:gd name="connsiteX27" fmla="*/ 130743 w 187634"/>
                <a:gd name="connsiteY27" fmla="*/ 99151 h 136596"/>
                <a:gd name="connsiteX28" fmla="*/ 152151 w 187634"/>
                <a:gd name="connsiteY28" fmla="*/ 102209 h 136596"/>
                <a:gd name="connsiteX29" fmla="*/ 165149 w 187634"/>
                <a:gd name="connsiteY29" fmla="*/ 93034 h 136596"/>
                <a:gd name="connsiteX30" fmla="*/ 184264 w 187634"/>
                <a:gd name="connsiteY30" fmla="*/ 88447 h 136596"/>
                <a:gd name="connsiteX31" fmla="*/ 187322 w 187634"/>
                <a:gd name="connsiteY31" fmla="*/ 77742 h 136596"/>
                <a:gd name="connsiteX32" fmla="*/ 187322 w 187634"/>
                <a:gd name="connsiteY32" fmla="*/ 77742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7634" h="136596">
                  <a:moveTo>
                    <a:pt x="187322" y="77742"/>
                  </a:moveTo>
                  <a:cubicBezTo>
                    <a:pt x="183499" y="74684"/>
                    <a:pt x="178912" y="73155"/>
                    <a:pt x="178147" y="73155"/>
                  </a:cubicBezTo>
                  <a:cubicBezTo>
                    <a:pt x="175854" y="73155"/>
                    <a:pt x="177383" y="60922"/>
                    <a:pt x="176618" y="59393"/>
                  </a:cubicBezTo>
                  <a:cubicBezTo>
                    <a:pt x="175854" y="57863"/>
                    <a:pt x="168972" y="62451"/>
                    <a:pt x="165149" y="60922"/>
                  </a:cubicBezTo>
                  <a:cubicBezTo>
                    <a:pt x="161326" y="59393"/>
                    <a:pt x="159797" y="52511"/>
                    <a:pt x="155974" y="52511"/>
                  </a:cubicBezTo>
                  <a:cubicBezTo>
                    <a:pt x="152151" y="52511"/>
                    <a:pt x="152151" y="47924"/>
                    <a:pt x="152151" y="43336"/>
                  </a:cubicBezTo>
                  <a:cubicBezTo>
                    <a:pt x="152151" y="38749"/>
                    <a:pt x="145270" y="33397"/>
                    <a:pt x="141448" y="30339"/>
                  </a:cubicBezTo>
                  <a:cubicBezTo>
                    <a:pt x="137625" y="27280"/>
                    <a:pt x="136095" y="18105"/>
                    <a:pt x="133802" y="16576"/>
                  </a:cubicBezTo>
                  <a:cubicBezTo>
                    <a:pt x="132272" y="15812"/>
                    <a:pt x="133037" y="8930"/>
                    <a:pt x="133802" y="3578"/>
                  </a:cubicBezTo>
                  <a:cubicBezTo>
                    <a:pt x="127685" y="3578"/>
                    <a:pt x="120804" y="2814"/>
                    <a:pt x="119274" y="1284"/>
                  </a:cubicBezTo>
                  <a:cubicBezTo>
                    <a:pt x="116216" y="-2539"/>
                    <a:pt x="110864" y="2814"/>
                    <a:pt x="102454" y="8930"/>
                  </a:cubicBezTo>
                  <a:cubicBezTo>
                    <a:pt x="93279" y="15047"/>
                    <a:pt x="82575" y="13518"/>
                    <a:pt x="82575" y="17341"/>
                  </a:cubicBezTo>
                  <a:cubicBezTo>
                    <a:pt x="82575" y="21928"/>
                    <a:pt x="78752" y="23457"/>
                    <a:pt x="73400" y="22693"/>
                  </a:cubicBezTo>
                  <a:cubicBezTo>
                    <a:pt x="68812" y="21163"/>
                    <a:pt x="64225" y="20399"/>
                    <a:pt x="62696" y="28809"/>
                  </a:cubicBezTo>
                  <a:cubicBezTo>
                    <a:pt x="60402" y="36455"/>
                    <a:pt x="52756" y="31868"/>
                    <a:pt x="52756" y="40278"/>
                  </a:cubicBezTo>
                  <a:cubicBezTo>
                    <a:pt x="51991" y="48688"/>
                    <a:pt x="44346" y="43336"/>
                    <a:pt x="38229" y="39513"/>
                  </a:cubicBezTo>
                  <a:cubicBezTo>
                    <a:pt x="32113" y="35690"/>
                    <a:pt x="30583" y="57863"/>
                    <a:pt x="30583" y="57863"/>
                  </a:cubicBezTo>
                  <a:cubicBezTo>
                    <a:pt x="30583" y="57863"/>
                    <a:pt x="26760" y="63215"/>
                    <a:pt x="22937" y="73155"/>
                  </a:cubicBezTo>
                  <a:cubicBezTo>
                    <a:pt x="19879" y="83095"/>
                    <a:pt x="7646" y="80036"/>
                    <a:pt x="4587" y="81565"/>
                  </a:cubicBezTo>
                  <a:cubicBezTo>
                    <a:pt x="1529" y="83095"/>
                    <a:pt x="7646" y="93034"/>
                    <a:pt x="6117" y="97622"/>
                  </a:cubicBezTo>
                  <a:cubicBezTo>
                    <a:pt x="4587" y="99915"/>
                    <a:pt x="2294" y="108326"/>
                    <a:pt x="0" y="116736"/>
                  </a:cubicBezTo>
                  <a:cubicBezTo>
                    <a:pt x="5352" y="117501"/>
                    <a:pt x="9939" y="122088"/>
                    <a:pt x="11469" y="124382"/>
                  </a:cubicBezTo>
                  <a:cubicBezTo>
                    <a:pt x="13762" y="128205"/>
                    <a:pt x="25995" y="141967"/>
                    <a:pt x="32113" y="134322"/>
                  </a:cubicBezTo>
                  <a:cubicBezTo>
                    <a:pt x="38229" y="127440"/>
                    <a:pt x="55814" y="126676"/>
                    <a:pt x="59637" y="130499"/>
                  </a:cubicBezTo>
                  <a:cubicBezTo>
                    <a:pt x="63460" y="135086"/>
                    <a:pt x="66519" y="132792"/>
                    <a:pt x="67283" y="128205"/>
                  </a:cubicBezTo>
                  <a:cubicBezTo>
                    <a:pt x="68047" y="123617"/>
                    <a:pt x="60402" y="108326"/>
                    <a:pt x="63460" y="103738"/>
                  </a:cubicBezTo>
                  <a:cubicBezTo>
                    <a:pt x="66519" y="99151"/>
                    <a:pt x="120039" y="101444"/>
                    <a:pt x="121568" y="105267"/>
                  </a:cubicBezTo>
                  <a:cubicBezTo>
                    <a:pt x="123862" y="109090"/>
                    <a:pt x="123862" y="98386"/>
                    <a:pt x="130743" y="99151"/>
                  </a:cubicBezTo>
                  <a:cubicBezTo>
                    <a:pt x="137625" y="99915"/>
                    <a:pt x="147564" y="103738"/>
                    <a:pt x="152151" y="102209"/>
                  </a:cubicBezTo>
                  <a:cubicBezTo>
                    <a:pt x="155974" y="100680"/>
                    <a:pt x="161326" y="93034"/>
                    <a:pt x="165149" y="93034"/>
                  </a:cubicBezTo>
                  <a:cubicBezTo>
                    <a:pt x="168972" y="93034"/>
                    <a:pt x="181970" y="92270"/>
                    <a:pt x="184264" y="88447"/>
                  </a:cubicBezTo>
                  <a:cubicBezTo>
                    <a:pt x="184264" y="83859"/>
                    <a:pt x="188852" y="83859"/>
                    <a:pt x="187322" y="77742"/>
                  </a:cubicBezTo>
                  <a:cubicBezTo>
                    <a:pt x="187322" y="78507"/>
                    <a:pt x="187322" y="77742"/>
                    <a:pt x="187322" y="777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0" name="Vrije vorm: vorm 439">
              <a:extLst>
                <a:ext uri="{FF2B5EF4-FFF2-40B4-BE49-F238E27FC236}">
                  <a16:creationId xmlns:a16="http://schemas.microsoft.com/office/drawing/2014/main" id="{8E0D58D8-A5B6-48FA-A2CA-0BC994CB78CD}"/>
                </a:ext>
              </a:extLst>
            </p:cNvPr>
            <p:cNvSpPr/>
            <p:nvPr/>
          </p:nvSpPr>
          <p:spPr>
            <a:xfrm>
              <a:off x="6210682" y="3942132"/>
              <a:ext cx="187634" cy="136596"/>
            </a:xfrm>
            <a:custGeom>
              <a:avLst/>
              <a:gdLst>
                <a:gd name="connsiteX0" fmla="*/ 187322 w 187634"/>
                <a:gd name="connsiteY0" fmla="*/ 77742 h 136596"/>
                <a:gd name="connsiteX1" fmla="*/ 178147 w 187634"/>
                <a:gd name="connsiteY1" fmla="*/ 73155 h 136596"/>
                <a:gd name="connsiteX2" fmla="*/ 176618 w 187634"/>
                <a:gd name="connsiteY2" fmla="*/ 59393 h 136596"/>
                <a:gd name="connsiteX3" fmla="*/ 165149 w 187634"/>
                <a:gd name="connsiteY3" fmla="*/ 60922 h 136596"/>
                <a:gd name="connsiteX4" fmla="*/ 155974 w 187634"/>
                <a:gd name="connsiteY4" fmla="*/ 52511 h 136596"/>
                <a:gd name="connsiteX5" fmla="*/ 152151 w 187634"/>
                <a:gd name="connsiteY5" fmla="*/ 43336 h 136596"/>
                <a:gd name="connsiteX6" fmla="*/ 141448 w 187634"/>
                <a:gd name="connsiteY6" fmla="*/ 30339 h 136596"/>
                <a:gd name="connsiteX7" fmla="*/ 133802 w 187634"/>
                <a:gd name="connsiteY7" fmla="*/ 16576 h 136596"/>
                <a:gd name="connsiteX8" fmla="*/ 133802 w 187634"/>
                <a:gd name="connsiteY8" fmla="*/ 3578 h 136596"/>
                <a:gd name="connsiteX9" fmla="*/ 119274 w 187634"/>
                <a:gd name="connsiteY9" fmla="*/ 1284 h 136596"/>
                <a:gd name="connsiteX10" fmla="*/ 102454 w 187634"/>
                <a:gd name="connsiteY10" fmla="*/ 8930 h 136596"/>
                <a:gd name="connsiteX11" fmla="*/ 82575 w 187634"/>
                <a:gd name="connsiteY11" fmla="*/ 17341 h 136596"/>
                <a:gd name="connsiteX12" fmla="*/ 73400 w 187634"/>
                <a:gd name="connsiteY12" fmla="*/ 22693 h 136596"/>
                <a:gd name="connsiteX13" fmla="*/ 62696 w 187634"/>
                <a:gd name="connsiteY13" fmla="*/ 28809 h 136596"/>
                <a:gd name="connsiteX14" fmla="*/ 52756 w 187634"/>
                <a:gd name="connsiteY14" fmla="*/ 40278 h 136596"/>
                <a:gd name="connsiteX15" fmla="*/ 38229 w 187634"/>
                <a:gd name="connsiteY15" fmla="*/ 39513 h 136596"/>
                <a:gd name="connsiteX16" fmla="*/ 30583 w 187634"/>
                <a:gd name="connsiteY16" fmla="*/ 57863 h 136596"/>
                <a:gd name="connsiteX17" fmla="*/ 22937 w 187634"/>
                <a:gd name="connsiteY17" fmla="*/ 73155 h 136596"/>
                <a:gd name="connsiteX18" fmla="*/ 4587 w 187634"/>
                <a:gd name="connsiteY18" fmla="*/ 81565 h 136596"/>
                <a:gd name="connsiteX19" fmla="*/ 6117 w 187634"/>
                <a:gd name="connsiteY19" fmla="*/ 97622 h 136596"/>
                <a:gd name="connsiteX20" fmla="*/ 0 w 187634"/>
                <a:gd name="connsiteY20" fmla="*/ 116736 h 136596"/>
                <a:gd name="connsiteX21" fmla="*/ 11469 w 187634"/>
                <a:gd name="connsiteY21" fmla="*/ 124382 h 136596"/>
                <a:gd name="connsiteX22" fmla="*/ 32113 w 187634"/>
                <a:gd name="connsiteY22" fmla="*/ 134322 h 136596"/>
                <a:gd name="connsiteX23" fmla="*/ 59637 w 187634"/>
                <a:gd name="connsiteY23" fmla="*/ 130499 h 136596"/>
                <a:gd name="connsiteX24" fmla="*/ 67283 w 187634"/>
                <a:gd name="connsiteY24" fmla="*/ 128205 h 136596"/>
                <a:gd name="connsiteX25" fmla="*/ 63460 w 187634"/>
                <a:gd name="connsiteY25" fmla="*/ 103738 h 136596"/>
                <a:gd name="connsiteX26" fmla="*/ 121568 w 187634"/>
                <a:gd name="connsiteY26" fmla="*/ 105267 h 136596"/>
                <a:gd name="connsiteX27" fmla="*/ 130743 w 187634"/>
                <a:gd name="connsiteY27" fmla="*/ 99151 h 136596"/>
                <a:gd name="connsiteX28" fmla="*/ 152151 w 187634"/>
                <a:gd name="connsiteY28" fmla="*/ 102209 h 136596"/>
                <a:gd name="connsiteX29" fmla="*/ 165149 w 187634"/>
                <a:gd name="connsiteY29" fmla="*/ 93034 h 136596"/>
                <a:gd name="connsiteX30" fmla="*/ 184264 w 187634"/>
                <a:gd name="connsiteY30" fmla="*/ 88447 h 136596"/>
                <a:gd name="connsiteX31" fmla="*/ 187322 w 187634"/>
                <a:gd name="connsiteY31" fmla="*/ 77742 h 136596"/>
                <a:gd name="connsiteX32" fmla="*/ 187322 w 187634"/>
                <a:gd name="connsiteY32" fmla="*/ 77742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7634" h="136596">
                  <a:moveTo>
                    <a:pt x="187322" y="77742"/>
                  </a:moveTo>
                  <a:cubicBezTo>
                    <a:pt x="183499" y="74684"/>
                    <a:pt x="178912" y="73155"/>
                    <a:pt x="178147" y="73155"/>
                  </a:cubicBezTo>
                  <a:cubicBezTo>
                    <a:pt x="175854" y="73155"/>
                    <a:pt x="177383" y="60922"/>
                    <a:pt x="176618" y="59393"/>
                  </a:cubicBezTo>
                  <a:cubicBezTo>
                    <a:pt x="175854" y="57863"/>
                    <a:pt x="168972" y="62451"/>
                    <a:pt x="165149" y="60922"/>
                  </a:cubicBezTo>
                  <a:cubicBezTo>
                    <a:pt x="161326" y="59393"/>
                    <a:pt x="159797" y="52511"/>
                    <a:pt x="155974" y="52511"/>
                  </a:cubicBezTo>
                  <a:cubicBezTo>
                    <a:pt x="152151" y="52511"/>
                    <a:pt x="152151" y="47924"/>
                    <a:pt x="152151" y="43336"/>
                  </a:cubicBezTo>
                  <a:cubicBezTo>
                    <a:pt x="152151" y="38749"/>
                    <a:pt x="145270" y="33397"/>
                    <a:pt x="141448" y="30339"/>
                  </a:cubicBezTo>
                  <a:cubicBezTo>
                    <a:pt x="137625" y="27280"/>
                    <a:pt x="136095" y="18105"/>
                    <a:pt x="133802" y="16576"/>
                  </a:cubicBezTo>
                  <a:cubicBezTo>
                    <a:pt x="132272" y="15812"/>
                    <a:pt x="133037" y="8930"/>
                    <a:pt x="133802" y="3578"/>
                  </a:cubicBezTo>
                  <a:cubicBezTo>
                    <a:pt x="127685" y="3578"/>
                    <a:pt x="120804" y="2814"/>
                    <a:pt x="119274" y="1284"/>
                  </a:cubicBezTo>
                  <a:cubicBezTo>
                    <a:pt x="116216" y="-2539"/>
                    <a:pt x="110864" y="2814"/>
                    <a:pt x="102454" y="8930"/>
                  </a:cubicBezTo>
                  <a:cubicBezTo>
                    <a:pt x="93279" y="15047"/>
                    <a:pt x="82575" y="13518"/>
                    <a:pt x="82575" y="17341"/>
                  </a:cubicBezTo>
                  <a:cubicBezTo>
                    <a:pt x="82575" y="21928"/>
                    <a:pt x="78752" y="23457"/>
                    <a:pt x="73400" y="22693"/>
                  </a:cubicBezTo>
                  <a:cubicBezTo>
                    <a:pt x="68812" y="21163"/>
                    <a:pt x="64225" y="20399"/>
                    <a:pt x="62696" y="28809"/>
                  </a:cubicBezTo>
                  <a:cubicBezTo>
                    <a:pt x="60402" y="36455"/>
                    <a:pt x="52756" y="31868"/>
                    <a:pt x="52756" y="40278"/>
                  </a:cubicBezTo>
                  <a:cubicBezTo>
                    <a:pt x="51991" y="48688"/>
                    <a:pt x="44346" y="43336"/>
                    <a:pt x="38229" y="39513"/>
                  </a:cubicBezTo>
                  <a:cubicBezTo>
                    <a:pt x="32113" y="35690"/>
                    <a:pt x="30583" y="57863"/>
                    <a:pt x="30583" y="57863"/>
                  </a:cubicBezTo>
                  <a:cubicBezTo>
                    <a:pt x="30583" y="57863"/>
                    <a:pt x="26760" y="63215"/>
                    <a:pt x="22937" y="73155"/>
                  </a:cubicBezTo>
                  <a:cubicBezTo>
                    <a:pt x="19879" y="83095"/>
                    <a:pt x="7646" y="80036"/>
                    <a:pt x="4587" y="81565"/>
                  </a:cubicBezTo>
                  <a:cubicBezTo>
                    <a:pt x="1529" y="83095"/>
                    <a:pt x="7646" y="93034"/>
                    <a:pt x="6117" y="97622"/>
                  </a:cubicBezTo>
                  <a:cubicBezTo>
                    <a:pt x="4587" y="99915"/>
                    <a:pt x="2294" y="108326"/>
                    <a:pt x="0" y="116736"/>
                  </a:cubicBezTo>
                  <a:cubicBezTo>
                    <a:pt x="5352" y="117501"/>
                    <a:pt x="9939" y="122088"/>
                    <a:pt x="11469" y="124382"/>
                  </a:cubicBezTo>
                  <a:cubicBezTo>
                    <a:pt x="13762" y="128205"/>
                    <a:pt x="25995" y="141967"/>
                    <a:pt x="32113" y="134322"/>
                  </a:cubicBezTo>
                  <a:cubicBezTo>
                    <a:pt x="38229" y="127440"/>
                    <a:pt x="55814" y="126676"/>
                    <a:pt x="59637" y="130499"/>
                  </a:cubicBezTo>
                  <a:cubicBezTo>
                    <a:pt x="63460" y="135086"/>
                    <a:pt x="66519" y="132792"/>
                    <a:pt x="67283" y="128205"/>
                  </a:cubicBezTo>
                  <a:cubicBezTo>
                    <a:pt x="68047" y="123617"/>
                    <a:pt x="60402" y="108326"/>
                    <a:pt x="63460" y="103738"/>
                  </a:cubicBezTo>
                  <a:cubicBezTo>
                    <a:pt x="66519" y="99151"/>
                    <a:pt x="120039" y="101444"/>
                    <a:pt x="121568" y="105267"/>
                  </a:cubicBezTo>
                  <a:cubicBezTo>
                    <a:pt x="123862" y="109090"/>
                    <a:pt x="123862" y="98386"/>
                    <a:pt x="130743" y="99151"/>
                  </a:cubicBezTo>
                  <a:cubicBezTo>
                    <a:pt x="137625" y="99915"/>
                    <a:pt x="147564" y="103738"/>
                    <a:pt x="152151" y="102209"/>
                  </a:cubicBezTo>
                  <a:cubicBezTo>
                    <a:pt x="155974" y="100680"/>
                    <a:pt x="161326" y="93034"/>
                    <a:pt x="165149" y="93034"/>
                  </a:cubicBezTo>
                  <a:cubicBezTo>
                    <a:pt x="168972" y="93034"/>
                    <a:pt x="181970" y="92270"/>
                    <a:pt x="184264" y="88447"/>
                  </a:cubicBezTo>
                  <a:cubicBezTo>
                    <a:pt x="184264" y="83859"/>
                    <a:pt x="188852" y="83859"/>
                    <a:pt x="187322" y="77742"/>
                  </a:cubicBezTo>
                  <a:cubicBezTo>
                    <a:pt x="187322" y="78507"/>
                    <a:pt x="187322" y="77742"/>
                    <a:pt x="187322" y="777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1" name="Vrije vorm: vorm 440">
              <a:extLst>
                <a:ext uri="{FF2B5EF4-FFF2-40B4-BE49-F238E27FC236}">
                  <a16:creationId xmlns:a16="http://schemas.microsoft.com/office/drawing/2014/main" id="{20BAFC61-98AD-4DEE-B38E-A46D3DBE1C08}"/>
                </a:ext>
              </a:extLst>
            </p:cNvPr>
            <p:cNvSpPr/>
            <p:nvPr/>
          </p:nvSpPr>
          <p:spPr>
            <a:xfrm>
              <a:off x="6342071" y="3727804"/>
              <a:ext cx="356374" cy="294204"/>
            </a:xfrm>
            <a:custGeom>
              <a:avLst/>
              <a:gdLst>
                <a:gd name="connsiteX0" fmla="*/ 344180 w 356374"/>
                <a:gd name="connsiteY0" fmla="*/ 42817 h 294204"/>
                <a:gd name="connsiteX1" fmla="*/ 342651 w 356374"/>
                <a:gd name="connsiteY1" fmla="*/ 11469 h 294204"/>
                <a:gd name="connsiteX2" fmla="*/ 324301 w 356374"/>
                <a:gd name="connsiteY2" fmla="*/ 22173 h 294204"/>
                <a:gd name="connsiteX3" fmla="*/ 309774 w 356374"/>
                <a:gd name="connsiteY3" fmla="*/ 6881 h 294204"/>
                <a:gd name="connsiteX4" fmla="*/ 275368 w 356374"/>
                <a:gd name="connsiteY4" fmla="*/ 0 h 294204"/>
                <a:gd name="connsiteX5" fmla="*/ 175972 w 356374"/>
                <a:gd name="connsiteY5" fmla="*/ 64989 h 294204"/>
                <a:gd name="connsiteX6" fmla="*/ 133920 w 356374"/>
                <a:gd name="connsiteY6" fmla="*/ 100925 h 294204"/>
                <a:gd name="connsiteX7" fmla="*/ 97985 w 356374"/>
                <a:gd name="connsiteY7" fmla="*/ 113158 h 294204"/>
                <a:gd name="connsiteX8" fmla="*/ 94926 w 356374"/>
                <a:gd name="connsiteY8" fmla="*/ 113923 h 294204"/>
                <a:gd name="connsiteX9" fmla="*/ 93397 w 356374"/>
                <a:gd name="connsiteY9" fmla="*/ 178912 h 294204"/>
                <a:gd name="connsiteX10" fmla="*/ 85751 w 356374"/>
                <a:gd name="connsiteY10" fmla="*/ 197262 h 294204"/>
                <a:gd name="connsiteX11" fmla="*/ 71224 w 356374"/>
                <a:gd name="connsiteY11" fmla="*/ 207966 h 294204"/>
                <a:gd name="connsiteX12" fmla="*/ 34525 w 356374"/>
                <a:gd name="connsiteY12" fmla="*/ 211789 h 294204"/>
                <a:gd name="connsiteX13" fmla="*/ 16174 w 356374"/>
                <a:gd name="connsiteY13" fmla="*/ 217906 h 294204"/>
                <a:gd name="connsiteX14" fmla="*/ 883 w 356374"/>
                <a:gd name="connsiteY14" fmla="*/ 218670 h 294204"/>
                <a:gd name="connsiteX15" fmla="*/ 883 w 356374"/>
                <a:gd name="connsiteY15" fmla="*/ 231668 h 294204"/>
                <a:gd name="connsiteX16" fmla="*/ 8529 w 356374"/>
                <a:gd name="connsiteY16" fmla="*/ 245431 h 294204"/>
                <a:gd name="connsiteX17" fmla="*/ 19233 w 356374"/>
                <a:gd name="connsiteY17" fmla="*/ 258428 h 294204"/>
                <a:gd name="connsiteX18" fmla="*/ 23056 w 356374"/>
                <a:gd name="connsiteY18" fmla="*/ 267603 h 294204"/>
                <a:gd name="connsiteX19" fmla="*/ 32230 w 356374"/>
                <a:gd name="connsiteY19" fmla="*/ 276014 h 294204"/>
                <a:gd name="connsiteX20" fmla="*/ 43699 w 356374"/>
                <a:gd name="connsiteY20" fmla="*/ 274485 h 294204"/>
                <a:gd name="connsiteX21" fmla="*/ 45228 w 356374"/>
                <a:gd name="connsiteY21" fmla="*/ 288247 h 294204"/>
                <a:gd name="connsiteX22" fmla="*/ 54404 w 356374"/>
                <a:gd name="connsiteY22" fmla="*/ 292835 h 294204"/>
                <a:gd name="connsiteX23" fmla="*/ 62814 w 356374"/>
                <a:gd name="connsiteY23" fmla="*/ 281366 h 294204"/>
                <a:gd name="connsiteX24" fmla="*/ 70460 w 356374"/>
                <a:gd name="connsiteY24" fmla="*/ 292835 h 294204"/>
                <a:gd name="connsiteX25" fmla="*/ 80399 w 356374"/>
                <a:gd name="connsiteY25" fmla="*/ 288247 h 294204"/>
                <a:gd name="connsiteX26" fmla="*/ 90339 w 356374"/>
                <a:gd name="connsiteY26" fmla="*/ 270662 h 294204"/>
                <a:gd name="connsiteX27" fmla="*/ 95691 w 356374"/>
                <a:gd name="connsiteY27" fmla="*/ 251547 h 294204"/>
                <a:gd name="connsiteX28" fmla="*/ 117099 w 356374"/>
                <a:gd name="connsiteY28" fmla="*/ 251547 h 294204"/>
                <a:gd name="connsiteX29" fmla="*/ 130862 w 356374"/>
                <a:gd name="connsiteY29" fmla="*/ 246195 h 294204"/>
                <a:gd name="connsiteX30" fmla="*/ 149212 w 356374"/>
                <a:gd name="connsiteY30" fmla="*/ 252312 h 294204"/>
                <a:gd name="connsiteX31" fmla="*/ 162209 w 356374"/>
                <a:gd name="connsiteY31" fmla="*/ 265310 h 294204"/>
                <a:gd name="connsiteX32" fmla="*/ 181324 w 356374"/>
                <a:gd name="connsiteY32" fmla="*/ 259193 h 294204"/>
                <a:gd name="connsiteX33" fmla="*/ 198910 w 356374"/>
                <a:gd name="connsiteY33" fmla="*/ 269132 h 294204"/>
                <a:gd name="connsiteX34" fmla="*/ 221847 w 356374"/>
                <a:gd name="connsiteY34" fmla="*/ 269132 h 294204"/>
                <a:gd name="connsiteX35" fmla="*/ 238667 w 356374"/>
                <a:gd name="connsiteY35" fmla="*/ 257664 h 294204"/>
                <a:gd name="connsiteX36" fmla="*/ 268486 w 356374"/>
                <a:gd name="connsiteY36" fmla="*/ 258428 h 294204"/>
                <a:gd name="connsiteX37" fmla="*/ 287601 w 356374"/>
                <a:gd name="connsiteY37" fmla="*/ 263781 h 294204"/>
                <a:gd name="connsiteX38" fmla="*/ 304422 w 356374"/>
                <a:gd name="connsiteY38" fmla="*/ 247724 h 294204"/>
                <a:gd name="connsiteX39" fmla="*/ 307480 w 356374"/>
                <a:gd name="connsiteY39" fmla="*/ 247724 h 294204"/>
                <a:gd name="connsiteX40" fmla="*/ 307480 w 356374"/>
                <a:gd name="connsiteY40" fmla="*/ 240078 h 294204"/>
                <a:gd name="connsiteX41" fmla="*/ 312067 w 356374"/>
                <a:gd name="connsiteY41" fmla="*/ 219435 h 294204"/>
                <a:gd name="connsiteX42" fmla="*/ 348767 w 356374"/>
                <a:gd name="connsiteY42" fmla="*/ 170502 h 294204"/>
                <a:gd name="connsiteX43" fmla="*/ 351826 w 356374"/>
                <a:gd name="connsiteY43" fmla="*/ 110100 h 294204"/>
                <a:gd name="connsiteX44" fmla="*/ 355649 w 356374"/>
                <a:gd name="connsiteY44" fmla="*/ 84104 h 294204"/>
                <a:gd name="connsiteX45" fmla="*/ 351826 w 356374"/>
                <a:gd name="connsiteY45" fmla="*/ 65754 h 294204"/>
                <a:gd name="connsiteX46" fmla="*/ 344180 w 356374"/>
                <a:gd name="connsiteY46" fmla="*/ 42817 h 2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6374" h="294204">
                  <a:moveTo>
                    <a:pt x="344180" y="42817"/>
                  </a:moveTo>
                  <a:cubicBezTo>
                    <a:pt x="344180" y="38994"/>
                    <a:pt x="343415" y="23702"/>
                    <a:pt x="342651" y="11469"/>
                  </a:cubicBezTo>
                  <a:lnTo>
                    <a:pt x="324301" y="22173"/>
                  </a:lnTo>
                  <a:cubicBezTo>
                    <a:pt x="324301" y="22173"/>
                    <a:pt x="319713" y="13762"/>
                    <a:pt x="309774" y="6881"/>
                  </a:cubicBezTo>
                  <a:cubicBezTo>
                    <a:pt x="299834" y="0"/>
                    <a:pt x="275368" y="0"/>
                    <a:pt x="275368" y="0"/>
                  </a:cubicBezTo>
                  <a:lnTo>
                    <a:pt x="175972" y="64989"/>
                  </a:lnTo>
                  <a:lnTo>
                    <a:pt x="133920" y="100925"/>
                  </a:lnTo>
                  <a:cubicBezTo>
                    <a:pt x="133920" y="100925"/>
                    <a:pt x="106395" y="110864"/>
                    <a:pt x="97985" y="113158"/>
                  </a:cubicBezTo>
                  <a:cubicBezTo>
                    <a:pt x="97220" y="113158"/>
                    <a:pt x="95691" y="113923"/>
                    <a:pt x="94926" y="113923"/>
                  </a:cubicBezTo>
                  <a:cubicBezTo>
                    <a:pt x="94926" y="131508"/>
                    <a:pt x="95691" y="176618"/>
                    <a:pt x="93397" y="178912"/>
                  </a:cubicBezTo>
                  <a:cubicBezTo>
                    <a:pt x="90339" y="181206"/>
                    <a:pt x="88810" y="194204"/>
                    <a:pt x="85751" y="197262"/>
                  </a:cubicBezTo>
                  <a:cubicBezTo>
                    <a:pt x="82693" y="200320"/>
                    <a:pt x="79635" y="207966"/>
                    <a:pt x="71224" y="207966"/>
                  </a:cubicBezTo>
                  <a:cubicBezTo>
                    <a:pt x="62814" y="207966"/>
                    <a:pt x="42935" y="213318"/>
                    <a:pt x="34525" y="211789"/>
                  </a:cubicBezTo>
                  <a:cubicBezTo>
                    <a:pt x="26114" y="210260"/>
                    <a:pt x="19233" y="217141"/>
                    <a:pt x="16174" y="217906"/>
                  </a:cubicBezTo>
                  <a:cubicBezTo>
                    <a:pt x="14645" y="218670"/>
                    <a:pt x="7764" y="219435"/>
                    <a:pt x="883" y="218670"/>
                  </a:cubicBezTo>
                  <a:cubicBezTo>
                    <a:pt x="118" y="224022"/>
                    <a:pt x="-646" y="230903"/>
                    <a:pt x="883" y="231668"/>
                  </a:cubicBezTo>
                  <a:cubicBezTo>
                    <a:pt x="3176" y="233197"/>
                    <a:pt x="4706" y="242372"/>
                    <a:pt x="8529" y="245431"/>
                  </a:cubicBezTo>
                  <a:cubicBezTo>
                    <a:pt x="12352" y="248489"/>
                    <a:pt x="19233" y="253841"/>
                    <a:pt x="19233" y="258428"/>
                  </a:cubicBezTo>
                  <a:cubicBezTo>
                    <a:pt x="19233" y="263016"/>
                    <a:pt x="19997" y="267603"/>
                    <a:pt x="23056" y="267603"/>
                  </a:cubicBezTo>
                  <a:cubicBezTo>
                    <a:pt x="26879" y="267603"/>
                    <a:pt x="28408" y="274485"/>
                    <a:pt x="32230" y="276014"/>
                  </a:cubicBezTo>
                  <a:cubicBezTo>
                    <a:pt x="36053" y="277543"/>
                    <a:pt x="42935" y="272955"/>
                    <a:pt x="43699" y="274485"/>
                  </a:cubicBezTo>
                  <a:cubicBezTo>
                    <a:pt x="44464" y="276014"/>
                    <a:pt x="42935" y="288247"/>
                    <a:pt x="45228" y="288247"/>
                  </a:cubicBezTo>
                  <a:cubicBezTo>
                    <a:pt x="46758" y="288247"/>
                    <a:pt x="51345" y="289012"/>
                    <a:pt x="54404" y="292835"/>
                  </a:cubicBezTo>
                  <a:cubicBezTo>
                    <a:pt x="52874" y="286718"/>
                    <a:pt x="55933" y="279072"/>
                    <a:pt x="62814" y="281366"/>
                  </a:cubicBezTo>
                  <a:cubicBezTo>
                    <a:pt x="69695" y="283660"/>
                    <a:pt x="64343" y="289776"/>
                    <a:pt x="70460" y="292835"/>
                  </a:cubicBezTo>
                  <a:cubicBezTo>
                    <a:pt x="76577" y="295893"/>
                    <a:pt x="80399" y="293599"/>
                    <a:pt x="80399" y="288247"/>
                  </a:cubicBezTo>
                  <a:cubicBezTo>
                    <a:pt x="80399" y="282895"/>
                    <a:pt x="88810" y="272955"/>
                    <a:pt x="90339" y="270662"/>
                  </a:cubicBezTo>
                  <a:cubicBezTo>
                    <a:pt x="92633" y="268368"/>
                    <a:pt x="91868" y="254605"/>
                    <a:pt x="95691" y="251547"/>
                  </a:cubicBezTo>
                  <a:cubicBezTo>
                    <a:pt x="99514" y="247724"/>
                    <a:pt x="112512" y="250783"/>
                    <a:pt x="117099" y="251547"/>
                  </a:cubicBezTo>
                  <a:cubicBezTo>
                    <a:pt x="121687" y="252312"/>
                    <a:pt x="125509" y="241608"/>
                    <a:pt x="130862" y="246195"/>
                  </a:cubicBezTo>
                  <a:cubicBezTo>
                    <a:pt x="136214" y="251547"/>
                    <a:pt x="145389" y="246960"/>
                    <a:pt x="149212" y="252312"/>
                  </a:cubicBezTo>
                  <a:cubicBezTo>
                    <a:pt x="153035" y="257664"/>
                    <a:pt x="155328" y="269897"/>
                    <a:pt x="162209" y="265310"/>
                  </a:cubicBezTo>
                  <a:cubicBezTo>
                    <a:pt x="169091" y="260722"/>
                    <a:pt x="177501" y="259193"/>
                    <a:pt x="181324" y="259193"/>
                  </a:cubicBezTo>
                  <a:cubicBezTo>
                    <a:pt x="185147" y="259193"/>
                    <a:pt x="195087" y="267603"/>
                    <a:pt x="198910" y="269132"/>
                  </a:cubicBezTo>
                  <a:cubicBezTo>
                    <a:pt x="202732" y="270662"/>
                    <a:pt x="216495" y="272191"/>
                    <a:pt x="221847" y="269132"/>
                  </a:cubicBezTo>
                  <a:cubicBezTo>
                    <a:pt x="226434" y="266074"/>
                    <a:pt x="232551" y="256899"/>
                    <a:pt x="238667" y="257664"/>
                  </a:cubicBezTo>
                  <a:cubicBezTo>
                    <a:pt x="244784" y="258428"/>
                    <a:pt x="263899" y="256135"/>
                    <a:pt x="268486" y="258428"/>
                  </a:cubicBezTo>
                  <a:cubicBezTo>
                    <a:pt x="272309" y="260722"/>
                    <a:pt x="281484" y="265310"/>
                    <a:pt x="287601" y="263781"/>
                  </a:cubicBezTo>
                  <a:cubicBezTo>
                    <a:pt x="293717" y="261487"/>
                    <a:pt x="299069" y="249254"/>
                    <a:pt x="304422" y="247724"/>
                  </a:cubicBezTo>
                  <a:cubicBezTo>
                    <a:pt x="305951" y="246960"/>
                    <a:pt x="306715" y="247724"/>
                    <a:pt x="307480" y="247724"/>
                  </a:cubicBezTo>
                  <a:cubicBezTo>
                    <a:pt x="307480" y="244666"/>
                    <a:pt x="307480" y="242372"/>
                    <a:pt x="307480" y="240078"/>
                  </a:cubicBezTo>
                  <a:cubicBezTo>
                    <a:pt x="307480" y="227080"/>
                    <a:pt x="310538" y="232433"/>
                    <a:pt x="312067" y="219435"/>
                  </a:cubicBezTo>
                  <a:cubicBezTo>
                    <a:pt x="314361" y="206437"/>
                    <a:pt x="346474" y="172795"/>
                    <a:pt x="348767" y="170502"/>
                  </a:cubicBezTo>
                  <a:cubicBezTo>
                    <a:pt x="351826" y="168208"/>
                    <a:pt x="351826" y="116981"/>
                    <a:pt x="351826" y="110100"/>
                  </a:cubicBezTo>
                  <a:cubicBezTo>
                    <a:pt x="351826" y="103218"/>
                    <a:pt x="353355" y="94043"/>
                    <a:pt x="355649" y="84104"/>
                  </a:cubicBezTo>
                  <a:cubicBezTo>
                    <a:pt x="358707" y="74164"/>
                    <a:pt x="351061" y="74929"/>
                    <a:pt x="351826" y="65754"/>
                  </a:cubicBezTo>
                  <a:cubicBezTo>
                    <a:pt x="354884" y="55814"/>
                    <a:pt x="344180" y="48933"/>
                    <a:pt x="344180" y="428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2" name="Vrije vorm: vorm 441">
              <a:extLst>
                <a:ext uri="{FF2B5EF4-FFF2-40B4-BE49-F238E27FC236}">
                  <a16:creationId xmlns:a16="http://schemas.microsoft.com/office/drawing/2014/main" id="{ECFDBB48-8441-4C9C-BD61-F0952E432C4E}"/>
                </a:ext>
              </a:extLst>
            </p:cNvPr>
            <p:cNvSpPr/>
            <p:nvPr/>
          </p:nvSpPr>
          <p:spPr>
            <a:xfrm>
              <a:off x="6342071" y="3727804"/>
              <a:ext cx="356374" cy="294204"/>
            </a:xfrm>
            <a:custGeom>
              <a:avLst/>
              <a:gdLst>
                <a:gd name="connsiteX0" fmla="*/ 344180 w 356374"/>
                <a:gd name="connsiteY0" fmla="*/ 42817 h 294204"/>
                <a:gd name="connsiteX1" fmla="*/ 342651 w 356374"/>
                <a:gd name="connsiteY1" fmla="*/ 11469 h 294204"/>
                <a:gd name="connsiteX2" fmla="*/ 324301 w 356374"/>
                <a:gd name="connsiteY2" fmla="*/ 22173 h 294204"/>
                <a:gd name="connsiteX3" fmla="*/ 309774 w 356374"/>
                <a:gd name="connsiteY3" fmla="*/ 6881 h 294204"/>
                <a:gd name="connsiteX4" fmla="*/ 275368 w 356374"/>
                <a:gd name="connsiteY4" fmla="*/ 0 h 294204"/>
                <a:gd name="connsiteX5" fmla="*/ 175972 w 356374"/>
                <a:gd name="connsiteY5" fmla="*/ 64989 h 294204"/>
                <a:gd name="connsiteX6" fmla="*/ 133920 w 356374"/>
                <a:gd name="connsiteY6" fmla="*/ 100925 h 294204"/>
                <a:gd name="connsiteX7" fmla="*/ 97985 w 356374"/>
                <a:gd name="connsiteY7" fmla="*/ 113158 h 294204"/>
                <a:gd name="connsiteX8" fmla="*/ 94926 w 356374"/>
                <a:gd name="connsiteY8" fmla="*/ 113923 h 294204"/>
                <a:gd name="connsiteX9" fmla="*/ 93397 w 356374"/>
                <a:gd name="connsiteY9" fmla="*/ 178912 h 294204"/>
                <a:gd name="connsiteX10" fmla="*/ 85751 w 356374"/>
                <a:gd name="connsiteY10" fmla="*/ 197262 h 294204"/>
                <a:gd name="connsiteX11" fmla="*/ 71224 w 356374"/>
                <a:gd name="connsiteY11" fmla="*/ 207966 h 294204"/>
                <a:gd name="connsiteX12" fmla="*/ 34525 w 356374"/>
                <a:gd name="connsiteY12" fmla="*/ 211789 h 294204"/>
                <a:gd name="connsiteX13" fmla="*/ 16174 w 356374"/>
                <a:gd name="connsiteY13" fmla="*/ 217906 h 294204"/>
                <a:gd name="connsiteX14" fmla="*/ 883 w 356374"/>
                <a:gd name="connsiteY14" fmla="*/ 218670 h 294204"/>
                <a:gd name="connsiteX15" fmla="*/ 883 w 356374"/>
                <a:gd name="connsiteY15" fmla="*/ 231668 h 294204"/>
                <a:gd name="connsiteX16" fmla="*/ 8529 w 356374"/>
                <a:gd name="connsiteY16" fmla="*/ 245431 h 294204"/>
                <a:gd name="connsiteX17" fmla="*/ 19233 w 356374"/>
                <a:gd name="connsiteY17" fmla="*/ 258428 h 294204"/>
                <a:gd name="connsiteX18" fmla="*/ 23056 w 356374"/>
                <a:gd name="connsiteY18" fmla="*/ 267603 h 294204"/>
                <a:gd name="connsiteX19" fmla="*/ 32230 w 356374"/>
                <a:gd name="connsiteY19" fmla="*/ 276014 h 294204"/>
                <a:gd name="connsiteX20" fmla="*/ 43699 w 356374"/>
                <a:gd name="connsiteY20" fmla="*/ 274485 h 294204"/>
                <a:gd name="connsiteX21" fmla="*/ 45228 w 356374"/>
                <a:gd name="connsiteY21" fmla="*/ 288247 h 294204"/>
                <a:gd name="connsiteX22" fmla="*/ 54404 w 356374"/>
                <a:gd name="connsiteY22" fmla="*/ 292835 h 294204"/>
                <a:gd name="connsiteX23" fmla="*/ 62814 w 356374"/>
                <a:gd name="connsiteY23" fmla="*/ 281366 h 294204"/>
                <a:gd name="connsiteX24" fmla="*/ 70460 w 356374"/>
                <a:gd name="connsiteY24" fmla="*/ 292835 h 294204"/>
                <a:gd name="connsiteX25" fmla="*/ 80399 w 356374"/>
                <a:gd name="connsiteY25" fmla="*/ 288247 h 294204"/>
                <a:gd name="connsiteX26" fmla="*/ 90339 w 356374"/>
                <a:gd name="connsiteY26" fmla="*/ 270662 h 294204"/>
                <a:gd name="connsiteX27" fmla="*/ 95691 w 356374"/>
                <a:gd name="connsiteY27" fmla="*/ 251547 h 294204"/>
                <a:gd name="connsiteX28" fmla="*/ 117099 w 356374"/>
                <a:gd name="connsiteY28" fmla="*/ 251547 h 294204"/>
                <a:gd name="connsiteX29" fmla="*/ 130862 w 356374"/>
                <a:gd name="connsiteY29" fmla="*/ 246195 h 294204"/>
                <a:gd name="connsiteX30" fmla="*/ 149212 w 356374"/>
                <a:gd name="connsiteY30" fmla="*/ 252312 h 294204"/>
                <a:gd name="connsiteX31" fmla="*/ 162209 w 356374"/>
                <a:gd name="connsiteY31" fmla="*/ 265310 h 294204"/>
                <a:gd name="connsiteX32" fmla="*/ 181324 w 356374"/>
                <a:gd name="connsiteY32" fmla="*/ 259193 h 294204"/>
                <a:gd name="connsiteX33" fmla="*/ 198910 w 356374"/>
                <a:gd name="connsiteY33" fmla="*/ 269132 h 294204"/>
                <a:gd name="connsiteX34" fmla="*/ 221847 w 356374"/>
                <a:gd name="connsiteY34" fmla="*/ 269132 h 294204"/>
                <a:gd name="connsiteX35" fmla="*/ 238667 w 356374"/>
                <a:gd name="connsiteY35" fmla="*/ 257664 h 294204"/>
                <a:gd name="connsiteX36" fmla="*/ 268486 w 356374"/>
                <a:gd name="connsiteY36" fmla="*/ 258428 h 294204"/>
                <a:gd name="connsiteX37" fmla="*/ 287601 w 356374"/>
                <a:gd name="connsiteY37" fmla="*/ 263781 h 294204"/>
                <a:gd name="connsiteX38" fmla="*/ 304422 w 356374"/>
                <a:gd name="connsiteY38" fmla="*/ 247724 h 294204"/>
                <a:gd name="connsiteX39" fmla="*/ 307480 w 356374"/>
                <a:gd name="connsiteY39" fmla="*/ 247724 h 294204"/>
                <a:gd name="connsiteX40" fmla="*/ 307480 w 356374"/>
                <a:gd name="connsiteY40" fmla="*/ 240078 h 294204"/>
                <a:gd name="connsiteX41" fmla="*/ 312067 w 356374"/>
                <a:gd name="connsiteY41" fmla="*/ 219435 h 294204"/>
                <a:gd name="connsiteX42" fmla="*/ 348767 w 356374"/>
                <a:gd name="connsiteY42" fmla="*/ 170502 h 294204"/>
                <a:gd name="connsiteX43" fmla="*/ 351826 w 356374"/>
                <a:gd name="connsiteY43" fmla="*/ 110100 h 294204"/>
                <a:gd name="connsiteX44" fmla="*/ 355649 w 356374"/>
                <a:gd name="connsiteY44" fmla="*/ 84104 h 294204"/>
                <a:gd name="connsiteX45" fmla="*/ 351826 w 356374"/>
                <a:gd name="connsiteY45" fmla="*/ 65754 h 294204"/>
                <a:gd name="connsiteX46" fmla="*/ 344180 w 356374"/>
                <a:gd name="connsiteY46" fmla="*/ 42817 h 2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6374" h="294204">
                  <a:moveTo>
                    <a:pt x="344180" y="42817"/>
                  </a:moveTo>
                  <a:cubicBezTo>
                    <a:pt x="344180" y="38994"/>
                    <a:pt x="343415" y="23702"/>
                    <a:pt x="342651" y="11469"/>
                  </a:cubicBezTo>
                  <a:lnTo>
                    <a:pt x="324301" y="22173"/>
                  </a:lnTo>
                  <a:cubicBezTo>
                    <a:pt x="324301" y="22173"/>
                    <a:pt x="319713" y="13762"/>
                    <a:pt x="309774" y="6881"/>
                  </a:cubicBezTo>
                  <a:cubicBezTo>
                    <a:pt x="299834" y="0"/>
                    <a:pt x="275368" y="0"/>
                    <a:pt x="275368" y="0"/>
                  </a:cubicBezTo>
                  <a:lnTo>
                    <a:pt x="175972" y="64989"/>
                  </a:lnTo>
                  <a:lnTo>
                    <a:pt x="133920" y="100925"/>
                  </a:lnTo>
                  <a:cubicBezTo>
                    <a:pt x="133920" y="100925"/>
                    <a:pt x="106395" y="110864"/>
                    <a:pt x="97985" y="113158"/>
                  </a:cubicBezTo>
                  <a:cubicBezTo>
                    <a:pt x="97220" y="113158"/>
                    <a:pt x="95691" y="113923"/>
                    <a:pt x="94926" y="113923"/>
                  </a:cubicBezTo>
                  <a:cubicBezTo>
                    <a:pt x="94926" y="131508"/>
                    <a:pt x="95691" y="176618"/>
                    <a:pt x="93397" y="178912"/>
                  </a:cubicBezTo>
                  <a:cubicBezTo>
                    <a:pt x="90339" y="181206"/>
                    <a:pt x="88810" y="194204"/>
                    <a:pt x="85751" y="197262"/>
                  </a:cubicBezTo>
                  <a:cubicBezTo>
                    <a:pt x="82693" y="200320"/>
                    <a:pt x="79635" y="207966"/>
                    <a:pt x="71224" y="207966"/>
                  </a:cubicBezTo>
                  <a:cubicBezTo>
                    <a:pt x="62814" y="207966"/>
                    <a:pt x="42935" y="213318"/>
                    <a:pt x="34525" y="211789"/>
                  </a:cubicBezTo>
                  <a:cubicBezTo>
                    <a:pt x="26114" y="210260"/>
                    <a:pt x="19233" y="217141"/>
                    <a:pt x="16174" y="217906"/>
                  </a:cubicBezTo>
                  <a:cubicBezTo>
                    <a:pt x="14645" y="218670"/>
                    <a:pt x="7764" y="219435"/>
                    <a:pt x="883" y="218670"/>
                  </a:cubicBezTo>
                  <a:cubicBezTo>
                    <a:pt x="118" y="224022"/>
                    <a:pt x="-646" y="230903"/>
                    <a:pt x="883" y="231668"/>
                  </a:cubicBezTo>
                  <a:cubicBezTo>
                    <a:pt x="3176" y="233197"/>
                    <a:pt x="4706" y="242372"/>
                    <a:pt x="8529" y="245431"/>
                  </a:cubicBezTo>
                  <a:cubicBezTo>
                    <a:pt x="12352" y="248489"/>
                    <a:pt x="19233" y="253841"/>
                    <a:pt x="19233" y="258428"/>
                  </a:cubicBezTo>
                  <a:cubicBezTo>
                    <a:pt x="19233" y="263016"/>
                    <a:pt x="19997" y="267603"/>
                    <a:pt x="23056" y="267603"/>
                  </a:cubicBezTo>
                  <a:cubicBezTo>
                    <a:pt x="26879" y="267603"/>
                    <a:pt x="28408" y="274485"/>
                    <a:pt x="32230" y="276014"/>
                  </a:cubicBezTo>
                  <a:cubicBezTo>
                    <a:pt x="36053" y="277543"/>
                    <a:pt x="42935" y="272955"/>
                    <a:pt x="43699" y="274485"/>
                  </a:cubicBezTo>
                  <a:cubicBezTo>
                    <a:pt x="44464" y="276014"/>
                    <a:pt x="42935" y="288247"/>
                    <a:pt x="45228" y="288247"/>
                  </a:cubicBezTo>
                  <a:cubicBezTo>
                    <a:pt x="46758" y="288247"/>
                    <a:pt x="51345" y="289012"/>
                    <a:pt x="54404" y="292835"/>
                  </a:cubicBezTo>
                  <a:cubicBezTo>
                    <a:pt x="52874" y="286718"/>
                    <a:pt x="55933" y="279072"/>
                    <a:pt x="62814" y="281366"/>
                  </a:cubicBezTo>
                  <a:cubicBezTo>
                    <a:pt x="69695" y="283660"/>
                    <a:pt x="64343" y="289776"/>
                    <a:pt x="70460" y="292835"/>
                  </a:cubicBezTo>
                  <a:cubicBezTo>
                    <a:pt x="76577" y="295893"/>
                    <a:pt x="80399" y="293599"/>
                    <a:pt x="80399" y="288247"/>
                  </a:cubicBezTo>
                  <a:cubicBezTo>
                    <a:pt x="80399" y="282895"/>
                    <a:pt x="88810" y="272955"/>
                    <a:pt x="90339" y="270662"/>
                  </a:cubicBezTo>
                  <a:cubicBezTo>
                    <a:pt x="92633" y="268368"/>
                    <a:pt x="91868" y="254605"/>
                    <a:pt x="95691" y="251547"/>
                  </a:cubicBezTo>
                  <a:cubicBezTo>
                    <a:pt x="99514" y="247724"/>
                    <a:pt x="112512" y="250783"/>
                    <a:pt x="117099" y="251547"/>
                  </a:cubicBezTo>
                  <a:cubicBezTo>
                    <a:pt x="121687" y="252312"/>
                    <a:pt x="125509" y="241608"/>
                    <a:pt x="130862" y="246195"/>
                  </a:cubicBezTo>
                  <a:cubicBezTo>
                    <a:pt x="136214" y="251547"/>
                    <a:pt x="145389" y="246960"/>
                    <a:pt x="149212" y="252312"/>
                  </a:cubicBezTo>
                  <a:cubicBezTo>
                    <a:pt x="153035" y="257664"/>
                    <a:pt x="155328" y="269897"/>
                    <a:pt x="162209" y="265310"/>
                  </a:cubicBezTo>
                  <a:cubicBezTo>
                    <a:pt x="169091" y="260722"/>
                    <a:pt x="177501" y="259193"/>
                    <a:pt x="181324" y="259193"/>
                  </a:cubicBezTo>
                  <a:cubicBezTo>
                    <a:pt x="185147" y="259193"/>
                    <a:pt x="195087" y="267603"/>
                    <a:pt x="198910" y="269132"/>
                  </a:cubicBezTo>
                  <a:cubicBezTo>
                    <a:pt x="202732" y="270662"/>
                    <a:pt x="216495" y="272191"/>
                    <a:pt x="221847" y="269132"/>
                  </a:cubicBezTo>
                  <a:cubicBezTo>
                    <a:pt x="226434" y="266074"/>
                    <a:pt x="232551" y="256899"/>
                    <a:pt x="238667" y="257664"/>
                  </a:cubicBezTo>
                  <a:cubicBezTo>
                    <a:pt x="244784" y="258428"/>
                    <a:pt x="263899" y="256135"/>
                    <a:pt x="268486" y="258428"/>
                  </a:cubicBezTo>
                  <a:cubicBezTo>
                    <a:pt x="272309" y="260722"/>
                    <a:pt x="281484" y="265310"/>
                    <a:pt x="287601" y="263781"/>
                  </a:cubicBezTo>
                  <a:cubicBezTo>
                    <a:pt x="293717" y="261487"/>
                    <a:pt x="299069" y="249254"/>
                    <a:pt x="304422" y="247724"/>
                  </a:cubicBezTo>
                  <a:cubicBezTo>
                    <a:pt x="305951" y="246960"/>
                    <a:pt x="306715" y="247724"/>
                    <a:pt x="307480" y="247724"/>
                  </a:cubicBezTo>
                  <a:cubicBezTo>
                    <a:pt x="307480" y="244666"/>
                    <a:pt x="307480" y="242372"/>
                    <a:pt x="307480" y="240078"/>
                  </a:cubicBezTo>
                  <a:cubicBezTo>
                    <a:pt x="307480" y="227080"/>
                    <a:pt x="310538" y="232433"/>
                    <a:pt x="312067" y="219435"/>
                  </a:cubicBezTo>
                  <a:cubicBezTo>
                    <a:pt x="314361" y="206437"/>
                    <a:pt x="346474" y="172795"/>
                    <a:pt x="348767" y="170502"/>
                  </a:cubicBezTo>
                  <a:cubicBezTo>
                    <a:pt x="351826" y="168208"/>
                    <a:pt x="351826" y="116981"/>
                    <a:pt x="351826" y="110100"/>
                  </a:cubicBezTo>
                  <a:cubicBezTo>
                    <a:pt x="351826" y="103218"/>
                    <a:pt x="353355" y="94043"/>
                    <a:pt x="355649" y="84104"/>
                  </a:cubicBezTo>
                  <a:cubicBezTo>
                    <a:pt x="358707" y="74164"/>
                    <a:pt x="351061" y="74929"/>
                    <a:pt x="351826" y="65754"/>
                  </a:cubicBezTo>
                  <a:cubicBezTo>
                    <a:pt x="354884" y="55814"/>
                    <a:pt x="344180" y="48933"/>
                    <a:pt x="344180" y="428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3" name="Vrije vorm: vorm 442">
              <a:extLst>
                <a:ext uri="{FF2B5EF4-FFF2-40B4-BE49-F238E27FC236}">
                  <a16:creationId xmlns:a16="http://schemas.microsoft.com/office/drawing/2014/main" id="{2AB88905-0161-4801-AF3F-C2591699CF7D}"/>
                </a:ext>
              </a:extLst>
            </p:cNvPr>
            <p:cNvSpPr/>
            <p:nvPr/>
          </p:nvSpPr>
          <p:spPr>
            <a:xfrm>
              <a:off x="6652609" y="3727039"/>
              <a:ext cx="231148" cy="403307"/>
            </a:xfrm>
            <a:custGeom>
              <a:avLst/>
              <a:gdLst>
                <a:gd name="connsiteX0" fmla="*/ 230904 w 231148"/>
                <a:gd name="connsiteY0" fmla="*/ 100160 h 403307"/>
                <a:gd name="connsiteX1" fmla="*/ 53521 w 231148"/>
                <a:gd name="connsiteY1" fmla="*/ 0 h 403307"/>
                <a:gd name="connsiteX2" fmla="*/ 32877 w 231148"/>
                <a:gd name="connsiteY2" fmla="*/ 11469 h 403307"/>
                <a:gd name="connsiteX3" fmla="*/ 34406 w 231148"/>
                <a:gd name="connsiteY3" fmla="*/ 42817 h 403307"/>
                <a:gd name="connsiteX4" fmla="*/ 44346 w 231148"/>
                <a:gd name="connsiteY4" fmla="*/ 64989 h 403307"/>
                <a:gd name="connsiteX5" fmla="*/ 48169 w 231148"/>
                <a:gd name="connsiteY5" fmla="*/ 83339 h 403307"/>
                <a:gd name="connsiteX6" fmla="*/ 44346 w 231148"/>
                <a:gd name="connsiteY6" fmla="*/ 109335 h 403307"/>
                <a:gd name="connsiteX7" fmla="*/ 41288 w 231148"/>
                <a:gd name="connsiteY7" fmla="*/ 169737 h 403307"/>
                <a:gd name="connsiteX8" fmla="*/ 4587 w 231148"/>
                <a:gd name="connsiteY8" fmla="*/ 218670 h 403307"/>
                <a:gd name="connsiteX9" fmla="*/ 0 w 231148"/>
                <a:gd name="connsiteY9" fmla="*/ 239314 h 403307"/>
                <a:gd name="connsiteX10" fmla="*/ 0 w 231148"/>
                <a:gd name="connsiteY10" fmla="*/ 246960 h 403307"/>
                <a:gd name="connsiteX11" fmla="*/ 4587 w 231148"/>
                <a:gd name="connsiteY11" fmla="*/ 252312 h 403307"/>
                <a:gd name="connsiteX12" fmla="*/ 14527 w 231148"/>
                <a:gd name="connsiteY12" fmla="*/ 262251 h 403307"/>
                <a:gd name="connsiteX13" fmla="*/ 29054 w 231148"/>
                <a:gd name="connsiteY13" fmla="*/ 285189 h 403307"/>
                <a:gd name="connsiteX14" fmla="*/ 32113 w 231148"/>
                <a:gd name="connsiteY14" fmla="*/ 306597 h 403307"/>
                <a:gd name="connsiteX15" fmla="*/ 42052 w 231148"/>
                <a:gd name="connsiteY15" fmla="*/ 337180 h 403307"/>
                <a:gd name="connsiteX16" fmla="*/ 32113 w 231148"/>
                <a:gd name="connsiteY16" fmla="*/ 341003 h 403307"/>
                <a:gd name="connsiteX17" fmla="*/ 12233 w 231148"/>
                <a:gd name="connsiteY17" fmla="*/ 344062 h 403307"/>
                <a:gd name="connsiteX18" fmla="*/ 17585 w 231148"/>
                <a:gd name="connsiteY18" fmla="*/ 361647 h 403307"/>
                <a:gd name="connsiteX19" fmla="*/ 36700 w 231148"/>
                <a:gd name="connsiteY19" fmla="*/ 382291 h 403307"/>
                <a:gd name="connsiteX20" fmla="*/ 45875 w 231148"/>
                <a:gd name="connsiteY20" fmla="*/ 402170 h 403307"/>
                <a:gd name="connsiteX21" fmla="*/ 58873 w 231148"/>
                <a:gd name="connsiteY21" fmla="*/ 396053 h 403307"/>
                <a:gd name="connsiteX22" fmla="*/ 74164 w 231148"/>
                <a:gd name="connsiteY22" fmla="*/ 396053 h 403307"/>
                <a:gd name="connsiteX23" fmla="*/ 99396 w 231148"/>
                <a:gd name="connsiteY23" fmla="*/ 388407 h 403307"/>
                <a:gd name="connsiteX24" fmla="*/ 120039 w 231148"/>
                <a:gd name="connsiteY24" fmla="*/ 376938 h 403307"/>
                <a:gd name="connsiteX25" fmla="*/ 121569 w 231148"/>
                <a:gd name="connsiteY25" fmla="*/ 363941 h 403307"/>
                <a:gd name="connsiteX26" fmla="*/ 154445 w 231148"/>
                <a:gd name="connsiteY26" fmla="*/ 357060 h 403307"/>
                <a:gd name="connsiteX27" fmla="*/ 177383 w 231148"/>
                <a:gd name="connsiteY27" fmla="*/ 332593 h 403307"/>
                <a:gd name="connsiteX28" fmla="*/ 181970 w 231148"/>
                <a:gd name="connsiteY28" fmla="*/ 321124 h 403307"/>
                <a:gd name="connsiteX29" fmla="*/ 201085 w 231148"/>
                <a:gd name="connsiteY29" fmla="*/ 313478 h 403307"/>
                <a:gd name="connsiteX30" fmla="*/ 204908 w 231148"/>
                <a:gd name="connsiteY30" fmla="*/ 314243 h 403307"/>
                <a:gd name="connsiteX31" fmla="*/ 204143 w 231148"/>
                <a:gd name="connsiteY31" fmla="*/ 313478 h 403307"/>
                <a:gd name="connsiteX32" fmla="*/ 207201 w 231148"/>
                <a:gd name="connsiteY32" fmla="*/ 302774 h 403307"/>
                <a:gd name="connsiteX33" fmla="*/ 195733 w 231148"/>
                <a:gd name="connsiteY33" fmla="*/ 287483 h 403307"/>
                <a:gd name="connsiteX34" fmla="*/ 191145 w 231148"/>
                <a:gd name="connsiteY34" fmla="*/ 269133 h 403307"/>
                <a:gd name="connsiteX35" fmla="*/ 188087 w 231148"/>
                <a:gd name="connsiteY35" fmla="*/ 255370 h 403307"/>
                <a:gd name="connsiteX36" fmla="*/ 189616 w 231148"/>
                <a:gd name="connsiteY36" fmla="*/ 237020 h 403307"/>
                <a:gd name="connsiteX37" fmla="*/ 199555 w 231148"/>
                <a:gd name="connsiteY37" fmla="*/ 218670 h 403307"/>
                <a:gd name="connsiteX38" fmla="*/ 207966 w 231148"/>
                <a:gd name="connsiteY38" fmla="*/ 203379 h 403307"/>
                <a:gd name="connsiteX39" fmla="*/ 227845 w 231148"/>
                <a:gd name="connsiteY39" fmla="*/ 189616 h 403307"/>
                <a:gd name="connsiteX40" fmla="*/ 230904 w 231148"/>
                <a:gd name="connsiteY40" fmla="*/ 164385 h 403307"/>
                <a:gd name="connsiteX41" fmla="*/ 230904 w 231148"/>
                <a:gd name="connsiteY41" fmla="*/ 100160 h 4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1148" h="403307">
                  <a:moveTo>
                    <a:pt x="230904" y="100160"/>
                  </a:moveTo>
                  <a:lnTo>
                    <a:pt x="53521" y="0"/>
                  </a:lnTo>
                  <a:lnTo>
                    <a:pt x="32877" y="11469"/>
                  </a:lnTo>
                  <a:cubicBezTo>
                    <a:pt x="33642" y="22937"/>
                    <a:pt x="34406" y="38994"/>
                    <a:pt x="34406" y="42817"/>
                  </a:cubicBezTo>
                  <a:cubicBezTo>
                    <a:pt x="34406" y="48933"/>
                    <a:pt x="44346" y="55814"/>
                    <a:pt x="44346" y="64989"/>
                  </a:cubicBezTo>
                  <a:cubicBezTo>
                    <a:pt x="43581" y="74164"/>
                    <a:pt x="51227" y="73400"/>
                    <a:pt x="48169" y="83339"/>
                  </a:cubicBezTo>
                  <a:cubicBezTo>
                    <a:pt x="45110" y="93279"/>
                    <a:pt x="44346" y="101689"/>
                    <a:pt x="44346" y="109335"/>
                  </a:cubicBezTo>
                  <a:cubicBezTo>
                    <a:pt x="44346" y="116216"/>
                    <a:pt x="44346" y="167443"/>
                    <a:pt x="41288" y="169737"/>
                  </a:cubicBezTo>
                  <a:cubicBezTo>
                    <a:pt x="38229" y="172031"/>
                    <a:pt x="6117" y="205672"/>
                    <a:pt x="4587" y="218670"/>
                  </a:cubicBezTo>
                  <a:cubicBezTo>
                    <a:pt x="2294" y="231668"/>
                    <a:pt x="0" y="226316"/>
                    <a:pt x="0" y="239314"/>
                  </a:cubicBezTo>
                  <a:cubicBezTo>
                    <a:pt x="0" y="241608"/>
                    <a:pt x="0" y="244666"/>
                    <a:pt x="0" y="246960"/>
                  </a:cubicBezTo>
                  <a:cubicBezTo>
                    <a:pt x="1529" y="247724"/>
                    <a:pt x="2294" y="249254"/>
                    <a:pt x="4587" y="252312"/>
                  </a:cubicBezTo>
                  <a:cubicBezTo>
                    <a:pt x="8410" y="256135"/>
                    <a:pt x="8410" y="262251"/>
                    <a:pt x="14527" y="262251"/>
                  </a:cubicBezTo>
                  <a:cubicBezTo>
                    <a:pt x="21408" y="262251"/>
                    <a:pt x="29819" y="279072"/>
                    <a:pt x="29054" y="285189"/>
                  </a:cubicBezTo>
                  <a:cubicBezTo>
                    <a:pt x="28290" y="291306"/>
                    <a:pt x="32113" y="295128"/>
                    <a:pt x="32113" y="306597"/>
                  </a:cubicBezTo>
                  <a:cubicBezTo>
                    <a:pt x="31348" y="318066"/>
                    <a:pt x="38229" y="334886"/>
                    <a:pt x="42052" y="337180"/>
                  </a:cubicBezTo>
                  <a:cubicBezTo>
                    <a:pt x="45110" y="339474"/>
                    <a:pt x="40523" y="341768"/>
                    <a:pt x="32113" y="341003"/>
                  </a:cubicBezTo>
                  <a:cubicBezTo>
                    <a:pt x="23702" y="340239"/>
                    <a:pt x="12233" y="340239"/>
                    <a:pt x="12233" y="344062"/>
                  </a:cubicBezTo>
                  <a:cubicBezTo>
                    <a:pt x="12233" y="347884"/>
                    <a:pt x="9175" y="352472"/>
                    <a:pt x="17585" y="361647"/>
                  </a:cubicBezTo>
                  <a:cubicBezTo>
                    <a:pt x="26760" y="370057"/>
                    <a:pt x="34406" y="373116"/>
                    <a:pt x="36700" y="382291"/>
                  </a:cubicBezTo>
                  <a:cubicBezTo>
                    <a:pt x="39758" y="391466"/>
                    <a:pt x="42816" y="400641"/>
                    <a:pt x="45875" y="402170"/>
                  </a:cubicBezTo>
                  <a:cubicBezTo>
                    <a:pt x="48933" y="404463"/>
                    <a:pt x="54285" y="403699"/>
                    <a:pt x="58873" y="396053"/>
                  </a:cubicBezTo>
                  <a:cubicBezTo>
                    <a:pt x="63460" y="389172"/>
                    <a:pt x="68812" y="402170"/>
                    <a:pt x="74164" y="396053"/>
                  </a:cubicBezTo>
                  <a:cubicBezTo>
                    <a:pt x="78752" y="389936"/>
                    <a:pt x="95573" y="389936"/>
                    <a:pt x="99396" y="388407"/>
                  </a:cubicBezTo>
                  <a:cubicBezTo>
                    <a:pt x="103218" y="386114"/>
                    <a:pt x="116216" y="380761"/>
                    <a:pt x="120039" y="376938"/>
                  </a:cubicBezTo>
                  <a:cubicBezTo>
                    <a:pt x="123862" y="373116"/>
                    <a:pt x="115452" y="367764"/>
                    <a:pt x="121569" y="363941"/>
                  </a:cubicBezTo>
                  <a:cubicBezTo>
                    <a:pt x="127685" y="360118"/>
                    <a:pt x="146800" y="366999"/>
                    <a:pt x="154445" y="357060"/>
                  </a:cubicBezTo>
                  <a:cubicBezTo>
                    <a:pt x="162091" y="347120"/>
                    <a:pt x="173560" y="336416"/>
                    <a:pt x="177383" y="332593"/>
                  </a:cubicBezTo>
                  <a:cubicBezTo>
                    <a:pt x="180441" y="328770"/>
                    <a:pt x="177383" y="326476"/>
                    <a:pt x="181970" y="321124"/>
                  </a:cubicBezTo>
                  <a:cubicBezTo>
                    <a:pt x="186558" y="315772"/>
                    <a:pt x="196497" y="310420"/>
                    <a:pt x="201085" y="313478"/>
                  </a:cubicBezTo>
                  <a:cubicBezTo>
                    <a:pt x="201850" y="314243"/>
                    <a:pt x="203378" y="314243"/>
                    <a:pt x="204908" y="314243"/>
                  </a:cubicBezTo>
                  <a:cubicBezTo>
                    <a:pt x="204143" y="313478"/>
                    <a:pt x="204143" y="313478"/>
                    <a:pt x="204143" y="313478"/>
                  </a:cubicBezTo>
                  <a:lnTo>
                    <a:pt x="207201" y="302774"/>
                  </a:lnTo>
                  <a:cubicBezTo>
                    <a:pt x="207201" y="302774"/>
                    <a:pt x="195733" y="296657"/>
                    <a:pt x="195733" y="287483"/>
                  </a:cubicBezTo>
                  <a:cubicBezTo>
                    <a:pt x="195733" y="278308"/>
                    <a:pt x="198791" y="269133"/>
                    <a:pt x="191145" y="269133"/>
                  </a:cubicBezTo>
                  <a:cubicBezTo>
                    <a:pt x="184264" y="269133"/>
                    <a:pt x="182735" y="261487"/>
                    <a:pt x="188087" y="255370"/>
                  </a:cubicBezTo>
                  <a:cubicBezTo>
                    <a:pt x="194204" y="249254"/>
                    <a:pt x="179677" y="237020"/>
                    <a:pt x="189616" y="237020"/>
                  </a:cubicBezTo>
                  <a:cubicBezTo>
                    <a:pt x="199555" y="237020"/>
                    <a:pt x="192675" y="220199"/>
                    <a:pt x="199555" y="218670"/>
                  </a:cubicBezTo>
                  <a:cubicBezTo>
                    <a:pt x="206437" y="217141"/>
                    <a:pt x="207966" y="211024"/>
                    <a:pt x="207966" y="203379"/>
                  </a:cubicBezTo>
                  <a:cubicBezTo>
                    <a:pt x="207966" y="195733"/>
                    <a:pt x="224022" y="191145"/>
                    <a:pt x="227845" y="189616"/>
                  </a:cubicBezTo>
                  <a:cubicBezTo>
                    <a:pt x="232433" y="188087"/>
                    <a:pt x="230904" y="164385"/>
                    <a:pt x="230904" y="164385"/>
                  </a:cubicBezTo>
                  <a:lnTo>
                    <a:pt x="230904" y="1001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4" name="Vrije vorm: vorm 443">
              <a:extLst>
                <a:ext uri="{FF2B5EF4-FFF2-40B4-BE49-F238E27FC236}">
                  <a16:creationId xmlns:a16="http://schemas.microsoft.com/office/drawing/2014/main" id="{FDB685AF-F179-4F2F-860D-E7D69AA7E79F}"/>
                </a:ext>
              </a:extLst>
            </p:cNvPr>
            <p:cNvSpPr/>
            <p:nvPr/>
          </p:nvSpPr>
          <p:spPr>
            <a:xfrm>
              <a:off x="6652609" y="3727039"/>
              <a:ext cx="231148" cy="403307"/>
            </a:xfrm>
            <a:custGeom>
              <a:avLst/>
              <a:gdLst>
                <a:gd name="connsiteX0" fmla="*/ 230904 w 231148"/>
                <a:gd name="connsiteY0" fmla="*/ 100160 h 403307"/>
                <a:gd name="connsiteX1" fmla="*/ 53521 w 231148"/>
                <a:gd name="connsiteY1" fmla="*/ 0 h 403307"/>
                <a:gd name="connsiteX2" fmla="*/ 32877 w 231148"/>
                <a:gd name="connsiteY2" fmla="*/ 11469 h 403307"/>
                <a:gd name="connsiteX3" fmla="*/ 34406 w 231148"/>
                <a:gd name="connsiteY3" fmla="*/ 42817 h 403307"/>
                <a:gd name="connsiteX4" fmla="*/ 44346 w 231148"/>
                <a:gd name="connsiteY4" fmla="*/ 64989 h 403307"/>
                <a:gd name="connsiteX5" fmla="*/ 48169 w 231148"/>
                <a:gd name="connsiteY5" fmla="*/ 83339 h 403307"/>
                <a:gd name="connsiteX6" fmla="*/ 44346 w 231148"/>
                <a:gd name="connsiteY6" fmla="*/ 109335 h 403307"/>
                <a:gd name="connsiteX7" fmla="*/ 41288 w 231148"/>
                <a:gd name="connsiteY7" fmla="*/ 169737 h 403307"/>
                <a:gd name="connsiteX8" fmla="*/ 4587 w 231148"/>
                <a:gd name="connsiteY8" fmla="*/ 218670 h 403307"/>
                <a:gd name="connsiteX9" fmla="*/ 0 w 231148"/>
                <a:gd name="connsiteY9" fmla="*/ 239314 h 403307"/>
                <a:gd name="connsiteX10" fmla="*/ 0 w 231148"/>
                <a:gd name="connsiteY10" fmla="*/ 246960 h 403307"/>
                <a:gd name="connsiteX11" fmla="*/ 4587 w 231148"/>
                <a:gd name="connsiteY11" fmla="*/ 252312 h 403307"/>
                <a:gd name="connsiteX12" fmla="*/ 14527 w 231148"/>
                <a:gd name="connsiteY12" fmla="*/ 262251 h 403307"/>
                <a:gd name="connsiteX13" fmla="*/ 29054 w 231148"/>
                <a:gd name="connsiteY13" fmla="*/ 285189 h 403307"/>
                <a:gd name="connsiteX14" fmla="*/ 32113 w 231148"/>
                <a:gd name="connsiteY14" fmla="*/ 306597 h 403307"/>
                <a:gd name="connsiteX15" fmla="*/ 42052 w 231148"/>
                <a:gd name="connsiteY15" fmla="*/ 337180 h 403307"/>
                <a:gd name="connsiteX16" fmla="*/ 32113 w 231148"/>
                <a:gd name="connsiteY16" fmla="*/ 341003 h 403307"/>
                <a:gd name="connsiteX17" fmla="*/ 12233 w 231148"/>
                <a:gd name="connsiteY17" fmla="*/ 344062 h 403307"/>
                <a:gd name="connsiteX18" fmla="*/ 17585 w 231148"/>
                <a:gd name="connsiteY18" fmla="*/ 361647 h 403307"/>
                <a:gd name="connsiteX19" fmla="*/ 36700 w 231148"/>
                <a:gd name="connsiteY19" fmla="*/ 382291 h 403307"/>
                <a:gd name="connsiteX20" fmla="*/ 45875 w 231148"/>
                <a:gd name="connsiteY20" fmla="*/ 402170 h 403307"/>
                <a:gd name="connsiteX21" fmla="*/ 58873 w 231148"/>
                <a:gd name="connsiteY21" fmla="*/ 396053 h 403307"/>
                <a:gd name="connsiteX22" fmla="*/ 74164 w 231148"/>
                <a:gd name="connsiteY22" fmla="*/ 396053 h 403307"/>
                <a:gd name="connsiteX23" fmla="*/ 99396 w 231148"/>
                <a:gd name="connsiteY23" fmla="*/ 388407 h 403307"/>
                <a:gd name="connsiteX24" fmla="*/ 120039 w 231148"/>
                <a:gd name="connsiteY24" fmla="*/ 376938 h 403307"/>
                <a:gd name="connsiteX25" fmla="*/ 121569 w 231148"/>
                <a:gd name="connsiteY25" fmla="*/ 363941 h 403307"/>
                <a:gd name="connsiteX26" fmla="*/ 154445 w 231148"/>
                <a:gd name="connsiteY26" fmla="*/ 357060 h 403307"/>
                <a:gd name="connsiteX27" fmla="*/ 177383 w 231148"/>
                <a:gd name="connsiteY27" fmla="*/ 332593 h 403307"/>
                <a:gd name="connsiteX28" fmla="*/ 181970 w 231148"/>
                <a:gd name="connsiteY28" fmla="*/ 321124 h 403307"/>
                <a:gd name="connsiteX29" fmla="*/ 201085 w 231148"/>
                <a:gd name="connsiteY29" fmla="*/ 313478 h 403307"/>
                <a:gd name="connsiteX30" fmla="*/ 204908 w 231148"/>
                <a:gd name="connsiteY30" fmla="*/ 314243 h 403307"/>
                <a:gd name="connsiteX31" fmla="*/ 204143 w 231148"/>
                <a:gd name="connsiteY31" fmla="*/ 313478 h 403307"/>
                <a:gd name="connsiteX32" fmla="*/ 207201 w 231148"/>
                <a:gd name="connsiteY32" fmla="*/ 302774 h 403307"/>
                <a:gd name="connsiteX33" fmla="*/ 195733 w 231148"/>
                <a:gd name="connsiteY33" fmla="*/ 287483 h 403307"/>
                <a:gd name="connsiteX34" fmla="*/ 191145 w 231148"/>
                <a:gd name="connsiteY34" fmla="*/ 269133 h 403307"/>
                <a:gd name="connsiteX35" fmla="*/ 188087 w 231148"/>
                <a:gd name="connsiteY35" fmla="*/ 255370 h 403307"/>
                <a:gd name="connsiteX36" fmla="*/ 189616 w 231148"/>
                <a:gd name="connsiteY36" fmla="*/ 237020 h 403307"/>
                <a:gd name="connsiteX37" fmla="*/ 199555 w 231148"/>
                <a:gd name="connsiteY37" fmla="*/ 218670 h 403307"/>
                <a:gd name="connsiteX38" fmla="*/ 207966 w 231148"/>
                <a:gd name="connsiteY38" fmla="*/ 203379 h 403307"/>
                <a:gd name="connsiteX39" fmla="*/ 227845 w 231148"/>
                <a:gd name="connsiteY39" fmla="*/ 189616 h 403307"/>
                <a:gd name="connsiteX40" fmla="*/ 230904 w 231148"/>
                <a:gd name="connsiteY40" fmla="*/ 164385 h 403307"/>
                <a:gd name="connsiteX41" fmla="*/ 230904 w 231148"/>
                <a:gd name="connsiteY41" fmla="*/ 100160 h 4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1148" h="403307">
                  <a:moveTo>
                    <a:pt x="230904" y="100160"/>
                  </a:moveTo>
                  <a:lnTo>
                    <a:pt x="53521" y="0"/>
                  </a:lnTo>
                  <a:lnTo>
                    <a:pt x="32877" y="11469"/>
                  </a:lnTo>
                  <a:cubicBezTo>
                    <a:pt x="33642" y="22937"/>
                    <a:pt x="34406" y="38994"/>
                    <a:pt x="34406" y="42817"/>
                  </a:cubicBezTo>
                  <a:cubicBezTo>
                    <a:pt x="34406" y="48933"/>
                    <a:pt x="44346" y="55814"/>
                    <a:pt x="44346" y="64989"/>
                  </a:cubicBezTo>
                  <a:cubicBezTo>
                    <a:pt x="43581" y="74164"/>
                    <a:pt x="51227" y="73400"/>
                    <a:pt x="48169" y="83339"/>
                  </a:cubicBezTo>
                  <a:cubicBezTo>
                    <a:pt x="45110" y="93279"/>
                    <a:pt x="44346" y="101689"/>
                    <a:pt x="44346" y="109335"/>
                  </a:cubicBezTo>
                  <a:cubicBezTo>
                    <a:pt x="44346" y="116216"/>
                    <a:pt x="44346" y="167443"/>
                    <a:pt x="41288" y="169737"/>
                  </a:cubicBezTo>
                  <a:cubicBezTo>
                    <a:pt x="38229" y="172031"/>
                    <a:pt x="6117" y="205672"/>
                    <a:pt x="4587" y="218670"/>
                  </a:cubicBezTo>
                  <a:cubicBezTo>
                    <a:pt x="2294" y="231668"/>
                    <a:pt x="0" y="226316"/>
                    <a:pt x="0" y="239314"/>
                  </a:cubicBezTo>
                  <a:cubicBezTo>
                    <a:pt x="0" y="241608"/>
                    <a:pt x="0" y="244666"/>
                    <a:pt x="0" y="246960"/>
                  </a:cubicBezTo>
                  <a:cubicBezTo>
                    <a:pt x="1529" y="247724"/>
                    <a:pt x="2294" y="249254"/>
                    <a:pt x="4587" y="252312"/>
                  </a:cubicBezTo>
                  <a:cubicBezTo>
                    <a:pt x="8410" y="256135"/>
                    <a:pt x="8410" y="262251"/>
                    <a:pt x="14527" y="262251"/>
                  </a:cubicBezTo>
                  <a:cubicBezTo>
                    <a:pt x="21408" y="262251"/>
                    <a:pt x="29819" y="279072"/>
                    <a:pt x="29054" y="285189"/>
                  </a:cubicBezTo>
                  <a:cubicBezTo>
                    <a:pt x="28290" y="291306"/>
                    <a:pt x="32113" y="295128"/>
                    <a:pt x="32113" y="306597"/>
                  </a:cubicBezTo>
                  <a:cubicBezTo>
                    <a:pt x="31348" y="318066"/>
                    <a:pt x="38229" y="334886"/>
                    <a:pt x="42052" y="337180"/>
                  </a:cubicBezTo>
                  <a:cubicBezTo>
                    <a:pt x="45110" y="339474"/>
                    <a:pt x="40523" y="341768"/>
                    <a:pt x="32113" y="341003"/>
                  </a:cubicBezTo>
                  <a:cubicBezTo>
                    <a:pt x="23702" y="340239"/>
                    <a:pt x="12233" y="340239"/>
                    <a:pt x="12233" y="344062"/>
                  </a:cubicBezTo>
                  <a:cubicBezTo>
                    <a:pt x="12233" y="347884"/>
                    <a:pt x="9175" y="352472"/>
                    <a:pt x="17585" y="361647"/>
                  </a:cubicBezTo>
                  <a:cubicBezTo>
                    <a:pt x="26760" y="370057"/>
                    <a:pt x="34406" y="373116"/>
                    <a:pt x="36700" y="382291"/>
                  </a:cubicBezTo>
                  <a:cubicBezTo>
                    <a:pt x="39758" y="391466"/>
                    <a:pt x="42816" y="400641"/>
                    <a:pt x="45875" y="402170"/>
                  </a:cubicBezTo>
                  <a:cubicBezTo>
                    <a:pt x="48933" y="404463"/>
                    <a:pt x="54285" y="403699"/>
                    <a:pt x="58873" y="396053"/>
                  </a:cubicBezTo>
                  <a:cubicBezTo>
                    <a:pt x="63460" y="389172"/>
                    <a:pt x="68812" y="402170"/>
                    <a:pt x="74164" y="396053"/>
                  </a:cubicBezTo>
                  <a:cubicBezTo>
                    <a:pt x="78752" y="389936"/>
                    <a:pt x="95573" y="389936"/>
                    <a:pt x="99396" y="388407"/>
                  </a:cubicBezTo>
                  <a:cubicBezTo>
                    <a:pt x="103218" y="386114"/>
                    <a:pt x="116216" y="380761"/>
                    <a:pt x="120039" y="376938"/>
                  </a:cubicBezTo>
                  <a:cubicBezTo>
                    <a:pt x="123862" y="373116"/>
                    <a:pt x="115452" y="367764"/>
                    <a:pt x="121569" y="363941"/>
                  </a:cubicBezTo>
                  <a:cubicBezTo>
                    <a:pt x="127685" y="360118"/>
                    <a:pt x="146800" y="366999"/>
                    <a:pt x="154445" y="357060"/>
                  </a:cubicBezTo>
                  <a:cubicBezTo>
                    <a:pt x="162091" y="347120"/>
                    <a:pt x="173560" y="336416"/>
                    <a:pt x="177383" y="332593"/>
                  </a:cubicBezTo>
                  <a:cubicBezTo>
                    <a:pt x="180441" y="328770"/>
                    <a:pt x="177383" y="326476"/>
                    <a:pt x="181970" y="321124"/>
                  </a:cubicBezTo>
                  <a:cubicBezTo>
                    <a:pt x="186558" y="315772"/>
                    <a:pt x="196497" y="310420"/>
                    <a:pt x="201085" y="313478"/>
                  </a:cubicBezTo>
                  <a:cubicBezTo>
                    <a:pt x="201850" y="314243"/>
                    <a:pt x="203378" y="314243"/>
                    <a:pt x="204908" y="314243"/>
                  </a:cubicBezTo>
                  <a:cubicBezTo>
                    <a:pt x="204143" y="313478"/>
                    <a:pt x="204143" y="313478"/>
                    <a:pt x="204143" y="313478"/>
                  </a:cubicBezTo>
                  <a:lnTo>
                    <a:pt x="207201" y="302774"/>
                  </a:lnTo>
                  <a:cubicBezTo>
                    <a:pt x="207201" y="302774"/>
                    <a:pt x="195733" y="296657"/>
                    <a:pt x="195733" y="287483"/>
                  </a:cubicBezTo>
                  <a:cubicBezTo>
                    <a:pt x="195733" y="278308"/>
                    <a:pt x="198791" y="269133"/>
                    <a:pt x="191145" y="269133"/>
                  </a:cubicBezTo>
                  <a:cubicBezTo>
                    <a:pt x="184264" y="269133"/>
                    <a:pt x="182735" y="261487"/>
                    <a:pt x="188087" y="255370"/>
                  </a:cubicBezTo>
                  <a:cubicBezTo>
                    <a:pt x="194204" y="249254"/>
                    <a:pt x="179677" y="237020"/>
                    <a:pt x="189616" y="237020"/>
                  </a:cubicBezTo>
                  <a:cubicBezTo>
                    <a:pt x="199555" y="237020"/>
                    <a:pt x="192675" y="220199"/>
                    <a:pt x="199555" y="218670"/>
                  </a:cubicBezTo>
                  <a:cubicBezTo>
                    <a:pt x="206437" y="217141"/>
                    <a:pt x="207966" y="211024"/>
                    <a:pt x="207966" y="203379"/>
                  </a:cubicBezTo>
                  <a:cubicBezTo>
                    <a:pt x="207966" y="195733"/>
                    <a:pt x="224022" y="191145"/>
                    <a:pt x="227845" y="189616"/>
                  </a:cubicBezTo>
                  <a:cubicBezTo>
                    <a:pt x="232433" y="188087"/>
                    <a:pt x="230904" y="164385"/>
                    <a:pt x="230904" y="164385"/>
                  </a:cubicBezTo>
                  <a:lnTo>
                    <a:pt x="230904" y="1001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5" name="Vrije vorm: vorm 444">
              <a:extLst>
                <a:ext uri="{FF2B5EF4-FFF2-40B4-BE49-F238E27FC236}">
                  <a16:creationId xmlns:a16="http://schemas.microsoft.com/office/drawing/2014/main" id="{6E937156-8EB6-4D74-BFD8-A9BACFDC672C}"/>
                </a:ext>
              </a:extLst>
            </p:cNvPr>
            <p:cNvSpPr/>
            <p:nvPr/>
          </p:nvSpPr>
          <p:spPr>
            <a:xfrm>
              <a:off x="6901863" y="3505311"/>
              <a:ext cx="247923" cy="264545"/>
            </a:xfrm>
            <a:custGeom>
              <a:avLst/>
              <a:gdLst>
                <a:gd name="connsiteX0" fmla="*/ 233197 w 247923"/>
                <a:gd name="connsiteY0" fmla="*/ 56579 h 264545"/>
                <a:gd name="connsiteX1" fmla="*/ 216377 w 247923"/>
                <a:gd name="connsiteY1" fmla="*/ 13762 h 264545"/>
                <a:gd name="connsiteX2" fmla="*/ 214083 w 247923"/>
                <a:gd name="connsiteY2" fmla="*/ 17585 h 264545"/>
                <a:gd name="connsiteX3" fmla="*/ 189616 w 247923"/>
                <a:gd name="connsiteY3" fmla="*/ 16056 h 264545"/>
                <a:gd name="connsiteX4" fmla="*/ 160562 w 247923"/>
                <a:gd name="connsiteY4" fmla="*/ 9940 h 264545"/>
                <a:gd name="connsiteX5" fmla="*/ 112393 w 247923"/>
                <a:gd name="connsiteY5" fmla="*/ 18350 h 264545"/>
                <a:gd name="connsiteX6" fmla="*/ 86398 w 247923"/>
                <a:gd name="connsiteY6" fmla="*/ 20644 h 264545"/>
                <a:gd name="connsiteX7" fmla="*/ 43581 w 247923"/>
                <a:gd name="connsiteY7" fmla="*/ 8410 h 264545"/>
                <a:gd name="connsiteX8" fmla="*/ 8411 w 247923"/>
                <a:gd name="connsiteY8" fmla="*/ 0 h 264545"/>
                <a:gd name="connsiteX9" fmla="*/ 6117 w 247923"/>
                <a:gd name="connsiteY9" fmla="*/ 6117 h 264545"/>
                <a:gd name="connsiteX10" fmla="*/ 3058 w 247923"/>
                <a:gd name="connsiteY10" fmla="*/ 35935 h 264545"/>
                <a:gd name="connsiteX11" fmla="*/ 3058 w 247923"/>
                <a:gd name="connsiteY11" fmla="*/ 71871 h 264545"/>
                <a:gd name="connsiteX12" fmla="*/ 3058 w 247923"/>
                <a:gd name="connsiteY12" fmla="*/ 259193 h 264545"/>
                <a:gd name="connsiteX13" fmla="*/ 144506 w 247923"/>
                <a:gd name="connsiteY13" fmla="*/ 259193 h 264545"/>
                <a:gd name="connsiteX14" fmla="*/ 152916 w 247923"/>
                <a:gd name="connsiteY14" fmla="*/ 253076 h 264545"/>
                <a:gd name="connsiteX15" fmla="*/ 163620 w 247923"/>
                <a:gd name="connsiteY15" fmla="*/ 257664 h 264545"/>
                <a:gd name="connsiteX16" fmla="*/ 193439 w 247923"/>
                <a:gd name="connsiteY16" fmla="*/ 257664 h 264545"/>
                <a:gd name="connsiteX17" fmla="*/ 205672 w 247923"/>
                <a:gd name="connsiteY17" fmla="*/ 264545 h 264545"/>
                <a:gd name="connsiteX18" fmla="*/ 219435 w 247923"/>
                <a:gd name="connsiteY18" fmla="*/ 253076 h 264545"/>
                <a:gd name="connsiteX19" fmla="*/ 234726 w 247923"/>
                <a:gd name="connsiteY19" fmla="*/ 235491 h 264545"/>
                <a:gd name="connsiteX20" fmla="*/ 246960 w 247923"/>
                <a:gd name="connsiteY20" fmla="*/ 227081 h 264545"/>
                <a:gd name="connsiteX21" fmla="*/ 247724 w 247923"/>
                <a:gd name="connsiteY21" fmla="*/ 226316 h 264545"/>
                <a:gd name="connsiteX22" fmla="*/ 247724 w 247923"/>
                <a:gd name="connsiteY22" fmla="*/ 216376 h 264545"/>
                <a:gd name="connsiteX23" fmla="*/ 237020 w 247923"/>
                <a:gd name="connsiteY23" fmla="*/ 189616 h 264545"/>
                <a:gd name="connsiteX24" fmla="*/ 212554 w 247923"/>
                <a:gd name="connsiteY24" fmla="*/ 139918 h 264545"/>
                <a:gd name="connsiteX25" fmla="*/ 201850 w 247923"/>
                <a:gd name="connsiteY25" fmla="*/ 115452 h 264545"/>
                <a:gd name="connsiteX26" fmla="*/ 185793 w 247923"/>
                <a:gd name="connsiteY26" fmla="*/ 88691 h 264545"/>
                <a:gd name="connsiteX27" fmla="*/ 175089 w 247923"/>
                <a:gd name="connsiteY27" fmla="*/ 44346 h 264545"/>
                <a:gd name="connsiteX28" fmla="*/ 190381 w 247923"/>
                <a:gd name="connsiteY28" fmla="*/ 75693 h 264545"/>
                <a:gd name="connsiteX29" fmla="*/ 214083 w 247923"/>
                <a:gd name="connsiteY29" fmla="*/ 107806 h 264545"/>
                <a:gd name="connsiteX30" fmla="*/ 227845 w 247923"/>
                <a:gd name="connsiteY30" fmla="*/ 73400 h 264545"/>
                <a:gd name="connsiteX31" fmla="*/ 228610 w 247923"/>
                <a:gd name="connsiteY31" fmla="*/ 74164 h 264545"/>
                <a:gd name="connsiteX32" fmla="*/ 229374 w 247923"/>
                <a:gd name="connsiteY32" fmla="*/ 67283 h 264545"/>
                <a:gd name="connsiteX33" fmla="*/ 233197 w 247923"/>
                <a:gd name="connsiteY33" fmla="*/ 56579 h 2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7923" h="264545">
                  <a:moveTo>
                    <a:pt x="233197" y="56579"/>
                  </a:moveTo>
                  <a:lnTo>
                    <a:pt x="216377" y="13762"/>
                  </a:lnTo>
                  <a:cubicBezTo>
                    <a:pt x="214847" y="16056"/>
                    <a:pt x="214083" y="16821"/>
                    <a:pt x="214083" y="17585"/>
                  </a:cubicBezTo>
                  <a:cubicBezTo>
                    <a:pt x="211025" y="20644"/>
                    <a:pt x="200320" y="12998"/>
                    <a:pt x="189616" y="16056"/>
                  </a:cubicBezTo>
                  <a:cubicBezTo>
                    <a:pt x="178912" y="19115"/>
                    <a:pt x="170502" y="15292"/>
                    <a:pt x="160562" y="9940"/>
                  </a:cubicBezTo>
                  <a:cubicBezTo>
                    <a:pt x="150622" y="4588"/>
                    <a:pt x="116981" y="11469"/>
                    <a:pt x="112393" y="18350"/>
                  </a:cubicBezTo>
                  <a:cubicBezTo>
                    <a:pt x="107806" y="25231"/>
                    <a:pt x="96337" y="25231"/>
                    <a:pt x="86398" y="20644"/>
                  </a:cubicBezTo>
                  <a:cubicBezTo>
                    <a:pt x="76458" y="16056"/>
                    <a:pt x="62696" y="9940"/>
                    <a:pt x="43581" y="8410"/>
                  </a:cubicBezTo>
                  <a:cubicBezTo>
                    <a:pt x="25996" y="6881"/>
                    <a:pt x="11469" y="3823"/>
                    <a:pt x="8411" y="0"/>
                  </a:cubicBezTo>
                  <a:cubicBezTo>
                    <a:pt x="7646" y="2294"/>
                    <a:pt x="6881" y="3823"/>
                    <a:pt x="6117" y="6117"/>
                  </a:cubicBezTo>
                  <a:cubicBezTo>
                    <a:pt x="765" y="22937"/>
                    <a:pt x="10704" y="26760"/>
                    <a:pt x="3058" y="35935"/>
                  </a:cubicBezTo>
                  <a:cubicBezTo>
                    <a:pt x="-3823" y="45110"/>
                    <a:pt x="3058" y="55814"/>
                    <a:pt x="3058" y="71871"/>
                  </a:cubicBezTo>
                  <a:lnTo>
                    <a:pt x="3058" y="259193"/>
                  </a:lnTo>
                  <a:lnTo>
                    <a:pt x="144506" y="259193"/>
                  </a:lnTo>
                  <a:cubicBezTo>
                    <a:pt x="144506" y="259193"/>
                    <a:pt x="148329" y="256135"/>
                    <a:pt x="152916" y="253076"/>
                  </a:cubicBezTo>
                  <a:cubicBezTo>
                    <a:pt x="156739" y="250018"/>
                    <a:pt x="163620" y="257664"/>
                    <a:pt x="163620" y="257664"/>
                  </a:cubicBezTo>
                  <a:lnTo>
                    <a:pt x="193439" y="257664"/>
                  </a:lnTo>
                  <a:cubicBezTo>
                    <a:pt x="193439" y="257664"/>
                    <a:pt x="198791" y="264545"/>
                    <a:pt x="205672" y="264545"/>
                  </a:cubicBezTo>
                  <a:cubicBezTo>
                    <a:pt x="212554" y="264545"/>
                    <a:pt x="208731" y="253076"/>
                    <a:pt x="219435" y="253076"/>
                  </a:cubicBezTo>
                  <a:cubicBezTo>
                    <a:pt x="230139" y="253076"/>
                    <a:pt x="227845" y="235491"/>
                    <a:pt x="234726" y="235491"/>
                  </a:cubicBezTo>
                  <a:cubicBezTo>
                    <a:pt x="241608" y="235491"/>
                    <a:pt x="240079" y="237020"/>
                    <a:pt x="246960" y="227081"/>
                  </a:cubicBezTo>
                  <a:cubicBezTo>
                    <a:pt x="246960" y="227081"/>
                    <a:pt x="247724" y="226316"/>
                    <a:pt x="247724" y="226316"/>
                  </a:cubicBezTo>
                  <a:cubicBezTo>
                    <a:pt x="246960" y="223258"/>
                    <a:pt x="246960" y="220199"/>
                    <a:pt x="247724" y="216376"/>
                  </a:cubicBezTo>
                  <a:cubicBezTo>
                    <a:pt x="249254" y="204908"/>
                    <a:pt x="241608" y="205672"/>
                    <a:pt x="237020" y="189616"/>
                  </a:cubicBezTo>
                  <a:cubicBezTo>
                    <a:pt x="232433" y="173560"/>
                    <a:pt x="213318" y="149093"/>
                    <a:pt x="212554" y="139918"/>
                  </a:cubicBezTo>
                  <a:cubicBezTo>
                    <a:pt x="211789" y="130743"/>
                    <a:pt x="201085" y="125391"/>
                    <a:pt x="201850" y="115452"/>
                  </a:cubicBezTo>
                  <a:cubicBezTo>
                    <a:pt x="201850" y="105512"/>
                    <a:pt x="196497" y="103983"/>
                    <a:pt x="185793" y="88691"/>
                  </a:cubicBezTo>
                  <a:cubicBezTo>
                    <a:pt x="175089" y="72635"/>
                    <a:pt x="172031" y="45110"/>
                    <a:pt x="175089" y="44346"/>
                  </a:cubicBezTo>
                  <a:cubicBezTo>
                    <a:pt x="178148" y="43581"/>
                    <a:pt x="187322" y="68048"/>
                    <a:pt x="190381" y="75693"/>
                  </a:cubicBezTo>
                  <a:cubicBezTo>
                    <a:pt x="193439" y="83339"/>
                    <a:pt x="205672" y="107806"/>
                    <a:pt x="214083" y="107806"/>
                  </a:cubicBezTo>
                  <a:cubicBezTo>
                    <a:pt x="222493" y="107806"/>
                    <a:pt x="225551" y="71106"/>
                    <a:pt x="227845" y="73400"/>
                  </a:cubicBezTo>
                  <a:cubicBezTo>
                    <a:pt x="227845" y="73400"/>
                    <a:pt x="228610" y="74164"/>
                    <a:pt x="228610" y="74164"/>
                  </a:cubicBezTo>
                  <a:lnTo>
                    <a:pt x="229374" y="67283"/>
                  </a:lnTo>
                  <a:lnTo>
                    <a:pt x="233197" y="56579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6" name="Vrije vorm: vorm 445">
              <a:extLst>
                <a:ext uri="{FF2B5EF4-FFF2-40B4-BE49-F238E27FC236}">
                  <a16:creationId xmlns:a16="http://schemas.microsoft.com/office/drawing/2014/main" id="{7214A4F5-0B0A-4FD7-9EC3-6FFC094F70C5}"/>
                </a:ext>
              </a:extLst>
            </p:cNvPr>
            <p:cNvSpPr/>
            <p:nvPr/>
          </p:nvSpPr>
          <p:spPr>
            <a:xfrm>
              <a:off x="6901863" y="3505311"/>
              <a:ext cx="247923" cy="264545"/>
            </a:xfrm>
            <a:custGeom>
              <a:avLst/>
              <a:gdLst>
                <a:gd name="connsiteX0" fmla="*/ 233197 w 247923"/>
                <a:gd name="connsiteY0" fmla="*/ 56579 h 264545"/>
                <a:gd name="connsiteX1" fmla="*/ 216377 w 247923"/>
                <a:gd name="connsiteY1" fmla="*/ 13762 h 264545"/>
                <a:gd name="connsiteX2" fmla="*/ 214083 w 247923"/>
                <a:gd name="connsiteY2" fmla="*/ 17585 h 264545"/>
                <a:gd name="connsiteX3" fmla="*/ 189616 w 247923"/>
                <a:gd name="connsiteY3" fmla="*/ 16056 h 264545"/>
                <a:gd name="connsiteX4" fmla="*/ 160562 w 247923"/>
                <a:gd name="connsiteY4" fmla="*/ 9940 h 264545"/>
                <a:gd name="connsiteX5" fmla="*/ 112393 w 247923"/>
                <a:gd name="connsiteY5" fmla="*/ 18350 h 264545"/>
                <a:gd name="connsiteX6" fmla="*/ 86398 w 247923"/>
                <a:gd name="connsiteY6" fmla="*/ 20644 h 264545"/>
                <a:gd name="connsiteX7" fmla="*/ 43581 w 247923"/>
                <a:gd name="connsiteY7" fmla="*/ 8410 h 264545"/>
                <a:gd name="connsiteX8" fmla="*/ 8411 w 247923"/>
                <a:gd name="connsiteY8" fmla="*/ 0 h 264545"/>
                <a:gd name="connsiteX9" fmla="*/ 6117 w 247923"/>
                <a:gd name="connsiteY9" fmla="*/ 6117 h 264545"/>
                <a:gd name="connsiteX10" fmla="*/ 3058 w 247923"/>
                <a:gd name="connsiteY10" fmla="*/ 35935 h 264545"/>
                <a:gd name="connsiteX11" fmla="*/ 3058 w 247923"/>
                <a:gd name="connsiteY11" fmla="*/ 71871 h 264545"/>
                <a:gd name="connsiteX12" fmla="*/ 3058 w 247923"/>
                <a:gd name="connsiteY12" fmla="*/ 259193 h 264545"/>
                <a:gd name="connsiteX13" fmla="*/ 144506 w 247923"/>
                <a:gd name="connsiteY13" fmla="*/ 259193 h 264545"/>
                <a:gd name="connsiteX14" fmla="*/ 152916 w 247923"/>
                <a:gd name="connsiteY14" fmla="*/ 253076 h 264545"/>
                <a:gd name="connsiteX15" fmla="*/ 163620 w 247923"/>
                <a:gd name="connsiteY15" fmla="*/ 257664 h 264545"/>
                <a:gd name="connsiteX16" fmla="*/ 193439 w 247923"/>
                <a:gd name="connsiteY16" fmla="*/ 257664 h 264545"/>
                <a:gd name="connsiteX17" fmla="*/ 205672 w 247923"/>
                <a:gd name="connsiteY17" fmla="*/ 264545 h 264545"/>
                <a:gd name="connsiteX18" fmla="*/ 219435 w 247923"/>
                <a:gd name="connsiteY18" fmla="*/ 253076 h 264545"/>
                <a:gd name="connsiteX19" fmla="*/ 234726 w 247923"/>
                <a:gd name="connsiteY19" fmla="*/ 235491 h 264545"/>
                <a:gd name="connsiteX20" fmla="*/ 246960 w 247923"/>
                <a:gd name="connsiteY20" fmla="*/ 227081 h 264545"/>
                <a:gd name="connsiteX21" fmla="*/ 247724 w 247923"/>
                <a:gd name="connsiteY21" fmla="*/ 226316 h 264545"/>
                <a:gd name="connsiteX22" fmla="*/ 247724 w 247923"/>
                <a:gd name="connsiteY22" fmla="*/ 216376 h 264545"/>
                <a:gd name="connsiteX23" fmla="*/ 237020 w 247923"/>
                <a:gd name="connsiteY23" fmla="*/ 189616 h 264545"/>
                <a:gd name="connsiteX24" fmla="*/ 212554 w 247923"/>
                <a:gd name="connsiteY24" fmla="*/ 139918 h 264545"/>
                <a:gd name="connsiteX25" fmla="*/ 201850 w 247923"/>
                <a:gd name="connsiteY25" fmla="*/ 115452 h 264545"/>
                <a:gd name="connsiteX26" fmla="*/ 185793 w 247923"/>
                <a:gd name="connsiteY26" fmla="*/ 88691 h 264545"/>
                <a:gd name="connsiteX27" fmla="*/ 175089 w 247923"/>
                <a:gd name="connsiteY27" fmla="*/ 44346 h 264545"/>
                <a:gd name="connsiteX28" fmla="*/ 190381 w 247923"/>
                <a:gd name="connsiteY28" fmla="*/ 75693 h 264545"/>
                <a:gd name="connsiteX29" fmla="*/ 214083 w 247923"/>
                <a:gd name="connsiteY29" fmla="*/ 107806 h 264545"/>
                <a:gd name="connsiteX30" fmla="*/ 227845 w 247923"/>
                <a:gd name="connsiteY30" fmla="*/ 73400 h 264545"/>
                <a:gd name="connsiteX31" fmla="*/ 228610 w 247923"/>
                <a:gd name="connsiteY31" fmla="*/ 74164 h 264545"/>
                <a:gd name="connsiteX32" fmla="*/ 229374 w 247923"/>
                <a:gd name="connsiteY32" fmla="*/ 67283 h 264545"/>
                <a:gd name="connsiteX33" fmla="*/ 233197 w 247923"/>
                <a:gd name="connsiteY33" fmla="*/ 56579 h 2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7923" h="264545">
                  <a:moveTo>
                    <a:pt x="233197" y="56579"/>
                  </a:moveTo>
                  <a:lnTo>
                    <a:pt x="216377" y="13762"/>
                  </a:lnTo>
                  <a:cubicBezTo>
                    <a:pt x="214847" y="16056"/>
                    <a:pt x="214083" y="16821"/>
                    <a:pt x="214083" y="17585"/>
                  </a:cubicBezTo>
                  <a:cubicBezTo>
                    <a:pt x="211025" y="20644"/>
                    <a:pt x="200320" y="12998"/>
                    <a:pt x="189616" y="16056"/>
                  </a:cubicBezTo>
                  <a:cubicBezTo>
                    <a:pt x="178912" y="19115"/>
                    <a:pt x="170502" y="15292"/>
                    <a:pt x="160562" y="9940"/>
                  </a:cubicBezTo>
                  <a:cubicBezTo>
                    <a:pt x="150622" y="4588"/>
                    <a:pt x="116981" y="11469"/>
                    <a:pt x="112393" y="18350"/>
                  </a:cubicBezTo>
                  <a:cubicBezTo>
                    <a:pt x="107806" y="25231"/>
                    <a:pt x="96337" y="25231"/>
                    <a:pt x="86398" y="20644"/>
                  </a:cubicBezTo>
                  <a:cubicBezTo>
                    <a:pt x="76458" y="16056"/>
                    <a:pt x="62696" y="9940"/>
                    <a:pt x="43581" y="8410"/>
                  </a:cubicBezTo>
                  <a:cubicBezTo>
                    <a:pt x="25996" y="6881"/>
                    <a:pt x="11469" y="3823"/>
                    <a:pt x="8411" y="0"/>
                  </a:cubicBezTo>
                  <a:cubicBezTo>
                    <a:pt x="7646" y="2294"/>
                    <a:pt x="6881" y="3823"/>
                    <a:pt x="6117" y="6117"/>
                  </a:cubicBezTo>
                  <a:cubicBezTo>
                    <a:pt x="765" y="22937"/>
                    <a:pt x="10704" y="26760"/>
                    <a:pt x="3058" y="35935"/>
                  </a:cubicBezTo>
                  <a:cubicBezTo>
                    <a:pt x="-3823" y="45110"/>
                    <a:pt x="3058" y="55814"/>
                    <a:pt x="3058" y="71871"/>
                  </a:cubicBezTo>
                  <a:lnTo>
                    <a:pt x="3058" y="259193"/>
                  </a:lnTo>
                  <a:lnTo>
                    <a:pt x="144506" y="259193"/>
                  </a:lnTo>
                  <a:cubicBezTo>
                    <a:pt x="144506" y="259193"/>
                    <a:pt x="148329" y="256135"/>
                    <a:pt x="152916" y="253076"/>
                  </a:cubicBezTo>
                  <a:cubicBezTo>
                    <a:pt x="156739" y="250018"/>
                    <a:pt x="163620" y="257664"/>
                    <a:pt x="163620" y="257664"/>
                  </a:cubicBezTo>
                  <a:lnTo>
                    <a:pt x="193439" y="257664"/>
                  </a:lnTo>
                  <a:cubicBezTo>
                    <a:pt x="193439" y="257664"/>
                    <a:pt x="198791" y="264545"/>
                    <a:pt x="205672" y="264545"/>
                  </a:cubicBezTo>
                  <a:cubicBezTo>
                    <a:pt x="212554" y="264545"/>
                    <a:pt x="208731" y="253076"/>
                    <a:pt x="219435" y="253076"/>
                  </a:cubicBezTo>
                  <a:cubicBezTo>
                    <a:pt x="230139" y="253076"/>
                    <a:pt x="227845" y="235491"/>
                    <a:pt x="234726" y="235491"/>
                  </a:cubicBezTo>
                  <a:cubicBezTo>
                    <a:pt x="241608" y="235491"/>
                    <a:pt x="240079" y="237020"/>
                    <a:pt x="246960" y="227081"/>
                  </a:cubicBezTo>
                  <a:cubicBezTo>
                    <a:pt x="246960" y="227081"/>
                    <a:pt x="247724" y="226316"/>
                    <a:pt x="247724" y="226316"/>
                  </a:cubicBezTo>
                  <a:cubicBezTo>
                    <a:pt x="246960" y="223258"/>
                    <a:pt x="246960" y="220199"/>
                    <a:pt x="247724" y="216376"/>
                  </a:cubicBezTo>
                  <a:cubicBezTo>
                    <a:pt x="249254" y="204908"/>
                    <a:pt x="241608" y="205672"/>
                    <a:pt x="237020" y="189616"/>
                  </a:cubicBezTo>
                  <a:cubicBezTo>
                    <a:pt x="232433" y="173560"/>
                    <a:pt x="213318" y="149093"/>
                    <a:pt x="212554" y="139918"/>
                  </a:cubicBezTo>
                  <a:cubicBezTo>
                    <a:pt x="211789" y="130743"/>
                    <a:pt x="201085" y="125391"/>
                    <a:pt x="201850" y="115452"/>
                  </a:cubicBezTo>
                  <a:cubicBezTo>
                    <a:pt x="201850" y="105512"/>
                    <a:pt x="196497" y="103983"/>
                    <a:pt x="185793" y="88691"/>
                  </a:cubicBezTo>
                  <a:cubicBezTo>
                    <a:pt x="175089" y="72635"/>
                    <a:pt x="172031" y="45110"/>
                    <a:pt x="175089" y="44346"/>
                  </a:cubicBezTo>
                  <a:cubicBezTo>
                    <a:pt x="178148" y="43581"/>
                    <a:pt x="187322" y="68048"/>
                    <a:pt x="190381" y="75693"/>
                  </a:cubicBezTo>
                  <a:cubicBezTo>
                    <a:pt x="193439" y="83339"/>
                    <a:pt x="205672" y="107806"/>
                    <a:pt x="214083" y="107806"/>
                  </a:cubicBezTo>
                  <a:cubicBezTo>
                    <a:pt x="222493" y="107806"/>
                    <a:pt x="225551" y="71106"/>
                    <a:pt x="227845" y="73400"/>
                  </a:cubicBezTo>
                  <a:cubicBezTo>
                    <a:pt x="227845" y="73400"/>
                    <a:pt x="228610" y="74164"/>
                    <a:pt x="228610" y="74164"/>
                  </a:cubicBezTo>
                  <a:lnTo>
                    <a:pt x="229374" y="67283"/>
                  </a:lnTo>
                  <a:lnTo>
                    <a:pt x="233197" y="56579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7" name="Vrije vorm: vorm 446">
              <a:extLst>
                <a:ext uri="{FF2B5EF4-FFF2-40B4-BE49-F238E27FC236}">
                  <a16:creationId xmlns:a16="http://schemas.microsoft.com/office/drawing/2014/main" id="{214AF56C-FE3F-40F3-A6BE-FB3C9B84F509}"/>
                </a:ext>
              </a:extLst>
            </p:cNvPr>
            <p:cNvSpPr/>
            <p:nvPr/>
          </p:nvSpPr>
          <p:spPr>
            <a:xfrm>
              <a:off x="6544928" y="4256894"/>
              <a:ext cx="127684" cy="152151"/>
            </a:xfrm>
            <a:custGeom>
              <a:avLst/>
              <a:gdLst>
                <a:gd name="connsiteX0" fmla="*/ 62571 w 127684"/>
                <a:gd name="connsiteY0" fmla="*/ 146035 h 152151"/>
                <a:gd name="connsiteX1" fmla="*/ 65629 w 127684"/>
                <a:gd name="connsiteY1" fmla="*/ 126156 h 152151"/>
                <a:gd name="connsiteX2" fmla="*/ 80156 w 127684"/>
                <a:gd name="connsiteY2" fmla="*/ 115452 h 152151"/>
                <a:gd name="connsiteX3" fmla="*/ 90096 w 127684"/>
                <a:gd name="connsiteY3" fmla="*/ 101689 h 152151"/>
                <a:gd name="connsiteX4" fmla="*/ 103094 w 127684"/>
                <a:gd name="connsiteY4" fmla="*/ 116981 h 152151"/>
                <a:gd name="connsiteX5" fmla="*/ 120679 w 127684"/>
                <a:gd name="connsiteY5" fmla="*/ 120039 h 152151"/>
                <a:gd name="connsiteX6" fmla="*/ 127560 w 127684"/>
                <a:gd name="connsiteY6" fmla="*/ 91750 h 152151"/>
                <a:gd name="connsiteX7" fmla="*/ 121443 w 127684"/>
                <a:gd name="connsiteY7" fmla="*/ 66519 h 152151"/>
                <a:gd name="connsiteX8" fmla="*/ 116856 w 127684"/>
                <a:gd name="connsiteY8" fmla="*/ 46640 h 152151"/>
                <a:gd name="connsiteX9" fmla="*/ 119914 w 127684"/>
                <a:gd name="connsiteY9" fmla="*/ 26760 h 152151"/>
                <a:gd name="connsiteX10" fmla="*/ 96977 w 127684"/>
                <a:gd name="connsiteY10" fmla="*/ 26760 h 152151"/>
                <a:gd name="connsiteX11" fmla="*/ 99271 w 127684"/>
                <a:gd name="connsiteY11" fmla="*/ 1529 h 152151"/>
                <a:gd name="connsiteX12" fmla="*/ 64865 w 127684"/>
                <a:gd name="connsiteY12" fmla="*/ 0 h 152151"/>
                <a:gd name="connsiteX13" fmla="*/ 60277 w 127684"/>
                <a:gd name="connsiteY13" fmla="*/ 1529 h 152151"/>
                <a:gd name="connsiteX14" fmla="*/ 59513 w 127684"/>
                <a:gd name="connsiteY14" fmla="*/ 32877 h 152151"/>
                <a:gd name="connsiteX15" fmla="*/ 28164 w 127684"/>
                <a:gd name="connsiteY15" fmla="*/ 34406 h 152151"/>
                <a:gd name="connsiteX16" fmla="*/ 17461 w 127684"/>
                <a:gd name="connsiteY16" fmla="*/ 35935 h 152151"/>
                <a:gd name="connsiteX17" fmla="*/ 13638 w 127684"/>
                <a:gd name="connsiteY17" fmla="*/ 41288 h 152151"/>
                <a:gd name="connsiteX18" fmla="*/ 22813 w 127684"/>
                <a:gd name="connsiteY18" fmla="*/ 53521 h 152151"/>
                <a:gd name="connsiteX19" fmla="*/ 9815 w 127684"/>
                <a:gd name="connsiteY19" fmla="*/ 63460 h 152151"/>
                <a:gd name="connsiteX20" fmla="*/ 640 w 127684"/>
                <a:gd name="connsiteY20" fmla="*/ 78752 h 152151"/>
                <a:gd name="connsiteX21" fmla="*/ 12108 w 127684"/>
                <a:gd name="connsiteY21" fmla="*/ 100160 h 152151"/>
                <a:gd name="connsiteX22" fmla="*/ 28929 w 127684"/>
                <a:gd name="connsiteY22" fmla="*/ 122333 h 152151"/>
                <a:gd name="connsiteX23" fmla="*/ 51867 w 127684"/>
                <a:gd name="connsiteY23" fmla="*/ 152152 h 152151"/>
                <a:gd name="connsiteX24" fmla="*/ 62571 w 127684"/>
                <a:gd name="connsiteY24" fmla="*/ 146035 h 1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84" h="152151">
                  <a:moveTo>
                    <a:pt x="62571" y="146035"/>
                  </a:moveTo>
                  <a:cubicBezTo>
                    <a:pt x="74039" y="146035"/>
                    <a:pt x="69452" y="138389"/>
                    <a:pt x="65629" y="126156"/>
                  </a:cubicBezTo>
                  <a:cubicBezTo>
                    <a:pt x="61042" y="113923"/>
                    <a:pt x="72511" y="115452"/>
                    <a:pt x="80156" y="115452"/>
                  </a:cubicBezTo>
                  <a:cubicBezTo>
                    <a:pt x="87037" y="115452"/>
                    <a:pt x="84744" y="101689"/>
                    <a:pt x="90096" y="101689"/>
                  </a:cubicBezTo>
                  <a:cubicBezTo>
                    <a:pt x="96212" y="101689"/>
                    <a:pt x="96977" y="118510"/>
                    <a:pt x="103094" y="116981"/>
                  </a:cubicBezTo>
                  <a:cubicBezTo>
                    <a:pt x="109210" y="115452"/>
                    <a:pt x="113033" y="121569"/>
                    <a:pt x="120679" y="120039"/>
                  </a:cubicBezTo>
                  <a:cubicBezTo>
                    <a:pt x="127560" y="118510"/>
                    <a:pt x="127560" y="103218"/>
                    <a:pt x="127560" y="91750"/>
                  </a:cubicBezTo>
                  <a:cubicBezTo>
                    <a:pt x="127560" y="79517"/>
                    <a:pt x="129089" y="70342"/>
                    <a:pt x="121443" y="66519"/>
                  </a:cubicBezTo>
                  <a:cubicBezTo>
                    <a:pt x="114563" y="61931"/>
                    <a:pt x="108445" y="51227"/>
                    <a:pt x="116856" y="46640"/>
                  </a:cubicBezTo>
                  <a:cubicBezTo>
                    <a:pt x="125266" y="42052"/>
                    <a:pt x="126796" y="32877"/>
                    <a:pt x="119914" y="26760"/>
                  </a:cubicBezTo>
                  <a:cubicBezTo>
                    <a:pt x="113033" y="20644"/>
                    <a:pt x="96977" y="32877"/>
                    <a:pt x="96977" y="26760"/>
                  </a:cubicBezTo>
                  <a:cubicBezTo>
                    <a:pt x="96977" y="23702"/>
                    <a:pt x="98506" y="11469"/>
                    <a:pt x="99271" y="1529"/>
                  </a:cubicBezTo>
                  <a:cubicBezTo>
                    <a:pt x="82450" y="765"/>
                    <a:pt x="64865" y="0"/>
                    <a:pt x="64865" y="0"/>
                  </a:cubicBezTo>
                  <a:lnTo>
                    <a:pt x="60277" y="1529"/>
                  </a:lnTo>
                  <a:cubicBezTo>
                    <a:pt x="61042" y="19115"/>
                    <a:pt x="59513" y="32877"/>
                    <a:pt x="59513" y="32877"/>
                  </a:cubicBezTo>
                  <a:cubicBezTo>
                    <a:pt x="59513" y="32877"/>
                    <a:pt x="33517" y="34406"/>
                    <a:pt x="28164" y="34406"/>
                  </a:cubicBezTo>
                  <a:cubicBezTo>
                    <a:pt x="26636" y="34406"/>
                    <a:pt x="22813" y="35171"/>
                    <a:pt x="17461" y="35935"/>
                  </a:cubicBezTo>
                  <a:cubicBezTo>
                    <a:pt x="15931" y="38229"/>
                    <a:pt x="14402" y="39758"/>
                    <a:pt x="13638" y="41288"/>
                  </a:cubicBezTo>
                  <a:cubicBezTo>
                    <a:pt x="10579" y="44346"/>
                    <a:pt x="20519" y="48933"/>
                    <a:pt x="22813" y="53521"/>
                  </a:cubicBezTo>
                  <a:cubicBezTo>
                    <a:pt x="24342" y="58108"/>
                    <a:pt x="9815" y="56579"/>
                    <a:pt x="9815" y="63460"/>
                  </a:cubicBezTo>
                  <a:cubicBezTo>
                    <a:pt x="9815" y="70342"/>
                    <a:pt x="4463" y="75694"/>
                    <a:pt x="640" y="78752"/>
                  </a:cubicBezTo>
                  <a:cubicBezTo>
                    <a:pt x="-3183" y="81810"/>
                    <a:pt x="11344" y="95573"/>
                    <a:pt x="12108" y="100160"/>
                  </a:cubicBezTo>
                  <a:cubicBezTo>
                    <a:pt x="12108" y="104748"/>
                    <a:pt x="15931" y="109335"/>
                    <a:pt x="28929" y="122333"/>
                  </a:cubicBezTo>
                  <a:cubicBezTo>
                    <a:pt x="41162" y="135331"/>
                    <a:pt x="35810" y="138389"/>
                    <a:pt x="51867" y="152152"/>
                  </a:cubicBezTo>
                  <a:cubicBezTo>
                    <a:pt x="53396" y="149093"/>
                    <a:pt x="57219" y="146035"/>
                    <a:pt x="62571" y="1460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8" name="Vrije vorm: vorm 447">
              <a:extLst>
                <a:ext uri="{FF2B5EF4-FFF2-40B4-BE49-F238E27FC236}">
                  <a16:creationId xmlns:a16="http://schemas.microsoft.com/office/drawing/2014/main" id="{CE5CCB29-9B90-44E2-941F-B3CF996871EF}"/>
                </a:ext>
              </a:extLst>
            </p:cNvPr>
            <p:cNvSpPr/>
            <p:nvPr/>
          </p:nvSpPr>
          <p:spPr>
            <a:xfrm>
              <a:off x="6544928" y="4256894"/>
              <a:ext cx="127684" cy="152151"/>
            </a:xfrm>
            <a:custGeom>
              <a:avLst/>
              <a:gdLst>
                <a:gd name="connsiteX0" fmla="*/ 62571 w 127684"/>
                <a:gd name="connsiteY0" fmla="*/ 146035 h 152151"/>
                <a:gd name="connsiteX1" fmla="*/ 65629 w 127684"/>
                <a:gd name="connsiteY1" fmla="*/ 126156 h 152151"/>
                <a:gd name="connsiteX2" fmla="*/ 80156 w 127684"/>
                <a:gd name="connsiteY2" fmla="*/ 115452 h 152151"/>
                <a:gd name="connsiteX3" fmla="*/ 90096 w 127684"/>
                <a:gd name="connsiteY3" fmla="*/ 101689 h 152151"/>
                <a:gd name="connsiteX4" fmla="*/ 103094 w 127684"/>
                <a:gd name="connsiteY4" fmla="*/ 116981 h 152151"/>
                <a:gd name="connsiteX5" fmla="*/ 120679 w 127684"/>
                <a:gd name="connsiteY5" fmla="*/ 120039 h 152151"/>
                <a:gd name="connsiteX6" fmla="*/ 127560 w 127684"/>
                <a:gd name="connsiteY6" fmla="*/ 91750 h 152151"/>
                <a:gd name="connsiteX7" fmla="*/ 121443 w 127684"/>
                <a:gd name="connsiteY7" fmla="*/ 66519 h 152151"/>
                <a:gd name="connsiteX8" fmla="*/ 116856 w 127684"/>
                <a:gd name="connsiteY8" fmla="*/ 46640 h 152151"/>
                <a:gd name="connsiteX9" fmla="*/ 119914 w 127684"/>
                <a:gd name="connsiteY9" fmla="*/ 26760 h 152151"/>
                <a:gd name="connsiteX10" fmla="*/ 96977 w 127684"/>
                <a:gd name="connsiteY10" fmla="*/ 26760 h 152151"/>
                <a:gd name="connsiteX11" fmla="*/ 99271 w 127684"/>
                <a:gd name="connsiteY11" fmla="*/ 1529 h 152151"/>
                <a:gd name="connsiteX12" fmla="*/ 64865 w 127684"/>
                <a:gd name="connsiteY12" fmla="*/ 0 h 152151"/>
                <a:gd name="connsiteX13" fmla="*/ 60277 w 127684"/>
                <a:gd name="connsiteY13" fmla="*/ 1529 h 152151"/>
                <a:gd name="connsiteX14" fmla="*/ 59513 w 127684"/>
                <a:gd name="connsiteY14" fmla="*/ 32877 h 152151"/>
                <a:gd name="connsiteX15" fmla="*/ 28164 w 127684"/>
                <a:gd name="connsiteY15" fmla="*/ 34406 h 152151"/>
                <a:gd name="connsiteX16" fmla="*/ 17461 w 127684"/>
                <a:gd name="connsiteY16" fmla="*/ 35935 h 152151"/>
                <a:gd name="connsiteX17" fmla="*/ 13638 w 127684"/>
                <a:gd name="connsiteY17" fmla="*/ 41288 h 152151"/>
                <a:gd name="connsiteX18" fmla="*/ 22813 w 127684"/>
                <a:gd name="connsiteY18" fmla="*/ 53521 h 152151"/>
                <a:gd name="connsiteX19" fmla="*/ 9815 w 127684"/>
                <a:gd name="connsiteY19" fmla="*/ 63460 h 152151"/>
                <a:gd name="connsiteX20" fmla="*/ 640 w 127684"/>
                <a:gd name="connsiteY20" fmla="*/ 78752 h 152151"/>
                <a:gd name="connsiteX21" fmla="*/ 12108 w 127684"/>
                <a:gd name="connsiteY21" fmla="*/ 100160 h 152151"/>
                <a:gd name="connsiteX22" fmla="*/ 28929 w 127684"/>
                <a:gd name="connsiteY22" fmla="*/ 122333 h 152151"/>
                <a:gd name="connsiteX23" fmla="*/ 51867 w 127684"/>
                <a:gd name="connsiteY23" fmla="*/ 152152 h 152151"/>
                <a:gd name="connsiteX24" fmla="*/ 62571 w 127684"/>
                <a:gd name="connsiteY24" fmla="*/ 146035 h 1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84" h="152151">
                  <a:moveTo>
                    <a:pt x="62571" y="146035"/>
                  </a:moveTo>
                  <a:cubicBezTo>
                    <a:pt x="74039" y="146035"/>
                    <a:pt x="69452" y="138389"/>
                    <a:pt x="65629" y="126156"/>
                  </a:cubicBezTo>
                  <a:cubicBezTo>
                    <a:pt x="61042" y="113923"/>
                    <a:pt x="72511" y="115452"/>
                    <a:pt x="80156" y="115452"/>
                  </a:cubicBezTo>
                  <a:cubicBezTo>
                    <a:pt x="87037" y="115452"/>
                    <a:pt x="84744" y="101689"/>
                    <a:pt x="90096" y="101689"/>
                  </a:cubicBezTo>
                  <a:cubicBezTo>
                    <a:pt x="96212" y="101689"/>
                    <a:pt x="96977" y="118510"/>
                    <a:pt x="103094" y="116981"/>
                  </a:cubicBezTo>
                  <a:cubicBezTo>
                    <a:pt x="109210" y="115452"/>
                    <a:pt x="113033" y="121569"/>
                    <a:pt x="120679" y="120039"/>
                  </a:cubicBezTo>
                  <a:cubicBezTo>
                    <a:pt x="127560" y="118510"/>
                    <a:pt x="127560" y="103218"/>
                    <a:pt x="127560" y="91750"/>
                  </a:cubicBezTo>
                  <a:cubicBezTo>
                    <a:pt x="127560" y="79517"/>
                    <a:pt x="129089" y="70342"/>
                    <a:pt x="121443" y="66519"/>
                  </a:cubicBezTo>
                  <a:cubicBezTo>
                    <a:pt x="114563" y="61931"/>
                    <a:pt x="108445" y="51227"/>
                    <a:pt x="116856" y="46640"/>
                  </a:cubicBezTo>
                  <a:cubicBezTo>
                    <a:pt x="125266" y="42052"/>
                    <a:pt x="126796" y="32877"/>
                    <a:pt x="119914" y="26760"/>
                  </a:cubicBezTo>
                  <a:cubicBezTo>
                    <a:pt x="113033" y="20644"/>
                    <a:pt x="96977" y="32877"/>
                    <a:pt x="96977" y="26760"/>
                  </a:cubicBezTo>
                  <a:cubicBezTo>
                    <a:pt x="96977" y="23702"/>
                    <a:pt x="98506" y="11469"/>
                    <a:pt x="99271" y="1529"/>
                  </a:cubicBezTo>
                  <a:cubicBezTo>
                    <a:pt x="82450" y="765"/>
                    <a:pt x="64865" y="0"/>
                    <a:pt x="64865" y="0"/>
                  </a:cubicBezTo>
                  <a:lnTo>
                    <a:pt x="60277" y="1529"/>
                  </a:lnTo>
                  <a:cubicBezTo>
                    <a:pt x="61042" y="19115"/>
                    <a:pt x="59513" y="32877"/>
                    <a:pt x="59513" y="32877"/>
                  </a:cubicBezTo>
                  <a:cubicBezTo>
                    <a:pt x="59513" y="32877"/>
                    <a:pt x="33517" y="34406"/>
                    <a:pt x="28164" y="34406"/>
                  </a:cubicBezTo>
                  <a:cubicBezTo>
                    <a:pt x="26636" y="34406"/>
                    <a:pt x="22813" y="35171"/>
                    <a:pt x="17461" y="35935"/>
                  </a:cubicBezTo>
                  <a:cubicBezTo>
                    <a:pt x="15931" y="38229"/>
                    <a:pt x="14402" y="39758"/>
                    <a:pt x="13638" y="41288"/>
                  </a:cubicBezTo>
                  <a:cubicBezTo>
                    <a:pt x="10579" y="44346"/>
                    <a:pt x="20519" y="48933"/>
                    <a:pt x="22813" y="53521"/>
                  </a:cubicBezTo>
                  <a:cubicBezTo>
                    <a:pt x="24342" y="58108"/>
                    <a:pt x="9815" y="56579"/>
                    <a:pt x="9815" y="63460"/>
                  </a:cubicBezTo>
                  <a:cubicBezTo>
                    <a:pt x="9815" y="70342"/>
                    <a:pt x="4463" y="75694"/>
                    <a:pt x="640" y="78752"/>
                  </a:cubicBezTo>
                  <a:cubicBezTo>
                    <a:pt x="-3183" y="81810"/>
                    <a:pt x="11344" y="95573"/>
                    <a:pt x="12108" y="100160"/>
                  </a:cubicBezTo>
                  <a:cubicBezTo>
                    <a:pt x="12108" y="104748"/>
                    <a:pt x="15931" y="109335"/>
                    <a:pt x="28929" y="122333"/>
                  </a:cubicBezTo>
                  <a:cubicBezTo>
                    <a:pt x="41162" y="135331"/>
                    <a:pt x="35810" y="138389"/>
                    <a:pt x="51867" y="152152"/>
                  </a:cubicBezTo>
                  <a:cubicBezTo>
                    <a:pt x="53396" y="149093"/>
                    <a:pt x="57219" y="146035"/>
                    <a:pt x="62571" y="1460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9" name="Vrije vorm: vorm 448">
              <a:extLst>
                <a:ext uri="{FF2B5EF4-FFF2-40B4-BE49-F238E27FC236}">
                  <a16:creationId xmlns:a16="http://schemas.microsoft.com/office/drawing/2014/main" id="{BFCC4F7C-B55B-4A0F-B0A1-DEDC36D8A65A}"/>
                </a:ext>
              </a:extLst>
            </p:cNvPr>
            <p:cNvSpPr/>
            <p:nvPr/>
          </p:nvSpPr>
          <p:spPr>
            <a:xfrm>
              <a:off x="6556364" y="4258423"/>
              <a:ext cx="49367" cy="34406"/>
            </a:xfrm>
            <a:custGeom>
              <a:avLst/>
              <a:gdLst>
                <a:gd name="connsiteX0" fmla="*/ 48077 w 49367"/>
                <a:gd name="connsiteY0" fmla="*/ 31348 h 34406"/>
                <a:gd name="connsiteX1" fmla="*/ 48842 w 49367"/>
                <a:gd name="connsiteY1" fmla="*/ 0 h 34406"/>
                <a:gd name="connsiteX2" fmla="*/ 42725 w 49367"/>
                <a:gd name="connsiteY2" fmla="*/ 1529 h 34406"/>
                <a:gd name="connsiteX3" fmla="*/ 10613 w 49367"/>
                <a:gd name="connsiteY3" fmla="*/ 1529 h 34406"/>
                <a:gd name="connsiteX4" fmla="*/ 10613 w 49367"/>
                <a:gd name="connsiteY4" fmla="*/ 2294 h 34406"/>
                <a:gd name="connsiteX5" fmla="*/ 5260 w 49367"/>
                <a:gd name="connsiteY5" fmla="*/ 18350 h 34406"/>
                <a:gd name="connsiteX6" fmla="*/ 4496 w 49367"/>
                <a:gd name="connsiteY6" fmla="*/ 28290 h 34406"/>
                <a:gd name="connsiteX7" fmla="*/ 5260 w 49367"/>
                <a:gd name="connsiteY7" fmla="*/ 34406 h 34406"/>
                <a:gd name="connsiteX8" fmla="*/ 15965 w 49367"/>
                <a:gd name="connsiteY8" fmla="*/ 32877 h 34406"/>
                <a:gd name="connsiteX9" fmla="*/ 48077 w 49367"/>
                <a:gd name="connsiteY9" fmla="*/ 31348 h 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67" h="34406">
                  <a:moveTo>
                    <a:pt x="48077" y="31348"/>
                  </a:moveTo>
                  <a:cubicBezTo>
                    <a:pt x="48077" y="31348"/>
                    <a:pt x="50371" y="17585"/>
                    <a:pt x="48842" y="0"/>
                  </a:cubicBezTo>
                  <a:lnTo>
                    <a:pt x="42725" y="1529"/>
                  </a:lnTo>
                  <a:lnTo>
                    <a:pt x="10613" y="1529"/>
                  </a:lnTo>
                  <a:cubicBezTo>
                    <a:pt x="10613" y="1529"/>
                    <a:pt x="10613" y="2294"/>
                    <a:pt x="10613" y="2294"/>
                  </a:cubicBezTo>
                  <a:cubicBezTo>
                    <a:pt x="14436" y="7646"/>
                    <a:pt x="12142" y="15292"/>
                    <a:pt x="5260" y="18350"/>
                  </a:cubicBezTo>
                  <a:cubicBezTo>
                    <a:pt x="-1620" y="20644"/>
                    <a:pt x="-1620" y="27525"/>
                    <a:pt x="4496" y="28290"/>
                  </a:cubicBezTo>
                  <a:cubicBezTo>
                    <a:pt x="8319" y="28290"/>
                    <a:pt x="7555" y="31348"/>
                    <a:pt x="5260" y="34406"/>
                  </a:cubicBezTo>
                  <a:cubicBezTo>
                    <a:pt x="10613" y="33642"/>
                    <a:pt x="14436" y="32877"/>
                    <a:pt x="15965" y="32877"/>
                  </a:cubicBezTo>
                  <a:cubicBezTo>
                    <a:pt x="22081" y="32877"/>
                    <a:pt x="48077" y="31348"/>
                    <a:pt x="48077" y="313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0" name="Vrije vorm: vorm 449">
              <a:extLst>
                <a:ext uri="{FF2B5EF4-FFF2-40B4-BE49-F238E27FC236}">
                  <a16:creationId xmlns:a16="http://schemas.microsoft.com/office/drawing/2014/main" id="{2914F248-8237-4348-A73E-0F91B6C3EE10}"/>
                </a:ext>
              </a:extLst>
            </p:cNvPr>
            <p:cNvSpPr/>
            <p:nvPr/>
          </p:nvSpPr>
          <p:spPr>
            <a:xfrm>
              <a:off x="6556364" y="4258423"/>
              <a:ext cx="49367" cy="34406"/>
            </a:xfrm>
            <a:custGeom>
              <a:avLst/>
              <a:gdLst>
                <a:gd name="connsiteX0" fmla="*/ 48077 w 49367"/>
                <a:gd name="connsiteY0" fmla="*/ 31348 h 34406"/>
                <a:gd name="connsiteX1" fmla="*/ 48842 w 49367"/>
                <a:gd name="connsiteY1" fmla="*/ 0 h 34406"/>
                <a:gd name="connsiteX2" fmla="*/ 42725 w 49367"/>
                <a:gd name="connsiteY2" fmla="*/ 1529 h 34406"/>
                <a:gd name="connsiteX3" fmla="*/ 10613 w 49367"/>
                <a:gd name="connsiteY3" fmla="*/ 1529 h 34406"/>
                <a:gd name="connsiteX4" fmla="*/ 10613 w 49367"/>
                <a:gd name="connsiteY4" fmla="*/ 2294 h 34406"/>
                <a:gd name="connsiteX5" fmla="*/ 5260 w 49367"/>
                <a:gd name="connsiteY5" fmla="*/ 18350 h 34406"/>
                <a:gd name="connsiteX6" fmla="*/ 4496 w 49367"/>
                <a:gd name="connsiteY6" fmla="*/ 28290 h 34406"/>
                <a:gd name="connsiteX7" fmla="*/ 5260 w 49367"/>
                <a:gd name="connsiteY7" fmla="*/ 34406 h 34406"/>
                <a:gd name="connsiteX8" fmla="*/ 15965 w 49367"/>
                <a:gd name="connsiteY8" fmla="*/ 32877 h 34406"/>
                <a:gd name="connsiteX9" fmla="*/ 48077 w 49367"/>
                <a:gd name="connsiteY9" fmla="*/ 31348 h 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67" h="34406">
                  <a:moveTo>
                    <a:pt x="48077" y="31348"/>
                  </a:moveTo>
                  <a:cubicBezTo>
                    <a:pt x="48077" y="31348"/>
                    <a:pt x="50371" y="17585"/>
                    <a:pt x="48842" y="0"/>
                  </a:cubicBezTo>
                  <a:lnTo>
                    <a:pt x="42725" y="1529"/>
                  </a:lnTo>
                  <a:lnTo>
                    <a:pt x="10613" y="1529"/>
                  </a:lnTo>
                  <a:cubicBezTo>
                    <a:pt x="10613" y="1529"/>
                    <a:pt x="10613" y="2294"/>
                    <a:pt x="10613" y="2294"/>
                  </a:cubicBezTo>
                  <a:cubicBezTo>
                    <a:pt x="14436" y="7646"/>
                    <a:pt x="12142" y="15292"/>
                    <a:pt x="5260" y="18350"/>
                  </a:cubicBezTo>
                  <a:cubicBezTo>
                    <a:pt x="-1620" y="20644"/>
                    <a:pt x="-1620" y="27525"/>
                    <a:pt x="4496" y="28290"/>
                  </a:cubicBezTo>
                  <a:cubicBezTo>
                    <a:pt x="8319" y="28290"/>
                    <a:pt x="7555" y="31348"/>
                    <a:pt x="5260" y="34406"/>
                  </a:cubicBezTo>
                  <a:cubicBezTo>
                    <a:pt x="10613" y="33642"/>
                    <a:pt x="14436" y="32877"/>
                    <a:pt x="15965" y="32877"/>
                  </a:cubicBezTo>
                  <a:cubicBezTo>
                    <a:pt x="22081" y="32877"/>
                    <a:pt x="48077" y="31348"/>
                    <a:pt x="48077" y="313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1" name="Vrije vorm: vorm 450">
              <a:extLst>
                <a:ext uri="{FF2B5EF4-FFF2-40B4-BE49-F238E27FC236}">
                  <a16:creationId xmlns:a16="http://schemas.microsoft.com/office/drawing/2014/main" id="{7DEC9F31-83A2-4D72-A190-D2CD0B17D480}"/>
                </a:ext>
              </a:extLst>
            </p:cNvPr>
            <p:cNvSpPr/>
            <p:nvPr/>
          </p:nvSpPr>
          <p:spPr>
            <a:xfrm>
              <a:off x="6596795" y="4222488"/>
              <a:ext cx="162258" cy="215611"/>
            </a:xfrm>
            <a:custGeom>
              <a:avLst/>
              <a:gdLst>
                <a:gd name="connsiteX0" fmla="*/ 43581 w 162258"/>
                <a:gd name="connsiteY0" fmla="*/ 202614 h 215611"/>
                <a:gd name="connsiteX1" fmla="*/ 59637 w 162258"/>
                <a:gd name="connsiteY1" fmla="*/ 204143 h 215611"/>
                <a:gd name="connsiteX2" fmla="*/ 77987 w 162258"/>
                <a:gd name="connsiteY2" fmla="*/ 205673 h 215611"/>
                <a:gd name="connsiteX3" fmla="*/ 87927 w 162258"/>
                <a:gd name="connsiteY3" fmla="*/ 204143 h 215611"/>
                <a:gd name="connsiteX4" fmla="*/ 102454 w 162258"/>
                <a:gd name="connsiteY4" fmla="*/ 190381 h 215611"/>
                <a:gd name="connsiteX5" fmla="*/ 110864 w 162258"/>
                <a:gd name="connsiteY5" fmla="*/ 172031 h 215611"/>
                <a:gd name="connsiteX6" fmla="*/ 112394 w 162258"/>
                <a:gd name="connsiteY6" fmla="*/ 131508 h 215611"/>
                <a:gd name="connsiteX7" fmla="*/ 132272 w 162258"/>
                <a:gd name="connsiteY7" fmla="*/ 104748 h 215611"/>
                <a:gd name="connsiteX8" fmla="*/ 149858 w 162258"/>
                <a:gd name="connsiteY8" fmla="*/ 53521 h 215611"/>
                <a:gd name="connsiteX9" fmla="*/ 158268 w 162258"/>
                <a:gd name="connsiteY9" fmla="*/ 28290 h 215611"/>
                <a:gd name="connsiteX10" fmla="*/ 161326 w 162258"/>
                <a:gd name="connsiteY10" fmla="*/ 3059 h 215611"/>
                <a:gd name="connsiteX11" fmla="*/ 161326 w 162258"/>
                <a:gd name="connsiteY11" fmla="*/ 3059 h 215611"/>
                <a:gd name="connsiteX12" fmla="*/ 141448 w 162258"/>
                <a:gd name="connsiteY12" fmla="*/ 0 h 215611"/>
                <a:gd name="connsiteX13" fmla="*/ 131508 w 162258"/>
                <a:gd name="connsiteY13" fmla="*/ 3059 h 215611"/>
                <a:gd name="connsiteX14" fmla="*/ 118510 w 162258"/>
                <a:gd name="connsiteY14" fmla="*/ 6117 h 215611"/>
                <a:gd name="connsiteX15" fmla="*/ 113922 w 162258"/>
                <a:gd name="connsiteY15" fmla="*/ 24467 h 215611"/>
                <a:gd name="connsiteX16" fmla="*/ 107041 w 162258"/>
                <a:gd name="connsiteY16" fmla="*/ 48169 h 215611"/>
                <a:gd name="connsiteX17" fmla="*/ 74164 w 162258"/>
                <a:gd name="connsiteY17" fmla="*/ 35935 h 215611"/>
                <a:gd name="connsiteX18" fmla="*/ 47404 w 162258"/>
                <a:gd name="connsiteY18" fmla="*/ 35935 h 215611"/>
                <a:gd name="connsiteX19" fmla="*/ 45110 w 162258"/>
                <a:gd name="connsiteY19" fmla="*/ 61166 h 215611"/>
                <a:gd name="connsiteX20" fmla="*/ 68047 w 162258"/>
                <a:gd name="connsiteY20" fmla="*/ 61166 h 215611"/>
                <a:gd name="connsiteX21" fmla="*/ 64989 w 162258"/>
                <a:gd name="connsiteY21" fmla="*/ 81046 h 215611"/>
                <a:gd name="connsiteX22" fmla="*/ 69577 w 162258"/>
                <a:gd name="connsiteY22" fmla="*/ 100925 h 215611"/>
                <a:gd name="connsiteX23" fmla="*/ 75693 w 162258"/>
                <a:gd name="connsiteY23" fmla="*/ 126156 h 215611"/>
                <a:gd name="connsiteX24" fmla="*/ 68812 w 162258"/>
                <a:gd name="connsiteY24" fmla="*/ 154446 h 215611"/>
                <a:gd name="connsiteX25" fmla="*/ 51227 w 162258"/>
                <a:gd name="connsiteY25" fmla="*/ 151387 h 215611"/>
                <a:gd name="connsiteX26" fmla="*/ 38229 w 162258"/>
                <a:gd name="connsiteY26" fmla="*/ 136096 h 215611"/>
                <a:gd name="connsiteX27" fmla="*/ 28290 w 162258"/>
                <a:gd name="connsiteY27" fmla="*/ 149858 h 215611"/>
                <a:gd name="connsiteX28" fmla="*/ 13762 w 162258"/>
                <a:gd name="connsiteY28" fmla="*/ 160562 h 215611"/>
                <a:gd name="connsiteX29" fmla="*/ 10704 w 162258"/>
                <a:gd name="connsiteY29" fmla="*/ 180441 h 215611"/>
                <a:gd name="connsiteX30" fmla="*/ 0 w 162258"/>
                <a:gd name="connsiteY30" fmla="*/ 187322 h 215611"/>
                <a:gd name="connsiteX31" fmla="*/ 2294 w 162258"/>
                <a:gd name="connsiteY31" fmla="*/ 189616 h 215611"/>
                <a:gd name="connsiteX32" fmla="*/ 22173 w 162258"/>
                <a:gd name="connsiteY32" fmla="*/ 215612 h 215611"/>
                <a:gd name="connsiteX33" fmla="*/ 43581 w 162258"/>
                <a:gd name="connsiteY33" fmla="*/ 202614 h 21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258" h="215611">
                  <a:moveTo>
                    <a:pt x="43581" y="202614"/>
                  </a:moveTo>
                  <a:cubicBezTo>
                    <a:pt x="48169" y="204143"/>
                    <a:pt x="50462" y="211789"/>
                    <a:pt x="59637" y="204143"/>
                  </a:cubicBezTo>
                  <a:cubicBezTo>
                    <a:pt x="68047" y="196497"/>
                    <a:pt x="77987" y="198027"/>
                    <a:pt x="77987" y="205673"/>
                  </a:cubicBezTo>
                  <a:cubicBezTo>
                    <a:pt x="77987" y="213318"/>
                    <a:pt x="81045" y="211789"/>
                    <a:pt x="87927" y="204143"/>
                  </a:cubicBezTo>
                  <a:cubicBezTo>
                    <a:pt x="94808" y="196497"/>
                    <a:pt x="102454" y="205673"/>
                    <a:pt x="102454" y="190381"/>
                  </a:cubicBezTo>
                  <a:cubicBezTo>
                    <a:pt x="102454" y="175089"/>
                    <a:pt x="110864" y="188852"/>
                    <a:pt x="110864" y="172031"/>
                  </a:cubicBezTo>
                  <a:cubicBezTo>
                    <a:pt x="110864" y="155210"/>
                    <a:pt x="112394" y="139154"/>
                    <a:pt x="112394" y="131508"/>
                  </a:cubicBezTo>
                  <a:cubicBezTo>
                    <a:pt x="112394" y="123862"/>
                    <a:pt x="132272" y="116216"/>
                    <a:pt x="132272" y="104748"/>
                  </a:cubicBezTo>
                  <a:cubicBezTo>
                    <a:pt x="132272" y="92514"/>
                    <a:pt x="149858" y="68812"/>
                    <a:pt x="149858" y="53521"/>
                  </a:cubicBezTo>
                  <a:cubicBezTo>
                    <a:pt x="149858" y="38229"/>
                    <a:pt x="154445" y="35171"/>
                    <a:pt x="158268" y="28290"/>
                  </a:cubicBezTo>
                  <a:cubicBezTo>
                    <a:pt x="161326" y="22937"/>
                    <a:pt x="163620" y="12998"/>
                    <a:pt x="161326" y="3059"/>
                  </a:cubicBezTo>
                  <a:lnTo>
                    <a:pt x="161326" y="3059"/>
                  </a:lnTo>
                  <a:lnTo>
                    <a:pt x="141448" y="0"/>
                  </a:lnTo>
                  <a:lnTo>
                    <a:pt x="131508" y="3059"/>
                  </a:lnTo>
                  <a:lnTo>
                    <a:pt x="118510" y="6117"/>
                  </a:lnTo>
                  <a:cubicBezTo>
                    <a:pt x="118510" y="6117"/>
                    <a:pt x="120039" y="16821"/>
                    <a:pt x="113922" y="24467"/>
                  </a:cubicBezTo>
                  <a:cubicBezTo>
                    <a:pt x="108571" y="32113"/>
                    <a:pt x="107041" y="48169"/>
                    <a:pt x="107041" y="48169"/>
                  </a:cubicBezTo>
                  <a:cubicBezTo>
                    <a:pt x="107041" y="48169"/>
                    <a:pt x="81045" y="34406"/>
                    <a:pt x="74164" y="35935"/>
                  </a:cubicBezTo>
                  <a:cubicBezTo>
                    <a:pt x="71106" y="36700"/>
                    <a:pt x="59637" y="36700"/>
                    <a:pt x="47404" y="35935"/>
                  </a:cubicBezTo>
                  <a:cubicBezTo>
                    <a:pt x="45875" y="45875"/>
                    <a:pt x="45110" y="58108"/>
                    <a:pt x="45110" y="61166"/>
                  </a:cubicBezTo>
                  <a:cubicBezTo>
                    <a:pt x="45110" y="67283"/>
                    <a:pt x="61166" y="55050"/>
                    <a:pt x="68047" y="61166"/>
                  </a:cubicBezTo>
                  <a:cubicBezTo>
                    <a:pt x="74929" y="67283"/>
                    <a:pt x="74164" y="76458"/>
                    <a:pt x="64989" y="81046"/>
                  </a:cubicBezTo>
                  <a:cubicBezTo>
                    <a:pt x="56579" y="85633"/>
                    <a:pt x="61931" y="96337"/>
                    <a:pt x="69577" y="100925"/>
                  </a:cubicBezTo>
                  <a:cubicBezTo>
                    <a:pt x="76458" y="105512"/>
                    <a:pt x="75693" y="114687"/>
                    <a:pt x="75693" y="126156"/>
                  </a:cubicBezTo>
                  <a:cubicBezTo>
                    <a:pt x="75693" y="138389"/>
                    <a:pt x="75693" y="152916"/>
                    <a:pt x="68812" y="154446"/>
                  </a:cubicBezTo>
                  <a:cubicBezTo>
                    <a:pt x="61931" y="155975"/>
                    <a:pt x="57344" y="149858"/>
                    <a:pt x="51227" y="151387"/>
                  </a:cubicBezTo>
                  <a:cubicBezTo>
                    <a:pt x="45110" y="152916"/>
                    <a:pt x="44346" y="136096"/>
                    <a:pt x="38229" y="136096"/>
                  </a:cubicBezTo>
                  <a:cubicBezTo>
                    <a:pt x="32113" y="136096"/>
                    <a:pt x="35171" y="149858"/>
                    <a:pt x="28290" y="149858"/>
                  </a:cubicBezTo>
                  <a:cubicBezTo>
                    <a:pt x="21408" y="149858"/>
                    <a:pt x="9939" y="148329"/>
                    <a:pt x="13762" y="160562"/>
                  </a:cubicBezTo>
                  <a:cubicBezTo>
                    <a:pt x="18350" y="172795"/>
                    <a:pt x="22173" y="180441"/>
                    <a:pt x="10704" y="180441"/>
                  </a:cubicBezTo>
                  <a:cubicBezTo>
                    <a:pt x="5352" y="180441"/>
                    <a:pt x="1529" y="183499"/>
                    <a:pt x="0" y="187322"/>
                  </a:cubicBezTo>
                  <a:cubicBezTo>
                    <a:pt x="764" y="188087"/>
                    <a:pt x="1529" y="188852"/>
                    <a:pt x="2294" y="189616"/>
                  </a:cubicBezTo>
                  <a:cubicBezTo>
                    <a:pt x="12233" y="197262"/>
                    <a:pt x="18350" y="206437"/>
                    <a:pt x="22173" y="215612"/>
                  </a:cubicBezTo>
                  <a:cubicBezTo>
                    <a:pt x="31348" y="207966"/>
                    <a:pt x="41287" y="201850"/>
                    <a:pt x="43581" y="20261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2" name="Vrije vorm: vorm 451">
              <a:extLst>
                <a:ext uri="{FF2B5EF4-FFF2-40B4-BE49-F238E27FC236}">
                  <a16:creationId xmlns:a16="http://schemas.microsoft.com/office/drawing/2014/main" id="{0EC59EFB-7574-438F-976C-CA0C741ACDEA}"/>
                </a:ext>
              </a:extLst>
            </p:cNvPr>
            <p:cNvSpPr/>
            <p:nvPr/>
          </p:nvSpPr>
          <p:spPr>
            <a:xfrm>
              <a:off x="6596795" y="4222488"/>
              <a:ext cx="162258" cy="215611"/>
            </a:xfrm>
            <a:custGeom>
              <a:avLst/>
              <a:gdLst>
                <a:gd name="connsiteX0" fmla="*/ 43581 w 162258"/>
                <a:gd name="connsiteY0" fmla="*/ 202614 h 215611"/>
                <a:gd name="connsiteX1" fmla="*/ 59637 w 162258"/>
                <a:gd name="connsiteY1" fmla="*/ 204143 h 215611"/>
                <a:gd name="connsiteX2" fmla="*/ 77987 w 162258"/>
                <a:gd name="connsiteY2" fmla="*/ 205673 h 215611"/>
                <a:gd name="connsiteX3" fmla="*/ 87927 w 162258"/>
                <a:gd name="connsiteY3" fmla="*/ 204143 h 215611"/>
                <a:gd name="connsiteX4" fmla="*/ 102454 w 162258"/>
                <a:gd name="connsiteY4" fmla="*/ 190381 h 215611"/>
                <a:gd name="connsiteX5" fmla="*/ 110864 w 162258"/>
                <a:gd name="connsiteY5" fmla="*/ 172031 h 215611"/>
                <a:gd name="connsiteX6" fmla="*/ 112394 w 162258"/>
                <a:gd name="connsiteY6" fmla="*/ 131508 h 215611"/>
                <a:gd name="connsiteX7" fmla="*/ 132272 w 162258"/>
                <a:gd name="connsiteY7" fmla="*/ 104748 h 215611"/>
                <a:gd name="connsiteX8" fmla="*/ 149858 w 162258"/>
                <a:gd name="connsiteY8" fmla="*/ 53521 h 215611"/>
                <a:gd name="connsiteX9" fmla="*/ 158268 w 162258"/>
                <a:gd name="connsiteY9" fmla="*/ 28290 h 215611"/>
                <a:gd name="connsiteX10" fmla="*/ 161326 w 162258"/>
                <a:gd name="connsiteY10" fmla="*/ 3059 h 215611"/>
                <a:gd name="connsiteX11" fmla="*/ 161326 w 162258"/>
                <a:gd name="connsiteY11" fmla="*/ 3059 h 215611"/>
                <a:gd name="connsiteX12" fmla="*/ 141448 w 162258"/>
                <a:gd name="connsiteY12" fmla="*/ 0 h 215611"/>
                <a:gd name="connsiteX13" fmla="*/ 131508 w 162258"/>
                <a:gd name="connsiteY13" fmla="*/ 3059 h 215611"/>
                <a:gd name="connsiteX14" fmla="*/ 118510 w 162258"/>
                <a:gd name="connsiteY14" fmla="*/ 6117 h 215611"/>
                <a:gd name="connsiteX15" fmla="*/ 113922 w 162258"/>
                <a:gd name="connsiteY15" fmla="*/ 24467 h 215611"/>
                <a:gd name="connsiteX16" fmla="*/ 107041 w 162258"/>
                <a:gd name="connsiteY16" fmla="*/ 48169 h 215611"/>
                <a:gd name="connsiteX17" fmla="*/ 74164 w 162258"/>
                <a:gd name="connsiteY17" fmla="*/ 35935 h 215611"/>
                <a:gd name="connsiteX18" fmla="*/ 47404 w 162258"/>
                <a:gd name="connsiteY18" fmla="*/ 35935 h 215611"/>
                <a:gd name="connsiteX19" fmla="*/ 45110 w 162258"/>
                <a:gd name="connsiteY19" fmla="*/ 61166 h 215611"/>
                <a:gd name="connsiteX20" fmla="*/ 68047 w 162258"/>
                <a:gd name="connsiteY20" fmla="*/ 61166 h 215611"/>
                <a:gd name="connsiteX21" fmla="*/ 64989 w 162258"/>
                <a:gd name="connsiteY21" fmla="*/ 81046 h 215611"/>
                <a:gd name="connsiteX22" fmla="*/ 69577 w 162258"/>
                <a:gd name="connsiteY22" fmla="*/ 100925 h 215611"/>
                <a:gd name="connsiteX23" fmla="*/ 75693 w 162258"/>
                <a:gd name="connsiteY23" fmla="*/ 126156 h 215611"/>
                <a:gd name="connsiteX24" fmla="*/ 68812 w 162258"/>
                <a:gd name="connsiteY24" fmla="*/ 154446 h 215611"/>
                <a:gd name="connsiteX25" fmla="*/ 51227 w 162258"/>
                <a:gd name="connsiteY25" fmla="*/ 151387 h 215611"/>
                <a:gd name="connsiteX26" fmla="*/ 38229 w 162258"/>
                <a:gd name="connsiteY26" fmla="*/ 136096 h 215611"/>
                <a:gd name="connsiteX27" fmla="*/ 28290 w 162258"/>
                <a:gd name="connsiteY27" fmla="*/ 149858 h 215611"/>
                <a:gd name="connsiteX28" fmla="*/ 13762 w 162258"/>
                <a:gd name="connsiteY28" fmla="*/ 160562 h 215611"/>
                <a:gd name="connsiteX29" fmla="*/ 10704 w 162258"/>
                <a:gd name="connsiteY29" fmla="*/ 180441 h 215611"/>
                <a:gd name="connsiteX30" fmla="*/ 0 w 162258"/>
                <a:gd name="connsiteY30" fmla="*/ 187322 h 215611"/>
                <a:gd name="connsiteX31" fmla="*/ 2294 w 162258"/>
                <a:gd name="connsiteY31" fmla="*/ 189616 h 215611"/>
                <a:gd name="connsiteX32" fmla="*/ 22173 w 162258"/>
                <a:gd name="connsiteY32" fmla="*/ 215612 h 215611"/>
                <a:gd name="connsiteX33" fmla="*/ 43581 w 162258"/>
                <a:gd name="connsiteY33" fmla="*/ 202614 h 21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258" h="215611">
                  <a:moveTo>
                    <a:pt x="43581" y="202614"/>
                  </a:moveTo>
                  <a:cubicBezTo>
                    <a:pt x="48169" y="204143"/>
                    <a:pt x="50462" y="211789"/>
                    <a:pt x="59637" y="204143"/>
                  </a:cubicBezTo>
                  <a:cubicBezTo>
                    <a:pt x="68047" y="196497"/>
                    <a:pt x="77987" y="198027"/>
                    <a:pt x="77987" y="205673"/>
                  </a:cubicBezTo>
                  <a:cubicBezTo>
                    <a:pt x="77987" y="213318"/>
                    <a:pt x="81045" y="211789"/>
                    <a:pt x="87927" y="204143"/>
                  </a:cubicBezTo>
                  <a:cubicBezTo>
                    <a:pt x="94808" y="196497"/>
                    <a:pt x="102454" y="205673"/>
                    <a:pt x="102454" y="190381"/>
                  </a:cubicBezTo>
                  <a:cubicBezTo>
                    <a:pt x="102454" y="175089"/>
                    <a:pt x="110864" y="188852"/>
                    <a:pt x="110864" y="172031"/>
                  </a:cubicBezTo>
                  <a:cubicBezTo>
                    <a:pt x="110864" y="155210"/>
                    <a:pt x="112394" y="139154"/>
                    <a:pt x="112394" y="131508"/>
                  </a:cubicBezTo>
                  <a:cubicBezTo>
                    <a:pt x="112394" y="123862"/>
                    <a:pt x="132272" y="116216"/>
                    <a:pt x="132272" y="104748"/>
                  </a:cubicBezTo>
                  <a:cubicBezTo>
                    <a:pt x="132272" y="92514"/>
                    <a:pt x="149858" y="68812"/>
                    <a:pt x="149858" y="53521"/>
                  </a:cubicBezTo>
                  <a:cubicBezTo>
                    <a:pt x="149858" y="38229"/>
                    <a:pt x="154445" y="35171"/>
                    <a:pt x="158268" y="28290"/>
                  </a:cubicBezTo>
                  <a:cubicBezTo>
                    <a:pt x="161326" y="22937"/>
                    <a:pt x="163620" y="12998"/>
                    <a:pt x="161326" y="3059"/>
                  </a:cubicBezTo>
                  <a:lnTo>
                    <a:pt x="161326" y="3059"/>
                  </a:lnTo>
                  <a:lnTo>
                    <a:pt x="141448" y="0"/>
                  </a:lnTo>
                  <a:lnTo>
                    <a:pt x="131508" y="3059"/>
                  </a:lnTo>
                  <a:lnTo>
                    <a:pt x="118510" y="6117"/>
                  </a:lnTo>
                  <a:cubicBezTo>
                    <a:pt x="118510" y="6117"/>
                    <a:pt x="120039" y="16821"/>
                    <a:pt x="113922" y="24467"/>
                  </a:cubicBezTo>
                  <a:cubicBezTo>
                    <a:pt x="108571" y="32113"/>
                    <a:pt x="107041" y="48169"/>
                    <a:pt x="107041" y="48169"/>
                  </a:cubicBezTo>
                  <a:cubicBezTo>
                    <a:pt x="107041" y="48169"/>
                    <a:pt x="81045" y="34406"/>
                    <a:pt x="74164" y="35935"/>
                  </a:cubicBezTo>
                  <a:cubicBezTo>
                    <a:pt x="71106" y="36700"/>
                    <a:pt x="59637" y="36700"/>
                    <a:pt x="47404" y="35935"/>
                  </a:cubicBezTo>
                  <a:cubicBezTo>
                    <a:pt x="45875" y="45875"/>
                    <a:pt x="45110" y="58108"/>
                    <a:pt x="45110" y="61166"/>
                  </a:cubicBezTo>
                  <a:cubicBezTo>
                    <a:pt x="45110" y="67283"/>
                    <a:pt x="61166" y="55050"/>
                    <a:pt x="68047" y="61166"/>
                  </a:cubicBezTo>
                  <a:cubicBezTo>
                    <a:pt x="74929" y="67283"/>
                    <a:pt x="74164" y="76458"/>
                    <a:pt x="64989" y="81046"/>
                  </a:cubicBezTo>
                  <a:cubicBezTo>
                    <a:pt x="56579" y="85633"/>
                    <a:pt x="61931" y="96337"/>
                    <a:pt x="69577" y="100925"/>
                  </a:cubicBezTo>
                  <a:cubicBezTo>
                    <a:pt x="76458" y="105512"/>
                    <a:pt x="75693" y="114687"/>
                    <a:pt x="75693" y="126156"/>
                  </a:cubicBezTo>
                  <a:cubicBezTo>
                    <a:pt x="75693" y="138389"/>
                    <a:pt x="75693" y="152916"/>
                    <a:pt x="68812" y="154446"/>
                  </a:cubicBezTo>
                  <a:cubicBezTo>
                    <a:pt x="61931" y="155975"/>
                    <a:pt x="57344" y="149858"/>
                    <a:pt x="51227" y="151387"/>
                  </a:cubicBezTo>
                  <a:cubicBezTo>
                    <a:pt x="45110" y="152916"/>
                    <a:pt x="44346" y="136096"/>
                    <a:pt x="38229" y="136096"/>
                  </a:cubicBezTo>
                  <a:cubicBezTo>
                    <a:pt x="32113" y="136096"/>
                    <a:pt x="35171" y="149858"/>
                    <a:pt x="28290" y="149858"/>
                  </a:cubicBezTo>
                  <a:cubicBezTo>
                    <a:pt x="21408" y="149858"/>
                    <a:pt x="9939" y="148329"/>
                    <a:pt x="13762" y="160562"/>
                  </a:cubicBezTo>
                  <a:cubicBezTo>
                    <a:pt x="18350" y="172795"/>
                    <a:pt x="22173" y="180441"/>
                    <a:pt x="10704" y="180441"/>
                  </a:cubicBezTo>
                  <a:cubicBezTo>
                    <a:pt x="5352" y="180441"/>
                    <a:pt x="1529" y="183499"/>
                    <a:pt x="0" y="187322"/>
                  </a:cubicBezTo>
                  <a:cubicBezTo>
                    <a:pt x="764" y="188087"/>
                    <a:pt x="1529" y="188852"/>
                    <a:pt x="2294" y="189616"/>
                  </a:cubicBezTo>
                  <a:cubicBezTo>
                    <a:pt x="12233" y="197262"/>
                    <a:pt x="18350" y="206437"/>
                    <a:pt x="22173" y="215612"/>
                  </a:cubicBezTo>
                  <a:cubicBezTo>
                    <a:pt x="31348" y="207966"/>
                    <a:pt x="41287" y="201850"/>
                    <a:pt x="43581" y="20261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3" name="Vrije vorm: vorm 452">
              <a:extLst>
                <a:ext uri="{FF2B5EF4-FFF2-40B4-BE49-F238E27FC236}">
                  <a16:creationId xmlns:a16="http://schemas.microsoft.com/office/drawing/2014/main" id="{C02DA576-D1EA-4AAE-B27C-2944B646706E}"/>
                </a:ext>
              </a:extLst>
            </p:cNvPr>
            <p:cNvSpPr/>
            <p:nvPr/>
          </p:nvSpPr>
          <p:spPr>
            <a:xfrm>
              <a:off x="6836922" y="3733921"/>
              <a:ext cx="379948" cy="495310"/>
            </a:xfrm>
            <a:custGeom>
              <a:avLst/>
              <a:gdLst>
                <a:gd name="connsiteX0" fmla="*/ 299667 w 379948"/>
                <a:gd name="connsiteY0" fmla="*/ 6881 h 495310"/>
                <a:gd name="connsiteX1" fmla="*/ 284376 w 379948"/>
                <a:gd name="connsiteY1" fmla="*/ 24467 h 495310"/>
                <a:gd name="connsiteX2" fmla="*/ 270613 w 379948"/>
                <a:gd name="connsiteY2" fmla="*/ 35935 h 495310"/>
                <a:gd name="connsiteX3" fmla="*/ 258380 w 379948"/>
                <a:gd name="connsiteY3" fmla="*/ 29054 h 495310"/>
                <a:gd name="connsiteX4" fmla="*/ 228561 w 379948"/>
                <a:gd name="connsiteY4" fmla="*/ 29054 h 495310"/>
                <a:gd name="connsiteX5" fmla="*/ 217857 w 379948"/>
                <a:gd name="connsiteY5" fmla="*/ 24467 h 495310"/>
                <a:gd name="connsiteX6" fmla="*/ 209447 w 379948"/>
                <a:gd name="connsiteY6" fmla="*/ 30583 h 495310"/>
                <a:gd name="connsiteX7" fmla="*/ 67999 w 379948"/>
                <a:gd name="connsiteY7" fmla="*/ 30583 h 495310"/>
                <a:gd name="connsiteX8" fmla="*/ 67999 w 379948"/>
                <a:gd name="connsiteY8" fmla="*/ 81810 h 495310"/>
                <a:gd name="connsiteX9" fmla="*/ 46591 w 379948"/>
                <a:gd name="connsiteY9" fmla="*/ 81810 h 495310"/>
                <a:gd name="connsiteX10" fmla="*/ 46591 w 379948"/>
                <a:gd name="connsiteY10" fmla="*/ 161327 h 495310"/>
                <a:gd name="connsiteX11" fmla="*/ 43532 w 379948"/>
                <a:gd name="connsiteY11" fmla="*/ 186558 h 495310"/>
                <a:gd name="connsiteX12" fmla="*/ 23654 w 379948"/>
                <a:gd name="connsiteY12" fmla="*/ 200320 h 495310"/>
                <a:gd name="connsiteX13" fmla="*/ 15243 w 379948"/>
                <a:gd name="connsiteY13" fmla="*/ 215612 h 495310"/>
                <a:gd name="connsiteX14" fmla="*/ 5303 w 379948"/>
                <a:gd name="connsiteY14" fmla="*/ 233962 h 495310"/>
                <a:gd name="connsiteX15" fmla="*/ 3774 w 379948"/>
                <a:gd name="connsiteY15" fmla="*/ 252312 h 495310"/>
                <a:gd name="connsiteX16" fmla="*/ 6833 w 379948"/>
                <a:gd name="connsiteY16" fmla="*/ 266074 h 495310"/>
                <a:gd name="connsiteX17" fmla="*/ 11420 w 379948"/>
                <a:gd name="connsiteY17" fmla="*/ 284424 h 495310"/>
                <a:gd name="connsiteX18" fmla="*/ 22889 w 379948"/>
                <a:gd name="connsiteY18" fmla="*/ 299716 h 495310"/>
                <a:gd name="connsiteX19" fmla="*/ 19831 w 379948"/>
                <a:gd name="connsiteY19" fmla="*/ 310420 h 495310"/>
                <a:gd name="connsiteX20" fmla="*/ 36651 w 379948"/>
                <a:gd name="connsiteY20" fmla="*/ 334122 h 495310"/>
                <a:gd name="connsiteX21" fmla="*/ 38180 w 379948"/>
                <a:gd name="connsiteY21" fmla="*/ 354766 h 495310"/>
                <a:gd name="connsiteX22" fmla="*/ 35122 w 379948"/>
                <a:gd name="connsiteY22" fmla="*/ 363941 h 495310"/>
                <a:gd name="connsiteX23" fmla="*/ 45062 w 379948"/>
                <a:gd name="connsiteY23" fmla="*/ 365470 h 495310"/>
                <a:gd name="connsiteX24" fmla="*/ 48120 w 379948"/>
                <a:gd name="connsiteY24" fmla="*/ 373116 h 495310"/>
                <a:gd name="connsiteX25" fmla="*/ 66470 w 379948"/>
                <a:gd name="connsiteY25" fmla="*/ 382291 h 495310"/>
                <a:gd name="connsiteX26" fmla="*/ 76409 w 379948"/>
                <a:gd name="connsiteY26" fmla="*/ 397582 h 495310"/>
                <a:gd name="connsiteX27" fmla="*/ 90937 w 379948"/>
                <a:gd name="connsiteY27" fmla="*/ 411345 h 495310"/>
                <a:gd name="connsiteX28" fmla="*/ 99347 w 379948"/>
                <a:gd name="connsiteY28" fmla="*/ 428165 h 495310"/>
                <a:gd name="connsiteX29" fmla="*/ 115403 w 379948"/>
                <a:gd name="connsiteY29" fmla="*/ 440399 h 495310"/>
                <a:gd name="connsiteX30" fmla="*/ 120755 w 379948"/>
                <a:gd name="connsiteY30" fmla="*/ 454161 h 495310"/>
                <a:gd name="connsiteX31" fmla="*/ 126872 w 379948"/>
                <a:gd name="connsiteY31" fmla="*/ 460278 h 495310"/>
                <a:gd name="connsiteX32" fmla="*/ 136811 w 379948"/>
                <a:gd name="connsiteY32" fmla="*/ 472511 h 495310"/>
                <a:gd name="connsiteX33" fmla="*/ 151339 w 379948"/>
                <a:gd name="connsiteY33" fmla="*/ 472511 h 495310"/>
                <a:gd name="connsiteX34" fmla="*/ 164336 w 379948"/>
                <a:gd name="connsiteY34" fmla="*/ 474040 h 495310"/>
                <a:gd name="connsiteX35" fmla="*/ 175805 w 379948"/>
                <a:gd name="connsiteY35" fmla="*/ 470982 h 495310"/>
                <a:gd name="connsiteX36" fmla="*/ 202565 w 379948"/>
                <a:gd name="connsiteY36" fmla="*/ 494684 h 495310"/>
                <a:gd name="connsiteX37" fmla="*/ 219386 w 379948"/>
                <a:gd name="connsiteY37" fmla="*/ 489332 h 495310"/>
                <a:gd name="connsiteX38" fmla="*/ 233913 w 379948"/>
                <a:gd name="connsiteY38" fmla="*/ 494684 h 495310"/>
                <a:gd name="connsiteX39" fmla="*/ 250734 w 379948"/>
                <a:gd name="connsiteY39" fmla="*/ 488567 h 495310"/>
                <a:gd name="connsiteX40" fmla="*/ 265261 w 379948"/>
                <a:gd name="connsiteY40" fmla="*/ 487803 h 495310"/>
                <a:gd name="connsiteX41" fmla="*/ 272907 w 379948"/>
                <a:gd name="connsiteY41" fmla="*/ 480157 h 495310"/>
                <a:gd name="connsiteX42" fmla="*/ 275965 w 379948"/>
                <a:gd name="connsiteY42" fmla="*/ 476334 h 495310"/>
                <a:gd name="connsiteX43" fmla="*/ 294315 w 379948"/>
                <a:gd name="connsiteY43" fmla="*/ 463336 h 495310"/>
                <a:gd name="connsiteX44" fmla="*/ 308078 w 379948"/>
                <a:gd name="connsiteY44" fmla="*/ 464866 h 495310"/>
                <a:gd name="connsiteX45" fmla="*/ 314194 w 379948"/>
                <a:gd name="connsiteY45" fmla="*/ 468688 h 495310"/>
                <a:gd name="connsiteX46" fmla="*/ 314959 w 379948"/>
                <a:gd name="connsiteY46" fmla="*/ 447280 h 495310"/>
                <a:gd name="connsiteX47" fmla="*/ 293551 w 379948"/>
                <a:gd name="connsiteY47" fmla="*/ 428930 h 495310"/>
                <a:gd name="connsiteX48" fmla="*/ 273672 w 379948"/>
                <a:gd name="connsiteY48" fmla="*/ 402170 h 495310"/>
                <a:gd name="connsiteX49" fmla="*/ 252263 w 379948"/>
                <a:gd name="connsiteY49" fmla="*/ 389936 h 495310"/>
                <a:gd name="connsiteX50" fmla="*/ 256851 w 379948"/>
                <a:gd name="connsiteY50" fmla="*/ 376174 h 495310"/>
                <a:gd name="connsiteX51" fmla="*/ 275200 w 379948"/>
                <a:gd name="connsiteY51" fmla="*/ 371587 h 495310"/>
                <a:gd name="connsiteX52" fmla="*/ 278259 w 379948"/>
                <a:gd name="connsiteY52" fmla="*/ 344826 h 495310"/>
                <a:gd name="connsiteX53" fmla="*/ 285140 w 379948"/>
                <a:gd name="connsiteY53" fmla="*/ 321889 h 495310"/>
                <a:gd name="connsiteX54" fmla="*/ 295080 w 379948"/>
                <a:gd name="connsiteY54" fmla="*/ 311185 h 495310"/>
                <a:gd name="connsiteX55" fmla="*/ 301961 w 379948"/>
                <a:gd name="connsiteY55" fmla="*/ 286718 h 495310"/>
                <a:gd name="connsiteX56" fmla="*/ 316488 w 379948"/>
                <a:gd name="connsiteY56" fmla="*/ 268368 h 495310"/>
                <a:gd name="connsiteX57" fmla="*/ 326427 w 379948"/>
                <a:gd name="connsiteY57" fmla="*/ 256135 h 495310"/>
                <a:gd name="connsiteX58" fmla="*/ 334838 w 379948"/>
                <a:gd name="connsiteY58" fmla="*/ 227845 h 495310"/>
                <a:gd name="connsiteX59" fmla="*/ 336367 w 379948"/>
                <a:gd name="connsiteY59" fmla="*/ 194968 h 495310"/>
                <a:gd name="connsiteX60" fmla="*/ 344778 w 379948"/>
                <a:gd name="connsiteY60" fmla="*/ 171266 h 495310"/>
                <a:gd name="connsiteX61" fmla="*/ 357776 w 379948"/>
                <a:gd name="connsiteY61" fmla="*/ 157504 h 495310"/>
                <a:gd name="connsiteX62" fmla="*/ 379948 w 379948"/>
                <a:gd name="connsiteY62" fmla="*/ 136096 h 495310"/>
                <a:gd name="connsiteX63" fmla="*/ 365421 w 379948"/>
                <a:gd name="connsiteY63" fmla="*/ 122333 h 495310"/>
                <a:gd name="connsiteX64" fmla="*/ 351659 w 379948"/>
                <a:gd name="connsiteY64" fmla="*/ 84104 h 495310"/>
                <a:gd name="connsiteX65" fmla="*/ 346307 w 379948"/>
                <a:gd name="connsiteY65" fmla="*/ 43581 h 495310"/>
                <a:gd name="connsiteX66" fmla="*/ 326427 w 379948"/>
                <a:gd name="connsiteY66" fmla="*/ 18350 h 495310"/>
                <a:gd name="connsiteX67" fmla="*/ 313429 w 379948"/>
                <a:gd name="connsiteY67" fmla="*/ 0 h 495310"/>
                <a:gd name="connsiteX68" fmla="*/ 312665 w 379948"/>
                <a:gd name="connsiteY68" fmla="*/ 765 h 495310"/>
                <a:gd name="connsiteX69" fmla="*/ 299667 w 379948"/>
                <a:gd name="connsiteY69" fmla="*/ 6881 h 4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79948" h="495310">
                  <a:moveTo>
                    <a:pt x="299667" y="6881"/>
                  </a:moveTo>
                  <a:cubicBezTo>
                    <a:pt x="292786" y="6881"/>
                    <a:pt x="295844" y="24467"/>
                    <a:pt x="284376" y="24467"/>
                  </a:cubicBezTo>
                  <a:cubicBezTo>
                    <a:pt x="273672" y="24467"/>
                    <a:pt x="277495" y="35935"/>
                    <a:pt x="270613" y="35935"/>
                  </a:cubicBezTo>
                  <a:cubicBezTo>
                    <a:pt x="263732" y="35935"/>
                    <a:pt x="258380" y="29054"/>
                    <a:pt x="258380" y="29054"/>
                  </a:cubicBezTo>
                  <a:lnTo>
                    <a:pt x="228561" y="29054"/>
                  </a:lnTo>
                  <a:cubicBezTo>
                    <a:pt x="228561" y="29054"/>
                    <a:pt x="221680" y="22173"/>
                    <a:pt x="217857" y="24467"/>
                  </a:cubicBezTo>
                  <a:cubicBezTo>
                    <a:pt x="214034" y="27525"/>
                    <a:pt x="209447" y="30583"/>
                    <a:pt x="209447" y="30583"/>
                  </a:cubicBezTo>
                  <a:lnTo>
                    <a:pt x="67999" y="30583"/>
                  </a:lnTo>
                  <a:lnTo>
                    <a:pt x="67999" y="81810"/>
                  </a:lnTo>
                  <a:lnTo>
                    <a:pt x="46591" y="81810"/>
                  </a:lnTo>
                  <a:lnTo>
                    <a:pt x="46591" y="161327"/>
                  </a:lnTo>
                  <a:cubicBezTo>
                    <a:pt x="46591" y="161327"/>
                    <a:pt x="48120" y="185029"/>
                    <a:pt x="43532" y="186558"/>
                  </a:cubicBezTo>
                  <a:cubicBezTo>
                    <a:pt x="38945" y="188087"/>
                    <a:pt x="23654" y="192675"/>
                    <a:pt x="23654" y="200320"/>
                  </a:cubicBezTo>
                  <a:cubicBezTo>
                    <a:pt x="23654" y="207966"/>
                    <a:pt x="22124" y="214083"/>
                    <a:pt x="15243" y="215612"/>
                  </a:cubicBezTo>
                  <a:cubicBezTo>
                    <a:pt x="8362" y="217141"/>
                    <a:pt x="15243" y="233962"/>
                    <a:pt x="5303" y="233962"/>
                  </a:cubicBezTo>
                  <a:cubicBezTo>
                    <a:pt x="-4636" y="233962"/>
                    <a:pt x="9891" y="246195"/>
                    <a:pt x="3774" y="252312"/>
                  </a:cubicBezTo>
                  <a:cubicBezTo>
                    <a:pt x="-2342" y="258429"/>
                    <a:pt x="-813" y="266074"/>
                    <a:pt x="6833" y="266074"/>
                  </a:cubicBezTo>
                  <a:cubicBezTo>
                    <a:pt x="13714" y="266074"/>
                    <a:pt x="11420" y="275249"/>
                    <a:pt x="11420" y="284424"/>
                  </a:cubicBezTo>
                  <a:cubicBezTo>
                    <a:pt x="11420" y="293599"/>
                    <a:pt x="22889" y="299716"/>
                    <a:pt x="22889" y="299716"/>
                  </a:cubicBezTo>
                  <a:lnTo>
                    <a:pt x="19831" y="310420"/>
                  </a:lnTo>
                  <a:cubicBezTo>
                    <a:pt x="19831" y="310420"/>
                    <a:pt x="35887" y="330299"/>
                    <a:pt x="36651" y="334122"/>
                  </a:cubicBezTo>
                  <a:cubicBezTo>
                    <a:pt x="38180" y="338710"/>
                    <a:pt x="46591" y="350943"/>
                    <a:pt x="38180" y="354766"/>
                  </a:cubicBezTo>
                  <a:cubicBezTo>
                    <a:pt x="29770" y="359353"/>
                    <a:pt x="35122" y="363941"/>
                    <a:pt x="35122" y="363941"/>
                  </a:cubicBezTo>
                  <a:lnTo>
                    <a:pt x="45062" y="365470"/>
                  </a:lnTo>
                  <a:lnTo>
                    <a:pt x="48120" y="373116"/>
                  </a:lnTo>
                  <a:cubicBezTo>
                    <a:pt x="48120" y="373116"/>
                    <a:pt x="59589" y="373116"/>
                    <a:pt x="66470" y="382291"/>
                  </a:cubicBezTo>
                  <a:cubicBezTo>
                    <a:pt x="73351" y="391466"/>
                    <a:pt x="76409" y="392995"/>
                    <a:pt x="76409" y="397582"/>
                  </a:cubicBezTo>
                  <a:cubicBezTo>
                    <a:pt x="76409" y="402170"/>
                    <a:pt x="81762" y="403699"/>
                    <a:pt x="90937" y="411345"/>
                  </a:cubicBezTo>
                  <a:cubicBezTo>
                    <a:pt x="99347" y="418991"/>
                    <a:pt x="99347" y="423578"/>
                    <a:pt x="99347" y="428165"/>
                  </a:cubicBezTo>
                  <a:cubicBezTo>
                    <a:pt x="99347" y="432753"/>
                    <a:pt x="115403" y="440399"/>
                    <a:pt x="115403" y="440399"/>
                  </a:cubicBezTo>
                  <a:lnTo>
                    <a:pt x="120755" y="454161"/>
                  </a:lnTo>
                  <a:cubicBezTo>
                    <a:pt x="123813" y="455690"/>
                    <a:pt x="125343" y="457220"/>
                    <a:pt x="126872" y="460278"/>
                  </a:cubicBezTo>
                  <a:cubicBezTo>
                    <a:pt x="129930" y="467924"/>
                    <a:pt x="136811" y="472511"/>
                    <a:pt x="136811" y="472511"/>
                  </a:cubicBezTo>
                  <a:cubicBezTo>
                    <a:pt x="136811" y="472511"/>
                    <a:pt x="145222" y="478628"/>
                    <a:pt x="151339" y="472511"/>
                  </a:cubicBezTo>
                  <a:cubicBezTo>
                    <a:pt x="156690" y="466395"/>
                    <a:pt x="164336" y="474040"/>
                    <a:pt x="164336" y="474040"/>
                  </a:cubicBezTo>
                  <a:cubicBezTo>
                    <a:pt x="164336" y="474040"/>
                    <a:pt x="171218" y="467924"/>
                    <a:pt x="175805" y="470982"/>
                  </a:cubicBezTo>
                  <a:cubicBezTo>
                    <a:pt x="178863" y="473276"/>
                    <a:pt x="191861" y="483980"/>
                    <a:pt x="202565" y="494684"/>
                  </a:cubicBezTo>
                  <a:cubicBezTo>
                    <a:pt x="204094" y="493920"/>
                    <a:pt x="214799" y="490097"/>
                    <a:pt x="219386" y="489332"/>
                  </a:cubicBezTo>
                  <a:cubicBezTo>
                    <a:pt x="224738" y="488567"/>
                    <a:pt x="231620" y="497742"/>
                    <a:pt x="233913" y="494684"/>
                  </a:cubicBezTo>
                  <a:cubicBezTo>
                    <a:pt x="236207" y="491626"/>
                    <a:pt x="246911" y="486274"/>
                    <a:pt x="250734" y="488567"/>
                  </a:cubicBezTo>
                  <a:cubicBezTo>
                    <a:pt x="254557" y="490861"/>
                    <a:pt x="264497" y="491626"/>
                    <a:pt x="265261" y="487803"/>
                  </a:cubicBezTo>
                  <a:cubicBezTo>
                    <a:pt x="265261" y="485509"/>
                    <a:pt x="269849" y="482451"/>
                    <a:pt x="272907" y="480157"/>
                  </a:cubicBezTo>
                  <a:cubicBezTo>
                    <a:pt x="274436" y="478628"/>
                    <a:pt x="275200" y="477863"/>
                    <a:pt x="275965" y="476334"/>
                  </a:cubicBezTo>
                  <a:cubicBezTo>
                    <a:pt x="276730" y="471747"/>
                    <a:pt x="289728" y="464101"/>
                    <a:pt x="294315" y="463336"/>
                  </a:cubicBezTo>
                  <a:cubicBezTo>
                    <a:pt x="299667" y="462572"/>
                    <a:pt x="305784" y="461807"/>
                    <a:pt x="308078" y="464866"/>
                  </a:cubicBezTo>
                  <a:cubicBezTo>
                    <a:pt x="309607" y="466395"/>
                    <a:pt x="311136" y="467159"/>
                    <a:pt x="314194" y="468688"/>
                  </a:cubicBezTo>
                  <a:cubicBezTo>
                    <a:pt x="315724" y="454926"/>
                    <a:pt x="318782" y="447280"/>
                    <a:pt x="314959" y="447280"/>
                  </a:cubicBezTo>
                  <a:cubicBezTo>
                    <a:pt x="308842" y="447280"/>
                    <a:pt x="297373" y="441163"/>
                    <a:pt x="293551" y="428930"/>
                  </a:cubicBezTo>
                  <a:cubicBezTo>
                    <a:pt x="288963" y="416697"/>
                    <a:pt x="275965" y="409051"/>
                    <a:pt x="273672" y="402170"/>
                  </a:cubicBezTo>
                  <a:cubicBezTo>
                    <a:pt x="270613" y="394524"/>
                    <a:pt x="255322" y="396053"/>
                    <a:pt x="252263" y="389936"/>
                  </a:cubicBezTo>
                  <a:cubicBezTo>
                    <a:pt x="249205" y="383820"/>
                    <a:pt x="256851" y="383820"/>
                    <a:pt x="256851" y="376174"/>
                  </a:cubicBezTo>
                  <a:cubicBezTo>
                    <a:pt x="256851" y="368528"/>
                    <a:pt x="274436" y="373116"/>
                    <a:pt x="275200" y="371587"/>
                  </a:cubicBezTo>
                  <a:cubicBezTo>
                    <a:pt x="276730" y="370057"/>
                    <a:pt x="278259" y="353237"/>
                    <a:pt x="278259" y="344826"/>
                  </a:cubicBezTo>
                  <a:cubicBezTo>
                    <a:pt x="278259" y="335651"/>
                    <a:pt x="289728" y="326476"/>
                    <a:pt x="285140" y="321889"/>
                  </a:cubicBezTo>
                  <a:cubicBezTo>
                    <a:pt x="280553" y="317301"/>
                    <a:pt x="289728" y="315772"/>
                    <a:pt x="295080" y="311185"/>
                  </a:cubicBezTo>
                  <a:cubicBezTo>
                    <a:pt x="301196" y="306597"/>
                    <a:pt x="296609" y="292835"/>
                    <a:pt x="301961" y="286718"/>
                  </a:cubicBezTo>
                  <a:cubicBezTo>
                    <a:pt x="308078" y="280601"/>
                    <a:pt x="311901" y="268368"/>
                    <a:pt x="316488" y="268368"/>
                  </a:cubicBezTo>
                  <a:cubicBezTo>
                    <a:pt x="321075" y="268368"/>
                    <a:pt x="326427" y="262252"/>
                    <a:pt x="326427" y="256135"/>
                  </a:cubicBezTo>
                  <a:cubicBezTo>
                    <a:pt x="326427" y="250018"/>
                    <a:pt x="336367" y="237785"/>
                    <a:pt x="334838" y="227845"/>
                  </a:cubicBezTo>
                  <a:cubicBezTo>
                    <a:pt x="333309" y="217141"/>
                    <a:pt x="328721" y="204143"/>
                    <a:pt x="336367" y="194968"/>
                  </a:cubicBezTo>
                  <a:cubicBezTo>
                    <a:pt x="343248" y="185793"/>
                    <a:pt x="346307" y="178148"/>
                    <a:pt x="344778" y="171266"/>
                  </a:cubicBezTo>
                  <a:cubicBezTo>
                    <a:pt x="343248" y="163620"/>
                    <a:pt x="353188" y="162091"/>
                    <a:pt x="357776" y="157504"/>
                  </a:cubicBezTo>
                  <a:cubicBezTo>
                    <a:pt x="360834" y="154446"/>
                    <a:pt x="371538" y="149858"/>
                    <a:pt x="379948" y="136096"/>
                  </a:cubicBezTo>
                  <a:cubicBezTo>
                    <a:pt x="374596" y="129214"/>
                    <a:pt x="369244" y="123862"/>
                    <a:pt x="365421" y="122333"/>
                  </a:cubicBezTo>
                  <a:cubicBezTo>
                    <a:pt x="357011" y="118510"/>
                    <a:pt x="351659" y="103218"/>
                    <a:pt x="351659" y="84104"/>
                  </a:cubicBezTo>
                  <a:cubicBezTo>
                    <a:pt x="351659" y="64989"/>
                    <a:pt x="347071" y="49698"/>
                    <a:pt x="346307" y="43581"/>
                  </a:cubicBezTo>
                  <a:cubicBezTo>
                    <a:pt x="345542" y="37464"/>
                    <a:pt x="336367" y="24467"/>
                    <a:pt x="326427" y="18350"/>
                  </a:cubicBezTo>
                  <a:cubicBezTo>
                    <a:pt x="318782" y="13763"/>
                    <a:pt x="314959" y="7646"/>
                    <a:pt x="313429" y="0"/>
                  </a:cubicBezTo>
                  <a:cubicBezTo>
                    <a:pt x="313429" y="0"/>
                    <a:pt x="312665" y="765"/>
                    <a:pt x="312665" y="765"/>
                  </a:cubicBezTo>
                  <a:cubicBezTo>
                    <a:pt x="305784" y="7646"/>
                    <a:pt x="306549" y="6881"/>
                    <a:pt x="299667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4" name="Vrije vorm: vorm 453">
              <a:extLst>
                <a:ext uri="{FF2B5EF4-FFF2-40B4-BE49-F238E27FC236}">
                  <a16:creationId xmlns:a16="http://schemas.microsoft.com/office/drawing/2014/main" id="{FF8BAAB1-C22C-410C-B765-6A5B999A1659}"/>
                </a:ext>
              </a:extLst>
            </p:cNvPr>
            <p:cNvSpPr/>
            <p:nvPr/>
          </p:nvSpPr>
          <p:spPr>
            <a:xfrm>
              <a:off x="6836922" y="3733921"/>
              <a:ext cx="379948" cy="495310"/>
            </a:xfrm>
            <a:custGeom>
              <a:avLst/>
              <a:gdLst>
                <a:gd name="connsiteX0" fmla="*/ 299667 w 379948"/>
                <a:gd name="connsiteY0" fmla="*/ 6881 h 495310"/>
                <a:gd name="connsiteX1" fmla="*/ 284376 w 379948"/>
                <a:gd name="connsiteY1" fmla="*/ 24467 h 495310"/>
                <a:gd name="connsiteX2" fmla="*/ 270613 w 379948"/>
                <a:gd name="connsiteY2" fmla="*/ 35935 h 495310"/>
                <a:gd name="connsiteX3" fmla="*/ 258380 w 379948"/>
                <a:gd name="connsiteY3" fmla="*/ 29054 h 495310"/>
                <a:gd name="connsiteX4" fmla="*/ 228561 w 379948"/>
                <a:gd name="connsiteY4" fmla="*/ 29054 h 495310"/>
                <a:gd name="connsiteX5" fmla="*/ 217857 w 379948"/>
                <a:gd name="connsiteY5" fmla="*/ 24467 h 495310"/>
                <a:gd name="connsiteX6" fmla="*/ 209447 w 379948"/>
                <a:gd name="connsiteY6" fmla="*/ 30583 h 495310"/>
                <a:gd name="connsiteX7" fmla="*/ 67999 w 379948"/>
                <a:gd name="connsiteY7" fmla="*/ 30583 h 495310"/>
                <a:gd name="connsiteX8" fmla="*/ 67999 w 379948"/>
                <a:gd name="connsiteY8" fmla="*/ 81810 h 495310"/>
                <a:gd name="connsiteX9" fmla="*/ 46591 w 379948"/>
                <a:gd name="connsiteY9" fmla="*/ 81810 h 495310"/>
                <a:gd name="connsiteX10" fmla="*/ 46591 w 379948"/>
                <a:gd name="connsiteY10" fmla="*/ 161327 h 495310"/>
                <a:gd name="connsiteX11" fmla="*/ 43532 w 379948"/>
                <a:gd name="connsiteY11" fmla="*/ 186558 h 495310"/>
                <a:gd name="connsiteX12" fmla="*/ 23654 w 379948"/>
                <a:gd name="connsiteY12" fmla="*/ 200320 h 495310"/>
                <a:gd name="connsiteX13" fmla="*/ 15243 w 379948"/>
                <a:gd name="connsiteY13" fmla="*/ 215612 h 495310"/>
                <a:gd name="connsiteX14" fmla="*/ 5303 w 379948"/>
                <a:gd name="connsiteY14" fmla="*/ 233962 h 495310"/>
                <a:gd name="connsiteX15" fmla="*/ 3774 w 379948"/>
                <a:gd name="connsiteY15" fmla="*/ 252312 h 495310"/>
                <a:gd name="connsiteX16" fmla="*/ 6833 w 379948"/>
                <a:gd name="connsiteY16" fmla="*/ 266074 h 495310"/>
                <a:gd name="connsiteX17" fmla="*/ 11420 w 379948"/>
                <a:gd name="connsiteY17" fmla="*/ 284424 h 495310"/>
                <a:gd name="connsiteX18" fmla="*/ 22889 w 379948"/>
                <a:gd name="connsiteY18" fmla="*/ 299716 h 495310"/>
                <a:gd name="connsiteX19" fmla="*/ 19831 w 379948"/>
                <a:gd name="connsiteY19" fmla="*/ 310420 h 495310"/>
                <a:gd name="connsiteX20" fmla="*/ 36651 w 379948"/>
                <a:gd name="connsiteY20" fmla="*/ 334122 h 495310"/>
                <a:gd name="connsiteX21" fmla="*/ 38180 w 379948"/>
                <a:gd name="connsiteY21" fmla="*/ 354766 h 495310"/>
                <a:gd name="connsiteX22" fmla="*/ 35122 w 379948"/>
                <a:gd name="connsiteY22" fmla="*/ 363941 h 495310"/>
                <a:gd name="connsiteX23" fmla="*/ 45062 w 379948"/>
                <a:gd name="connsiteY23" fmla="*/ 365470 h 495310"/>
                <a:gd name="connsiteX24" fmla="*/ 48120 w 379948"/>
                <a:gd name="connsiteY24" fmla="*/ 373116 h 495310"/>
                <a:gd name="connsiteX25" fmla="*/ 66470 w 379948"/>
                <a:gd name="connsiteY25" fmla="*/ 382291 h 495310"/>
                <a:gd name="connsiteX26" fmla="*/ 76409 w 379948"/>
                <a:gd name="connsiteY26" fmla="*/ 397582 h 495310"/>
                <a:gd name="connsiteX27" fmla="*/ 90937 w 379948"/>
                <a:gd name="connsiteY27" fmla="*/ 411345 h 495310"/>
                <a:gd name="connsiteX28" fmla="*/ 99347 w 379948"/>
                <a:gd name="connsiteY28" fmla="*/ 428165 h 495310"/>
                <a:gd name="connsiteX29" fmla="*/ 115403 w 379948"/>
                <a:gd name="connsiteY29" fmla="*/ 440399 h 495310"/>
                <a:gd name="connsiteX30" fmla="*/ 120755 w 379948"/>
                <a:gd name="connsiteY30" fmla="*/ 454161 h 495310"/>
                <a:gd name="connsiteX31" fmla="*/ 126872 w 379948"/>
                <a:gd name="connsiteY31" fmla="*/ 460278 h 495310"/>
                <a:gd name="connsiteX32" fmla="*/ 136811 w 379948"/>
                <a:gd name="connsiteY32" fmla="*/ 472511 h 495310"/>
                <a:gd name="connsiteX33" fmla="*/ 151339 w 379948"/>
                <a:gd name="connsiteY33" fmla="*/ 472511 h 495310"/>
                <a:gd name="connsiteX34" fmla="*/ 164336 w 379948"/>
                <a:gd name="connsiteY34" fmla="*/ 474040 h 495310"/>
                <a:gd name="connsiteX35" fmla="*/ 175805 w 379948"/>
                <a:gd name="connsiteY35" fmla="*/ 470982 h 495310"/>
                <a:gd name="connsiteX36" fmla="*/ 202565 w 379948"/>
                <a:gd name="connsiteY36" fmla="*/ 494684 h 495310"/>
                <a:gd name="connsiteX37" fmla="*/ 219386 w 379948"/>
                <a:gd name="connsiteY37" fmla="*/ 489332 h 495310"/>
                <a:gd name="connsiteX38" fmla="*/ 233913 w 379948"/>
                <a:gd name="connsiteY38" fmla="*/ 494684 h 495310"/>
                <a:gd name="connsiteX39" fmla="*/ 250734 w 379948"/>
                <a:gd name="connsiteY39" fmla="*/ 488567 h 495310"/>
                <a:gd name="connsiteX40" fmla="*/ 265261 w 379948"/>
                <a:gd name="connsiteY40" fmla="*/ 487803 h 495310"/>
                <a:gd name="connsiteX41" fmla="*/ 272907 w 379948"/>
                <a:gd name="connsiteY41" fmla="*/ 480157 h 495310"/>
                <a:gd name="connsiteX42" fmla="*/ 275965 w 379948"/>
                <a:gd name="connsiteY42" fmla="*/ 476334 h 495310"/>
                <a:gd name="connsiteX43" fmla="*/ 294315 w 379948"/>
                <a:gd name="connsiteY43" fmla="*/ 463336 h 495310"/>
                <a:gd name="connsiteX44" fmla="*/ 308078 w 379948"/>
                <a:gd name="connsiteY44" fmla="*/ 464866 h 495310"/>
                <a:gd name="connsiteX45" fmla="*/ 314194 w 379948"/>
                <a:gd name="connsiteY45" fmla="*/ 468688 h 495310"/>
                <a:gd name="connsiteX46" fmla="*/ 314959 w 379948"/>
                <a:gd name="connsiteY46" fmla="*/ 447280 h 495310"/>
                <a:gd name="connsiteX47" fmla="*/ 293551 w 379948"/>
                <a:gd name="connsiteY47" fmla="*/ 428930 h 495310"/>
                <a:gd name="connsiteX48" fmla="*/ 273672 w 379948"/>
                <a:gd name="connsiteY48" fmla="*/ 402170 h 495310"/>
                <a:gd name="connsiteX49" fmla="*/ 252263 w 379948"/>
                <a:gd name="connsiteY49" fmla="*/ 389936 h 495310"/>
                <a:gd name="connsiteX50" fmla="*/ 256851 w 379948"/>
                <a:gd name="connsiteY50" fmla="*/ 376174 h 495310"/>
                <a:gd name="connsiteX51" fmla="*/ 275200 w 379948"/>
                <a:gd name="connsiteY51" fmla="*/ 371587 h 495310"/>
                <a:gd name="connsiteX52" fmla="*/ 278259 w 379948"/>
                <a:gd name="connsiteY52" fmla="*/ 344826 h 495310"/>
                <a:gd name="connsiteX53" fmla="*/ 285140 w 379948"/>
                <a:gd name="connsiteY53" fmla="*/ 321889 h 495310"/>
                <a:gd name="connsiteX54" fmla="*/ 295080 w 379948"/>
                <a:gd name="connsiteY54" fmla="*/ 311185 h 495310"/>
                <a:gd name="connsiteX55" fmla="*/ 301961 w 379948"/>
                <a:gd name="connsiteY55" fmla="*/ 286718 h 495310"/>
                <a:gd name="connsiteX56" fmla="*/ 316488 w 379948"/>
                <a:gd name="connsiteY56" fmla="*/ 268368 h 495310"/>
                <a:gd name="connsiteX57" fmla="*/ 326427 w 379948"/>
                <a:gd name="connsiteY57" fmla="*/ 256135 h 495310"/>
                <a:gd name="connsiteX58" fmla="*/ 334838 w 379948"/>
                <a:gd name="connsiteY58" fmla="*/ 227845 h 495310"/>
                <a:gd name="connsiteX59" fmla="*/ 336367 w 379948"/>
                <a:gd name="connsiteY59" fmla="*/ 194968 h 495310"/>
                <a:gd name="connsiteX60" fmla="*/ 344778 w 379948"/>
                <a:gd name="connsiteY60" fmla="*/ 171266 h 495310"/>
                <a:gd name="connsiteX61" fmla="*/ 357776 w 379948"/>
                <a:gd name="connsiteY61" fmla="*/ 157504 h 495310"/>
                <a:gd name="connsiteX62" fmla="*/ 379948 w 379948"/>
                <a:gd name="connsiteY62" fmla="*/ 136096 h 495310"/>
                <a:gd name="connsiteX63" fmla="*/ 365421 w 379948"/>
                <a:gd name="connsiteY63" fmla="*/ 122333 h 495310"/>
                <a:gd name="connsiteX64" fmla="*/ 351659 w 379948"/>
                <a:gd name="connsiteY64" fmla="*/ 84104 h 495310"/>
                <a:gd name="connsiteX65" fmla="*/ 346307 w 379948"/>
                <a:gd name="connsiteY65" fmla="*/ 43581 h 495310"/>
                <a:gd name="connsiteX66" fmla="*/ 326427 w 379948"/>
                <a:gd name="connsiteY66" fmla="*/ 18350 h 495310"/>
                <a:gd name="connsiteX67" fmla="*/ 313429 w 379948"/>
                <a:gd name="connsiteY67" fmla="*/ 0 h 495310"/>
                <a:gd name="connsiteX68" fmla="*/ 312665 w 379948"/>
                <a:gd name="connsiteY68" fmla="*/ 765 h 495310"/>
                <a:gd name="connsiteX69" fmla="*/ 299667 w 379948"/>
                <a:gd name="connsiteY69" fmla="*/ 6881 h 4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79948" h="495310">
                  <a:moveTo>
                    <a:pt x="299667" y="6881"/>
                  </a:moveTo>
                  <a:cubicBezTo>
                    <a:pt x="292786" y="6881"/>
                    <a:pt x="295844" y="24467"/>
                    <a:pt x="284376" y="24467"/>
                  </a:cubicBezTo>
                  <a:cubicBezTo>
                    <a:pt x="273672" y="24467"/>
                    <a:pt x="277495" y="35935"/>
                    <a:pt x="270613" y="35935"/>
                  </a:cubicBezTo>
                  <a:cubicBezTo>
                    <a:pt x="263732" y="35935"/>
                    <a:pt x="258380" y="29054"/>
                    <a:pt x="258380" y="29054"/>
                  </a:cubicBezTo>
                  <a:lnTo>
                    <a:pt x="228561" y="29054"/>
                  </a:lnTo>
                  <a:cubicBezTo>
                    <a:pt x="228561" y="29054"/>
                    <a:pt x="221680" y="22173"/>
                    <a:pt x="217857" y="24467"/>
                  </a:cubicBezTo>
                  <a:cubicBezTo>
                    <a:pt x="214034" y="27525"/>
                    <a:pt x="209447" y="30583"/>
                    <a:pt x="209447" y="30583"/>
                  </a:cubicBezTo>
                  <a:lnTo>
                    <a:pt x="67999" y="30583"/>
                  </a:lnTo>
                  <a:lnTo>
                    <a:pt x="67999" y="81810"/>
                  </a:lnTo>
                  <a:lnTo>
                    <a:pt x="46591" y="81810"/>
                  </a:lnTo>
                  <a:lnTo>
                    <a:pt x="46591" y="161327"/>
                  </a:lnTo>
                  <a:cubicBezTo>
                    <a:pt x="46591" y="161327"/>
                    <a:pt x="48120" y="185029"/>
                    <a:pt x="43532" y="186558"/>
                  </a:cubicBezTo>
                  <a:cubicBezTo>
                    <a:pt x="38945" y="188087"/>
                    <a:pt x="23654" y="192675"/>
                    <a:pt x="23654" y="200320"/>
                  </a:cubicBezTo>
                  <a:cubicBezTo>
                    <a:pt x="23654" y="207966"/>
                    <a:pt x="22124" y="214083"/>
                    <a:pt x="15243" y="215612"/>
                  </a:cubicBezTo>
                  <a:cubicBezTo>
                    <a:pt x="8362" y="217141"/>
                    <a:pt x="15243" y="233962"/>
                    <a:pt x="5303" y="233962"/>
                  </a:cubicBezTo>
                  <a:cubicBezTo>
                    <a:pt x="-4636" y="233962"/>
                    <a:pt x="9891" y="246195"/>
                    <a:pt x="3774" y="252312"/>
                  </a:cubicBezTo>
                  <a:cubicBezTo>
                    <a:pt x="-2342" y="258429"/>
                    <a:pt x="-813" y="266074"/>
                    <a:pt x="6833" y="266074"/>
                  </a:cubicBezTo>
                  <a:cubicBezTo>
                    <a:pt x="13714" y="266074"/>
                    <a:pt x="11420" y="275249"/>
                    <a:pt x="11420" y="284424"/>
                  </a:cubicBezTo>
                  <a:cubicBezTo>
                    <a:pt x="11420" y="293599"/>
                    <a:pt x="22889" y="299716"/>
                    <a:pt x="22889" y="299716"/>
                  </a:cubicBezTo>
                  <a:lnTo>
                    <a:pt x="19831" y="310420"/>
                  </a:lnTo>
                  <a:cubicBezTo>
                    <a:pt x="19831" y="310420"/>
                    <a:pt x="35887" y="330299"/>
                    <a:pt x="36651" y="334122"/>
                  </a:cubicBezTo>
                  <a:cubicBezTo>
                    <a:pt x="38180" y="338710"/>
                    <a:pt x="46591" y="350943"/>
                    <a:pt x="38180" y="354766"/>
                  </a:cubicBezTo>
                  <a:cubicBezTo>
                    <a:pt x="29770" y="359353"/>
                    <a:pt x="35122" y="363941"/>
                    <a:pt x="35122" y="363941"/>
                  </a:cubicBezTo>
                  <a:lnTo>
                    <a:pt x="45062" y="365470"/>
                  </a:lnTo>
                  <a:lnTo>
                    <a:pt x="48120" y="373116"/>
                  </a:lnTo>
                  <a:cubicBezTo>
                    <a:pt x="48120" y="373116"/>
                    <a:pt x="59589" y="373116"/>
                    <a:pt x="66470" y="382291"/>
                  </a:cubicBezTo>
                  <a:cubicBezTo>
                    <a:pt x="73351" y="391466"/>
                    <a:pt x="76409" y="392995"/>
                    <a:pt x="76409" y="397582"/>
                  </a:cubicBezTo>
                  <a:cubicBezTo>
                    <a:pt x="76409" y="402170"/>
                    <a:pt x="81762" y="403699"/>
                    <a:pt x="90937" y="411345"/>
                  </a:cubicBezTo>
                  <a:cubicBezTo>
                    <a:pt x="99347" y="418991"/>
                    <a:pt x="99347" y="423578"/>
                    <a:pt x="99347" y="428165"/>
                  </a:cubicBezTo>
                  <a:cubicBezTo>
                    <a:pt x="99347" y="432753"/>
                    <a:pt x="115403" y="440399"/>
                    <a:pt x="115403" y="440399"/>
                  </a:cubicBezTo>
                  <a:lnTo>
                    <a:pt x="120755" y="454161"/>
                  </a:lnTo>
                  <a:cubicBezTo>
                    <a:pt x="123813" y="455690"/>
                    <a:pt x="125343" y="457220"/>
                    <a:pt x="126872" y="460278"/>
                  </a:cubicBezTo>
                  <a:cubicBezTo>
                    <a:pt x="129930" y="467924"/>
                    <a:pt x="136811" y="472511"/>
                    <a:pt x="136811" y="472511"/>
                  </a:cubicBezTo>
                  <a:cubicBezTo>
                    <a:pt x="136811" y="472511"/>
                    <a:pt x="145222" y="478628"/>
                    <a:pt x="151339" y="472511"/>
                  </a:cubicBezTo>
                  <a:cubicBezTo>
                    <a:pt x="156690" y="466395"/>
                    <a:pt x="164336" y="474040"/>
                    <a:pt x="164336" y="474040"/>
                  </a:cubicBezTo>
                  <a:cubicBezTo>
                    <a:pt x="164336" y="474040"/>
                    <a:pt x="171218" y="467924"/>
                    <a:pt x="175805" y="470982"/>
                  </a:cubicBezTo>
                  <a:cubicBezTo>
                    <a:pt x="178863" y="473276"/>
                    <a:pt x="191861" y="483980"/>
                    <a:pt x="202565" y="494684"/>
                  </a:cubicBezTo>
                  <a:cubicBezTo>
                    <a:pt x="204094" y="493920"/>
                    <a:pt x="214799" y="490097"/>
                    <a:pt x="219386" y="489332"/>
                  </a:cubicBezTo>
                  <a:cubicBezTo>
                    <a:pt x="224738" y="488567"/>
                    <a:pt x="231620" y="497742"/>
                    <a:pt x="233913" y="494684"/>
                  </a:cubicBezTo>
                  <a:cubicBezTo>
                    <a:pt x="236207" y="491626"/>
                    <a:pt x="246911" y="486274"/>
                    <a:pt x="250734" y="488567"/>
                  </a:cubicBezTo>
                  <a:cubicBezTo>
                    <a:pt x="254557" y="490861"/>
                    <a:pt x="264497" y="491626"/>
                    <a:pt x="265261" y="487803"/>
                  </a:cubicBezTo>
                  <a:cubicBezTo>
                    <a:pt x="265261" y="485509"/>
                    <a:pt x="269849" y="482451"/>
                    <a:pt x="272907" y="480157"/>
                  </a:cubicBezTo>
                  <a:cubicBezTo>
                    <a:pt x="274436" y="478628"/>
                    <a:pt x="275200" y="477863"/>
                    <a:pt x="275965" y="476334"/>
                  </a:cubicBezTo>
                  <a:cubicBezTo>
                    <a:pt x="276730" y="471747"/>
                    <a:pt x="289728" y="464101"/>
                    <a:pt x="294315" y="463336"/>
                  </a:cubicBezTo>
                  <a:cubicBezTo>
                    <a:pt x="299667" y="462572"/>
                    <a:pt x="305784" y="461807"/>
                    <a:pt x="308078" y="464866"/>
                  </a:cubicBezTo>
                  <a:cubicBezTo>
                    <a:pt x="309607" y="466395"/>
                    <a:pt x="311136" y="467159"/>
                    <a:pt x="314194" y="468688"/>
                  </a:cubicBezTo>
                  <a:cubicBezTo>
                    <a:pt x="315724" y="454926"/>
                    <a:pt x="318782" y="447280"/>
                    <a:pt x="314959" y="447280"/>
                  </a:cubicBezTo>
                  <a:cubicBezTo>
                    <a:pt x="308842" y="447280"/>
                    <a:pt x="297373" y="441163"/>
                    <a:pt x="293551" y="428930"/>
                  </a:cubicBezTo>
                  <a:cubicBezTo>
                    <a:pt x="288963" y="416697"/>
                    <a:pt x="275965" y="409051"/>
                    <a:pt x="273672" y="402170"/>
                  </a:cubicBezTo>
                  <a:cubicBezTo>
                    <a:pt x="270613" y="394524"/>
                    <a:pt x="255322" y="396053"/>
                    <a:pt x="252263" y="389936"/>
                  </a:cubicBezTo>
                  <a:cubicBezTo>
                    <a:pt x="249205" y="383820"/>
                    <a:pt x="256851" y="383820"/>
                    <a:pt x="256851" y="376174"/>
                  </a:cubicBezTo>
                  <a:cubicBezTo>
                    <a:pt x="256851" y="368528"/>
                    <a:pt x="274436" y="373116"/>
                    <a:pt x="275200" y="371587"/>
                  </a:cubicBezTo>
                  <a:cubicBezTo>
                    <a:pt x="276730" y="370057"/>
                    <a:pt x="278259" y="353237"/>
                    <a:pt x="278259" y="344826"/>
                  </a:cubicBezTo>
                  <a:cubicBezTo>
                    <a:pt x="278259" y="335651"/>
                    <a:pt x="289728" y="326476"/>
                    <a:pt x="285140" y="321889"/>
                  </a:cubicBezTo>
                  <a:cubicBezTo>
                    <a:pt x="280553" y="317301"/>
                    <a:pt x="289728" y="315772"/>
                    <a:pt x="295080" y="311185"/>
                  </a:cubicBezTo>
                  <a:cubicBezTo>
                    <a:pt x="301196" y="306597"/>
                    <a:pt x="296609" y="292835"/>
                    <a:pt x="301961" y="286718"/>
                  </a:cubicBezTo>
                  <a:cubicBezTo>
                    <a:pt x="308078" y="280601"/>
                    <a:pt x="311901" y="268368"/>
                    <a:pt x="316488" y="268368"/>
                  </a:cubicBezTo>
                  <a:cubicBezTo>
                    <a:pt x="321075" y="268368"/>
                    <a:pt x="326427" y="262252"/>
                    <a:pt x="326427" y="256135"/>
                  </a:cubicBezTo>
                  <a:cubicBezTo>
                    <a:pt x="326427" y="250018"/>
                    <a:pt x="336367" y="237785"/>
                    <a:pt x="334838" y="227845"/>
                  </a:cubicBezTo>
                  <a:cubicBezTo>
                    <a:pt x="333309" y="217141"/>
                    <a:pt x="328721" y="204143"/>
                    <a:pt x="336367" y="194968"/>
                  </a:cubicBezTo>
                  <a:cubicBezTo>
                    <a:pt x="343248" y="185793"/>
                    <a:pt x="346307" y="178148"/>
                    <a:pt x="344778" y="171266"/>
                  </a:cubicBezTo>
                  <a:cubicBezTo>
                    <a:pt x="343248" y="163620"/>
                    <a:pt x="353188" y="162091"/>
                    <a:pt x="357776" y="157504"/>
                  </a:cubicBezTo>
                  <a:cubicBezTo>
                    <a:pt x="360834" y="154446"/>
                    <a:pt x="371538" y="149858"/>
                    <a:pt x="379948" y="136096"/>
                  </a:cubicBezTo>
                  <a:cubicBezTo>
                    <a:pt x="374596" y="129214"/>
                    <a:pt x="369244" y="123862"/>
                    <a:pt x="365421" y="122333"/>
                  </a:cubicBezTo>
                  <a:cubicBezTo>
                    <a:pt x="357011" y="118510"/>
                    <a:pt x="351659" y="103218"/>
                    <a:pt x="351659" y="84104"/>
                  </a:cubicBezTo>
                  <a:cubicBezTo>
                    <a:pt x="351659" y="64989"/>
                    <a:pt x="347071" y="49698"/>
                    <a:pt x="346307" y="43581"/>
                  </a:cubicBezTo>
                  <a:cubicBezTo>
                    <a:pt x="345542" y="37464"/>
                    <a:pt x="336367" y="24467"/>
                    <a:pt x="326427" y="18350"/>
                  </a:cubicBezTo>
                  <a:cubicBezTo>
                    <a:pt x="318782" y="13763"/>
                    <a:pt x="314959" y="7646"/>
                    <a:pt x="313429" y="0"/>
                  </a:cubicBezTo>
                  <a:cubicBezTo>
                    <a:pt x="313429" y="0"/>
                    <a:pt x="312665" y="765"/>
                    <a:pt x="312665" y="765"/>
                  </a:cubicBezTo>
                  <a:cubicBezTo>
                    <a:pt x="305784" y="7646"/>
                    <a:pt x="306549" y="6881"/>
                    <a:pt x="299667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5" name="Vrije vorm: vorm 454">
              <a:extLst>
                <a:ext uri="{FF2B5EF4-FFF2-40B4-BE49-F238E27FC236}">
                  <a16:creationId xmlns:a16="http://schemas.microsoft.com/office/drawing/2014/main" id="{7AFA6533-5869-4C3B-98E1-53FCCD1106AA}"/>
                </a:ext>
              </a:extLst>
            </p:cNvPr>
            <p:cNvSpPr/>
            <p:nvPr/>
          </p:nvSpPr>
          <p:spPr>
            <a:xfrm>
              <a:off x="7291063" y="3999995"/>
              <a:ext cx="41147" cy="46639"/>
            </a:xfrm>
            <a:custGeom>
              <a:avLst/>
              <a:gdLst>
                <a:gd name="connsiteX0" fmla="*/ 14498 w 41147"/>
                <a:gd name="connsiteY0" fmla="*/ 6117 h 46639"/>
                <a:gd name="connsiteX1" fmla="*/ 3030 w 41147"/>
                <a:gd name="connsiteY1" fmla="*/ 22937 h 46639"/>
                <a:gd name="connsiteX2" fmla="*/ 2265 w 41147"/>
                <a:gd name="connsiteY2" fmla="*/ 43581 h 46639"/>
                <a:gd name="connsiteX3" fmla="*/ 15263 w 41147"/>
                <a:gd name="connsiteY3" fmla="*/ 42816 h 46639"/>
                <a:gd name="connsiteX4" fmla="*/ 25967 w 41147"/>
                <a:gd name="connsiteY4" fmla="*/ 46639 h 46639"/>
                <a:gd name="connsiteX5" fmla="*/ 35907 w 41147"/>
                <a:gd name="connsiteY5" fmla="*/ 34406 h 46639"/>
                <a:gd name="connsiteX6" fmla="*/ 23673 w 41147"/>
                <a:gd name="connsiteY6" fmla="*/ 29054 h 46639"/>
                <a:gd name="connsiteX7" fmla="*/ 37436 w 41147"/>
                <a:gd name="connsiteY7" fmla="*/ 17585 h 46639"/>
                <a:gd name="connsiteX8" fmla="*/ 35142 w 41147"/>
                <a:gd name="connsiteY8" fmla="*/ 3058 h 46639"/>
                <a:gd name="connsiteX9" fmla="*/ 32084 w 41147"/>
                <a:gd name="connsiteY9" fmla="*/ 0 h 46639"/>
                <a:gd name="connsiteX10" fmla="*/ 25967 w 41147"/>
                <a:gd name="connsiteY10" fmla="*/ 4587 h 46639"/>
                <a:gd name="connsiteX11" fmla="*/ 14498 w 41147"/>
                <a:gd name="connsiteY11" fmla="*/ 6117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7" h="46639">
                  <a:moveTo>
                    <a:pt x="14498" y="6117"/>
                  </a:moveTo>
                  <a:cubicBezTo>
                    <a:pt x="12969" y="8410"/>
                    <a:pt x="7617" y="17585"/>
                    <a:pt x="3030" y="22937"/>
                  </a:cubicBezTo>
                  <a:cubicBezTo>
                    <a:pt x="-2322" y="29054"/>
                    <a:pt x="736" y="40523"/>
                    <a:pt x="2265" y="43581"/>
                  </a:cubicBezTo>
                  <a:cubicBezTo>
                    <a:pt x="3794" y="46639"/>
                    <a:pt x="10676" y="45875"/>
                    <a:pt x="15263" y="42816"/>
                  </a:cubicBezTo>
                  <a:cubicBezTo>
                    <a:pt x="18321" y="40523"/>
                    <a:pt x="21379" y="42052"/>
                    <a:pt x="25967" y="46639"/>
                  </a:cubicBezTo>
                  <a:cubicBezTo>
                    <a:pt x="28261" y="42816"/>
                    <a:pt x="32084" y="38229"/>
                    <a:pt x="35907" y="34406"/>
                  </a:cubicBezTo>
                  <a:cubicBezTo>
                    <a:pt x="29790" y="30583"/>
                    <a:pt x="25202" y="30583"/>
                    <a:pt x="23673" y="29054"/>
                  </a:cubicBezTo>
                  <a:cubicBezTo>
                    <a:pt x="21379" y="26760"/>
                    <a:pt x="30554" y="19115"/>
                    <a:pt x="37436" y="17585"/>
                  </a:cubicBezTo>
                  <a:cubicBezTo>
                    <a:pt x="44317" y="16056"/>
                    <a:pt x="40494" y="8410"/>
                    <a:pt x="35142" y="3058"/>
                  </a:cubicBezTo>
                  <a:cubicBezTo>
                    <a:pt x="34377" y="2294"/>
                    <a:pt x="32848" y="1529"/>
                    <a:pt x="32084" y="0"/>
                  </a:cubicBezTo>
                  <a:cubicBezTo>
                    <a:pt x="29025" y="1529"/>
                    <a:pt x="26732" y="3823"/>
                    <a:pt x="25967" y="4587"/>
                  </a:cubicBezTo>
                  <a:cubicBezTo>
                    <a:pt x="23673" y="7646"/>
                    <a:pt x="19850" y="6881"/>
                    <a:pt x="14498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6" name="Vrije vorm: vorm 455">
              <a:extLst>
                <a:ext uri="{FF2B5EF4-FFF2-40B4-BE49-F238E27FC236}">
                  <a16:creationId xmlns:a16="http://schemas.microsoft.com/office/drawing/2014/main" id="{A28B52E2-429E-4E45-A535-443563205E80}"/>
                </a:ext>
              </a:extLst>
            </p:cNvPr>
            <p:cNvSpPr/>
            <p:nvPr/>
          </p:nvSpPr>
          <p:spPr>
            <a:xfrm>
              <a:off x="7291063" y="3999995"/>
              <a:ext cx="41147" cy="46639"/>
            </a:xfrm>
            <a:custGeom>
              <a:avLst/>
              <a:gdLst>
                <a:gd name="connsiteX0" fmla="*/ 14498 w 41147"/>
                <a:gd name="connsiteY0" fmla="*/ 6117 h 46639"/>
                <a:gd name="connsiteX1" fmla="*/ 3030 w 41147"/>
                <a:gd name="connsiteY1" fmla="*/ 22937 h 46639"/>
                <a:gd name="connsiteX2" fmla="*/ 2265 w 41147"/>
                <a:gd name="connsiteY2" fmla="*/ 43581 h 46639"/>
                <a:gd name="connsiteX3" fmla="*/ 15263 w 41147"/>
                <a:gd name="connsiteY3" fmla="*/ 42816 h 46639"/>
                <a:gd name="connsiteX4" fmla="*/ 25967 w 41147"/>
                <a:gd name="connsiteY4" fmla="*/ 46639 h 46639"/>
                <a:gd name="connsiteX5" fmla="*/ 35907 w 41147"/>
                <a:gd name="connsiteY5" fmla="*/ 34406 h 46639"/>
                <a:gd name="connsiteX6" fmla="*/ 23673 w 41147"/>
                <a:gd name="connsiteY6" fmla="*/ 29054 h 46639"/>
                <a:gd name="connsiteX7" fmla="*/ 37436 w 41147"/>
                <a:gd name="connsiteY7" fmla="*/ 17585 h 46639"/>
                <a:gd name="connsiteX8" fmla="*/ 35142 w 41147"/>
                <a:gd name="connsiteY8" fmla="*/ 3058 h 46639"/>
                <a:gd name="connsiteX9" fmla="*/ 32084 w 41147"/>
                <a:gd name="connsiteY9" fmla="*/ 0 h 46639"/>
                <a:gd name="connsiteX10" fmla="*/ 25967 w 41147"/>
                <a:gd name="connsiteY10" fmla="*/ 4587 h 46639"/>
                <a:gd name="connsiteX11" fmla="*/ 14498 w 41147"/>
                <a:gd name="connsiteY11" fmla="*/ 6117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7" h="46639">
                  <a:moveTo>
                    <a:pt x="14498" y="6117"/>
                  </a:moveTo>
                  <a:cubicBezTo>
                    <a:pt x="12969" y="8410"/>
                    <a:pt x="7617" y="17585"/>
                    <a:pt x="3030" y="22937"/>
                  </a:cubicBezTo>
                  <a:cubicBezTo>
                    <a:pt x="-2322" y="29054"/>
                    <a:pt x="736" y="40523"/>
                    <a:pt x="2265" y="43581"/>
                  </a:cubicBezTo>
                  <a:cubicBezTo>
                    <a:pt x="3794" y="46639"/>
                    <a:pt x="10676" y="45875"/>
                    <a:pt x="15263" y="42816"/>
                  </a:cubicBezTo>
                  <a:cubicBezTo>
                    <a:pt x="18321" y="40523"/>
                    <a:pt x="21379" y="42052"/>
                    <a:pt x="25967" y="46639"/>
                  </a:cubicBezTo>
                  <a:cubicBezTo>
                    <a:pt x="28261" y="42816"/>
                    <a:pt x="32084" y="38229"/>
                    <a:pt x="35907" y="34406"/>
                  </a:cubicBezTo>
                  <a:cubicBezTo>
                    <a:pt x="29790" y="30583"/>
                    <a:pt x="25202" y="30583"/>
                    <a:pt x="23673" y="29054"/>
                  </a:cubicBezTo>
                  <a:cubicBezTo>
                    <a:pt x="21379" y="26760"/>
                    <a:pt x="30554" y="19115"/>
                    <a:pt x="37436" y="17585"/>
                  </a:cubicBezTo>
                  <a:cubicBezTo>
                    <a:pt x="44317" y="16056"/>
                    <a:pt x="40494" y="8410"/>
                    <a:pt x="35142" y="3058"/>
                  </a:cubicBezTo>
                  <a:cubicBezTo>
                    <a:pt x="34377" y="2294"/>
                    <a:pt x="32848" y="1529"/>
                    <a:pt x="32084" y="0"/>
                  </a:cubicBezTo>
                  <a:cubicBezTo>
                    <a:pt x="29025" y="1529"/>
                    <a:pt x="26732" y="3823"/>
                    <a:pt x="25967" y="4587"/>
                  </a:cubicBezTo>
                  <a:cubicBezTo>
                    <a:pt x="23673" y="7646"/>
                    <a:pt x="19850" y="6881"/>
                    <a:pt x="14498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7" name="Vrije vorm: vorm 456">
              <a:extLst>
                <a:ext uri="{FF2B5EF4-FFF2-40B4-BE49-F238E27FC236}">
                  <a16:creationId xmlns:a16="http://schemas.microsoft.com/office/drawing/2014/main" id="{126161A2-CF46-40B1-BFCF-EBE4545FC8EC}"/>
                </a:ext>
              </a:extLst>
            </p:cNvPr>
            <p:cNvSpPr/>
            <p:nvPr/>
          </p:nvSpPr>
          <p:spPr>
            <a:xfrm>
              <a:off x="7168551" y="3866958"/>
              <a:ext cx="153067" cy="139918"/>
            </a:xfrm>
            <a:custGeom>
              <a:avLst/>
              <a:gdLst>
                <a:gd name="connsiteX0" fmla="*/ 25382 w 153067"/>
                <a:gd name="connsiteY0" fmla="*/ 21408 h 139918"/>
                <a:gd name="connsiteX1" fmla="*/ 12384 w 153067"/>
                <a:gd name="connsiteY1" fmla="*/ 35171 h 139918"/>
                <a:gd name="connsiteX2" fmla="*/ 3974 w 153067"/>
                <a:gd name="connsiteY2" fmla="*/ 58873 h 139918"/>
                <a:gd name="connsiteX3" fmla="*/ 2444 w 153067"/>
                <a:gd name="connsiteY3" fmla="*/ 91750 h 139918"/>
                <a:gd name="connsiteX4" fmla="*/ 21559 w 153067"/>
                <a:gd name="connsiteY4" fmla="*/ 92514 h 139918"/>
                <a:gd name="connsiteX5" fmla="*/ 28440 w 153067"/>
                <a:gd name="connsiteY5" fmla="*/ 84869 h 139918"/>
                <a:gd name="connsiteX6" fmla="*/ 39144 w 153067"/>
                <a:gd name="connsiteY6" fmla="*/ 81810 h 139918"/>
                <a:gd name="connsiteX7" fmla="*/ 53671 w 153067"/>
                <a:gd name="connsiteY7" fmla="*/ 87927 h 139918"/>
                <a:gd name="connsiteX8" fmla="*/ 63611 w 153067"/>
                <a:gd name="connsiteY8" fmla="*/ 87927 h 139918"/>
                <a:gd name="connsiteX9" fmla="*/ 86548 w 153067"/>
                <a:gd name="connsiteY9" fmla="*/ 87927 h 139918"/>
                <a:gd name="connsiteX10" fmla="*/ 135482 w 153067"/>
                <a:gd name="connsiteY10" fmla="*/ 138389 h 139918"/>
                <a:gd name="connsiteX11" fmla="*/ 135482 w 153067"/>
                <a:gd name="connsiteY11" fmla="*/ 139154 h 139918"/>
                <a:gd name="connsiteX12" fmla="*/ 146950 w 153067"/>
                <a:gd name="connsiteY12" fmla="*/ 138389 h 139918"/>
                <a:gd name="connsiteX13" fmla="*/ 153067 w 153067"/>
                <a:gd name="connsiteY13" fmla="*/ 133802 h 139918"/>
                <a:gd name="connsiteX14" fmla="*/ 128600 w 153067"/>
                <a:gd name="connsiteY14" fmla="*/ 104748 h 139918"/>
                <a:gd name="connsiteX15" fmla="*/ 91901 w 153067"/>
                <a:gd name="connsiteY15" fmla="*/ 77987 h 139918"/>
                <a:gd name="connsiteX16" fmla="*/ 77373 w 153067"/>
                <a:gd name="connsiteY16" fmla="*/ 62696 h 139918"/>
                <a:gd name="connsiteX17" fmla="*/ 60553 w 153067"/>
                <a:gd name="connsiteY17" fmla="*/ 26760 h 139918"/>
                <a:gd name="connsiteX18" fmla="*/ 47555 w 153067"/>
                <a:gd name="connsiteY18" fmla="*/ 0 h 139918"/>
                <a:gd name="connsiteX19" fmla="*/ 25382 w 153067"/>
                <a:gd name="connsiteY19" fmla="*/ 21408 h 1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067" h="139918">
                  <a:moveTo>
                    <a:pt x="25382" y="21408"/>
                  </a:moveTo>
                  <a:cubicBezTo>
                    <a:pt x="20795" y="25996"/>
                    <a:pt x="10855" y="27525"/>
                    <a:pt x="12384" y="35171"/>
                  </a:cubicBezTo>
                  <a:cubicBezTo>
                    <a:pt x="13913" y="42817"/>
                    <a:pt x="10855" y="50462"/>
                    <a:pt x="3974" y="58873"/>
                  </a:cubicBezTo>
                  <a:cubicBezTo>
                    <a:pt x="-2908" y="68048"/>
                    <a:pt x="915" y="81046"/>
                    <a:pt x="2444" y="91750"/>
                  </a:cubicBezTo>
                  <a:cubicBezTo>
                    <a:pt x="10855" y="90985"/>
                    <a:pt x="20030" y="90985"/>
                    <a:pt x="21559" y="92514"/>
                  </a:cubicBezTo>
                  <a:cubicBezTo>
                    <a:pt x="25382" y="96337"/>
                    <a:pt x="26911" y="92514"/>
                    <a:pt x="28440" y="84869"/>
                  </a:cubicBezTo>
                  <a:cubicBezTo>
                    <a:pt x="30734" y="77223"/>
                    <a:pt x="35321" y="77987"/>
                    <a:pt x="39144" y="81810"/>
                  </a:cubicBezTo>
                  <a:cubicBezTo>
                    <a:pt x="43732" y="85633"/>
                    <a:pt x="46026" y="91750"/>
                    <a:pt x="53671" y="87927"/>
                  </a:cubicBezTo>
                  <a:cubicBezTo>
                    <a:pt x="60553" y="84104"/>
                    <a:pt x="60553" y="86398"/>
                    <a:pt x="63611" y="87927"/>
                  </a:cubicBezTo>
                  <a:cubicBezTo>
                    <a:pt x="67434" y="89456"/>
                    <a:pt x="81961" y="87162"/>
                    <a:pt x="86548" y="87927"/>
                  </a:cubicBezTo>
                  <a:cubicBezTo>
                    <a:pt x="91901" y="88691"/>
                    <a:pt x="135482" y="138389"/>
                    <a:pt x="135482" y="138389"/>
                  </a:cubicBezTo>
                  <a:cubicBezTo>
                    <a:pt x="135482" y="138389"/>
                    <a:pt x="135482" y="138389"/>
                    <a:pt x="135482" y="139154"/>
                  </a:cubicBezTo>
                  <a:cubicBezTo>
                    <a:pt x="140834" y="139919"/>
                    <a:pt x="144657" y="140683"/>
                    <a:pt x="146950" y="138389"/>
                  </a:cubicBezTo>
                  <a:cubicBezTo>
                    <a:pt x="147715" y="137625"/>
                    <a:pt x="150009" y="135331"/>
                    <a:pt x="153067" y="133802"/>
                  </a:cubicBezTo>
                  <a:cubicBezTo>
                    <a:pt x="147715" y="128450"/>
                    <a:pt x="139305" y="119275"/>
                    <a:pt x="128600" y="104748"/>
                  </a:cubicBezTo>
                  <a:cubicBezTo>
                    <a:pt x="115602" y="87162"/>
                    <a:pt x="100311" y="77987"/>
                    <a:pt x="91901" y="77987"/>
                  </a:cubicBezTo>
                  <a:cubicBezTo>
                    <a:pt x="83490" y="77987"/>
                    <a:pt x="81961" y="63460"/>
                    <a:pt x="77373" y="62696"/>
                  </a:cubicBezTo>
                  <a:cubicBezTo>
                    <a:pt x="72022" y="61931"/>
                    <a:pt x="60553" y="40523"/>
                    <a:pt x="60553" y="26760"/>
                  </a:cubicBezTo>
                  <a:cubicBezTo>
                    <a:pt x="60553" y="19115"/>
                    <a:pt x="54436" y="8410"/>
                    <a:pt x="47555" y="0"/>
                  </a:cubicBezTo>
                  <a:cubicBezTo>
                    <a:pt x="39909" y="13763"/>
                    <a:pt x="28440" y="18350"/>
                    <a:pt x="25382" y="214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8" name="Vrije vorm: vorm 457">
              <a:extLst>
                <a:ext uri="{FF2B5EF4-FFF2-40B4-BE49-F238E27FC236}">
                  <a16:creationId xmlns:a16="http://schemas.microsoft.com/office/drawing/2014/main" id="{BEA8FD97-B3FC-4058-AD2C-0CB7BF172033}"/>
                </a:ext>
              </a:extLst>
            </p:cNvPr>
            <p:cNvSpPr/>
            <p:nvPr/>
          </p:nvSpPr>
          <p:spPr>
            <a:xfrm>
              <a:off x="7168551" y="3866958"/>
              <a:ext cx="153067" cy="139918"/>
            </a:xfrm>
            <a:custGeom>
              <a:avLst/>
              <a:gdLst>
                <a:gd name="connsiteX0" fmla="*/ 25382 w 153067"/>
                <a:gd name="connsiteY0" fmla="*/ 21408 h 139918"/>
                <a:gd name="connsiteX1" fmla="*/ 12384 w 153067"/>
                <a:gd name="connsiteY1" fmla="*/ 35171 h 139918"/>
                <a:gd name="connsiteX2" fmla="*/ 3974 w 153067"/>
                <a:gd name="connsiteY2" fmla="*/ 58873 h 139918"/>
                <a:gd name="connsiteX3" fmla="*/ 2444 w 153067"/>
                <a:gd name="connsiteY3" fmla="*/ 91750 h 139918"/>
                <a:gd name="connsiteX4" fmla="*/ 21559 w 153067"/>
                <a:gd name="connsiteY4" fmla="*/ 92514 h 139918"/>
                <a:gd name="connsiteX5" fmla="*/ 28440 w 153067"/>
                <a:gd name="connsiteY5" fmla="*/ 84869 h 139918"/>
                <a:gd name="connsiteX6" fmla="*/ 39144 w 153067"/>
                <a:gd name="connsiteY6" fmla="*/ 81810 h 139918"/>
                <a:gd name="connsiteX7" fmla="*/ 53671 w 153067"/>
                <a:gd name="connsiteY7" fmla="*/ 87927 h 139918"/>
                <a:gd name="connsiteX8" fmla="*/ 63611 w 153067"/>
                <a:gd name="connsiteY8" fmla="*/ 87927 h 139918"/>
                <a:gd name="connsiteX9" fmla="*/ 86548 w 153067"/>
                <a:gd name="connsiteY9" fmla="*/ 87927 h 139918"/>
                <a:gd name="connsiteX10" fmla="*/ 135482 w 153067"/>
                <a:gd name="connsiteY10" fmla="*/ 138389 h 139918"/>
                <a:gd name="connsiteX11" fmla="*/ 135482 w 153067"/>
                <a:gd name="connsiteY11" fmla="*/ 139154 h 139918"/>
                <a:gd name="connsiteX12" fmla="*/ 146950 w 153067"/>
                <a:gd name="connsiteY12" fmla="*/ 138389 h 139918"/>
                <a:gd name="connsiteX13" fmla="*/ 153067 w 153067"/>
                <a:gd name="connsiteY13" fmla="*/ 133802 h 139918"/>
                <a:gd name="connsiteX14" fmla="*/ 128600 w 153067"/>
                <a:gd name="connsiteY14" fmla="*/ 104748 h 139918"/>
                <a:gd name="connsiteX15" fmla="*/ 91901 w 153067"/>
                <a:gd name="connsiteY15" fmla="*/ 77987 h 139918"/>
                <a:gd name="connsiteX16" fmla="*/ 77373 w 153067"/>
                <a:gd name="connsiteY16" fmla="*/ 62696 h 139918"/>
                <a:gd name="connsiteX17" fmla="*/ 60553 w 153067"/>
                <a:gd name="connsiteY17" fmla="*/ 26760 h 139918"/>
                <a:gd name="connsiteX18" fmla="*/ 47555 w 153067"/>
                <a:gd name="connsiteY18" fmla="*/ 0 h 139918"/>
                <a:gd name="connsiteX19" fmla="*/ 25382 w 153067"/>
                <a:gd name="connsiteY19" fmla="*/ 21408 h 1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067" h="139918">
                  <a:moveTo>
                    <a:pt x="25382" y="21408"/>
                  </a:moveTo>
                  <a:cubicBezTo>
                    <a:pt x="20795" y="25996"/>
                    <a:pt x="10855" y="27525"/>
                    <a:pt x="12384" y="35171"/>
                  </a:cubicBezTo>
                  <a:cubicBezTo>
                    <a:pt x="13913" y="42817"/>
                    <a:pt x="10855" y="50462"/>
                    <a:pt x="3974" y="58873"/>
                  </a:cubicBezTo>
                  <a:cubicBezTo>
                    <a:pt x="-2908" y="68048"/>
                    <a:pt x="915" y="81046"/>
                    <a:pt x="2444" y="91750"/>
                  </a:cubicBezTo>
                  <a:cubicBezTo>
                    <a:pt x="10855" y="90985"/>
                    <a:pt x="20030" y="90985"/>
                    <a:pt x="21559" y="92514"/>
                  </a:cubicBezTo>
                  <a:cubicBezTo>
                    <a:pt x="25382" y="96337"/>
                    <a:pt x="26911" y="92514"/>
                    <a:pt x="28440" y="84869"/>
                  </a:cubicBezTo>
                  <a:cubicBezTo>
                    <a:pt x="30734" y="77223"/>
                    <a:pt x="35321" y="77987"/>
                    <a:pt x="39144" y="81810"/>
                  </a:cubicBezTo>
                  <a:cubicBezTo>
                    <a:pt x="43732" y="85633"/>
                    <a:pt x="46026" y="91750"/>
                    <a:pt x="53671" y="87927"/>
                  </a:cubicBezTo>
                  <a:cubicBezTo>
                    <a:pt x="60553" y="84104"/>
                    <a:pt x="60553" y="86398"/>
                    <a:pt x="63611" y="87927"/>
                  </a:cubicBezTo>
                  <a:cubicBezTo>
                    <a:pt x="67434" y="89456"/>
                    <a:pt x="81961" y="87162"/>
                    <a:pt x="86548" y="87927"/>
                  </a:cubicBezTo>
                  <a:cubicBezTo>
                    <a:pt x="91901" y="88691"/>
                    <a:pt x="135482" y="138389"/>
                    <a:pt x="135482" y="138389"/>
                  </a:cubicBezTo>
                  <a:cubicBezTo>
                    <a:pt x="135482" y="138389"/>
                    <a:pt x="135482" y="138389"/>
                    <a:pt x="135482" y="139154"/>
                  </a:cubicBezTo>
                  <a:cubicBezTo>
                    <a:pt x="140834" y="139919"/>
                    <a:pt x="144657" y="140683"/>
                    <a:pt x="146950" y="138389"/>
                  </a:cubicBezTo>
                  <a:cubicBezTo>
                    <a:pt x="147715" y="137625"/>
                    <a:pt x="150009" y="135331"/>
                    <a:pt x="153067" y="133802"/>
                  </a:cubicBezTo>
                  <a:cubicBezTo>
                    <a:pt x="147715" y="128450"/>
                    <a:pt x="139305" y="119275"/>
                    <a:pt x="128600" y="104748"/>
                  </a:cubicBezTo>
                  <a:cubicBezTo>
                    <a:pt x="115602" y="87162"/>
                    <a:pt x="100311" y="77987"/>
                    <a:pt x="91901" y="77987"/>
                  </a:cubicBezTo>
                  <a:cubicBezTo>
                    <a:pt x="83490" y="77987"/>
                    <a:pt x="81961" y="63460"/>
                    <a:pt x="77373" y="62696"/>
                  </a:cubicBezTo>
                  <a:cubicBezTo>
                    <a:pt x="72022" y="61931"/>
                    <a:pt x="60553" y="40523"/>
                    <a:pt x="60553" y="26760"/>
                  </a:cubicBezTo>
                  <a:cubicBezTo>
                    <a:pt x="60553" y="19115"/>
                    <a:pt x="54436" y="8410"/>
                    <a:pt x="47555" y="0"/>
                  </a:cubicBezTo>
                  <a:cubicBezTo>
                    <a:pt x="39909" y="13763"/>
                    <a:pt x="28440" y="18350"/>
                    <a:pt x="25382" y="214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9" name="Vrije vorm: vorm 458">
              <a:extLst>
                <a:ext uri="{FF2B5EF4-FFF2-40B4-BE49-F238E27FC236}">
                  <a16:creationId xmlns:a16="http://schemas.microsoft.com/office/drawing/2014/main" id="{15159782-34CD-4516-889C-AE46E66D46C3}"/>
                </a:ext>
              </a:extLst>
            </p:cNvPr>
            <p:cNvSpPr/>
            <p:nvPr/>
          </p:nvSpPr>
          <p:spPr>
            <a:xfrm>
              <a:off x="7090246" y="3944423"/>
              <a:ext cx="342113" cy="282970"/>
            </a:xfrm>
            <a:custGeom>
              <a:avLst/>
              <a:gdLst>
                <a:gd name="connsiteX0" fmla="*/ 19583 w 342113"/>
                <a:gd name="connsiteY0" fmla="*/ 187844 h 282970"/>
                <a:gd name="connsiteX1" fmla="*/ 39462 w 342113"/>
                <a:gd name="connsiteY1" fmla="*/ 214604 h 282970"/>
                <a:gd name="connsiteX2" fmla="*/ 60870 w 342113"/>
                <a:gd name="connsiteY2" fmla="*/ 232954 h 282970"/>
                <a:gd name="connsiteX3" fmla="*/ 60105 w 342113"/>
                <a:gd name="connsiteY3" fmla="*/ 254363 h 282970"/>
                <a:gd name="connsiteX4" fmla="*/ 67751 w 342113"/>
                <a:gd name="connsiteY4" fmla="*/ 257421 h 282970"/>
                <a:gd name="connsiteX5" fmla="*/ 91453 w 342113"/>
                <a:gd name="connsiteY5" fmla="*/ 262008 h 282970"/>
                <a:gd name="connsiteX6" fmla="*/ 118214 w 342113"/>
                <a:gd name="connsiteY6" fmla="*/ 278064 h 282970"/>
                <a:gd name="connsiteX7" fmla="*/ 144974 w 342113"/>
                <a:gd name="connsiteY7" fmla="*/ 282652 h 282970"/>
                <a:gd name="connsiteX8" fmla="*/ 160266 w 342113"/>
                <a:gd name="connsiteY8" fmla="*/ 269654 h 282970"/>
                <a:gd name="connsiteX9" fmla="*/ 180145 w 342113"/>
                <a:gd name="connsiteY9" fmla="*/ 265067 h 282970"/>
                <a:gd name="connsiteX10" fmla="*/ 191613 w 342113"/>
                <a:gd name="connsiteY10" fmla="*/ 269654 h 282970"/>
                <a:gd name="connsiteX11" fmla="*/ 203082 w 342113"/>
                <a:gd name="connsiteY11" fmla="*/ 266596 h 282970"/>
                <a:gd name="connsiteX12" fmla="*/ 222197 w 342113"/>
                <a:gd name="connsiteY12" fmla="*/ 263537 h 282970"/>
                <a:gd name="connsiteX13" fmla="*/ 252780 w 342113"/>
                <a:gd name="connsiteY13" fmla="*/ 246717 h 282970"/>
                <a:gd name="connsiteX14" fmla="*/ 278776 w 342113"/>
                <a:gd name="connsiteY14" fmla="*/ 242129 h 282970"/>
                <a:gd name="connsiteX15" fmla="*/ 340707 w 342113"/>
                <a:gd name="connsiteY15" fmla="*/ 177140 h 282970"/>
                <a:gd name="connsiteX16" fmla="*/ 332296 w 342113"/>
                <a:gd name="connsiteY16" fmla="*/ 171788 h 282970"/>
                <a:gd name="connsiteX17" fmla="*/ 300184 w 342113"/>
                <a:gd name="connsiteY17" fmla="*/ 164142 h 282970"/>
                <a:gd name="connsiteX18" fmla="*/ 253545 w 342113"/>
                <a:gd name="connsiteY18" fmla="*/ 146557 h 282970"/>
                <a:gd name="connsiteX19" fmla="*/ 238253 w 342113"/>
                <a:gd name="connsiteY19" fmla="*/ 132030 h 282970"/>
                <a:gd name="connsiteX20" fmla="*/ 223726 w 342113"/>
                <a:gd name="connsiteY20" fmla="*/ 109857 h 282970"/>
                <a:gd name="connsiteX21" fmla="*/ 227549 w 342113"/>
                <a:gd name="connsiteY21" fmla="*/ 100682 h 282970"/>
                <a:gd name="connsiteX22" fmla="*/ 216844 w 342113"/>
                <a:gd name="connsiteY22" fmla="*/ 96859 h 282970"/>
                <a:gd name="connsiteX23" fmla="*/ 203847 w 342113"/>
                <a:gd name="connsiteY23" fmla="*/ 97623 h 282970"/>
                <a:gd name="connsiteX24" fmla="*/ 204611 w 342113"/>
                <a:gd name="connsiteY24" fmla="*/ 76980 h 282970"/>
                <a:gd name="connsiteX25" fmla="*/ 216080 w 342113"/>
                <a:gd name="connsiteY25" fmla="*/ 59394 h 282970"/>
                <a:gd name="connsiteX26" fmla="*/ 167147 w 342113"/>
                <a:gd name="connsiteY26" fmla="*/ 8932 h 282970"/>
                <a:gd name="connsiteX27" fmla="*/ 144209 w 342113"/>
                <a:gd name="connsiteY27" fmla="*/ 8932 h 282970"/>
                <a:gd name="connsiteX28" fmla="*/ 134270 w 342113"/>
                <a:gd name="connsiteY28" fmla="*/ 8932 h 282970"/>
                <a:gd name="connsiteX29" fmla="*/ 119743 w 342113"/>
                <a:gd name="connsiteY29" fmla="*/ 2815 h 282970"/>
                <a:gd name="connsiteX30" fmla="*/ 109039 w 342113"/>
                <a:gd name="connsiteY30" fmla="*/ 5874 h 282970"/>
                <a:gd name="connsiteX31" fmla="*/ 102157 w 342113"/>
                <a:gd name="connsiteY31" fmla="*/ 13520 h 282970"/>
                <a:gd name="connsiteX32" fmla="*/ 83043 w 342113"/>
                <a:gd name="connsiteY32" fmla="*/ 12755 h 282970"/>
                <a:gd name="connsiteX33" fmla="*/ 83043 w 342113"/>
                <a:gd name="connsiteY33" fmla="*/ 12755 h 282970"/>
                <a:gd name="connsiteX34" fmla="*/ 74633 w 342113"/>
                <a:gd name="connsiteY34" fmla="*/ 41044 h 282970"/>
                <a:gd name="connsiteX35" fmla="*/ 64693 w 342113"/>
                <a:gd name="connsiteY35" fmla="*/ 53278 h 282970"/>
                <a:gd name="connsiteX36" fmla="*/ 50166 w 342113"/>
                <a:gd name="connsiteY36" fmla="*/ 71628 h 282970"/>
                <a:gd name="connsiteX37" fmla="*/ 43285 w 342113"/>
                <a:gd name="connsiteY37" fmla="*/ 96094 h 282970"/>
                <a:gd name="connsiteX38" fmla="*/ 33345 w 342113"/>
                <a:gd name="connsiteY38" fmla="*/ 106798 h 282970"/>
                <a:gd name="connsiteX39" fmla="*/ 26464 w 342113"/>
                <a:gd name="connsiteY39" fmla="*/ 129736 h 282970"/>
                <a:gd name="connsiteX40" fmla="*/ 23405 w 342113"/>
                <a:gd name="connsiteY40" fmla="*/ 156496 h 282970"/>
                <a:gd name="connsiteX41" fmla="*/ 5056 w 342113"/>
                <a:gd name="connsiteY41" fmla="*/ 161084 h 282970"/>
                <a:gd name="connsiteX42" fmla="*/ 468 w 342113"/>
                <a:gd name="connsiteY42" fmla="*/ 174846 h 282970"/>
                <a:gd name="connsiteX43" fmla="*/ 19583 w 342113"/>
                <a:gd name="connsiteY43" fmla="*/ 187844 h 2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2113" h="282970">
                  <a:moveTo>
                    <a:pt x="19583" y="187844"/>
                  </a:moveTo>
                  <a:cubicBezTo>
                    <a:pt x="22641" y="195490"/>
                    <a:pt x="35639" y="203136"/>
                    <a:pt x="39462" y="214604"/>
                  </a:cubicBezTo>
                  <a:cubicBezTo>
                    <a:pt x="44049" y="226838"/>
                    <a:pt x="55518" y="232954"/>
                    <a:pt x="60870" y="232954"/>
                  </a:cubicBezTo>
                  <a:cubicBezTo>
                    <a:pt x="65457" y="232954"/>
                    <a:pt x="62399" y="240600"/>
                    <a:pt x="60105" y="254363"/>
                  </a:cubicBezTo>
                  <a:cubicBezTo>
                    <a:pt x="63164" y="255892"/>
                    <a:pt x="65457" y="256656"/>
                    <a:pt x="67751" y="257421"/>
                  </a:cubicBezTo>
                  <a:cubicBezTo>
                    <a:pt x="71574" y="259715"/>
                    <a:pt x="86101" y="257421"/>
                    <a:pt x="91453" y="262008"/>
                  </a:cubicBezTo>
                  <a:cubicBezTo>
                    <a:pt x="96806" y="266596"/>
                    <a:pt x="112862" y="278064"/>
                    <a:pt x="118214" y="278064"/>
                  </a:cubicBezTo>
                  <a:cubicBezTo>
                    <a:pt x="123566" y="278064"/>
                    <a:pt x="141916" y="281123"/>
                    <a:pt x="144974" y="282652"/>
                  </a:cubicBezTo>
                  <a:cubicBezTo>
                    <a:pt x="148032" y="284946"/>
                    <a:pt x="151855" y="274242"/>
                    <a:pt x="160266" y="269654"/>
                  </a:cubicBezTo>
                  <a:cubicBezTo>
                    <a:pt x="168676" y="265067"/>
                    <a:pt x="178615" y="261244"/>
                    <a:pt x="180145" y="265067"/>
                  </a:cubicBezTo>
                  <a:cubicBezTo>
                    <a:pt x="181674" y="268890"/>
                    <a:pt x="187026" y="271948"/>
                    <a:pt x="191613" y="269654"/>
                  </a:cubicBezTo>
                  <a:cubicBezTo>
                    <a:pt x="193143" y="268890"/>
                    <a:pt x="197730" y="267360"/>
                    <a:pt x="203082" y="266596"/>
                  </a:cubicBezTo>
                  <a:cubicBezTo>
                    <a:pt x="210728" y="265067"/>
                    <a:pt x="219139" y="263537"/>
                    <a:pt x="222197" y="263537"/>
                  </a:cubicBezTo>
                  <a:cubicBezTo>
                    <a:pt x="226019" y="264302"/>
                    <a:pt x="237488" y="246717"/>
                    <a:pt x="252780" y="246717"/>
                  </a:cubicBezTo>
                  <a:cubicBezTo>
                    <a:pt x="268071" y="246717"/>
                    <a:pt x="271894" y="249775"/>
                    <a:pt x="278776" y="242129"/>
                  </a:cubicBezTo>
                  <a:cubicBezTo>
                    <a:pt x="285657" y="234483"/>
                    <a:pt x="336119" y="180963"/>
                    <a:pt x="340707" y="177140"/>
                  </a:cubicBezTo>
                  <a:cubicBezTo>
                    <a:pt x="345294" y="173317"/>
                    <a:pt x="337649" y="171788"/>
                    <a:pt x="332296" y="171788"/>
                  </a:cubicBezTo>
                  <a:cubicBezTo>
                    <a:pt x="326944" y="171788"/>
                    <a:pt x="317005" y="171023"/>
                    <a:pt x="300184" y="164142"/>
                  </a:cubicBezTo>
                  <a:cubicBezTo>
                    <a:pt x="283363" y="157261"/>
                    <a:pt x="258132" y="148086"/>
                    <a:pt x="253545" y="146557"/>
                  </a:cubicBezTo>
                  <a:cubicBezTo>
                    <a:pt x="248957" y="145792"/>
                    <a:pt x="242076" y="134323"/>
                    <a:pt x="238253" y="132030"/>
                  </a:cubicBezTo>
                  <a:cubicBezTo>
                    <a:pt x="234430" y="129736"/>
                    <a:pt x="226019" y="114444"/>
                    <a:pt x="223726" y="109857"/>
                  </a:cubicBezTo>
                  <a:cubicBezTo>
                    <a:pt x="222961" y="108328"/>
                    <a:pt x="224490" y="104505"/>
                    <a:pt x="227549" y="100682"/>
                  </a:cubicBezTo>
                  <a:cubicBezTo>
                    <a:pt x="222197" y="95330"/>
                    <a:pt x="219903" y="94565"/>
                    <a:pt x="216844" y="96859"/>
                  </a:cubicBezTo>
                  <a:cubicBezTo>
                    <a:pt x="212257" y="99917"/>
                    <a:pt x="205376" y="100682"/>
                    <a:pt x="203847" y="97623"/>
                  </a:cubicBezTo>
                  <a:cubicBezTo>
                    <a:pt x="202318" y="94565"/>
                    <a:pt x="199259" y="83096"/>
                    <a:pt x="204611" y="76980"/>
                  </a:cubicBezTo>
                  <a:cubicBezTo>
                    <a:pt x="209963" y="70863"/>
                    <a:pt x="216080" y="59394"/>
                    <a:pt x="216080" y="59394"/>
                  </a:cubicBezTo>
                  <a:cubicBezTo>
                    <a:pt x="216080" y="59394"/>
                    <a:pt x="171734" y="9697"/>
                    <a:pt x="167147" y="8932"/>
                  </a:cubicBezTo>
                  <a:cubicBezTo>
                    <a:pt x="161795" y="8167"/>
                    <a:pt x="147268" y="10461"/>
                    <a:pt x="144209" y="8932"/>
                  </a:cubicBezTo>
                  <a:cubicBezTo>
                    <a:pt x="140386" y="7403"/>
                    <a:pt x="141151" y="5109"/>
                    <a:pt x="134270" y="8932"/>
                  </a:cubicBezTo>
                  <a:cubicBezTo>
                    <a:pt x="127389" y="12755"/>
                    <a:pt x="124330" y="6638"/>
                    <a:pt x="119743" y="2815"/>
                  </a:cubicBezTo>
                  <a:cubicBezTo>
                    <a:pt x="115155" y="-1008"/>
                    <a:pt x="111332" y="-1772"/>
                    <a:pt x="109039" y="5874"/>
                  </a:cubicBezTo>
                  <a:cubicBezTo>
                    <a:pt x="106745" y="13520"/>
                    <a:pt x="105216" y="17342"/>
                    <a:pt x="102157" y="13520"/>
                  </a:cubicBezTo>
                  <a:cubicBezTo>
                    <a:pt x="100628" y="11990"/>
                    <a:pt x="91453" y="11990"/>
                    <a:pt x="83043" y="12755"/>
                  </a:cubicBezTo>
                  <a:cubicBezTo>
                    <a:pt x="83043" y="12755"/>
                    <a:pt x="83043" y="12755"/>
                    <a:pt x="83043" y="12755"/>
                  </a:cubicBezTo>
                  <a:cubicBezTo>
                    <a:pt x="84572" y="23459"/>
                    <a:pt x="74633" y="35692"/>
                    <a:pt x="74633" y="41044"/>
                  </a:cubicBezTo>
                  <a:cubicBezTo>
                    <a:pt x="74633" y="47161"/>
                    <a:pt x="69280" y="53278"/>
                    <a:pt x="64693" y="53278"/>
                  </a:cubicBezTo>
                  <a:cubicBezTo>
                    <a:pt x="60105" y="53278"/>
                    <a:pt x="56282" y="65511"/>
                    <a:pt x="50166" y="71628"/>
                  </a:cubicBezTo>
                  <a:cubicBezTo>
                    <a:pt x="44049" y="77744"/>
                    <a:pt x="48637" y="91507"/>
                    <a:pt x="43285" y="96094"/>
                  </a:cubicBezTo>
                  <a:cubicBezTo>
                    <a:pt x="37168" y="100682"/>
                    <a:pt x="28758" y="102211"/>
                    <a:pt x="33345" y="106798"/>
                  </a:cubicBezTo>
                  <a:cubicBezTo>
                    <a:pt x="37933" y="111386"/>
                    <a:pt x="26464" y="120561"/>
                    <a:pt x="26464" y="129736"/>
                  </a:cubicBezTo>
                  <a:cubicBezTo>
                    <a:pt x="26464" y="138911"/>
                    <a:pt x="24935" y="154967"/>
                    <a:pt x="23405" y="156496"/>
                  </a:cubicBezTo>
                  <a:cubicBezTo>
                    <a:pt x="21876" y="158025"/>
                    <a:pt x="5056" y="153438"/>
                    <a:pt x="5056" y="161084"/>
                  </a:cubicBezTo>
                  <a:cubicBezTo>
                    <a:pt x="5056" y="168729"/>
                    <a:pt x="-1826" y="168729"/>
                    <a:pt x="468" y="174846"/>
                  </a:cubicBezTo>
                  <a:cubicBezTo>
                    <a:pt x="468" y="181727"/>
                    <a:pt x="16525" y="180198"/>
                    <a:pt x="19583" y="1878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0" name="Vrije vorm: vorm 459">
              <a:extLst>
                <a:ext uri="{FF2B5EF4-FFF2-40B4-BE49-F238E27FC236}">
                  <a16:creationId xmlns:a16="http://schemas.microsoft.com/office/drawing/2014/main" id="{8A268C27-7852-40B4-AA6C-F9FEF5CEEECD}"/>
                </a:ext>
              </a:extLst>
            </p:cNvPr>
            <p:cNvSpPr/>
            <p:nvPr/>
          </p:nvSpPr>
          <p:spPr>
            <a:xfrm>
              <a:off x="7090246" y="3944423"/>
              <a:ext cx="342113" cy="282970"/>
            </a:xfrm>
            <a:custGeom>
              <a:avLst/>
              <a:gdLst>
                <a:gd name="connsiteX0" fmla="*/ 19583 w 342113"/>
                <a:gd name="connsiteY0" fmla="*/ 187844 h 282970"/>
                <a:gd name="connsiteX1" fmla="*/ 39462 w 342113"/>
                <a:gd name="connsiteY1" fmla="*/ 214604 h 282970"/>
                <a:gd name="connsiteX2" fmla="*/ 60870 w 342113"/>
                <a:gd name="connsiteY2" fmla="*/ 232954 h 282970"/>
                <a:gd name="connsiteX3" fmla="*/ 60105 w 342113"/>
                <a:gd name="connsiteY3" fmla="*/ 254363 h 282970"/>
                <a:gd name="connsiteX4" fmla="*/ 67751 w 342113"/>
                <a:gd name="connsiteY4" fmla="*/ 257421 h 282970"/>
                <a:gd name="connsiteX5" fmla="*/ 91453 w 342113"/>
                <a:gd name="connsiteY5" fmla="*/ 262008 h 282970"/>
                <a:gd name="connsiteX6" fmla="*/ 118214 w 342113"/>
                <a:gd name="connsiteY6" fmla="*/ 278064 h 282970"/>
                <a:gd name="connsiteX7" fmla="*/ 144974 w 342113"/>
                <a:gd name="connsiteY7" fmla="*/ 282652 h 282970"/>
                <a:gd name="connsiteX8" fmla="*/ 160266 w 342113"/>
                <a:gd name="connsiteY8" fmla="*/ 269654 h 282970"/>
                <a:gd name="connsiteX9" fmla="*/ 180145 w 342113"/>
                <a:gd name="connsiteY9" fmla="*/ 265067 h 282970"/>
                <a:gd name="connsiteX10" fmla="*/ 191613 w 342113"/>
                <a:gd name="connsiteY10" fmla="*/ 269654 h 282970"/>
                <a:gd name="connsiteX11" fmla="*/ 203082 w 342113"/>
                <a:gd name="connsiteY11" fmla="*/ 266596 h 282970"/>
                <a:gd name="connsiteX12" fmla="*/ 222197 w 342113"/>
                <a:gd name="connsiteY12" fmla="*/ 263537 h 282970"/>
                <a:gd name="connsiteX13" fmla="*/ 252780 w 342113"/>
                <a:gd name="connsiteY13" fmla="*/ 246717 h 282970"/>
                <a:gd name="connsiteX14" fmla="*/ 278776 w 342113"/>
                <a:gd name="connsiteY14" fmla="*/ 242129 h 282970"/>
                <a:gd name="connsiteX15" fmla="*/ 340707 w 342113"/>
                <a:gd name="connsiteY15" fmla="*/ 177140 h 282970"/>
                <a:gd name="connsiteX16" fmla="*/ 332296 w 342113"/>
                <a:gd name="connsiteY16" fmla="*/ 171788 h 282970"/>
                <a:gd name="connsiteX17" fmla="*/ 300184 w 342113"/>
                <a:gd name="connsiteY17" fmla="*/ 164142 h 282970"/>
                <a:gd name="connsiteX18" fmla="*/ 253545 w 342113"/>
                <a:gd name="connsiteY18" fmla="*/ 146557 h 282970"/>
                <a:gd name="connsiteX19" fmla="*/ 238253 w 342113"/>
                <a:gd name="connsiteY19" fmla="*/ 132030 h 282970"/>
                <a:gd name="connsiteX20" fmla="*/ 223726 w 342113"/>
                <a:gd name="connsiteY20" fmla="*/ 109857 h 282970"/>
                <a:gd name="connsiteX21" fmla="*/ 227549 w 342113"/>
                <a:gd name="connsiteY21" fmla="*/ 100682 h 282970"/>
                <a:gd name="connsiteX22" fmla="*/ 216844 w 342113"/>
                <a:gd name="connsiteY22" fmla="*/ 96859 h 282970"/>
                <a:gd name="connsiteX23" fmla="*/ 203847 w 342113"/>
                <a:gd name="connsiteY23" fmla="*/ 97623 h 282970"/>
                <a:gd name="connsiteX24" fmla="*/ 204611 w 342113"/>
                <a:gd name="connsiteY24" fmla="*/ 76980 h 282970"/>
                <a:gd name="connsiteX25" fmla="*/ 216080 w 342113"/>
                <a:gd name="connsiteY25" fmla="*/ 59394 h 282970"/>
                <a:gd name="connsiteX26" fmla="*/ 167147 w 342113"/>
                <a:gd name="connsiteY26" fmla="*/ 8932 h 282970"/>
                <a:gd name="connsiteX27" fmla="*/ 144209 w 342113"/>
                <a:gd name="connsiteY27" fmla="*/ 8932 h 282970"/>
                <a:gd name="connsiteX28" fmla="*/ 134270 w 342113"/>
                <a:gd name="connsiteY28" fmla="*/ 8932 h 282970"/>
                <a:gd name="connsiteX29" fmla="*/ 119743 w 342113"/>
                <a:gd name="connsiteY29" fmla="*/ 2815 h 282970"/>
                <a:gd name="connsiteX30" fmla="*/ 109039 w 342113"/>
                <a:gd name="connsiteY30" fmla="*/ 5874 h 282970"/>
                <a:gd name="connsiteX31" fmla="*/ 102157 w 342113"/>
                <a:gd name="connsiteY31" fmla="*/ 13520 h 282970"/>
                <a:gd name="connsiteX32" fmla="*/ 83043 w 342113"/>
                <a:gd name="connsiteY32" fmla="*/ 12755 h 282970"/>
                <a:gd name="connsiteX33" fmla="*/ 83043 w 342113"/>
                <a:gd name="connsiteY33" fmla="*/ 12755 h 282970"/>
                <a:gd name="connsiteX34" fmla="*/ 74633 w 342113"/>
                <a:gd name="connsiteY34" fmla="*/ 41044 h 282970"/>
                <a:gd name="connsiteX35" fmla="*/ 64693 w 342113"/>
                <a:gd name="connsiteY35" fmla="*/ 53278 h 282970"/>
                <a:gd name="connsiteX36" fmla="*/ 50166 w 342113"/>
                <a:gd name="connsiteY36" fmla="*/ 71628 h 282970"/>
                <a:gd name="connsiteX37" fmla="*/ 43285 w 342113"/>
                <a:gd name="connsiteY37" fmla="*/ 96094 h 282970"/>
                <a:gd name="connsiteX38" fmla="*/ 33345 w 342113"/>
                <a:gd name="connsiteY38" fmla="*/ 106798 h 282970"/>
                <a:gd name="connsiteX39" fmla="*/ 26464 w 342113"/>
                <a:gd name="connsiteY39" fmla="*/ 129736 h 282970"/>
                <a:gd name="connsiteX40" fmla="*/ 23405 w 342113"/>
                <a:gd name="connsiteY40" fmla="*/ 156496 h 282970"/>
                <a:gd name="connsiteX41" fmla="*/ 5056 w 342113"/>
                <a:gd name="connsiteY41" fmla="*/ 161084 h 282970"/>
                <a:gd name="connsiteX42" fmla="*/ 468 w 342113"/>
                <a:gd name="connsiteY42" fmla="*/ 174846 h 282970"/>
                <a:gd name="connsiteX43" fmla="*/ 19583 w 342113"/>
                <a:gd name="connsiteY43" fmla="*/ 187844 h 2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2113" h="282970">
                  <a:moveTo>
                    <a:pt x="19583" y="187844"/>
                  </a:moveTo>
                  <a:cubicBezTo>
                    <a:pt x="22641" y="195490"/>
                    <a:pt x="35639" y="203136"/>
                    <a:pt x="39462" y="214604"/>
                  </a:cubicBezTo>
                  <a:cubicBezTo>
                    <a:pt x="44049" y="226838"/>
                    <a:pt x="55518" y="232954"/>
                    <a:pt x="60870" y="232954"/>
                  </a:cubicBezTo>
                  <a:cubicBezTo>
                    <a:pt x="65457" y="232954"/>
                    <a:pt x="62399" y="240600"/>
                    <a:pt x="60105" y="254363"/>
                  </a:cubicBezTo>
                  <a:cubicBezTo>
                    <a:pt x="63164" y="255892"/>
                    <a:pt x="65457" y="256656"/>
                    <a:pt x="67751" y="257421"/>
                  </a:cubicBezTo>
                  <a:cubicBezTo>
                    <a:pt x="71574" y="259715"/>
                    <a:pt x="86101" y="257421"/>
                    <a:pt x="91453" y="262008"/>
                  </a:cubicBezTo>
                  <a:cubicBezTo>
                    <a:pt x="96806" y="266596"/>
                    <a:pt x="112862" y="278064"/>
                    <a:pt x="118214" y="278064"/>
                  </a:cubicBezTo>
                  <a:cubicBezTo>
                    <a:pt x="123566" y="278064"/>
                    <a:pt x="141916" y="281123"/>
                    <a:pt x="144974" y="282652"/>
                  </a:cubicBezTo>
                  <a:cubicBezTo>
                    <a:pt x="148032" y="284946"/>
                    <a:pt x="151855" y="274242"/>
                    <a:pt x="160266" y="269654"/>
                  </a:cubicBezTo>
                  <a:cubicBezTo>
                    <a:pt x="168676" y="265067"/>
                    <a:pt x="178615" y="261244"/>
                    <a:pt x="180145" y="265067"/>
                  </a:cubicBezTo>
                  <a:cubicBezTo>
                    <a:pt x="181674" y="268890"/>
                    <a:pt x="187026" y="271948"/>
                    <a:pt x="191613" y="269654"/>
                  </a:cubicBezTo>
                  <a:cubicBezTo>
                    <a:pt x="193143" y="268890"/>
                    <a:pt x="197730" y="267360"/>
                    <a:pt x="203082" y="266596"/>
                  </a:cubicBezTo>
                  <a:cubicBezTo>
                    <a:pt x="210728" y="265067"/>
                    <a:pt x="219139" y="263537"/>
                    <a:pt x="222197" y="263537"/>
                  </a:cubicBezTo>
                  <a:cubicBezTo>
                    <a:pt x="226019" y="264302"/>
                    <a:pt x="237488" y="246717"/>
                    <a:pt x="252780" y="246717"/>
                  </a:cubicBezTo>
                  <a:cubicBezTo>
                    <a:pt x="268071" y="246717"/>
                    <a:pt x="271894" y="249775"/>
                    <a:pt x="278776" y="242129"/>
                  </a:cubicBezTo>
                  <a:cubicBezTo>
                    <a:pt x="285657" y="234483"/>
                    <a:pt x="336119" y="180963"/>
                    <a:pt x="340707" y="177140"/>
                  </a:cubicBezTo>
                  <a:cubicBezTo>
                    <a:pt x="345294" y="173317"/>
                    <a:pt x="337649" y="171788"/>
                    <a:pt x="332296" y="171788"/>
                  </a:cubicBezTo>
                  <a:cubicBezTo>
                    <a:pt x="326944" y="171788"/>
                    <a:pt x="317005" y="171023"/>
                    <a:pt x="300184" y="164142"/>
                  </a:cubicBezTo>
                  <a:cubicBezTo>
                    <a:pt x="283363" y="157261"/>
                    <a:pt x="258132" y="148086"/>
                    <a:pt x="253545" y="146557"/>
                  </a:cubicBezTo>
                  <a:cubicBezTo>
                    <a:pt x="248957" y="145792"/>
                    <a:pt x="242076" y="134323"/>
                    <a:pt x="238253" y="132030"/>
                  </a:cubicBezTo>
                  <a:cubicBezTo>
                    <a:pt x="234430" y="129736"/>
                    <a:pt x="226019" y="114444"/>
                    <a:pt x="223726" y="109857"/>
                  </a:cubicBezTo>
                  <a:cubicBezTo>
                    <a:pt x="222961" y="108328"/>
                    <a:pt x="224490" y="104505"/>
                    <a:pt x="227549" y="100682"/>
                  </a:cubicBezTo>
                  <a:cubicBezTo>
                    <a:pt x="222197" y="95330"/>
                    <a:pt x="219903" y="94565"/>
                    <a:pt x="216844" y="96859"/>
                  </a:cubicBezTo>
                  <a:cubicBezTo>
                    <a:pt x="212257" y="99917"/>
                    <a:pt x="205376" y="100682"/>
                    <a:pt x="203847" y="97623"/>
                  </a:cubicBezTo>
                  <a:cubicBezTo>
                    <a:pt x="202318" y="94565"/>
                    <a:pt x="199259" y="83096"/>
                    <a:pt x="204611" y="76980"/>
                  </a:cubicBezTo>
                  <a:cubicBezTo>
                    <a:pt x="209963" y="70863"/>
                    <a:pt x="216080" y="59394"/>
                    <a:pt x="216080" y="59394"/>
                  </a:cubicBezTo>
                  <a:cubicBezTo>
                    <a:pt x="216080" y="59394"/>
                    <a:pt x="171734" y="9697"/>
                    <a:pt x="167147" y="8932"/>
                  </a:cubicBezTo>
                  <a:cubicBezTo>
                    <a:pt x="161795" y="8167"/>
                    <a:pt x="147268" y="10461"/>
                    <a:pt x="144209" y="8932"/>
                  </a:cubicBezTo>
                  <a:cubicBezTo>
                    <a:pt x="140386" y="7403"/>
                    <a:pt x="141151" y="5109"/>
                    <a:pt x="134270" y="8932"/>
                  </a:cubicBezTo>
                  <a:cubicBezTo>
                    <a:pt x="127389" y="12755"/>
                    <a:pt x="124330" y="6638"/>
                    <a:pt x="119743" y="2815"/>
                  </a:cubicBezTo>
                  <a:cubicBezTo>
                    <a:pt x="115155" y="-1008"/>
                    <a:pt x="111332" y="-1772"/>
                    <a:pt x="109039" y="5874"/>
                  </a:cubicBezTo>
                  <a:cubicBezTo>
                    <a:pt x="106745" y="13520"/>
                    <a:pt x="105216" y="17342"/>
                    <a:pt x="102157" y="13520"/>
                  </a:cubicBezTo>
                  <a:cubicBezTo>
                    <a:pt x="100628" y="11990"/>
                    <a:pt x="91453" y="11990"/>
                    <a:pt x="83043" y="12755"/>
                  </a:cubicBezTo>
                  <a:cubicBezTo>
                    <a:pt x="83043" y="12755"/>
                    <a:pt x="83043" y="12755"/>
                    <a:pt x="83043" y="12755"/>
                  </a:cubicBezTo>
                  <a:cubicBezTo>
                    <a:pt x="84572" y="23459"/>
                    <a:pt x="74633" y="35692"/>
                    <a:pt x="74633" y="41044"/>
                  </a:cubicBezTo>
                  <a:cubicBezTo>
                    <a:pt x="74633" y="47161"/>
                    <a:pt x="69280" y="53278"/>
                    <a:pt x="64693" y="53278"/>
                  </a:cubicBezTo>
                  <a:cubicBezTo>
                    <a:pt x="60105" y="53278"/>
                    <a:pt x="56282" y="65511"/>
                    <a:pt x="50166" y="71628"/>
                  </a:cubicBezTo>
                  <a:cubicBezTo>
                    <a:pt x="44049" y="77744"/>
                    <a:pt x="48637" y="91507"/>
                    <a:pt x="43285" y="96094"/>
                  </a:cubicBezTo>
                  <a:cubicBezTo>
                    <a:pt x="37168" y="100682"/>
                    <a:pt x="28758" y="102211"/>
                    <a:pt x="33345" y="106798"/>
                  </a:cubicBezTo>
                  <a:cubicBezTo>
                    <a:pt x="37933" y="111386"/>
                    <a:pt x="26464" y="120561"/>
                    <a:pt x="26464" y="129736"/>
                  </a:cubicBezTo>
                  <a:cubicBezTo>
                    <a:pt x="26464" y="138911"/>
                    <a:pt x="24935" y="154967"/>
                    <a:pt x="23405" y="156496"/>
                  </a:cubicBezTo>
                  <a:cubicBezTo>
                    <a:pt x="21876" y="158025"/>
                    <a:pt x="5056" y="153438"/>
                    <a:pt x="5056" y="161084"/>
                  </a:cubicBezTo>
                  <a:cubicBezTo>
                    <a:pt x="5056" y="168729"/>
                    <a:pt x="-1826" y="168729"/>
                    <a:pt x="468" y="174846"/>
                  </a:cubicBezTo>
                  <a:cubicBezTo>
                    <a:pt x="468" y="181727"/>
                    <a:pt x="16525" y="180198"/>
                    <a:pt x="19583" y="1878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1" name="Vrije vorm: vorm 460">
              <a:extLst>
                <a:ext uri="{FF2B5EF4-FFF2-40B4-BE49-F238E27FC236}">
                  <a16:creationId xmlns:a16="http://schemas.microsoft.com/office/drawing/2014/main" id="{A9B7105C-0EB6-4A8A-A55A-F41BDC80AEB3}"/>
                </a:ext>
              </a:extLst>
            </p:cNvPr>
            <p:cNvSpPr/>
            <p:nvPr/>
          </p:nvSpPr>
          <p:spPr>
            <a:xfrm>
              <a:off x="7139648" y="3424239"/>
              <a:ext cx="32286" cy="44372"/>
            </a:xfrm>
            <a:custGeom>
              <a:avLst/>
              <a:gdLst>
                <a:gd name="connsiteX0" fmla="*/ 29054 w 32286"/>
                <a:gd name="connsiteY0" fmla="*/ 19141 h 44372"/>
                <a:gd name="connsiteX1" fmla="*/ 17585 w 32286"/>
                <a:gd name="connsiteY1" fmla="*/ 26 h 44372"/>
                <a:gd name="connsiteX2" fmla="*/ 17585 w 32286"/>
                <a:gd name="connsiteY2" fmla="*/ 3085 h 44372"/>
                <a:gd name="connsiteX3" fmla="*/ 0 w 32286"/>
                <a:gd name="connsiteY3" fmla="*/ 39785 h 44372"/>
                <a:gd name="connsiteX4" fmla="*/ 10704 w 32286"/>
                <a:gd name="connsiteY4" fmla="*/ 44372 h 44372"/>
                <a:gd name="connsiteX5" fmla="*/ 29054 w 32286"/>
                <a:gd name="connsiteY5" fmla="*/ 19141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6" h="44372">
                  <a:moveTo>
                    <a:pt x="29054" y="19141"/>
                  </a:moveTo>
                  <a:cubicBezTo>
                    <a:pt x="33641" y="15318"/>
                    <a:pt x="35935" y="-738"/>
                    <a:pt x="17585" y="26"/>
                  </a:cubicBezTo>
                  <a:cubicBezTo>
                    <a:pt x="17585" y="791"/>
                    <a:pt x="17585" y="2320"/>
                    <a:pt x="17585" y="3085"/>
                  </a:cubicBezTo>
                  <a:cubicBezTo>
                    <a:pt x="17585" y="10731"/>
                    <a:pt x="6117" y="26022"/>
                    <a:pt x="0" y="39785"/>
                  </a:cubicBezTo>
                  <a:lnTo>
                    <a:pt x="10704" y="44372"/>
                  </a:lnTo>
                  <a:cubicBezTo>
                    <a:pt x="16821" y="34433"/>
                    <a:pt x="25995" y="22199"/>
                    <a:pt x="29054" y="1914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2" name="Vrije vorm: vorm 461">
              <a:extLst>
                <a:ext uri="{FF2B5EF4-FFF2-40B4-BE49-F238E27FC236}">
                  <a16:creationId xmlns:a16="http://schemas.microsoft.com/office/drawing/2014/main" id="{1E3C1492-9470-49DE-96A5-8D018363A173}"/>
                </a:ext>
              </a:extLst>
            </p:cNvPr>
            <p:cNvSpPr/>
            <p:nvPr/>
          </p:nvSpPr>
          <p:spPr>
            <a:xfrm>
              <a:off x="7139648" y="3424239"/>
              <a:ext cx="32286" cy="44372"/>
            </a:xfrm>
            <a:custGeom>
              <a:avLst/>
              <a:gdLst>
                <a:gd name="connsiteX0" fmla="*/ 29054 w 32286"/>
                <a:gd name="connsiteY0" fmla="*/ 19141 h 44372"/>
                <a:gd name="connsiteX1" fmla="*/ 17585 w 32286"/>
                <a:gd name="connsiteY1" fmla="*/ 26 h 44372"/>
                <a:gd name="connsiteX2" fmla="*/ 17585 w 32286"/>
                <a:gd name="connsiteY2" fmla="*/ 3085 h 44372"/>
                <a:gd name="connsiteX3" fmla="*/ 0 w 32286"/>
                <a:gd name="connsiteY3" fmla="*/ 39785 h 44372"/>
                <a:gd name="connsiteX4" fmla="*/ 10704 w 32286"/>
                <a:gd name="connsiteY4" fmla="*/ 44372 h 44372"/>
                <a:gd name="connsiteX5" fmla="*/ 29054 w 32286"/>
                <a:gd name="connsiteY5" fmla="*/ 19141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6" h="44372">
                  <a:moveTo>
                    <a:pt x="29054" y="19141"/>
                  </a:moveTo>
                  <a:cubicBezTo>
                    <a:pt x="33641" y="15318"/>
                    <a:pt x="35935" y="-738"/>
                    <a:pt x="17585" y="26"/>
                  </a:cubicBezTo>
                  <a:cubicBezTo>
                    <a:pt x="17585" y="791"/>
                    <a:pt x="17585" y="2320"/>
                    <a:pt x="17585" y="3085"/>
                  </a:cubicBezTo>
                  <a:cubicBezTo>
                    <a:pt x="17585" y="10731"/>
                    <a:pt x="6117" y="26022"/>
                    <a:pt x="0" y="39785"/>
                  </a:cubicBezTo>
                  <a:lnTo>
                    <a:pt x="10704" y="44372"/>
                  </a:lnTo>
                  <a:cubicBezTo>
                    <a:pt x="16821" y="34433"/>
                    <a:pt x="25995" y="22199"/>
                    <a:pt x="29054" y="1914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6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7138118" y="3485432"/>
              <a:ext cx="12233" cy="33641"/>
              <a:chOff x="7138118" y="3485432"/>
              <a:chExt cx="12233" cy="33641"/>
            </a:xfrm>
          </p:grpSpPr>
          <p:sp>
            <p:nvSpPr>
              <p:cNvPr id="464" name="Vrije vorm: vorm 463">
                <a:extLst>
                  <a:ext uri="{FF2B5EF4-FFF2-40B4-BE49-F238E27FC236}">
                    <a16:creationId xmlns:a16="http://schemas.microsoft.com/office/drawing/2014/main" id="{A2AD32A1-54D2-4CDA-B3C3-1F49F40A7C1E}"/>
                  </a:ext>
                </a:extLst>
              </p:cNvPr>
              <p:cNvSpPr/>
              <p:nvPr/>
            </p:nvSpPr>
            <p:spPr>
              <a:xfrm>
                <a:off x="7138118" y="3485432"/>
                <a:ext cx="12233" cy="33641"/>
              </a:xfrm>
              <a:custGeom>
                <a:avLst/>
                <a:gdLst>
                  <a:gd name="connsiteX0" fmla="*/ 0 w 12233"/>
                  <a:gd name="connsiteY0" fmla="*/ 0 h 33641"/>
                  <a:gd name="connsiteX1" fmla="*/ 12233 w 12233"/>
                  <a:gd name="connsiteY1" fmla="*/ 0 h 33641"/>
                  <a:gd name="connsiteX2" fmla="*/ 12233 w 12233"/>
                  <a:gd name="connsiteY2" fmla="*/ 33641 h 33641"/>
                  <a:gd name="connsiteX3" fmla="*/ 0 w 12233"/>
                  <a:gd name="connsiteY3" fmla="*/ 33641 h 3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3" h="33641">
                    <a:moveTo>
                      <a:pt x="0" y="0"/>
                    </a:moveTo>
                    <a:lnTo>
                      <a:pt x="12233" y="0"/>
                    </a:lnTo>
                    <a:lnTo>
                      <a:pt x="12233" y="33641"/>
                    </a:lnTo>
                    <a:lnTo>
                      <a:pt x="0" y="33641"/>
                    </a:lnTo>
                    <a:close/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465" name="Graphic 2">
                <a:extLst>
                  <a:ext uri="{FF2B5EF4-FFF2-40B4-BE49-F238E27FC236}">
                    <a16:creationId xmlns:a16="http://schemas.microsoft.com/office/drawing/2014/main" id="{8207A001-25B8-46F4-94D0-C7950566D47B}"/>
                  </a:ext>
                </a:extLst>
              </p:cNvPr>
              <p:cNvGrpSpPr/>
              <p:nvPr/>
            </p:nvGrpSpPr>
            <p:grpSpPr>
              <a:xfrm>
                <a:off x="7138118" y="3485432"/>
                <a:ext cx="12233" cy="33641"/>
                <a:chOff x="7138118" y="3485432"/>
                <a:chExt cx="12233" cy="33641"/>
              </a:xfrm>
            </p:grpSpPr>
            <p:sp>
              <p:nvSpPr>
                <p:cNvPr id="466" name="Vrije vorm: vorm 465">
                  <a:extLst>
                    <a:ext uri="{FF2B5EF4-FFF2-40B4-BE49-F238E27FC236}">
                      <a16:creationId xmlns:a16="http://schemas.microsoft.com/office/drawing/2014/main" id="{CAD92EA3-33A7-4FB6-8E5D-B073EC4AB79C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2233" cy="33641"/>
                </a:xfrm>
                <a:custGeom>
                  <a:avLst/>
                  <a:gdLst>
                    <a:gd name="connsiteX0" fmla="*/ 0 w 12233"/>
                    <a:gd name="connsiteY0" fmla="*/ 0 h 33641"/>
                    <a:gd name="connsiteX1" fmla="*/ 12233 w 12233"/>
                    <a:gd name="connsiteY1" fmla="*/ 0 h 33641"/>
                    <a:gd name="connsiteX2" fmla="*/ 12233 w 12233"/>
                    <a:gd name="connsiteY2" fmla="*/ 33641 h 33641"/>
                    <a:gd name="connsiteX3" fmla="*/ 0 w 12233"/>
                    <a:gd name="connsiteY3" fmla="*/ 33641 h 3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33" h="33641">
                      <a:moveTo>
                        <a:pt x="0" y="0"/>
                      </a:moveTo>
                      <a:lnTo>
                        <a:pt x="12233" y="0"/>
                      </a:lnTo>
                      <a:lnTo>
                        <a:pt x="12233" y="33641"/>
                      </a:lnTo>
                      <a:lnTo>
                        <a:pt x="0" y="33641"/>
                      </a:lnTo>
                      <a:close/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7" name="Vrije vorm: vorm 466">
                  <a:extLst>
                    <a:ext uri="{FF2B5EF4-FFF2-40B4-BE49-F238E27FC236}">
                      <a16:creationId xmlns:a16="http://schemas.microsoft.com/office/drawing/2014/main" id="{4E07AA12-E7B7-436D-8DD5-0478EEAE4D9B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1468" cy="32877"/>
                </a:xfrm>
                <a:custGeom>
                  <a:avLst/>
                  <a:gdLst>
                    <a:gd name="connsiteX0" fmla="*/ 4587 w 11468"/>
                    <a:gd name="connsiteY0" fmla="*/ 0 h 32877"/>
                    <a:gd name="connsiteX1" fmla="*/ 0 w 11468"/>
                    <a:gd name="connsiteY1" fmla="*/ 17585 h 32877"/>
                    <a:gd name="connsiteX2" fmla="*/ 8410 w 11468"/>
                    <a:gd name="connsiteY2" fmla="*/ 32877 h 32877"/>
                    <a:gd name="connsiteX3" fmla="*/ 10704 w 11468"/>
                    <a:gd name="connsiteY3" fmla="*/ 4588 h 32877"/>
                    <a:gd name="connsiteX4" fmla="*/ 11469 w 11468"/>
                    <a:gd name="connsiteY4" fmla="*/ 0 h 32877"/>
                    <a:gd name="connsiteX5" fmla="*/ 4587 w 11468"/>
                    <a:gd name="connsiteY5" fmla="*/ 0 h 3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68" h="32877">
                      <a:moveTo>
                        <a:pt x="4587" y="0"/>
                      </a:moveTo>
                      <a:cubicBezTo>
                        <a:pt x="764" y="1529"/>
                        <a:pt x="0" y="15292"/>
                        <a:pt x="0" y="17585"/>
                      </a:cubicBezTo>
                      <a:cubicBezTo>
                        <a:pt x="0" y="19115"/>
                        <a:pt x="2294" y="25996"/>
                        <a:pt x="8410" y="32877"/>
                      </a:cubicBezTo>
                      <a:cubicBezTo>
                        <a:pt x="9939" y="22173"/>
                        <a:pt x="9939" y="8410"/>
                        <a:pt x="10704" y="4588"/>
                      </a:cubicBezTo>
                      <a:cubicBezTo>
                        <a:pt x="10704" y="3823"/>
                        <a:pt x="11469" y="1529"/>
                        <a:pt x="11469" y="0"/>
                      </a:cubicBezTo>
                      <a:cubicBezTo>
                        <a:pt x="8410" y="0"/>
                        <a:pt x="6117" y="0"/>
                        <a:pt x="4587" y="0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8" name="Vrije vorm: vorm 467">
                  <a:extLst>
                    <a:ext uri="{FF2B5EF4-FFF2-40B4-BE49-F238E27FC236}">
                      <a16:creationId xmlns:a16="http://schemas.microsoft.com/office/drawing/2014/main" id="{59E8CDFE-8DF7-4A2D-B98D-C7348DF3F7D5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1468" cy="32877"/>
                </a:xfrm>
                <a:custGeom>
                  <a:avLst/>
                  <a:gdLst>
                    <a:gd name="connsiteX0" fmla="*/ 4587 w 11468"/>
                    <a:gd name="connsiteY0" fmla="*/ 0 h 32877"/>
                    <a:gd name="connsiteX1" fmla="*/ 0 w 11468"/>
                    <a:gd name="connsiteY1" fmla="*/ 17585 h 32877"/>
                    <a:gd name="connsiteX2" fmla="*/ 8410 w 11468"/>
                    <a:gd name="connsiteY2" fmla="*/ 32877 h 32877"/>
                    <a:gd name="connsiteX3" fmla="*/ 10704 w 11468"/>
                    <a:gd name="connsiteY3" fmla="*/ 4588 h 32877"/>
                    <a:gd name="connsiteX4" fmla="*/ 11469 w 11468"/>
                    <a:gd name="connsiteY4" fmla="*/ 0 h 32877"/>
                    <a:gd name="connsiteX5" fmla="*/ 4587 w 11468"/>
                    <a:gd name="connsiteY5" fmla="*/ 0 h 3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68" h="32877">
                      <a:moveTo>
                        <a:pt x="4587" y="0"/>
                      </a:moveTo>
                      <a:cubicBezTo>
                        <a:pt x="764" y="1529"/>
                        <a:pt x="0" y="15292"/>
                        <a:pt x="0" y="17585"/>
                      </a:cubicBezTo>
                      <a:cubicBezTo>
                        <a:pt x="0" y="19115"/>
                        <a:pt x="2294" y="25996"/>
                        <a:pt x="8410" y="32877"/>
                      </a:cubicBezTo>
                      <a:cubicBezTo>
                        <a:pt x="9939" y="22173"/>
                        <a:pt x="9939" y="8410"/>
                        <a:pt x="10704" y="4588"/>
                      </a:cubicBezTo>
                      <a:cubicBezTo>
                        <a:pt x="10704" y="3823"/>
                        <a:pt x="11469" y="1529"/>
                        <a:pt x="11469" y="0"/>
                      </a:cubicBezTo>
                      <a:cubicBezTo>
                        <a:pt x="8410" y="0"/>
                        <a:pt x="6117" y="0"/>
                        <a:pt x="4587" y="0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69" name="Vrije vorm: vorm 468">
              <a:extLst>
                <a:ext uri="{FF2B5EF4-FFF2-40B4-BE49-F238E27FC236}">
                  <a16:creationId xmlns:a16="http://schemas.microsoft.com/office/drawing/2014/main" id="{F562B13B-360C-4278-B2F2-5DCEF18E1096}"/>
                </a:ext>
              </a:extLst>
            </p:cNvPr>
            <p:cNvSpPr/>
            <p:nvPr/>
          </p:nvSpPr>
          <p:spPr>
            <a:xfrm>
              <a:off x="7118240" y="3464788"/>
              <a:ext cx="33641" cy="100924"/>
            </a:xfrm>
            <a:custGeom>
              <a:avLst/>
              <a:gdLst>
                <a:gd name="connsiteX0" fmla="*/ 15292 w 33641"/>
                <a:gd name="connsiteY0" fmla="*/ 99396 h 100924"/>
                <a:gd name="connsiteX1" fmla="*/ 17585 w 33641"/>
                <a:gd name="connsiteY1" fmla="*/ 100925 h 100924"/>
                <a:gd name="connsiteX2" fmla="*/ 25231 w 33641"/>
                <a:gd name="connsiteY2" fmla="*/ 65754 h 100924"/>
                <a:gd name="connsiteX3" fmla="*/ 28289 w 33641"/>
                <a:gd name="connsiteY3" fmla="*/ 54285 h 100924"/>
                <a:gd name="connsiteX4" fmla="*/ 19879 w 33641"/>
                <a:gd name="connsiteY4" fmla="*/ 38994 h 100924"/>
                <a:gd name="connsiteX5" fmla="*/ 24466 w 33641"/>
                <a:gd name="connsiteY5" fmla="*/ 21408 h 100924"/>
                <a:gd name="connsiteX6" fmla="*/ 31348 w 33641"/>
                <a:gd name="connsiteY6" fmla="*/ 21408 h 100924"/>
                <a:gd name="connsiteX7" fmla="*/ 33641 w 33641"/>
                <a:gd name="connsiteY7" fmla="*/ 5352 h 100924"/>
                <a:gd name="connsiteX8" fmla="*/ 22173 w 33641"/>
                <a:gd name="connsiteY8" fmla="*/ 0 h 100924"/>
                <a:gd name="connsiteX9" fmla="*/ 18350 w 33641"/>
                <a:gd name="connsiteY9" fmla="*/ 11469 h 100924"/>
                <a:gd name="connsiteX10" fmla="*/ 0 w 33641"/>
                <a:gd name="connsiteY10" fmla="*/ 55050 h 100924"/>
                <a:gd name="connsiteX11" fmla="*/ 16820 w 33641"/>
                <a:gd name="connsiteY11" fmla="*/ 97866 h 100924"/>
                <a:gd name="connsiteX12" fmla="*/ 15292 w 33641"/>
                <a:gd name="connsiteY12" fmla="*/ 99396 h 10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41" h="100924">
                  <a:moveTo>
                    <a:pt x="15292" y="99396"/>
                  </a:moveTo>
                  <a:cubicBezTo>
                    <a:pt x="16056" y="100160"/>
                    <a:pt x="16820" y="100160"/>
                    <a:pt x="17585" y="100925"/>
                  </a:cubicBezTo>
                  <a:cubicBezTo>
                    <a:pt x="19879" y="86398"/>
                    <a:pt x="22173" y="68812"/>
                    <a:pt x="25231" y="65754"/>
                  </a:cubicBezTo>
                  <a:cubicBezTo>
                    <a:pt x="26760" y="63460"/>
                    <a:pt x="27525" y="59637"/>
                    <a:pt x="28289" y="54285"/>
                  </a:cubicBezTo>
                  <a:cubicBezTo>
                    <a:pt x="22173" y="47404"/>
                    <a:pt x="19879" y="40523"/>
                    <a:pt x="19879" y="38994"/>
                  </a:cubicBezTo>
                  <a:cubicBezTo>
                    <a:pt x="19879" y="36700"/>
                    <a:pt x="21408" y="22937"/>
                    <a:pt x="24466" y="21408"/>
                  </a:cubicBezTo>
                  <a:cubicBezTo>
                    <a:pt x="25231" y="20644"/>
                    <a:pt x="28289" y="20644"/>
                    <a:pt x="31348" y="21408"/>
                  </a:cubicBezTo>
                  <a:cubicBezTo>
                    <a:pt x="32112" y="16821"/>
                    <a:pt x="32877" y="10704"/>
                    <a:pt x="33641" y="5352"/>
                  </a:cubicBezTo>
                  <a:lnTo>
                    <a:pt x="22173" y="0"/>
                  </a:lnTo>
                  <a:cubicBezTo>
                    <a:pt x="20643" y="3823"/>
                    <a:pt x="19115" y="7646"/>
                    <a:pt x="18350" y="11469"/>
                  </a:cubicBezTo>
                  <a:cubicBezTo>
                    <a:pt x="16056" y="24467"/>
                    <a:pt x="5352" y="45875"/>
                    <a:pt x="0" y="55050"/>
                  </a:cubicBezTo>
                  <a:lnTo>
                    <a:pt x="16820" y="97866"/>
                  </a:lnTo>
                  <a:lnTo>
                    <a:pt x="15292" y="993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0" name="Vrije vorm: vorm 469">
              <a:extLst>
                <a:ext uri="{FF2B5EF4-FFF2-40B4-BE49-F238E27FC236}">
                  <a16:creationId xmlns:a16="http://schemas.microsoft.com/office/drawing/2014/main" id="{5675E512-E5F7-4A35-B73D-328F57A42D97}"/>
                </a:ext>
              </a:extLst>
            </p:cNvPr>
            <p:cNvSpPr/>
            <p:nvPr/>
          </p:nvSpPr>
          <p:spPr>
            <a:xfrm>
              <a:off x="7118240" y="3464788"/>
              <a:ext cx="33641" cy="100924"/>
            </a:xfrm>
            <a:custGeom>
              <a:avLst/>
              <a:gdLst>
                <a:gd name="connsiteX0" fmla="*/ 15292 w 33641"/>
                <a:gd name="connsiteY0" fmla="*/ 99396 h 100924"/>
                <a:gd name="connsiteX1" fmla="*/ 17585 w 33641"/>
                <a:gd name="connsiteY1" fmla="*/ 100925 h 100924"/>
                <a:gd name="connsiteX2" fmla="*/ 25231 w 33641"/>
                <a:gd name="connsiteY2" fmla="*/ 65754 h 100924"/>
                <a:gd name="connsiteX3" fmla="*/ 28289 w 33641"/>
                <a:gd name="connsiteY3" fmla="*/ 54285 h 100924"/>
                <a:gd name="connsiteX4" fmla="*/ 19879 w 33641"/>
                <a:gd name="connsiteY4" fmla="*/ 38994 h 100924"/>
                <a:gd name="connsiteX5" fmla="*/ 24466 w 33641"/>
                <a:gd name="connsiteY5" fmla="*/ 21408 h 100924"/>
                <a:gd name="connsiteX6" fmla="*/ 31348 w 33641"/>
                <a:gd name="connsiteY6" fmla="*/ 21408 h 100924"/>
                <a:gd name="connsiteX7" fmla="*/ 33641 w 33641"/>
                <a:gd name="connsiteY7" fmla="*/ 5352 h 100924"/>
                <a:gd name="connsiteX8" fmla="*/ 22173 w 33641"/>
                <a:gd name="connsiteY8" fmla="*/ 0 h 100924"/>
                <a:gd name="connsiteX9" fmla="*/ 18350 w 33641"/>
                <a:gd name="connsiteY9" fmla="*/ 11469 h 100924"/>
                <a:gd name="connsiteX10" fmla="*/ 0 w 33641"/>
                <a:gd name="connsiteY10" fmla="*/ 55050 h 100924"/>
                <a:gd name="connsiteX11" fmla="*/ 16820 w 33641"/>
                <a:gd name="connsiteY11" fmla="*/ 97866 h 100924"/>
                <a:gd name="connsiteX12" fmla="*/ 15292 w 33641"/>
                <a:gd name="connsiteY12" fmla="*/ 99396 h 10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41" h="100924">
                  <a:moveTo>
                    <a:pt x="15292" y="99396"/>
                  </a:moveTo>
                  <a:cubicBezTo>
                    <a:pt x="16056" y="100160"/>
                    <a:pt x="16820" y="100160"/>
                    <a:pt x="17585" y="100925"/>
                  </a:cubicBezTo>
                  <a:cubicBezTo>
                    <a:pt x="19879" y="86398"/>
                    <a:pt x="22173" y="68812"/>
                    <a:pt x="25231" y="65754"/>
                  </a:cubicBezTo>
                  <a:cubicBezTo>
                    <a:pt x="26760" y="63460"/>
                    <a:pt x="27525" y="59637"/>
                    <a:pt x="28289" y="54285"/>
                  </a:cubicBezTo>
                  <a:cubicBezTo>
                    <a:pt x="22173" y="47404"/>
                    <a:pt x="19879" y="40523"/>
                    <a:pt x="19879" y="38994"/>
                  </a:cubicBezTo>
                  <a:cubicBezTo>
                    <a:pt x="19879" y="36700"/>
                    <a:pt x="21408" y="22937"/>
                    <a:pt x="24466" y="21408"/>
                  </a:cubicBezTo>
                  <a:cubicBezTo>
                    <a:pt x="25231" y="20644"/>
                    <a:pt x="28289" y="20644"/>
                    <a:pt x="31348" y="21408"/>
                  </a:cubicBezTo>
                  <a:cubicBezTo>
                    <a:pt x="32112" y="16821"/>
                    <a:pt x="32877" y="10704"/>
                    <a:pt x="33641" y="5352"/>
                  </a:cubicBezTo>
                  <a:lnTo>
                    <a:pt x="22173" y="0"/>
                  </a:lnTo>
                  <a:cubicBezTo>
                    <a:pt x="20643" y="3823"/>
                    <a:pt x="19115" y="7646"/>
                    <a:pt x="18350" y="11469"/>
                  </a:cubicBezTo>
                  <a:cubicBezTo>
                    <a:pt x="16056" y="24467"/>
                    <a:pt x="5352" y="45875"/>
                    <a:pt x="0" y="55050"/>
                  </a:cubicBezTo>
                  <a:lnTo>
                    <a:pt x="16820" y="97866"/>
                  </a:lnTo>
                  <a:lnTo>
                    <a:pt x="15292" y="993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1" name="Vrije vorm: vorm 470">
              <a:extLst>
                <a:ext uri="{FF2B5EF4-FFF2-40B4-BE49-F238E27FC236}">
                  <a16:creationId xmlns:a16="http://schemas.microsoft.com/office/drawing/2014/main" id="{99C9FB9B-1158-40F4-B1F5-50D1CDCF6856}"/>
                </a:ext>
              </a:extLst>
            </p:cNvPr>
            <p:cNvSpPr/>
            <p:nvPr/>
          </p:nvSpPr>
          <p:spPr>
            <a:xfrm>
              <a:off x="7502824" y="3662517"/>
              <a:ext cx="23801" cy="38686"/>
            </a:xfrm>
            <a:custGeom>
              <a:avLst/>
              <a:gdLst>
                <a:gd name="connsiteX0" fmla="*/ 19115 w 23801"/>
                <a:gd name="connsiteY0" fmla="*/ 38527 h 38686"/>
                <a:gd name="connsiteX1" fmla="*/ 19879 w 23801"/>
                <a:gd name="connsiteY1" fmla="*/ 31645 h 38686"/>
                <a:gd name="connsiteX2" fmla="*/ 16821 w 23801"/>
                <a:gd name="connsiteY2" fmla="*/ 297 h 38686"/>
                <a:gd name="connsiteX3" fmla="*/ 1529 w 23801"/>
                <a:gd name="connsiteY3" fmla="*/ 24000 h 38686"/>
                <a:gd name="connsiteX4" fmla="*/ 0 w 23801"/>
                <a:gd name="connsiteY4" fmla="*/ 24000 h 38686"/>
                <a:gd name="connsiteX5" fmla="*/ 19115 w 23801"/>
                <a:gd name="connsiteY5" fmla="*/ 38527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" h="38686">
                  <a:moveTo>
                    <a:pt x="19115" y="38527"/>
                  </a:moveTo>
                  <a:cubicBezTo>
                    <a:pt x="18350" y="36233"/>
                    <a:pt x="18350" y="33174"/>
                    <a:pt x="19879" y="31645"/>
                  </a:cubicBezTo>
                  <a:cubicBezTo>
                    <a:pt x="24467" y="24000"/>
                    <a:pt x="26760" y="3356"/>
                    <a:pt x="16821" y="297"/>
                  </a:cubicBezTo>
                  <a:cubicBezTo>
                    <a:pt x="6881" y="-2761"/>
                    <a:pt x="1529" y="18647"/>
                    <a:pt x="1529" y="24000"/>
                  </a:cubicBezTo>
                  <a:cubicBezTo>
                    <a:pt x="1529" y="24764"/>
                    <a:pt x="764" y="24764"/>
                    <a:pt x="0" y="24000"/>
                  </a:cubicBezTo>
                  <a:cubicBezTo>
                    <a:pt x="4587" y="37762"/>
                    <a:pt x="12998" y="39291"/>
                    <a:pt x="19115" y="385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2" name="Vrije vorm: vorm 471">
              <a:extLst>
                <a:ext uri="{FF2B5EF4-FFF2-40B4-BE49-F238E27FC236}">
                  <a16:creationId xmlns:a16="http://schemas.microsoft.com/office/drawing/2014/main" id="{97024DAC-7F99-49C7-8193-55BA8CD134A9}"/>
                </a:ext>
              </a:extLst>
            </p:cNvPr>
            <p:cNvSpPr/>
            <p:nvPr/>
          </p:nvSpPr>
          <p:spPr>
            <a:xfrm>
              <a:off x="7502824" y="3662517"/>
              <a:ext cx="23801" cy="38686"/>
            </a:xfrm>
            <a:custGeom>
              <a:avLst/>
              <a:gdLst>
                <a:gd name="connsiteX0" fmla="*/ 19115 w 23801"/>
                <a:gd name="connsiteY0" fmla="*/ 38527 h 38686"/>
                <a:gd name="connsiteX1" fmla="*/ 19879 w 23801"/>
                <a:gd name="connsiteY1" fmla="*/ 31645 h 38686"/>
                <a:gd name="connsiteX2" fmla="*/ 16821 w 23801"/>
                <a:gd name="connsiteY2" fmla="*/ 297 h 38686"/>
                <a:gd name="connsiteX3" fmla="*/ 1529 w 23801"/>
                <a:gd name="connsiteY3" fmla="*/ 24000 h 38686"/>
                <a:gd name="connsiteX4" fmla="*/ 0 w 23801"/>
                <a:gd name="connsiteY4" fmla="*/ 24000 h 38686"/>
                <a:gd name="connsiteX5" fmla="*/ 19115 w 23801"/>
                <a:gd name="connsiteY5" fmla="*/ 38527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" h="38686">
                  <a:moveTo>
                    <a:pt x="19115" y="38527"/>
                  </a:moveTo>
                  <a:cubicBezTo>
                    <a:pt x="18350" y="36233"/>
                    <a:pt x="18350" y="33174"/>
                    <a:pt x="19879" y="31645"/>
                  </a:cubicBezTo>
                  <a:cubicBezTo>
                    <a:pt x="24467" y="24000"/>
                    <a:pt x="26760" y="3356"/>
                    <a:pt x="16821" y="297"/>
                  </a:cubicBezTo>
                  <a:cubicBezTo>
                    <a:pt x="6881" y="-2761"/>
                    <a:pt x="1529" y="18647"/>
                    <a:pt x="1529" y="24000"/>
                  </a:cubicBezTo>
                  <a:cubicBezTo>
                    <a:pt x="1529" y="24764"/>
                    <a:pt x="764" y="24764"/>
                    <a:pt x="0" y="24000"/>
                  </a:cubicBezTo>
                  <a:cubicBezTo>
                    <a:pt x="4587" y="37762"/>
                    <a:pt x="12998" y="39291"/>
                    <a:pt x="19115" y="385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3" name="Vrije vorm: vorm 472">
              <a:extLst>
                <a:ext uri="{FF2B5EF4-FFF2-40B4-BE49-F238E27FC236}">
                  <a16:creationId xmlns:a16="http://schemas.microsoft.com/office/drawing/2014/main" id="{180FA470-685A-4745-8E9D-AA46C10B69A7}"/>
                </a:ext>
              </a:extLst>
            </p:cNvPr>
            <p:cNvSpPr/>
            <p:nvPr/>
          </p:nvSpPr>
          <p:spPr>
            <a:xfrm>
              <a:off x="7408015" y="3551853"/>
              <a:ext cx="45110" cy="43677"/>
            </a:xfrm>
            <a:custGeom>
              <a:avLst/>
              <a:gdLst>
                <a:gd name="connsiteX0" fmla="*/ 14527 w 45110"/>
                <a:gd name="connsiteY0" fmla="*/ 32209 h 43677"/>
                <a:gd name="connsiteX1" fmla="*/ 26760 w 45110"/>
                <a:gd name="connsiteY1" fmla="*/ 42914 h 43677"/>
                <a:gd name="connsiteX2" fmla="*/ 45110 w 45110"/>
                <a:gd name="connsiteY2" fmla="*/ 43678 h 43677"/>
                <a:gd name="connsiteX3" fmla="*/ 33642 w 45110"/>
                <a:gd name="connsiteY3" fmla="*/ 13095 h 43677"/>
                <a:gd name="connsiteX4" fmla="*/ 35935 w 45110"/>
                <a:gd name="connsiteY4" fmla="*/ 9272 h 43677"/>
                <a:gd name="connsiteX5" fmla="*/ 20644 w 45110"/>
                <a:gd name="connsiteY5" fmla="*/ 97 h 43677"/>
                <a:gd name="connsiteX6" fmla="*/ 9939 w 45110"/>
                <a:gd name="connsiteY6" fmla="*/ 9272 h 43677"/>
                <a:gd name="connsiteX7" fmla="*/ 0 w 45110"/>
                <a:gd name="connsiteY7" fmla="*/ 30680 h 43677"/>
                <a:gd name="connsiteX8" fmla="*/ 14527 w 45110"/>
                <a:gd name="connsiteY8" fmla="*/ 32209 h 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10" h="43677">
                  <a:moveTo>
                    <a:pt x="14527" y="32209"/>
                  </a:moveTo>
                  <a:lnTo>
                    <a:pt x="26760" y="42914"/>
                  </a:lnTo>
                  <a:lnTo>
                    <a:pt x="45110" y="43678"/>
                  </a:lnTo>
                  <a:cubicBezTo>
                    <a:pt x="41288" y="32209"/>
                    <a:pt x="33642" y="16918"/>
                    <a:pt x="33642" y="13095"/>
                  </a:cubicBezTo>
                  <a:cubicBezTo>
                    <a:pt x="33642" y="11566"/>
                    <a:pt x="34406" y="10036"/>
                    <a:pt x="35935" y="9272"/>
                  </a:cubicBezTo>
                  <a:cubicBezTo>
                    <a:pt x="29819" y="3155"/>
                    <a:pt x="25996" y="-668"/>
                    <a:pt x="20644" y="97"/>
                  </a:cubicBezTo>
                  <a:cubicBezTo>
                    <a:pt x="13762" y="862"/>
                    <a:pt x="12998" y="5449"/>
                    <a:pt x="9939" y="9272"/>
                  </a:cubicBezTo>
                  <a:cubicBezTo>
                    <a:pt x="8411" y="11566"/>
                    <a:pt x="3823" y="22270"/>
                    <a:pt x="0" y="30680"/>
                  </a:cubicBezTo>
                  <a:cubicBezTo>
                    <a:pt x="8411" y="31445"/>
                    <a:pt x="14527" y="32209"/>
                    <a:pt x="14527" y="322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4" name="Vrije vorm: vorm 473">
              <a:extLst>
                <a:ext uri="{FF2B5EF4-FFF2-40B4-BE49-F238E27FC236}">
                  <a16:creationId xmlns:a16="http://schemas.microsoft.com/office/drawing/2014/main" id="{7DA1C5B9-796C-4A12-9A6B-C240FD834193}"/>
                </a:ext>
              </a:extLst>
            </p:cNvPr>
            <p:cNvSpPr/>
            <p:nvPr/>
          </p:nvSpPr>
          <p:spPr>
            <a:xfrm>
              <a:off x="7408015" y="3551853"/>
              <a:ext cx="45110" cy="43677"/>
            </a:xfrm>
            <a:custGeom>
              <a:avLst/>
              <a:gdLst>
                <a:gd name="connsiteX0" fmla="*/ 14527 w 45110"/>
                <a:gd name="connsiteY0" fmla="*/ 32209 h 43677"/>
                <a:gd name="connsiteX1" fmla="*/ 26760 w 45110"/>
                <a:gd name="connsiteY1" fmla="*/ 42914 h 43677"/>
                <a:gd name="connsiteX2" fmla="*/ 45110 w 45110"/>
                <a:gd name="connsiteY2" fmla="*/ 43678 h 43677"/>
                <a:gd name="connsiteX3" fmla="*/ 33642 w 45110"/>
                <a:gd name="connsiteY3" fmla="*/ 13095 h 43677"/>
                <a:gd name="connsiteX4" fmla="*/ 35935 w 45110"/>
                <a:gd name="connsiteY4" fmla="*/ 9272 h 43677"/>
                <a:gd name="connsiteX5" fmla="*/ 20644 w 45110"/>
                <a:gd name="connsiteY5" fmla="*/ 97 h 43677"/>
                <a:gd name="connsiteX6" fmla="*/ 9939 w 45110"/>
                <a:gd name="connsiteY6" fmla="*/ 9272 h 43677"/>
                <a:gd name="connsiteX7" fmla="*/ 0 w 45110"/>
                <a:gd name="connsiteY7" fmla="*/ 30680 h 43677"/>
                <a:gd name="connsiteX8" fmla="*/ 14527 w 45110"/>
                <a:gd name="connsiteY8" fmla="*/ 32209 h 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10" h="43677">
                  <a:moveTo>
                    <a:pt x="14527" y="32209"/>
                  </a:moveTo>
                  <a:lnTo>
                    <a:pt x="26760" y="42914"/>
                  </a:lnTo>
                  <a:lnTo>
                    <a:pt x="45110" y="43678"/>
                  </a:lnTo>
                  <a:cubicBezTo>
                    <a:pt x="41288" y="32209"/>
                    <a:pt x="33642" y="16918"/>
                    <a:pt x="33642" y="13095"/>
                  </a:cubicBezTo>
                  <a:cubicBezTo>
                    <a:pt x="33642" y="11566"/>
                    <a:pt x="34406" y="10036"/>
                    <a:pt x="35935" y="9272"/>
                  </a:cubicBezTo>
                  <a:cubicBezTo>
                    <a:pt x="29819" y="3155"/>
                    <a:pt x="25996" y="-668"/>
                    <a:pt x="20644" y="97"/>
                  </a:cubicBezTo>
                  <a:cubicBezTo>
                    <a:pt x="13762" y="862"/>
                    <a:pt x="12998" y="5449"/>
                    <a:pt x="9939" y="9272"/>
                  </a:cubicBezTo>
                  <a:cubicBezTo>
                    <a:pt x="8411" y="11566"/>
                    <a:pt x="3823" y="22270"/>
                    <a:pt x="0" y="30680"/>
                  </a:cubicBezTo>
                  <a:cubicBezTo>
                    <a:pt x="8411" y="31445"/>
                    <a:pt x="14527" y="32209"/>
                    <a:pt x="14527" y="322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5" name="Vrije vorm: vorm 474">
              <a:extLst>
                <a:ext uri="{FF2B5EF4-FFF2-40B4-BE49-F238E27FC236}">
                  <a16:creationId xmlns:a16="http://schemas.microsoft.com/office/drawing/2014/main" id="{B9CF88BD-1875-4344-A16B-9BBE31B39958}"/>
                </a:ext>
              </a:extLst>
            </p:cNvPr>
            <p:cNvSpPr/>
            <p:nvPr/>
          </p:nvSpPr>
          <p:spPr>
            <a:xfrm>
              <a:off x="6797115" y="3224710"/>
              <a:ext cx="147772" cy="192733"/>
            </a:xfrm>
            <a:custGeom>
              <a:avLst/>
              <a:gdLst>
                <a:gd name="connsiteX0" fmla="*/ 126920 w 147772"/>
                <a:gd name="connsiteY0" fmla="*/ 181970 h 192733"/>
                <a:gd name="connsiteX1" fmla="*/ 90220 w 147772"/>
                <a:gd name="connsiteY1" fmla="*/ 177383 h 192733"/>
                <a:gd name="connsiteX2" fmla="*/ 76458 w 147772"/>
                <a:gd name="connsiteY2" fmla="*/ 183499 h 192733"/>
                <a:gd name="connsiteX3" fmla="*/ 110099 w 147772"/>
                <a:gd name="connsiteY3" fmla="*/ 192674 h 192733"/>
                <a:gd name="connsiteX4" fmla="*/ 141448 w 147772"/>
                <a:gd name="connsiteY4" fmla="*/ 182735 h 192733"/>
                <a:gd name="connsiteX5" fmla="*/ 126920 w 147772"/>
                <a:gd name="connsiteY5" fmla="*/ 181970 h 192733"/>
                <a:gd name="connsiteX6" fmla="*/ 146035 w 147772"/>
                <a:gd name="connsiteY6" fmla="*/ 0 h 192733"/>
                <a:gd name="connsiteX7" fmla="*/ 134566 w 147772"/>
                <a:gd name="connsiteY7" fmla="*/ 5352 h 192733"/>
                <a:gd name="connsiteX8" fmla="*/ 125391 w 147772"/>
                <a:gd name="connsiteY8" fmla="*/ 11469 h 192733"/>
                <a:gd name="connsiteX9" fmla="*/ 100924 w 147772"/>
                <a:gd name="connsiteY9" fmla="*/ 6881 h 192733"/>
                <a:gd name="connsiteX10" fmla="*/ 69577 w 147772"/>
                <a:gd name="connsiteY10" fmla="*/ 6117 h 192733"/>
                <a:gd name="connsiteX11" fmla="*/ 68812 w 147772"/>
                <a:gd name="connsiteY11" fmla="*/ 6881 h 192733"/>
                <a:gd name="connsiteX12" fmla="*/ 47404 w 147772"/>
                <a:gd name="connsiteY12" fmla="*/ 17585 h 192733"/>
                <a:gd name="connsiteX13" fmla="*/ 36700 w 147772"/>
                <a:gd name="connsiteY13" fmla="*/ 24467 h 192733"/>
                <a:gd name="connsiteX14" fmla="*/ 20643 w 147772"/>
                <a:gd name="connsiteY14" fmla="*/ 26760 h 192733"/>
                <a:gd name="connsiteX15" fmla="*/ 12233 w 147772"/>
                <a:gd name="connsiteY15" fmla="*/ 40523 h 192733"/>
                <a:gd name="connsiteX16" fmla="*/ 6881 w 147772"/>
                <a:gd name="connsiteY16" fmla="*/ 49698 h 192733"/>
                <a:gd name="connsiteX17" fmla="*/ 0 w 147772"/>
                <a:gd name="connsiteY17" fmla="*/ 62696 h 192733"/>
                <a:gd name="connsiteX18" fmla="*/ 764 w 147772"/>
                <a:gd name="connsiteY18" fmla="*/ 63460 h 192733"/>
                <a:gd name="connsiteX19" fmla="*/ 12998 w 147772"/>
                <a:gd name="connsiteY19" fmla="*/ 84104 h 192733"/>
                <a:gd name="connsiteX20" fmla="*/ 29818 w 147772"/>
                <a:gd name="connsiteY20" fmla="*/ 90221 h 192733"/>
                <a:gd name="connsiteX21" fmla="*/ 50462 w 147772"/>
                <a:gd name="connsiteY21" fmla="*/ 97866 h 192733"/>
                <a:gd name="connsiteX22" fmla="*/ 25995 w 147772"/>
                <a:gd name="connsiteY22" fmla="*/ 100160 h 192733"/>
                <a:gd name="connsiteX23" fmla="*/ 30583 w 147772"/>
                <a:gd name="connsiteY23" fmla="*/ 120804 h 192733"/>
                <a:gd name="connsiteX24" fmla="*/ 42816 w 147772"/>
                <a:gd name="connsiteY24" fmla="*/ 137625 h 192733"/>
                <a:gd name="connsiteX25" fmla="*/ 64225 w 147772"/>
                <a:gd name="connsiteY25" fmla="*/ 148329 h 192733"/>
                <a:gd name="connsiteX26" fmla="*/ 60402 w 147772"/>
                <a:gd name="connsiteY26" fmla="*/ 123862 h 192733"/>
                <a:gd name="connsiteX27" fmla="*/ 76458 w 147772"/>
                <a:gd name="connsiteY27" fmla="*/ 123098 h 192733"/>
                <a:gd name="connsiteX28" fmla="*/ 65754 w 147772"/>
                <a:gd name="connsiteY28" fmla="*/ 113158 h 192733"/>
                <a:gd name="connsiteX29" fmla="*/ 74164 w 147772"/>
                <a:gd name="connsiteY29" fmla="*/ 108571 h 192733"/>
                <a:gd name="connsiteX30" fmla="*/ 90985 w 147772"/>
                <a:gd name="connsiteY30" fmla="*/ 106277 h 192733"/>
                <a:gd name="connsiteX31" fmla="*/ 83339 w 147772"/>
                <a:gd name="connsiteY31" fmla="*/ 86398 h 192733"/>
                <a:gd name="connsiteX32" fmla="*/ 64225 w 147772"/>
                <a:gd name="connsiteY32" fmla="*/ 87162 h 192733"/>
                <a:gd name="connsiteX33" fmla="*/ 71870 w 147772"/>
                <a:gd name="connsiteY33" fmla="*/ 74164 h 192733"/>
                <a:gd name="connsiteX34" fmla="*/ 52756 w 147772"/>
                <a:gd name="connsiteY34" fmla="*/ 46639 h 192733"/>
                <a:gd name="connsiteX35" fmla="*/ 64989 w 147772"/>
                <a:gd name="connsiteY35" fmla="*/ 39758 h 192733"/>
                <a:gd name="connsiteX36" fmla="*/ 83339 w 147772"/>
                <a:gd name="connsiteY36" fmla="*/ 42816 h 192733"/>
                <a:gd name="connsiteX37" fmla="*/ 87927 w 147772"/>
                <a:gd name="connsiteY37" fmla="*/ 24467 h 192733"/>
                <a:gd name="connsiteX38" fmla="*/ 101689 w 147772"/>
                <a:gd name="connsiteY38" fmla="*/ 29054 h 192733"/>
                <a:gd name="connsiteX39" fmla="*/ 119274 w 147772"/>
                <a:gd name="connsiteY39" fmla="*/ 19879 h 192733"/>
                <a:gd name="connsiteX40" fmla="*/ 135330 w 147772"/>
                <a:gd name="connsiteY40" fmla="*/ 27525 h 192733"/>
                <a:gd name="connsiteX41" fmla="*/ 140683 w 147772"/>
                <a:gd name="connsiteY41" fmla="*/ 19115 h 192733"/>
                <a:gd name="connsiteX42" fmla="*/ 147564 w 147772"/>
                <a:gd name="connsiteY42" fmla="*/ 7646 h 192733"/>
                <a:gd name="connsiteX43" fmla="*/ 146035 w 147772"/>
                <a:gd name="connsiteY43" fmla="*/ 0 h 19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72" h="192733">
                  <a:moveTo>
                    <a:pt x="126920" y="181970"/>
                  </a:moveTo>
                  <a:cubicBezTo>
                    <a:pt x="121568" y="178912"/>
                    <a:pt x="96337" y="184264"/>
                    <a:pt x="90220" y="177383"/>
                  </a:cubicBezTo>
                  <a:cubicBezTo>
                    <a:pt x="83339" y="171266"/>
                    <a:pt x="70341" y="182735"/>
                    <a:pt x="76458" y="183499"/>
                  </a:cubicBezTo>
                  <a:cubicBezTo>
                    <a:pt x="84868" y="185029"/>
                    <a:pt x="97101" y="192674"/>
                    <a:pt x="110099" y="192674"/>
                  </a:cubicBezTo>
                  <a:cubicBezTo>
                    <a:pt x="123862" y="193439"/>
                    <a:pt x="141448" y="186558"/>
                    <a:pt x="141448" y="182735"/>
                  </a:cubicBezTo>
                  <a:cubicBezTo>
                    <a:pt x="140683" y="178912"/>
                    <a:pt x="132272" y="185029"/>
                    <a:pt x="126920" y="181970"/>
                  </a:cubicBezTo>
                  <a:moveTo>
                    <a:pt x="146035" y="0"/>
                  </a:moveTo>
                  <a:cubicBezTo>
                    <a:pt x="140683" y="765"/>
                    <a:pt x="133802" y="2294"/>
                    <a:pt x="134566" y="5352"/>
                  </a:cubicBezTo>
                  <a:cubicBezTo>
                    <a:pt x="136095" y="9175"/>
                    <a:pt x="130743" y="11469"/>
                    <a:pt x="125391" y="11469"/>
                  </a:cubicBezTo>
                  <a:cubicBezTo>
                    <a:pt x="125391" y="11469"/>
                    <a:pt x="106276" y="9940"/>
                    <a:pt x="100924" y="6881"/>
                  </a:cubicBezTo>
                  <a:cubicBezTo>
                    <a:pt x="97101" y="4587"/>
                    <a:pt x="78752" y="6117"/>
                    <a:pt x="69577" y="6117"/>
                  </a:cubicBezTo>
                  <a:cubicBezTo>
                    <a:pt x="69577" y="6117"/>
                    <a:pt x="69577" y="6881"/>
                    <a:pt x="68812" y="6881"/>
                  </a:cubicBezTo>
                  <a:cubicBezTo>
                    <a:pt x="66518" y="9940"/>
                    <a:pt x="50462" y="19115"/>
                    <a:pt x="47404" y="17585"/>
                  </a:cubicBezTo>
                  <a:cubicBezTo>
                    <a:pt x="44346" y="16056"/>
                    <a:pt x="42816" y="22937"/>
                    <a:pt x="36700" y="24467"/>
                  </a:cubicBezTo>
                  <a:cubicBezTo>
                    <a:pt x="30583" y="25996"/>
                    <a:pt x="21408" y="23702"/>
                    <a:pt x="20643" y="26760"/>
                  </a:cubicBezTo>
                  <a:cubicBezTo>
                    <a:pt x="19879" y="29819"/>
                    <a:pt x="16056" y="36700"/>
                    <a:pt x="12233" y="40523"/>
                  </a:cubicBezTo>
                  <a:cubicBezTo>
                    <a:pt x="8410" y="44346"/>
                    <a:pt x="11469" y="48933"/>
                    <a:pt x="6881" y="49698"/>
                  </a:cubicBezTo>
                  <a:cubicBezTo>
                    <a:pt x="3823" y="50462"/>
                    <a:pt x="2294" y="57344"/>
                    <a:pt x="0" y="62696"/>
                  </a:cubicBezTo>
                  <a:cubicBezTo>
                    <a:pt x="0" y="62696"/>
                    <a:pt x="764" y="63460"/>
                    <a:pt x="764" y="63460"/>
                  </a:cubicBezTo>
                  <a:cubicBezTo>
                    <a:pt x="8410" y="65754"/>
                    <a:pt x="14527" y="75693"/>
                    <a:pt x="12998" y="84104"/>
                  </a:cubicBezTo>
                  <a:cubicBezTo>
                    <a:pt x="12233" y="93279"/>
                    <a:pt x="23702" y="96337"/>
                    <a:pt x="29818" y="90221"/>
                  </a:cubicBezTo>
                  <a:cubicBezTo>
                    <a:pt x="35171" y="84104"/>
                    <a:pt x="50462" y="94044"/>
                    <a:pt x="50462" y="97866"/>
                  </a:cubicBezTo>
                  <a:cubicBezTo>
                    <a:pt x="50462" y="102454"/>
                    <a:pt x="34406" y="93279"/>
                    <a:pt x="25995" y="100160"/>
                  </a:cubicBezTo>
                  <a:cubicBezTo>
                    <a:pt x="16820" y="107041"/>
                    <a:pt x="32877" y="113158"/>
                    <a:pt x="30583" y="120804"/>
                  </a:cubicBezTo>
                  <a:cubicBezTo>
                    <a:pt x="28289" y="127685"/>
                    <a:pt x="34406" y="138389"/>
                    <a:pt x="42816" y="137625"/>
                  </a:cubicBezTo>
                  <a:cubicBezTo>
                    <a:pt x="50462" y="137625"/>
                    <a:pt x="59637" y="150622"/>
                    <a:pt x="64225" y="148329"/>
                  </a:cubicBezTo>
                  <a:cubicBezTo>
                    <a:pt x="68812" y="146035"/>
                    <a:pt x="58108" y="126920"/>
                    <a:pt x="60402" y="123862"/>
                  </a:cubicBezTo>
                  <a:cubicBezTo>
                    <a:pt x="61931" y="120804"/>
                    <a:pt x="71870" y="129214"/>
                    <a:pt x="76458" y="123098"/>
                  </a:cubicBezTo>
                  <a:cubicBezTo>
                    <a:pt x="81045" y="116981"/>
                    <a:pt x="73400" y="113158"/>
                    <a:pt x="65754" y="113158"/>
                  </a:cubicBezTo>
                  <a:cubicBezTo>
                    <a:pt x="58872" y="113158"/>
                    <a:pt x="65754" y="103218"/>
                    <a:pt x="74164" y="108571"/>
                  </a:cubicBezTo>
                  <a:cubicBezTo>
                    <a:pt x="82575" y="113923"/>
                    <a:pt x="87162" y="107041"/>
                    <a:pt x="90985" y="106277"/>
                  </a:cubicBezTo>
                  <a:cubicBezTo>
                    <a:pt x="94808" y="105512"/>
                    <a:pt x="96337" y="90221"/>
                    <a:pt x="83339" y="86398"/>
                  </a:cubicBezTo>
                  <a:cubicBezTo>
                    <a:pt x="70341" y="82575"/>
                    <a:pt x="72635" y="96337"/>
                    <a:pt x="64225" y="87162"/>
                  </a:cubicBezTo>
                  <a:cubicBezTo>
                    <a:pt x="55814" y="77987"/>
                    <a:pt x="71870" y="81810"/>
                    <a:pt x="71870" y="74164"/>
                  </a:cubicBezTo>
                  <a:cubicBezTo>
                    <a:pt x="71870" y="66519"/>
                    <a:pt x="58872" y="55814"/>
                    <a:pt x="52756" y="46639"/>
                  </a:cubicBezTo>
                  <a:cubicBezTo>
                    <a:pt x="46639" y="37464"/>
                    <a:pt x="61166" y="33642"/>
                    <a:pt x="64989" y="39758"/>
                  </a:cubicBezTo>
                  <a:cubicBezTo>
                    <a:pt x="68047" y="45875"/>
                    <a:pt x="77987" y="45110"/>
                    <a:pt x="83339" y="42816"/>
                  </a:cubicBezTo>
                  <a:cubicBezTo>
                    <a:pt x="89456" y="40523"/>
                    <a:pt x="77223" y="29054"/>
                    <a:pt x="87927" y="24467"/>
                  </a:cubicBezTo>
                  <a:cubicBezTo>
                    <a:pt x="98631" y="19879"/>
                    <a:pt x="98631" y="27525"/>
                    <a:pt x="101689" y="29054"/>
                  </a:cubicBezTo>
                  <a:cubicBezTo>
                    <a:pt x="104747" y="30583"/>
                    <a:pt x="108570" y="19879"/>
                    <a:pt x="119274" y="19879"/>
                  </a:cubicBezTo>
                  <a:cubicBezTo>
                    <a:pt x="124627" y="19879"/>
                    <a:pt x="129979" y="23702"/>
                    <a:pt x="135330" y="27525"/>
                  </a:cubicBezTo>
                  <a:cubicBezTo>
                    <a:pt x="138389" y="23702"/>
                    <a:pt x="140683" y="22173"/>
                    <a:pt x="140683" y="19115"/>
                  </a:cubicBezTo>
                  <a:cubicBezTo>
                    <a:pt x="140683" y="15292"/>
                    <a:pt x="147564" y="13762"/>
                    <a:pt x="147564" y="7646"/>
                  </a:cubicBezTo>
                  <a:cubicBezTo>
                    <a:pt x="148328" y="6881"/>
                    <a:pt x="146799" y="3058"/>
                    <a:pt x="14603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6" name="Vrije vorm: vorm 475">
              <a:extLst>
                <a:ext uri="{FF2B5EF4-FFF2-40B4-BE49-F238E27FC236}">
                  <a16:creationId xmlns:a16="http://schemas.microsoft.com/office/drawing/2014/main" id="{7E90E936-DD53-4FF9-86E8-5E4842ADFFCE}"/>
                </a:ext>
              </a:extLst>
            </p:cNvPr>
            <p:cNvSpPr/>
            <p:nvPr/>
          </p:nvSpPr>
          <p:spPr>
            <a:xfrm>
              <a:off x="6797115" y="3224710"/>
              <a:ext cx="147772" cy="192733"/>
            </a:xfrm>
            <a:custGeom>
              <a:avLst/>
              <a:gdLst>
                <a:gd name="connsiteX0" fmla="*/ 126920 w 147772"/>
                <a:gd name="connsiteY0" fmla="*/ 181970 h 192733"/>
                <a:gd name="connsiteX1" fmla="*/ 90220 w 147772"/>
                <a:gd name="connsiteY1" fmla="*/ 177383 h 192733"/>
                <a:gd name="connsiteX2" fmla="*/ 76458 w 147772"/>
                <a:gd name="connsiteY2" fmla="*/ 183499 h 192733"/>
                <a:gd name="connsiteX3" fmla="*/ 110099 w 147772"/>
                <a:gd name="connsiteY3" fmla="*/ 192674 h 192733"/>
                <a:gd name="connsiteX4" fmla="*/ 141448 w 147772"/>
                <a:gd name="connsiteY4" fmla="*/ 182735 h 192733"/>
                <a:gd name="connsiteX5" fmla="*/ 126920 w 147772"/>
                <a:gd name="connsiteY5" fmla="*/ 181970 h 192733"/>
                <a:gd name="connsiteX6" fmla="*/ 146035 w 147772"/>
                <a:gd name="connsiteY6" fmla="*/ 0 h 192733"/>
                <a:gd name="connsiteX7" fmla="*/ 134566 w 147772"/>
                <a:gd name="connsiteY7" fmla="*/ 5352 h 192733"/>
                <a:gd name="connsiteX8" fmla="*/ 125391 w 147772"/>
                <a:gd name="connsiteY8" fmla="*/ 11469 h 192733"/>
                <a:gd name="connsiteX9" fmla="*/ 100924 w 147772"/>
                <a:gd name="connsiteY9" fmla="*/ 6881 h 192733"/>
                <a:gd name="connsiteX10" fmla="*/ 69577 w 147772"/>
                <a:gd name="connsiteY10" fmla="*/ 6117 h 192733"/>
                <a:gd name="connsiteX11" fmla="*/ 68812 w 147772"/>
                <a:gd name="connsiteY11" fmla="*/ 6881 h 192733"/>
                <a:gd name="connsiteX12" fmla="*/ 47404 w 147772"/>
                <a:gd name="connsiteY12" fmla="*/ 17585 h 192733"/>
                <a:gd name="connsiteX13" fmla="*/ 36700 w 147772"/>
                <a:gd name="connsiteY13" fmla="*/ 24467 h 192733"/>
                <a:gd name="connsiteX14" fmla="*/ 20643 w 147772"/>
                <a:gd name="connsiteY14" fmla="*/ 26760 h 192733"/>
                <a:gd name="connsiteX15" fmla="*/ 12233 w 147772"/>
                <a:gd name="connsiteY15" fmla="*/ 40523 h 192733"/>
                <a:gd name="connsiteX16" fmla="*/ 6881 w 147772"/>
                <a:gd name="connsiteY16" fmla="*/ 49698 h 192733"/>
                <a:gd name="connsiteX17" fmla="*/ 0 w 147772"/>
                <a:gd name="connsiteY17" fmla="*/ 62696 h 192733"/>
                <a:gd name="connsiteX18" fmla="*/ 764 w 147772"/>
                <a:gd name="connsiteY18" fmla="*/ 63460 h 192733"/>
                <a:gd name="connsiteX19" fmla="*/ 12998 w 147772"/>
                <a:gd name="connsiteY19" fmla="*/ 84104 h 192733"/>
                <a:gd name="connsiteX20" fmla="*/ 29818 w 147772"/>
                <a:gd name="connsiteY20" fmla="*/ 90221 h 192733"/>
                <a:gd name="connsiteX21" fmla="*/ 50462 w 147772"/>
                <a:gd name="connsiteY21" fmla="*/ 97866 h 192733"/>
                <a:gd name="connsiteX22" fmla="*/ 25995 w 147772"/>
                <a:gd name="connsiteY22" fmla="*/ 100160 h 192733"/>
                <a:gd name="connsiteX23" fmla="*/ 30583 w 147772"/>
                <a:gd name="connsiteY23" fmla="*/ 120804 h 192733"/>
                <a:gd name="connsiteX24" fmla="*/ 42816 w 147772"/>
                <a:gd name="connsiteY24" fmla="*/ 137625 h 192733"/>
                <a:gd name="connsiteX25" fmla="*/ 64225 w 147772"/>
                <a:gd name="connsiteY25" fmla="*/ 148329 h 192733"/>
                <a:gd name="connsiteX26" fmla="*/ 60402 w 147772"/>
                <a:gd name="connsiteY26" fmla="*/ 123862 h 192733"/>
                <a:gd name="connsiteX27" fmla="*/ 76458 w 147772"/>
                <a:gd name="connsiteY27" fmla="*/ 123098 h 192733"/>
                <a:gd name="connsiteX28" fmla="*/ 65754 w 147772"/>
                <a:gd name="connsiteY28" fmla="*/ 113158 h 192733"/>
                <a:gd name="connsiteX29" fmla="*/ 74164 w 147772"/>
                <a:gd name="connsiteY29" fmla="*/ 108571 h 192733"/>
                <a:gd name="connsiteX30" fmla="*/ 90985 w 147772"/>
                <a:gd name="connsiteY30" fmla="*/ 106277 h 192733"/>
                <a:gd name="connsiteX31" fmla="*/ 83339 w 147772"/>
                <a:gd name="connsiteY31" fmla="*/ 86398 h 192733"/>
                <a:gd name="connsiteX32" fmla="*/ 64225 w 147772"/>
                <a:gd name="connsiteY32" fmla="*/ 87162 h 192733"/>
                <a:gd name="connsiteX33" fmla="*/ 71870 w 147772"/>
                <a:gd name="connsiteY33" fmla="*/ 74164 h 192733"/>
                <a:gd name="connsiteX34" fmla="*/ 52756 w 147772"/>
                <a:gd name="connsiteY34" fmla="*/ 46639 h 192733"/>
                <a:gd name="connsiteX35" fmla="*/ 64989 w 147772"/>
                <a:gd name="connsiteY35" fmla="*/ 39758 h 192733"/>
                <a:gd name="connsiteX36" fmla="*/ 83339 w 147772"/>
                <a:gd name="connsiteY36" fmla="*/ 42816 h 192733"/>
                <a:gd name="connsiteX37" fmla="*/ 87927 w 147772"/>
                <a:gd name="connsiteY37" fmla="*/ 24467 h 192733"/>
                <a:gd name="connsiteX38" fmla="*/ 101689 w 147772"/>
                <a:gd name="connsiteY38" fmla="*/ 29054 h 192733"/>
                <a:gd name="connsiteX39" fmla="*/ 119274 w 147772"/>
                <a:gd name="connsiteY39" fmla="*/ 19879 h 192733"/>
                <a:gd name="connsiteX40" fmla="*/ 135330 w 147772"/>
                <a:gd name="connsiteY40" fmla="*/ 27525 h 192733"/>
                <a:gd name="connsiteX41" fmla="*/ 140683 w 147772"/>
                <a:gd name="connsiteY41" fmla="*/ 19115 h 192733"/>
                <a:gd name="connsiteX42" fmla="*/ 147564 w 147772"/>
                <a:gd name="connsiteY42" fmla="*/ 7646 h 192733"/>
                <a:gd name="connsiteX43" fmla="*/ 146035 w 147772"/>
                <a:gd name="connsiteY43" fmla="*/ 0 h 19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72" h="192733">
                  <a:moveTo>
                    <a:pt x="126920" y="181970"/>
                  </a:moveTo>
                  <a:cubicBezTo>
                    <a:pt x="121568" y="178912"/>
                    <a:pt x="96337" y="184264"/>
                    <a:pt x="90220" y="177383"/>
                  </a:cubicBezTo>
                  <a:cubicBezTo>
                    <a:pt x="83339" y="171266"/>
                    <a:pt x="70341" y="182735"/>
                    <a:pt x="76458" y="183499"/>
                  </a:cubicBezTo>
                  <a:cubicBezTo>
                    <a:pt x="84868" y="185029"/>
                    <a:pt x="97101" y="192674"/>
                    <a:pt x="110099" y="192674"/>
                  </a:cubicBezTo>
                  <a:cubicBezTo>
                    <a:pt x="123862" y="193439"/>
                    <a:pt x="141448" y="186558"/>
                    <a:pt x="141448" y="182735"/>
                  </a:cubicBezTo>
                  <a:cubicBezTo>
                    <a:pt x="140683" y="178912"/>
                    <a:pt x="132272" y="185029"/>
                    <a:pt x="126920" y="181970"/>
                  </a:cubicBezTo>
                  <a:moveTo>
                    <a:pt x="146035" y="0"/>
                  </a:moveTo>
                  <a:cubicBezTo>
                    <a:pt x="140683" y="765"/>
                    <a:pt x="133802" y="2294"/>
                    <a:pt x="134566" y="5352"/>
                  </a:cubicBezTo>
                  <a:cubicBezTo>
                    <a:pt x="136095" y="9175"/>
                    <a:pt x="130743" y="11469"/>
                    <a:pt x="125391" y="11469"/>
                  </a:cubicBezTo>
                  <a:cubicBezTo>
                    <a:pt x="125391" y="11469"/>
                    <a:pt x="106276" y="9940"/>
                    <a:pt x="100924" y="6881"/>
                  </a:cubicBezTo>
                  <a:cubicBezTo>
                    <a:pt x="97101" y="4587"/>
                    <a:pt x="78752" y="6117"/>
                    <a:pt x="69577" y="6117"/>
                  </a:cubicBezTo>
                  <a:cubicBezTo>
                    <a:pt x="69577" y="6117"/>
                    <a:pt x="69577" y="6881"/>
                    <a:pt x="68812" y="6881"/>
                  </a:cubicBezTo>
                  <a:cubicBezTo>
                    <a:pt x="66518" y="9940"/>
                    <a:pt x="50462" y="19115"/>
                    <a:pt x="47404" y="17585"/>
                  </a:cubicBezTo>
                  <a:cubicBezTo>
                    <a:pt x="44346" y="16056"/>
                    <a:pt x="42816" y="22937"/>
                    <a:pt x="36700" y="24467"/>
                  </a:cubicBezTo>
                  <a:cubicBezTo>
                    <a:pt x="30583" y="25996"/>
                    <a:pt x="21408" y="23702"/>
                    <a:pt x="20643" y="26760"/>
                  </a:cubicBezTo>
                  <a:cubicBezTo>
                    <a:pt x="19879" y="29819"/>
                    <a:pt x="16056" y="36700"/>
                    <a:pt x="12233" y="40523"/>
                  </a:cubicBezTo>
                  <a:cubicBezTo>
                    <a:pt x="8410" y="44346"/>
                    <a:pt x="11469" y="48933"/>
                    <a:pt x="6881" y="49698"/>
                  </a:cubicBezTo>
                  <a:cubicBezTo>
                    <a:pt x="3823" y="50462"/>
                    <a:pt x="2294" y="57344"/>
                    <a:pt x="0" y="62696"/>
                  </a:cubicBezTo>
                  <a:cubicBezTo>
                    <a:pt x="0" y="62696"/>
                    <a:pt x="764" y="63460"/>
                    <a:pt x="764" y="63460"/>
                  </a:cubicBezTo>
                  <a:cubicBezTo>
                    <a:pt x="8410" y="65754"/>
                    <a:pt x="14527" y="75693"/>
                    <a:pt x="12998" y="84104"/>
                  </a:cubicBezTo>
                  <a:cubicBezTo>
                    <a:pt x="12233" y="93279"/>
                    <a:pt x="23702" y="96337"/>
                    <a:pt x="29818" y="90221"/>
                  </a:cubicBezTo>
                  <a:cubicBezTo>
                    <a:pt x="35171" y="84104"/>
                    <a:pt x="50462" y="94044"/>
                    <a:pt x="50462" y="97866"/>
                  </a:cubicBezTo>
                  <a:cubicBezTo>
                    <a:pt x="50462" y="102454"/>
                    <a:pt x="34406" y="93279"/>
                    <a:pt x="25995" y="100160"/>
                  </a:cubicBezTo>
                  <a:cubicBezTo>
                    <a:pt x="16820" y="107041"/>
                    <a:pt x="32877" y="113158"/>
                    <a:pt x="30583" y="120804"/>
                  </a:cubicBezTo>
                  <a:cubicBezTo>
                    <a:pt x="28289" y="127685"/>
                    <a:pt x="34406" y="138389"/>
                    <a:pt x="42816" y="137625"/>
                  </a:cubicBezTo>
                  <a:cubicBezTo>
                    <a:pt x="50462" y="137625"/>
                    <a:pt x="59637" y="150622"/>
                    <a:pt x="64225" y="148329"/>
                  </a:cubicBezTo>
                  <a:cubicBezTo>
                    <a:pt x="68812" y="146035"/>
                    <a:pt x="58108" y="126920"/>
                    <a:pt x="60402" y="123862"/>
                  </a:cubicBezTo>
                  <a:cubicBezTo>
                    <a:pt x="61931" y="120804"/>
                    <a:pt x="71870" y="129214"/>
                    <a:pt x="76458" y="123098"/>
                  </a:cubicBezTo>
                  <a:cubicBezTo>
                    <a:pt x="81045" y="116981"/>
                    <a:pt x="73400" y="113158"/>
                    <a:pt x="65754" y="113158"/>
                  </a:cubicBezTo>
                  <a:cubicBezTo>
                    <a:pt x="58872" y="113158"/>
                    <a:pt x="65754" y="103218"/>
                    <a:pt x="74164" y="108571"/>
                  </a:cubicBezTo>
                  <a:cubicBezTo>
                    <a:pt x="82575" y="113923"/>
                    <a:pt x="87162" y="107041"/>
                    <a:pt x="90985" y="106277"/>
                  </a:cubicBezTo>
                  <a:cubicBezTo>
                    <a:pt x="94808" y="105512"/>
                    <a:pt x="96337" y="90221"/>
                    <a:pt x="83339" y="86398"/>
                  </a:cubicBezTo>
                  <a:cubicBezTo>
                    <a:pt x="70341" y="82575"/>
                    <a:pt x="72635" y="96337"/>
                    <a:pt x="64225" y="87162"/>
                  </a:cubicBezTo>
                  <a:cubicBezTo>
                    <a:pt x="55814" y="77987"/>
                    <a:pt x="71870" y="81810"/>
                    <a:pt x="71870" y="74164"/>
                  </a:cubicBezTo>
                  <a:cubicBezTo>
                    <a:pt x="71870" y="66519"/>
                    <a:pt x="58872" y="55814"/>
                    <a:pt x="52756" y="46639"/>
                  </a:cubicBezTo>
                  <a:cubicBezTo>
                    <a:pt x="46639" y="37464"/>
                    <a:pt x="61166" y="33642"/>
                    <a:pt x="64989" y="39758"/>
                  </a:cubicBezTo>
                  <a:cubicBezTo>
                    <a:pt x="68047" y="45875"/>
                    <a:pt x="77987" y="45110"/>
                    <a:pt x="83339" y="42816"/>
                  </a:cubicBezTo>
                  <a:cubicBezTo>
                    <a:pt x="89456" y="40523"/>
                    <a:pt x="77223" y="29054"/>
                    <a:pt x="87927" y="24467"/>
                  </a:cubicBezTo>
                  <a:cubicBezTo>
                    <a:pt x="98631" y="19879"/>
                    <a:pt x="98631" y="27525"/>
                    <a:pt x="101689" y="29054"/>
                  </a:cubicBezTo>
                  <a:cubicBezTo>
                    <a:pt x="104747" y="30583"/>
                    <a:pt x="108570" y="19879"/>
                    <a:pt x="119274" y="19879"/>
                  </a:cubicBezTo>
                  <a:cubicBezTo>
                    <a:pt x="124627" y="19879"/>
                    <a:pt x="129979" y="23702"/>
                    <a:pt x="135330" y="27525"/>
                  </a:cubicBezTo>
                  <a:cubicBezTo>
                    <a:pt x="138389" y="23702"/>
                    <a:pt x="140683" y="22173"/>
                    <a:pt x="140683" y="19115"/>
                  </a:cubicBezTo>
                  <a:cubicBezTo>
                    <a:pt x="140683" y="15292"/>
                    <a:pt x="147564" y="13762"/>
                    <a:pt x="147564" y="7646"/>
                  </a:cubicBezTo>
                  <a:cubicBezTo>
                    <a:pt x="148328" y="6881"/>
                    <a:pt x="146799" y="3058"/>
                    <a:pt x="14603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7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7075728" y="3394447"/>
              <a:ext cx="53980" cy="32737"/>
              <a:chOff x="7075728" y="3394447"/>
              <a:chExt cx="53980" cy="32737"/>
            </a:xfrm>
          </p:grpSpPr>
          <p:sp>
            <p:nvSpPr>
              <p:cNvPr id="478" name="Vrije vorm: vorm 477">
                <a:extLst>
                  <a:ext uri="{FF2B5EF4-FFF2-40B4-BE49-F238E27FC236}">
                    <a16:creationId xmlns:a16="http://schemas.microsoft.com/office/drawing/2014/main" id="{4C2C8F22-0D94-4FC8-A6D1-0544577704CA}"/>
                  </a:ext>
                </a:extLst>
              </p:cNvPr>
              <p:cNvSpPr/>
              <p:nvPr/>
            </p:nvSpPr>
            <p:spPr>
              <a:xfrm>
                <a:off x="7076187" y="3394447"/>
                <a:ext cx="53520" cy="32112"/>
              </a:xfrm>
              <a:custGeom>
                <a:avLst/>
                <a:gdLst>
                  <a:gd name="connsiteX0" fmla="*/ 0 w 53520"/>
                  <a:gd name="connsiteY0" fmla="*/ 0 h 32112"/>
                  <a:gd name="connsiteX1" fmla="*/ 53521 w 53520"/>
                  <a:gd name="connsiteY1" fmla="*/ 0 h 32112"/>
                  <a:gd name="connsiteX2" fmla="*/ 53521 w 53520"/>
                  <a:gd name="connsiteY2" fmla="*/ 32112 h 32112"/>
                  <a:gd name="connsiteX3" fmla="*/ 0 w 53520"/>
                  <a:gd name="connsiteY3" fmla="*/ 32112 h 3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20" h="32112">
                    <a:moveTo>
                      <a:pt x="0" y="0"/>
                    </a:moveTo>
                    <a:lnTo>
                      <a:pt x="53521" y="0"/>
                    </a:lnTo>
                    <a:lnTo>
                      <a:pt x="53521" y="32112"/>
                    </a:lnTo>
                    <a:lnTo>
                      <a:pt x="0" y="32112"/>
                    </a:lnTo>
                    <a:close/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479" name="Graphic 2">
                <a:extLst>
                  <a:ext uri="{FF2B5EF4-FFF2-40B4-BE49-F238E27FC236}">
                    <a16:creationId xmlns:a16="http://schemas.microsoft.com/office/drawing/2014/main" id="{8207A001-25B8-46F4-94D0-C7950566D47B}"/>
                  </a:ext>
                </a:extLst>
              </p:cNvPr>
              <p:cNvGrpSpPr/>
              <p:nvPr/>
            </p:nvGrpSpPr>
            <p:grpSpPr>
              <a:xfrm>
                <a:off x="7075728" y="3394447"/>
                <a:ext cx="53980" cy="32737"/>
                <a:chOff x="7075728" y="3394447"/>
                <a:chExt cx="53980" cy="32737"/>
              </a:xfrm>
            </p:grpSpPr>
            <p:sp>
              <p:nvSpPr>
                <p:cNvPr id="480" name="Vrije vorm: vorm 479">
                  <a:extLst>
                    <a:ext uri="{FF2B5EF4-FFF2-40B4-BE49-F238E27FC236}">
                      <a16:creationId xmlns:a16="http://schemas.microsoft.com/office/drawing/2014/main" id="{57271CE3-FFDF-4FD7-AB20-944784763BA6}"/>
                    </a:ext>
                  </a:extLst>
                </p:cNvPr>
                <p:cNvSpPr/>
                <p:nvPr/>
              </p:nvSpPr>
              <p:spPr>
                <a:xfrm>
                  <a:off x="7076187" y="3394447"/>
                  <a:ext cx="53520" cy="32112"/>
                </a:xfrm>
                <a:custGeom>
                  <a:avLst/>
                  <a:gdLst>
                    <a:gd name="connsiteX0" fmla="*/ 0 w 53520"/>
                    <a:gd name="connsiteY0" fmla="*/ 0 h 32112"/>
                    <a:gd name="connsiteX1" fmla="*/ 53521 w 53520"/>
                    <a:gd name="connsiteY1" fmla="*/ 0 h 32112"/>
                    <a:gd name="connsiteX2" fmla="*/ 53521 w 53520"/>
                    <a:gd name="connsiteY2" fmla="*/ 32112 h 32112"/>
                    <a:gd name="connsiteX3" fmla="*/ 0 w 53520"/>
                    <a:gd name="connsiteY3" fmla="*/ 32112 h 32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520" h="32112">
                      <a:moveTo>
                        <a:pt x="0" y="0"/>
                      </a:moveTo>
                      <a:lnTo>
                        <a:pt x="53521" y="0"/>
                      </a:lnTo>
                      <a:lnTo>
                        <a:pt x="53521" y="32112"/>
                      </a:lnTo>
                      <a:lnTo>
                        <a:pt x="0" y="32112"/>
                      </a:lnTo>
                      <a:close/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1" name="Vrije vorm: vorm 480">
                  <a:extLst>
                    <a:ext uri="{FF2B5EF4-FFF2-40B4-BE49-F238E27FC236}">
                      <a16:creationId xmlns:a16="http://schemas.microsoft.com/office/drawing/2014/main" id="{22D5D944-1A7A-4F6D-B606-5F381F709C62}"/>
                    </a:ext>
                  </a:extLst>
                </p:cNvPr>
                <p:cNvSpPr/>
                <p:nvPr/>
              </p:nvSpPr>
              <p:spPr>
                <a:xfrm>
                  <a:off x="7075728" y="3395091"/>
                  <a:ext cx="53285" cy="32093"/>
                </a:xfrm>
                <a:custGeom>
                  <a:avLst/>
                  <a:gdLst>
                    <a:gd name="connsiteX0" fmla="*/ 36395 w 53285"/>
                    <a:gd name="connsiteY0" fmla="*/ 21529 h 32093"/>
                    <a:gd name="connsiteX1" fmla="*/ 48628 w 53285"/>
                    <a:gd name="connsiteY1" fmla="*/ 6237 h 32093"/>
                    <a:gd name="connsiteX2" fmla="*/ 48628 w 53285"/>
                    <a:gd name="connsiteY2" fmla="*/ 1650 h 32093"/>
                    <a:gd name="connsiteX3" fmla="*/ 15751 w 53285"/>
                    <a:gd name="connsiteY3" fmla="*/ 12354 h 32093"/>
                    <a:gd name="connsiteX4" fmla="*/ 5047 w 53285"/>
                    <a:gd name="connsiteY4" fmla="*/ 29939 h 32093"/>
                    <a:gd name="connsiteX5" fmla="*/ 36395 w 53285"/>
                    <a:gd name="connsiteY5" fmla="*/ 21529 h 3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85" h="32093">
                      <a:moveTo>
                        <a:pt x="36395" y="21529"/>
                      </a:moveTo>
                      <a:cubicBezTo>
                        <a:pt x="35630" y="17706"/>
                        <a:pt x="40982" y="9295"/>
                        <a:pt x="48628" y="6237"/>
                      </a:cubicBezTo>
                      <a:cubicBezTo>
                        <a:pt x="56274" y="3179"/>
                        <a:pt x="53215" y="-2938"/>
                        <a:pt x="48628" y="1650"/>
                      </a:cubicBezTo>
                      <a:cubicBezTo>
                        <a:pt x="43276" y="6237"/>
                        <a:pt x="31043" y="11589"/>
                        <a:pt x="15751" y="12354"/>
                      </a:cubicBezTo>
                      <a:cubicBezTo>
                        <a:pt x="460" y="13118"/>
                        <a:pt x="-4893" y="23822"/>
                        <a:pt x="5047" y="29939"/>
                      </a:cubicBezTo>
                      <a:cubicBezTo>
                        <a:pt x="17280" y="36820"/>
                        <a:pt x="37159" y="25352"/>
                        <a:pt x="36395" y="21529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2" name="Vrije vorm: vorm 481">
                  <a:extLst>
                    <a:ext uri="{FF2B5EF4-FFF2-40B4-BE49-F238E27FC236}">
                      <a16:creationId xmlns:a16="http://schemas.microsoft.com/office/drawing/2014/main" id="{3E5C21C0-55FB-4A3F-A740-932888FF520F}"/>
                    </a:ext>
                  </a:extLst>
                </p:cNvPr>
                <p:cNvSpPr/>
                <p:nvPr/>
              </p:nvSpPr>
              <p:spPr>
                <a:xfrm>
                  <a:off x="7075728" y="3395091"/>
                  <a:ext cx="53285" cy="32093"/>
                </a:xfrm>
                <a:custGeom>
                  <a:avLst/>
                  <a:gdLst>
                    <a:gd name="connsiteX0" fmla="*/ 36395 w 53285"/>
                    <a:gd name="connsiteY0" fmla="*/ 21529 h 32093"/>
                    <a:gd name="connsiteX1" fmla="*/ 48628 w 53285"/>
                    <a:gd name="connsiteY1" fmla="*/ 6237 h 32093"/>
                    <a:gd name="connsiteX2" fmla="*/ 48628 w 53285"/>
                    <a:gd name="connsiteY2" fmla="*/ 1650 h 32093"/>
                    <a:gd name="connsiteX3" fmla="*/ 15751 w 53285"/>
                    <a:gd name="connsiteY3" fmla="*/ 12354 h 32093"/>
                    <a:gd name="connsiteX4" fmla="*/ 5047 w 53285"/>
                    <a:gd name="connsiteY4" fmla="*/ 29939 h 32093"/>
                    <a:gd name="connsiteX5" fmla="*/ 36395 w 53285"/>
                    <a:gd name="connsiteY5" fmla="*/ 21529 h 3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85" h="32093">
                      <a:moveTo>
                        <a:pt x="36395" y="21529"/>
                      </a:moveTo>
                      <a:cubicBezTo>
                        <a:pt x="35630" y="17706"/>
                        <a:pt x="40982" y="9295"/>
                        <a:pt x="48628" y="6237"/>
                      </a:cubicBezTo>
                      <a:cubicBezTo>
                        <a:pt x="56274" y="3179"/>
                        <a:pt x="53215" y="-2938"/>
                        <a:pt x="48628" y="1650"/>
                      </a:cubicBezTo>
                      <a:cubicBezTo>
                        <a:pt x="43276" y="6237"/>
                        <a:pt x="31043" y="11589"/>
                        <a:pt x="15751" y="12354"/>
                      </a:cubicBezTo>
                      <a:cubicBezTo>
                        <a:pt x="460" y="13118"/>
                        <a:pt x="-4893" y="23822"/>
                        <a:pt x="5047" y="29939"/>
                      </a:cubicBezTo>
                      <a:cubicBezTo>
                        <a:pt x="17280" y="36820"/>
                        <a:pt x="37159" y="25352"/>
                        <a:pt x="36395" y="21529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83" name="Vrije vorm: vorm 482">
              <a:extLst>
                <a:ext uri="{FF2B5EF4-FFF2-40B4-BE49-F238E27FC236}">
                  <a16:creationId xmlns:a16="http://schemas.microsoft.com/office/drawing/2014/main" id="{E48E9A03-26E3-476C-AD9F-206C9964A82C}"/>
                </a:ext>
              </a:extLst>
            </p:cNvPr>
            <p:cNvSpPr/>
            <p:nvPr/>
          </p:nvSpPr>
          <p:spPr>
            <a:xfrm>
              <a:off x="7106771" y="4193194"/>
              <a:ext cx="187322" cy="237260"/>
            </a:xfrm>
            <a:custGeom>
              <a:avLst/>
              <a:gdLst>
                <a:gd name="connsiteX0" fmla="*/ 165914 w 187322"/>
                <a:gd name="connsiteY0" fmla="*/ 52996 h 237260"/>
                <a:gd name="connsiteX1" fmla="*/ 176618 w 187322"/>
                <a:gd name="connsiteY1" fmla="*/ 35411 h 237260"/>
                <a:gd name="connsiteX2" fmla="*/ 187322 w 187322"/>
                <a:gd name="connsiteY2" fmla="*/ 18590 h 237260"/>
                <a:gd name="connsiteX3" fmla="*/ 175854 w 187322"/>
                <a:gd name="connsiteY3" fmla="*/ 21648 h 237260"/>
                <a:gd name="connsiteX4" fmla="*/ 164385 w 187322"/>
                <a:gd name="connsiteY4" fmla="*/ 17061 h 237260"/>
                <a:gd name="connsiteX5" fmla="*/ 144506 w 187322"/>
                <a:gd name="connsiteY5" fmla="*/ 21648 h 237260"/>
                <a:gd name="connsiteX6" fmla="*/ 129214 w 187322"/>
                <a:gd name="connsiteY6" fmla="*/ 34646 h 237260"/>
                <a:gd name="connsiteX7" fmla="*/ 102454 w 187322"/>
                <a:gd name="connsiteY7" fmla="*/ 30059 h 237260"/>
                <a:gd name="connsiteX8" fmla="*/ 75693 w 187322"/>
                <a:gd name="connsiteY8" fmla="*/ 14002 h 237260"/>
                <a:gd name="connsiteX9" fmla="*/ 51991 w 187322"/>
                <a:gd name="connsiteY9" fmla="*/ 9415 h 237260"/>
                <a:gd name="connsiteX10" fmla="*/ 38229 w 187322"/>
                <a:gd name="connsiteY10" fmla="*/ 2534 h 237260"/>
                <a:gd name="connsiteX11" fmla="*/ 24466 w 187322"/>
                <a:gd name="connsiteY11" fmla="*/ 1005 h 237260"/>
                <a:gd name="connsiteX12" fmla="*/ 6117 w 187322"/>
                <a:gd name="connsiteY12" fmla="*/ 14002 h 237260"/>
                <a:gd name="connsiteX13" fmla="*/ 3058 w 187322"/>
                <a:gd name="connsiteY13" fmla="*/ 17825 h 237260"/>
                <a:gd name="connsiteX14" fmla="*/ 13762 w 187322"/>
                <a:gd name="connsiteY14" fmla="*/ 27765 h 237260"/>
                <a:gd name="connsiteX15" fmla="*/ 16056 w 187322"/>
                <a:gd name="connsiteY15" fmla="*/ 45350 h 237260"/>
                <a:gd name="connsiteX16" fmla="*/ 25231 w 187322"/>
                <a:gd name="connsiteY16" fmla="*/ 53761 h 237260"/>
                <a:gd name="connsiteX17" fmla="*/ 23702 w 187322"/>
                <a:gd name="connsiteY17" fmla="*/ 73640 h 237260"/>
                <a:gd name="connsiteX18" fmla="*/ 8410 w 187322"/>
                <a:gd name="connsiteY18" fmla="*/ 101929 h 237260"/>
                <a:gd name="connsiteX19" fmla="*/ 1529 w 187322"/>
                <a:gd name="connsiteY19" fmla="*/ 117221 h 237260"/>
                <a:gd name="connsiteX20" fmla="*/ 16820 w 187322"/>
                <a:gd name="connsiteY20" fmla="*/ 126396 h 237260"/>
                <a:gd name="connsiteX21" fmla="*/ 0 w 187322"/>
                <a:gd name="connsiteY21" fmla="*/ 141687 h 237260"/>
                <a:gd name="connsiteX22" fmla="*/ 0 w 187322"/>
                <a:gd name="connsiteY22" fmla="*/ 143981 h 237260"/>
                <a:gd name="connsiteX23" fmla="*/ 87927 w 187322"/>
                <a:gd name="connsiteY23" fmla="*/ 192914 h 237260"/>
                <a:gd name="connsiteX24" fmla="*/ 86398 w 187322"/>
                <a:gd name="connsiteY24" fmla="*/ 208206 h 237260"/>
                <a:gd name="connsiteX25" fmla="*/ 125391 w 187322"/>
                <a:gd name="connsiteY25" fmla="*/ 237260 h 237260"/>
                <a:gd name="connsiteX26" fmla="*/ 148328 w 187322"/>
                <a:gd name="connsiteY26" fmla="*/ 184504 h 237260"/>
                <a:gd name="connsiteX27" fmla="*/ 162856 w 187322"/>
                <a:gd name="connsiteY27" fmla="*/ 172271 h 237260"/>
                <a:gd name="connsiteX28" fmla="*/ 175854 w 187322"/>
                <a:gd name="connsiteY28" fmla="*/ 163860 h 237260"/>
                <a:gd name="connsiteX29" fmla="*/ 178147 w 187322"/>
                <a:gd name="connsiteY29" fmla="*/ 160802 h 237260"/>
                <a:gd name="connsiteX30" fmla="*/ 166679 w 187322"/>
                <a:gd name="connsiteY30" fmla="*/ 141687 h 237260"/>
                <a:gd name="connsiteX31" fmla="*/ 165914 w 187322"/>
                <a:gd name="connsiteY31" fmla="*/ 52996 h 2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322" h="237260">
                  <a:moveTo>
                    <a:pt x="165914" y="52996"/>
                  </a:moveTo>
                  <a:lnTo>
                    <a:pt x="176618" y="35411"/>
                  </a:lnTo>
                  <a:lnTo>
                    <a:pt x="187322" y="18590"/>
                  </a:lnTo>
                  <a:cubicBezTo>
                    <a:pt x="181970" y="20119"/>
                    <a:pt x="177382" y="20884"/>
                    <a:pt x="175854" y="21648"/>
                  </a:cubicBezTo>
                  <a:cubicBezTo>
                    <a:pt x="172031" y="23942"/>
                    <a:pt x="165914" y="20884"/>
                    <a:pt x="164385" y="17061"/>
                  </a:cubicBezTo>
                  <a:cubicBezTo>
                    <a:pt x="162856" y="13238"/>
                    <a:pt x="152151" y="16296"/>
                    <a:pt x="144506" y="21648"/>
                  </a:cubicBezTo>
                  <a:cubicBezTo>
                    <a:pt x="136095" y="26236"/>
                    <a:pt x="132272" y="36940"/>
                    <a:pt x="129214" y="34646"/>
                  </a:cubicBezTo>
                  <a:cubicBezTo>
                    <a:pt x="126156" y="32352"/>
                    <a:pt x="107806" y="30059"/>
                    <a:pt x="102454" y="30059"/>
                  </a:cubicBezTo>
                  <a:cubicBezTo>
                    <a:pt x="97101" y="30059"/>
                    <a:pt x="81045" y="18590"/>
                    <a:pt x="75693" y="14002"/>
                  </a:cubicBezTo>
                  <a:cubicBezTo>
                    <a:pt x="70341" y="9415"/>
                    <a:pt x="55814" y="10944"/>
                    <a:pt x="51991" y="9415"/>
                  </a:cubicBezTo>
                  <a:cubicBezTo>
                    <a:pt x="48169" y="7121"/>
                    <a:pt x="41287" y="5592"/>
                    <a:pt x="38229" y="2534"/>
                  </a:cubicBezTo>
                  <a:cubicBezTo>
                    <a:pt x="35935" y="-525"/>
                    <a:pt x="29818" y="-525"/>
                    <a:pt x="24466" y="1005"/>
                  </a:cubicBezTo>
                  <a:cubicBezTo>
                    <a:pt x="19115" y="1769"/>
                    <a:pt x="6881" y="9415"/>
                    <a:pt x="6117" y="14002"/>
                  </a:cubicBezTo>
                  <a:cubicBezTo>
                    <a:pt x="6117" y="15532"/>
                    <a:pt x="4587" y="17061"/>
                    <a:pt x="3058" y="17825"/>
                  </a:cubicBezTo>
                  <a:lnTo>
                    <a:pt x="13762" y="27765"/>
                  </a:lnTo>
                  <a:lnTo>
                    <a:pt x="16056" y="45350"/>
                  </a:lnTo>
                  <a:lnTo>
                    <a:pt x="25231" y="53761"/>
                  </a:lnTo>
                  <a:cubicBezTo>
                    <a:pt x="25231" y="53761"/>
                    <a:pt x="25231" y="63700"/>
                    <a:pt x="23702" y="73640"/>
                  </a:cubicBezTo>
                  <a:cubicBezTo>
                    <a:pt x="22173" y="83579"/>
                    <a:pt x="14527" y="95813"/>
                    <a:pt x="8410" y="101929"/>
                  </a:cubicBezTo>
                  <a:cubicBezTo>
                    <a:pt x="6881" y="103458"/>
                    <a:pt x="3823" y="109575"/>
                    <a:pt x="1529" y="117221"/>
                  </a:cubicBezTo>
                  <a:cubicBezTo>
                    <a:pt x="10704" y="119515"/>
                    <a:pt x="17585" y="123338"/>
                    <a:pt x="16820" y="126396"/>
                  </a:cubicBezTo>
                  <a:cubicBezTo>
                    <a:pt x="16056" y="132512"/>
                    <a:pt x="0" y="129454"/>
                    <a:pt x="0" y="141687"/>
                  </a:cubicBezTo>
                  <a:cubicBezTo>
                    <a:pt x="0" y="142452"/>
                    <a:pt x="0" y="143217"/>
                    <a:pt x="0" y="143981"/>
                  </a:cubicBezTo>
                  <a:lnTo>
                    <a:pt x="87927" y="192914"/>
                  </a:lnTo>
                  <a:lnTo>
                    <a:pt x="86398" y="208206"/>
                  </a:lnTo>
                  <a:cubicBezTo>
                    <a:pt x="86398" y="208206"/>
                    <a:pt x="106276" y="223498"/>
                    <a:pt x="125391" y="237260"/>
                  </a:cubicBezTo>
                  <a:cubicBezTo>
                    <a:pt x="133802" y="214323"/>
                    <a:pt x="145270" y="189092"/>
                    <a:pt x="148328" y="184504"/>
                  </a:cubicBezTo>
                  <a:cubicBezTo>
                    <a:pt x="153681" y="176094"/>
                    <a:pt x="158268" y="177623"/>
                    <a:pt x="162856" y="172271"/>
                  </a:cubicBezTo>
                  <a:cubicBezTo>
                    <a:pt x="167443" y="166154"/>
                    <a:pt x="168972" y="175329"/>
                    <a:pt x="175854" y="163860"/>
                  </a:cubicBezTo>
                  <a:cubicBezTo>
                    <a:pt x="176618" y="163096"/>
                    <a:pt x="177382" y="162331"/>
                    <a:pt x="178147" y="160802"/>
                  </a:cubicBezTo>
                  <a:lnTo>
                    <a:pt x="166679" y="141687"/>
                  </a:lnTo>
                  <a:lnTo>
                    <a:pt x="165914" y="529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4" name="Vrije vorm: vorm 483">
              <a:extLst>
                <a:ext uri="{FF2B5EF4-FFF2-40B4-BE49-F238E27FC236}">
                  <a16:creationId xmlns:a16="http://schemas.microsoft.com/office/drawing/2014/main" id="{D90FB656-FE73-411A-922B-626A1FA39F28}"/>
                </a:ext>
              </a:extLst>
            </p:cNvPr>
            <p:cNvSpPr/>
            <p:nvPr/>
          </p:nvSpPr>
          <p:spPr>
            <a:xfrm>
              <a:off x="7106771" y="4193194"/>
              <a:ext cx="187322" cy="237260"/>
            </a:xfrm>
            <a:custGeom>
              <a:avLst/>
              <a:gdLst>
                <a:gd name="connsiteX0" fmla="*/ 165914 w 187322"/>
                <a:gd name="connsiteY0" fmla="*/ 52996 h 237260"/>
                <a:gd name="connsiteX1" fmla="*/ 176618 w 187322"/>
                <a:gd name="connsiteY1" fmla="*/ 35411 h 237260"/>
                <a:gd name="connsiteX2" fmla="*/ 187322 w 187322"/>
                <a:gd name="connsiteY2" fmla="*/ 18590 h 237260"/>
                <a:gd name="connsiteX3" fmla="*/ 175854 w 187322"/>
                <a:gd name="connsiteY3" fmla="*/ 21648 h 237260"/>
                <a:gd name="connsiteX4" fmla="*/ 164385 w 187322"/>
                <a:gd name="connsiteY4" fmla="*/ 17061 h 237260"/>
                <a:gd name="connsiteX5" fmla="*/ 144506 w 187322"/>
                <a:gd name="connsiteY5" fmla="*/ 21648 h 237260"/>
                <a:gd name="connsiteX6" fmla="*/ 129214 w 187322"/>
                <a:gd name="connsiteY6" fmla="*/ 34646 h 237260"/>
                <a:gd name="connsiteX7" fmla="*/ 102454 w 187322"/>
                <a:gd name="connsiteY7" fmla="*/ 30059 h 237260"/>
                <a:gd name="connsiteX8" fmla="*/ 75693 w 187322"/>
                <a:gd name="connsiteY8" fmla="*/ 14002 h 237260"/>
                <a:gd name="connsiteX9" fmla="*/ 51991 w 187322"/>
                <a:gd name="connsiteY9" fmla="*/ 9415 h 237260"/>
                <a:gd name="connsiteX10" fmla="*/ 38229 w 187322"/>
                <a:gd name="connsiteY10" fmla="*/ 2534 h 237260"/>
                <a:gd name="connsiteX11" fmla="*/ 24466 w 187322"/>
                <a:gd name="connsiteY11" fmla="*/ 1005 h 237260"/>
                <a:gd name="connsiteX12" fmla="*/ 6117 w 187322"/>
                <a:gd name="connsiteY12" fmla="*/ 14002 h 237260"/>
                <a:gd name="connsiteX13" fmla="*/ 3058 w 187322"/>
                <a:gd name="connsiteY13" fmla="*/ 17825 h 237260"/>
                <a:gd name="connsiteX14" fmla="*/ 13762 w 187322"/>
                <a:gd name="connsiteY14" fmla="*/ 27765 h 237260"/>
                <a:gd name="connsiteX15" fmla="*/ 16056 w 187322"/>
                <a:gd name="connsiteY15" fmla="*/ 45350 h 237260"/>
                <a:gd name="connsiteX16" fmla="*/ 25231 w 187322"/>
                <a:gd name="connsiteY16" fmla="*/ 53761 h 237260"/>
                <a:gd name="connsiteX17" fmla="*/ 23702 w 187322"/>
                <a:gd name="connsiteY17" fmla="*/ 73640 h 237260"/>
                <a:gd name="connsiteX18" fmla="*/ 8410 w 187322"/>
                <a:gd name="connsiteY18" fmla="*/ 101929 h 237260"/>
                <a:gd name="connsiteX19" fmla="*/ 1529 w 187322"/>
                <a:gd name="connsiteY19" fmla="*/ 117221 h 237260"/>
                <a:gd name="connsiteX20" fmla="*/ 16820 w 187322"/>
                <a:gd name="connsiteY20" fmla="*/ 126396 h 237260"/>
                <a:gd name="connsiteX21" fmla="*/ 0 w 187322"/>
                <a:gd name="connsiteY21" fmla="*/ 141687 h 237260"/>
                <a:gd name="connsiteX22" fmla="*/ 0 w 187322"/>
                <a:gd name="connsiteY22" fmla="*/ 143981 h 237260"/>
                <a:gd name="connsiteX23" fmla="*/ 87927 w 187322"/>
                <a:gd name="connsiteY23" fmla="*/ 192914 h 237260"/>
                <a:gd name="connsiteX24" fmla="*/ 86398 w 187322"/>
                <a:gd name="connsiteY24" fmla="*/ 208206 h 237260"/>
                <a:gd name="connsiteX25" fmla="*/ 125391 w 187322"/>
                <a:gd name="connsiteY25" fmla="*/ 237260 h 237260"/>
                <a:gd name="connsiteX26" fmla="*/ 148328 w 187322"/>
                <a:gd name="connsiteY26" fmla="*/ 184504 h 237260"/>
                <a:gd name="connsiteX27" fmla="*/ 162856 w 187322"/>
                <a:gd name="connsiteY27" fmla="*/ 172271 h 237260"/>
                <a:gd name="connsiteX28" fmla="*/ 175854 w 187322"/>
                <a:gd name="connsiteY28" fmla="*/ 163860 h 237260"/>
                <a:gd name="connsiteX29" fmla="*/ 178147 w 187322"/>
                <a:gd name="connsiteY29" fmla="*/ 160802 h 237260"/>
                <a:gd name="connsiteX30" fmla="*/ 166679 w 187322"/>
                <a:gd name="connsiteY30" fmla="*/ 141687 h 237260"/>
                <a:gd name="connsiteX31" fmla="*/ 165914 w 187322"/>
                <a:gd name="connsiteY31" fmla="*/ 52996 h 2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322" h="237260">
                  <a:moveTo>
                    <a:pt x="165914" y="52996"/>
                  </a:moveTo>
                  <a:lnTo>
                    <a:pt x="176618" y="35411"/>
                  </a:lnTo>
                  <a:lnTo>
                    <a:pt x="187322" y="18590"/>
                  </a:lnTo>
                  <a:cubicBezTo>
                    <a:pt x="181970" y="20119"/>
                    <a:pt x="177382" y="20884"/>
                    <a:pt x="175854" y="21648"/>
                  </a:cubicBezTo>
                  <a:cubicBezTo>
                    <a:pt x="172031" y="23942"/>
                    <a:pt x="165914" y="20884"/>
                    <a:pt x="164385" y="17061"/>
                  </a:cubicBezTo>
                  <a:cubicBezTo>
                    <a:pt x="162856" y="13238"/>
                    <a:pt x="152151" y="16296"/>
                    <a:pt x="144506" y="21648"/>
                  </a:cubicBezTo>
                  <a:cubicBezTo>
                    <a:pt x="136095" y="26236"/>
                    <a:pt x="132272" y="36940"/>
                    <a:pt x="129214" y="34646"/>
                  </a:cubicBezTo>
                  <a:cubicBezTo>
                    <a:pt x="126156" y="32352"/>
                    <a:pt x="107806" y="30059"/>
                    <a:pt x="102454" y="30059"/>
                  </a:cubicBezTo>
                  <a:cubicBezTo>
                    <a:pt x="97101" y="30059"/>
                    <a:pt x="81045" y="18590"/>
                    <a:pt x="75693" y="14002"/>
                  </a:cubicBezTo>
                  <a:cubicBezTo>
                    <a:pt x="70341" y="9415"/>
                    <a:pt x="55814" y="10944"/>
                    <a:pt x="51991" y="9415"/>
                  </a:cubicBezTo>
                  <a:cubicBezTo>
                    <a:pt x="48169" y="7121"/>
                    <a:pt x="41287" y="5592"/>
                    <a:pt x="38229" y="2534"/>
                  </a:cubicBezTo>
                  <a:cubicBezTo>
                    <a:pt x="35935" y="-525"/>
                    <a:pt x="29818" y="-525"/>
                    <a:pt x="24466" y="1005"/>
                  </a:cubicBezTo>
                  <a:cubicBezTo>
                    <a:pt x="19115" y="1769"/>
                    <a:pt x="6881" y="9415"/>
                    <a:pt x="6117" y="14002"/>
                  </a:cubicBezTo>
                  <a:cubicBezTo>
                    <a:pt x="6117" y="15532"/>
                    <a:pt x="4587" y="17061"/>
                    <a:pt x="3058" y="17825"/>
                  </a:cubicBezTo>
                  <a:lnTo>
                    <a:pt x="13762" y="27765"/>
                  </a:lnTo>
                  <a:lnTo>
                    <a:pt x="16056" y="45350"/>
                  </a:lnTo>
                  <a:lnTo>
                    <a:pt x="25231" y="53761"/>
                  </a:lnTo>
                  <a:cubicBezTo>
                    <a:pt x="25231" y="53761"/>
                    <a:pt x="25231" y="63700"/>
                    <a:pt x="23702" y="73640"/>
                  </a:cubicBezTo>
                  <a:cubicBezTo>
                    <a:pt x="22173" y="83579"/>
                    <a:pt x="14527" y="95813"/>
                    <a:pt x="8410" y="101929"/>
                  </a:cubicBezTo>
                  <a:cubicBezTo>
                    <a:pt x="6881" y="103458"/>
                    <a:pt x="3823" y="109575"/>
                    <a:pt x="1529" y="117221"/>
                  </a:cubicBezTo>
                  <a:cubicBezTo>
                    <a:pt x="10704" y="119515"/>
                    <a:pt x="17585" y="123338"/>
                    <a:pt x="16820" y="126396"/>
                  </a:cubicBezTo>
                  <a:cubicBezTo>
                    <a:pt x="16056" y="132512"/>
                    <a:pt x="0" y="129454"/>
                    <a:pt x="0" y="141687"/>
                  </a:cubicBezTo>
                  <a:cubicBezTo>
                    <a:pt x="0" y="142452"/>
                    <a:pt x="0" y="143217"/>
                    <a:pt x="0" y="143981"/>
                  </a:cubicBezTo>
                  <a:lnTo>
                    <a:pt x="87927" y="192914"/>
                  </a:lnTo>
                  <a:lnTo>
                    <a:pt x="86398" y="208206"/>
                  </a:lnTo>
                  <a:cubicBezTo>
                    <a:pt x="86398" y="208206"/>
                    <a:pt x="106276" y="223498"/>
                    <a:pt x="125391" y="237260"/>
                  </a:cubicBezTo>
                  <a:cubicBezTo>
                    <a:pt x="133802" y="214323"/>
                    <a:pt x="145270" y="189092"/>
                    <a:pt x="148328" y="184504"/>
                  </a:cubicBezTo>
                  <a:cubicBezTo>
                    <a:pt x="153681" y="176094"/>
                    <a:pt x="158268" y="177623"/>
                    <a:pt x="162856" y="172271"/>
                  </a:cubicBezTo>
                  <a:cubicBezTo>
                    <a:pt x="167443" y="166154"/>
                    <a:pt x="168972" y="175329"/>
                    <a:pt x="175854" y="163860"/>
                  </a:cubicBezTo>
                  <a:cubicBezTo>
                    <a:pt x="176618" y="163096"/>
                    <a:pt x="177382" y="162331"/>
                    <a:pt x="178147" y="160802"/>
                  </a:cubicBezTo>
                  <a:lnTo>
                    <a:pt x="166679" y="141687"/>
                  </a:lnTo>
                  <a:lnTo>
                    <a:pt x="165914" y="529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5" name="Vrije vorm: vorm 484">
              <a:extLst>
                <a:ext uri="{FF2B5EF4-FFF2-40B4-BE49-F238E27FC236}">
                  <a16:creationId xmlns:a16="http://schemas.microsoft.com/office/drawing/2014/main" id="{8851626E-C13E-4512-A02A-78B11690A31B}"/>
                </a:ext>
              </a:extLst>
            </p:cNvPr>
            <p:cNvSpPr/>
            <p:nvPr/>
          </p:nvSpPr>
          <p:spPr>
            <a:xfrm>
              <a:off x="7005846" y="4210255"/>
              <a:ext cx="126920" cy="137827"/>
            </a:xfrm>
            <a:custGeom>
              <a:avLst/>
              <a:gdLst>
                <a:gd name="connsiteX0" fmla="*/ 116981 w 126920"/>
                <a:gd name="connsiteY0" fmla="*/ 27525 h 137827"/>
                <a:gd name="connsiteX1" fmla="*/ 114687 w 126920"/>
                <a:gd name="connsiteY1" fmla="*/ 9939 h 137827"/>
                <a:gd name="connsiteX2" fmla="*/ 103983 w 126920"/>
                <a:gd name="connsiteY2" fmla="*/ 0 h 137827"/>
                <a:gd name="connsiteX3" fmla="*/ 96337 w 126920"/>
                <a:gd name="connsiteY3" fmla="*/ 7646 h 137827"/>
                <a:gd name="connsiteX4" fmla="*/ 81810 w 126920"/>
                <a:gd name="connsiteY4" fmla="*/ 8410 h 137827"/>
                <a:gd name="connsiteX5" fmla="*/ 64989 w 126920"/>
                <a:gd name="connsiteY5" fmla="*/ 14527 h 137827"/>
                <a:gd name="connsiteX6" fmla="*/ 50462 w 126920"/>
                <a:gd name="connsiteY6" fmla="*/ 9175 h 137827"/>
                <a:gd name="connsiteX7" fmla="*/ 32877 w 126920"/>
                <a:gd name="connsiteY7" fmla="*/ 14527 h 137827"/>
                <a:gd name="connsiteX8" fmla="*/ 30583 w 126920"/>
                <a:gd name="connsiteY8" fmla="*/ 35935 h 137827"/>
                <a:gd name="connsiteX9" fmla="*/ 38229 w 126920"/>
                <a:gd name="connsiteY9" fmla="*/ 48169 h 137827"/>
                <a:gd name="connsiteX10" fmla="*/ 31348 w 126920"/>
                <a:gd name="connsiteY10" fmla="*/ 60402 h 137827"/>
                <a:gd name="connsiteX11" fmla="*/ 21408 w 126920"/>
                <a:gd name="connsiteY11" fmla="*/ 67283 h 137827"/>
                <a:gd name="connsiteX12" fmla="*/ 12998 w 126920"/>
                <a:gd name="connsiteY12" fmla="*/ 81045 h 137827"/>
                <a:gd name="connsiteX13" fmla="*/ 7646 w 126920"/>
                <a:gd name="connsiteY13" fmla="*/ 98631 h 137827"/>
                <a:gd name="connsiteX14" fmla="*/ 3823 w 126920"/>
                <a:gd name="connsiteY14" fmla="*/ 120039 h 137827"/>
                <a:gd name="connsiteX15" fmla="*/ 0 w 126920"/>
                <a:gd name="connsiteY15" fmla="*/ 137625 h 137827"/>
                <a:gd name="connsiteX16" fmla="*/ 11469 w 126920"/>
                <a:gd name="connsiteY16" fmla="*/ 135331 h 137827"/>
                <a:gd name="connsiteX17" fmla="*/ 35171 w 126920"/>
                <a:gd name="connsiteY17" fmla="*/ 127685 h 137827"/>
                <a:gd name="connsiteX18" fmla="*/ 54285 w 126920"/>
                <a:gd name="connsiteY18" fmla="*/ 126156 h 137827"/>
                <a:gd name="connsiteX19" fmla="*/ 71870 w 126920"/>
                <a:gd name="connsiteY19" fmla="*/ 99396 h 137827"/>
                <a:gd name="connsiteX20" fmla="*/ 103218 w 126920"/>
                <a:gd name="connsiteY20" fmla="*/ 100160 h 137827"/>
                <a:gd name="connsiteX21" fmla="*/ 110099 w 126920"/>
                <a:gd name="connsiteY21" fmla="*/ 84868 h 137827"/>
                <a:gd name="connsiteX22" fmla="*/ 125391 w 126920"/>
                <a:gd name="connsiteY22" fmla="*/ 56579 h 137827"/>
                <a:gd name="connsiteX23" fmla="*/ 126920 w 126920"/>
                <a:gd name="connsiteY23" fmla="*/ 36700 h 137827"/>
                <a:gd name="connsiteX24" fmla="*/ 116981 w 126920"/>
                <a:gd name="connsiteY24" fmla="*/ 27525 h 13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0" h="137827">
                  <a:moveTo>
                    <a:pt x="116981" y="27525"/>
                  </a:moveTo>
                  <a:lnTo>
                    <a:pt x="114687" y="9939"/>
                  </a:lnTo>
                  <a:lnTo>
                    <a:pt x="103983" y="0"/>
                  </a:lnTo>
                  <a:cubicBezTo>
                    <a:pt x="100925" y="3058"/>
                    <a:pt x="96337" y="5352"/>
                    <a:pt x="96337" y="7646"/>
                  </a:cubicBezTo>
                  <a:cubicBezTo>
                    <a:pt x="95573" y="11469"/>
                    <a:pt x="86398" y="10704"/>
                    <a:pt x="81810" y="8410"/>
                  </a:cubicBezTo>
                  <a:cubicBezTo>
                    <a:pt x="77987" y="6117"/>
                    <a:pt x="66519" y="11469"/>
                    <a:pt x="64989" y="14527"/>
                  </a:cubicBezTo>
                  <a:cubicBezTo>
                    <a:pt x="62696" y="17585"/>
                    <a:pt x="55814" y="8410"/>
                    <a:pt x="50462" y="9175"/>
                  </a:cubicBezTo>
                  <a:cubicBezTo>
                    <a:pt x="45110" y="9939"/>
                    <a:pt x="32877" y="14527"/>
                    <a:pt x="32877" y="14527"/>
                  </a:cubicBezTo>
                  <a:cubicBezTo>
                    <a:pt x="32877" y="14527"/>
                    <a:pt x="30583" y="29819"/>
                    <a:pt x="30583" y="35935"/>
                  </a:cubicBezTo>
                  <a:cubicBezTo>
                    <a:pt x="30583" y="42052"/>
                    <a:pt x="38229" y="42816"/>
                    <a:pt x="38229" y="48169"/>
                  </a:cubicBezTo>
                  <a:cubicBezTo>
                    <a:pt x="38229" y="52756"/>
                    <a:pt x="32113" y="57344"/>
                    <a:pt x="31348" y="60402"/>
                  </a:cubicBezTo>
                  <a:cubicBezTo>
                    <a:pt x="30583" y="63460"/>
                    <a:pt x="26760" y="65754"/>
                    <a:pt x="21408" y="67283"/>
                  </a:cubicBezTo>
                  <a:cubicBezTo>
                    <a:pt x="16056" y="68812"/>
                    <a:pt x="16821" y="77223"/>
                    <a:pt x="12998" y="81045"/>
                  </a:cubicBezTo>
                  <a:cubicBezTo>
                    <a:pt x="9175" y="84104"/>
                    <a:pt x="9939" y="92514"/>
                    <a:pt x="7646" y="98631"/>
                  </a:cubicBezTo>
                  <a:cubicBezTo>
                    <a:pt x="5352" y="104747"/>
                    <a:pt x="3823" y="112393"/>
                    <a:pt x="3823" y="120039"/>
                  </a:cubicBezTo>
                  <a:cubicBezTo>
                    <a:pt x="3823" y="125391"/>
                    <a:pt x="3058" y="133802"/>
                    <a:pt x="0" y="137625"/>
                  </a:cubicBezTo>
                  <a:cubicBezTo>
                    <a:pt x="6881" y="138389"/>
                    <a:pt x="8410" y="136860"/>
                    <a:pt x="11469" y="135331"/>
                  </a:cubicBezTo>
                  <a:cubicBezTo>
                    <a:pt x="16056" y="133037"/>
                    <a:pt x="35171" y="127685"/>
                    <a:pt x="35171" y="127685"/>
                  </a:cubicBezTo>
                  <a:lnTo>
                    <a:pt x="54285" y="126156"/>
                  </a:lnTo>
                  <a:cubicBezTo>
                    <a:pt x="58873" y="113158"/>
                    <a:pt x="64989" y="101689"/>
                    <a:pt x="71870" y="99396"/>
                  </a:cubicBezTo>
                  <a:cubicBezTo>
                    <a:pt x="81045" y="96337"/>
                    <a:pt x="93279" y="97866"/>
                    <a:pt x="103218" y="100160"/>
                  </a:cubicBezTo>
                  <a:cubicBezTo>
                    <a:pt x="105512" y="92514"/>
                    <a:pt x="108571" y="87162"/>
                    <a:pt x="110099" y="84868"/>
                  </a:cubicBezTo>
                  <a:cubicBezTo>
                    <a:pt x="116216" y="78752"/>
                    <a:pt x="124627" y="66518"/>
                    <a:pt x="125391" y="56579"/>
                  </a:cubicBezTo>
                  <a:cubicBezTo>
                    <a:pt x="126920" y="46639"/>
                    <a:pt x="126920" y="36700"/>
                    <a:pt x="126920" y="36700"/>
                  </a:cubicBezTo>
                  <a:lnTo>
                    <a:pt x="116981" y="2752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6" name="Vrije vorm: vorm 485">
              <a:extLst>
                <a:ext uri="{FF2B5EF4-FFF2-40B4-BE49-F238E27FC236}">
                  <a16:creationId xmlns:a16="http://schemas.microsoft.com/office/drawing/2014/main" id="{C7E63EF6-2BA6-4B7A-A742-388B3D9D28F8}"/>
                </a:ext>
              </a:extLst>
            </p:cNvPr>
            <p:cNvSpPr/>
            <p:nvPr/>
          </p:nvSpPr>
          <p:spPr>
            <a:xfrm>
              <a:off x="7005846" y="4210255"/>
              <a:ext cx="126920" cy="137827"/>
            </a:xfrm>
            <a:custGeom>
              <a:avLst/>
              <a:gdLst>
                <a:gd name="connsiteX0" fmla="*/ 116981 w 126920"/>
                <a:gd name="connsiteY0" fmla="*/ 27525 h 137827"/>
                <a:gd name="connsiteX1" fmla="*/ 114687 w 126920"/>
                <a:gd name="connsiteY1" fmla="*/ 9939 h 137827"/>
                <a:gd name="connsiteX2" fmla="*/ 103983 w 126920"/>
                <a:gd name="connsiteY2" fmla="*/ 0 h 137827"/>
                <a:gd name="connsiteX3" fmla="*/ 96337 w 126920"/>
                <a:gd name="connsiteY3" fmla="*/ 7646 h 137827"/>
                <a:gd name="connsiteX4" fmla="*/ 81810 w 126920"/>
                <a:gd name="connsiteY4" fmla="*/ 8410 h 137827"/>
                <a:gd name="connsiteX5" fmla="*/ 64989 w 126920"/>
                <a:gd name="connsiteY5" fmla="*/ 14527 h 137827"/>
                <a:gd name="connsiteX6" fmla="*/ 50462 w 126920"/>
                <a:gd name="connsiteY6" fmla="*/ 9175 h 137827"/>
                <a:gd name="connsiteX7" fmla="*/ 32877 w 126920"/>
                <a:gd name="connsiteY7" fmla="*/ 14527 h 137827"/>
                <a:gd name="connsiteX8" fmla="*/ 30583 w 126920"/>
                <a:gd name="connsiteY8" fmla="*/ 35935 h 137827"/>
                <a:gd name="connsiteX9" fmla="*/ 38229 w 126920"/>
                <a:gd name="connsiteY9" fmla="*/ 48169 h 137827"/>
                <a:gd name="connsiteX10" fmla="*/ 31348 w 126920"/>
                <a:gd name="connsiteY10" fmla="*/ 60402 h 137827"/>
                <a:gd name="connsiteX11" fmla="*/ 21408 w 126920"/>
                <a:gd name="connsiteY11" fmla="*/ 67283 h 137827"/>
                <a:gd name="connsiteX12" fmla="*/ 12998 w 126920"/>
                <a:gd name="connsiteY12" fmla="*/ 81045 h 137827"/>
                <a:gd name="connsiteX13" fmla="*/ 7646 w 126920"/>
                <a:gd name="connsiteY13" fmla="*/ 98631 h 137827"/>
                <a:gd name="connsiteX14" fmla="*/ 3823 w 126920"/>
                <a:gd name="connsiteY14" fmla="*/ 120039 h 137827"/>
                <a:gd name="connsiteX15" fmla="*/ 0 w 126920"/>
                <a:gd name="connsiteY15" fmla="*/ 137625 h 137827"/>
                <a:gd name="connsiteX16" fmla="*/ 11469 w 126920"/>
                <a:gd name="connsiteY16" fmla="*/ 135331 h 137827"/>
                <a:gd name="connsiteX17" fmla="*/ 35171 w 126920"/>
                <a:gd name="connsiteY17" fmla="*/ 127685 h 137827"/>
                <a:gd name="connsiteX18" fmla="*/ 54285 w 126920"/>
                <a:gd name="connsiteY18" fmla="*/ 126156 h 137827"/>
                <a:gd name="connsiteX19" fmla="*/ 71870 w 126920"/>
                <a:gd name="connsiteY19" fmla="*/ 99396 h 137827"/>
                <a:gd name="connsiteX20" fmla="*/ 103218 w 126920"/>
                <a:gd name="connsiteY20" fmla="*/ 100160 h 137827"/>
                <a:gd name="connsiteX21" fmla="*/ 110099 w 126920"/>
                <a:gd name="connsiteY21" fmla="*/ 84868 h 137827"/>
                <a:gd name="connsiteX22" fmla="*/ 125391 w 126920"/>
                <a:gd name="connsiteY22" fmla="*/ 56579 h 137827"/>
                <a:gd name="connsiteX23" fmla="*/ 126920 w 126920"/>
                <a:gd name="connsiteY23" fmla="*/ 36700 h 137827"/>
                <a:gd name="connsiteX24" fmla="*/ 116981 w 126920"/>
                <a:gd name="connsiteY24" fmla="*/ 27525 h 13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0" h="137827">
                  <a:moveTo>
                    <a:pt x="116981" y="27525"/>
                  </a:moveTo>
                  <a:lnTo>
                    <a:pt x="114687" y="9939"/>
                  </a:lnTo>
                  <a:lnTo>
                    <a:pt x="103983" y="0"/>
                  </a:lnTo>
                  <a:cubicBezTo>
                    <a:pt x="100925" y="3058"/>
                    <a:pt x="96337" y="5352"/>
                    <a:pt x="96337" y="7646"/>
                  </a:cubicBezTo>
                  <a:cubicBezTo>
                    <a:pt x="95573" y="11469"/>
                    <a:pt x="86398" y="10704"/>
                    <a:pt x="81810" y="8410"/>
                  </a:cubicBezTo>
                  <a:cubicBezTo>
                    <a:pt x="77987" y="6117"/>
                    <a:pt x="66519" y="11469"/>
                    <a:pt x="64989" y="14527"/>
                  </a:cubicBezTo>
                  <a:cubicBezTo>
                    <a:pt x="62696" y="17585"/>
                    <a:pt x="55814" y="8410"/>
                    <a:pt x="50462" y="9175"/>
                  </a:cubicBezTo>
                  <a:cubicBezTo>
                    <a:pt x="45110" y="9939"/>
                    <a:pt x="32877" y="14527"/>
                    <a:pt x="32877" y="14527"/>
                  </a:cubicBezTo>
                  <a:cubicBezTo>
                    <a:pt x="32877" y="14527"/>
                    <a:pt x="30583" y="29819"/>
                    <a:pt x="30583" y="35935"/>
                  </a:cubicBezTo>
                  <a:cubicBezTo>
                    <a:pt x="30583" y="42052"/>
                    <a:pt x="38229" y="42816"/>
                    <a:pt x="38229" y="48169"/>
                  </a:cubicBezTo>
                  <a:cubicBezTo>
                    <a:pt x="38229" y="52756"/>
                    <a:pt x="32113" y="57344"/>
                    <a:pt x="31348" y="60402"/>
                  </a:cubicBezTo>
                  <a:cubicBezTo>
                    <a:pt x="30583" y="63460"/>
                    <a:pt x="26760" y="65754"/>
                    <a:pt x="21408" y="67283"/>
                  </a:cubicBezTo>
                  <a:cubicBezTo>
                    <a:pt x="16056" y="68812"/>
                    <a:pt x="16821" y="77223"/>
                    <a:pt x="12998" y="81045"/>
                  </a:cubicBezTo>
                  <a:cubicBezTo>
                    <a:pt x="9175" y="84104"/>
                    <a:pt x="9939" y="92514"/>
                    <a:pt x="7646" y="98631"/>
                  </a:cubicBezTo>
                  <a:cubicBezTo>
                    <a:pt x="5352" y="104747"/>
                    <a:pt x="3823" y="112393"/>
                    <a:pt x="3823" y="120039"/>
                  </a:cubicBezTo>
                  <a:cubicBezTo>
                    <a:pt x="3823" y="125391"/>
                    <a:pt x="3058" y="133802"/>
                    <a:pt x="0" y="137625"/>
                  </a:cubicBezTo>
                  <a:cubicBezTo>
                    <a:pt x="6881" y="138389"/>
                    <a:pt x="8410" y="136860"/>
                    <a:pt x="11469" y="135331"/>
                  </a:cubicBezTo>
                  <a:cubicBezTo>
                    <a:pt x="16056" y="133037"/>
                    <a:pt x="35171" y="127685"/>
                    <a:pt x="35171" y="127685"/>
                  </a:cubicBezTo>
                  <a:lnTo>
                    <a:pt x="54285" y="126156"/>
                  </a:lnTo>
                  <a:cubicBezTo>
                    <a:pt x="58873" y="113158"/>
                    <a:pt x="64989" y="101689"/>
                    <a:pt x="71870" y="99396"/>
                  </a:cubicBezTo>
                  <a:cubicBezTo>
                    <a:pt x="81045" y="96337"/>
                    <a:pt x="93279" y="97866"/>
                    <a:pt x="103218" y="100160"/>
                  </a:cubicBezTo>
                  <a:cubicBezTo>
                    <a:pt x="105512" y="92514"/>
                    <a:pt x="108571" y="87162"/>
                    <a:pt x="110099" y="84868"/>
                  </a:cubicBezTo>
                  <a:cubicBezTo>
                    <a:pt x="116216" y="78752"/>
                    <a:pt x="124627" y="66518"/>
                    <a:pt x="125391" y="56579"/>
                  </a:cubicBezTo>
                  <a:cubicBezTo>
                    <a:pt x="126920" y="46639"/>
                    <a:pt x="126920" y="36700"/>
                    <a:pt x="126920" y="36700"/>
                  </a:cubicBezTo>
                  <a:lnTo>
                    <a:pt x="116981" y="2752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7" name="Vrije vorm: vorm 486">
              <a:extLst>
                <a:ext uri="{FF2B5EF4-FFF2-40B4-BE49-F238E27FC236}">
                  <a16:creationId xmlns:a16="http://schemas.microsoft.com/office/drawing/2014/main" id="{7B2F7046-C3A8-48F7-87B6-1A9B8CA44A57}"/>
                </a:ext>
              </a:extLst>
            </p:cNvPr>
            <p:cNvSpPr/>
            <p:nvPr/>
          </p:nvSpPr>
          <p:spPr>
            <a:xfrm>
              <a:off x="7322709" y="4607571"/>
              <a:ext cx="167438" cy="345001"/>
            </a:xfrm>
            <a:custGeom>
              <a:avLst/>
              <a:gdLst>
                <a:gd name="connsiteX0" fmla="*/ 142651 w 167438"/>
                <a:gd name="connsiteY0" fmla="*/ 4089 h 345001"/>
                <a:gd name="connsiteX1" fmla="*/ 134240 w 167438"/>
                <a:gd name="connsiteY1" fmla="*/ 10971 h 345001"/>
                <a:gd name="connsiteX2" fmla="*/ 130417 w 167438"/>
                <a:gd name="connsiteY2" fmla="*/ 28556 h 345001"/>
                <a:gd name="connsiteX3" fmla="*/ 116655 w 167438"/>
                <a:gd name="connsiteY3" fmla="*/ 39260 h 345001"/>
                <a:gd name="connsiteX4" fmla="*/ 105186 w 167438"/>
                <a:gd name="connsiteY4" fmla="*/ 49964 h 345001"/>
                <a:gd name="connsiteX5" fmla="*/ 104422 w 167438"/>
                <a:gd name="connsiteY5" fmla="*/ 62962 h 345001"/>
                <a:gd name="connsiteX6" fmla="*/ 87601 w 167438"/>
                <a:gd name="connsiteY6" fmla="*/ 78254 h 345001"/>
                <a:gd name="connsiteX7" fmla="*/ 55489 w 167438"/>
                <a:gd name="connsiteY7" fmla="*/ 95839 h 345001"/>
                <a:gd name="connsiteX8" fmla="*/ 25670 w 167438"/>
                <a:gd name="connsiteY8" fmla="*/ 101956 h 345001"/>
                <a:gd name="connsiteX9" fmla="*/ 15730 w 167438"/>
                <a:gd name="connsiteY9" fmla="*/ 134068 h 345001"/>
                <a:gd name="connsiteX10" fmla="*/ 18788 w 167438"/>
                <a:gd name="connsiteY10" fmla="*/ 177649 h 345001"/>
                <a:gd name="connsiteX11" fmla="*/ 13437 w 167438"/>
                <a:gd name="connsiteY11" fmla="*/ 227347 h 345001"/>
                <a:gd name="connsiteX12" fmla="*/ 4262 w 167438"/>
                <a:gd name="connsiteY12" fmla="*/ 285455 h 345001"/>
                <a:gd name="connsiteX13" fmla="*/ 19553 w 167438"/>
                <a:gd name="connsiteY13" fmla="*/ 331330 h 345001"/>
                <a:gd name="connsiteX14" fmla="*/ 60840 w 167438"/>
                <a:gd name="connsiteY14" fmla="*/ 342034 h 345001"/>
                <a:gd name="connsiteX15" fmla="*/ 84543 w 167438"/>
                <a:gd name="connsiteY15" fmla="*/ 332859 h 345001"/>
                <a:gd name="connsiteX16" fmla="*/ 118184 w 167438"/>
                <a:gd name="connsiteY16" fmla="*/ 230405 h 345001"/>
                <a:gd name="connsiteX17" fmla="*/ 143415 w 167438"/>
                <a:gd name="connsiteY17" fmla="*/ 135597 h 345001"/>
                <a:gd name="connsiteX18" fmla="*/ 147238 w 167438"/>
                <a:gd name="connsiteY18" fmla="*/ 108072 h 345001"/>
                <a:gd name="connsiteX19" fmla="*/ 153355 w 167438"/>
                <a:gd name="connsiteY19" fmla="*/ 92781 h 345001"/>
                <a:gd name="connsiteX20" fmla="*/ 167117 w 167438"/>
                <a:gd name="connsiteY20" fmla="*/ 89722 h 345001"/>
                <a:gd name="connsiteX21" fmla="*/ 157942 w 167438"/>
                <a:gd name="connsiteY21" fmla="*/ 43847 h 345001"/>
                <a:gd name="connsiteX22" fmla="*/ 142651 w 167438"/>
                <a:gd name="connsiteY22" fmla="*/ 4089 h 34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438" h="345001">
                  <a:moveTo>
                    <a:pt x="142651" y="4089"/>
                  </a:moveTo>
                  <a:cubicBezTo>
                    <a:pt x="139593" y="-7379"/>
                    <a:pt x="137298" y="8677"/>
                    <a:pt x="134240" y="10971"/>
                  </a:cubicBezTo>
                  <a:cubicBezTo>
                    <a:pt x="131182" y="14029"/>
                    <a:pt x="130417" y="22439"/>
                    <a:pt x="130417" y="28556"/>
                  </a:cubicBezTo>
                  <a:cubicBezTo>
                    <a:pt x="131182" y="34673"/>
                    <a:pt x="122007" y="40025"/>
                    <a:pt x="116655" y="39260"/>
                  </a:cubicBezTo>
                  <a:cubicBezTo>
                    <a:pt x="111303" y="38496"/>
                    <a:pt x="102128" y="42318"/>
                    <a:pt x="105186" y="49964"/>
                  </a:cubicBezTo>
                  <a:cubicBezTo>
                    <a:pt x="108244" y="57610"/>
                    <a:pt x="101363" y="56081"/>
                    <a:pt x="104422" y="62962"/>
                  </a:cubicBezTo>
                  <a:cubicBezTo>
                    <a:pt x="107480" y="69079"/>
                    <a:pt x="96776" y="77489"/>
                    <a:pt x="87601" y="78254"/>
                  </a:cubicBezTo>
                  <a:cubicBezTo>
                    <a:pt x="77661" y="79018"/>
                    <a:pt x="65428" y="96604"/>
                    <a:pt x="55489" y="95839"/>
                  </a:cubicBezTo>
                  <a:cubicBezTo>
                    <a:pt x="45549" y="94310"/>
                    <a:pt x="34845" y="102720"/>
                    <a:pt x="25670" y="101956"/>
                  </a:cubicBezTo>
                  <a:cubicBezTo>
                    <a:pt x="16495" y="100426"/>
                    <a:pt x="22611" y="121070"/>
                    <a:pt x="15730" y="134068"/>
                  </a:cubicBezTo>
                  <a:cubicBezTo>
                    <a:pt x="8849" y="147066"/>
                    <a:pt x="12672" y="162358"/>
                    <a:pt x="18788" y="177649"/>
                  </a:cubicBezTo>
                  <a:cubicBezTo>
                    <a:pt x="24905" y="193705"/>
                    <a:pt x="29493" y="206703"/>
                    <a:pt x="13437" y="227347"/>
                  </a:cubicBezTo>
                  <a:cubicBezTo>
                    <a:pt x="-3384" y="247991"/>
                    <a:pt x="-1855" y="270928"/>
                    <a:pt x="4262" y="285455"/>
                  </a:cubicBezTo>
                  <a:cubicBezTo>
                    <a:pt x="10378" y="299982"/>
                    <a:pt x="10378" y="321391"/>
                    <a:pt x="19553" y="331330"/>
                  </a:cubicBezTo>
                  <a:cubicBezTo>
                    <a:pt x="28728" y="341270"/>
                    <a:pt x="53194" y="349680"/>
                    <a:pt x="60840" y="342034"/>
                  </a:cubicBezTo>
                  <a:cubicBezTo>
                    <a:pt x="68486" y="334388"/>
                    <a:pt x="76132" y="342799"/>
                    <a:pt x="84543" y="332859"/>
                  </a:cubicBezTo>
                  <a:cubicBezTo>
                    <a:pt x="92953" y="322920"/>
                    <a:pt x="106715" y="267105"/>
                    <a:pt x="118184" y="230405"/>
                  </a:cubicBezTo>
                  <a:cubicBezTo>
                    <a:pt x="129653" y="193705"/>
                    <a:pt x="144944" y="145537"/>
                    <a:pt x="143415" y="135597"/>
                  </a:cubicBezTo>
                  <a:cubicBezTo>
                    <a:pt x="141886" y="125658"/>
                    <a:pt x="151826" y="118777"/>
                    <a:pt x="147238" y="108072"/>
                  </a:cubicBezTo>
                  <a:cubicBezTo>
                    <a:pt x="143415" y="97368"/>
                    <a:pt x="148767" y="84370"/>
                    <a:pt x="153355" y="92781"/>
                  </a:cubicBezTo>
                  <a:cubicBezTo>
                    <a:pt x="157942" y="101191"/>
                    <a:pt x="164824" y="101191"/>
                    <a:pt x="167117" y="89722"/>
                  </a:cubicBezTo>
                  <a:cubicBezTo>
                    <a:pt x="169411" y="78254"/>
                    <a:pt x="158707" y="59904"/>
                    <a:pt x="157942" y="43847"/>
                  </a:cubicBezTo>
                  <a:cubicBezTo>
                    <a:pt x="158707" y="27791"/>
                    <a:pt x="144944" y="11735"/>
                    <a:pt x="142651" y="4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8" name="Vrije vorm: vorm 487">
              <a:extLst>
                <a:ext uri="{FF2B5EF4-FFF2-40B4-BE49-F238E27FC236}">
                  <a16:creationId xmlns:a16="http://schemas.microsoft.com/office/drawing/2014/main" id="{E4C4AA5C-8A39-4A85-BAE4-78FB8E1F7612}"/>
                </a:ext>
              </a:extLst>
            </p:cNvPr>
            <p:cNvSpPr/>
            <p:nvPr/>
          </p:nvSpPr>
          <p:spPr>
            <a:xfrm>
              <a:off x="7322709" y="4607571"/>
              <a:ext cx="167438" cy="345001"/>
            </a:xfrm>
            <a:custGeom>
              <a:avLst/>
              <a:gdLst>
                <a:gd name="connsiteX0" fmla="*/ 142651 w 167438"/>
                <a:gd name="connsiteY0" fmla="*/ 4089 h 345001"/>
                <a:gd name="connsiteX1" fmla="*/ 134240 w 167438"/>
                <a:gd name="connsiteY1" fmla="*/ 10971 h 345001"/>
                <a:gd name="connsiteX2" fmla="*/ 130417 w 167438"/>
                <a:gd name="connsiteY2" fmla="*/ 28556 h 345001"/>
                <a:gd name="connsiteX3" fmla="*/ 116655 w 167438"/>
                <a:gd name="connsiteY3" fmla="*/ 39260 h 345001"/>
                <a:gd name="connsiteX4" fmla="*/ 105186 w 167438"/>
                <a:gd name="connsiteY4" fmla="*/ 49964 h 345001"/>
                <a:gd name="connsiteX5" fmla="*/ 104422 w 167438"/>
                <a:gd name="connsiteY5" fmla="*/ 62962 h 345001"/>
                <a:gd name="connsiteX6" fmla="*/ 87601 w 167438"/>
                <a:gd name="connsiteY6" fmla="*/ 78254 h 345001"/>
                <a:gd name="connsiteX7" fmla="*/ 55489 w 167438"/>
                <a:gd name="connsiteY7" fmla="*/ 95839 h 345001"/>
                <a:gd name="connsiteX8" fmla="*/ 25670 w 167438"/>
                <a:gd name="connsiteY8" fmla="*/ 101956 h 345001"/>
                <a:gd name="connsiteX9" fmla="*/ 15730 w 167438"/>
                <a:gd name="connsiteY9" fmla="*/ 134068 h 345001"/>
                <a:gd name="connsiteX10" fmla="*/ 18788 w 167438"/>
                <a:gd name="connsiteY10" fmla="*/ 177649 h 345001"/>
                <a:gd name="connsiteX11" fmla="*/ 13437 w 167438"/>
                <a:gd name="connsiteY11" fmla="*/ 227347 h 345001"/>
                <a:gd name="connsiteX12" fmla="*/ 4262 w 167438"/>
                <a:gd name="connsiteY12" fmla="*/ 285455 h 345001"/>
                <a:gd name="connsiteX13" fmla="*/ 19553 w 167438"/>
                <a:gd name="connsiteY13" fmla="*/ 331330 h 345001"/>
                <a:gd name="connsiteX14" fmla="*/ 60840 w 167438"/>
                <a:gd name="connsiteY14" fmla="*/ 342034 h 345001"/>
                <a:gd name="connsiteX15" fmla="*/ 84543 w 167438"/>
                <a:gd name="connsiteY15" fmla="*/ 332859 h 345001"/>
                <a:gd name="connsiteX16" fmla="*/ 118184 w 167438"/>
                <a:gd name="connsiteY16" fmla="*/ 230405 h 345001"/>
                <a:gd name="connsiteX17" fmla="*/ 143415 w 167438"/>
                <a:gd name="connsiteY17" fmla="*/ 135597 h 345001"/>
                <a:gd name="connsiteX18" fmla="*/ 147238 w 167438"/>
                <a:gd name="connsiteY18" fmla="*/ 108072 h 345001"/>
                <a:gd name="connsiteX19" fmla="*/ 153355 w 167438"/>
                <a:gd name="connsiteY19" fmla="*/ 92781 h 345001"/>
                <a:gd name="connsiteX20" fmla="*/ 167117 w 167438"/>
                <a:gd name="connsiteY20" fmla="*/ 89722 h 345001"/>
                <a:gd name="connsiteX21" fmla="*/ 157942 w 167438"/>
                <a:gd name="connsiteY21" fmla="*/ 43847 h 345001"/>
                <a:gd name="connsiteX22" fmla="*/ 142651 w 167438"/>
                <a:gd name="connsiteY22" fmla="*/ 4089 h 34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438" h="345001">
                  <a:moveTo>
                    <a:pt x="142651" y="4089"/>
                  </a:moveTo>
                  <a:cubicBezTo>
                    <a:pt x="139593" y="-7379"/>
                    <a:pt x="137298" y="8677"/>
                    <a:pt x="134240" y="10971"/>
                  </a:cubicBezTo>
                  <a:cubicBezTo>
                    <a:pt x="131182" y="14029"/>
                    <a:pt x="130417" y="22439"/>
                    <a:pt x="130417" y="28556"/>
                  </a:cubicBezTo>
                  <a:cubicBezTo>
                    <a:pt x="131182" y="34673"/>
                    <a:pt x="122007" y="40025"/>
                    <a:pt x="116655" y="39260"/>
                  </a:cubicBezTo>
                  <a:cubicBezTo>
                    <a:pt x="111303" y="38496"/>
                    <a:pt x="102128" y="42318"/>
                    <a:pt x="105186" y="49964"/>
                  </a:cubicBezTo>
                  <a:cubicBezTo>
                    <a:pt x="108244" y="57610"/>
                    <a:pt x="101363" y="56081"/>
                    <a:pt x="104422" y="62962"/>
                  </a:cubicBezTo>
                  <a:cubicBezTo>
                    <a:pt x="107480" y="69079"/>
                    <a:pt x="96776" y="77489"/>
                    <a:pt x="87601" y="78254"/>
                  </a:cubicBezTo>
                  <a:cubicBezTo>
                    <a:pt x="77661" y="79018"/>
                    <a:pt x="65428" y="96604"/>
                    <a:pt x="55489" y="95839"/>
                  </a:cubicBezTo>
                  <a:cubicBezTo>
                    <a:pt x="45549" y="94310"/>
                    <a:pt x="34845" y="102720"/>
                    <a:pt x="25670" y="101956"/>
                  </a:cubicBezTo>
                  <a:cubicBezTo>
                    <a:pt x="16495" y="100426"/>
                    <a:pt x="22611" y="121070"/>
                    <a:pt x="15730" y="134068"/>
                  </a:cubicBezTo>
                  <a:cubicBezTo>
                    <a:pt x="8849" y="147066"/>
                    <a:pt x="12672" y="162358"/>
                    <a:pt x="18788" y="177649"/>
                  </a:cubicBezTo>
                  <a:cubicBezTo>
                    <a:pt x="24905" y="193705"/>
                    <a:pt x="29493" y="206703"/>
                    <a:pt x="13437" y="227347"/>
                  </a:cubicBezTo>
                  <a:cubicBezTo>
                    <a:pt x="-3384" y="247991"/>
                    <a:pt x="-1855" y="270928"/>
                    <a:pt x="4262" y="285455"/>
                  </a:cubicBezTo>
                  <a:cubicBezTo>
                    <a:pt x="10378" y="299982"/>
                    <a:pt x="10378" y="321391"/>
                    <a:pt x="19553" y="331330"/>
                  </a:cubicBezTo>
                  <a:cubicBezTo>
                    <a:pt x="28728" y="341270"/>
                    <a:pt x="53194" y="349680"/>
                    <a:pt x="60840" y="342034"/>
                  </a:cubicBezTo>
                  <a:cubicBezTo>
                    <a:pt x="68486" y="334388"/>
                    <a:pt x="76132" y="342799"/>
                    <a:pt x="84543" y="332859"/>
                  </a:cubicBezTo>
                  <a:cubicBezTo>
                    <a:pt x="92953" y="322920"/>
                    <a:pt x="106715" y="267105"/>
                    <a:pt x="118184" y="230405"/>
                  </a:cubicBezTo>
                  <a:cubicBezTo>
                    <a:pt x="129653" y="193705"/>
                    <a:pt x="144944" y="145537"/>
                    <a:pt x="143415" y="135597"/>
                  </a:cubicBezTo>
                  <a:cubicBezTo>
                    <a:pt x="141886" y="125658"/>
                    <a:pt x="151826" y="118777"/>
                    <a:pt x="147238" y="108072"/>
                  </a:cubicBezTo>
                  <a:cubicBezTo>
                    <a:pt x="143415" y="97368"/>
                    <a:pt x="148767" y="84370"/>
                    <a:pt x="153355" y="92781"/>
                  </a:cubicBezTo>
                  <a:cubicBezTo>
                    <a:pt x="157942" y="101191"/>
                    <a:pt x="164824" y="101191"/>
                    <a:pt x="167117" y="89722"/>
                  </a:cubicBezTo>
                  <a:cubicBezTo>
                    <a:pt x="169411" y="78254"/>
                    <a:pt x="158707" y="59904"/>
                    <a:pt x="157942" y="43847"/>
                  </a:cubicBezTo>
                  <a:cubicBezTo>
                    <a:pt x="158707" y="27791"/>
                    <a:pt x="144944" y="11735"/>
                    <a:pt x="142651" y="4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9" name="Vrije vorm: vorm 488">
              <a:extLst>
                <a:ext uri="{FF2B5EF4-FFF2-40B4-BE49-F238E27FC236}">
                  <a16:creationId xmlns:a16="http://schemas.microsoft.com/office/drawing/2014/main" id="{A0D18C06-4BBB-4C29-998F-A25E071851CE}"/>
                </a:ext>
              </a:extLst>
            </p:cNvPr>
            <p:cNvSpPr/>
            <p:nvPr/>
          </p:nvSpPr>
          <p:spPr>
            <a:xfrm>
              <a:off x="6620497" y="4180847"/>
              <a:ext cx="424342" cy="459612"/>
            </a:xfrm>
            <a:custGeom>
              <a:avLst/>
              <a:gdLst>
                <a:gd name="connsiteX0" fmla="*/ 387643 w 424342"/>
                <a:gd name="connsiteY0" fmla="*/ 304657 h 459612"/>
                <a:gd name="connsiteX1" fmla="*/ 377703 w 424342"/>
                <a:gd name="connsiteY1" fmla="*/ 214437 h 459612"/>
                <a:gd name="connsiteX2" fmla="*/ 379997 w 424342"/>
                <a:gd name="connsiteY2" fmla="*/ 216730 h 459612"/>
                <a:gd name="connsiteX3" fmla="*/ 379233 w 424342"/>
                <a:gd name="connsiteY3" fmla="*/ 198380 h 459612"/>
                <a:gd name="connsiteX4" fmla="*/ 377703 w 424342"/>
                <a:gd name="connsiteY4" fmla="*/ 197616 h 459612"/>
                <a:gd name="connsiteX5" fmla="*/ 373115 w 424342"/>
                <a:gd name="connsiteY5" fmla="*/ 190734 h 459612"/>
                <a:gd name="connsiteX6" fmla="*/ 378468 w 424342"/>
                <a:gd name="connsiteY6" fmla="*/ 183853 h 459612"/>
                <a:gd name="connsiteX7" fmla="*/ 383055 w 424342"/>
                <a:gd name="connsiteY7" fmla="*/ 168562 h 459612"/>
                <a:gd name="connsiteX8" fmla="*/ 386113 w 424342"/>
                <a:gd name="connsiteY8" fmla="*/ 166268 h 459612"/>
                <a:gd name="connsiteX9" fmla="*/ 389936 w 424342"/>
                <a:gd name="connsiteY9" fmla="*/ 148683 h 459612"/>
                <a:gd name="connsiteX10" fmla="*/ 393759 w 424342"/>
                <a:gd name="connsiteY10" fmla="*/ 127274 h 459612"/>
                <a:gd name="connsiteX11" fmla="*/ 399111 w 424342"/>
                <a:gd name="connsiteY11" fmla="*/ 109689 h 459612"/>
                <a:gd name="connsiteX12" fmla="*/ 407522 w 424342"/>
                <a:gd name="connsiteY12" fmla="*/ 95926 h 459612"/>
                <a:gd name="connsiteX13" fmla="*/ 417462 w 424342"/>
                <a:gd name="connsiteY13" fmla="*/ 89045 h 459612"/>
                <a:gd name="connsiteX14" fmla="*/ 424343 w 424342"/>
                <a:gd name="connsiteY14" fmla="*/ 76812 h 459612"/>
                <a:gd name="connsiteX15" fmla="*/ 416697 w 424342"/>
                <a:gd name="connsiteY15" fmla="*/ 64579 h 459612"/>
                <a:gd name="connsiteX16" fmla="*/ 418990 w 424342"/>
                <a:gd name="connsiteY16" fmla="*/ 43170 h 459612"/>
                <a:gd name="connsiteX17" fmla="*/ 418990 w 424342"/>
                <a:gd name="connsiteY17" fmla="*/ 43170 h 459612"/>
                <a:gd name="connsiteX18" fmla="*/ 392230 w 424342"/>
                <a:gd name="connsiteY18" fmla="*/ 19468 h 459612"/>
                <a:gd name="connsiteX19" fmla="*/ 380761 w 424342"/>
                <a:gd name="connsiteY19" fmla="*/ 22527 h 459612"/>
                <a:gd name="connsiteX20" fmla="*/ 367764 w 424342"/>
                <a:gd name="connsiteY20" fmla="*/ 20998 h 459612"/>
                <a:gd name="connsiteX21" fmla="*/ 353237 w 424342"/>
                <a:gd name="connsiteY21" fmla="*/ 20998 h 459612"/>
                <a:gd name="connsiteX22" fmla="*/ 343297 w 424342"/>
                <a:gd name="connsiteY22" fmla="*/ 8764 h 459612"/>
                <a:gd name="connsiteX23" fmla="*/ 337181 w 424342"/>
                <a:gd name="connsiteY23" fmla="*/ 2648 h 459612"/>
                <a:gd name="connsiteX24" fmla="*/ 337181 w 424342"/>
                <a:gd name="connsiteY24" fmla="*/ 3412 h 459612"/>
                <a:gd name="connsiteX25" fmla="*/ 320360 w 424342"/>
                <a:gd name="connsiteY25" fmla="*/ 6471 h 459612"/>
                <a:gd name="connsiteX26" fmla="*/ 294364 w 424342"/>
                <a:gd name="connsiteY26" fmla="*/ 3412 h 459612"/>
                <a:gd name="connsiteX27" fmla="*/ 276014 w 424342"/>
                <a:gd name="connsiteY27" fmla="*/ 6471 h 459612"/>
                <a:gd name="connsiteX28" fmla="*/ 251547 w 424342"/>
                <a:gd name="connsiteY28" fmla="*/ 14116 h 459612"/>
                <a:gd name="connsiteX29" fmla="*/ 233197 w 424342"/>
                <a:gd name="connsiteY29" fmla="*/ 14116 h 459612"/>
                <a:gd name="connsiteX30" fmla="*/ 226316 w 424342"/>
                <a:gd name="connsiteY30" fmla="*/ 30937 h 459612"/>
                <a:gd name="connsiteX31" fmla="*/ 181970 w 424342"/>
                <a:gd name="connsiteY31" fmla="*/ 21762 h 459612"/>
                <a:gd name="connsiteX32" fmla="*/ 163621 w 424342"/>
                <a:gd name="connsiteY32" fmla="*/ 8000 h 459612"/>
                <a:gd name="connsiteX33" fmla="*/ 139154 w 424342"/>
                <a:gd name="connsiteY33" fmla="*/ 27879 h 459612"/>
                <a:gd name="connsiteX34" fmla="*/ 139154 w 424342"/>
                <a:gd name="connsiteY34" fmla="*/ 43935 h 459612"/>
                <a:gd name="connsiteX35" fmla="*/ 136095 w 424342"/>
                <a:gd name="connsiteY35" fmla="*/ 69166 h 459612"/>
                <a:gd name="connsiteX36" fmla="*/ 127685 w 424342"/>
                <a:gd name="connsiteY36" fmla="*/ 94397 h 459612"/>
                <a:gd name="connsiteX37" fmla="*/ 110100 w 424342"/>
                <a:gd name="connsiteY37" fmla="*/ 145624 h 459612"/>
                <a:gd name="connsiteX38" fmla="*/ 90220 w 424342"/>
                <a:gd name="connsiteY38" fmla="*/ 172385 h 459612"/>
                <a:gd name="connsiteX39" fmla="*/ 88692 w 424342"/>
                <a:gd name="connsiteY39" fmla="*/ 212908 h 459612"/>
                <a:gd name="connsiteX40" fmla="*/ 80281 w 424342"/>
                <a:gd name="connsiteY40" fmla="*/ 231257 h 459612"/>
                <a:gd name="connsiteX41" fmla="*/ 65754 w 424342"/>
                <a:gd name="connsiteY41" fmla="*/ 245020 h 459612"/>
                <a:gd name="connsiteX42" fmla="*/ 55814 w 424342"/>
                <a:gd name="connsiteY42" fmla="*/ 246549 h 459612"/>
                <a:gd name="connsiteX43" fmla="*/ 37465 w 424342"/>
                <a:gd name="connsiteY43" fmla="*/ 245020 h 459612"/>
                <a:gd name="connsiteX44" fmla="*/ 21408 w 424342"/>
                <a:gd name="connsiteY44" fmla="*/ 243491 h 459612"/>
                <a:gd name="connsiteX45" fmla="*/ 0 w 424342"/>
                <a:gd name="connsiteY45" fmla="*/ 255724 h 459612"/>
                <a:gd name="connsiteX46" fmla="*/ 8411 w 424342"/>
                <a:gd name="connsiteY46" fmla="*/ 282484 h 459612"/>
                <a:gd name="connsiteX47" fmla="*/ 9175 w 424342"/>
                <a:gd name="connsiteY47" fmla="*/ 284778 h 459612"/>
                <a:gd name="connsiteX48" fmla="*/ 22173 w 424342"/>
                <a:gd name="connsiteY48" fmla="*/ 277132 h 459612"/>
                <a:gd name="connsiteX49" fmla="*/ 97102 w 424342"/>
                <a:gd name="connsiteY49" fmla="*/ 277132 h 459612"/>
                <a:gd name="connsiteX50" fmla="*/ 100925 w 424342"/>
                <a:gd name="connsiteY50" fmla="*/ 297776 h 459612"/>
                <a:gd name="connsiteX51" fmla="*/ 110100 w 424342"/>
                <a:gd name="connsiteY51" fmla="*/ 316126 h 459612"/>
                <a:gd name="connsiteX52" fmla="*/ 129979 w 424342"/>
                <a:gd name="connsiteY52" fmla="*/ 331418 h 459612"/>
                <a:gd name="connsiteX53" fmla="*/ 156739 w 424342"/>
                <a:gd name="connsiteY53" fmla="*/ 326830 h 459612"/>
                <a:gd name="connsiteX54" fmla="*/ 165914 w 424342"/>
                <a:gd name="connsiteY54" fmla="*/ 305422 h 459612"/>
                <a:gd name="connsiteX55" fmla="*/ 184264 w 424342"/>
                <a:gd name="connsiteY55" fmla="*/ 305422 h 459612"/>
                <a:gd name="connsiteX56" fmla="*/ 195733 w 424342"/>
                <a:gd name="connsiteY56" fmla="*/ 310774 h 459612"/>
                <a:gd name="connsiteX57" fmla="*/ 211025 w 424342"/>
                <a:gd name="connsiteY57" fmla="*/ 313832 h 459612"/>
                <a:gd name="connsiteX58" fmla="*/ 214848 w 424342"/>
                <a:gd name="connsiteY58" fmla="*/ 332947 h 459612"/>
                <a:gd name="connsiteX59" fmla="*/ 211789 w 424342"/>
                <a:gd name="connsiteY59" fmla="*/ 367353 h 459612"/>
                <a:gd name="connsiteX60" fmla="*/ 223258 w 424342"/>
                <a:gd name="connsiteY60" fmla="*/ 386467 h 459612"/>
                <a:gd name="connsiteX61" fmla="*/ 223258 w 424342"/>
                <a:gd name="connsiteY61" fmla="*/ 405582 h 459612"/>
                <a:gd name="connsiteX62" fmla="*/ 235491 w 424342"/>
                <a:gd name="connsiteY62" fmla="*/ 399465 h 459612"/>
                <a:gd name="connsiteX63" fmla="*/ 256135 w 424342"/>
                <a:gd name="connsiteY63" fmla="*/ 397171 h 459612"/>
                <a:gd name="connsiteX64" fmla="*/ 262251 w 424342"/>
                <a:gd name="connsiteY64" fmla="*/ 397171 h 459612"/>
                <a:gd name="connsiteX65" fmla="*/ 268368 w 424342"/>
                <a:gd name="connsiteY65" fmla="*/ 403288 h 459612"/>
                <a:gd name="connsiteX66" fmla="*/ 274485 w 424342"/>
                <a:gd name="connsiteY66" fmla="*/ 408640 h 459612"/>
                <a:gd name="connsiteX67" fmla="*/ 289012 w 424342"/>
                <a:gd name="connsiteY67" fmla="*/ 407876 h 459612"/>
                <a:gd name="connsiteX68" fmla="*/ 295893 w 424342"/>
                <a:gd name="connsiteY68" fmla="*/ 420109 h 459612"/>
                <a:gd name="connsiteX69" fmla="*/ 315772 w 424342"/>
                <a:gd name="connsiteY69" fmla="*/ 426226 h 459612"/>
                <a:gd name="connsiteX70" fmla="*/ 325712 w 424342"/>
                <a:gd name="connsiteY70" fmla="*/ 423167 h 459612"/>
                <a:gd name="connsiteX71" fmla="*/ 334122 w 424342"/>
                <a:gd name="connsiteY71" fmla="*/ 418580 h 459612"/>
                <a:gd name="connsiteX72" fmla="*/ 346355 w 424342"/>
                <a:gd name="connsiteY72" fmla="*/ 432342 h 459612"/>
                <a:gd name="connsiteX73" fmla="*/ 363941 w 424342"/>
                <a:gd name="connsiteY73" fmla="*/ 436930 h 459612"/>
                <a:gd name="connsiteX74" fmla="*/ 373115 w 424342"/>
                <a:gd name="connsiteY74" fmla="*/ 457574 h 459612"/>
                <a:gd name="connsiteX75" fmla="*/ 389936 w 424342"/>
                <a:gd name="connsiteY75" fmla="*/ 457574 h 459612"/>
                <a:gd name="connsiteX76" fmla="*/ 393759 w 424342"/>
                <a:gd name="connsiteY76" fmla="*/ 446869 h 459612"/>
                <a:gd name="connsiteX77" fmla="*/ 390701 w 424342"/>
                <a:gd name="connsiteY77" fmla="*/ 429284 h 459612"/>
                <a:gd name="connsiteX78" fmla="*/ 375410 w 424342"/>
                <a:gd name="connsiteY78" fmla="*/ 434636 h 459612"/>
                <a:gd name="connsiteX79" fmla="*/ 360118 w 424342"/>
                <a:gd name="connsiteY79" fmla="*/ 415522 h 459612"/>
                <a:gd name="connsiteX80" fmla="*/ 365470 w 424342"/>
                <a:gd name="connsiteY80" fmla="*/ 392584 h 459612"/>
                <a:gd name="connsiteX81" fmla="*/ 366235 w 424342"/>
                <a:gd name="connsiteY81" fmla="*/ 365824 h 459612"/>
                <a:gd name="connsiteX82" fmla="*/ 369293 w 424342"/>
                <a:gd name="connsiteY82" fmla="*/ 352826 h 459612"/>
                <a:gd name="connsiteX83" fmla="*/ 375410 w 424342"/>
                <a:gd name="connsiteY83" fmla="*/ 336770 h 459612"/>
                <a:gd name="connsiteX84" fmla="*/ 403699 w 424342"/>
                <a:gd name="connsiteY84" fmla="*/ 332182 h 459612"/>
                <a:gd name="connsiteX85" fmla="*/ 404464 w 424342"/>
                <a:gd name="connsiteY85" fmla="*/ 331418 h 459612"/>
                <a:gd name="connsiteX86" fmla="*/ 405993 w 424342"/>
                <a:gd name="connsiteY86" fmla="*/ 327595 h 459612"/>
                <a:gd name="connsiteX87" fmla="*/ 387643 w 424342"/>
                <a:gd name="connsiteY87" fmla="*/ 304657 h 45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24342" h="459612">
                  <a:moveTo>
                    <a:pt x="387643" y="304657"/>
                  </a:moveTo>
                  <a:cubicBezTo>
                    <a:pt x="376174" y="298540"/>
                    <a:pt x="371587" y="216730"/>
                    <a:pt x="377703" y="214437"/>
                  </a:cubicBezTo>
                  <a:cubicBezTo>
                    <a:pt x="378468" y="214437"/>
                    <a:pt x="379233" y="215201"/>
                    <a:pt x="379997" y="216730"/>
                  </a:cubicBezTo>
                  <a:lnTo>
                    <a:pt x="379233" y="198380"/>
                  </a:lnTo>
                  <a:cubicBezTo>
                    <a:pt x="379233" y="198380"/>
                    <a:pt x="378468" y="198380"/>
                    <a:pt x="377703" y="197616"/>
                  </a:cubicBezTo>
                  <a:cubicBezTo>
                    <a:pt x="376174" y="196851"/>
                    <a:pt x="373115" y="195322"/>
                    <a:pt x="373115" y="190734"/>
                  </a:cubicBezTo>
                  <a:cubicBezTo>
                    <a:pt x="373115" y="184618"/>
                    <a:pt x="378468" y="183853"/>
                    <a:pt x="378468" y="183853"/>
                  </a:cubicBezTo>
                  <a:cubicBezTo>
                    <a:pt x="378468" y="183853"/>
                    <a:pt x="377703" y="170091"/>
                    <a:pt x="383055" y="168562"/>
                  </a:cubicBezTo>
                  <a:cubicBezTo>
                    <a:pt x="383820" y="167797"/>
                    <a:pt x="385349" y="167033"/>
                    <a:pt x="386113" y="166268"/>
                  </a:cubicBezTo>
                  <a:cubicBezTo>
                    <a:pt x="389172" y="162445"/>
                    <a:pt x="389936" y="154035"/>
                    <a:pt x="389936" y="148683"/>
                  </a:cubicBezTo>
                  <a:cubicBezTo>
                    <a:pt x="389936" y="141801"/>
                    <a:pt x="391466" y="133391"/>
                    <a:pt x="393759" y="127274"/>
                  </a:cubicBezTo>
                  <a:cubicBezTo>
                    <a:pt x="396053" y="121158"/>
                    <a:pt x="395289" y="113512"/>
                    <a:pt x="399111" y="109689"/>
                  </a:cubicBezTo>
                  <a:cubicBezTo>
                    <a:pt x="402934" y="106631"/>
                    <a:pt x="402934" y="97456"/>
                    <a:pt x="407522" y="95926"/>
                  </a:cubicBezTo>
                  <a:cubicBezTo>
                    <a:pt x="412874" y="94397"/>
                    <a:pt x="416697" y="92104"/>
                    <a:pt x="417462" y="89045"/>
                  </a:cubicBezTo>
                  <a:cubicBezTo>
                    <a:pt x="418226" y="85987"/>
                    <a:pt x="424343" y="81399"/>
                    <a:pt x="424343" y="76812"/>
                  </a:cubicBezTo>
                  <a:cubicBezTo>
                    <a:pt x="424343" y="72224"/>
                    <a:pt x="416697" y="70695"/>
                    <a:pt x="416697" y="64579"/>
                  </a:cubicBezTo>
                  <a:cubicBezTo>
                    <a:pt x="416697" y="58462"/>
                    <a:pt x="418990" y="43170"/>
                    <a:pt x="418990" y="43170"/>
                  </a:cubicBezTo>
                  <a:cubicBezTo>
                    <a:pt x="418990" y="43170"/>
                    <a:pt x="418990" y="43170"/>
                    <a:pt x="418990" y="43170"/>
                  </a:cubicBezTo>
                  <a:cubicBezTo>
                    <a:pt x="407522" y="32466"/>
                    <a:pt x="395289" y="21762"/>
                    <a:pt x="392230" y="19468"/>
                  </a:cubicBezTo>
                  <a:cubicBezTo>
                    <a:pt x="387643" y="16410"/>
                    <a:pt x="380761" y="22527"/>
                    <a:pt x="380761" y="22527"/>
                  </a:cubicBezTo>
                  <a:cubicBezTo>
                    <a:pt x="380761" y="22527"/>
                    <a:pt x="373880" y="14881"/>
                    <a:pt x="367764" y="20998"/>
                  </a:cubicBezTo>
                  <a:cubicBezTo>
                    <a:pt x="361647" y="27114"/>
                    <a:pt x="353237" y="20998"/>
                    <a:pt x="353237" y="20998"/>
                  </a:cubicBezTo>
                  <a:cubicBezTo>
                    <a:pt x="353237" y="20998"/>
                    <a:pt x="346355" y="16410"/>
                    <a:pt x="343297" y="8764"/>
                  </a:cubicBezTo>
                  <a:cubicBezTo>
                    <a:pt x="341768" y="5706"/>
                    <a:pt x="340239" y="4177"/>
                    <a:pt x="337181" y="2648"/>
                  </a:cubicBezTo>
                  <a:lnTo>
                    <a:pt x="337181" y="3412"/>
                  </a:lnTo>
                  <a:lnTo>
                    <a:pt x="320360" y="6471"/>
                  </a:lnTo>
                  <a:cubicBezTo>
                    <a:pt x="320360" y="6471"/>
                    <a:pt x="298952" y="-5763"/>
                    <a:pt x="294364" y="3412"/>
                  </a:cubicBezTo>
                  <a:cubicBezTo>
                    <a:pt x="289776" y="12587"/>
                    <a:pt x="285954" y="6471"/>
                    <a:pt x="276014" y="6471"/>
                  </a:cubicBezTo>
                  <a:cubicBezTo>
                    <a:pt x="266074" y="6471"/>
                    <a:pt x="257664" y="11058"/>
                    <a:pt x="251547" y="14116"/>
                  </a:cubicBezTo>
                  <a:cubicBezTo>
                    <a:pt x="246195" y="17175"/>
                    <a:pt x="237020" y="11058"/>
                    <a:pt x="233197" y="14116"/>
                  </a:cubicBezTo>
                  <a:cubicBezTo>
                    <a:pt x="228610" y="17175"/>
                    <a:pt x="226316" y="30937"/>
                    <a:pt x="226316" y="30937"/>
                  </a:cubicBezTo>
                  <a:lnTo>
                    <a:pt x="181970" y="21762"/>
                  </a:lnTo>
                  <a:cubicBezTo>
                    <a:pt x="181970" y="21762"/>
                    <a:pt x="173560" y="8000"/>
                    <a:pt x="163621" y="8000"/>
                  </a:cubicBezTo>
                  <a:cubicBezTo>
                    <a:pt x="153681" y="8000"/>
                    <a:pt x="139154" y="27879"/>
                    <a:pt x="139154" y="27879"/>
                  </a:cubicBezTo>
                  <a:lnTo>
                    <a:pt x="139154" y="43935"/>
                  </a:lnTo>
                  <a:cubicBezTo>
                    <a:pt x="140683" y="53874"/>
                    <a:pt x="138389" y="63814"/>
                    <a:pt x="136095" y="69166"/>
                  </a:cubicBezTo>
                  <a:cubicBezTo>
                    <a:pt x="131508" y="76812"/>
                    <a:pt x="127685" y="79870"/>
                    <a:pt x="127685" y="94397"/>
                  </a:cubicBezTo>
                  <a:cubicBezTo>
                    <a:pt x="127685" y="109689"/>
                    <a:pt x="110100" y="133391"/>
                    <a:pt x="110100" y="145624"/>
                  </a:cubicBezTo>
                  <a:cubicBezTo>
                    <a:pt x="110100" y="157858"/>
                    <a:pt x="90220" y="165503"/>
                    <a:pt x="90220" y="172385"/>
                  </a:cubicBezTo>
                  <a:cubicBezTo>
                    <a:pt x="90220" y="180030"/>
                    <a:pt x="88692" y="196087"/>
                    <a:pt x="88692" y="212908"/>
                  </a:cubicBezTo>
                  <a:cubicBezTo>
                    <a:pt x="88692" y="229728"/>
                    <a:pt x="80281" y="215966"/>
                    <a:pt x="80281" y="231257"/>
                  </a:cubicBezTo>
                  <a:cubicBezTo>
                    <a:pt x="80281" y="246549"/>
                    <a:pt x="73400" y="237374"/>
                    <a:pt x="65754" y="245020"/>
                  </a:cubicBezTo>
                  <a:cubicBezTo>
                    <a:pt x="58873" y="252666"/>
                    <a:pt x="55814" y="254195"/>
                    <a:pt x="55814" y="246549"/>
                  </a:cubicBezTo>
                  <a:cubicBezTo>
                    <a:pt x="55814" y="238903"/>
                    <a:pt x="45875" y="237374"/>
                    <a:pt x="37465" y="245020"/>
                  </a:cubicBezTo>
                  <a:cubicBezTo>
                    <a:pt x="29054" y="252666"/>
                    <a:pt x="25996" y="245020"/>
                    <a:pt x="21408" y="243491"/>
                  </a:cubicBezTo>
                  <a:cubicBezTo>
                    <a:pt x="19115" y="242726"/>
                    <a:pt x="9175" y="248843"/>
                    <a:pt x="0" y="255724"/>
                  </a:cubicBezTo>
                  <a:cubicBezTo>
                    <a:pt x="4588" y="264899"/>
                    <a:pt x="6881" y="274074"/>
                    <a:pt x="8411" y="282484"/>
                  </a:cubicBezTo>
                  <a:cubicBezTo>
                    <a:pt x="8411" y="283249"/>
                    <a:pt x="8411" y="284014"/>
                    <a:pt x="9175" y="284778"/>
                  </a:cubicBezTo>
                  <a:cubicBezTo>
                    <a:pt x="14527" y="280955"/>
                    <a:pt x="19115" y="277897"/>
                    <a:pt x="22173" y="277132"/>
                  </a:cubicBezTo>
                  <a:cubicBezTo>
                    <a:pt x="29054" y="276368"/>
                    <a:pt x="97102" y="277132"/>
                    <a:pt x="97102" y="277132"/>
                  </a:cubicBezTo>
                  <a:cubicBezTo>
                    <a:pt x="97102" y="277132"/>
                    <a:pt x="103218" y="287836"/>
                    <a:pt x="100925" y="297776"/>
                  </a:cubicBezTo>
                  <a:cubicBezTo>
                    <a:pt x="98631" y="307716"/>
                    <a:pt x="104748" y="303128"/>
                    <a:pt x="110100" y="316126"/>
                  </a:cubicBezTo>
                  <a:cubicBezTo>
                    <a:pt x="115452" y="329124"/>
                    <a:pt x="119275" y="334476"/>
                    <a:pt x="129979" y="331418"/>
                  </a:cubicBezTo>
                  <a:cubicBezTo>
                    <a:pt x="139918" y="328359"/>
                    <a:pt x="152916" y="326065"/>
                    <a:pt x="156739" y="326830"/>
                  </a:cubicBezTo>
                  <a:cubicBezTo>
                    <a:pt x="160562" y="327595"/>
                    <a:pt x="159798" y="308480"/>
                    <a:pt x="165914" y="305422"/>
                  </a:cubicBezTo>
                  <a:cubicBezTo>
                    <a:pt x="172031" y="302363"/>
                    <a:pt x="184264" y="305422"/>
                    <a:pt x="184264" y="305422"/>
                  </a:cubicBezTo>
                  <a:cubicBezTo>
                    <a:pt x="184264" y="305422"/>
                    <a:pt x="185029" y="310774"/>
                    <a:pt x="195733" y="310774"/>
                  </a:cubicBezTo>
                  <a:cubicBezTo>
                    <a:pt x="206437" y="310774"/>
                    <a:pt x="211025" y="306186"/>
                    <a:pt x="211025" y="313832"/>
                  </a:cubicBezTo>
                  <a:cubicBezTo>
                    <a:pt x="211025" y="321478"/>
                    <a:pt x="211789" y="329888"/>
                    <a:pt x="214848" y="332947"/>
                  </a:cubicBezTo>
                  <a:cubicBezTo>
                    <a:pt x="217906" y="336005"/>
                    <a:pt x="206437" y="363530"/>
                    <a:pt x="211789" y="367353"/>
                  </a:cubicBezTo>
                  <a:cubicBezTo>
                    <a:pt x="217141" y="371940"/>
                    <a:pt x="224022" y="381115"/>
                    <a:pt x="223258" y="386467"/>
                  </a:cubicBezTo>
                  <a:cubicBezTo>
                    <a:pt x="222493" y="391819"/>
                    <a:pt x="219435" y="404817"/>
                    <a:pt x="223258" y="405582"/>
                  </a:cubicBezTo>
                  <a:cubicBezTo>
                    <a:pt x="227081" y="406346"/>
                    <a:pt x="228610" y="399465"/>
                    <a:pt x="235491" y="399465"/>
                  </a:cubicBezTo>
                  <a:cubicBezTo>
                    <a:pt x="242372" y="399465"/>
                    <a:pt x="249254" y="400230"/>
                    <a:pt x="256135" y="397171"/>
                  </a:cubicBezTo>
                  <a:cubicBezTo>
                    <a:pt x="258428" y="396407"/>
                    <a:pt x="260722" y="396407"/>
                    <a:pt x="262251" y="397171"/>
                  </a:cubicBezTo>
                  <a:cubicBezTo>
                    <a:pt x="266074" y="398701"/>
                    <a:pt x="268368" y="403288"/>
                    <a:pt x="268368" y="403288"/>
                  </a:cubicBezTo>
                  <a:cubicBezTo>
                    <a:pt x="268368" y="403288"/>
                    <a:pt x="270662" y="410934"/>
                    <a:pt x="274485" y="408640"/>
                  </a:cubicBezTo>
                  <a:cubicBezTo>
                    <a:pt x="278308" y="406346"/>
                    <a:pt x="289776" y="403288"/>
                    <a:pt x="289012" y="407876"/>
                  </a:cubicBezTo>
                  <a:cubicBezTo>
                    <a:pt x="288247" y="412463"/>
                    <a:pt x="292070" y="421638"/>
                    <a:pt x="295893" y="420109"/>
                  </a:cubicBezTo>
                  <a:cubicBezTo>
                    <a:pt x="299716" y="417815"/>
                    <a:pt x="310420" y="426226"/>
                    <a:pt x="315772" y="426226"/>
                  </a:cubicBezTo>
                  <a:cubicBezTo>
                    <a:pt x="321124" y="426226"/>
                    <a:pt x="325712" y="426226"/>
                    <a:pt x="325712" y="423167"/>
                  </a:cubicBezTo>
                  <a:cubicBezTo>
                    <a:pt x="325712" y="420109"/>
                    <a:pt x="331828" y="414757"/>
                    <a:pt x="334122" y="418580"/>
                  </a:cubicBezTo>
                  <a:cubicBezTo>
                    <a:pt x="336416" y="423167"/>
                    <a:pt x="341003" y="432342"/>
                    <a:pt x="346355" y="432342"/>
                  </a:cubicBezTo>
                  <a:cubicBezTo>
                    <a:pt x="351707" y="432342"/>
                    <a:pt x="363941" y="432342"/>
                    <a:pt x="363941" y="436930"/>
                  </a:cubicBezTo>
                  <a:cubicBezTo>
                    <a:pt x="363941" y="441517"/>
                    <a:pt x="367764" y="452986"/>
                    <a:pt x="373115" y="457574"/>
                  </a:cubicBezTo>
                  <a:cubicBezTo>
                    <a:pt x="378468" y="462161"/>
                    <a:pt x="389936" y="457574"/>
                    <a:pt x="389936" y="457574"/>
                  </a:cubicBezTo>
                  <a:cubicBezTo>
                    <a:pt x="389936" y="457574"/>
                    <a:pt x="393759" y="454515"/>
                    <a:pt x="393759" y="446869"/>
                  </a:cubicBezTo>
                  <a:cubicBezTo>
                    <a:pt x="393759" y="439223"/>
                    <a:pt x="393759" y="429284"/>
                    <a:pt x="390701" y="429284"/>
                  </a:cubicBezTo>
                  <a:cubicBezTo>
                    <a:pt x="387643" y="429284"/>
                    <a:pt x="382291" y="436930"/>
                    <a:pt x="375410" y="434636"/>
                  </a:cubicBezTo>
                  <a:cubicBezTo>
                    <a:pt x="368528" y="432342"/>
                    <a:pt x="363176" y="417051"/>
                    <a:pt x="360118" y="415522"/>
                  </a:cubicBezTo>
                  <a:cubicBezTo>
                    <a:pt x="357059" y="413228"/>
                    <a:pt x="365470" y="399465"/>
                    <a:pt x="365470" y="392584"/>
                  </a:cubicBezTo>
                  <a:cubicBezTo>
                    <a:pt x="365470" y="386467"/>
                    <a:pt x="370822" y="368117"/>
                    <a:pt x="366235" y="365824"/>
                  </a:cubicBezTo>
                  <a:cubicBezTo>
                    <a:pt x="362412" y="363530"/>
                    <a:pt x="363941" y="357413"/>
                    <a:pt x="369293" y="352826"/>
                  </a:cubicBezTo>
                  <a:cubicBezTo>
                    <a:pt x="374645" y="348238"/>
                    <a:pt x="366999" y="336770"/>
                    <a:pt x="375410" y="336770"/>
                  </a:cubicBezTo>
                  <a:cubicBezTo>
                    <a:pt x="383055" y="336770"/>
                    <a:pt x="399111" y="337534"/>
                    <a:pt x="403699" y="332182"/>
                  </a:cubicBezTo>
                  <a:cubicBezTo>
                    <a:pt x="403699" y="332182"/>
                    <a:pt x="404464" y="331418"/>
                    <a:pt x="404464" y="331418"/>
                  </a:cubicBezTo>
                  <a:cubicBezTo>
                    <a:pt x="405228" y="329888"/>
                    <a:pt x="405228" y="329124"/>
                    <a:pt x="405993" y="327595"/>
                  </a:cubicBezTo>
                  <a:cubicBezTo>
                    <a:pt x="399111" y="320713"/>
                    <a:pt x="393759" y="308480"/>
                    <a:pt x="387643" y="30465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0" name="Vrije vorm: vorm 489">
              <a:extLst>
                <a:ext uri="{FF2B5EF4-FFF2-40B4-BE49-F238E27FC236}">
                  <a16:creationId xmlns:a16="http://schemas.microsoft.com/office/drawing/2014/main" id="{0BDE14C3-ED60-41F1-AC07-3A65D4C5BCB9}"/>
                </a:ext>
              </a:extLst>
            </p:cNvPr>
            <p:cNvSpPr/>
            <p:nvPr/>
          </p:nvSpPr>
          <p:spPr>
            <a:xfrm>
              <a:off x="6620497" y="4180847"/>
              <a:ext cx="424342" cy="459612"/>
            </a:xfrm>
            <a:custGeom>
              <a:avLst/>
              <a:gdLst>
                <a:gd name="connsiteX0" fmla="*/ 387643 w 424342"/>
                <a:gd name="connsiteY0" fmla="*/ 304657 h 459612"/>
                <a:gd name="connsiteX1" fmla="*/ 377703 w 424342"/>
                <a:gd name="connsiteY1" fmla="*/ 214437 h 459612"/>
                <a:gd name="connsiteX2" fmla="*/ 379997 w 424342"/>
                <a:gd name="connsiteY2" fmla="*/ 216730 h 459612"/>
                <a:gd name="connsiteX3" fmla="*/ 379233 w 424342"/>
                <a:gd name="connsiteY3" fmla="*/ 198380 h 459612"/>
                <a:gd name="connsiteX4" fmla="*/ 377703 w 424342"/>
                <a:gd name="connsiteY4" fmla="*/ 197616 h 459612"/>
                <a:gd name="connsiteX5" fmla="*/ 373115 w 424342"/>
                <a:gd name="connsiteY5" fmla="*/ 190734 h 459612"/>
                <a:gd name="connsiteX6" fmla="*/ 378468 w 424342"/>
                <a:gd name="connsiteY6" fmla="*/ 183853 h 459612"/>
                <a:gd name="connsiteX7" fmla="*/ 383055 w 424342"/>
                <a:gd name="connsiteY7" fmla="*/ 168562 h 459612"/>
                <a:gd name="connsiteX8" fmla="*/ 386113 w 424342"/>
                <a:gd name="connsiteY8" fmla="*/ 166268 h 459612"/>
                <a:gd name="connsiteX9" fmla="*/ 389936 w 424342"/>
                <a:gd name="connsiteY9" fmla="*/ 148683 h 459612"/>
                <a:gd name="connsiteX10" fmla="*/ 393759 w 424342"/>
                <a:gd name="connsiteY10" fmla="*/ 127274 h 459612"/>
                <a:gd name="connsiteX11" fmla="*/ 399111 w 424342"/>
                <a:gd name="connsiteY11" fmla="*/ 109689 h 459612"/>
                <a:gd name="connsiteX12" fmla="*/ 407522 w 424342"/>
                <a:gd name="connsiteY12" fmla="*/ 95926 h 459612"/>
                <a:gd name="connsiteX13" fmla="*/ 417462 w 424342"/>
                <a:gd name="connsiteY13" fmla="*/ 89045 h 459612"/>
                <a:gd name="connsiteX14" fmla="*/ 424343 w 424342"/>
                <a:gd name="connsiteY14" fmla="*/ 76812 h 459612"/>
                <a:gd name="connsiteX15" fmla="*/ 416697 w 424342"/>
                <a:gd name="connsiteY15" fmla="*/ 64579 h 459612"/>
                <a:gd name="connsiteX16" fmla="*/ 418990 w 424342"/>
                <a:gd name="connsiteY16" fmla="*/ 43170 h 459612"/>
                <a:gd name="connsiteX17" fmla="*/ 418990 w 424342"/>
                <a:gd name="connsiteY17" fmla="*/ 43170 h 459612"/>
                <a:gd name="connsiteX18" fmla="*/ 392230 w 424342"/>
                <a:gd name="connsiteY18" fmla="*/ 19468 h 459612"/>
                <a:gd name="connsiteX19" fmla="*/ 380761 w 424342"/>
                <a:gd name="connsiteY19" fmla="*/ 22527 h 459612"/>
                <a:gd name="connsiteX20" fmla="*/ 367764 w 424342"/>
                <a:gd name="connsiteY20" fmla="*/ 20998 h 459612"/>
                <a:gd name="connsiteX21" fmla="*/ 353237 w 424342"/>
                <a:gd name="connsiteY21" fmla="*/ 20998 h 459612"/>
                <a:gd name="connsiteX22" fmla="*/ 343297 w 424342"/>
                <a:gd name="connsiteY22" fmla="*/ 8764 h 459612"/>
                <a:gd name="connsiteX23" fmla="*/ 337181 w 424342"/>
                <a:gd name="connsiteY23" fmla="*/ 2648 h 459612"/>
                <a:gd name="connsiteX24" fmla="*/ 337181 w 424342"/>
                <a:gd name="connsiteY24" fmla="*/ 3412 h 459612"/>
                <a:gd name="connsiteX25" fmla="*/ 320360 w 424342"/>
                <a:gd name="connsiteY25" fmla="*/ 6471 h 459612"/>
                <a:gd name="connsiteX26" fmla="*/ 294364 w 424342"/>
                <a:gd name="connsiteY26" fmla="*/ 3412 h 459612"/>
                <a:gd name="connsiteX27" fmla="*/ 276014 w 424342"/>
                <a:gd name="connsiteY27" fmla="*/ 6471 h 459612"/>
                <a:gd name="connsiteX28" fmla="*/ 251547 w 424342"/>
                <a:gd name="connsiteY28" fmla="*/ 14116 h 459612"/>
                <a:gd name="connsiteX29" fmla="*/ 233197 w 424342"/>
                <a:gd name="connsiteY29" fmla="*/ 14116 h 459612"/>
                <a:gd name="connsiteX30" fmla="*/ 226316 w 424342"/>
                <a:gd name="connsiteY30" fmla="*/ 30937 h 459612"/>
                <a:gd name="connsiteX31" fmla="*/ 181970 w 424342"/>
                <a:gd name="connsiteY31" fmla="*/ 21762 h 459612"/>
                <a:gd name="connsiteX32" fmla="*/ 163621 w 424342"/>
                <a:gd name="connsiteY32" fmla="*/ 8000 h 459612"/>
                <a:gd name="connsiteX33" fmla="*/ 139154 w 424342"/>
                <a:gd name="connsiteY33" fmla="*/ 27879 h 459612"/>
                <a:gd name="connsiteX34" fmla="*/ 139154 w 424342"/>
                <a:gd name="connsiteY34" fmla="*/ 43935 h 459612"/>
                <a:gd name="connsiteX35" fmla="*/ 136095 w 424342"/>
                <a:gd name="connsiteY35" fmla="*/ 69166 h 459612"/>
                <a:gd name="connsiteX36" fmla="*/ 127685 w 424342"/>
                <a:gd name="connsiteY36" fmla="*/ 94397 h 459612"/>
                <a:gd name="connsiteX37" fmla="*/ 110100 w 424342"/>
                <a:gd name="connsiteY37" fmla="*/ 145624 h 459612"/>
                <a:gd name="connsiteX38" fmla="*/ 90220 w 424342"/>
                <a:gd name="connsiteY38" fmla="*/ 172385 h 459612"/>
                <a:gd name="connsiteX39" fmla="*/ 88692 w 424342"/>
                <a:gd name="connsiteY39" fmla="*/ 212908 h 459612"/>
                <a:gd name="connsiteX40" fmla="*/ 80281 w 424342"/>
                <a:gd name="connsiteY40" fmla="*/ 231257 h 459612"/>
                <a:gd name="connsiteX41" fmla="*/ 65754 w 424342"/>
                <a:gd name="connsiteY41" fmla="*/ 245020 h 459612"/>
                <a:gd name="connsiteX42" fmla="*/ 55814 w 424342"/>
                <a:gd name="connsiteY42" fmla="*/ 246549 h 459612"/>
                <a:gd name="connsiteX43" fmla="*/ 37465 w 424342"/>
                <a:gd name="connsiteY43" fmla="*/ 245020 h 459612"/>
                <a:gd name="connsiteX44" fmla="*/ 21408 w 424342"/>
                <a:gd name="connsiteY44" fmla="*/ 243491 h 459612"/>
                <a:gd name="connsiteX45" fmla="*/ 0 w 424342"/>
                <a:gd name="connsiteY45" fmla="*/ 255724 h 459612"/>
                <a:gd name="connsiteX46" fmla="*/ 8411 w 424342"/>
                <a:gd name="connsiteY46" fmla="*/ 282484 h 459612"/>
                <a:gd name="connsiteX47" fmla="*/ 9175 w 424342"/>
                <a:gd name="connsiteY47" fmla="*/ 284778 h 459612"/>
                <a:gd name="connsiteX48" fmla="*/ 22173 w 424342"/>
                <a:gd name="connsiteY48" fmla="*/ 277132 h 459612"/>
                <a:gd name="connsiteX49" fmla="*/ 97102 w 424342"/>
                <a:gd name="connsiteY49" fmla="*/ 277132 h 459612"/>
                <a:gd name="connsiteX50" fmla="*/ 100925 w 424342"/>
                <a:gd name="connsiteY50" fmla="*/ 297776 h 459612"/>
                <a:gd name="connsiteX51" fmla="*/ 110100 w 424342"/>
                <a:gd name="connsiteY51" fmla="*/ 316126 h 459612"/>
                <a:gd name="connsiteX52" fmla="*/ 129979 w 424342"/>
                <a:gd name="connsiteY52" fmla="*/ 331418 h 459612"/>
                <a:gd name="connsiteX53" fmla="*/ 156739 w 424342"/>
                <a:gd name="connsiteY53" fmla="*/ 326830 h 459612"/>
                <a:gd name="connsiteX54" fmla="*/ 165914 w 424342"/>
                <a:gd name="connsiteY54" fmla="*/ 305422 h 459612"/>
                <a:gd name="connsiteX55" fmla="*/ 184264 w 424342"/>
                <a:gd name="connsiteY55" fmla="*/ 305422 h 459612"/>
                <a:gd name="connsiteX56" fmla="*/ 195733 w 424342"/>
                <a:gd name="connsiteY56" fmla="*/ 310774 h 459612"/>
                <a:gd name="connsiteX57" fmla="*/ 211025 w 424342"/>
                <a:gd name="connsiteY57" fmla="*/ 313832 h 459612"/>
                <a:gd name="connsiteX58" fmla="*/ 214848 w 424342"/>
                <a:gd name="connsiteY58" fmla="*/ 332947 h 459612"/>
                <a:gd name="connsiteX59" fmla="*/ 211789 w 424342"/>
                <a:gd name="connsiteY59" fmla="*/ 367353 h 459612"/>
                <a:gd name="connsiteX60" fmla="*/ 223258 w 424342"/>
                <a:gd name="connsiteY60" fmla="*/ 386467 h 459612"/>
                <a:gd name="connsiteX61" fmla="*/ 223258 w 424342"/>
                <a:gd name="connsiteY61" fmla="*/ 405582 h 459612"/>
                <a:gd name="connsiteX62" fmla="*/ 235491 w 424342"/>
                <a:gd name="connsiteY62" fmla="*/ 399465 h 459612"/>
                <a:gd name="connsiteX63" fmla="*/ 256135 w 424342"/>
                <a:gd name="connsiteY63" fmla="*/ 397171 h 459612"/>
                <a:gd name="connsiteX64" fmla="*/ 262251 w 424342"/>
                <a:gd name="connsiteY64" fmla="*/ 397171 h 459612"/>
                <a:gd name="connsiteX65" fmla="*/ 268368 w 424342"/>
                <a:gd name="connsiteY65" fmla="*/ 403288 h 459612"/>
                <a:gd name="connsiteX66" fmla="*/ 274485 w 424342"/>
                <a:gd name="connsiteY66" fmla="*/ 408640 h 459612"/>
                <a:gd name="connsiteX67" fmla="*/ 289012 w 424342"/>
                <a:gd name="connsiteY67" fmla="*/ 407876 h 459612"/>
                <a:gd name="connsiteX68" fmla="*/ 295893 w 424342"/>
                <a:gd name="connsiteY68" fmla="*/ 420109 h 459612"/>
                <a:gd name="connsiteX69" fmla="*/ 315772 w 424342"/>
                <a:gd name="connsiteY69" fmla="*/ 426226 h 459612"/>
                <a:gd name="connsiteX70" fmla="*/ 325712 w 424342"/>
                <a:gd name="connsiteY70" fmla="*/ 423167 h 459612"/>
                <a:gd name="connsiteX71" fmla="*/ 334122 w 424342"/>
                <a:gd name="connsiteY71" fmla="*/ 418580 h 459612"/>
                <a:gd name="connsiteX72" fmla="*/ 346355 w 424342"/>
                <a:gd name="connsiteY72" fmla="*/ 432342 h 459612"/>
                <a:gd name="connsiteX73" fmla="*/ 363941 w 424342"/>
                <a:gd name="connsiteY73" fmla="*/ 436930 h 459612"/>
                <a:gd name="connsiteX74" fmla="*/ 373115 w 424342"/>
                <a:gd name="connsiteY74" fmla="*/ 457574 h 459612"/>
                <a:gd name="connsiteX75" fmla="*/ 389936 w 424342"/>
                <a:gd name="connsiteY75" fmla="*/ 457574 h 459612"/>
                <a:gd name="connsiteX76" fmla="*/ 393759 w 424342"/>
                <a:gd name="connsiteY76" fmla="*/ 446869 h 459612"/>
                <a:gd name="connsiteX77" fmla="*/ 390701 w 424342"/>
                <a:gd name="connsiteY77" fmla="*/ 429284 h 459612"/>
                <a:gd name="connsiteX78" fmla="*/ 375410 w 424342"/>
                <a:gd name="connsiteY78" fmla="*/ 434636 h 459612"/>
                <a:gd name="connsiteX79" fmla="*/ 360118 w 424342"/>
                <a:gd name="connsiteY79" fmla="*/ 415522 h 459612"/>
                <a:gd name="connsiteX80" fmla="*/ 365470 w 424342"/>
                <a:gd name="connsiteY80" fmla="*/ 392584 h 459612"/>
                <a:gd name="connsiteX81" fmla="*/ 366235 w 424342"/>
                <a:gd name="connsiteY81" fmla="*/ 365824 h 459612"/>
                <a:gd name="connsiteX82" fmla="*/ 369293 w 424342"/>
                <a:gd name="connsiteY82" fmla="*/ 352826 h 459612"/>
                <a:gd name="connsiteX83" fmla="*/ 375410 w 424342"/>
                <a:gd name="connsiteY83" fmla="*/ 336770 h 459612"/>
                <a:gd name="connsiteX84" fmla="*/ 403699 w 424342"/>
                <a:gd name="connsiteY84" fmla="*/ 332182 h 459612"/>
                <a:gd name="connsiteX85" fmla="*/ 404464 w 424342"/>
                <a:gd name="connsiteY85" fmla="*/ 331418 h 459612"/>
                <a:gd name="connsiteX86" fmla="*/ 405993 w 424342"/>
                <a:gd name="connsiteY86" fmla="*/ 327595 h 459612"/>
                <a:gd name="connsiteX87" fmla="*/ 387643 w 424342"/>
                <a:gd name="connsiteY87" fmla="*/ 304657 h 45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24342" h="459612">
                  <a:moveTo>
                    <a:pt x="387643" y="304657"/>
                  </a:moveTo>
                  <a:cubicBezTo>
                    <a:pt x="376174" y="298540"/>
                    <a:pt x="371587" y="216730"/>
                    <a:pt x="377703" y="214437"/>
                  </a:cubicBezTo>
                  <a:cubicBezTo>
                    <a:pt x="378468" y="214437"/>
                    <a:pt x="379233" y="215201"/>
                    <a:pt x="379997" y="216730"/>
                  </a:cubicBezTo>
                  <a:lnTo>
                    <a:pt x="379233" y="198380"/>
                  </a:lnTo>
                  <a:cubicBezTo>
                    <a:pt x="379233" y="198380"/>
                    <a:pt x="378468" y="198380"/>
                    <a:pt x="377703" y="197616"/>
                  </a:cubicBezTo>
                  <a:cubicBezTo>
                    <a:pt x="376174" y="196851"/>
                    <a:pt x="373115" y="195322"/>
                    <a:pt x="373115" y="190734"/>
                  </a:cubicBezTo>
                  <a:cubicBezTo>
                    <a:pt x="373115" y="184618"/>
                    <a:pt x="378468" y="183853"/>
                    <a:pt x="378468" y="183853"/>
                  </a:cubicBezTo>
                  <a:cubicBezTo>
                    <a:pt x="378468" y="183853"/>
                    <a:pt x="377703" y="170091"/>
                    <a:pt x="383055" y="168562"/>
                  </a:cubicBezTo>
                  <a:cubicBezTo>
                    <a:pt x="383820" y="167797"/>
                    <a:pt x="385349" y="167033"/>
                    <a:pt x="386113" y="166268"/>
                  </a:cubicBezTo>
                  <a:cubicBezTo>
                    <a:pt x="389172" y="162445"/>
                    <a:pt x="389936" y="154035"/>
                    <a:pt x="389936" y="148683"/>
                  </a:cubicBezTo>
                  <a:cubicBezTo>
                    <a:pt x="389936" y="141801"/>
                    <a:pt x="391466" y="133391"/>
                    <a:pt x="393759" y="127274"/>
                  </a:cubicBezTo>
                  <a:cubicBezTo>
                    <a:pt x="396053" y="121158"/>
                    <a:pt x="395289" y="113512"/>
                    <a:pt x="399111" y="109689"/>
                  </a:cubicBezTo>
                  <a:cubicBezTo>
                    <a:pt x="402934" y="106631"/>
                    <a:pt x="402934" y="97456"/>
                    <a:pt x="407522" y="95926"/>
                  </a:cubicBezTo>
                  <a:cubicBezTo>
                    <a:pt x="412874" y="94397"/>
                    <a:pt x="416697" y="92104"/>
                    <a:pt x="417462" y="89045"/>
                  </a:cubicBezTo>
                  <a:cubicBezTo>
                    <a:pt x="418226" y="85987"/>
                    <a:pt x="424343" y="81399"/>
                    <a:pt x="424343" y="76812"/>
                  </a:cubicBezTo>
                  <a:cubicBezTo>
                    <a:pt x="424343" y="72224"/>
                    <a:pt x="416697" y="70695"/>
                    <a:pt x="416697" y="64579"/>
                  </a:cubicBezTo>
                  <a:cubicBezTo>
                    <a:pt x="416697" y="58462"/>
                    <a:pt x="418990" y="43170"/>
                    <a:pt x="418990" y="43170"/>
                  </a:cubicBezTo>
                  <a:cubicBezTo>
                    <a:pt x="418990" y="43170"/>
                    <a:pt x="418990" y="43170"/>
                    <a:pt x="418990" y="43170"/>
                  </a:cubicBezTo>
                  <a:cubicBezTo>
                    <a:pt x="407522" y="32466"/>
                    <a:pt x="395289" y="21762"/>
                    <a:pt x="392230" y="19468"/>
                  </a:cubicBezTo>
                  <a:cubicBezTo>
                    <a:pt x="387643" y="16410"/>
                    <a:pt x="380761" y="22527"/>
                    <a:pt x="380761" y="22527"/>
                  </a:cubicBezTo>
                  <a:cubicBezTo>
                    <a:pt x="380761" y="22527"/>
                    <a:pt x="373880" y="14881"/>
                    <a:pt x="367764" y="20998"/>
                  </a:cubicBezTo>
                  <a:cubicBezTo>
                    <a:pt x="361647" y="27114"/>
                    <a:pt x="353237" y="20998"/>
                    <a:pt x="353237" y="20998"/>
                  </a:cubicBezTo>
                  <a:cubicBezTo>
                    <a:pt x="353237" y="20998"/>
                    <a:pt x="346355" y="16410"/>
                    <a:pt x="343297" y="8764"/>
                  </a:cubicBezTo>
                  <a:cubicBezTo>
                    <a:pt x="341768" y="5706"/>
                    <a:pt x="340239" y="4177"/>
                    <a:pt x="337181" y="2648"/>
                  </a:cubicBezTo>
                  <a:lnTo>
                    <a:pt x="337181" y="3412"/>
                  </a:lnTo>
                  <a:lnTo>
                    <a:pt x="320360" y="6471"/>
                  </a:lnTo>
                  <a:cubicBezTo>
                    <a:pt x="320360" y="6471"/>
                    <a:pt x="298952" y="-5763"/>
                    <a:pt x="294364" y="3412"/>
                  </a:cubicBezTo>
                  <a:cubicBezTo>
                    <a:pt x="289776" y="12587"/>
                    <a:pt x="285954" y="6471"/>
                    <a:pt x="276014" y="6471"/>
                  </a:cubicBezTo>
                  <a:cubicBezTo>
                    <a:pt x="266074" y="6471"/>
                    <a:pt x="257664" y="11058"/>
                    <a:pt x="251547" y="14116"/>
                  </a:cubicBezTo>
                  <a:cubicBezTo>
                    <a:pt x="246195" y="17175"/>
                    <a:pt x="237020" y="11058"/>
                    <a:pt x="233197" y="14116"/>
                  </a:cubicBezTo>
                  <a:cubicBezTo>
                    <a:pt x="228610" y="17175"/>
                    <a:pt x="226316" y="30937"/>
                    <a:pt x="226316" y="30937"/>
                  </a:cubicBezTo>
                  <a:lnTo>
                    <a:pt x="181970" y="21762"/>
                  </a:lnTo>
                  <a:cubicBezTo>
                    <a:pt x="181970" y="21762"/>
                    <a:pt x="173560" y="8000"/>
                    <a:pt x="163621" y="8000"/>
                  </a:cubicBezTo>
                  <a:cubicBezTo>
                    <a:pt x="153681" y="8000"/>
                    <a:pt x="139154" y="27879"/>
                    <a:pt x="139154" y="27879"/>
                  </a:cubicBezTo>
                  <a:lnTo>
                    <a:pt x="139154" y="43935"/>
                  </a:lnTo>
                  <a:cubicBezTo>
                    <a:pt x="140683" y="53874"/>
                    <a:pt x="138389" y="63814"/>
                    <a:pt x="136095" y="69166"/>
                  </a:cubicBezTo>
                  <a:cubicBezTo>
                    <a:pt x="131508" y="76812"/>
                    <a:pt x="127685" y="79870"/>
                    <a:pt x="127685" y="94397"/>
                  </a:cubicBezTo>
                  <a:cubicBezTo>
                    <a:pt x="127685" y="109689"/>
                    <a:pt x="110100" y="133391"/>
                    <a:pt x="110100" y="145624"/>
                  </a:cubicBezTo>
                  <a:cubicBezTo>
                    <a:pt x="110100" y="157858"/>
                    <a:pt x="90220" y="165503"/>
                    <a:pt x="90220" y="172385"/>
                  </a:cubicBezTo>
                  <a:cubicBezTo>
                    <a:pt x="90220" y="180030"/>
                    <a:pt x="88692" y="196087"/>
                    <a:pt x="88692" y="212908"/>
                  </a:cubicBezTo>
                  <a:cubicBezTo>
                    <a:pt x="88692" y="229728"/>
                    <a:pt x="80281" y="215966"/>
                    <a:pt x="80281" y="231257"/>
                  </a:cubicBezTo>
                  <a:cubicBezTo>
                    <a:pt x="80281" y="246549"/>
                    <a:pt x="73400" y="237374"/>
                    <a:pt x="65754" y="245020"/>
                  </a:cubicBezTo>
                  <a:cubicBezTo>
                    <a:pt x="58873" y="252666"/>
                    <a:pt x="55814" y="254195"/>
                    <a:pt x="55814" y="246549"/>
                  </a:cubicBezTo>
                  <a:cubicBezTo>
                    <a:pt x="55814" y="238903"/>
                    <a:pt x="45875" y="237374"/>
                    <a:pt x="37465" y="245020"/>
                  </a:cubicBezTo>
                  <a:cubicBezTo>
                    <a:pt x="29054" y="252666"/>
                    <a:pt x="25996" y="245020"/>
                    <a:pt x="21408" y="243491"/>
                  </a:cubicBezTo>
                  <a:cubicBezTo>
                    <a:pt x="19115" y="242726"/>
                    <a:pt x="9175" y="248843"/>
                    <a:pt x="0" y="255724"/>
                  </a:cubicBezTo>
                  <a:cubicBezTo>
                    <a:pt x="4588" y="264899"/>
                    <a:pt x="6881" y="274074"/>
                    <a:pt x="8411" y="282484"/>
                  </a:cubicBezTo>
                  <a:cubicBezTo>
                    <a:pt x="8411" y="283249"/>
                    <a:pt x="8411" y="284014"/>
                    <a:pt x="9175" y="284778"/>
                  </a:cubicBezTo>
                  <a:cubicBezTo>
                    <a:pt x="14527" y="280955"/>
                    <a:pt x="19115" y="277897"/>
                    <a:pt x="22173" y="277132"/>
                  </a:cubicBezTo>
                  <a:cubicBezTo>
                    <a:pt x="29054" y="276368"/>
                    <a:pt x="97102" y="277132"/>
                    <a:pt x="97102" y="277132"/>
                  </a:cubicBezTo>
                  <a:cubicBezTo>
                    <a:pt x="97102" y="277132"/>
                    <a:pt x="103218" y="287836"/>
                    <a:pt x="100925" y="297776"/>
                  </a:cubicBezTo>
                  <a:cubicBezTo>
                    <a:pt x="98631" y="307716"/>
                    <a:pt x="104748" y="303128"/>
                    <a:pt x="110100" y="316126"/>
                  </a:cubicBezTo>
                  <a:cubicBezTo>
                    <a:pt x="115452" y="329124"/>
                    <a:pt x="119275" y="334476"/>
                    <a:pt x="129979" y="331418"/>
                  </a:cubicBezTo>
                  <a:cubicBezTo>
                    <a:pt x="139918" y="328359"/>
                    <a:pt x="152916" y="326065"/>
                    <a:pt x="156739" y="326830"/>
                  </a:cubicBezTo>
                  <a:cubicBezTo>
                    <a:pt x="160562" y="327595"/>
                    <a:pt x="159798" y="308480"/>
                    <a:pt x="165914" y="305422"/>
                  </a:cubicBezTo>
                  <a:cubicBezTo>
                    <a:pt x="172031" y="302363"/>
                    <a:pt x="184264" y="305422"/>
                    <a:pt x="184264" y="305422"/>
                  </a:cubicBezTo>
                  <a:cubicBezTo>
                    <a:pt x="184264" y="305422"/>
                    <a:pt x="185029" y="310774"/>
                    <a:pt x="195733" y="310774"/>
                  </a:cubicBezTo>
                  <a:cubicBezTo>
                    <a:pt x="206437" y="310774"/>
                    <a:pt x="211025" y="306186"/>
                    <a:pt x="211025" y="313832"/>
                  </a:cubicBezTo>
                  <a:cubicBezTo>
                    <a:pt x="211025" y="321478"/>
                    <a:pt x="211789" y="329888"/>
                    <a:pt x="214848" y="332947"/>
                  </a:cubicBezTo>
                  <a:cubicBezTo>
                    <a:pt x="217906" y="336005"/>
                    <a:pt x="206437" y="363530"/>
                    <a:pt x="211789" y="367353"/>
                  </a:cubicBezTo>
                  <a:cubicBezTo>
                    <a:pt x="217141" y="371940"/>
                    <a:pt x="224022" y="381115"/>
                    <a:pt x="223258" y="386467"/>
                  </a:cubicBezTo>
                  <a:cubicBezTo>
                    <a:pt x="222493" y="391819"/>
                    <a:pt x="219435" y="404817"/>
                    <a:pt x="223258" y="405582"/>
                  </a:cubicBezTo>
                  <a:cubicBezTo>
                    <a:pt x="227081" y="406346"/>
                    <a:pt x="228610" y="399465"/>
                    <a:pt x="235491" y="399465"/>
                  </a:cubicBezTo>
                  <a:cubicBezTo>
                    <a:pt x="242372" y="399465"/>
                    <a:pt x="249254" y="400230"/>
                    <a:pt x="256135" y="397171"/>
                  </a:cubicBezTo>
                  <a:cubicBezTo>
                    <a:pt x="258428" y="396407"/>
                    <a:pt x="260722" y="396407"/>
                    <a:pt x="262251" y="397171"/>
                  </a:cubicBezTo>
                  <a:cubicBezTo>
                    <a:pt x="266074" y="398701"/>
                    <a:pt x="268368" y="403288"/>
                    <a:pt x="268368" y="403288"/>
                  </a:cubicBezTo>
                  <a:cubicBezTo>
                    <a:pt x="268368" y="403288"/>
                    <a:pt x="270662" y="410934"/>
                    <a:pt x="274485" y="408640"/>
                  </a:cubicBezTo>
                  <a:cubicBezTo>
                    <a:pt x="278308" y="406346"/>
                    <a:pt x="289776" y="403288"/>
                    <a:pt x="289012" y="407876"/>
                  </a:cubicBezTo>
                  <a:cubicBezTo>
                    <a:pt x="288247" y="412463"/>
                    <a:pt x="292070" y="421638"/>
                    <a:pt x="295893" y="420109"/>
                  </a:cubicBezTo>
                  <a:cubicBezTo>
                    <a:pt x="299716" y="417815"/>
                    <a:pt x="310420" y="426226"/>
                    <a:pt x="315772" y="426226"/>
                  </a:cubicBezTo>
                  <a:cubicBezTo>
                    <a:pt x="321124" y="426226"/>
                    <a:pt x="325712" y="426226"/>
                    <a:pt x="325712" y="423167"/>
                  </a:cubicBezTo>
                  <a:cubicBezTo>
                    <a:pt x="325712" y="420109"/>
                    <a:pt x="331828" y="414757"/>
                    <a:pt x="334122" y="418580"/>
                  </a:cubicBezTo>
                  <a:cubicBezTo>
                    <a:pt x="336416" y="423167"/>
                    <a:pt x="341003" y="432342"/>
                    <a:pt x="346355" y="432342"/>
                  </a:cubicBezTo>
                  <a:cubicBezTo>
                    <a:pt x="351707" y="432342"/>
                    <a:pt x="363941" y="432342"/>
                    <a:pt x="363941" y="436930"/>
                  </a:cubicBezTo>
                  <a:cubicBezTo>
                    <a:pt x="363941" y="441517"/>
                    <a:pt x="367764" y="452986"/>
                    <a:pt x="373115" y="457574"/>
                  </a:cubicBezTo>
                  <a:cubicBezTo>
                    <a:pt x="378468" y="462161"/>
                    <a:pt x="389936" y="457574"/>
                    <a:pt x="389936" y="457574"/>
                  </a:cubicBezTo>
                  <a:cubicBezTo>
                    <a:pt x="389936" y="457574"/>
                    <a:pt x="393759" y="454515"/>
                    <a:pt x="393759" y="446869"/>
                  </a:cubicBezTo>
                  <a:cubicBezTo>
                    <a:pt x="393759" y="439223"/>
                    <a:pt x="393759" y="429284"/>
                    <a:pt x="390701" y="429284"/>
                  </a:cubicBezTo>
                  <a:cubicBezTo>
                    <a:pt x="387643" y="429284"/>
                    <a:pt x="382291" y="436930"/>
                    <a:pt x="375410" y="434636"/>
                  </a:cubicBezTo>
                  <a:cubicBezTo>
                    <a:pt x="368528" y="432342"/>
                    <a:pt x="363176" y="417051"/>
                    <a:pt x="360118" y="415522"/>
                  </a:cubicBezTo>
                  <a:cubicBezTo>
                    <a:pt x="357059" y="413228"/>
                    <a:pt x="365470" y="399465"/>
                    <a:pt x="365470" y="392584"/>
                  </a:cubicBezTo>
                  <a:cubicBezTo>
                    <a:pt x="365470" y="386467"/>
                    <a:pt x="370822" y="368117"/>
                    <a:pt x="366235" y="365824"/>
                  </a:cubicBezTo>
                  <a:cubicBezTo>
                    <a:pt x="362412" y="363530"/>
                    <a:pt x="363941" y="357413"/>
                    <a:pt x="369293" y="352826"/>
                  </a:cubicBezTo>
                  <a:cubicBezTo>
                    <a:pt x="374645" y="348238"/>
                    <a:pt x="366999" y="336770"/>
                    <a:pt x="375410" y="336770"/>
                  </a:cubicBezTo>
                  <a:cubicBezTo>
                    <a:pt x="383055" y="336770"/>
                    <a:pt x="399111" y="337534"/>
                    <a:pt x="403699" y="332182"/>
                  </a:cubicBezTo>
                  <a:cubicBezTo>
                    <a:pt x="403699" y="332182"/>
                    <a:pt x="404464" y="331418"/>
                    <a:pt x="404464" y="331418"/>
                  </a:cubicBezTo>
                  <a:cubicBezTo>
                    <a:pt x="405228" y="329888"/>
                    <a:pt x="405228" y="329124"/>
                    <a:pt x="405993" y="327595"/>
                  </a:cubicBezTo>
                  <a:cubicBezTo>
                    <a:pt x="399111" y="320713"/>
                    <a:pt x="393759" y="308480"/>
                    <a:pt x="387643" y="30465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1" name="Vrije vorm: vorm 490">
              <a:extLst>
                <a:ext uri="{FF2B5EF4-FFF2-40B4-BE49-F238E27FC236}">
                  <a16:creationId xmlns:a16="http://schemas.microsoft.com/office/drawing/2014/main" id="{2C36330D-5C73-43CE-8FD4-CFB25396A527}"/>
                </a:ext>
              </a:extLst>
            </p:cNvPr>
            <p:cNvSpPr/>
            <p:nvPr/>
          </p:nvSpPr>
          <p:spPr>
            <a:xfrm>
              <a:off x="6997435" y="4370817"/>
              <a:ext cx="37464" cy="51991"/>
            </a:xfrm>
            <a:custGeom>
              <a:avLst/>
              <a:gdLst>
                <a:gd name="connsiteX0" fmla="*/ 2294 w 37464"/>
                <a:gd name="connsiteY0" fmla="*/ 26760 h 51991"/>
                <a:gd name="connsiteX1" fmla="*/ 8411 w 37464"/>
                <a:gd name="connsiteY1" fmla="*/ 51991 h 51991"/>
                <a:gd name="connsiteX2" fmla="*/ 18350 w 37464"/>
                <a:gd name="connsiteY2" fmla="*/ 45875 h 51991"/>
                <a:gd name="connsiteX3" fmla="*/ 37465 w 37464"/>
                <a:gd name="connsiteY3" fmla="*/ 16821 h 51991"/>
                <a:gd name="connsiteX4" fmla="*/ 31348 w 37464"/>
                <a:gd name="connsiteY4" fmla="*/ 12998 h 51991"/>
                <a:gd name="connsiteX5" fmla="*/ 30583 w 37464"/>
                <a:gd name="connsiteY5" fmla="*/ 0 h 51991"/>
                <a:gd name="connsiteX6" fmla="*/ 19879 w 37464"/>
                <a:gd name="connsiteY6" fmla="*/ 0 h 51991"/>
                <a:gd name="connsiteX7" fmla="*/ 7646 w 37464"/>
                <a:gd name="connsiteY7" fmla="*/ 7646 h 51991"/>
                <a:gd name="connsiteX8" fmla="*/ 0 w 37464"/>
                <a:gd name="connsiteY8" fmla="*/ 6881 h 51991"/>
                <a:gd name="connsiteX9" fmla="*/ 1529 w 37464"/>
                <a:gd name="connsiteY9" fmla="*/ 7646 h 51991"/>
                <a:gd name="connsiteX10" fmla="*/ 2294 w 37464"/>
                <a:gd name="connsiteY10" fmla="*/ 26760 h 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4" h="51991">
                  <a:moveTo>
                    <a:pt x="2294" y="26760"/>
                  </a:moveTo>
                  <a:cubicBezTo>
                    <a:pt x="3823" y="31348"/>
                    <a:pt x="6117" y="41287"/>
                    <a:pt x="8411" y="51991"/>
                  </a:cubicBezTo>
                  <a:cubicBezTo>
                    <a:pt x="12998" y="48933"/>
                    <a:pt x="16821" y="46639"/>
                    <a:pt x="18350" y="45875"/>
                  </a:cubicBezTo>
                  <a:cubicBezTo>
                    <a:pt x="24467" y="43581"/>
                    <a:pt x="37465" y="16821"/>
                    <a:pt x="37465" y="16821"/>
                  </a:cubicBezTo>
                  <a:lnTo>
                    <a:pt x="31348" y="12998"/>
                  </a:lnTo>
                  <a:cubicBezTo>
                    <a:pt x="31348" y="12998"/>
                    <a:pt x="32113" y="7646"/>
                    <a:pt x="30583" y="0"/>
                  </a:cubicBezTo>
                  <a:cubicBezTo>
                    <a:pt x="25232" y="764"/>
                    <a:pt x="19879" y="0"/>
                    <a:pt x="19879" y="0"/>
                  </a:cubicBezTo>
                  <a:cubicBezTo>
                    <a:pt x="19879" y="0"/>
                    <a:pt x="21409" y="9939"/>
                    <a:pt x="7646" y="7646"/>
                  </a:cubicBezTo>
                  <a:cubicBezTo>
                    <a:pt x="5352" y="6881"/>
                    <a:pt x="3059" y="6881"/>
                    <a:pt x="0" y="6881"/>
                  </a:cubicBezTo>
                  <a:cubicBezTo>
                    <a:pt x="765" y="7646"/>
                    <a:pt x="1529" y="7646"/>
                    <a:pt x="1529" y="7646"/>
                  </a:cubicBezTo>
                  <a:lnTo>
                    <a:pt x="2294" y="267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2" name="Vrije vorm: vorm 491">
              <a:extLst>
                <a:ext uri="{FF2B5EF4-FFF2-40B4-BE49-F238E27FC236}">
                  <a16:creationId xmlns:a16="http://schemas.microsoft.com/office/drawing/2014/main" id="{BBE307BB-2418-43E0-B9D2-99755D16B297}"/>
                </a:ext>
              </a:extLst>
            </p:cNvPr>
            <p:cNvSpPr/>
            <p:nvPr/>
          </p:nvSpPr>
          <p:spPr>
            <a:xfrm>
              <a:off x="6997435" y="4370817"/>
              <a:ext cx="37464" cy="51991"/>
            </a:xfrm>
            <a:custGeom>
              <a:avLst/>
              <a:gdLst>
                <a:gd name="connsiteX0" fmla="*/ 2294 w 37464"/>
                <a:gd name="connsiteY0" fmla="*/ 26760 h 51991"/>
                <a:gd name="connsiteX1" fmla="*/ 8411 w 37464"/>
                <a:gd name="connsiteY1" fmla="*/ 51991 h 51991"/>
                <a:gd name="connsiteX2" fmla="*/ 18350 w 37464"/>
                <a:gd name="connsiteY2" fmla="*/ 45875 h 51991"/>
                <a:gd name="connsiteX3" fmla="*/ 37465 w 37464"/>
                <a:gd name="connsiteY3" fmla="*/ 16821 h 51991"/>
                <a:gd name="connsiteX4" fmla="*/ 31348 w 37464"/>
                <a:gd name="connsiteY4" fmla="*/ 12998 h 51991"/>
                <a:gd name="connsiteX5" fmla="*/ 30583 w 37464"/>
                <a:gd name="connsiteY5" fmla="*/ 0 h 51991"/>
                <a:gd name="connsiteX6" fmla="*/ 19879 w 37464"/>
                <a:gd name="connsiteY6" fmla="*/ 0 h 51991"/>
                <a:gd name="connsiteX7" fmla="*/ 7646 w 37464"/>
                <a:gd name="connsiteY7" fmla="*/ 7646 h 51991"/>
                <a:gd name="connsiteX8" fmla="*/ 0 w 37464"/>
                <a:gd name="connsiteY8" fmla="*/ 6881 h 51991"/>
                <a:gd name="connsiteX9" fmla="*/ 1529 w 37464"/>
                <a:gd name="connsiteY9" fmla="*/ 7646 h 51991"/>
                <a:gd name="connsiteX10" fmla="*/ 2294 w 37464"/>
                <a:gd name="connsiteY10" fmla="*/ 26760 h 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4" h="51991">
                  <a:moveTo>
                    <a:pt x="2294" y="26760"/>
                  </a:moveTo>
                  <a:cubicBezTo>
                    <a:pt x="3823" y="31348"/>
                    <a:pt x="6117" y="41287"/>
                    <a:pt x="8411" y="51991"/>
                  </a:cubicBezTo>
                  <a:cubicBezTo>
                    <a:pt x="12998" y="48933"/>
                    <a:pt x="16821" y="46639"/>
                    <a:pt x="18350" y="45875"/>
                  </a:cubicBezTo>
                  <a:cubicBezTo>
                    <a:pt x="24467" y="43581"/>
                    <a:pt x="37465" y="16821"/>
                    <a:pt x="37465" y="16821"/>
                  </a:cubicBezTo>
                  <a:lnTo>
                    <a:pt x="31348" y="12998"/>
                  </a:lnTo>
                  <a:cubicBezTo>
                    <a:pt x="31348" y="12998"/>
                    <a:pt x="32113" y="7646"/>
                    <a:pt x="30583" y="0"/>
                  </a:cubicBezTo>
                  <a:cubicBezTo>
                    <a:pt x="25232" y="764"/>
                    <a:pt x="19879" y="0"/>
                    <a:pt x="19879" y="0"/>
                  </a:cubicBezTo>
                  <a:cubicBezTo>
                    <a:pt x="19879" y="0"/>
                    <a:pt x="21409" y="9939"/>
                    <a:pt x="7646" y="7646"/>
                  </a:cubicBezTo>
                  <a:cubicBezTo>
                    <a:pt x="5352" y="6881"/>
                    <a:pt x="3059" y="6881"/>
                    <a:pt x="0" y="6881"/>
                  </a:cubicBezTo>
                  <a:cubicBezTo>
                    <a:pt x="765" y="7646"/>
                    <a:pt x="1529" y="7646"/>
                    <a:pt x="1529" y="7646"/>
                  </a:cubicBezTo>
                  <a:lnTo>
                    <a:pt x="2294" y="267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3" name="Vrije vorm: vorm 492">
              <a:extLst>
                <a:ext uri="{FF2B5EF4-FFF2-40B4-BE49-F238E27FC236}">
                  <a16:creationId xmlns:a16="http://schemas.microsoft.com/office/drawing/2014/main" id="{2D8A77B0-365E-4283-98E2-6C528638D476}"/>
                </a:ext>
              </a:extLst>
            </p:cNvPr>
            <p:cNvSpPr/>
            <p:nvPr/>
          </p:nvSpPr>
          <p:spPr>
            <a:xfrm>
              <a:off x="7019608" y="4572666"/>
              <a:ext cx="247105" cy="417461"/>
            </a:xfrm>
            <a:custGeom>
              <a:avLst/>
              <a:gdLst>
                <a:gd name="connsiteX0" fmla="*/ 246960 w 247105"/>
                <a:gd name="connsiteY0" fmla="*/ 106277 h 417461"/>
                <a:gd name="connsiteX1" fmla="*/ 240843 w 247105"/>
                <a:gd name="connsiteY1" fmla="*/ 58873 h 417461"/>
                <a:gd name="connsiteX2" fmla="*/ 238549 w 247105"/>
                <a:gd name="connsiteY2" fmla="*/ 765 h 417461"/>
                <a:gd name="connsiteX3" fmla="*/ 238549 w 247105"/>
                <a:gd name="connsiteY3" fmla="*/ 0 h 417461"/>
                <a:gd name="connsiteX4" fmla="*/ 214083 w 247105"/>
                <a:gd name="connsiteY4" fmla="*/ 13762 h 417461"/>
                <a:gd name="connsiteX5" fmla="*/ 197262 w 247105"/>
                <a:gd name="connsiteY5" fmla="*/ 18350 h 417461"/>
                <a:gd name="connsiteX6" fmla="*/ 183499 w 247105"/>
                <a:gd name="connsiteY6" fmla="*/ 17585 h 417461"/>
                <a:gd name="connsiteX7" fmla="*/ 175854 w 247105"/>
                <a:gd name="connsiteY7" fmla="*/ 26760 h 417461"/>
                <a:gd name="connsiteX8" fmla="*/ 162091 w 247105"/>
                <a:gd name="connsiteY8" fmla="*/ 28289 h 417461"/>
                <a:gd name="connsiteX9" fmla="*/ 142212 w 247105"/>
                <a:gd name="connsiteY9" fmla="*/ 31348 h 417461"/>
                <a:gd name="connsiteX10" fmla="*/ 134566 w 247105"/>
                <a:gd name="connsiteY10" fmla="*/ 24466 h 417461"/>
                <a:gd name="connsiteX11" fmla="*/ 120804 w 247105"/>
                <a:gd name="connsiteY11" fmla="*/ 27525 h 417461"/>
                <a:gd name="connsiteX12" fmla="*/ 107806 w 247105"/>
                <a:gd name="connsiteY12" fmla="*/ 25996 h 417461"/>
                <a:gd name="connsiteX13" fmla="*/ 106277 w 247105"/>
                <a:gd name="connsiteY13" fmla="*/ 34406 h 417461"/>
                <a:gd name="connsiteX14" fmla="*/ 116216 w 247105"/>
                <a:gd name="connsiteY14" fmla="*/ 85633 h 417461"/>
                <a:gd name="connsiteX15" fmla="*/ 129979 w 247105"/>
                <a:gd name="connsiteY15" fmla="*/ 100160 h 417461"/>
                <a:gd name="connsiteX16" fmla="*/ 130743 w 247105"/>
                <a:gd name="connsiteY16" fmla="*/ 124627 h 417461"/>
                <a:gd name="connsiteX17" fmla="*/ 117746 w 247105"/>
                <a:gd name="connsiteY17" fmla="*/ 140683 h 417461"/>
                <a:gd name="connsiteX18" fmla="*/ 115452 w 247105"/>
                <a:gd name="connsiteY18" fmla="*/ 162856 h 417461"/>
                <a:gd name="connsiteX19" fmla="*/ 94043 w 247105"/>
                <a:gd name="connsiteY19" fmla="*/ 133037 h 417461"/>
                <a:gd name="connsiteX20" fmla="*/ 98631 w 247105"/>
                <a:gd name="connsiteY20" fmla="*/ 101689 h 417461"/>
                <a:gd name="connsiteX21" fmla="*/ 80281 w 247105"/>
                <a:gd name="connsiteY21" fmla="*/ 98631 h 417461"/>
                <a:gd name="connsiteX22" fmla="*/ 64225 w 247105"/>
                <a:gd name="connsiteY22" fmla="*/ 87162 h 417461"/>
                <a:gd name="connsiteX23" fmla="*/ 0 w 247105"/>
                <a:gd name="connsiteY23" fmla="*/ 111629 h 417461"/>
                <a:gd name="connsiteX24" fmla="*/ 4587 w 247105"/>
                <a:gd name="connsiteY24" fmla="*/ 129979 h 417461"/>
                <a:gd name="connsiteX25" fmla="*/ 3059 w 247105"/>
                <a:gd name="connsiteY25" fmla="*/ 129979 h 417461"/>
                <a:gd name="connsiteX26" fmla="*/ 6117 w 247105"/>
                <a:gd name="connsiteY26" fmla="*/ 137625 h 417461"/>
                <a:gd name="connsiteX27" fmla="*/ 35935 w 247105"/>
                <a:gd name="connsiteY27" fmla="*/ 145270 h 417461"/>
                <a:gd name="connsiteX28" fmla="*/ 62696 w 247105"/>
                <a:gd name="connsiteY28" fmla="*/ 155210 h 417461"/>
                <a:gd name="connsiteX29" fmla="*/ 63460 w 247105"/>
                <a:gd name="connsiteY29" fmla="*/ 192674 h 417461"/>
                <a:gd name="connsiteX30" fmla="*/ 57344 w 247105"/>
                <a:gd name="connsiteY30" fmla="*/ 214083 h 417461"/>
                <a:gd name="connsiteX31" fmla="*/ 64225 w 247105"/>
                <a:gd name="connsiteY31" fmla="*/ 232433 h 417461"/>
                <a:gd name="connsiteX32" fmla="*/ 51991 w 247105"/>
                <a:gd name="connsiteY32" fmla="*/ 250783 h 417461"/>
                <a:gd name="connsiteX33" fmla="*/ 45875 w 247105"/>
                <a:gd name="connsiteY33" fmla="*/ 274485 h 417461"/>
                <a:gd name="connsiteX34" fmla="*/ 22173 w 247105"/>
                <a:gd name="connsiteY34" fmla="*/ 298951 h 417461"/>
                <a:gd name="connsiteX35" fmla="*/ 22937 w 247105"/>
                <a:gd name="connsiteY35" fmla="*/ 299716 h 417461"/>
                <a:gd name="connsiteX36" fmla="*/ 37465 w 247105"/>
                <a:gd name="connsiteY36" fmla="*/ 344826 h 417461"/>
                <a:gd name="connsiteX37" fmla="*/ 39758 w 247105"/>
                <a:gd name="connsiteY37" fmla="*/ 389172 h 417461"/>
                <a:gd name="connsiteX38" fmla="*/ 42052 w 247105"/>
                <a:gd name="connsiteY38" fmla="*/ 417461 h 417461"/>
                <a:gd name="connsiteX39" fmla="*/ 59637 w 247105"/>
                <a:gd name="connsiteY39" fmla="*/ 415932 h 417461"/>
                <a:gd name="connsiteX40" fmla="*/ 60402 w 247105"/>
                <a:gd name="connsiteY40" fmla="*/ 403699 h 417461"/>
                <a:gd name="connsiteX41" fmla="*/ 51227 w 247105"/>
                <a:gd name="connsiteY41" fmla="*/ 394524 h 417461"/>
                <a:gd name="connsiteX42" fmla="*/ 87927 w 247105"/>
                <a:gd name="connsiteY42" fmla="*/ 366234 h 417461"/>
                <a:gd name="connsiteX43" fmla="*/ 116981 w 247105"/>
                <a:gd name="connsiteY43" fmla="*/ 347120 h 417461"/>
                <a:gd name="connsiteX44" fmla="*/ 119274 w 247105"/>
                <a:gd name="connsiteY44" fmla="*/ 311949 h 417461"/>
                <a:gd name="connsiteX45" fmla="*/ 115452 w 247105"/>
                <a:gd name="connsiteY45" fmla="*/ 281366 h 417461"/>
                <a:gd name="connsiteX46" fmla="*/ 103983 w 247105"/>
                <a:gd name="connsiteY46" fmla="*/ 250783 h 417461"/>
                <a:gd name="connsiteX47" fmla="*/ 107806 w 247105"/>
                <a:gd name="connsiteY47" fmla="*/ 232433 h 417461"/>
                <a:gd name="connsiteX48" fmla="*/ 118510 w 247105"/>
                <a:gd name="connsiteY48" fmla="*/ 219435 h 417461"/>
                <a:gd name="connsiteX49" fmla="*/ 138389 w 247105"/>
                <a:gd name="connsiteY49" fmla="*/ 206437 h 417461"/>
                <a:gd name="connsiteX50" fmla="*/ 162856 w 247105"/>
                <a:gd name="connsiteY50" fmla="*/ 178147 h 417461"/>
                <a:gd name="connsiteX51" fmla="*/ 207966 w 247105"/>
                <a:gd name="connsiteY51" fmla="*/ 157504 h 417461"/>
                <a:gd name="connsiteX52" fmla="*/ 246960 w 247105"/>
                <a:gd name="connsiteY52" fmla="*/ 106277 h 4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7105" h="417461">
                  <a:moveTo>
                    <a:pt x="246960" y="106277"/>
                  </a:moveTo>
                  <a:cubicBezTo>
                    <a:pt x="244666" y="100160"/>
                    <a:pt x="240079" y="70341"/>
                    <a:pt x="240843" y="58873"/>
                  </a:cubicBezTo>
                  <a:cubicBezTo>
                    <a:pt x="242372" y="46640"/>
                    <a:pt x="238549" y="16056"/>
                    <a:pt x="238549" y="765"/>
                  </a:cubicBezTo>
                  <a:cubicBezTo>
                    <a:pt x="238549" y="765"/>
                    <a:pt x="238549" y="0"/>
                    <a:pt x="238549" y="0"/>
                  </a:cubicBezTo>
                  <a:cubicBezTo>
                    <a:pt x="227081" y="5352"/>
                    <a:pt x="214847" y="11469"/>
                    <a:pt x="214083" y="13762"/>
                  </a:cubicBezTo>
                  <a:cubicBezTo>
                    <a:pt x="211789" y="18350"/>
                    <a:pt x="203378" y="12998"/>
                    <a:pt x="197262" y="18350"/>
                  </a:cubicBezTo>
                  <a:cubicBezTo>
                    <a:pt x="191910" y="23702"/>
                    <a:pt x="188087" y="19115"/>
                    <a:pt x="183499" y="17585"/>
                  </a:cubicBezTo>
                  <a:cubicBezTo>
                    <a:pt x="178912" y="16056"/>
                    <a:pt x="176618" y="22937"/>
                    <a:pt x="175854" y="26760"/>
                  </a:cubicBezTo>
                  <a:cubicBezTo>
                    <a:pt x="175089" y="31348"/>
                    <a:pt x="165914" y="29054"/>
                    <a:pt x="162091" y="28289"/>
                  </a:cubicBezTo>
                  <a:cubicBezTo>
                    <a:pt x="158268" y="27525"/>
                    <a:pt x="147564" y="31348"/>
                    <a:pt x="142212" y="31348"/>
                  </a:cubicBezTo>
                  <a:cubicBezTo>
                    <a:pt x="136860" y="31348"/>
                    <a:pt x="140683" y="25996"/>
                    <a:pt x="134566" y="24466"/>
                  </a:cubicBezTo>
                  <a:cubicBezTo>
                    <a:pt x="128450" y="22173"/>
                    <a:pt x="124627" y="27525"/>
                    <a:pt x="120804" y="27525"/>
                  </a:cubicBezTo>
                  <a:cubicBezTo>
                    <a:pt x="118510" y="27525"/>
                    <a:pt x="112394" y="26760"/>
                    <a:pt x="107806" y="25996"/>
                  </a:cubicBezTo>
                  <a:cubicBezTo>
                    <a:pt x="107806" y="29054"/>
                    <a:pt x="107041" y="32112"/>
                    <a:pt x="106277" y="34406"/>
                  </a:cubicBezTo>
                  <a:cubicBezTo>
                    <a:pt x="101689" y="46640"/>
                    <a:pt x="115452" y="74164"/>
                    <a:pt x="116216" y="85633"/>
                  </a:cubicBezTo>
                  <a:cubicBezTo>
                    <a:pt x="121569" y="90220"/>
                    <a:pt x="126920" y="95573"/>
                    <a:pt x="129979" y="100160"/>
                  </a:cubicBezTo>
                  <a:cubicBezTo>
                    <a:pt x="136095" y="107806"/>
                    <a:pt x="129979" y="107041"/>
                    <a:pt x="130743" y="124627"/>
                  </a:cubicBezTo>
                  <a:cubicBezTo>
                    <a:pt x="131508" y="142212"/>
                    <a:pt x="123862" y="134566"/>
                    <a:pt x="117746" y="140683"/>
                  </a:cubicBezTo>
                  <a:cubicBezTo>
                    <a:pt x="111629" y="146799"/>
                    <a:pt x="116981" y="159033"/>
                    <a:pt x="115452" y="162856"/>
                  </a:cubicBezTo>
                  <a:cubicBezTo>
                    <a:pt x="113923" y="166679"/>
                    <a:pt x="95573" y="137625"/>
                    <a:pt x="94043" y="133037"/>
                  </a:cubicBezTo>
                  <a:cubicBezTo>
                    <a:pt x="92514" y="128450"/>
                    <a:pt x="100925" y="111629"/>
                    <a:pt x="98631" y="101689"/>
                  </a:cubicBezTo>
                  <a:cubicBezTo>
                    <a:pt x="96337" y="91750"/>
                    <a:pt x="84104" y="97866"/>
                    <a:pt x="80281" y="98631"/>
                  </a:cubicBezTo>
                  <a:cubicBezTo>
                    <a:pt x="76458" y="99396"/>
                    <a:pt x="66519" y="87162"/>
                    <a:pt x="64225" y="87162"/>
                  </a:cubicBezTo>
                  <a:cubicBezTo>
                    <a:pt x="61931" y="87162"/>
                    <a:pt x="0" y="111629"/>
                    <a:pt x="0" y="111629"/>
                  </a:cubicBezTo>
                  <a:lnTo>
                    <a:pt x="4587" y="129979"/>
                  </a:lnTo>
                  <a:lnTo>
                    <a:pt x="3059" y="129979"/>
                  </a:lnTo>
                  <a:lnTo>
                    <a:pt x="6117" y="137625"/>
                  </a:lnTo>
                  <a:cubicBezTo>
                    <a:pt x="6117" y="137625"/>
                    <a:pt x="26760" y="138389"/>
                    <a:pt x="35935" y="145270"/>
                  </a:cubicBezTo>
                  <a:cubicBezTo>
                    <a:pt x="45110" y="151387"/>
                    <a:pt x="59637" y="152916"/>
                    <a:pt x="62696" y="155210"/>
                  </a:cubicBezTo>
                  <a:cubicBezTo>
                    <a:pt x="65754" y="157504"/>
                    <a:pt x="62696" y="181206"/>
                    <a:pt x="63460" y="192674"/>
                  </a:cubicBezTo>
                  <a:cubicBezTo>
                    <a:pt x="64225" y="204908"/>
                    <a:pt x="51227" y="207966"/>
                    <a:pt x="57344" y="214083"/>
                  </a:cubicBezTo>
                  <a:cubicBezTo>
                    <a:pt x="63460" y="220199"/>
                    <a:pt x="60402" y="231668"/>
                    <a:pt x="64225" y="232433"/>
                  </a:cubicBezTo>
                  <a:cubicBezTo>
                    <a:pt x="68048" y="233197"/>
                    <a:pt x="57344" y="247724"/>
                    <a:pt x="51991" y="250783"/>
                  </a:cubicBezTo>
                  <a:cubicBezTo>
                    <a:pt x="46639" y="253841"/>
                    <a:pt x="51991" y="266074"/>
                    <a:pt x="45875" y="274485"/>
                  </a:cubicBezTo>
                  <a:cubicBezTo>
                    <a:pt x="42052" y="279837"/>
                    <a:pt x="30583" y="290541"/>
                    <a:pt x="22173" y="298951"/>
                  </a:cubicBezTo>
                  <a:cubicBezTo>
                    <a:pt x="22937" y="298951"/>
                    <a:pt x="22937" y="299716"/>
                    <a:pt x="22937" y="299716"/>
                  </a:cubicBezTo>
                  <a:cubicBezTo>
                    <a:pt x="25231" y="303539"/>
                    <a:pt x="31348" y="341003"/>
                    <a:pt x="37465" y="344826"/>
                  </a:cubicBezTo>
                  <a:cubicBezTo>
                    <a:pt x="43581" y="348649"/>
                    <a:pt x="39758" y="386114"/>
                    <a:pt x="39758" y="389172"/>
                  </a:cubicBezTo>
                  <a:cubicBezTo>
                    <a:pt x="38993" y="392230"/>
                    <a:pt x="42052" y="417461"/>
                    <a:pt x="42052" y="417461"/>
                  </a:cubicBezTo>
                  <a:cubicBezTo>
                    <a:pt x="42052" y="417461"/>
                    <a:pt x="51227" y="415932"/>
                    <a:pt x="59637" y="415932"/>
                  </a:cubicBezTo>
                  <a:cubicBezTo>
                    <a:pt x="60402" y="411345"/>
                    <a:pt x="60402" y="406757"/>
                    <a:pt x="60402" y="403699"/>
                  </a:cubicBezTo>
                  <a:cubicBezTo>
                    <a:pt x="61166" y="392230"/>
                    <a:pt x="53521" y="401405"/>
                    <a:pt x="51227" y="394524"/>
                  </a:cubicBezTo>
                  <a:cubicBezTo>
                    <a:pt x="48933" y="387643"/>
                    <a:pt x="68048" y="373880"/>
                    <a:pt x="87927" y="366234"/>
                  </a:cubicBezTo>
                  <a:cubicBezTo>
                    <a:pt x="107806" y="358589"/>
                    <a:pt x="114687" y="354001"/>
                    <a:pt x="116981" y="347120"/>
                  </a:cubicBezTo>
                  <a:cubicBezTo>
                    <a:pt x="119274" y="340239"/>
                    <a:pt x="116981" y="319595"/>
                    <a:pt x="119274" y="311949"/>
                  </a:cubicBezTo>
                  <a:cubicBezTo>
                    <a:pt x="122333" y="304303"/>
                    <a:pt x="117746" y="299716"/>
                    <a:pt x="115452" y="281366"/>
                  </a:cubicBezTo>
                  <a:cubicBezTo>
                    <a:pt x="113158" y="263016"/>
                    <a:pt x="107041" y="260722"/>
                    <a:pt x="103983" y="250783"/>
                  </a:cubicBezTo>
                  <a:cubicBezTo>
                    <a:pt x="100925" y="240843"/>
                    <a:pt x="101689" y="232433"/>
                    <a:pt x="107806" y="232433"/>
                  </a:cubicBezTo>
                  <a:cubicBezTo>
                    <a:pt x="113923" y="232433"/>
                    <a:pt x="113923" y="229374"/>
                    <a:pt x="118510" y="219435"/>
                  </a:cubicBezTo>
                  <a:cubicBezTo>
                    <a:pt x="123097" y="209495"/>
                    <a:pt x="128450" y="213318"/>
                    <a:pt x="138389" y="206437"/>
                  </a:cubicBezTo>
                  <a:cubicBezTo>
                    <a:pt x="147564" y="199556"/>
                    <a:pt x="148329" y="190381"/>
                    <a:pt x="162856" y="178147"/>
                  </a:cubicBezTo>
                  <a:cubicBezTo>
                    <a:pt x="177383" y="165914"/>
                    <a:pt x="193439" y="166679"/>
                    <a:pt x="207966" y="157504"/>
                  </a:cubicBezTo>
                  <a:cubicBezTo>
                    <a:pt x="224022" y="148329"/>
                    <a:pt x="249253" y="113158"/>
                    <a:pt x="246960" y="1062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4" name="Vrije vorm: vorm 493">
              <a:extLst>
                <a:ext uri="{FF2B5EF4-FFF2-40B4-BE49-F238E27FC236}">
                  <a16:creationId xmlns:a16="http://schemas.microsoft.com/office/drawing/2014/main" id="{F6A036E2-7B29-441A-B206-F0A4271780AE}"/>
                </a:ext>
              </a:extLst>
            </p:cNvPr>
            <p:cNvSpPr/>
            <p:nvPr/>
          </p:nvSpPr>
          <p:spPr>
            <a:xfrm>
              <a:off x="7019608" y="4572666"/>
              <a:ext cx="247105" cy="417461"/>
            </a:xfrm>
            <a:custGeom>
              <a:avLst/>
              <a:gdLst>
                <a:gd name="connsiteX0" fmla="*/ 246960 w 247105"/>
                <a:gd name="connsiteY0" fmla="*/ 106277 h 417461"/>
                <a:gd name="connsiteX1" fmla="*/ 240843 w 247105"/>
                <a:gd name="connsiteY1" fmla="*/ 58873 h 417461"/>
                <a:gd name="connsiteX2" fmla="*/ 238549 w 247105"/>
                <a:gd name="connsiteY2" fmla="*/ 765 h 417461"/>
                <a:gd name="connsiteX3" fmla="*/ 238549 w 247105"/>
                <a:gd name="connsiteY3" fmla="*/ 0 h 417461"/>
                <a:gd name="connsiteX4" fmla="*/ 214083 w 247105"/>
                <a:gd name="connsiteY4" fmla="*/ 13762 h 417461"/>
                <a:gd name="connsiteX5" fmla="*/ 197262 w 247105"/>
                <a:gd name="connsiteY5" fmla="*/ 18350 h 417461"/>
                <a:gd name="connsiteX6" fmla="*/ 183499 w 247105"/>
                <a:gd name="connsiteY6" fmla="*/ 17585 h 417461"/>
                <a:gd name="connsiteX7" fmla="*/ 175854 w 247105"/>
                <a:gd name="connsiteY7" fmla="*/ 26760 h 417461"/>
                <a:gd name="connsiteX8" fmla="*/ 162091 w 247105"/>
                <a:gd name="connsiteY8" fmla="*/ 28289 h 417461"/>
                <a:gd name="connsiteX9" fmla="*/ 142212 w 247105"/>
                <a:gd name="connsiteY9" fmla="*/ 31348 h 417461"/>
                <a:gd name="connsiteX10" fmla="*/ 134566 w 247105"/>
                <a:gd name="connsiteY10" fmla="*/ 24466 h 417461"/>
                <a:gd name="connsiteX11" fmla="*/ 120804 w 247105"/>
                <a:gd name="connsiteY11" fmla="*/ 27525 h 417461"/>
                <a:gd name="connsiteX12" fmla="*/ 107806 w 247105"/>
                <a:gd name="connsiteY12" fmla="*/ 25996 h 417461"/>
                <a:gd name="connsiteX13" fmla="*/ 106277 w 247105"/>
                <a:gd name="connsiteY13" fmla="*/ 34406 h 417461"/>
                <a:gd name="connsiteX14" fmla="*/ 116216 w 247105"/>
                <a:gd name="connsiteY14" fmla="*/ 85633 h 417461"/>
                <a:gd name="connsiteX15" fmla="*/ 129979 w 247105"/>
                <a:gd name="connsiteY15" fmla="*/ 100160 h 417461"/>
                <a:gd name="connsiteX16" fmla="*/ 130743 w 247105"/>
                <a:gd name="connsiteY16" fmla="*/ 124627 h 417461"/>
                <a:gd name="connsiteX17" fmla="*/ 117746 w 247105"/>
                <a:gd name="connsiteY17" fmla="*/ 140683 h 417461"/>
                <a:gd name="connsiteX18" fmla="*/ 115452 w 247105"/>
                <a:gd name="connsiteY18" fmla="*/ 162856 h 417461"/>
                <a:gd name="connsiteX19" fmla="*/ 94043 w 247105"/>
                <a:gd name="connsiteY19" fmla="*/ 133037 h 417461"/>
                <a:gd name="connsiteX20" fmla="*/ 98631 w 247105"/>
                <a:gd name="connsiteY20" fmla="*/ 101689 h 417461"/>
                <a:gd name="connsiteX21" fmla="*/ 80281 w 247105"/>
                <a:gd name="connsiteY21" fmla="*/ 98631 h 417461"/>
                <a:gd name="connsiteX22" fmla="*/ 64225 w 247105"/>
                <a:gd name="connsiteY22" fmla="*/ 87162 h 417461"/>
                <a:gd name="connsiteX23" fmla="*/ 0 w 247105"/>
                <a:gd name="connsiteY23" fmla="*/ 111629 h 417461"/>
                <a:gd name="connsiteX24" fmla="*/ 4587 w 247105"/>
                <a:gd name="connsiteY24" fmla="*/ 129979 h 417461"/>
                <a:gd name="connsiteX25" fmla="*/ 3059 w 247105"/>
                <a:gd name="connsiteY25" fmla="*/ 129979 h 417461"/>
                <a:gd name="connsiteX26" fmla="*/ 6117 w 247105"/>
                <a:gd name="connsiteY26" fmla="*/ 137625 h 417461"/>
                <a:gd name="connsiteX27" fmla="*/ 35935 w 247105"/>
                <a:gd name="connsiteY27" fmla="*/ 145270 h 417461"/>
                <a:gd name="connsiteX28" fmla="*/ 62696 w 247105"/>
                <a:gd name="connsiteY28" fmla="*/ 155210 h 417461"/>
                <a:gd name="connsiteX29" fmla="*/ 63460 w 247105"/>
                <a:gd name="connsiteY29" fmla="*/ 192674 h 417461"/>
                <a:gd name="connsiteX30" fmla="*/ 57344 w 247105"/>
                <a:gd name="connsiteY30" fmla="*/ 214083 h 417461"/>
                <a:gd name="connsiteX31" fmla="*/ 64225 w 247105"/>
                <a:gd name="connsiteY31" fmla="*/ 232433 h 417461"/>
                <a:gd name="connsiteX32" fmla="*/ 51991 w 247105"/>
                <a:gd name="connsiteY32" fmla="*/ 250783 h 417461"/>
                <a:gd name="connsiteX33" fmla="*/ 45875 w 247105"/>
                <a:gd name="connsiteY33" fmla="*/ 274485 h 417461"/>
                <a:gd name="connsiteX34" fmla="*/ 22173 w 247105"/>
                <a:gd name="connsiteY34" fmla="*/ 298951 h 417461"/>
                <a:gd name="connsiteX35" fmla="*/ 22937 w 247105"/>
                <a:gd name="connsiteY35" fmla="*/ 299716 h 417461"/>
                <a:gd name="connsiteX36" fmla="*/ 37465 w 247105"/>
                <a:gd name="connsiteY36" fmla="*/ 344826 h 417461"/>
                <a:gd name="connsiteX37" fmla="*/ 39758 w 247105"/>
                <a:gd name="connsiteY37" fmla="*/ 389172 h 417461"/>
                <a:gd name="connsiteX38" fmla="*/ 42052 w 247105"/>
                <a:gd name="connsiteY38" fmla="*/ 417461 h 417461"/>
                <a:gd name="connsiteX39" fmla="*/ 59637 w 247105"/>
                <a:gd name="connsiteY39" fmla="*/ 415932 h 417461"/>
                <a:gd name="connsiteX40" fmla="*/ 60402 w 247105"/>
                <a:gd name="connsiteY40" fmla="*/ 403699 h 417461"/>
                <a:gd name="connsiteX41" fmla="*/ 51227 w 247105"/>
                <a:gd name="connsiteY41" fmla="*/ 394524 h 417461"/>
                <a:gd name="connsiteX42" fmla="*/ 87927 w 247105"/>
                <a:gd name="connsiteY42" fmla="*/ 366234 h 417461"/>
                <a:gd name="connsiteX43" fmla="*/ 116981 w 247105"/>
                <a:gd name="connsiteY43" fmla="*/ 347120 h 417461"/>
                <a:gd name="connsiteX44" fmla="*/ 119274 w 247105"/>
                <a:gd name="connsiteY44" fmla="*/ 311949 h 417461"/>
                <a:gd name="connsiteX45" fmla="*/ 115452 w 247105"/>
                <a:gd name="connsiteY45" fmla="*/ 281366 h 417461"/>
                <a:gd name="connsiteX46" fmla="*/ 103983 w 247105"/>
                <a:gd name="connsiteY46" fmla="*/ 250783 h 417461"/>
                <a:gd name="connsiteX47" fmla="*/ 107806 w 247105"/>
                <a:gd name="connsiteY47" fmla="*/ 232433 h 417461"/>
                <a:gd name="connsiteX48" fmla="*/ 118510 w 247105"/>
                <a:gd name="connsiteY48" fmla="*/ 219435 h 417461"/>
                <a:gd name="connsiteX49" fmla="*/ 138389 w 247105"/>
                <a:gd name="connsiteY49" fmla="*/ 206437 h 417461"/>
                <a:gd name="connsiteX50" fmla="*/ 162856 w 247105"/>
                <a:gd name="connsiteY50" fmla="*/ 178147 h 417461"/>
                <a:gd name="connsiteX51" fmla="*/ 207966 w 247105"/>
                <a:gd name="connsiteY51" fmla="*/ 157504 h 417461"/>
                <a:gd name="connsiteX52" fmla="*/ 246960 w 247105"/>
                <a:gd name="connsiteY52" fmla="*/ 106277 h 4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7105" h="417461">
                  <a:moveTo>
                    <a:pt x="246960" y="106277"/>
                  </a:moveTo>
                  <a:cubicBezTo>
                    <a:pt x="244666" y="100160"/>
                    <a:pt x="240079" y="70341"/>
                    <a:pt x="240843" y="58873"/>
                  </a:cubicBezTo>
                  <a:cubicBezTo>
                    <a:pt x="242372" y="46640"/>
                    <a:pt x="238549" y="16056"/>
                    <a:pt x="238549" y="765"/>
                  </a:cubicBezTo>
                  <a:cubicBezTo>
                    <a:pt x="238549" y="765"/>
                    <a:pt x="238549" y="0"/>
                    <a:pt x="238549" y="0"/>
                  </a:cubicBezTo>
                  <a:cubicBezTo>
                    <a:pt x="227081" y="5352"/>
                    <a:pt x="214847" y="11469"/>
                    <a:pt x="214083" y="13762"/>
                  </a:cubicBezTo>
                  <a:cubicBezTo>
                    <a:pt x="211789" y="18350"/>
                    <a:pt x="203378" y="12998"/>
                    <a:pt x="197262" y="18350"/>
                  </a:cubicBezTo>
                  <a:cubicBezTo>
                    <a:pt x="191910" y="23702"/>
                    <a:pt x="188087" y="19115"/>
                    <a:pt x="183499" y="17585"/>
                  </a:cubicBezTo>
                  <a:cubicBezTo>
                    <a:pt x="178912" y="16056"/>
                    <a:pt x="176618" y="22937"/>
                    <a:pt x="175854" y="26760"/>
                  </a:cubicBezTo>
                  <a:cubicBezTo>
                    <a:pt x="175089" y="31348"/>
                    <a:pt x="165914" y="29054"/>
                    <a:pt x="162091" y="28289"/>
                  </a:cubicBezTo>
                  <a:cubicBezTo>
                    <a:pt x="158268" y="27525"/>
                    <a:pt x="147564" y="31348"/>
                    <a:pt x="142212" y="31348"/>
                  </a:cubicBezTo>
                  <a:cubicBezTo>
                    <a:pt x="136860" y="31348"/>
                    <a:pt x="140683" y="25996"/>
                    <a:pt x="134566" y="24466"/>
                  </a:cubicBezTo>
                  <a:cubicBezTo>
                    <a:pt x="128450" y="22173"/>
                    <a:pt x="124627" y="27525"/>
                    <a:pt x="120804" y="27525"/>
                  </a:cubicBezTo>
                  <a:cubicBezTo>
                    <a:pt x="118510" y="27525"/>
                    <a:pt x="112394" y="26760"/>
                    <a:pt x="107806" y="25996"/>
                  </a:cubicBezTo>
                  <a:cubicBezTo>
                    <a:pt x="107806" y="29054"/>
                    <a:pt x="107041" y="32112"/>
                    <a:pt x="106277" y="34406"/>
                  </a:cubicBezTo>
                  <a:cubicBezTo>
                    <a:pt x="101689" y="46640"/>
                    <a:pt x="115452" y="74164"/>
                    <a:pt x="116216" y="85633"/>
                  </a:cubicBezTo>
                  <a:cubicBezTo>
                    <a:pt x="121569" y="90220"/>
                    <a:pt x="126920" y="95573"/>
                    <a:pt x="129979" y="100160"/>
                  </a:cubicBezTo>
                  <a:cubicBezTo>
                    <a:pt x="136095" y="107806"/>
                    <a:pt x="129979" y="107041"/>
                    <a:pt x="130743" y="124627"/>
                  </a:cubicBezTo>
                  <a:cubicBezTo>
                    <a:pt x="131508" y="142212"/>
                    <a:pt x="123862" y="134566"/>
                    <a:pt x="117746" y="140683"/>
                  </a:cubicBezTo>
                  <a:cubicBezTo>
                    <a:pt x="111629" y="146799"/>
                    <a:pt x="116981" y="159033"/>
                    <a:pt x="115452" y="162856"/>
                  </a:cubicBezTo>
                  <a:cubicBezTo>
                    <a:pt x="113923" y="166679"/>
                    <a:pt x="95573" y="137625"/>
                    <a:pt x="94043" y="133037"/>
                  </a:cubicBezTo>
                  <a:cubicBezTo>
                    <a:pt x="92514" y="128450"/>
                    <a:pt x="100925" y="111629"/>
                    <a:pt x="98631" y="101689"/>
                  </a:cubicBezTo>
                  <a:cubicBezTo>
                    <a:pt x="96337" y="91750"/>
                    <a:pt x="84104" y="97866"/>
                    <a:pt x="80281" y="98631"/>
                  </a:cubicBezTo>
                  <a:cubicBezTo>
                    <a:pt x="76458" y="99396"/>
                    <a:pt x="66519" y="87162"/>
                    <a:pt x="64225" y="87162"/>
                  </a:cubicBezTo>
                  <a:cubicBezTo>
                    <a:pt x="61931" y="87162"/>
                    <a:pt x="0" y="111629"/>
                    <a:pt x="0" y="111629"/>
                  </a:cubicBezTo>
                  <a:lnTo>
                    <a:pt x="4587" y="129979"/>
                  </a:lnTo>
                  <a:lnTo>
                    <a:pt x="3059" y="129979"/>
                  </a:lnTo>
                  <a:lnTo>
                    <a:pt x="6117" y="137625"/>
                  </a:lnTo>
                  <a:cubicBezTo>
                    <a:pt x="6117" y="137625"/>
                    <a:pt x="26760" y="138389"/>
                    <a:pt x="35935" y="145270"/>
                  </a:cubicBezTo>
                  <a:cubicBezTo>
                    <a:pt x="45110" y="151387"/>
                    <a:pt x="59637" y="152916"/>
                    <a:pt x="62696" y="155210"/>
                  </a:cubicBezTo>
                  <a:cubicBezTo>
                    <a:pt x="65754" y="157504"/>
                    <a:pt x="62696" y="181206"/>
                    <a:pt x="63460" y="192674"/>
                  </a:cubicBezTo>
                  <a:cubicBezTo>
                    <a:pt x="64225" y="204908"/>
                    <a:pt x="51227" y="207966"/>
                    <a:pt x="57344" y="214083"/>
                  </a:cubicBezTo>
                  <a:cubicBezTo>
                    <a:pt x="63460" y="220199"/>
                    <a:pt x="60402" y="231668"/>
                    <a:pt x="64225" y="232433"/>
                  </a:cubicBezTo>
                  <a:cubicBezTo>
                    <a:pt x="68048" y="233197"/>
                    <a:pt x="57344" y="247724"/>
                    <a:pt x="51991" y="250783"/>
                  </a:cubicBezTo>
                  <a:cubicBezTo>
                    <a:pt x="46639" y="253841"/>
                    <a:pt x="51991" y="266074"/>
                    <a:pt x="45875" y="274485"/>
                  </a:cubicBezTo>
                  <a:cubicBezTo>
                    <a:pt x="42052" y="279837"/>
                    <a:pt x="30583" y="290541"/>
                    <a:pt x="22173" y="298951"/>
                  </a:cubicBezTo>
                  <a:cubicBezTo>
                    <a:pt x="22937" y="298951"/>
                    <a:pt x="22937" y="299716"/>
                    <a:pt x="22937" y="299716"/>
                  </a:cubicBezTo>
                  <a:cubicBezTo>
                    <a:pt x="25231" y="303539"/>
                    <a:pt x="31348" y="341003"/>
                    <a:pt x="37465" y="344826"/>
                  </a:cubicBezTo>
                  <a:cubicBezTo>
                    <a:pt x="43581" y="348649"/>
                    <a:pt x="39758" y="386114"/>
                    <a:pt x="39758" y="389172"/>
                  </a:cubicBezTo>
                  <a:cubicBezTo>
                    <a:pt x="38993" y="392230"/>
                    <a:pt x="42052" y="417461"/>
                    <a:pt x="42052" y="417461"/>
                  </a:cubicBezTo>
                  <a:cubicBezTo>
                    <a:pt x="42052" y="417461"/>
                    <a:pt x="51227" y="415932"/>
                    <a:pt x="59637" y="415932"/>
                  </a:cubicBezTo>
                  <a:cubicBezTo>
                    <a:pt x="60402" y="411345"/>
                    <a:pt x="60402" y="406757"/>
                    <a:pt x="60402" y="403699"/>
                  </a:cubicBezTo>
                  <a:cubicBezTo>
                    <a:pt x="61166" y="392230"/>
                    <a:pt x="53521" y="401405"/>
                    <a:pt x="51227" y="394524"/>
                  </a:cubicBezTo>
                  <a:cubicBezTo>
                    <a:pt x="48933" y="387643"/>
                    <a:pt x="68048" y="373880"/>
                    <a:pt x="87927" y="366234"/>
                  </a:cubicBezTo>
                  <a:cubicBezTo>
                    <a:pt x="107806" y="358589"/>
                    <a:pt x="114687" y="354001"/>
                    <a:pt x="116981" y="347120"/>
                  </a:cubicBezTo>
                  <a:cubicBezTo>
                    <a:pt x="119274" y="340239"/>
                    <a:pt x="116981" y="319595"/>
                    <a:pt x="119274" y="311949"/>
                  </a:cubicBezTo>
                  <a:cubicBezTo>
                    <a:pt x="122333" y="304303"/>
                    <a:pt x="117746" y="299716"/>
                    <a:pt x="115452" y="281366"/>
                  </a:cubicBezTo>
                  <a:cubicBezTo>
                    <a:pt x="113158" y="263016"/>
                    <a:pt x="107041" y="260722"/>
                    <a:pt x="103983" y="250783"/>
                  </a:cubicBezTo>
                  <a:cubicBezTo>
                    <a:pt x="100925" y="240843"/>
                    <a:pt x="101689" y="232433"/>
                    <a:pt x="107806" y="232433"/>
                  </a:cubicBezTo>
                  <a:cubicBezTo>
                    <a:pt x="113923" y="232433"/>
                    <a:pt x="113923" y="229374"/>
                    <a:pt x="118510" y="219435"/>
                  </a:cubicBezTo>
                  <a:cubicBezTo>
                    <a:pt x="123097" y="209495"/>
                    <a:pt x="128450" y="213318"/>
                    <a:pt x="138389" y="206437"/>
                  </a:cubicBezTo>
                  <a:cubicBezTo>
                    <a:pt x="147564" y="199556"/>
                    <a:pt x="148329" y="190381"/>
                    <a:pt x="162856" y="178147"/>
                  </a:cubicBezTo>
                  <a:cubicBezTo>
                    <a:pt x="177383" y="165914"/>
                    <a:pt x="193439" y="166679"/>
                    <a:pt x="207966" y="157504"/>
                  </a:cubicBezTo>
                  <a:cubicBezTo>
                    <a:pt x="224022" y="148329"/>
                    <a:pt x="249253" y="113158"/>
                    <a:pt x="246960" y="1062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5" name="Vrije vorm: vorm 494">
              <a:extLst>
                <a:ext uri="{FF2B5EF4-FFF2-40B4-BE49-F238E27FC236}">
                  <a16:creationId xmlns:a16="http://schemas.microsoft.com/office/drawing/2014/main" id="{D50766A7-7965-49D3-9A30-48EE518B3504}"/>
                </a:ext>
              </a:extLst>
            </p:cNvPr>
            <p:cNvSpPr/>
            <p:nvPr/>
          </p:nvSpPr>
          <p:spPr>
            <a:xfrm>
              <a:off x="7006610" y="4335646"/>
              <a:ext cx="252311" cy="267603"/>
            </a:xfrm>
            <a:custGeom>
              <a:avLst/>
              <a:gdLst>
                <a:gd name="connsiteX0" fmla="*/ 235491 w 252311"/>
                <a:gd name="connsiteY0" fmla="*/ 214847 h 267603"/>
                <a:gd name="connsiteX1" fmla="*/ 227081 w 252311"/>
                <a:gd name="connsiteY1" fmla="*/ 190381 h 267603"/>
                <a:gd name="connsiteX2" fmla="*/ 224787 w 252311"/>
                <a:gd name="connsiteY2" fmla="*/ 170502 h 267603"/>
                <a:gd name="connsiteX3" fmla="*/ 228610 w 252311"/>
                <a:gd name="connsiteY3" fmla="*/ 152152 h 267603"/>
                <a:gd name="connsiteX4" fmla="*/ 216376 w 252311"/>
                <a:gd name="connsiteY4" fmla="*/ 131508 h 267603"/>
                <a:gd name="connsiteX5" fmla="*/ 226316 w 252311"/>
                <a:gd name="connsiteY5" fmla="*/ 94808 h 267603"/>
                <a:gd name="connsiteX6" fmla="*/ 187322 w 252311"/>
                <a:gd name="connsiteY6" fmla="*/ 65754 h 267603"/>
                <a:gd name="connsiteX7" fmla="*/ 188852 w 252311"/>
                <a:gd name="connsiteY7" fmla="*/ 50462 h 267603"/>
                <a:gd name="connsiteX8" fmla="*/ 100925 w 252311"/>
                <a:gd name="connsiteY8" fmla="*/ 1529 h 267603"/>
                <a:gd name="connsiteX9" fmla="*/ 89456 w 252311"/>
                <a:gd name="connsiteY9" fmla="*/ 24466 h 267603"/>
                <a:gd name="connsiteX10" fmla="*/ 90985 w 252311"/>
                <a:gd name="connsiteY10" fmla="*/ 39758 h 267603"/>
                <a:gd name="connsiteX11" fmla="*/ 53521 w 252311"/>
                <a:gd name="connsiteY11" fmla="*/ 37464 h 267603"/>
                <a:gd name="connsiteX12" fmla="*/ 53521 w 252311"/>
                <a:gd name="connsiteY12" fmla="*/ 0 h 267603"/>
                <a:gd name="connsiteX13" fmla="*/ 34406 w 252311"/>
                <a:gd name="connsiteY13" fmla="*/ 1529 h 267603"/>
                <a:gd name="connsiteX14" fmla="*/ 23702 w 252311"/>
                <a:gd name="connsiteY14" fmla="*/ 4588 h 267603"/>
                <a:gd name="connsiteX15" fmla="*/ 27525 w 252311"/>
                <a:gd name="connsiteY15" fmla="*/ 15292 h 267603"/>
                <a:gd name="connsiteX16" fmla="*/ 31348 w 252311"/>
                <a:gd name="connsiteY16" fmla="*/ 31348 h 267603"/>
                <a:gd name="connsiteX17" fmla="*/ 22173 w 252311"/>
                <a:gd name="connsiteY17" fmla="*/ 35935 h 267603"/>
                <a:gd name="connsiteX18" fmla="*/ 22937 w 252311"/>
                <a:gd name="connsiteY18" fmla="*/ 48933 h 267603"/>
                <a:gd name="connsiteX19" fmla="*/ 29054 w 252311"/>
                <a:gd name="connsiteY19" fmla="*/ 52756 h 267603"/>
                <a:gd name="connsiteX20" fmla="*/ 9939 w 252311"/>
                <a:gd name="connsiteY20" fmla="*/ 81046 h 267603"/>
                <a:gd name="connsiteX21" fmla="*/ 0 w 252311"/>
                <a:gd name="connsiteY21" fmla="*/ 87162 h 267603"/>
                <a:gd name="connsiteX22" fmla="*/ 14527 w 252311"/>
                <a:gd name="connsiteY22" fmla="*/ 133802 h 267603"/>
                <a:gd name="connsiteX23" fmla="*/ 26760 w 252311"/>
                <a:gd name="connsiteY23" fmla="*/ 165914 h 267603"/>
                <a:gd name="connsiteX24" fmla="*/ 32113 w 252311"/>
                <a:gd name="connsiteY24" fmla="*/ 185029 h 267603"/>
                <a:gd name="connsiteX25" fmla="*/ 19115 w 252311"/>
                <a:gd name="connsiteY25" fmla="*/ 175089 h 267603"/>
                <a:gd name="connsiteX26" fmla="*/ 17585 w 252311"/>
                <a:gd name="connsiteY26" fmla="*/ 178912 h 267603"/>
                <a:gd name="connsiteX27" fmla="*/ 16821 w 252311"/>
                <a:gd name="connsiteY27" fmla="*/ 179677 h 267603"/>
                <a:gd name="connsiteX28" fmla="*/ 33642 w 252311"/>
                <a:gd name="connsiteY28" fmla="*/ 189616 h 267603"/>
                <a:gd name="connsiteX29" fmla="*/ 55050 w 252311"/>
                <a:gd name="connsiteY29" fmla="*/ 198026 h 267603"/>
                <a:gd name="connsiteX30" fmla="*/ 84869 w 252311"/>
                <a:gd name="connsiteY30" fmla="*/ 211789 h 267603"/>
                <a:gd name="connsiteX31" fmla="*/ 86398 w 252311"/>
                <a:gd name="connsiteY31" fmla="*/ 214083 h 267603"/>
                <a:gd name="connsiteX32" fmla="*/ 101689 w 252311"/>
                <a:gd name="connsiteY32" fmla="*/ 214083 h 267603"/>
                <a:gd name="connsiteX33" fmla="*/ 104748 w 252311"/>
                <a:gd name="connsiteY33" fmla="*/ 212553 h 267603"/>
                <a:gd name="connsiteX34" fmla="*/ 121569 w 252311"/>
                <a:gd name="connsiteY34" fmla="*/ 262251 h 267603"/>
                <a:gd name="connsiteX35" fmla="*/ 134567 w 252311"/>
                <a:gd name="connsiteY35" fmla="*/ 263781 h 267603"/>
                <a:gd name="connsiteX36" fmla="*/ 148329 w 252311"/>
                <a:gd name="connsiteY36" fmla="*/ 260722 h 267603"/>
                <a:gd name="connsiteX37" fmla="*/ 155975 w 252311"/>
                <a:gd name="connsiteY37" fmla="*/ 267603 h 267603"/>
                <a:gd name="connsiteX38" fmla="*/ 175854 w 252311"/>
                <a:gd name="connsiteY38" fmla="*/ 264545 h 267603"/>
                <a:gd name="connsiteX39" fmla="*/ 189616 w 252311"/>
                <a:gd name="connsiteY39" fmla="*/ 263016 h 267603"/>
                <a:gd name="connsiteX40" fmla="*/ 197262 w 252311"/>
                <a:gd name="connsiteY40" fmla="*/ 253841 h 267603"/>
                <a:gd name="connsiteX41" fmla="*/ 211025 w 252311"/>
                <a:gd name="connsiteY41" fmla="*/ 254605 h 267603"/>
                <a:gd name="connsiteX42" fmla="*/ 227845 w 252311"/>
                <a:gd name="connsiteY42" fmla="*/ 250018 h 267603"/>
                <a:gd name="connsiteX43" fmla="*/ 252312 w 252311"/>
                <a:gd name="connsiteY43" fmla="*/ 236256 h 267603"/>
                <a:gd name="connsiteX44" fmla="*/ 235491 w 252311"/>
                <a:gd name="connsiteY44" fmla="*/ 214847 h 26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2311" h="267603">
                  <a:moveTo>
                    <a:pt x="235491" y="214847"/>
                  </a:moveTo>
                  <a:cubicBezTo>
                    <a:pt x="234726" y="200320"/>
                    <a:pt x="226316" y="200320"/>
                    <a:pt x="227081" y="190381"/>
                  </a:cubicBezTo>
                  <a:cubicBezTo>
                    <a:pt x="227081" y="180441"/>
                    <a:pt x="227845" y="171266"/>
                    <a:pt x="224787" y="170502"/>
                  </a:cubicBezTo>
                  <a:cubicBezTo>
                    <a:pt x="220964" y="169737"/>
                    <a:pt x="223258" y="160562"/>
                    <a:pt x="228610" y="152152"/>
                  </a:cubicBezTo>
                  <a:cubicBezTo>
                    <a:pt x="233962" y="143741"/>
                    <a:pt x="218670" y="142212"/>
                    <a:pt x="216376" y="131508"/>
                  </a:cubicBezTo>
                  <a:cubicBezTo>
                    <a:pt x="215612" y="126921"/>
                    <a:pt x="220199" y="111629"/>
                    <a:pt x="226316" y="94808"/>
                  </a:cubicBezTo>
                  <a:cubicBezTo>
                    <a:pt x="207202" y="81046"/>
                    <a:pt x="187322" y="65754"/>
                    <a:pt x="187322" y="65754"/>
                  </a:cubicBezTo>
                  <a:lnTo>
                    <a:pt x="188852" y="50462"/>
                  </a:lnTo>
                  <a:lnTo>
                    <a:pt x="100925" y="1529"/>
                  </a:lnTo>
                  <a:cubicBezTo>
                    <a:pt x="100160" y="12998"/>
                    <a:pt x="96338" y="21408"/>
                    <a:pt x="89456" y="24466"/>
                  </a:cubicBezTo>
                  <a:cubicBezTo>
                    <a:pt x="82575" y="27525"/>
                    <a:pt x="98631" y="38229"/>
                    <a:pt x="90985" y="39758"/>
                  </a:cubicBezTo>
                  <a:cubicBezTo>
                    <a:pt x="83340" y="41287"/>
                    <a:pt x="65754" y="32112"/>
                    <a:pt x="53521" y="37464"/>
                  </a:cubicBezTo>
                  <a:cubicBezTo>
                    <a:pt x="45110" y="41287"/>
                    <a:pt x="46640" y="19115"/>
                    <a:pt x="53521" y="0"/>
                  </a:cubicBezTo>
                  <a:lnTo>
                    <a:pt x="34406" y="1529"/>
                  </a:lnTo>
                  <a:cubicBezTo>
                    <a:pt x="34406" y="1529"/>
                    <a:pt x="29054" y="3058"/>
                    <a:pt x="23702" y="4588"/>
                  </a:cubicBezTo>
                  <a:lnTo>
                    <a:pt x="27525" y="15292"/>
                  </a:lnTo>
                  <a:cubicBezTo>
                    <a:pt x="27525" y="15292"/>
                    <a:pt x="32113" y="25231"/>
                    <a:pt x="31348" y="31348"/>
                  </a:cubicBezTo>
                  <a:cubicBezTo>
                    <a:pt x="30583" y="34406"/>
                    <a:pt x="26760" y="35171"/>
                    <a:pt x="22173" y="35935"/>
                  </a:cubicBezTo>
                  <a:cubicBezTo>
                    <a:pt x="23702" y="43581"/>
                    <a:pt x="22937" y="48933"/>
                    <a:pt x="22937" y="48933"/>
                  </a:cubicBezTo>
                  <a:lnTo>
                    <a:pt x="29054" y="52756"/>
                  </a:lnTo>
                  <a:cubicBezTo>
                    <a:pt x="29054" y="52756"/>
                    <a:pt x="16056" y="78752"/>
                    <a:pt x="9939" y="81046"/>
                  </a:cubicBezTo>
                  <a:cubicBezTo>
                    <a:pt x="8411" y="81810"/>
                    <a:pt x="4588" y="84104"/>
                    <a:pt x="0" y="87162"/>
                  </a:cubicBezTo>
                  <a:cubicBezTo>
                    <a:pt x="3823" y="105512"/>
                    <a:pt x="7646" y="127685"/>
                    <a:pt x="14527" y="133802"/>
                  </a:cubicBezTo>
                  <a:cubicBezTo>
                    <a:pt x="25996" y="145270"/>
                    <a:pt x="24467" y="158268"/>
                    <a:pt x="26760" y="165914"/>
                  </a:cubicBezTo>
                  <a:cubicBezTo>
                    <a:pt x="29054" y="173560"/>
                    <a:pt x="39758" y="181970"/>
                    <a:pt x="32113" y="185029"/>
                  </a:cubicBezTo>
                  <a:cubicBezTo>
                    <a:pt x="27525" y="187322"/>
                    <a:pt x="23702" y="181970"/>
                    <a:pt x="19115" y="175089"/>
                  </a:cubicBezTo>
                  <a:cubicBezTo>
                    <a:pt x="18350" y="176618"/>
                    <a:pt x="18350" y="177383"/>
                    <a:pt x="17585" y="178912"/>
                  </a:cubicBezTo>
                  <a:cubicBezTo>
                    <a:pt x="17585" y="179677"/>
                    <a:pt x="16821" y="179677"/>
                    <a:pt x="16821" y="179677"/>
                  </a:cubicBezTo>
                  <a:cubicBezTo>
                    <a:pt x="22937" y="184264"/>
                    <a:pt x="30583" y="189616"/>
                    <a:pt x="33642" y="189616"/>
                  </a:cubicBezTo>
                  <a:cubicBezTo>
                    <a:pt x="39758" y="189616"/>
                    <a:pt x="48933" y="197262"/>
                    <a:pt x="55050" y="198026"/>
                  </a:cubicBezTo>
                  <a:cubicBezTo>
                    <a:pt x="61166" y="199556"/>
                    <a:pt x="81810" y="207966"/>
                    <a:pt x="84869" y="211789"/>
                  </a:cubicBezTo>
                  <a:cubicBezTo>
                    <a:pt x="85633" y="212553"/>
                    <a:pt x="85633" y="213318"/>
                    <a:pt x="86398" y="214083"/>
                  </a:cubicBezTo>
                  <a:cubicBezTo>
                    <a:pt x="91750" y="214083"/>
                    <a:pt x="97866" y="213318"/>
                    <a:pt x="101689" y="214083"/>
                  </a:cubicBezTo>
                  <a:cubicBezTo>
                    <a:pt x="102454" y="213318"/>
                    <a:pt x="103218" y="212553"/>
                    <a:pt x="104748" y="212553"/>
                  </a:cubicBezTo>
                  <a:cubicBezTo>
                    <a:pt x="112394" y="212553"/>
                    <a:pt x="121569" y="243901"/>
                    <a:pt x="121569" y="262251"/>
                  </a:cubicBezTo>
                  <a:cubicBezTo>
                    <a:pt x="126156" y="263016"/>
                    <a:pt x="133037" y="263781"/>
                    <a:pt x="134567" y="263781"/>
                  </a:cubicBezTo>
                  <a:cubicBezTo>
                    <a:pt x="138389" y="263781"/>
                    <a:pt x="142212" y="258428"/>
                    <a:pt x="148329" y="260722"/>
                  </a:cubicBezTo>
                  <a:cubicBezTo>
                    <a:pt x="154445" y="263016"/>
                    <a:pt x="150623" y="267603"/>
                    <a:pt x="155975" y="267603"/>
                  </a:cubicBezTo>
                  <a:cubicBezTo>
                    <a:pt x="161327" y="267603"/>
                    <a:pt x="172796" y="263781"/>
                    <a:pt x="175854" y="264545"/>
                  </a:cubicBezTo>
                  <a:cubicBezTo>
                    <a:pt x="178912" y="265310"/>
                    <a:pt x="188852" y="267603"/>
                    <a:pt x="189616" y="263016"/>
                  </a:cubicBezTo>
                  <a:cubicBezTo>
                    <a:pt x="190381" y="258428"/>
                    <a:pt x="192675" y="252312"/>
                    <a:pt x="197262" y="253841"/>
                  </a:cubicBezTo>
                  <a:cubicBezTo>
                    <a:pt x="201850" y="255370"/>
                    <a:pt x="205673" y="259958"/>
                    <a:pt x="211025" y="254605"/>
                  </a:cubicBezTo>
                  <a:cubicBezTo>
                    <a:pt x="216376" y="249254"/>
                    <a:pt x="225551" y="254605"/>
                    <a:pt x="227845" y="250018"/>
                  </a:cubicBezTo>
                  <a:cubicBezTo>
                    <a:pt x="228610" y="247724"/>
                    <a:pt x="240843" y="241608"/>
                    <a:pt x="252312" y="236256"/>
                  </a:cubicBezTo>
                  <a:cubicBezTo>
                    <a:pt x="250783" y="223258"/>
                    <a:pt x="236256" y="229374"/>
                    <a:pt x="235491" y="21484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6" name="Vrije vorm: vorm 495">
              <a:extLst>
                <a:ext uri="{FF2B5EF4-FFF2-40B4-BE49-F238E27FC236}">
                  <a16:creationId xmlns:a16="http://schemas.microsoft.com/office/drawing/2014/main" id="{B9A6FEF2-3AD9-412A-9864-81E8655A0FE4}"/>
                </a:ext>
              </a:extLst>
            </p:cNvPr>
            <p:cNvSpPr/>
            <p:nvPr/>
          </p:nvSpPr>
          <p:spPr>
            <a:xfrm>
              <a:off x="7006610" y="4335646"/>
              <a:ext cx="252311" cy="267603"/>
            </a:xfrm>
            <a:custGeom>
              <a:avLst/>
              <a:gdLst>
                <a:gd name="connsiteX0" fmla="*/ 235491 w 252311"/>
                <a:gd name="connsiteY0" fmla="*/ 214847 h 267603"/>
                <a:gd name="connsiteX1" fmla="*/ 227081 w 252311"/>
                <a:gd name="connsiteY1" fmla="*/ 190381 h 267603"/>
                <a:gd name="connsiteX2" fmla="*/ 224787 w 252311"/>
                <a:gd name="connsiteY2" fmla="*/ 170502 h 267603"/>
                <a:gd name="connsiteX3" fmla="*/ 228610 w 252311"/>
                <a:gd name="connsiteY3" fmla="*/ 152152 h 267603"/>
                <a:gd name="connsiteX4" fmla="*/ 216376 w 252311"/>
                <a:gd name="connsiteY4" fmla="*/ 131508 h 267603"/>
                <a:gd name="connsiteX5" fmla="*/ 226316 w 252311"/>
                <a:gd name="connsiteY5" fmla="*/ 94808 h 267603"/>
                <a:gd name="connsiteX6" fmla="*/ 187322 w 252311"/>
                <a:gd name="connsiteY6" fmla="*/ 65754 h 267603"/>
                <a:gd name="connsiteX7" fmla="*/ 188852 w 252311"/>
                <a:gd name="connsiteY7" fmla="*/ 50462 h 267603"/>
                <a:gd name="connsiteX8" fmla="*/ 100925 w 252311"/>
                <a:gd name="connsiteY8" fmla="*/ 1529 h 267603"/>
                <a:gd name="connsiteX9" fmla="*/ 89456 w 252311"/>
                <a:gd name="connsiteY9" fmla="*/ 24466 h 267603"/>
                <a:gd name="connsiteX10" fmla="*/ 90985 w 252311"/>
                <a:gd name="connsiteY10" fmla="*/ 39758 h 267603"/>
                <a:gd name="connsiteX11" fmla="*/ 53521 w 252311"/>
                <a:gd name="connsiteY11" fmla="*/ 37464 h 267603"/>
                <a:gd name="connsiteX12" fmla="*/ 53521 w 252311"/>
                <a:gd name="connsiteY12" fmla="*/ 0 h 267603"/>
                <a:gd name="connsiteX13" fmla="*/ 34406 w 252311"/>
                <a:gd name="connsiteY13" fmla="*/ 1529 h 267603"/>
                <a:gd name="connsiteX14" fmla="*/ 23702 w 252311"/>
                <a:gd name="connsiteY14" fmla="*/ 4588 h 267603"/>
                <a:gd name="connsiteX15" fmla="*/ 27525 w 252311"/>
                <a:gd name="connsiteY15" fmla="*/ 15292 h 267603"/>
                <a:gd name="connsiteX16" fmla="*/ 31348 w 252311"/>
                <a:gd name="connsiteY16" fmla="*/ 31348 h 267603"/>
                <a:gd name="connsiteX17" fmla="*/ 22173 w 252311"/>
                <a:gd name="connsiteY17" fmla="*/ 35935 h 267603"/>
                <a:gd name="connsiteX18" fmla="*/ 22937 w 252311"/>
                <a:gd name="connsiteY18" fmla="*/ 48933 h 267603"/>
                <a:gd name="connsiteX19" fmla="*/ 29054 w 252311"/>
                <a:gd name="connsiteY19" fmla="*/ 52756 h 267603"/>
                <a:gd name="connsiteX20" fmla="*/ 9939 w 252311"/>
                <a:gd name="connsiteY20" fmla="*/ 81046 h 267603"/>
                <a:gd name="connsiteX21" fmla="*/ 0 w 252311"/>
                <a:gd name="connsiteY21" fmla="*/ 87162 h 267603"/>
                <a:gd name="connsiteX22" fmla="*/ 14527 w 252311"/>
                <a:gd name="connsiteY22" fmla="*/ 133802 h 267603"/>
                <a:gd name="connsiteX23" fmla="*/ 26760 w 252311"/>
                <a:gd name="connsiteY23" fmla="*/ 165914 h 267603"/>
                <a:gd name="connsiteX24" fmla="*/ 32113 w 252311"/>
                <a:gd name="connsiteY24" fmla="*/ 185029 h 267603"/>
                <a:gd name="connsiteX25" fmla="*/ 19115 w 252311"/>
                <a:gd name="connsiteY25" fmla="*/ 175089 h 267603"/>
                <a:gd name="connsiteX26" fmla="*/ 17585 w 252311"/>
                <a:gd name="connsiteY26" fmla="*/ 178912 h 267603"/>
                <a:gd name="connsiteX27" fmla="*/ 16821 w 252311"/>
                <a:gd name="connsiteY27" fmla="*/ 179677 h 267603"/>
                <a:gd name="connsiteX28" fmla="*/ 33642 w 252311"/>
                <a:gd name="connsiteY28" fmla="*/ 189616 h 267603"/>
                <a:gd name="connsiteX29" fmla="*/ 55050 w 252311"/>
                <a:gd name="connsiteY29" fmla="*/ 198026 h 267603"/>
                <a:gd name="connsiteX30" fmla="*/ 84869 w 252311"/>
                <a:gd name="connsiteY30" fmla="*/ 211789 h 267603"/>
                <a:gd name="connsiteX31" fmla="*/ 86398 w 252311"/>
                <a:gd name="connsiteY31" fmla="*/ 214083 h 267603"/>
                <a:gd name="connsiteX32" fmla="*/ 101689 w 252311"/>
                <a:gd name="connsiteY32" fmla="*/ 214083 h 267603"/>
                <a:gd name="connsiteX33" fmla="*/ 104748 w 252311"/>
                <a:gd name="connsiteY33" fmla="*/ 212553 h 267603"/>
                <a:gd name="connsiteX34" fmla="*/ 121569 w 252311"/>
                <a:gd name="connsiteY34" fmla="*/ 262251 h 267603"/>
                <a:gd name="connsiteX35" fmla="*/ 134567 w 252311"/>
                <a:gd name="connsiteY35" fmla="*/ 263781 h 267603"/>
                <a:gd name="connsiteX36" fmla="*/ 148329 w 252311"/>
                <a:gd name="connsiteY36" fmla="*/ 260722 h 267603"/>
                <a:gd name="connsiteX37" fmla="*/ 155975 w 252311"/>
                <a:gd name="connsiteY37" fmla="*/ 267603 h 267603"/>
                <a:gd name="connsiteX38" fmla="*/ 175854 w 252311"/>
                <a:gd name="connsiteY38" fmla="*/ 264545 h 267603"/>
                <a:gd name="connsiteX39" fmla="*/ 189616 w 252311"/>
                <a:gd name="connsiteY39" fmla="*/ 263016 h 267603"/>
                <a:gd name="connsiteX40" fmla="*/ 197262 w 252311"/>
                <a:gd name="connsiteY40" fmla="*/ 253841 h 267603"/>
                <a:gd name="connsiteX41" fmla="*/ 211025 w 252311"/>
                <a:gd name="connsiteY41" fmla="*/ 254605 h 267603"/>
                <a:gd name="connsiteX42" fmla="*/ 227845 w 252311"/>
                <a:gd name="connsiteY42" fmla="*/ 250018 h 267603"/>
                <a:gd name="connsiteX43" fmla="*/ 252312 w 252311"/>
                <a:gd name="connsiteY43" fmla="*/ 236256 h 267603"/>
                <a:gd name="connsiteX44" fmla="*/ 235491 w 252311"/>
                <a:gd name="connsiteY44" fmla="*/ 214847 h 26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2311" h="267603">
                  <a:moveTo>
                    <a:pt x="235491" y="214847"/>
                  </a:moveTo>
                  <a:cubicBezTo>
                    <a:pt x="234726" y="200320"/>
                    <a:pt x="226316" y="200320"/>
                    <a:pt x="227081" y="190381"/>
                  </a:cubicBezTo>
                  <a:cubicBezTo>
                    <a:pt x="227081" y="180441"/>
                    <a:pt x="227845" y="171266"/>
                    <a:pt x="224787" y="170502"/>
                  </a:cubicBezTo>
                  <a:cubicBezTo>
                    <a:pt x="220964" y="169737"/>
                    <a:pt x="223258" y="160562"/>
                    <a:pt x="228610" y="152152"/>
                  </a:cubicBezTo>
                  <a:cubicBezTo>
                    <a:pt x="233962" y="143741"/>
                    <a:pt x="218670" y="142212"/>
                    <a:pt x="216376" y="131508"/>
                  </a:cubicBezTo>
                  <a:cubicBezTo>
                    <a:pt x="215612" y="126921"/>
                    <a:pt x="220199" y="111629"/>
                    <a:pt x="226316" y="94808"/>
                  </a:cubicBezTo>
                  <a:cubicBezTo>
                    <a:pt x="207202" y="81046"/>
                    <a:pt x="187322" y="65754"/>
                    <a:pt x="187322" y="65754"/>
                  </a:cubicBezTo>
                  <a:lnTo>
                    <a:pt x="188852" y="50462"/>
                  </a:lnTo>
                  <a:lnTo>
                    <a:pt x="100925" y="1529"/>
                  </a:lnTo>
                  <a:cubicBezTo>
                    <a:pt x="100160" y="12998"/>
                    <a:pt x="96338" y="21408"/>
                    <a:pt x="89456" y="24466"/>
                  </a:cubicBezTo>
                  <a:cubicBezTo>
                    <a:pt x="82575" y="27525"/>
                    <a:pt x="98631" y="38229"/>
                    <a:pt x="90985" y="39758"/>
                  </a:cubicBezTo>
                  <a:cubicBezTo>
                    <a:pt x="83340" y="41287"/>
                    <a:pt x="65754" y="32112"/>
                    <a:pt x="53521" y="37464"/>
                  </a:cubicBezTo>
                  <a:cubicBezTo>
                    <a:pt x="45110" y="41287"/>
                    <a:pt x="46640" y="19115"/>
                    <a:pt x="53521" y="0"/>
                  </a:cubicBezTo>
                  <a:lnTo>
                    <a:pt x="34406" y="1529"/>
                  </a:lnTo>
                  <a:cubicBezTo>
                    <a:pt x="34406" y="1529"/>
                    <a:pt x="29054" y="3058"/>
                    <a:pt x="23702" y="4588"/>
                  </a:cubicBezTo>
                  <a:lnTo>
                    <a:pt x="27525" y="15292"/>
                  </a:lnTo>
                  <a:cubicBezTo>
                    <a:pt x="27525" y="15292"/>
                    <a:pt x="32113" y="25231"/>
                    <a:pt x="31348" y="31348"/>
                  </a:cubicBezTo>
                  <a:cubicBezTo>
                    <a:pt x="30583" y="34406"/>
                    <a:pt x="26760" y="35171"/>
                    <a:pt x="22173" y="35935"/>
                  </a:cubicBezTo>
                  <a:cubicBezTo>
                    <a:pt x="23702" y="43581"/>
                    <a:pt x="22937" y="48933"/>
                    <a:pt x="22937" y="48933"/>
                  </a:cubicBezTo>
                  <a:lnTo>
                    <a:pt x="29054" y="52756"/>
                  </a:lnTo>
                  <a:cubicBezTo>
                    <a:pt x="29054" y="52756"/>
                    <a:pt x="16056" y="78752"/>
                    <a:pt x="9939" y="81046"/>
                  </a:cubicBezTo>
                  <a:cubicBezTo>
                    <a:pt x="8411" y="81810"/>
                    <a:pt x="4588" y="84104"/>
                    <a:pt x="0" y="87162"/>
                  </a:cubicBezTo>
                  <a:cubicBezTo>
                    <a:pt x="3823" y="105512"/>
                    <a:pt x="7646" y="127685"/>
                    <a:pt x="14527" y="133802"/>
                  </a:cubicBezTo>
                  <a:cubicBezTo>
                    <a:pt x="25996" y="145270"/>
                    <a:pt x="24467" y="158268"/>
                    <a:pt x="26760" y="165914"/>
                  </a:cubicBezTo>
                  <a:cubicBezTo>
                    <a:pt x="29054" y="173560"/>
                    <a:pt x="39758" y="181970"/>
                    <a:pt x="32113" y="185029"/>
                  </a:cubicBezTo>
                  <a:cubicBezTo>
                    <a:pt x="27525" y="187322"/>
                    <a:pt x="23702" y="181970"/>
                    <a:pt x="19115" y="175089"/>
                  </a:cubicBezTo>
                  <a:cubicBezTo>
                    <a:pt x="18350" y="176618"/>
                    <a:pt x="18350" y="177383"/>
                    <a:pt x="17585" y="178912"/>
                  </a:cubicBezTo>
                  <a:cubicBezTo>
                    <a:pt x="17585" y="179677"/>
                    <a:pt x="16821" y="179677"/>
                    <a:pt x="16821" y="179677"/>
                  </a:cubicBezTo>
                  <a:cubicBezTo>
                    <a:pt x="22937" y="184264"/>
                    <a:pt x="30583" y="189616"/>
                    <a:pt x="33642" y="189616"/>
                  </a:cubicBezTo>
                  <a:cubicBezTo>
                    <a:pt x="39758" y="189616"/>
                    <a:pt x="48933" y="197262"/>
                    <a:pt x="55050" y="198026"/>
                  </a:cubicBezTo>
                  <a:cubicBezTo>
                    <a:pt x="61166" y="199556"/>
                    <a:pt x="81810" y="207966"/>
                    <a:pt x="84869" y="211789"/>
                  </a:cubicBezTo>
                  <a:cubicBezTo>
                    <a:pt x="85633" y="212553"/>
                    <a:pt x="85633" y="213318"/>
                    <a:pt x="86398" y="214083"/>
                  </a:cubicBezTo>
                  <a:cubicBezTo>
                    <a:pt x="91750" y="214083"/>
                    <a:pt x="97866" y="213318"/>
                    <a:pt x="101689" y="214083"/>
                  </a:cubicBezTo>
                  <a:cubicBezTo>
                    <a:pt x="102454" y="213318"/>
                    <a:pt x="103218" y="212553"/>
                    <a:pt x="104748" y="212553"/>
                  </a:cubicBezTo>
                  <a:cubicBezTo>
                    <a:pt x="112394" y="212553"/>
                    <a:pt x="121569" y="243901"/>
                    <a:pt x="121569" y="262251"/>
                  </a:cubicBezTo>
                  <a:cubicBezTo>
                    <a:pt x="126156" y="263016"/>
                    <a:pt x="133037" y="263781"/>
                    <a:pt x="134567" y="263781"/>
                  </a:cubicBezTo>
                  <a:cubicBezTo>
                    <a:pt x="138389" y="263781"/>
                    <a:pt x="142212" y="258428"/>
                    <a:pt x="148329" y="260722"/>
                  </a:cubicBezTo>
                  <a:cubicBezTo>
                    <a:pt x="154445" y="263016"/>
                    <a:pt x="150623" y="267603"/>
                    <a:pt x="155975" y="267603"/>
                  </a:cubicBezTo>
                  <a:cubicBezTo>
                    <a:pt x="161327" y="267603"/>
                    <a:pt x="172796" y="263781"/>
                    <a:pt x="175854" y="264545"/>
                  </a:cubicBezTo>
                  <a:cubicBezTo>
                    <a:pt x="178912" y="265310"/>
                    <a:pt x="188852" y="267603"/>
                    <a:pt x="189616" y="263016"/>
                  </a:cubicBezTo>
                  <a:cubicBezTo>
                    <a:pt x="190381" y="258428"/>
                    <a:pt x="192675" y="252312"/>
                    <a:pt x="197262" y="253841"/>
                  </a:cubicBezTo>
                  <a:cubicBezTo>
                    <a:pt x="201850" y="255370"/>
                    <a:pt x="205673" y="259958"/>
                    <a:pt x="211025" y="254605"/>
                  </a:cubicBezTo>
                  <a:cubicBezTo>
                    <a:pt x="216376" y="249254"/>
                    <a:pt x="225551" y="254605"/>
                    <a:pt x="227845" y="250018"/>
                  </a:cubicBezTo>
                  <a:cubicBezTo>
                    <a:pt x="228610" y="247724"/>
                    <a:pt x="240843" y="241608"/>
                    <a:pt x="252312" y="236256"/>
                  </a:cubicBezTo>
                  <a:cubicBezTo>
                    <a:pt x="250783" y="223258"/>
                    <a:pt x="236256" y="229374"/>
                    <a:pt x="235491" y="21484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7" name="Vrije vorm: vorm 496">
              <a:extLst>
                <a:ext uri="{FF2B5EF4-FFF2-40B4-BE49-F238E27FC236}">
                  <a16:creationId xmlns:a16="http://schemas.microsoft.com/office/drawing/2014/main" id="{6849EB1E-BD6F-4117-BFA2-54AF1A382F0F}"/>
                </a:ext>
              </a:extLst>
            </p:cNvPr>
            <p:cNvSpPr/>
            <p:nvPr/>
          </p:nvSpPr>
          <p:spPr>
            <a:xfrm>
              <a:off x="7081128" y="4549389"/>
              <a:ext cx="72003" cy="185598"/>
            </a:xfrm>
            <a:custGeom>
              <a:avLst/>
              <a:gdLst>
                <a:gd name="connsiteX0" fmla="*/ 69224 w 72003"/>
                <a:gd name="connsiteY0" fmla="*/ 122673 h 185598"/>
                <a:gd name="connsiteX1" fmla="*/ 55461 w 72003"/>
                <a:gd name="connsiteY1" fmla="*/ 108146 h 185598"/>
                <a:gd name="connsiteX2" fmla="*/ 54697 w 72003"/>
                <a:gd name="connsiteY2" fmla="*/ 111969 h 185598"/>
                <a:gd name="connsiteX3" fmla="*/ 29466 w 72003"/>
                <a:gd name="connsiteY3" fmla="*/ 74504 h 185598"/>
                <a:gd name="connsiteX4" fmla="*/ 31760 w 72003"/>
                <a:gd name="connsiteY4" fmla="*/ 31688 h 185598"/>
                <a:gd name="connsiteX5" fmla="*/ 26407 w 72003"/>
                <a:gd name="connsiteY5" fmla="*/ 340 h 185598"/>
                <a:gd name="connsiteX6" fmla="*/ 11116 w 72003"/>
                <a:gd name="connsiteY6" fmla="*/ 340 h 185598"/>
                <a:gd name="connsiteX7" fmla="*/ 20291 w 72003"/>
                <a:gd name="connsiteY7" fmla="*/ 24042 h 185598"/>
                <a:gd name="connsiteX8" fmla="*/ 11880 w 72003"/>
                <a:gd name="connsiteY8" fmla="*/ 29394 h 185598"/>
                <a:gd name="connsiteX9" fmla="*/ 13409 w 72003"/>
                <a:gd name="connsiteY9" fmla="*/ 69152 h 185598"/>
                <a:gd name="connsiteX10" fmla="*/ 4234 w 72003"/>
                <a:gd name="connsiteY10" fmla="*/ 75269 h 185598"/>
                <a:gd name="connsiteX11" fmla="*/ 411 w 72003"/>
                <a:gd name="connsiteY11" fmla="*/ 98971 h 185598"/>
                <a:gd name="connsiteX12" fmla="*/ 4234 w 72003"/>
                <a:gd name="connsiteY12" fmla="*/ 109675 h 185598"/>
                <a:gd name="connsiteX13" fmla="*/ 4234 w 72003"/>
                <a:gd name="connsiteY13" fmla="*/ 109675 h 185598"/>
                <a:gd name="connsiteX14" fmla="*/ 20291 w 72003"/>
                <a:gd name="connsiteY14" fmla="*/ 121144 h 185598"/>
                <a:gd name="connsiteX15" fmla="*/ 38641 w 72003"/>
                <a:gd name="connsiteY15" fmla="*/ 124202 h 185598"/>
                <a:gd name="connsiteX16" fmla="*/ 34053 w 72003"/>
                <a:gd name="connsiteY16" fmla="*/ 155550 h 185598"/>
                <a:gd name="connsiteX17" fmla="*/ 55461 w 72003"/>
                <a:gd name="connsiteY17" fmla="*/ 185368 h 185598"/>
                <a:gd name="connsiteX18" fmla="*/ 57755 w 72003"/>
                <a:gd name="connsiteY18" fmla="*/ 163196 h 185598"/>
                <a:gd name="connsiteX19" fmla="*/ 70753 w 72003"/>
                <a:gd name="connsiteY19" fmla="*/ 147139 h 185598"/>
                <a:gd name="connsiteX20" fmla="*/ 69224 w 72003"/>
                <a:gd name="connsiteY20" fmla="*/ 122673 h 1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03" h="185598">
                  <a:moveTo>
                    <a:pt x="69224" y="122673"/>
                  </a:moveTo>
                  <a:cubicBezTo>
                    <a:pt x="66166" y="118850"/>
                    <a:pt x="60049" y="112733"/>
                    <a:pt x="55461" y="108146"/>
                  </a:cubicBezTo>
                  <a:cubicBezTo>
                    <a:pt x="55461" y="109675"/>
                    <a:pt x="55461" y="111204"/>
                    <a:pt x="54697" y="111969"/>
                  </a:cubicBezTo>
                  <a:cubicBezTo>
                    <a:pt x="48580" y="121144"/>
                    <a:pt x="31760" y="92854"/>
                    <a:pt x="29466" y="74504"/>
                  </a:cubicBezTo>
                  <a:cubicBezTo>
                    <a:pt x="27172" y="56919"/>
                    <a:pt x="39405" y="47744"/>
                    <a:pt x="31760" y="31688"/>
                  </a:cubicBezTo>
                  <a:cubicBezTo>
                    <a:pt x="25643" y="17925"/>
                    <a:pt x="21820" y="4163"/>
                    <a:pt x="26407" y="340"/>
                  </a:cubicBezTo>
                  <a:cubicBezTo>
                    <a:pt x="22584" y="-425"/>
                    <a:pt x="15703" y="340"/>
                    <a:pt x="11116" y="340"/>
                  </a:cubicBezTo>
                  <a:cubicBezTo>
                    <a:pt x="14939" y="7221"/>
                    <a:pt x="20291" y="19454"/>
                    <a:pt x="20291" y="24042"/>
                  </a:cubicBezTo>
                  <a:cubicBezTo>
                    <a:pt x="20291" y="29394"/>
                    <a:pt x="14174" y="22513"/>
                    <a:pt x="11880" y="29394"/>
                  </a:cubicBezTo>
                  <a:cubicBezTo>
                    <a:pt x="9587" y="35511"/>
                    <a:pt x="8057" y="64565"/>
                    <a:pt x="13409" y="69152"/>
                  </a:cubicBezTo>
                  <a:cubicBezTo>
                    <a:pt x="17997" y="74504"/>
                    <a:pt x="4234" y="70681"/>
                    <a:pt x="4234" y="75269"/>
                  </a:cubicBezTo>
                  <a:cubicBezTo>
                    <a:pt x="4234" y="79856"/>
                    <a:pt x="2706" y="97442"/>
                    <a:pt x="411" y="98971"/>
                  </a:cubicBezTo>
                  <a:cubicBezTo>
                    <a:pt x="-1117" y="99735"/>
                    <a:pt x="1941" y="103558"/>
                    <a:pt x="4234" y="109675"/>
                  </a:cubicBezTo>
                  <a:cubicBezTo>
                    <a:pt x="4234" y="109675"/>
                    <a:pt x="4234" y="109675"/>
                    <a:pt x="4234" y="109675"/>
                  </a:cubicBezTo>
                  <a:cubicBezTo>
                    <a:pt x="6528" y="109675"/>
                    <a:pt x="15703" y="121908"/>
                    <a:pt x="20291" y="121144"/>
                  </a:cubicBezTo>
                  <a:cubicBezTo>
                    <a:pt x="24114" y="120379"/>
                    <a:pt x="37112" y="114262"/>
                    <a:pt x="38641" y="124202"/>
                  </a:cubicBezTo>
                  <a:cubicBezTo>
                    <a:pt x="40935" y="134142"/>
                    <a:pt x="32524" y="151727"/>
                    <a:pt x="34053" y="155550"/>
                  </a:cubicBezTo>
                  <a:cubicBezTo>
                    <a:pt x="35582" y="160137"/>
                    <a:pt x="53932" y="188427"/>
                    <a:pt x="55461" y="185368"/>
                  </a:cubicBezTo>
                  <a:cubicBezTo>
                    <a:pt x="56991" y="181545"/>
                    <a:pt x="51638" y="168548"/>
                    <a:pt x="57755" y="163196"/>
                  </a:cubicBezTo>
                  <a:cubicBezTo>
                    <a:pt x="63872" y="157079"/>
                    <a:pt x="71518" y="164725"/>
                    <a:pt x="70753" y="147139"/>
                  </a:cubicBezTo>
                  <a:cubicBezTo>
                    <a:pt x="69224" y="129554"/>
                    <a:pt x="75341" y="130319"/>
                    <a:pt x="69224" y="12267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8" name="Vrije vorm: vorm 497">
              <a:extLst>
                <a:ext uri="{FF2B5EF4-FFF2-40B4-BE49-F238E27FC236}">
                  <a16:creationId xmlns:a16="http://schemas.microsoft.com/office/drawing/2014/main" id="{7D5D0A54-A2A1-46E9-9208-7D3D518AA399}"/>
                </a:ext>
              </a:extLst>
            </p:cNvPr>
            <p:cNvSpPr/>
            <p:nvPr/>
          </p:nvSpPr>
          <p:spPr>
            <a:xfrm>
              <a:off x="7081128" y="4549389"/>
              <a:ext cx="72003" cy="185598"/>
            </a:xfrm>
            <a:custGeom>
              <a:avLst/>
              <a:gdLst>
                <a:gd name="connsiteX0" fmla="*/ 69224 w 72003"/>
                <a:gd name="connsiteY0" fmla="*/ 122673 h 185598"/>
                <a:gd name="connsiteX1" fmla="*/ 55461 w 72003"/>
                <a:gd name="connsiteY1" fmla="*/ 108146 h 185598"/>
                <a:gd name="connsiteX2" fmla="*/ 54697 w 72003"/>
                <a:gd name="connsiteY2" fmla="*/ 111969 h 185598"/>
                <a:gd name="connsiteX3" fmla="*/ 29466 w 72003"/>
                <a:gd name="connsiteY3" fmla="*/ 74504 h 185598"/>
                <a:gd name="connsiteX4" fmla="*/ 31760 w 72003"/>
                <a:gd name="connsiteY4" fmla="*/ 31688 h 185598"/>
                <a:gd name="connsiteX5" fmla="*/ 26407 w 72003"/>
                <a:gd name="connsiteY5" fmla="*/ 340 h 185598"/>
                <a:gd name="connsiteX6" fmla="*/ 11116 w 72003"/>
                <a:gd name="connsiteY6" fmla="*/ 340 h 185598"/>
                <a:gd name="connsiteX7" fmla="*/ 20291 w 72003"/>
                <a:gd name="connsiteY7" fmla="*/ 24042 h 185598"/>
                <a:gd name="connsiteX8" fmla="*/ 11880 w 72003"/>
                <a:gd name="connsiteY8" fmla="*/ 29394 h 185598"/>
                <a:gd name="connsiteX9" fmla="*/ 13409 w 72003"/>
                <a:gd name="connsiteY9" fmla="*/ 69152 h 185598"/>
                <a:gd name="connsiteX10" fmla="*/ 4234 w 72003"/>
                <a:gd name="connsiteY10" fmla="*/ 75269 h 185598"/>
                <a:gd name="connsiteX11" fmla="*/ 411 w 72003"/>
                <a:gd name="connsiteY11" fmla="*/ 98971 h 185598"/>
                <a:gd name="connsiteX12" fmla="*/ 4234 w 72003"/>
                <a:gd name="connsiteY12" fmla="*/ 109675 h 185598"/>
                <a:gd name="connsiteX13" fmla="*/ 4234 w 72003"/>
                <a:gd name="connsiteY13" fmla="*/ 109675 h 185598"/>
                <a:gd name="connsiteX14" fmla="*/ 20291 w 72003"/>
                <a:gd name="connsiteY14" fmla="*/ 121144 h 185598"/>
                <a:gd name="connsiteX15" fmla="*/ 38641 w 72003"/>
                <a:gd name="connsiteY15" fmla="*/ 124202 h 185598"/>
                <a:gd name="connsiteX16" fmla="*/ 34053 w 72003"/>
                <a:gd name="connsiteY16" fmla="*/ 155550 h 185598"/>
                <a:gd name="connsiteX17" fmla="*/ 55461 w 72003"/>
                <a:gd name="connsiteY17" fmla="*/ 185368 h 185598"/>
                <a:gd name="connsiteX18" fmla="*/ 57755 w 72003"/>
                <a:gd name="connsiteY18" fmla="*/ 163196 h 185598"/>
                <a:gd name="connsiteX19" fmla="*/ 70753 w 72003"/>
                <a:gd name="connsiteY19" fmla="*/ 147139 h 185598"/>
                <a:gd name="connsiteX20" fmla="*/ 69224 w 72003"/>
                <a:gd name="connsiteY20" fmla="*/ 122673 h 1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03" h="185598">
                  <a:moveTo>
                    <a:pt x="69224" y="122673"/>
                  </a:moveTo>
                  <a:cubicBezTo>
                    <a:pt x="66166" y="118850"/>
                    <a:pt x="60049" y="112733"/>
                    <a:pt x="55461" y="108146"/>
                  </a:cubicBezTo>
                  <a:cubicBezTo>
                    <a:pt x="55461" y="109675"/>
                    <a:pt x="55461" y="111204"/>
                    <a:pt x="54697" y="111969"/>
                  </a:cubicBezTo>
                  <a:cubicBezTo>
                    <a:pt x="48580" y="121144"/>
                    <a:pt x="31760" y="92854"/>
                    <a:pt x="29466" y="74504"/>
                  </a:cubicBezTo>
                  <a:cubicBezTo>
                    <a:pt x="27172" y="56919"/>
                    <a:pt x="39405" y="47744"/>
                    <a:pt x="31760" y="31688"/>
                  </a:cubicBezTo>
                  <a:cubicBezTo>
                    <a:pt x="25643" y="17925"/>
                    <a:pt x="21820" y="4163"/>
                    <a:pt x="26407" y="340"/>
                  </a:cubicBezTo>
                  <a:cubicBezTo>
                    <a:pt x="22584" y="-425"/>
                    <a:pt x="15703" y="340"/>
                    <a:pt x="11116" y="340"/>
                  </a:cubicBezTo>
                  <a:cubicBezTo>
                    <a:pt x="14939" y="7221"/>
                    <a:pt x="20291" y="19454"/>
                    <a:pt x="20291" y="24042"/>
                  </a:cubicBezTo>
                  <a:cubicBezTo>
                    <a:pt x="20291" y="29394"/>
                    <a:pt x="14174" y="22513"/>
                    <a:pt x="11880" y="29394"/>
                  </a:cubicBezTo>
                  <a:cubicBezTo>
                    <a:pt x="9587" y="35511"/>
                    <a:pt x="8057" y="64565"/>
                    <a:pt x="13409" y="69152"/>
                  </a:cubicBezTo>
                  <a:cubicBezTo>
                    <a:pt x="17997" y="74504"/>
                    <a:pt x="4234" y="70681"/>
                    <a:pt x="4234" y="75269"/>
                  </a:cubicBezTo>
                  <a:cubicBezTo>
                    <a:pt x="4234" y="79856"/>
                    <a:pt x="2706" y="97442"/>
                    <a:pt x="411" y="98971"/>
                  </a:cubicBezTo>
                  <a:cubicBezTo>
                    <a:pt x="-1117" y="99735"/>
                    <a:pt x="1941" y="103558"/>
                    <a:pt x="4234" y="109675"/>
                  </a:cubicBezTo>
                  <a:cubicBezTo>
                    <a:pt x="4234" y="109675"/>
                    <a:pt x="4234" y="109675"/>
                    <a:pt x="4234" y="109675"/>
                  </a:cubicBezTo>
                  <a:cubicBezTo>
                    <a:pt x="6528" y="109675"/>
                    <a:pt x="15703" y="121908"/>
                    <a:pt x="20291" y="121144"/>
                  </a:cubicBezTo>
                  <a:cubicBezTo>
                    <a:pt x="24114" y="120379"/>
                    <a:pt x="37112" y="114262"/>
                    <a:pt x="38641" y="124202"/>
                  </a:cubicBezTo>
                  <a:cubicBezTo>
                    <a:pt x="40935" y="134142"/>
                    <a:pt x="32524" y="151727"/>
                    <a:pt x="34053" y="155550"/>
                  </a:cubicBezTo>
                  <a:cubicBezTo>
                    <a:pt x="35582" y="160137"/>
                    <a:pt x="53932" y="188427"/>
                    <a:pt x="55461" y="185368"/>
                  </a:cubicBezTo>
                  <a:cubicBezTo>
                    <a:pt x="56991" y="181545"/>
                    <a:pt x="51638" y="168548"/>
                    <a:pt x="57755" y="163196"/>
                  </a:cubicBezTo>
                  <a:cubicBezTo>
                    <a:pt x="63872" y="157079"/>
                    <a:pt x="71518" y="164725"/>
                    <a:pt x="70753" y="147139"/>
                  </a:cubicBezTo>
                  <a:cubicBezTo>
                    <a:pt x="69224" y="129554"/>
                    <a:pt x="75341" y="130319"/>
                    <a:pt x="69224" y="12267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9" name="Vrije vorm: vorm 498">
              <a:extLst>
                <a:ext uri="{FF2B5EF4-FFF2-40B4-BE49-F238E27FC236}">
                  <a16:creationId xmlns:a16="http://schemas.microsoft.com/office/drawing/2014/main" id="{DEF8EF42-3597-4423-8AC0-39B19C2A1F30}"/>
                </a:ext>
              </a:extLst>
            </p:cNvPr>
            <p:cNvSpPr/>
            <p:nvPr/>
          </p:nvSpPr>
          <p:spPr>
            <a:xfrm>
              <a:off x="7431718" y="4036695"/>
              <a:ext cx="27524" cy="84103"/>
            </a:xfrm>
            <a:custGeom>
              <a:avLst/>
              <a:gdLst>
                <a:gd name="connsiteX0" fmla="*/ 0 w 27524"/>
                <a:gd name="connsiteY0" fmla="*/ 84104 h 84103"/>
                <a:gd name="connsiteX1" fmla="*/ 27525 w 27524"/>
                <a:gd name="connsiteY1" fmla="*/ 0 h 8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24" h="84103">
                  <a:moveTo>
                    <a:pt x="0" y="84104"/>
                  </a:moveTo>
                  <a:cubicBezTo>
                    <a:pt x="0" y="84104"/>
                    <a:pt x="27525" y="57344"/>
                    <a:pt x="2752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0" name="Vrije vorm: vorm 499">
              <a:extLst>
                <a:ext uri="{FF2B5EF4-FFF2-40B4-BE49-F238E27FC236}">
                  <a16:creationId xmlns:a16="http://schemas.microsoft.com/office/drawing/2014/main" id="{011C4025-7870-4C6E-904F-A116A49663D1}"/>
                </a:ext>
              </a:extLst>
            </p:cNvPr>
            <p:cNvSpPr/>
            <p:nvPr/>
          </p:nvSpPr>
          <p:spPr>
            <a:xfrm>
              <a:off x="6870515" y="3983174"/>
              <a:ext cx="246959" cy="88429"/>
            </a:xfrm>
            <a:custGeom>
              <a:avLst/>
              <a:gdLst>
                <a:gd name="connsiteX0" fmla="*/ 246960 w 246959"/>
                <a:gd name="connsiteY0" fmla="*/ 83339 h 88429"/>
                <a:gd name="connsiteX1" fmla="*/ 239314 w 246959"/>
                <a:gd name="connsiteY1" fmla="*/ 83339 h 88429"/>
                <a:gd name="connsiteX2" fmla="*/ 239314 w 246959"/>
                <a:gd name="connsiteY2" fmla="*/ 80281 h 88429"/>
                <a:gd name="connsiteX3" fmla="*/ 240079 w 246959"/>
                <a:gd name="connsiteY3" fmla="*/ 77223 h 88429"/>
                <a:gd name="connsiteX4" fmla="*/ 242372 w 246959"/>
                <a:gd name="connsiteY4" fmla="*/ 70342 h 88429"/>
                <a:gd name="connsiteX5" fmla="*/ 231668 w 246959"/>
                <a:gd name="connsiteY5" fmla="*/ 51991 h 88429"/>
                <a:gd name="connsiteX6" fmla="*/ 230139 w 246959"/>
                <a:gd name="connsiteY6" fmla="*/ 50462 h 88429"/>
                <a:gd name="connsiteX7" fmla="*/ 229374 w 246959"/>
                <a:gd name="connsiteY7" fmla="*/ 49698 h 88429"/>
                <a:gd name="connsiteX8" fmla="*/ 224022 w 246959"/>
                <a:gd name="connsiteY8" fmla="*/ 41287 h 88429"/>
                <a:gd name="connsiteX9" fmla="*/ 224022 w 246959"/>
                <a:gd name="connsiteY9" fmla="*/ 38994 h 88429"/>
                <a:gd name="connsiteX10" fmla="*/ 223258 w 246959"/>
                <a:gd name="connsiteY10" fmla="*/ 29054 h 88429"/>
                <a:gd name="connsiteX11" fmla="*/ 222493 w 246959"/>
                <a:gd name="connsiteY11" fmla="*/ 26760 h 88429"/>
                <a:gd name="connsiteX12" fmla="*/ 221729 w 246959"/>
                <a:gd name="connsiteY12" fmla="*/ 19115 h 88429"/>
                <a:gd name="connsiteX13" fmla="*/ 221729 w 246959"/>
                <a:gd name="connsiteY13" fmla="*/ 16056 h 88429"/>
                <a:gd name="connsiteX14" fmla="*/ 223258 w 246959"/>
                <a:gd name="connsiteY14" fmla="*/ 9175 h 88429"/>
                <a:gd name="connsiteX15" fmla="*/ 224022 w 246959"/>
                <a:gd name="connsiteY15" fmla="*/ 765 h 88429"/>
                <a:gd name="connsiteX16" fmla="*/ 224022 w 246959"/>
                <a:gd name="connsiteY16" fmla="*/ 0 h 88429"/>
                <a:gd name="connsiteX17" fmla="*/ 210260 w 246959"/>
                <a:gd name="connsiteY17" fmla="*/ 0 h 88429"/>
                <a:gd name="connsiteX18" fmla="*/ 210260 w 246959"/>
                <a:gd name="connsiteY18" fmla="*/ 8410 h 88429"/>
                <a:gd name="connsiteX19" fmla="*/ 191145 w 246959"/>
                <a:gd name="connsiteY19" fmla="*/ 8410 h 88429"/>
                <a:gd name="connsiteX20" fmla="*/ 202614 w 246959"/>
                <a:gd name="connsiteY20" fmla="*/ 17585 h 88429"/>
                <a:gd name="connsiteX21" fmla="*/ 201850 w 246959"/>
                <a:gd name="connsiteY21" fmla="*/ 32113 h 88429"/>
                <a:gd name="connsiteX22" fmla="*/ 204143 w 246959"/>
                <a:gd name="connsiteY22" fmla="*/ 35935 h 88429"/>
                <a:gd name="connsiteX23" fmla="*/ 204908 w 246959"/>
                <a:gd name="connsiteY23" fmla="*/ 36700 h 88429"/>
                <a:gd name="connsiteX24" fmla="*/ 205673 w 246959"/>
                <a:gd name="connsiteY24" fmla="*/ 37464 h 88429"/>
                <a:gd name="connsiteX25" fmla="*/ 202614 w 246959"/>
                <a:gd name="connsiteY25" fmla="*/ 40523 h 88429"/>
                <a:gd name="connsiteX26" fmla="*/ 199555 w 246959"/>
                <a:gd name="connsiteY26" fmla="*/ 42817 h 88429"/>
                <a:gd name="connsiteX27" fmla="*/ 192675 w 246959"/>
                <a:gd name="connsiteY27" fmla="*/ 51991 h 88429"/>
                <a:gd name="connsiteX28" fmla="*/ 178912 w 246959"/>
                <a:gd name="connsiteY28" fmla="*/ 74929 h 88429"/>
                <a:gd name="connsiteX29" fmla="*/ 166679 w 246959"/>
                <a:gd name="connsiteY29" fmla="*/ 74929 h 88429"/>
                <a:gd name="connsiteX30" fmla="*/ 149858 w 246959"/>
                <a:gd name="connsiteY30" fmla="*/ 61166 h 88429"/>
                <a:gd name="connsiteX31" fmla="*/ 145270 w 246959"/>
                <a:gd name="connsiteY31" fmla="*/ 61166 h 88429"/>
                <a:gd name="connsiteX32" fmla="*/ 139918 w 246959"/>
                <a:gd name="connsiteY32" fmla="*/ 68048 h 88429"/>
                <a:gd name="connsiteX33" fmla="*/ 139154 w 246959"/>
                <a:gd name="connsiteY33" fmla="*/ 73400 h 88429"/>
                <a:gd name="connsiteX34" fmla="*/ 138389 w 246959"/>
                <a:gd name="connsiteY34" fmla="*/ 76458 h 88429"/>
                <a:gd name="connsiteX35" fmla="*/ 134566 w 246959"/>
                <a:gd name="connsiteY35" fmla="*/ 76458 h 88429"/>
                <a:gd name="connsiteX36" fmla="*/ 125391 w 246959"/>
                <a:gd name="connsiteY36" fmla="*/ 77223 h 88429"/>
                <a:gd name="connsiteX37" fmla="*/ 119274 w 246959"/>
                <a:gd name="connsiteY37" fmla="*/ 85633 h 88429"/>
                <a:gd name="connsiteX38" fmla="*/ 118510 w 246959"/>
                <a:gd name="connsiteY38" fmla="*/ 87162 h 88429"/>
                <a:gd name="connsiteX39" fmla="*/ 113158 w 246959"/>
                <a:gd name="connsiteY39" fmla="*/ 87927 h 88429"/>
                <a:gd name="connsiteX40" fmla="*/ 109335 w 246959"/>
                <a:gd name="connsiteY40" fmla="*/ 87927 h 88429"/>
                <a:gd name="connsiteX41" fmla="*/ 102454 w 246959"/>
                <a:gd name="connsiteY41" fmla="*/ 85633 h 88429"/>
                <a:gd name="connsiteX42" fmla="*/ 94808 w 246959"/>
                <a:gd name="connsiteY42" fmla="*/ 79516 h 88429"/>
                <a:gd name="connsiteX43" fmla="*/ 93279 w 246959"/>
                <a:gd name="connsiteY43" fmla="*/ 79516 h 88429"/>
                <a:gd name="connsiteX44" fmla="*/ 74164 w 246959"/>
                <a:gd name="connsiteY44" fmla="*/ 81810 h 88429"/>
                <a:gd name="connsiteX45" fmla="*/ 65754 w 246959"/>
                <a:gd name="connsiteY45" fmla="*/ 83339 h 88429"/>
                <a:gd name="connsiteX46" fmla="*/ 60402 w 246959"/>
                <a:gd name="connsiteY46" fmla="*/ 74929 h 88429"/>
                <a:gd name="connsiteX47" fmla="*/ 55050 w 246959"/>
                <a:gd name="connsiteY47" fmla="*/ 64989 h 88429"/>
                <a:gd name="connsiteX48" fmla="*/ 55050 w 246959"/>
                <a:gd name="connsiteY48" fmla="*/ 64989 h 88429"/>
                <a:gd name="connsiteX49" fmla="*/ 53521 w 246959"/>
                <a:gd name="connsiteY49" fmla="*/ 60402 h 88429"/>
                <a:gd name="connsiteX50" fmla="*/ 52756 w 246959"/>
                <a:gd name="connsiteY50" fmla="*/ 57344 h 88429"/>
                <a:gd name="connsiteX51" fmla="*/ 47404 w 246959"/>
                <a:gd name="connsiteY51" fmla="*/ 56579 h 88429"/>
                <a:gd name="connsiteX52" fmla="*/ 45875 w 246959"/>
                <a:gd name="connsiteY52" fmla="*/ 56579 h 88429"/>
                <a:gd name="connsiteX53" fmla="*/ 43581 w 246959"/>
                <a:gd name="connsiteY53" fmla="*/ 56579 h 88429"/>
                <a:gd name="connsiteX54" fmla="*/ 30583 w 246959"/>
                <a:gd name="connsiteY54" fmla="*/ 61166 h 88429"/>
                <a:gd name="connsiteX55" fmla="*/ 29819 w 246959"/>
                <a:gd name="connsiteY55" fmla="*/ 67283 h 88429"/>
                <a:gd name="connsiteX56" fmla="*/ 28290 w 246959"/>
                <a:gd name="connsiteY56" fmla="*/ 73400 h 88429"/>
                <a:gd name="connsiteX57" fmla="*/ 21408 w 246959"/>
                <a:gd name="connsiteY57" fmla="*/ 74929 h 88429"/>
                <a:gd name="connsiteX58" fmla="*/ 18350 w 246959"/>
                <a:gd name="connsiteY58" fmla="*/ 74929 h 88429"/>
                <a:gd name="connsiteX59" fmla="*/ 16821 w 246959"/>
                <a:gd name="connsiteY59" fmla="*/ 74929 h 88429"/>
                <a:gd name="connsiteX60" fmla="*/ 8410 w 246959"/>
                <a:gd name="connsiteY60" fmla="*/ 77987 h 88429"/>
                <a:gd name="connsiteX61" fmla="*/ 0 w 246959"/>
                <a:gd name="connsiteY61" fmla="*/ 78752 h 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46959" h="88429">
                  <a:moveTo>
                    <a:pt x="246960" y="83339"/>
                  </a:moveTo>
                  <a:lnTo>
                    <a:pt x="239314" y="83339"/>
                  </a:lnTo>
                  <a:cubicBezTo>
                    <a:pt x="239314" y="82575"/>
                    <a:pt x="239314" y="81810"/>
                    <a:pt x="239314" y="80281"/>
                  </a:cubicBezTo>
                  <a:cubicBezTo>
                    <a:pt x="239314" y="79516"/>
                    <a:pt x="240079" y="78752"/>
                    <a:pt x="240079" y="77223"/>
                  </a:cubicBezTo>
                  <a:cubicBezTo>
                    <a:pt x="240843" y="75693"/>
                    <a:pt x="241607" y="73400"/>
                    <a:pt x="242372" y="70342"/>
                  </a:cubicBezTo>
                  <a:cubicBezTo>
                    <a:pt x="243902" y="64225"/>
                    <a:pt x="236256" y="57344"/>
                    <a:pt x="231668" y="51991"/>
                  </a:cubicBezTo>
                  <a:cubicBezTo>
                    <a:pt x="230904" y="51227"/>
                    <a:pt x="230139" y="50462"/>
                    <a:pt x="230139" y="50462"/>
                  </a:cubicBezTo>
                  <a:lnTo>
                    <a:pt x="229374" y="49698"/>
                  </a:lnTo>
                  <a:cubicBezTo>
                    <a:pt x="226316" y="45875"/>
                    <a:pt x="224022" y="44346"/>
                    <a:pt x="224022" y="41287"/>
                  </a:cubicBezTo>
                  <a:cubicBezTo>
                    <a:pt x="224022" y="40523"/>
                    <a:pt x="224022" y="39758"/>
                    <a:pt x="224022" y="38994"/>
                  </a:cubicBezTo>
                  <a:cubicBezTo>
                    <a:pt x="224022" y="35935"/>
                    <a:pt x="224022" y="32113"/>
                    <a:pt x="223258" y="29054"/>
                  </a:cubicBezTo>
                  <a:cubicBezTo>
                    <a:pt x="223258" y="28290"/>
                    <a:pt x="223258" y="27525"/>
                    <a:pt x="222493" y="26760"/>
                  </a:cubicBezTo>
                  <a:cubicBezTo>
                    <a:pt x="221729" y="23702"/>
                    <a:pt x="220964" y="21408"/>
                    <a:pt x="221729" y="19115"/>
                  </a:cubicBezTo>
                  <a:cubicBezTo>
                    <a:pt x="221729" y="17585"/>
                    <a:pt x="221729" y="16821"/>
                    <a:pt x="221729" y="16056"/>
                  </a:cubicBezTo>
                  <a:cubicBezTo>
                    <a:pt x="221729" y="14527"/>
                    <a:pt x="221729" y="12998"/>
                    <a:pt x="223258" y="9175"/>
                  </a:cubicBezTo>
                  <a:cubicBezTo>
                    <a:pt x="225551" y="3058"/>
                    <a:pt x="224022" y="1529"/>
                    <a:pt x="224022" y="765"/>
                  </a:cubicBezTo>
                  <a:lnTo>
                    <a:pt x="224022" y="0"/>
                  </a:lnTo>
                  <a:lnTo>
                    <a:pt x="210260" y="0"/>
                  </a:lnTo>
                  <a:lnTo>
                    <a:pt x="210260" y="8410"/>
                  </a:lnTo>
                  <a:lnTo>
                    <a:pt x="191145" y="8410"/>
                  </a:lnTo>
                  <a:lnTo>
                    <a:pt x="202614" y="17585"/>
                  </a:lnTo>
                  <a:cubicBezTo>
                    <a:pt x="202614" y="19879"/>
                    <a:pt x="201850" y="29054"/>
                    <a:pt x="201850" y="32113"/>
                  </a:cubicBezTo>
                  <a:cubicBezTo>
                    <a:pt x="201850" y="35171"/>
                    <a:pt x="202614" y="35935"/>
                    <a:pt x="204143" y="35935"/>
                  </a:cubicBezTo>
                  <a:cubicBezTo>
                    <a:pt x="204908" y="35935"/>
                    <a:pt x="204908" y="35935"/>
                    <a:pt x="204908" y="36700"/>
                  </a:cubicBezTo>
                  <a:cubicBezTo>
                    <a:pt x="205673" y="37464"/>
                    <a:pt x="205673" y="37464"/>
                    <a:pt x="205673" y="37464"/>
                  </a:cubicBezTo>
                  <a:cubicBezTo>
                    <a:pt x="205673" y="38229"/>
                    <a:pt x="203378" y="40523"/>
                    <a:pt x="202614" y="40523"/>
                  </a:cubicBezTo>
                  <a:cubicBezTo>
                    <a:pt x="201850" y="41287"/>
                    <a:pt x="200320" y="42052"/>
                    <a:pt x="199555" y="42817"/>
                  </a:cubicBezTo>
                  <a:cubicBezTo>
                    <a:pt x="196497" y="45110"/>
                    <a:pt x="192675" y="46640"/>
                    <a:pt x="192675" y="51991"/>
                  </a:cubicBezTo>
                  <a:cubicBezTo>
                    <a:pt x="192675" y="57344"/>
                    <a:pt x="180441" y="74164"/>
                    <a:pt x="178912" y="74929"/>
                  </a:cubicBezTo>
                  <a:cubicBezTo>
                    <a:pt x="177383" y="75693"/>
                    <a:pt x="168208" y="77223"/>
                    <a:pt x="166679" y="74929"/>
                  </a:cubicBezTo>
                  <a:cubicBezTo>
                    <a:pt x="164385" y="72635"/>
                    <a:pt x="154445" y="63460"/>
                    <a:pt x="149858" y="61166"/>
                  </a:cubicBezTo>
                  <a:cubicBezTo>
                    <a:pt x="148329" y="60402"/>
                    <a:pt x="146800" y="60402"/>
                    <a:pt x="145270" y="61166"/>
                  </a:cubicBezTo>
                  <a:cubicBezTo>
                    <a:pt x="142212" y="62696"/>
                    <a:pt x="140683" y="65754"/>
                    <a:pt x="139918" y="68048"/>
                  </a:cubicBezTo>
                  <a:cubicBezTo>
                    <a:pt x="139154" y="69577"/>
                    <a:pt x="139154" y="71106"/>
                    <a:pt x="139154" y="73400"/>
                  </a:cubicBezTo>
                  <a:cubicBezTo>
                    <a:pt x="139154" y="74164"/>
                    <a:pt x="139154" y="75693"/>
                    <a:pt x="138389" y="76458"/>
                  </a:cubicBezTo>
                  <a:cubicBezTo>
                    <a:pt x="137625" y="76458"/>
                    <a:pt x="136095" y="76458"/>
                    <a:pt x="134566" y="76458"/>
                  </a:cubicBezTo>
                  <a:cubicBezTo>
                    <a:pt x="131508" y="76458"/>
                    <a:pt x="127685" y="76458"/>
                    <a:pt x="125391" y="77223"/>
                  </a:cubicBezTo>
                  <a:cubicBezTo>
                    <a:pt x="121569" y="78752"/>
                    <a:pt x="120039" y="82575"/>
                    <a:pt x="119274" y="85633"/>
                  </a:cubicBezTo>
                  <a:cubicBezTo>
                    <a:pt x="119274" y="86398"/>
                    <a:pt x="119274" y="87162"/>
                    <a:pt x="118510" y="87162"/>
                  </a:cubicBezTo>
                  <a:cubicBezTo>
                    <a:pt x="117746" y="88691"/>
                    <a:pt x="116216" y="88691"/>
                    <a:pt x="113158" y="87927"/>
                  </a:cubicBezTo>
                  <a:cubicBezTo>
                    <a:pt x="112394" y="87927"/>
                    <a:pt x="110864" y="87927"/>
                    <a:pt x="109335" y="87927"/>
                  </a:cubicBezTo>
                  <a:cubicBezTo>
                    <a:pt x="103983" y="87927"/>
                    <a:pt x="103218" y="87162"/>
                    <a:pt x="102454" y="85633"/>
                  </a:cubicBezTo>
                  <a:cubicBezTo>
                    <a:pt x="101689" y="82575"/>
                    <a:pt x="97866" y="79516"/>
                    <a:pt x="94808" y="79516"/>
                  </a:cubicBezTo>
                  <a:cubicBezTo>
                    <a:pt x="94808" y="79516"/>
                    <a:pt x="94043" y="79516"/>
                    <a:pt x="93279" y="79516"/>
                  </a:cubicBezTo>
                  <a:cubicBezTo>
                    <a:pt x="80281" y="78752"/>
                    <a:pt x="74929" y="79516"/>
                    <a:pt x="74164" y="81810"/>
                  </a:cubicBezTo>
                  <a:cubicBezTo>
                    <a:pt x="72635" y="84104"/>
                    <a:pt x="70342" y="85633"/>
                    <a:pt x="65754" y="83339"/>
                  </a:cubicBezTo>
                  <a:cubicBezTo>
                    <a:pt x="61931" y="81046"/>
                    <a:pt x="61166" y="77987"/>
                    <a:pt x="60402" y="74929"/>
                  </a:cubicBezTo>
                  <a:cubicBezTo>
                    <a:pt x="59637" y="71871"/>
                    <a:pt x="57344" y="68048"/>
                    <a:pt x="55050" y="64989"/>
                  </a:cubicBezTo>
                  <a:lnTo>
                    <a:pt x="55050" y="64989"/>
                  </a:lnTo>
                  <a:cubicBezTo>
                    <a:pt x="53521" y="63460"/>
                    <a:pt x="53521" y="63460"/>
                    <a:pt x="53521" y="60402"/>
                  </a:cubicBezTo>
                  <a:cubicBezTo>
                    <a:pt x="53521" y="58873"/>
                    <a:pt x="53521" y="58108"/>
                    <a:pt x="52756" y="57344"/>
                  </a:cubicBezTo>
                  <a:cubicBezTo>
                    <a:pt x="51991" y="55814"/>
                    <a:pt x="49698" y="56579"/>
                    <a:pt x="47404" y="56579"/>
                  </a:cubicBezTo>
                  <a:cubicBezTo>
                    <a:pt x="46639" y="56579"/>
                    <a:pt x="46639" y="56579"/>
                    <a:pt x="45875" y="56579"/>
                  </a:cubicBezTo>
                  <a:cubicBezTo>
                    <a:pt x="45110" y="56579"/>
                    <a:pt x="44346" y="56579"/>
                    <a:pt x="43581" y="56579"/>
                  </a:cubicBezTo>
                  <a:cubicBezTo>
                    <a:pt x="38993" y="56579"/>
                    <a:pt x="32113" y="56579"/>
                    <a:pt x="30583" y="61166"/>
                  </a:cubicBezTo>
                  <a:cubicBezTo>
                    <a:pt x="29819" y="63460"/>
                    <a:pt x="29819" y="64989"/>
                    <a:pt x="29819" y="67283"/>
                  </a:cubicBezTo>
                  <a:cubicBezTo>
                    <a:pt x="29819" y="69577"/>
                    <a:pt x="29054" y="71871"/>
                    <a:pt x="28290" y="73400"/>
                  </a:cubicBezTo>
                  <a:cubicBezTo>
                    <a:pt x="27525" y="74929"/>
                    <a:pt x="24467" y="74929"/>
                    <a:pt x="21408" y="74929"/>
                  </a:cubicBezTo>
                  <a:cubicBezTo>
                    <a:pt x="20644" y="74929"/>
                    <a:pt x="19115" y="74929"/>
                    <a:pt x="18350" y="74929"/>
                  </a:cubicBezTo>
                  <a:cubicBezTo>
                    <a:pt x="17585" y="74929"/>
                    <a:pt x="16821" y="74929"/>
                    <a:pt x="16821" y="74929"/>
                  </a:cubicBezTo>
                  <a:cubicBezTo>
                    <a:pt x="13762" y="74929"/>
                    <a:pt x="10704" y="75693"/>
                    <a:pt x="8410" y="77987"/>
                  </a:cubicBezTo>
                  <a:cubicBezTo>
                    <a:pt x="6881" y="79516"/>
                    <a:pt x="3059" y="78752"/>
                    <a:pt x="0" y="787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1" name="Vrije vorm: vorm 500">
              <a:extLst>
                <a:ext uri="{FF2B5EF4-FFF2-40B4-BE49-F238E27FC236}">
                  <a16:creationId xmlns:a16="http://schemas.microsoft.com/office/drawing/2014/main" id="{473462F2-1D37-4CA8-9C23-92A5FF96E02E}"/>
                </a:ext>
              </a:extLst>
            </p:cNvPr>
            <p:cNvSpPr/>
            <p:nvPr/>
          </p:nvSpPr>
          <p:spPr>
            <a:xfrm>
              <a:off x="7631920" y="4838740"/>
              <a:ext cx="19441" cy="19114"/>
            </a:xfrm>
            <a:custGeom>
              <a:avLst/>
              <a:gdLst>
                <a:gd name="connsiteX0" fmla="*/ 3941 w 19441"/>
                <a:gd name="connsiteY0" fmla="*/ 16056 h 19114"/>
                <a:gd name="connsiteX1" fmla="*/ 883 w 19441"/>
                <a:gd name="connsiteY1" fmla="*/ 10704 h 19114"/>
                <a:gd name="connsiteX2" fmla="*/ 883 w 19441"/>
                <a:gd name="connsiteY2" fmla="*/ 3823 h 19114"/>
                <a:gd name="connsiteX3" fmla="*/ 7000 w 19441"/>
                <a:gd name="connsiteY3" fmla="*/ 0 h 19114"/>
                <a:gd name="connsiteX4" fmla="*/ 14645 w 19441"/>
                <a:gd name="connsiteY4" fmla="*/ 2294 h 19114"/>
                <a:gd name="connsiteX5" fmla="*/ 17704 w 19441"/>
                <a:gd name="connsiteY5" fmla="*/ 6881 h 19114"/>
                <a:gd name="connsiteX6" fmla="*/ 19233 w 19441"/>
                <a:gd name="connsiteY6" fmla="*/ 13763 h 19114"/>
                <a:gd name="connsiteX7" fmla="*/ 13881 w 19441"/>
                <a:gd name="connsiteY7" fmla="*/ 19115 h 19114"/>
                <a:gd name="connsiteX8" fmla="*/ 5470 w 19441"/>
                <a:gd name="connsiteY8" fmla="*/ 18350 h 19114"/>
                <a:gd name="connsiteX9" fmla="*/ 3941 w 19441"/>
                <a:gd name="connsiteY9" fmla="*/ 16056 h 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1" h="19114">
                  <a:moveTo>
                    <a:pt x="3941" y="16056"/>
                  </a:moveTo>
                  <a:cubicBezTo>
                    <a:pt x="2412" y="14527"/>
                    <a:pt x="1647" y="12998"/>
                    <a:pt x="883" y="10704"/>
                  </a:cubicBezTo>
                  <a:cubicBezTo>
                    <a:pt x="118" y="8410"/>
                    <a:pt x="-646" y="6117"/>
                    <a:pt x="883" y="3823"/>
                  </a:cubicBezTo>
                  <a:cubicBezTo>
                    <a:pt x="2412" y="1529"/>
                    <a:pt x="3177" y="0"/>
                    <a:pt x="7000" y="0"/>
                  </a:cubicBezTo>
                  <a:cubicBezTo>
                    <a:pt x="10822" y="0"/>
                    <a:pt x="13881" y="765"/>
                    <a:pt x="14645" y="2294"/>
                  </a:cubicBezTo>
                  <a:cubicBezTo>
                    <a:pt x="15410" y="4588"/>
                    <a:pt x="16175" y="4588"/>
                    <a:pt x="17704" y="6881"/>
                  </a:cubicBezTo>
                  <a:cubicBezTo>
                    <a:pt x="18468" y="9175"/>
                    <a:pt x="19998" y="12233"/>
                    <a:pt x="19233" y="13763"/>
                  </a:cubicBezTo>
                  <a:cubicBezTo>
                    <a:pt x="18468" y="16056"/>
                    <a:pt x="18468" y="19115"/>
                    <a:pt x="13881" y="19115"/>
                  </a:cubicBezTo>
                  <a:cubicBezTo>
                    <a:pt x="9293" y="19115"/>
                    <a:pt x="6235" y="19115"/>
                    <a:pt x="5470" y="18350"/>
                  </a:cubicBezTo>
                  <a:cubicBezTo>
                    <a:pt x="4706" y="18350"/>
                    <a:pt x="3941" y="16056"/>
                    <a:pt x="3941" y="160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2" name="Vrije vorm: vorm 501">
              <a:extLst>
                <a:ext uri="{FF2B5EF4-FFF2-40B4-BE49-F238E27FC236}">
                  <a16:creationId xmlns:a16="http://schemas.microsoft.com/office/drawing/2014/main" id="{B5E3D3AC-755F-4265-A170-3AD5F47239DA}"/>
                </a:ext>
              </a:extLst>
            </p:cNvPr>
            <p:cNvSpPr/>
            <p:nvPr/>
          </p:nvSpPr>
          <p:spPr>
            <a:xfrm>
              <a:off x="7631920" y="4838740"/>
              <a:ext cx="19441" cy="19114"/>
            </a:xfrm>
            <a:custGeom>
              <a:avLst/>
              <a:gdLst>
                <a:gd name="connsiteX0" fmla="*/ 3941 w 19441"/>
                <a:gd name="connsiteY0" fmla="*/ 16056 h 19114"/>
                <a:gd name="connsiteX1" fmla="*/ 883 w 19441"/>
                <a:gd name="connsiteY1" fmla="*/ 10704 h 19114"/>
                <a:gd name="connsiteX2" fmla="*/ 883 w 19441"/>
                <a:gd name="connsiteY2" fmla="*/ 3823 h 19114"/>
                <a:gd name="connsiteX3" fmla="*/ 7000 w 19441"/>
                <a:gd name="connsiteY3" fmla="*/ 0 h 19114"/>
                <a:gd name="connsiteX4" fmla="*/ 14645 w 19441"/>
                <a:gd name="connsiteY4" fmla="*/ 2294 h 19114"/>
                <a:gd name="connsiteX5" fmla="*/ 17704 w 19441"/>
                <a:gd name="connsiteY5" fmla="*/ 6881 h 19114"/>
                <a:gd name="connsiteX6" fmla="*/ 19233 w 19441"/>
                <a:gd name="connsiteY6" fmla="*/ 13763 h 19114"/>
                <a:gd name="connsiteX7" fmla="*/ 13881 w 19441"/>
                <a:gd name="connsiteY7" fmla="*/ 19115 h 19114"/>
                <a:gd name="connsiteX8" fmla="*/ 5470 w 19441"/>
                <a:gd name="connsiteY8" fmla="*/ 18350 h 19114"/>
                <a:gd name="connsiteX9" fmla="*/ 3941 w 19441"/>
                <a:gd name="connsiteY9" fmla="*/ 16056 h 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1" h="19114">
                  <a:moveTo>
                    <a:pt x="3941" y="16056"/>
                  </a:moveTo>
                  <a:cubicBezTo>
                    <a:pt x="2412" y="14527"/>
                    <a:pt x="1647" y="12998"/>
                    <a:pt x="883" y="10704"/>
                  </a:cubicBezTo>
                  <a:cubicBezTo>
                    <a:pt x="118" y="8410"/>
                    <a:pt x="-646" y="6117"/>
                    <a:pt x="883" y="3823"/>
                  </a:cubicBezTo>
                  <a:cubicBezTo>
                    <a:pt x="2412" y="1529"/>
                    <a:pt x="3177" y="0"/>
                    <a:pt x="7000" y="0"/>
                  </a:cubicBezTo>
                  <a:cubicBezTo>
                    <a:pt x="10822" y="0"/>
                    <a:pt x="13881" y="765"/>
                    <a:pt x="14645" y="2294"/>
                  </a:cubicBezTo>
                  <a:cubicBezTo>
                    <a:pt x="15410" y="4588"/>
                    <a:pt x="16175" y="4588"/>
                    <a:pt x="17704" y="6881"/>
                  </a:cubicBezTo>
                  <a:cubicBezTo>
                    <a:pt x="18468" y="9175"/>
                    <a:pt x="19998" y="12233"/>
                    <a:pt x="19233" y="13763"/>
                  </a:cubicBezTo>
                  <a:cubicBezTo>
                    <a:pt x="18468" y="16056"/>
                    <a:pt x="18468" y="19115"/>
                    <a:pt x="13881" y="19115"/>
                  </a:cubicBezTo>
                  <a:cubicBezTo>
                    <a:pt x="9293" y="19115"/>
                    <a:pt x="6235" y="19115"/>
                    <a:pt x="5470" y="18350"/>
                  </a:cubicBezTo>
                  <a:cubicBezTo>
                    <a:pt x="4706" y="18350"/>
                    <a:pt x="3941" y="16056"/>
                    <a:pt x="3941" y="160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0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58230" y="4143736"/>
              <a:ext cx="250174" cy="175672"/>
              <a:chOff x="4058230" y="4143736"/>
              <a:chExt cx="250174" cy="175672"/>
            </a:xfrm>
            <a:solidFill>
              <a:srgbClr val="868889"/>
            </a:solidFill>
          </p:grpSpPr>
          <p:sp>
            <p:nvSpPr>
              <p:cNvPr id="504" name="Vrije vorm: vorm 503">
                <a:extLst>
                  <a:ext uri="{FF2B5EF4-FFF2-40B4-BE49-F238E27FC236}">
                    <a16:creationId xmlns:a16="http://schemas.microsoft.com/office/drawing/2014/main" id="{670B1BBF-7913-4D19-A12C-624295E2C5C9}"/>
                  </a:ext>
                </a:extLst>
              </p:cNvPr>
              <p:cNvSpPr/>
              <p:nvPr/>
            </p:nvSpPr>
            <p:spPr>
              <a:xfrm>
                <a:off x="4141084" y="4199168"/>
                <a:ext cx="102330" cy="106728"/>
              </a:xfrm>
              <a:custGeom>
                <a:avLst/>
                <a:gdLst>
                  <a:gd name="connsiteX0" fmla="*/ 22049 w 102330"/>
                  <a:gd name="connsiteY0" fmla="*/ 20261 h 106728"/>
                  <a:gd name="connsiteX1" fmla="*/ 10580 w 102330"/>
                  <a:gd name="connsiteY1" fmla="*/ 31730 h 106728"/>
                  <a:gd name="connsiteX2" fmla="*/ 641 w 102330"/>
                  <a:gd name="connsiteY2" fmla="*/ 52374 h 106728"/>
                  <a:gd name="connsiteX3" fmla="*/ 21285 w 102330"/>
                  <a:gd name="connsiteY3" fmla="*/ 77605 h 106728"/>
                  <a:gd name="connsiteX4" fmla="*/ 35812 w 102330"/>
                  <a:gd name="connsiteY4" fmla="*/ 105130 h 106728"/>
                  <a:gd name="connsiteX5" fmla="*/ 48045 w 102330"/>
                  <a:gd name="connsiteY5" fmla="*/ 105895 h 106728"/>
                  <a:gd name="connsiteX6" fmla="*/ 58749 w 102330"/>
                  <a:gd name="connsiteY6" fmla="*/ 90603 h 106728"/>
                  <a:gd name="connsiteX7" fmla="*/ 86274 w 102330"/>
                  <a:gd name="connsiteY7" fmla="*/ 91368 h 106728"/>
                  <a:gd name="connsiteX8" fmla="*/ 88568 w 102330"/>
                  <a:gd name="connsiteY8" fmla="*/ 94426 h 106728"/>
                  <a:gd name="connsiteX9" fmla="*/ 96214 w 102330"/>
                  <a:gd name="connsiteY9" fmla="*/ 82957 h 106728"/>
                  <a:gd name="connsiteX10" fmla="*/ 93155 w 102330"/>
                  <a:gd name="connsiteY10" fmla="*/ 50845 h 106728"/>
                  <a:gd name="connsiteX11" fmla="*/ 97743 w 102330"/>
                  <a:gd name="connsiteY11" fmla="*/ 21791 h 106728"/>
                  <a:gd name="connsiteX12" fmla="*/ 102330 w 102330"/>
                  <a:gd name="connsiteY12" fmla="*/ 9557 h 106728"/>
                  <a:gd name="connsiteX13" fmla="*/ 77099 w 102330"/>
                  <a:gd name="connsiteY13" fmla="*/ 4205 h 106728"/>
                  <a:gd name="connsiteX14" fmla="*/ 44987 w 102330"/>
                  <a:gd name="connsiteY14" fmla="*/ 4970 h 106728"/>
                  <a:gd name="connsiteX15" fmla="*/ 25872 w 102330"/>
                  <a:gd name="connsiteY15" fmla="*/ 4205 h 106728"/>
                  <a:gd name="connsiteX16" fmla="*/ 23578 w 102330"/>
                  <a:gd name="connsiteY16" fmla="*/ 4970 h 106728"/>
                  <a:gd name="connsiteX17" fmla="*/ 22049 w 102330"/>
                  <a:gd name="connsiteY17" fmla="*/ 20261 h 10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2330" h="106728">
                    <a:moveTo>
                      <a:pt x="22049" y="20261"/>
                    </a:moveTo>
                    <a:cubicBezTo>
                      <a:pt x="25872" y="27143"/>
                      <a:pt x="17462" y="30965"/>
                      <a:pt x="10580" y="31730"/>
                    </a:cubicBezTo>
                    <a:cubicBezTo>
                      <a:pt x="3699" y="32495"/>
                      <a:pt x="5229" y="48551"/>
                      <a:pt x="641" y="52374"/>
                    </a:cubicBezTo>
                    <a:cubicBezTo>
                      <a:pt x="-3946" y="56961"/>
                      <a:pt x="17462" y="68430"/>
                      <a:pt x="21285" y="77605"/>
                    </a:cubicBezTo>
                    <a:cubicBezTo>
                      <a:pt x="23578" y="82957"/>
                      <a:pt x="30460" y="95955"/>
                      <a:pt x="35812" y="105130"/>
                    </a:cubicBezTo>
                    <a:cubicBezTo>
                      <a:pt x="41164" y="106659"/>
                      <a:pt x="45751" y="107424"/>
                      <a:pt x="48045" y="105895"/>
                    </a:cubicBezTo>
                    <a:cubicBezTo>
                      <a:pt x="54926" y="102072"/>
                      <a:pt x="48810" y="89838"/>
                      <a:pt x="58749" y="90603"/>
                    </a:cubicBezTo>
                    <a:cubicBezTo>
                      <a:pt x="68689" y="91368"/>
                      <a:pt x="82451" y="85251"/>
                      <a:pt x="86274" y="91368"/>
                    </a:cubicBezTo>
                    <a:cubicBezTo>
                      <a:pt x="87039" y="92132"/>
                      <a:pt x="87803" y="93661"/>
                      <a:pt x="88568" y="94426"/>
                    </a:cubicBezTo>
                    <a:cubicBezTo>
                      <a:pt x="91626" y="89838"/>
                      <a:pt x="95449" y="84486"/>
                      <a:pt x="96214" y="82957"/>
                    </a:cubicBezTo>
                    <a:cubicBezTo>
                      <a:pt x="97743" y="79134"/>
                      <a:pt x="97743" y="60784"/>
                      <a:pt x="93155" y="50845"/>
                    </a:cubicBezTo>
                    <a:cubicBezTo>
                      <a:pt x="88568" y="40141"/>
                      <a:pt x="92391" y="26378"/>
                      <a:pt x="97743" y="21791"/>
                    </a:cubicBezTo>
                    <a:cubicBezTo>
                      <a:pt x="98507" y="21026"/>
                      <a:pt x="100801" y="16438"/>
                      <a:pt x="102330" y="9557"/>
                    </a:cubicBezTo>
                    <a:cubicBezTo>
                      <a:pt x="93155" y="6499"/>
                      <a:pt x="84745" y="3441"/>
                      <a:pt x="77099" y="4205"/>
                    </a:cubicBezTo>
                    <a:cubicBezTo>
                      <a:pt x="64101" y="5734"/>
                      <a:pt x="49574" y="11851"/>
                      <a:pt x="44987" y="4970"/>
                    </a:cubicBezTo>
                    <a:cubicBezTo>
                      <a:pt x="39635" y="-1911"/>
                      <a:pt x="32753" y="-1147"/>
                      <a:pt x="25872" y="4205"/>
                    </a:cubicBezTo>
                    <a:cubicBezTo>
                      <a:pt x="25107" y="4970"/>
                      <a:pt x="24343" y="4970"/>
                      <a:pt x="23578" y="4970"/>
                    </a:cubicBezTo>
                    <a:cubicBezTo>
                      <a:pt x="22814" y="11087"/>
                      <a:pt x="20520" y="17203"/>
                      <a:pt x="22049" y="20261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5" name="Vrije vorm: vorm 504">
                <a:extLst>
                  <a:ext uri="{FF2B5EF4-FFF2-40B4-BE49-F238E27FC236}">
                    <a16:creationId xmlns:a16="http://schemas.microsoft.com/office/drawing/2014/main" id="{78CCDB6F-A5B5-468A-BF5A-5A041E28EC27}"/>
                  </a:ext>
                </a:extLst>
              </p:cNvPr>
              <p:cNvSpPr/>
              <p:nvPr/>
            </p:nvSpPr>
            <p:spPr>
              <a:xfrm>
                <a:off x="4058230" y="4143736"/>
                <a:ext cx="119430" cy="175672"/>
              </a:xfrm>
              <a:custGeom>
                <a:avLst/>
                <a:gdLst>
                  <a:gd name="connsiteX0" fmla="*/ 29210 w 119430"/>
                  <a:gd name="connsiteY0" fmla="*/ 11469 h 175672"/>
                  <a:gd name="connsiteX1" fmla="*/ 20035 w 119430"/>
                  <a:gd name="connsiteY1" fmla="*/ 28290 h 175672"/>
                  <a:gd name="connsiteX2" fmla="*/ 16212 w 119430"/>
                  <a:gd name="connsiteY2" fmla="*/ 41287 h 175672"/>
                  <a:gd name="connsiteX3" fmla="*/ 4744 w 119430"/>
                  <a:gd name="connsiteY3" fmla="*/ 52756 h 175672"/>
                  <a:gd name="connsiteX4" fmla="*/ 1685 w 119430"/>
                  <a:gd name="connsiteY4" fmla="*/ 65754 h 175672"/>
                  <a:gd name="connsiteX5" fmla="*/ 17741 w 119430"/>
                  <a:gd name="connsiteY5" fmla="*/ 85633 h 175672"/>
                  <a:gd name="connsiteX6" fmla="*/ 26917 w 119430"/>
                  <a:gd name="connsiteY6" fmla="*/ 80281 h 175672"/>
                  <a:gd name="connsiteX7" fmla="*/ 37621 w 119430"/>
                  <a:gd name="connsiteY7" fmla="*/ 100925 h 175672"/>
                  <a:gd name="connsiteX8" fmla="*/ 39914 w 119430"/>
                  <a:gd name="connsiteY8" fmla="*/ 121568 h 175672"/>
                  <a:gd name="connsiteX9" fmla="*/ 45266 w 119430"/>
                  <a:gd name="connsiteY9" fmla="*/ 164385 h 175672"/>
                  <a:gd name="connsiteX10" fmla="*/ 72027 w 119430"/>
                  <a:gd name="connsiteY10" fmla="*/ 172795 h 175672"/>
                  <a:gd name="connsiteX11" fmla="*/ 88847 w 119430"/>
                  <a:gd name="connsiteY11" fmla="*/ 166679 h 175672"/>
                  <a:gd name="connsiteX12" fmla="*/ 101845 w 119430"/>
                  <a:gd name="connsiteY12" fmla="*/ 160562 h 175672"/>
                  <a:gd name="connsiteX13" fmla="*/ 119431 w 119430"/>
                  <a:gd name="connsiteY13" fmla="*/ 160562 h 175672"/>
                  <a:gd name="connsiteX14" fmla="*/ 104904 w 119430"/>
                  <a:gd name="connsiteY14" fmla="*/ 133037 h 175672"/>
                  <a:gd name="connsiteX15" fmla="*/ 84260 w 119430"/>
                  <a:gd name="connsiteY15" fmla="*/ 107806 h 175672"/>
                  <a:gd name="connsiteX16" fmla="*/ 94200 w 119430"/>
                  <a:gd name="connsiteY16" fmla="*/ 87162 h 175672"/>
                  <a:gd name="connsiteX17" fmla="*/ 105668 w 119430"/>
                  <a:gd name="connsiteY17" fmla="*/ 75693 h 175672"/>
                  <a:gd name="connsiteX18" fmla="*/ 108727 w 119430"/>
                  <a:gd name="connsiteY18" fmla="*/ 60402 h 175672"/>
                  <a:gd name="connsiteX19" fmla="*/ 85789 w 119430"/>
                  <a:gd name="connsiteY19" fmla="*/ 40523 h 175672"/>
                  <a:gd name="connsiteX20" fmla="*/ 72791 w 119430"/>
                  <a:gd name="connsiteY20" fmla="*/ 25996 h 175672"/>
                  <a:gd name="connsiteX21" fmla="*/ 47560 w 119430"/>
                  <a:gd name="connsiteY21" fmla="*/ 5352 h 175672"/>
                  <a:gd name="connsiteX22" fmla="*/ 38385 w 119430"/>
                  <a:gd name="connsiteY22" fmla="*/ 0 h 175672"/>
                  <a:gd name="connsiteX23" fmla="*/ 29210 w 119430"/>
                  <a:gd name="connsiteY23" fmla="*/ 11469 h 1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430" h="175672">
                    <a:moveTo>
                      <a:pt x="29210" y="11469"/>
                    </a:moveTo>
                    <a:cubicBezTo>
                      <a:pt x="23094" y="15292"/>
                      <a:pt x="13919" y="24467"/>
                      <a:pt x="20035" y="28290"/>
                    </a:cubicBezTo>
                    <a:cubicBezTo>
                      <a:pt x="26152" y="32113"/>
                      <a:pt x="28446" y="40523"/>
                      <a:pt x="16212" y="41287"/>
                    </a:cubicBezTo>
                    <a:cubicBezTo>
                      <a:pt x="4744" y="42052"/>
                      <a:pt x="3979" y="46640"/>
                      <a:pt x="4744" y="52756"/>
                    </a:cubicBezTo>
                    <a:cubicBezTo>
                      <a:pt x="5508" y="58873"/>
                      <a:pt x="-3667" y="61166"/>
                      <a:pt x="1685" y="65754"/>
                    </a:cubicBezTo>
                    <a:cubicBezTo>
                      <a:pt x="5508" y="68812"/>
                      <a:pt x="13154" y="78752"/>
                      <a:pt x="17741" y="85633"/>
                    </a:cubicBezTo>
                    <a:cubicBezTo>
                      <a:pt x="19271" y="82575"/>
                      <a:pt x="21564" y="79516"/>
                      <a:pt x="26917" y="80281"/>
                    </a:cubicBezTo>
                    <a:cubicBezTo>
                      <a:pt x="37621" y="81810"/>
                      <a:pt x="29210" y="97102"/>
                      <a:pt x="37621" y="100925"/>
                    </a:cubicBezTo>
                    <a:cubicBezTo>
                      <a:pt x="46031" y="104748"/>
                      <a:pt x="46031" y="116981"/>
                      <a:pt x="39914" y="121568"/>
                    </a:cubicBezTo>
                    <a:cubicBezTo>
                      <a:pt x="33798" y="126156"/>
                      <a:pt x="31504" y="149858"/>
                      <a:pt x="45266" y="164385"/>
                    </a:cubicBezTo>
                    <a:cubicBezTo>
                      <a:pt x="59029" y="178912"/>
                      <a:pt x="68969" y="176618"/>
                      <a:pt x="72027" y="172795"/>
                    </a:cubicBezTo>
                    <a:cubicBezTo>
                      <a:pt x="75085" y="168973"/>
                      <a:pt x="85789" y="172795"/>
                      <a:pt x="88847" y="166679"/>
                    </a:cubicBezTo>
                    <a:cubicBezTo>
                      <a:pt x="91906" y="160562"/>
                      <a:pt x="95729" y="167443"/>
                      <a:pt x="101845" y="160562"/>
                    </a:cubicBezTo>
                    <a:cubicBezTo>
                      <a:pt x="105668" y="156739"/>
                      <a:pt x="112549" y="159033"/>
                      <a:pt x="119431" y="160562"/>
                    </a:cubicBezTo>
                    <a:cubicBezTo>
                      <a:pt x="114079" y="151387"/>
                      <a:pt x="106433" y="139154"/>
                      <a:pt x="104904" y="133037"/>
                    </a:cubicBezTo>
                    <a:cubicBezTo>
                      <a:pt x="101081" y="123098"/>
                      <a:pt x="79673" y="112394"/>
                      <a:pt x="84260" y="107806"/>
                    </a:cubicBezTo>
                    <a:cubicBezTo>
                      <a:pt x="88847" y="103218"/>
                      <a:pt x="87318" y="87927"/>
                      <a:pt x="94200" y="87162"/>
                    </a:cubicBezTo>
                    <a:cubicBezTo>
                      <a:pt x="101081" y="86398"/>
                      <a:pt x="109491" y="82575"/>
                      <a:pt x="105668" y="75693"/>
                    </a:cubicBezTo>
                    <a:cubicBezTo>
                      <a:pt x="104139" y="71871"/>
                      <a:pt x="106433" y="66519"/>
                      <a:pt x="108727" y="60402"/>
                    </a:cubicBezTo>
                    <a:cubicBezTo>
                      <a:pt x="101845" y="59637"/>
                      <a:pt x="91906" y="40523"/>
                      <a:pt x="85789" y="40523"/>
                    </a:cubicBezTo>
                    <a:cubicBezTo>
                      <a:pt x="78908" y="40523"/>
                      <a:pt x="71262" y="35171"/>
                      <a:pt x="72791" y="25996"/>
                    </a:cubicBezTo>
                    <a:cubicBezTo>
                      <a:pt x="74320" y="16821"/>
                      <a:pt x="57500" y="16056"/>
                      <a:pt x="47560" y="5352"/>
                    </a:cubicBezTo>
                    <a:cubicBezTo>
                      <a:pt x="45266" y="3058"/>
                      <a:pt x="42208" y="765"/>
                      <a:pt x="38385" y="0"/>
                    </a:cubicBezTo>
                    <a:cubicBezTo>
                      <a:pt x="35327" y="5352"/>
                      <a:pt x="31504" y="9939"/>
                      <a:pt x="29210" y="1146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6" name="Vrije vorm: vorm 505">
                <a:extLst>
                  <a:ext uri="{FF2B5EF4-FFF2-40B4-BE49-F238E27FC236}">
                    <a16:creationId xmlns:a16="http://schemas.microsoft.com/office/drawing/2014/main" id="{83515199-ED15-4738-A050-194252C6DE19}"/>
                  </a:ext>
                </a:extLst>
              </p:cNvPr>
              <p:cNvSpPr/>
              <p:nvPr/>
            </p:nvSpPr>
            <p:spPr>
              <a:xfrm>
                <a:off x="4230417" y="4208726"/>
                <a:ext cx="77987" cy="90423"/>
              </a:xfrm>
              <a:custGeom>
                <a:avLst/>
                <a:gdLst>
                  <a:gd name="connsiteX0" fmla="*/ 4587 w 77987"/>
                  <a:gd name="connsiteY0" fmla="*/ 41287 h 90423"/>
                  <a:gd name="connsiteX1" fmla="*/ 7646 w 77987"/>
                  <a:gd name="connsiteY1" fmla="*/ 73400 h 90423"/>
                  <a:gd name="connsiteX2" fmla="*/ 0 w 77987"/>
                  <a:gd name="connsiteY2" fmla="*/ 84869 h 90423"/>
                  <a:gd name="connsiteX3" fmla="*/ 22173 w 77987"/>
                  <a:gd name="connsiteY3" fmla="*/ 88691 h 90423"/>
                  <a:gd name="connsiteX4" fmla="*/ 48169 w 77987"/>
                  <a:gd name="connsiteY4" fmla="*/ 77987 h 90423"/>
                  <a:gd name="connsiteX5" fmla="*/ 77987 w 77987"/>
                  <a:gd name="connsiteY5" fmla="*/ 38994 h 90423"/>
                  <a:gd name="connsiteX6" fmla="*/ 77987 w 77987"/>
                  <a:gd name="connsiteY6" fmla="*/ 38994 h 90423"/>
                  <a:gd name="connsiteX7" fmla="*/ 35171 w 77987"/>
                  <a:gd name="connsiteY7" fmla="*/ 6881 h 90423"/>
                  <a:gd name="connsiteX8" fmla="*/ 13762 w 77987"/>
                  <a:gd name="connsiteY8" fmla="*/ 0 h 90423"/>
                  <a:gd name="connsiteX9" fmla="*/ 9175 w 77987"/>
                  <a:gd name="connsiteY9" fmla="*/ 12233 h 90423"/>
                  <a:gd name="connsiteX10" fmla="*/ 4587 w 77987"/>
                  <a:gd name="connsiteY10" fmla="*/ 41287 h 9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987" h="90423">
                    <a:moveTo>
                      <a:pt x="4587" y="41287"/>
                    </a:moveTo>
                    <a:cubicBezTo>
                      <a:pt x="9175" y="51991"/>
                      <a:pt x="9175" y="70342"/>
                      <a:pt x="7646" y="73400"/>
                    </a:cubicBezTo>
                    <a:cubicBezTo>
                      <a:pt x="6881" y="74929"/>
                      <a:pt x="3058" y="80281"/>
                      <a:pt x="0" y="84869"/>
                    </a:cubicBezTo>
                    <a:cubicBezTo>
                      <a:pt x="3823" y="89456"/>
                      <a:pt x="10704" y="92514"/>
                      <a:pt x="22173" y="88691"/>
                    </a:cubicBezTo>
                    <a:cubicBezTo>
                      <a:pt x="36700" y="84104"/>
                      <a:pt x="43581" y="93279"/>
                      <a:pt x="48169" y="77987"/>
                    </a:cubicBezTo>
                    <a:cubicBezTo>
                      <a:pt x="51991" y="65754"/>
                      <a:pt x="67283" y="49698"/>
                      <a:pt x="77987" y="38994"/>
                    </a:cubicBezTo>
                    <a:cubicBezTo>
                      <a:pt x="77987" y="38994"/>
                      <a:pt x="77987" y="38994"/>
                      <a:pt x="77987" y="38994"/>
                    </a:cubicBezTo>
                    <a:cubicBezTo>
                      <a:pt x="67283" y="34406"/>
                      <a:pt x="51227" y="9939"/>
                      <a:pt x="35171" y="6881"/>
                    </a:cubicBezTo>
                    <a:cubicBezTo>
                      <a:pt x="28289" y="5352"/>
                      <a:pt x="20644" y="2294"/>
                      <a:pt x="13762" y="0"/>
                    </a:cubicBezTo>
                    <a:cubicBezTo>
                      <a:pt x="11469" y="6881"/>
                      <a:pt x="9939" y="11469"/>
                      <a:pt x="9175" y="12233"/>
                    </a:cubicBezTo>
                    <a:cubicBezTo>
                      <a:pt x="3823" y="16821"/>
                      <a:pt x="0" y="31348"/>
                      <a:pt x="4587" y="4128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0" y="6120616"/>
            <a:ext cx="12192805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009EE0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voettekst 4">
            <a:extLst>
              <a:ext uri="{FF2B5EF4-FFF2-40B4-BE49-F238E27FC236}">
                <a16:creationId xmlns:a16="http://schemas.microsoft.com/office/drawing/2014/main" id="{BC4A2459-E509-418D-9414-FA8008F4E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534" name="Tijdelijke aanduiding voor dianummer 5">
            <a:extLst>
              <a:ext uri="{FF2B5EF4-FFF2-40B4-BE49-F238E27FC236}">
                <a16:creationId xmlns:a16="http://schemas.microsoft.com/office/drawing/2014/main" id="{68F50E95-16A3-4038-829F-73955CF4D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535" name="Рисунок 5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93" y="6201414"/>
            <a:ext cx="1802104" cy="6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1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(3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Vrije vorm: vorm 63">
            <a:extLst>
              <a:ext uri="{FF2B5EF4-FFF2-40B4-BE49-F238E27FC236}">
                <a16:creationId xmlns:a16="http://schemas.microsoft.com/office/drawing/2014/main" id="{EC1EBB88-3399-46CF-B672-BE9DD4AF1628}"/>
              </a:ext>
            </a:extLst>
          </p:cNvPr>
          <p:cNvSpPr/>
          <p:nvPr userDrawn="1"/>
        </p:nvSpPr>
        <p:spPr>
          <a:xfrm>
            <a:off x="448817" y="286173"/>
            <a:ext cx="6009132" cy="6571826"/>
          </a:xfrm>
          <a:custGeom>
            <a:avLst/>
            <a:gdLst>
              <a:gd name="connsiteX0" fmla="*/ 6009132 w 6009132"/>
              <a:gd name="connsiteY0" fmla="*/ 6436614 h 6436614"/>
              <a:gd name="connsiteX1" fmla="*/ 6009132 w 6009132"/>
              <a:gd name="connsiteY1" fmla="*/ 0 h 6436614"/>
              <a:gd name="connsiteX2" fmla="*/ 4016502 w 6009132"/>
              <a:gd name="connsiteY2" fmla="*/ 0 h 6436614"/>
              <a:gd name="connsiteX3" fmla="*/ 802386 w 6009132"/>
              <a:gd name="connsiteY3" fmla="*/ 604266 h 6436614"/>
              <a:gd name="connsiteX4" fmla="*/ 0 w 6009132"/>
              <a:gd name="connsiteY4" fmla="*/ 4623054 h 6436614"/>
              <a:gd name="connsiteX5" fmla="*/ 0 w 6009132"/>
              <a:gd name="connsiteY5" fmla="*/ 6436614 h 6436614"/>
              <a:gd name="connsiteX6" fmla="*/ 6009132 w 6009132"/>
              <a:gd name="connsiteY6" fmla="*/ 6436614 h 643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9132" h="6436614">
                <a:moveTo>
                  <a:pt x="6009132" y="6436614"/>
                </a:moveTo>
                <a:lnTo>
                  <a:pt x="6009132" y="0"/>
                </a:lnTo>
                <a:lnTo>
                  <a:pt x="4016502" y="0"/>
                </a:lnTo>
                <a:cubicBezTo>
                  <a:pt x="1792224" y="0"/>
                  <a:pt x="1313688" y="164592"/>
                  <a:pt x="802386" y="604266"/>
                </a:cubicBezTo>
                <a:cubicBezTo>
                  <a:pt x="-1524" y="1295400"/>
                  <a:pt x="0" y="2538222"/>
                  <a:pt x="0" y="4623054"/>
                </a:cubicBezTo>
                <a:lnTo>
                  <a:pt x="0" y="6436614"/>
                </a:lnTo>
                <a:lnTo>
                  <a:pt x="6009132" y="6436614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5" name="Tijdelijke aanduiding voor tekst 43">
            <a:extLst>
              <a:ext uri="{FF2B5EF4-FFF2-40B4-BE49-F238E27FC236}">
                <a16:creationId xmlns:a16="http://schemas.microsoft.com/office/drawing/2014/main" id="{29736CBD-E0DC-49CA-8288-AE4B9A621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3383" y="5622871"/>
            <a:ext cx="4320000" cy="26056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- Name Surname</a:t>
            </a:r>
            <a:endParaRPr lang="nl-NL"/>
          </a:p>
        </p:txBody>
      </p:sp>
      <p:sp>
        <p:nvSpPr>
          <p:cNvPr id="36" name="Tijdelijke aanduiding voor tekst 43">
            <a:extLst>
              <a:ext uri="{FF2B5EF4-FFF2-40B4-BE49-F238E27FC236}">
                <a16:creationId xmlns:a16="http://schemas.microsoft.com/office/drawing/2014/main" id="{F8239E5D-5F2F-4BA2-A488-253B1FA7EE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3383" y="5930686"/>
            <a:ext cx="4320000" cy="26056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Function title</a:t>
            </a:r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060" y="1162049"/>
            <a:ext cx="5168647" cy="4237556"/>
          </a:xfrm>
        </p:spPr>
        <p:txBody>
          <a:bodyPr lIns="0" tIns="0" rIns="0" bIns="0" anchor="t">
            <a:normAutofit/>
          </a:bodyPr>
          <a:lstStyle>
            <a:lvl1pPr algn="r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50" name="Tijdelijke aanduiding voor afbeelding 49">
            <a:extLst>
              <a:ext uri="{FF2B5EF4-FFF2-40B4-BE49-F238E27FC236}">
                <a16:creationId xmlns:a16="http://schemas.microsoft.com/office/drawing/2014/main" id="{D4D05758-55CA-4C4E-9180-B11A031B3A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0002" y="2"/>
            <a:ext cx="7681999" cy="6120617"/>
          </a:xfrm>
          <a:custGeom>
            <a:avLst/>
            <a:gdLst>
              <a:gd name="connsiteX0" fmla="*/ 0 w 7681999"/>
              <a:gd name="connsiteY0" fmla="*/ 0 h 6120617"/>
              <a:gd name="connsiteX1" fmla="*/ 7681999 w 7681999"/>
              <a:gd name="connsiteY1" fmla="*/ 0 h 6120617"/>
              <a:gd name="connsiteX2" fmla="*/ 7681999 w 7681999"/>
              <a:gd name="connsiteY2" fmla="*/ 1724375 h 6120617"/>
              <a:gd name="connsiteX3" fmla="*/ 6919587 w 7681999"/>
              <a:gd name="connsiteY3" fmla="*/ 5546333 h 6120617"/>
              <a:gd name="connsiteX4" fmla="*/ 3863087 w 7681999"/>
              <a:gd name="connsiteY4" fmla="*/ 6120617 h 6120617"/>
              <a:gd name="connsiteX5" fmla="*/ 1947947 w 7681999"/>
              <a:gd name="connsiteY5" fmla="*/ 6120617 h 6120617"/>
              <a:gd name="connsiteX6" fmla="*/ 1947947 w 7681999"/>
              <a:gd name="connsiteY6" fmla="*/ 286171 h 6120617"/>
              <a:gd name="connsiteX7" fmla="*/ 0 w 7681999"/>
              <a:gd name="connsiteY7" fmla="*/ 286171 h 612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999" h="6120617">
                <a:moveTo>
                  <a:pt x="0" y="0"/>
                </a:moveTo>
                <a:lnTo>
                  <a:pt x="7681999" y="0"/>
                </a:lnTo>
                <a:lnTo>
                  <a:pt x="7681999" y="1724375"/>
                </a:lnTo>
                <a:cubicBezTo>
                  <a:pt x="7681999" y="3706949"/>
                  <a:pt x="7684284" y="4889030"/>
                  <a:pt x="6919587" y="5546333"/>
                </a:cubicBezTo>
                <a:cubicBezTo>
                  <a:pt x="6432893" y="5964479"/>
                  <a:pt x="5978189" y="6120617"/>
                  <a:pt x="3863087" y="6120617"/>
                </a:cubicBezTo>
                <a:lnTo>
                  <a:pt x="1947947" y="6120617"/>
                </a:lnTo>
                <a:lnTo>
                  <a:pt x="1947947" y="286171"/>
                </a:lnTo>
                <a:lnTo>
                  <a:pt x="0" y="286171"/>
                </a:lnTo>
                <a:close/>
              </a:path>
            </a:pathLst>
          </a:custGeom>
        </p:spPr>
        <p:txBody>
          <a:bodyPr wrap="square" lIns="2124000" tIns="18000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51" name="Tijdelijke aanduiding voor voettekst 4">
            <a:extLst>
              <a:ext uri="{FF2B5EF4-FFF2-40B4-BE49-F238E27FC236}">
                <a16:creationId xmlns:a16="http://schemas.microsoft.com/office/drawing/2014/main" id="{E1EF7C70-186D-4A43-B3C3-C04C507A4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3" name="Tijdelijke aanduiding voor dianummer 5">
            <a:extLst>
              <a:ext uri="{FF2B5EF4-FFF2-40B4-BE49-F238E27FC236}">
                <a16:creationId xmlns:a16="http://schemas.microsoft.com/office/drawing/2014/main" id="{E50DF4FA-91BC-43F2-8392-7B6187959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16" y="6185300"/>
            <a:ext cx="1801084" cy="6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6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Photo and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1BD4B0C-F7D6-4321-8917-658CB7D74A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92826" y="0"/>
            <a:ext cx="3219450" cy="6858000"/>
          </a:xfrm>
          <a:prstGeom prst="rect">
            <a:avLst/>
          </a:prstGeom>
          <a:pattFill prst="pct90">
            <a:fgClr>
              <a:srgbClr val="00A3E6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A0B7B5-CCEA-4249-B93A-BD7100F0CF57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36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ld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426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207A001-25B8-46F4-94D0-C7950566D47B}"/>
              </a:ext>
            </a:extLst>
          </p:cNvPr>
          <p:cNvGrpSpPr/>
          <p:nvPr/>
        </p:nvGrpSpPr>
        <p:grpSpPr>
          <a:xfrm>
            <a:off x="1381358" y="1567960"/>
            <a:ext cx="9368209" cy="4300189"/>
            <a:chOff x="1381358" y="1567960"/>
            <a:chExt cx="9368209" cy="4300189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D4F7CF3-8544-49CD-8D5F-281FAA0F2679}"/>
                </a:ext>
              </a:extLst>
            </p:cNvPr>
            <p:cNvSpPr/>
            <p:nvPr/>
          </p:nvSpPr>
          <p:spPr>
            <a:xfrm>
              <a:off x="6666451" y="2812089"/>
              <a:ext cx="220485" cy="187833"/>
            </a:xfrm>
            <a:custGeom>
              <a:avLst/>
              <a:gdLst>
                <a:gd name="connsiteX0" fmla="*/ 2979 w 220485"/>
                <a:gd name="connsiteY0" fmla="*/ 36446 h 187833"/>
                <a:gd name="connsiteX1" fmla="*/ 2214 w 220485"/>
                <a:gd name="connsiteY1" fmla="*/ 61677 h 187833"/>
                <a:gd name="connsiteX2" fmla="*/ 3744 w 220485"/>
                <a:gd name="connsiteY2" fmla="*/ 71617 h 187833"/>
                <a:gd name="connsiteX3" fmla="*/ 9096 w 220485"/>
                <a:gd name="connsiteY3" fmla="*/ 83850 h 187833"/>
                <a:gd name="connsiteX4" fmla="*/ 12154 w 220485"/>
                <a:gd name="connsiteY4" fmla="*/ 96848 h 187833"/>
                <a:gd name="connsiteX5" fmla="*/ 17506 w 220485"/>
                <a:gd name="connsiteY5" fmla="*/ 115963 h 187833"/>
                <a:gd name="connsiteX6" fmla="*/ 18271 w 220485"/>
                <a:gd name="connsiteY6" fmla="*/ 126667 h 187833"/>
                <a:gd name="connsiteX7" fmla="*/ 32033 w 220485"/>
                <a:gd name="connsiteY7" fmla="*/ 135077 h 187833"/>
                <a:gd name="connsiteX8" fmla="*/ 47325 w 220485"/>
                <a:gd name="connsiteY8" fmla="*/ 146546 h 187833"/>
                <a:gd name="connsiteX9" fmla="*/ 59558 w 220485"/>
                <a:gd name="connsiteY9" fmla="*/ 151898 h 187833"/>
                <a:gd name="connsiteX10" fmla="*/ 72556 w 220485"/>
                <a:gd name="connsiteY10" fmla="*/ 149604 h 187833"/>
                <a:gd name="connsiteX11" fmla="*/ 78672 w 220485"/>
                <a:gd name="connsiteY11" fmla="*/ 158779 h 187833"/>
                <a:gd name="connsiteX12" fmla="*/ 93964 w 220485"/>
                <a:gd name="connsiteY12" fmla="*/ 162602 h 187833"/>
                <a:gd name="connsiteX13" fmla="*/ 104668 w 220485"/>
                <a:gd name="connsiteY13" fmla="*/ 177129 h 187833"/>
                <a:gd name="connsiteX14" fmla="*/ 118431 w 220485"/>
                <a:gd name="connsiteY14" fmla="*/ 175600 h 187833"/>
                <a:gd name="connsiteX15" fmla="*/ 138310 w 220485"/>
                <a:gd name="connsiteY15" fmla="*/ 177894 h 187833"/>
                <a:gd name="connsiteX16" fmla="*/ 155895 w 220485"/>
                <a:gd name="connsiteY16" fmla="*/ 179423 h 187833"/>
                <a:gd name="connsiteX17" fmla="*/ 175774 w 220485"/>
                <a:gd name="connsiteY17" fmla="*/ 184010 h 187833"/>
                <a:gd name="connsiteX18" fmla="*/ 189537 w 220485"/>
                <a:gd name="connsiteY18" fmla="*/ 187833 h 187833"/>
                <a:gd name="connsiteX19" fmla="*/ 188772 w 220485"/>
                <a:gd name="connsiteY19" fmla="*/ 171777 h 187833"/>
                <a:gd name="connsiteX20" fmla="*/ 210181 w 220485"/>
                <a:gd name="connsiteY20" fmla="*/ 148840 h 187833"/>
                <a:gd name="connsiteX21" fmla="*/ 220120 w 220485"/>
                <a:gd name="connsiteY21" fmla="*/ 140429 h 187833"/>
                <a:gd name="connsiteX22" fmla="*/ 210945 w 220485"/>
                <a:gd name="connsiteY22" fmla="*/ 116727 h 187833"/>
                <a:gd name="connsiteX23" fmla="*/ 209416 w 220485"/>
                <a:gd name="connsiteY23" fmla="*/ 95319 h 187833"/>
                <a:gd name="connsiteX24" fmla="*/ 201770 w 220485"/>
                <a:gd name="connsiteY24" fmla="*/ 83086 h 187833"/>
                <a:gd name="connsiteX25" fmla="*/ 215533 w 220485"/>
                <a:gd name="connsiteY25" fmla="*/ 70852 h 187833"/>
                <a:gd name="connsiteX26" fmla="*/ 214768 w 220485"/>
                <a:gd name="connsiteY26" fmla="*/ 49444 h 187833"/>
                <a:gd name="connsiteX27" fmla="*/ 210945 w 220485"/>
                <a:gd name="connsiteY27" fmla="*/ 31094 h 187833"/>
                <a:gd name="connsiteX28" fmla="*/ 192595 w 220485"/>
                <a:gd name="connsiteY28" fmla="*/ 17332 h 187833"/>
                <a:gd name="connsiteX29" fmla="*/ 191831 w 220485"/>
                <a:gd name="connsiteY29" fmla="*/ 16567 h 187833"/>
                <a:gd name="connsiteX30" fmla="*/ 131429 w 220485"/>
                <a:gd name="connsiteY30" fmla="*/ 14273 h 187833"/>
                <a:gd name="connsiteX31" fmla="*/ 119960 w 220485"/>
                <a:gd name="connsiteY31" fmla="*/ 9686 h 187833"/>
                <a:gd name="connsiteX32" fmla="*/ 106962 w 220485"/>
                <a:gd name="connsiteY32" fmla="*/ 16567 h 187833"/>
                <a:gd name="connsiteX33" fmla="*/ 96258 w 220485"/>
                <a:gd name="connsiteY33" fmla="*/ 1275 h 187833"/>
                <a:gd name="connsiteX34" fmla="*/ 45796 w 220485"/>
                <a:gd name="connsiteY34" fmla="*/ 16567 h 187833"/>
                <a:gd name="connsiteX35" fmla="*/ 9860 w 220485"/>
                <a:gd name="connsiteY35" fmla="*/ 29565 h 187833"/>
                <a:gd name="connsiteX36" fmla="*/ 2979 w 220485"/>
                <a:gd name="connsiteY36" fmla="*/ 34917 h 187833"/>
                <a:gd name="connsiteX37" fmla="*/ 2979 w 220485"/>
                <a:gd name="connsiteY37" fmla="*/ 36446 h 18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485" h="187833">
                  <a:moveTo>
                    <a:pt x="2979" y="36446"/>
                  </a:moveTo>
                  <a:cubicBezTo>
                    <a:pt x="4508" y="41034"/>
                    <a:pt x="6037" y="55561"/>
                    <a:pt x="2214" y="61677"/>
                  </a:cubicBezTo>
                  <a:cubicBezTo>
                    <a:pt x="-1609" y="67794"/>
                    <a:pt x="-79" y="69323"/>
                    <a:pt x="3744" y="71617"/>
                  </a:cubicBezTo>
                  <a:cubicBezTo>
                    <a:pt x="7567" y="73911"/>
                    <a:pt x="9096" y="79263"/>
                    <a:pt x="9096" y="83850"/>
                  </a:cubicBezTo>
                  <a:cubicBezTo>
                    <a:pt x="9096" y="88438"/>
                    <a:pt x="11389" y="87673"/>
                    <a:pt x="12154" y="96848"/>
                  </a:cubicBezTo>
                  <a:cubicBezTo>
                    <a:pt x="12919" y="106023"/>
                    <a:pt x="14448" y="112140"/>
                    <a:pt x="17506" y="115963"/>
                  </a:cubicBezTo>
                  <a:cubicBezTo>
                    <a:pt x="19800" y="119021"/>
                    <a:pt x="19800" y="123608"/>
                    <a:pt x="18271" y="126667"/>
                  </a:cubicBezTo>
                  <a:cubicBezTo>
                    <a:pt x="22858" y="129725"/>
                    <a:pt x="27446" y="133548"/>
                    <a:pt x="32033" y="135077"/>
                  </a:cubicBezTo>
                  <a:cubicBezTo>
                    <a:pt x="42738" y="138900"/>
                    <a:pt x="46560" y="141958"/>
                    <a:pt x="47325" y="146546"/>
                  </a:cubicBezTo>
                  <a:cubicBezTo>
                    <a:pt x="48089" y="150369"/>
                    <a:pt x="57264" y="158015"/>
                    <a:pt x="59558" y="151898"/>
                  </a:cubicBezTo>
                  <a:cubicBezTo>
                    <a:pt x="61852" y="146546"/>
                    <a:pt x="67969" y="149604"/>
                    <a:pt x="72556" y="149604"/>
                  </a:cubicBezTo>
                  <a:cubicBezTo>
                    <a:pt x="77144" y="149604"/>
                    <a:pt x="77908" y="154956"/>
                    <a:pt x="78672" y="158779"/>
                  </a:cubicBezTo>
                  <a:cubicBezTo>
                    <a:pt x="79437" y="161837"/>
                    <a:pt x="90141" y="160308"/>
                    <a:pt x="93964" y="162602"/>
                  </a:cubicBezTo>
                  <a:cubicBezTo>
                    <a:pt x="97787" y="164896"/>
                    <a:pt x="99316" y="174071"/>
                    <a:pt x="104668" y="177129"/>
                  </a:cubicBezTo>
                  <a:cubicBezTo>
                    <a:pt x="110021" y="180187"/>
                    <a:pt x="114608" y="173306"/>
                    <a:pt x="118431" y="175600"/>
                  </a:cubicBezTo>
                  <a:cubicBezTo>
                    <a:pt x="122254" y="177894"/>
                    <a:pt x="132193" y="180187"/>
                    <a:pt x="138310" y="177894"/>
                  </a:cubicBezTo>
                  <a:cubicBezTo>
                    <a:pt x="144427" y="175600"/>
                    <a:pt x="148250" y="180187"/>
                    <a:pt x="155895" y="179423"/>
                  </a:cubicBezTo>
                  <a:cubicBezTo>
                    <a:pt x="163541" y="178658"/>
                    <a:pt x="173481" y="181717"/>
                    <a:pt x="175774" y="184010"/>
                  </a:cubicBezTo>
                  <a:cubicBezTo>
                    <a:pt x="177304" y="185540"/>
                    <a:pt x="183420" y="186304"/>
                    <a:pt x="189537" y="187833"/>
                  </a:cubicBezTo>
                  <a:cubicBezTo>
                    <a:pt x="191066" y="184775"/>
                    <a:pt x="188008" y="174071"/>
                    <a:pt x="188772" y="171777"/>
                  </a:cubicBezTo>
                  <a:cubicBezTo>
                    <a:pt x="189537" y="168719"/>
                    <a:pt x="207122" y="152663"/>
                    <a:pt x="210181" y="148840"/>
                  </a:cubicBezTo>
                  <a:cubicBezTo>
                    <a:pt x="213239" y="145017"/>
                    <a:pt x="217826" y="145017"/>
                    <a:pt x="220120" y="140429"/>
                  </a:cubicBezTo>
                  <a:cubicBezTo>
                    <a:pt x="222414" y="135842"/>
                    <a:pt x="213239" y="119785"/>
                    <a:pt x="210945" y="116727"/>
                  </a:cubicBezTo>
                  <a:cubicBezTo>
                    <a:pt x="208651" y="113669"/>
                    <a:pt x="207887" y="100671"/>
                    <a:pt x="209416" y="95319"/>
                  </a:cubicBezTo>
                  <a:cubicBezTo>
                    <a:pt x="210945" y="89967"/>
                    <a:pt x="201770" y="86908"/>
                    <a:pt x="201770" y="83086"/>
                  </a:cubicBezTo>
                  <a:cubicBezTo>
                    <a:pt x="201770" y="79263"/>
                    <a:pt x="210181" y="73146"/>
                    <a:pt x="215533" y="70852"/>
                  </a:cubicBezTo>
                  <a:cubicBezTo>
                    <a:pt x="220120" y="68559"/>
                    <a:pt x="218591" y="53267"/>
                    <a:pt x="214768" y="49444"/>
                  </a:cubicBezTo>
                  <a:cubicBezTo>
                    <a:pt x="210945" y="45621"/>
                    <a:pt x="208651" y="38740"/>
                    <a:pt x="210945" y="31094"/>
                  </a:cubicBezTo>
                  <a:cubicBezTo>
                    <a:pt x="213239" y="23448"/>
                    <a:pt x="195654" y="17332"/>
                    <a:pt x="192595" y="17332"/>
                  </a:cubicBezTo>
                  <a:cubicBezTo>
                    <a:pt x="191831" y="17332"/>
                    <a:pt x="191831" y="16567"/>
                    <a:pt x="191831" y="16567"/>
                  </a:cubicBezTo>
                  <a:cubicBezTo>
                    <a:pt x="175774" y="19625"/>
                    <a:pt x="134487" y="15038"/>
                    <a:pt x="131429" y="14273"/>
                  </a:cubicBezTo>
                  <a:cubicBezTo>
                    <a:pt x="129135" y="13509"/>
                    <a:pt x="124547" y="11215"/>
                    <a:pt x="119960" y="9686"/>
                  </a:cubicBezTo>
                  <a:cubicBezTo>
                    <a:pt x="117666" y="13509"/>
                    <a:pt x="113843" y="16567"/>
                    <a:pt x="106962" y="16567"/>
                  </a:cubicBezTo>
                  <a:cubicBezTo>
                    <a:pt x="97023" y="16567"/>
                    <a:pt x="96258" y="5863"/>
                    <a:pt x="96258" y="1275"/>
                  </a:cubicBezTo>
                  <a:cubicBezTo>
                    <a:pt x="96258" y="-3312"/>
                    <a:pt x="55735" y="5098"/>
                    <a:pt x="45796" y="16567"/>
                  </a:cubicBezTo>
                  <a:cubicBezTo>
                    <a:pt x="35092" y="28036"/>
                    <a:pt x="10625" y="23448"/>
                    <a:pt x="9860" y="29565"/>
                  </a:cubicBezTo>
                  <a:cubicBezTo>
                    <a:pt x="9096" y="34152"/>
                    <a:pt x="5273" y="36446"/>
                    <a:pt x="2979" y="34917"/>
                  </a:cubicBezTo>
                  <a:cubicBezTo>
                    <a:pt x="2979" y="34917"/>
                    <a:pt x="2979" y="35682"/>
                    <a:pt x="2979" y="364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03C7022D-50BC-4079-BEFB-0D7A8B2B03F9}"/>
                </a:ext>
              </a:extLst>
            </p:cNvPr>
            <p:cNvSpPr/>
            <p:nvPr/>
          </p:nvSpPr>
          <p:spPr>
            <a:xfrm>
              <a:off x="6666451" y="2812089"/>
              <a:ext cx="220485" cy="187833"/>
            </a:xfrm>
            <a:custGeom>
              <a:avLst/>
              <a:gdLst>
                <a:gd name="connsiteX0" fmla="*/ 2979 w 220485"/>
                <a:gd name="connsiteY0" fmla="*/ 36446 h 187833"/>
                <a:gd name="connsiteX1" fmla="*/ 2214 w 220485"/>
                <a:gd name="connsiteY1" fmla="*/ 61677 h 187833"/>
                <a:gd name="connsiteX2" fmla="*/ 3744 w 220485"/>
                <a:gd name="connsiteY2" fmla="*/ 71617 h 187833"/>
                <a:gd name="connsiteX3" fmla="*/ 9096 w 220485"/>
                <a:gd name="connsiteY3" fmla="*/ 83850 h 187833"/>
                <a:gd name="connsiteX4" fmla="*/ 12154 w 220485"/>
                <a:gd name="connsiteY4" fmla="*/ 96848 h 187833"/>
                <a:gd name="connsiteX5" fmla="*/ 17506 w 220485"/>
                <a:gd name="connsiteY5" fmla="*/ 115963 h 187833"/>
                <a:gd name="connsiteX6" fmla="*/ 18271 w 220485"/>
                <a:gd name="connsiteY6" fmla="*/ 126667 h 187833"/>
                <a:gd name="connsiteX7" fmla="*/ 32033 w 220485"/>
                <a:gd name="connsiteY7" fmla="*/ 135077 h 187833"/>
                <a:gd name="connsiteX8" fmla="*/ 47325 w 220485"/>
                <a:gd name="connsiteY8" fmla="*/ 146546 h 187833"/>
                <a:gd name="connsiteX9" fmla="*/ 59558 w 220485"/>
                <a:gd name="connsiteY9" fmla="*/ 151898 h 187833"/>
                <a:gd name="connsiteX10" fmla="*/ 72556 w 220485"/>
                <a:gd name="connsiteY10" fmla="*/ 149604 h 187833"/>
                <a:gd name="connsiteX11" fmla="*/ 78672 w 220485"/>
                <a:gd name="connsiteY11" fmla="*/ 158779 h 187833"/>
                <a:gd name="connsiteX12" fmla="*/ 93964 w 220485"/>
                <a:gd name="connsiteY12" fmla="*/ 162602 h 187833"/>
                <a:gd name="connsiteX13" fmla="*/ 104668 w 220485"/>
                <a:gd name="connsiteY13" fmla="*/ 177129 h 187833"/>
                <a:gd name="connsiteX14" fmla="*/ 118431 w 220485"/>
                <a:gd name="connsiteY14" fmla="*/ 175600 h 187833"/>
                <a:gd name="connsiteX15" fmla="*/ 138310 w 220485"/>
                <a:gd name="connsiteY15" fmla="*/ 177894 h 187833"/>
                <a:gd name="connsiteX16" fmla="*/ 155895 w 220485"/>
                <a:gd name="connsiteY16" fmla="*/ 179423 h 187833"/>
                <a:gd name="connsiteX17" fmla="*/ 175774 w 220485"/>
                <a:gd name="connsiteY17" fmla="*/ 184010 h 187833"/>
                <a:gd name="connsiteX18" fmla="*/ 189537 w 220485"/>
                <a:gd name="connsiteY18" fmla="*/ 187833 h 187833"/>
                <a:gd name="connsiteX19" fmla="*/ 188772 w 220485"/>
                <a:gd name="connsiteY19" fmla="*/ 171777 h 187833"/>
                <a:gd name="connsiteX20" fmla="*/ 210181 w 220485"/>
                <a:gd name="connsiteY20" fmla="*/ 148840 h 187833"/>
                <a:gd name="connsiteX21" fmla="*/ 220120 w 220485"/>
                <a:gd name="connsiteY21" fmla="*/ 140429 h 187833"/>
                <a:gd name="connsiteX22" fmla="*/ 210945 w 220485"/>
                <a:gd name="connsiteY22" fmla="*/ 116727 h 187833"/>
                <a:gd name="connsiteX23" fmla="*/ 209416 w 220485"/>
                <a:gd name="connsiteY23" fmla="*/ 95319 h 187833"/>
                <a:gd name="connsiteX24" fmla="*/ 201770 w 220485"/>
                <a:gd name="connsiteY24" fmla="*/ 83086 h 187833"/>
                <a:gd name="connsiteX25" fmla="*/ 215533 w 220485"/>
                <a:gd name="connsiteY25" fmla="*/ 70852 h 187833"/>
                <a:gd name="connsiteX26" fmla="*/ 214768 w 220485"/>
                <a:gd name="connsiteY26" fmla="*/ 49444 h 187833"/>
                <a:gd name="connsiteX27" fmla="*/ 210945 w 220485"/>
                <a:gd name="connsiteY27" fmla="*/ 31094 h 187833"/>
                <a:gd name="connsiteX28" fmla="*/ 192595 w 220485"/>
                <a:gd name="connsiteY28" fmla="*/ 17332 h 187833"/>
                <a:gd name="connsiteX29" fmla="*/ 191831 w 220485"/>
                <a:gd name="connsiteY29" fmla="*/ 16567 h 187833"/>
                <a:gd name="connsiteX30" fmla="*/ 131429 w 220485"/>
                <a:gd name="connsiteY30" fmla="*/ 14273 h 187833"/>
                <a:gd name="connsiteX31" fmla="*/ 119960 w 220485"/>
                <a:gd name="connsiteY31" fmla="*/ 9686 h 187833"/>
                <a:gd name="connsiteX32" fmla="*/ 106962 w 220485"/>
                <a:gd name="connsiteY32" fmla="*/ 16567 h 187833"/>
                <a:gd name="connsiteX33" fmla="*/ 96258 w 220485"/>
                <a:gd name="connsiteY33" fmla="*/ 1275 h 187833"/>
                <a:gd name="connsiteX34" fmla="*/ 45796 w 220485"/>
                <a:gd name="connsiteY34" fmla="*/ 16567 h 187833"/>
                <a:gd name="connsiteX35" fmla="*/ 9860 w 220485"/>
                <a:gd name="connsiteY35" fmla="*/ 29565 h 187833"/>
                <a:gd name="connsiteX36" fmla="*/ 2979 w 220485"/>
                <a:gd name="connsiteY36" fmla="*/ 34917 h 187833"/>
                <a:gd name="connsiteX37" fmla="*/ 2979 w 220485"/>
                <a:gd name="connsiteY37" fmla="*/ 36446 h 18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485" h="187833">
                  <a:moveTo>
                    <a:pt x="2979" y="36446"/>
                  </a:moveTo>
                  <a:cubicBezTo>
                    <a:pt x="4508" y="41034"/>
                    <a:pt x="6037" y="55561"/>
                    <a:pt x="2214" y="61677"/>
                  </a:cubicBezTo>
                  <a:cubicBezTo>
                    <a:pt x="-1609" y="67794"/>
                    <a:pt x="-79" y="69323"/>
                    <a:pt x="3744" y="71617"/>
                  </a:cubicBezTo>
                  <a:cubicBezTo>
                    <a:pt x="7567" y="73911"/>
                    <a:pt x="9096" y="79263"/>
                    <a:pt x="9096" y="83850"/>
                  </a:cubicBezTo>
                  <a:cubicBezTo>
                    <a:pt x="9096" y="88438"/>
                    <a:pt x="11389" y="87673"/>
                    <a:pt x="12154" y="96848"/>
                  </a:cubicBezTo>
                  <a:cubicBezTo>
                    <a:pt x="12919" y="106023"/>
                    <a:pt x="14448" y="112140"/>
                    <a:pt x="17506" y="115963"/>
                  </a:cubicBezTo>
                  <a:cubicBezTo>
                    <a:pt x="19800" y="119021"/>
                    <a:pt x="19800" y="123608"/>
                    <a:pt x="18271" y="126667"/>
                  </a:cubicBezTo>
                  <a:cubicBezTo>
                    <a:pt x="22858" y="129725"/>
                    <a:pt x="27446" y="133548"/>
                    <a:pt x="32033" y="135077"/>
                  </a:cubicBezTo>
                  <a:cubicBezTo>
                    <a:pt x="42738" y="138900"/>
                    <a:pt x="46560" y="141958"/>
                    <a:pt x="47325" y="146546"/>
                  </a:cubicBezTo>
                  <a:cubicBezTo>
                    <a:pt x="48089" y="150369"/>
                    <a:pt x="57264" y="158015"/>
                    <a:pt x="59558" y="151898"/>
                  </a:cubicBezTo>
                  <a:cubicBezTo>
                    <a:pt x="61852" y="146546"/>
                    <a:pt x="67969" y="149604"/>
                    <a:pt x="72556" y="149604"/>
                  </a:cubicBezTo>
                  <a:cubicBezTo>
                    <a:pt x="77144" y="149604"/>
                    <a:pt x="77908" y="154956"/>
                    <a:pt x="78672" y="158779"/>
                  </a:cubicBezTo>
                  <a:cubicBezTo>
                    <a:pt x="79437" y="161837"/>
                    <a:pt x="90141" y="160308"/>
                    <a:pt x="93964" y="162602"/>
                  </a:cubicBezTo>
                  <a:cubicBezTo>
                    <a:pt x="97787" y="164896"/>
                    <a:pt x="99316" y="174071"/>
                    <a:pt x="104668" y="177129"/>
                  </a:cubicBezTo>
                  <a:cubicBezTo>
                    <a:pt x="110021" y="180187"/>
                    <a:pt x="114608" y="173306"/>
                    <a:pt x="118431" y="175600"/>
                  </a:cubicBezTo>
                  <a:cubicBezTo>
                    <a:pt x="122254" y="177894"/>
                    <a:pt x="132193" y="180187"/>
                    <a:pt x="138310" y="177894"/>
                  </a:cubicBezTo>
                  <a:cubicBezTo>
                    <a:pt x="144427" y="175600"/>
                    <a:pt x="148250" y="180187"/>
                    <a:pt x="155895" y="179423"/>
                  </a:cubicBezTo>
                  <a:cubicBezTo>
                    <a:pt x="163541" y="178658"/>
                    <a:pt x="173481" y="181717"/>
                    <a:pt x="175774" y="184010"/>
                  </a:cubicBezTo>
                  <a:cubicBezTo>
                    <a:pt x="177304" y="185540"/>
                    <a:pt x="183420" y="186304"/>
                    <a:pt x="189537" y="187833"/>
                  </a:cubicBezTo>
                  <a:cubicBezTo>
                    <a:pt x="191066" y="184775"/>
                    <a:pt x="188008" y="174071"/>
                    <a:pt x="188772" y="171777"/>
                  </a:cubicBezTo>
                  <a:cubicBezTo>
                    <a:pt x="189537" y="168719"/>
                    <a:pt x="207122" y="152663"/>
                    <a:pt x="210181" y="148840"/>
                  </a:cubicBezTo>
                  <a:cubicBezTo>
                    <a:pt x="213239" y="145017"/>
                    <a:pt x="217826" y="145017"/>
                    <a:pt x="220120" y="140429"/>
                  </a:cubicBezTo>
                  <a:cubicBezTo>
                    <a:pt x="222414" y="135842"/>
                    <a:pt x="213239" y="119785"/>
                    <a:pt x="210945" y="116727"/>
                  </a:cubicBezTo>
                  <a:cubicBezTo>
                    <a:pt x="208651" y="113669"/>
                    <a:pt x="207887" y="100671"/>
                    <a:pt x="209416" y="95319"/>
                  </a:cubicBezTo>
                  <a:cubicBezTo>
                    <a:pt x="210945" y="89967"/>
                    <a:pt x="201770" y="86908"/>
                    <a:pt x="201770" y="83086"/>
                  </a:cubicBezTo>
                  <a:cubicBezTo>
                    <a:pt x="201770" y="79263"/>
                    <a:pt x="210181" y="73146"/>
                    <a:pt x="215533" y="70852"/>
                  </a:cubicBezTo>
                  <a:cubicBezTo>
                    <a:pt x="220120" y="68559"/>
                    <a:pt x="218591" y="53267"/>
                    <a:pt x="214768" y="49444"/>
                  </a:cubicBezTo>
                  <a:cubicBezTo>
                    <a:pt x="210945" y="45621"/>
                    <a:pt x="208651" y="38740"/>
                    <a:pt x="210945" y="31094"/>
                  </a:cubicBezTo>
                  <a:cubicBezTo>
                    <a:pt x="213239" y="23448"/>
                    <a:pt x="195654" y="17332"/>
                    <a:pt x="192595" y="17332"/>
                  </a:cubicBezTo>
                  <a:cubicBezTo>
                    <a:pt x="191831" y="17332"/>
                    <a:pt x="191831" y="16567"/>
                    <a:pt x="191831" y="16567"/>
                  </a:cubicBezTo>
                  <a:cubicBezTo>
                    <a:pt x="175774" y="19625"/>
                    <a:pt x="134487" y="15038"/>
                    <a:pt x="131429" y="14273"/>
                  </a:cubicBezTo>
                  <a:cubicBezTo>
                    <a:pt x="129135" y="13509"/>
                    <a:pt x="124547" y="11215"/>
                    <a:pt x="119960" y="9686"/>
                  </a:cubicBezTo>
                  <a:cubicBezTo>
                    <a:pt x="117666" y="13509"/>
                    <a:pt x="113843" y="16567"/>
                    <a:pt x="106962" y="16567"/>
                  </a:cubicBezTo>
                  <a:cubicBezTo>
                    <a:pt x="97023" y="16567"/>
                    <a:pt x="96258" y="5863"/>
                    <a:pt x="96258" y="1275"/>
                  </a:cubicBezTo>
                  <a:cubicBezTo>
                    <a:pt x="96258" y="-3312"/>
                    <a:pt x="55735" y="5098"/>
                    <a:pt x="45796" y="16567"/>
                  </a:cubicBezTo>
                  <a:cubicBezTo>
                    <a:pt x="35092" y="28036"/>
                    <a:pt x="10625" y="23448"/>
                    <a:pt x="9860" y="29565"/>
                  </a:cubicBezTo>
                  <a:cubicBezTo>
                    <a:pt x="9096" y="34152"/>
                    <a:pt x="5273" y="36446"/>
                    <a:pt x="2979" y="34917"/>
                  </a:cubicBezTo>
                  <a:cubicBezTo>
                    <a:pt x="2979" y="34917"/>
                    <a:pt x="2979" y="35682"/>
                    <a:pt x="2979" y="364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CD0997E7-63FC-4101-8B14-F87A35D68D82}"/>
                </a:ext>
              </a:extLst>
            </p:cNvPr>
            <p:cNvSpPr/>
            <p:nvPr/>
          </p:nvSpPr>
          <p:spPr>
            <a:xfrm>
              <a:off x="6699796" y="3120353"/>
              <a:ext cx="81862" cy="82183"/>
            </a:xfrm>
            <a:custGeom>
              <a:avLst/>
              <a:gdLst>
                <a:gd name="connsiteX0" fmla="*/ 60619 w 81862"/>
                <a:gd name="connsiteY0" fmla="*/ 75303 h 82183"/>
                <a:gd name="connsiteX1" fmla="*/ 78205 w 81862"/>
                <a:gd name="connsiteY1" fmla="*/ 48542 h 82183"/>
                <a:gd name="connsiteX2" fmla="*/ 81263 w 81862"/>
                <a:gd name="connsiteY2" fmla="*/ 15665 h 82183"/>
                <a:gd name="connsiteX3" fmla="*/ 60619 w 81862"/>
                <a:gd name="connsiteY3" fmla="*/ 4196 h 82183"/>
                <a:gd name="connsiteX4" fmla="*/ 24684 w 81862"/>
                <a:gd name="connsiteY4" fmla="*/ 374 h 82183"/>
                <a:gd name="connsiteX5" fmla="*/ 10157 w 81862"/>
                <a:gd name="connsiteY5" fmla="*/ 3432 h 82183"/>
                <a:gd name="connsiteX6" fmla="*/ 217 w 81862"/>
                <a:gd name="connsiteY6" fmla="*/ 9549 h 82183"/>
                <a:gd name="connsiteX7" fmla="*/ 10921 w 81862"/>
                <a:gd name="connsiteY7" fmla="*/ 26369 h 82183"/>
                <a:gd name="connsiteX8" fmla="*/ 30036 w 81862"/>
                <a:gd name="connsiteY8" fmla="*/ 50836 h 82183"/>
                <a:gd name="connsiteX9" fmla="*/ 49150 w 81862"/>
                <a:gd name="connsiteY9" fmla="*/ 73009 h 82183"/>
                <a:gd name="connsiteX10" fmla="*/ 61384 w 81862"/>
                <a:gd name="connsiteY10" fmla="*/ 82184 h 82183"/>
                <a:gd name="connsiteX11" fmla="*/ 60619 w 81862"/>
                <a:gd name="connsiteY11" fmla="*/ 75303 h 8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62" h="82183">
                  <a:moveTo>
                    <a:pt x="60619" y="75303"/>
                  </a:moveTo>
                  <a:cubicBezTo>
                    <a:pt x="59855" y="70715"/>
                    <a:pt x="74382" y="48542"/>
                    <a:pt x="78205" y="48542"/>
                  </a:cubicBezTo>
                  <a:cubicBezTo>
                    <a:pt x="81263" y="48542"/>
                    <a:pt x="82792" y="27134"/>
                    <a:pt x="81263" y="15665"/>
                  </a:cubicBezTo>
                  <a:cubicBezTo>
                    <a:pt x="69794" y="7255"/>
                    <a:pt x="60619" y="4196"/>
                    <a:pt x="60619" y="4196"/>
                  </a:cubicBezTo>
                  <a:cubicBezTo>
                    <a:pt x="60619" y="4196"/>
                    <a:pt x="30036" y="2667"/>
                    <a:pt x="24684" y="374"/>
                  </a:cubicBezTo>
                  <a:cubicBezTo>
                    <a:pt x="19332" y="-1920"/>
                    <a:pt x="14744" y="7255"/>
                    <a:pt x="10157" y="3432"/>
                  </a:cubicBezTo>
                  <a:cubicBezTo>
                    <a:pt x="5570" y="-391"/>
                    <a:pt x="-1312" y="4196"/>
                    <a:pt x="217" y="9549"/>
                  </a:cubicBezTo>
                  <a:cubicBezTo>
                    <a:pt x="982" y="14901"/>
                    <a:pt x="10921" y="17959"/>
                    <a:pt x="10921" y="26369"/>
                  </a:cubicBezTo>
                  <a:cubicBezTo>
                    <a:pt x="10921" y="34780"/>
                    <a:pt x="30036" y="46248"/>
                    <a:pt x="30036" y="50836"/>
                  </a:cubicBezTo>
                  <a:cubicBezTo>
                    <a:pt x="30036" y="53894"/>
                    <a:pt x="41504" y="62305"/>
                    <a:pt x="49150" y="73009"/>
                  </a:cubicBezTo>
                  <a:cubicBezTo>
                    <a:pt x="52973" y="75303"/>
                    <a:pt x="56796" y="79125"/>
                    <a:pt x="61384" y="82184"/>
                  </a:cubicBezTo>
                  <a:cubicBezTo>
                    <a:pt x="60619" y="79890"/>
                    <a:pt x="60619" y="76832"/>
                    <a:pt x="60619" y="753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0434D31-E9BA-4CF3-B380-75A965D355C8}"/>
                </a:ext>
              </a:extLst>
            </p:cNvPr>
            <p:cNvSpPr/>
            <p:nvPr/>
          </p:nvSpPr>
          <p:spPr>
            <a:xfrm>
              <a:off x="6699796" y="3120353"/>
              <a:ext cx="81862" cy="82183"/>
            </a:xfrm>
            <a:custGeom>
              <a:avLst/>
              <a:gdLst>
                <a:gd name="connsiteX0" fmla="*/ 60619 w 81862"/>
                <a:gd name="connsiteY0" fmla="*/ 75303 h 82183"/>
                <a:gd name="connsiteX1" fmla="*/ 78205 w 81862"/>
                <a:gd name="connsiteY1" fmla="*/ 48542 h 82183"/>
                <a:gd name="connsiteX2" fmla="*/ 81263 w 81862"/>
                <a:gd name="connsiteY2" fmla="*/ 15665 h 82183"/>
                <a:gd name="connsiteX3" fmla="*/ 60619 w 81862"/>
                <a:gd name="connsiteY3" fmla="*/ 4196 h 82183"/>
                <a:gd name="connsiteX4" fmla="*/ 24684 w 81862"/>
                <a:gd name="connsiteY4" fmla="*/ 374 h 82183"/>
                <a:gd name="connsiteX5" fmla="*/ 10157 w 81862"/>
                <a:gd name="connsiteY5" fmla="*/ 3432 h 82183"/>
                <a:gd name="connsiteX6" fmla="*/ 217 w 81862"/>
                <a:gd name="connsiteY6" fmla="*/ 9549 h 82183"/>
                <a:gd name="connsiteX7" fmla="*/ 10921 w 81862"/>
                <a:gd name="connsiteY7" fmla="*/ 26369 h 82183"/>
                <a:gd name="connsiteX8" fmla="*/ 30036 w 81862"/>
                <a:gd name="connsiteY8" fmla="*/ 50836 h 82183"/>
                <a:gd name="connsiteX9" fmla="*/ 49150 w 81862"/>
                <a:gd name="connsiteY9" fmla="*/ 73009 h 82183"/>
                <a:gd name="connsiteX10" fmla="*/ 61384 w 81862"/>
                <a:gd name="connsiteY10" fmla="*/ 82184 h 82183"/>
                <a:gd name="connsiteX11" fmla="*/ 60619 w 81862"/>
                <a:gd name="connsiteY11" fmla="*/ 75303 h 8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62" h="82183">
                  <a:moveTo>
                    <a:pt x="60619" y="75303"/>
                  </a:moveTo>
                  <a:cubicBezTo>
                    <a:pt x="59855" y="70715"/>
                    <a:pt x="74382" y="48542"/>
                    <a:pt x="78205" y="48542"/>
                  </a:cubicBezTo>
                  <a:cubicBezTo>
                    <a:pt x="81263" y="48542"/>
                    <a:pt x="82792" y="27134"/>
                    <a:pt x="81263" y="15665"/>
                  </a:cubicBezTo>
                  <a:cubicBezTo>
                    <a:pt x="69794" y="7255"/>
                    <a:pt x="60619" y="4196"/>
                    <a:pt x="60619" y="4196"/>
                  </a:cubicBezTo>
                  <a:cubicBezTo>
                    <a:pt x="60619" y="4196"/>
                    <a:pt x="30036" y="2667"/>
                    <a:pt x="24684" y="374"/>
                  </a:cubicBezTo>
                  <a:cubicBezTo>
                    <a:pt x="19332" y="-1920"/>
                    <a:pt x="14744" y="7255"/>
                    <a:pt x="10157" y="3432"/>
                  </a:cubicBezTo>
                  <a:cubicBezTo>
                    <a:pt x="5570" y="-391"/>
                    <a:pt x="-1312" y="4196"/>
                    <a:pt x="217" y="9549"/>
                  </a:cubicBezTo>
                  <a:cubicBezTo>
                    <a:pt x="982" y="14901"/>
                    <a:pt x="10921" y="17959"/>
                    <a:pt x="10921" y="26369"/>
                  </a:cubicBezTo>
                  <a:cubicBezTo>
                    <a:pt x="10921" y="34780"/>
                    <a:pt x="30036" y="46248"/>
                    <a:pt x="30036" y="50836"/>
                  </a:cubicBezTo>
                  <a:cubicBezTo>
                    <a:pt x="30036" y="53894"/>
                    <a:pt x="41504" y="62305"/>
                    <a:pt x="49150" y="73009"/>
                  </a:cubicBezTo>
                  <a:cubicBezTo>
                    <a:pt x="52973" y="75303"/>
                    <a:pt x="56796" y="79125"/>
                    <a:pt x="61384" y="82184"/>
                  </a:cubicBezTo>
                  <a:cubicBezTo>
                    <a:pt x="60619" y="79890"/>
                    <a:pt x="60619" y="76832"/>
                    <a:pt x="60619" y="753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E2FDC57-5704-4B78-8B24-8E4279340A62}"/>
                </a:ext>
              </a:extLst>
            </p:cNvPr>
            <p:cNvSpPr/>
            <p:nvPr/>
          </p:nvSpPr>
          <p:spPr>
            <a:xfrm>
              <a:off x="6656432" y="3080968"/>
              <a:ext cx="123097" cy="114687"/>
            </a:xfrm>
            <a:custGeom>
              <a:avLst/>
              <a:gdLst>
                <a:gd name="connsiteX0" fmla="*/ 71871 w 123097"/>
                <a:gd name="connsiteY0" fmla="*/ 90985 h 114687"/>
                <a:gd name="connsiteX1" fmla="*/ 52756 w 123097"/>
                <a:gd name="connsiteY1" fmla="*/ 66519 h 114687"/>
                <a:gd name="connsiteX2" fmla="*/ 42052 w 123097"/>
                <a:gd name="connsiteY2" fmla="*/ 49698 h 114687"/>
                <a:gd name="connsiteX3" fmla="*/ 51991 w 123097"/>
                <a:gd name="connsiteY3" fmla="*/ 43581 h 114687"/>
                <a:gd name="connsiteX4" fmla="*/ 66519 w 123097"/>
                <a:gd name="connsiteY4" fmla="*/ 40523 h 114687"/>
                <a:gd name="connsiteX5" fmla="*/ 102454 w 123097"/>
                <a:gd name="connsiteY5" fmla="*/ 44346 h 114687"/>
                <a:gd name="connsiteX6" fmla="*/ 123097 w 123097"/>
                <a:gd name="connsiteY6" fmla="*/ 55814 h 114687"/>
                <a:gd name="connsiteX7" fmla="*/ 122333 w 123097"/>
                <a:gd name="connsiteY7" fmla="*/ 50462 h 114687"/>
                <a:gd name="connsiteX8" fmla="*/ 114687 w 123097"/>
                <a:gd name="connsiteY8" fmla="*/ 32877 h 114687"/>
                <a:gd name="connsiteX9" fmla="*/ 108571 w 123097"/>
                <a:gd name="connsiteY9" fmla="*/ 18350 h 114687"/>
                <a:gd name="connsiteX10" fmla="*/ 100925 w 123097"/>
                <a:gd name="connsiteY10" fmla="*/ 20644 h 114687"/>
                <a:gd name="connsiteX11" fmla="*/ 77223 w 123097"/>
                <a:gd name="connsiteY11" fmla="*/ 15292 h 114687"/>
                <a:gd name="connsiteX12" fmla="*/ 58108 w 123097"/>
                <a:gd name="connsiteY12" fmla="*/ 0 h 114687"/>
                <a:gd name="connsiteX13" fmla="*/ 44346 w 123097"/>
                <a:gd name="connsiteY13" fmla="*/ 9940 h 114687"/>
                <a:gd name="connsiteX14" fmla="*/ 38993 w 123097"/>
                <a:gd name="connsiteY14" fmla="*/ 22173 h 114687"/>
                <a:gd name="connsiteX15" fmla="*/ 30583 w 123097"/>
                <a:gd name="connsiteY15" fmla="*/ 32877 h 114687"/>
                <a:gd name="connsiteX16" fmla="*/ 16056 w 123097"/>
                <a:gd name="connsiteY16" fmla="*/ 32112 h 114687"/>
                <a:gd name="connsiteX17" fmla="*/ 0 w 123097"/>
                <a:gd name="connsiteY17" fmla="*/ 35171 h 114687"/>
                <a:gd name="connsiteX18" fmla="*/ 3823 w 123097"/>
                <a:gd name="connsiteY18" fmla="*/ 45875 h 114687"/>
                <a:gd name="connsiteX19" fmla="*/ 21408 w 123097"/>
                <a:gd name="connsiteY19" fmla="*/ 53521 h 114687"/>
                <a:gd name="connsiteX20" fmla="*/ 42052 w 123097"/>
                <a:gd name="connsiteY20" fmla="*/ 87927 h 114687"/>
                <a:gd name="connsiteX21" fmla="*/ 60402 w 123097"/>
                <a:gd name="connsiteY21" fmla="*/ 98631 h 114687"/>
                <a:gd name="connsiteX22" fmla="*/ 80281 w 123097"/>
                <a:gd name="connsiteY22" fmla="*/ 110100 h 114687"/>
                <a:gd name="connsiteX23" fmla="*/ 90220 w 123097"/>
                <a:gd name="connsiteY23" fmla="*/ 114687 h 114687"/>
                <a:gd name="connsiteX24" fmla="*/ 71871 w 123097"/>
                <a:gd name="connsiteY24" fmla="*/ 90985 h 1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97" h="114687">
                  <a:moveTo>
                    <a:pt x="71871" y="90985"/>
                  </a:moveTo>
                  <a:cubicBezTo>
                    <a:pt x="72635" y="86398"/>
                    <a:pt x="52756" y="74929"/>
                    <a:pt x="52756" y="66519"/>
                  </a:cubicBezTo>
                  <a:cubicBezTo>
                    <a:pt x="52756" y="58108"/>
                    <a:pt x="42816" y="55050"/>
                    <a:pt x="42052" y="49698"/>
                  </a:cubicBezTo>
                  <a:cubicBezTo>
                    <a:pt x="41288" y="44346"/>
                    <a:pt x="47404" y="39758"/>
                    <a:pt x="51991" y="43581"/>
                  </a:cubicBezTo>
                  <a:cubicBezTo>
                    <a:pt x="56579" y="47404"/>
                    <a:pt x="61931" y="38229"/>
                    <a:pt x="66519" y="40523"/>
                  </a:cubicBezTo>
                  <a:cubicBezTo>
                    <a:pt x="71871" y="42817"/>
                    <a:pt x="102454" y="44346"/>
                    <a:pt x="102454" y="44346"/>
                  </a:cubicBezTo>
                  <a:cubicBezTo>
                    <a:pt x="102454" y="44346"/>
                    <a:pt x="111629" y="47404"/>
                    <a:pt x="123097" y="55814"/>
                  </a:cubicBezTo>
                  <a:cubicBezTo>
                    <a:pt x="123097" y="53521"/>
                    <a:pt x="122333" y="51992"/>
                    <a:pt x="122333" y="50462"/>
                  </a:cubicBezTo>
                  <a:cubicBezTo>
                    <a:pt x="119274" y="43581"/>
                    <a:pt x="122333" y="35935"/>
                    <a:pt x="114687" y="32877"/>
                  </a:cubicBezTo>
                  <a:cubicBezTo>
                    <a:pt x="110864" y="31348"/>
                    <a:pt x="109335" y="24467"/>
                    <a:pt x="108571" y="18350"/>
                  </a:cubicBezTo>
                  <a:cubicBezTo>
                    <a:pt x="104748" y="19115"/>
                    <a:pt x="102454" y="20644"/>
                    <a:pt x="100925" y="20644"/>
                  </a:cubicBezTo>
                  <a:cubicBezTo>
                    <a:pt x="94808" y="22173"/>
                    <a:pt x="81810" y="21408"/>
                    <a:pt x="77223" y="15292"/>
                  </a:cubicBezTo>
                  <a:cubicBezTo>
                    <a:pt x="74164" y="10704"/>
                    <a:pt x="63460" y="3823"/>
                    <a:pt x="58108" y="0"/>
                  </a:cubicBezTo>
                  <a:cubicBezTo>
                    <a:pt x="55814" y="2294"/>
                    <a:pt x="48169" y="9175"/>
                    <a:pt x="44346" y="9940"/>
                  </a:cubicBezTo>
                  <a:cubicBezTo>
                    <a:pt x="40523" y="10704"/>
                    <a:pt x="42816" y="22173"/>
                    <a:pt x="38993" y="22173"/>
                  </a:cubicBezTo>
                  <a:cubicBezTo>
                    <a:pt x="35171" y="22173"/>
                    <a:pt x="32113" y="29819"/>
                    <a:pt x="30583" y="32877"/>
                  </a:cubicBezTo>
                  <a:cubicBezTo>
                    <a:pt x="29819" y="35935"/>
                    <a:pt x="20644" y="30583"/>
                    <a:pt x="16056" y="32112"/>
                  </a:cubicBezTo>
                  <a:cubicBezTo>
                    <a:pt x="12998" y="33642"/>
                    <a:pt x="4587" y="34406"/>
                    <a:pt x="0" y="35171"/>
                  </a:cubicBezTo>
                  <a:cubicBezTo>
                    <a:pt x="764" y="39758"/>
                    <a:pt x="764" y="45875"/>
                    <a:pt x="3823" y="45875"/>
                  </a:cubicBezTo>
                  <a:cubicBezTo>
                    <a:pt x="9939" y="45875"/>
                    <a:pt x="21408" y="45110"/>
                    <a:pt x="21408" y="53521"/>
                  </a:cubicBezTo>
                  <a:cubicBezTo>
                    <a:pt x="21408" y="61931"/>
                    <a:pt x="36700" y="81046"/>
                    <a:pt x="42052" y="87927"/>
                  </a:cubicBezTo>
                  <a:cubicBezTo>
                    <a:pt x="47404" y="94044"/>
                    <a:pt x="59637" y="93279"/>
                    <a:pt x="60402" y="98631"/>
                  </a:cubicBezTo>
                  <a:cubicBezTo>
                    <a:pt x="61166" y="103983"/>
                    <a:pt x="70342" y="109335"/>
                    <a:pt x="80281" y="110100"/>
                  </a:cubicBezTo>
                  <a:cubicBezTo>
                    <a:pt x="83340" y="110100"/>
                    <a:pt x="86398" y="111629"/>
                    <a:pt x="90220" y="114687"/>
                  </a:cubicBezTo>
                  <a:cubicBezTo>
                    <a:pt x="84104" y="102454"/>
                    <a:pt x="71871" y="94044"/>
                    <a:pt x="71871" y="9098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DA4F3F6-B04D-4299-838C-6DFC3AC246FF}"/>
                </a:ext>
              </a:extLst>
            </p:cNvPr>
            <p:cNvSpPr/>
            <p:nvPr/>
          </p:nvSpPr>
          <p:spPr>
            <a:xfrm>
              <a:off x="6656432" y="3080968"/>
              <a:ext cx="123097" cy="114687"/>
            </a:xfrm>
            <a:custGeom>
              <a:avLst/>
              <a:gdLst>
                <a:gd name="connsiteX0" fmla="*/ 71871 w 123097"/>
                <a:gd name="connsiteY0" fmla="*/ 90985 h 114687"/>
                <a:gd name="connsiteX1" fmla="*/ 52756 w 123097"/>
                <a:gd name="connsiteY1" fmla="*/ 66519 h 114687"/>
                <a:gd name="connsiteX2" fmla="*/ 42052 w 123097"/>
                <a:gd name="connsiteY2" fmla="*/ 49698 h 114687"/>
                <a:gd name="connsiteX3" fmla="*/ 51991 w 123097"/>
                <a:gd name="connsiteY3" fmla="*/ 43581 h 114687"/>
                <a:gd name="connsiteX4" fmla="*/ 66519 w 123097"/>
                <a:gd name="connsiteY4" fmla="*/ 40523 h 114687"/>
                <a:gd name="connsiteX5" fmla="*/ 102454 w 123097"/>
                <a:gd name="connsiteY5" fmla="*/ 44346 h 114687"/>
                <a:gd name="connsiteX6" fmla="*/ 123097 w 123097"/>
                <a:gd name="connsiteY6" fmla="*/ 55814 h 114687"/>
                <a:gd name="connsiteX7" fmla="*/ 122333 w 123097"/>
                <a:gd name="connsiteY7" fmla="*/ 50462 h 114687"/>
                <a:gd name="connsiteX8" fmla="*/ 114687 w 123097"/>
                <a:gd name="connsiteY8" fmla="*/ 32877 h 114687"/>
                <a:gd name="connsiteX9" fmla="*/ 108571 w 123097"/>
                <a:gd name="connsiteY9" fmla="*/ 18350 h 114687"/>
                <a:gd name="connsiteX10" fmla="*/ 100925 w 123097"/>
                <a:gd name="connsiteY10" fmla="*/ 20644 h 114687"/>
                <a:gd name="connsiteX11" fmla="*/ 77223 w 123097"/>
                <a:gd name="connsiteY11" fmla="*/ 15292 h 114687"/>
                <a:gd name="connsiteX12" fmla="*/ 58108 w 123097"/>
                <a:gd name="connsiteY12" fmla="*/ 0 h 114687"/>
                <a:gd name="connsiteX13" fmla="*/ 44346 w 123097"/>
                <a:gd name="connsiteY13" fmla="*/ 9940 h 114687"/>
                <a:gd name="connsiteX14" fmla="*/ 38993 w 123097"/>
                <a:gd name="connsiteY14" fmla="*/ 22173 h 114687"/>
                <a:gd name="connsiteX15" fmla="*/ 30583 w 123097"/>
                <a:gd name="connsiteY15" fmla="*/ 32877 h 114687"/>
                <a:gd name="connsiteX16" fmla="*/ 16056 w 123097"/>
                <a:gd name="connsiteY16" fmla="*/ 32112 h 114687"/>
                <a:gd name="connsiteX17" fmla="*/ 0 w 123097"/>
                <a:gd name="connsiteY17" fmla="*/ 35171 h 114687"/>
                <a:gd name="connsiteX18" fmla="*/ 3823 w 123097"/>
                <a:gd name="connsiteY18" fmla="*/ 45875 h 114687"/>
                <a:gd name="connsiteX19" fmla="*/ 21408 w 123097"/>
                <a:gd name="connsiteY19" fmla="*/ 53521 h 114687"/>
                <a:gd name="connsiteX20" fmla="*/ 42052 w 123097"/>
                <a:gd name="connsiteY20" fmla="*/ 87927 h 114687"/>
                <a:gd name="connsiteX21" fmla="*/ 60402 w 123097"/>
                <a:gd name="connsiteY21" fmla="*/ 98631 h 114687"/>
                <a:gd name="connsiteX22" fmla="*/ 80281 w 123097"/>
                <a:gd name="connsiteY22" fmla="*/ 110100 h 114687"/>
                <a:gd name="connsiteX23" fmla="*/ 90220 w 123097"/>
                <a:gd name="connsiteY23" fmla="*/ 114687 h 114687"/>
                <a:gd name="connsiteX24" fmla="*/ 71871 w 123097"/>
                <a:gd name="connsiteY24" fmla="*/ 90985 h 1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97" h="114687">
                  <a:moveTo>
                    <a:pt x="71871" y="90985"/>
                  </a:moveTo>
                  <a:cubicBezTo>
                    <a:pt x="72635" y="86398"/>
                    <a:pt x="52756" y="74929"/>
                    <a:pt x="52756" y="66519"/>
                  </a:cubicBezTo>
                  <a:cubicBezTo>
                    <a:pt x="52756" y="58108"/>
                    <a:pt x="42816" y="55050"/>
                    <a:pt x="42052" y="49698"/>
                  </a:cubicBezTo>
                  <a:cubicBezTo>
                    <a:pt x="41288" y="44346"/>
                    <a:pt x="47404" y="39758"/>
                    <a:pt x="51991" y="43581"/>
                  </a:cubicBezTo>
                  <a:cubicBezTo>
                    <a:pt x="56579" y="47404"/>
                    <a:pt x="61931" y="38229"/>
                    <a:pt x="66519" y="40523"/>
                  </a:cubicBezTo>
                  <a:cubicBezTo>
                    <a:pt x="71871" y="42817"/>
                    <a:pt x="102454" y="44346"/>
                    <a:pt x="102454" y="44346"/>
                  </a:cubicBezTo>
                  <a:cubicBezTo>
                    <a:pt x="102454" y="44346"/>
                    <a:pt x="111629" y="47404"/>
                    <a:pt x="123097" y="55814"/>
                  </a:cubicBezTo>
                  <a:cubicBezTo>
                    <a:pt x="123097" y="53521"/>
                    <a:pt x="122333" y="51992"/>
                    <a:pt x="122333" y="50462"/>
                  </a:cubicBezTo>
                  <a:cubicBezTo>
                    <a:pt x="119274" y="43581"/>
                    <a:pt x="122333" y="35935"/>
                    <a:pt x="114687" y="32877"/>
                  </a:cubicBezTo>
                  <a:cubicBezTo>
                    <a:pt x="110864" y="31348"/>
                    <a:pt x="109335" y="24467"/>
                    <a:pt x="108571" y="18350"/>
                  </a:cubicBezTo>
                  <a:cubicBezTo>
                    <a:pt x="104748" y="19115"/>
                    <a:pt x="102454" y="20644"/>
                    <a:pt x="100925" y="20644"/>
                  </a:cubicBezTo>
                  <a:cubicBezTo>
                    <a:pt x="94808" y="22173"/>
                    <a:pt x="81810" y="21408"/>
                    <a:pt x="77223" y="15292"/>
                  </a:cubicBezTo>
                  <a:cubicBezTo>
                    <a:pt x="74164" y="10704"/>
                    <a:pt x="63460" y="3823"/>
                    <a:pt x="58108" y="0"/>
                  </a:cubicBezTo>
                  <a:cubicBezTo>
                    <a:pt x="55814" y="2294"/>
                    <a:pt x="48169" y="9175"/>
                    <a:pt x="44346" y="9940"/>
                  </a:cubicBezTo>
                  <a:cubicBezTo>
                    <a:pt x="40523" y="10704"/>
                    <a:pt x="42816" y="22173"/>
                    <a:pt x="38993" y="22173"/>
                  </a:cubicBezTo>
                  <a:cubicBezTo>
                    <a:pt x="35171" y="22173"/>
                    <a:pt x="32113" y="29819"/>
                    <a:pt x="30583" y="32877"/>
                  </a:cubicBezTo>
                  <a:cubicBezTo>
                    <a:pt x="29819" y="35935"/>
                    <a:pt x="20644" y="30583"/>
                    <a:pt x="16056" y="32112"/>
                  </a:cubicBezTo>
                  <a:cubicBezTo>
                    <a:pt x="12998" y="33642"/>
                    <a:pt x="4587" y="34406"/>
                    <a:pt x="0" y="35171"/>
                  </a:cubicBezTo>
                  <a:cubicBezTo>
                    <a:pt x="764" y="39758"/>
                    <a:pt x="764" y="45875"/>
                    <a:pt x="3823" y="45875"/>
                  </a:cubicBezTo>
                  <a:cubicBezTo>
                    <a:pt x="9939" y="45875"/>
                    <a:pt x="21408" y="45110"/>
                    <a:pt x="21408" y="53521"/>
                  </a:cubicBezTo>
                  <a:cubicBezTo>
                    <a:pt x="21408" y="61931"/>
                    <a:pt x="36700" y="81046"/>
                    <a:pt x="42052" y="87927"/>
                  </a:cubicBezTo>
                  <a:cubicBezTo>
                    <a:pt x="47404" y="94044"/>
                    <a:pt x="59637" y="93279"/>
                    <a:pt x="60402" y="98631"/>
                  </a:cubicBezTo>
                  <a:cubicBezTo>
                    <a:pt x="61166" y="103983"/>
                    <a:pt x="70342" y="109335"/>
                    <a:pt x="80281" y="110100"/>
                  </a:cubicBezTo>
                  <a:cubicBezTo>
                    <a:pt x="83340" y="110100"/>
                    <a:pt x="86398" y="111629"/>
                    <a:pt x="90220" y="114687"/>
                  </a:cubicBezTo>
                  <a:cubicBezTo>
                    <a:pt x="84104" y="102454"/>
                    <a:pt x="71871" y="94044"/>
                    <a:pt x="71871" y="9098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19D02300-1260-4DE5-9DF7-541AFA119AE5}"/>
                </a:ext>
              </a:extLst>
            </p:cNvPr>
            <p:cNvSpPr/>
            <p:nvPr/>
          </p:nvSpPr>
          <p:spPr>
            <a:xfrm>
              <a:off x="6776472" y="3199478"/>
              <a:ext cx="42816" cy="89455"/>
            </a:xfrm>
            <a:custGeom>
              <a:avLst/>
              <a:gdLst>
                <a:gd name="connsiteX0" fmla="*/ 28290 w 42816"/>
                <a:gd name="connsiteY0" fmla="*/ 76458 h 89455"/>
                <a:gd name="connsiteX1" fmla="*/ 33641 w 42816"/>
                <a:gd name="connsiteY1" fmla="*/ 67283 h 89455"/>
                <a:gd name="connsiteX2" fmla="*/ 42052 w 42816"/>
                <a:gd name="connsiteY2" fmla="*/ 53521 h 89455"/>
                <a:gd name="connsiteX3" fmla="*/ 42816 w 42816"/>
                <a:gd name="connsiteY3" fmla="*/ 52756 h 89455"/>
                <a:gd name="connsiteX4" fmla="*/ 29054 w 42816"/>
                <a:gd name="connsiteY4" fmla="*/ 37464 h 89455"/>
                <a:gd name="connsiteX5" fmla="*/ 31348 w 42816"/>
                <a:gd name="connsiteY5" fmla="*/ 12233 h 89455"/>
                <a:gd name="connsiteX6" fmla="*/ 11469 w 42816"/>
                <a:gd name="connsiteY6" fmla="*/ 0 h 89455"/>
                <a:gd name="connsiteX7" fmla="*/ 0 w 42816"/>
                <a:gd name="connsiteY7" fmla="*/ 17585 h 89455"/>
                <a:gd name="connsiteX8" fmla="*/ 6117 w 42816"/>
                <a:gd name="connsiteY8" fmla="*/ 32877 h 89455"/>
                <a:gd name="connsiteX9" fmla="*/ 5352 w 42816"/>
                <a:gd name="connsiteY9" fmla="*/ 68812 h 89455"/>
                <a:gd name="connsiteX10" fmla="*/ 20644 w 42816"/>
                <a:gd name="connsiteY10" fmla="*/ 89456 h 89455"/>
                <a:gd name="connsiteX11" fmla="*/ 28290 w 42816"/>
                <a:gd name="connsiteY11" fmla="*/ 76458 h 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16" h="89455">
                  <a:moveTo>
                    <a:pt x="28290" y="76458"/>
                  </a:moveTo>
                  <a:cubicBezTo>
                    <a:pt x="33641" y="75693"/>
                    <a:pt x="30583" y="71106"/>
                    <a:pt x="33641" y="67283"/>
                  </a:cubicBezTo>
                  <a:cubicBezTo>
                    <a:pt x="37464" y="63460"/>
                    <a:pt x="41287" y="55814"/>
                    <a:pt x="42052" y="53521"/>
                  </a:cubicBezTo>
                  <a:cubicBezTo>
                    <a:pt x="42052" y="53521"/>
                    <a:pt x="42052" y="52756"/>
                    <a:pt x="42816" y="52756"/>
                  </a:cubicBezTo>
                  <a:cubicBezTo>
                    <a:pt x="35935" y="47404"/>
                    <a:pt x="30583" y="43581"/>
                    <a:pt x="29054" y="37464"/>
                  </a:cubicBezTo>
                  <a:cubicBezTo>
                    <a:pt x="27525" y="31348"/>
                    <a:pt x="29054" y="20644"/>
                    <a:pt x="31348" y="12233"/>
                  </a:cubicBezTo>
                  <a:cubicBezTo>
                    <a:pt x="27525" y="9175"/>
                    <a:pt x="15292" y="0"/>
                    <a:pt x="11469" y="0"/>
                  </a:cubicBezTo>
                  <a:cubicBezTo>
                    <a:pt x="7646" y="0"/>
                    <a:pt x="1529" y="9175"/>
                    <a:pt x="0" y="17585"/>
                  </a:cubicBezTo>
                  <a:cubicBezTo>
                    <a:pt x="9175" y="22937"/>
                    <a:pt x="12233" y="25996"/>
                    <a:pt x="6117" y="32877"/>
                  </a:cubicBezTo>
                  <a:cubicBezTo>
                    <a:pt x="-765" y="39758"/>
                    <a:pt x="-1529" y="62696"/>
                    <a:pt x="5352" y="68812"/>
                  </a:cubicBezTo>
                  <a:cubicBezTo>
                    <a:pt x="12233" y="74929"/>
                    <a:pt x="14527" y="86398"/>
                    <a:pt x="20644" y="89456"/>
                  </a:cubicBezTo>
                  <a:cubicBezTo>
                    <a:pt x="23702" y="83339"/>
                    <a:pt x="25231" y="76458"/>
                    <a:pt x="28290" y="764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2AC9FD7-DBAF-4F62-A4C7-FB18908517FD}"/>
                </a:ext>
              </a:extLst>
            </p:cNvPr>
            <p:cNvSpPr/>
            <p:nvPr/>
          </p:nvSpPr>
          <p:spPr>
            <a:xfrm>
              <a:off x="6776472" y="3199478"/>
              <a:ext cx="42816" cy="89455"/>
            </a:xfrm>
            <a:custGeom>
              <a:avLst/>
              <a:gdLst>
                <a:gd name="connsiteX0" fmla="*/ 28290 w 42816"/>
                <a:gd name="connsiteY0" fmla="*/ 76458 h 89455"/>
                <a:gd name="connsiteX1" fmla="*/ 33641 w 42816"/>
                <a:gd name="connsiteY1" fmla="*/ 67283 h 89455"/>
                <a:gd name="connsiteX2" fmla="*/ 42052 w 42816"/>
                <a:gd name="connsiteY2" fmla="*/ 53521 h 89455"/>
                <a:gd name="connsiteX3" fmla="*/ 42816 w 42816"/>
                <a:gd name="connsiteY3" fmla="*/ 52756 h 89455"/>
                <a:gd name="connsiteX4" fmla="*/ 29054 w 42816"/>
                <a:gd name="connsiteY4" fmla="*/ 37464 h 89455"/>
                <a:gd name="connsiteX5" fmla="*/ 31348 w 42816"/>
                <a:gd name="connsiteY5" fmla="*/ 12233 h 89455"/>
                <a:gd name="connsiteX6" fmla="*/ 11469 w 42816"/>
                <a:gd name="connsiteY6" fmla="*/ 0 h 89455"/>
                <a:gd name="connsiteX7" fmla="*/ 0 w 42816"/>
                <a:gd name="connsiteY7" fmla="*/ 17585 h 89455"/>
                <a:gd name="connsiteX8" fmla="*/ 6117 w 42816"/>
                <a:gd name="connsiteY8" fmla="*/ 32877 h 89455"/>
                <a:gd name="connsiteX9" fmla="*/ 5352 w 42816"/>
                <a:gd name="connsiteY9" fmla="*/ 68812 h 89455"/>
                <a:gd name="connsiteX10" fmla="*/ 20644 w 42816"/>
                <a:gd name="connsiteY10" fmla="*/ 89456 h 89455"/>
                <a:gd name="connsiteX11" fmla="*/ 28290 w 42816"/>
                <a:gd name="connsiteY11" fmla="*/ 76458 h 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16" h="89455">
                  <a:moveTo>
                    <a:pt x="28290" y="76458"/>
                  </a:moveTo>
                  <a:cubicBezTo>
                    <a:pt x="33641" y="75693"/>
                    <a:pt x="30583" y="71106"/>
                    <a:pt x="33641" y="67283"/>
                  </a:cubicBezTo>
                  <a:cubicBezTo>
                    <a:pt x="37464" y="63460"/>
                    <a:pt x="41287" y="55814"/>
                    <a:pt x="42052" y="53521"/>
                  </a:cubicBezTo>
                  <a:cubicBezTo>
                    <a:pt x="42052" y="53521"/>
                    <a:pt x="42052" y="52756"/>
                    <a:pt x="42816" y="52756"/>
                  </a:cubicBezTo>
                  <a:cubicBezTo>
                    <a:pt x="35935" y="47404"/>
                    <a:pt x="30583" y="43581"/>
                    <a:pt x="29054" y="37464"/>
                  </a:cubicBezTo>
                  <a:cubicBezTo>
                    <a:pt x="27525" y="31348"/>
                    <a:pt x="29054" y="20644"/>
                    <a:pt x="31348" y="12233"/>
                  </a:cubicBezTo>
                  <a:cubicBezTo>
                    <a:pt x="27525" y="9175"/>
                    <a:pt x="15292" y="0"/>
                    <a:pt x="11469" y="0"/>
                  </a:cubicBezTo>
                  <a:cubicBezTo>
                    <a:pt x="7646" y="0"/>
                    <a:pt x="1529" y="9175"/>
                    <a:pt x="0" y="17585"/>
                  </a:cubicBezTo>
                  <a:cubicBezTo>
                    <a:pt x="9175" y="22937"/>
                    <a:pt x="12233" y="25996"/>
                    <a:pt x="6117" y="32877"/>
                  </a:cubicBezTo>
                  <a:cubicBezTo>
                    <a:pt x="-765" y="39758"/>
                    <a:pt x="-1529" y="62696"/>
                    <a:pt x="5352" y="68812"/>
                  </a:cubicBezTo>
                  <a:cubicBezTo>
                    <a:pt x="12233" y="74929"/>
                    <a:pt x="14527" y="86398"/>
                    <a:pt x="20644" y="89456"/>
                  </a:cubicBezTo>
                  <a:cubicBezTo>
                    <a:pt x="23702" y="83339"/>
                    <a:pt x="25231" y="76458"/>
                    <a:pt x="28290" y="764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E025ECEE-ADCD-45F4-AAD2-3880C4ABD7F8}"/>
                </a:ext>
              </a:extLst>
            </p:cNvPr>
            <p:cNvSpPr/>
            <p:nvPr/>
          </p:nvSpPr>
          <p:spPr>
            <a:xfrm>
              <a:off x="6563345" y="3002981"/>
              <a:ext cx="171075" cy="80281"/>
            </a:xfrm>
            <a:custGeom>
              <a:avLst/>
              <a:gdLst>
                <a:gd name="connsiteX0" fmla="*/ 143550 w 171075"/>
                <a:gd name="connsiteY0" fmla="*/ 6881 h 80281"/>
                <a:gd name="connsiteX1" fmla="*/ 122142 w 171075"/>
                <a:gd name="connsiteY1" fmla="*/ 0 h 80281"/>
                <a:gd name="connsiteX2" fmla="*/ 118319 w 171075"/>
                <a:gd name="connsiteY2" fmla="*/ 11469 h 80281"/>
                <a:gd name="connsiteX3" fmla="*/ 98440 w 171075"/>
                <a:gd name="connsiteY3" fmla="*/ 12998 h 80281"/>
                <a:gd name="connsiteX4" fmla="*/ 86206 w 171075"/>
                <a:gd name="connsiteY4" fmla="*/ 22173 h 80281"/>
                <a:gd name="connsiteX5" fmla="*/ 77032 w 171075"/>
                <a:gd name="connsiteY5" fmla="*/ 37464 h 80281"/>
                <a:gd name="connsiteX6" fmla="*/ 67857 w 171075"/>
                <a:gd name="connsiteY6" fmla="*/ 44346 h 80281"/>
                <a:gd name="connsiteX7" fmla="*/ 44154 w 171075"/>
                <a:gd name="connsiteY7" fmla="*/ 48933 h 80281"/>
                <a:gd name="connsiteX8" fmla="*/ 30392 w 171075"/>
                <a:gd name="connsiteY8" fmla="*/ 49698 h 80281"/>
                <a:gd name="connsiteX9" fmla="*/ 16630 w 171075"/>
                <a:gd name="connsiteY9" fmla="*/ 51992 h 80281"/>
                <a:gd name="connsiteX10" fmla="*/ 2867 w 171075"/>
                <a:gd name="connsiteY10" fmla="*/ 48169 h 80281"/>
                <a:gd name="connsiteX11" fmla="*/ 574 w 171075"/>
                <a:gd name="connsiteY11" fmla="*/ 61166 h 80281"/>
                <a:gd name="connsiteX12" fmla="*/ 12042 w 171075"/>
                <a:gd name="connsiteY12" fmla="*/ 67283 h 80281"/>
                <a:gd name="connsiteX13" fmla="*/ 26569 w 171075"/>
                <a:gd name="connsiteY13" fmla="*/ 70341 h 80281"/>
                <a:gd name="connsiteX14" fmla="*/ 41096 w 171075"/>
                <a:gd name="connsiteY14" fmla="*/ 65754 h 80281"/>
                <a:gd name="connsiteX15" fmla="*/ 59446 w 171075"/>
                <a:gd name="connsiteY15" fmla="*/ 62696 h 80281"/>
                <a:gd name="connsiteX16" fmla="*/ 64034 w 171075"/>
                <a:gd name="connsiteY16" fmla="*/ 72635 h 80281"/>
                <a:gd name="connsiteX17" fmla="*/ 85442 w 171075"/>
                <a:gd name="connsiteY17" fmla="*/ 75693 h 80281"/>
                <a:gd name="connsiteX18" fmla="*/ 111438 w 171075"/>
                <a:gd name="connsiteY18" fmla="*/ 80281 h 80281"/>
                <a:gd name="connsiteX19" fmla="*/ 131317 w 171075"/>
                <a:gd name="connsiteY19" fmla="*/ 72635 h 80281"/>
                <a:gd name="connsiteX20" fmla="*/ 147373 w 171075"/>
                <a:gd name="connsiteY20" fmla="*/ 67283 h 80281"/>
                <a:gd name="connsiteX21" fmla="*/ 147373 w 171075"/>
                <a:gd name="connsiteY21" fmla="*/ 67283 h 80281"/>
                <a:gd name="connsiteX22" fmla="*/ 151196 w 171075"/>
                <a:gd name="connsiteY22" fmla="*/ 61166 h 80281"/>
                <a:gd name="connsiteX23" fmla="*/ 155019 w 171075"/>
                <a:gd name="connsiteY23" fmla="*/ 50462 h 80281"/>
                <a:gd name="connsiteX24" fmla="*/ 158077 w 171075"/>
                <a:gd name="connsiteY24" fmla="*/ 40523 h 80281"/>
                <a:gd name="connsiteX25" fmla="*/ 168017 w 171075"/>
                <a:gd name="connsiteY25" fmla="*/ 34406 h 80281"/>
                <a:gd name="connsiteX26" fmla="*/ 171075 w 171075"/>
                <a:gd name="connsiteY26" fmla="*/ 28289 h 80281"/>
                <a:gd name="connsiteX27" fmla="*/ 161900 w 171075"/>
                <a:gd name="connsiteY27" fmla="*/ 7646 h 80281"/>
                <a:gd name="connsiteX28" fmla="*/ 143550 w 171075"/>
                <a:gd name="connsiteY28" fmla="*/ 6881 h 8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75" h="80281">
                  <a:moveTo>
                    <a:pt x="143550" y="6881"/>
                  </a:moveTo>
                  <a:cubicBezTo>
                    <a:pt x="137433" y="0"/>
                    <a:pt x="122142" y="0"/>
                    <a:pt x="122142" y="0"/>
                  </a:cubicBezTo>
                  <a:cubicBezTo>
                    <a:pt x="122142" y="0"/>
                    <a:pt x="120612" y="6881"/>
                    <a:pt x="118319" y="11469"/>
                  </a:cubicBezTo>
                  <a:cubicBezTo>
                    <a:pt x="116025" y="14527"/>
                    <a:pt x="105321" y="14527"/>
                    <a:pt x="98440" y="12998"/>
                  </a:cubicBezTo>
                  <a:cubicBezTo>
                    <a:pt x="96146" y="16056"/>
                    <a:pt x="86971" y="17585"/>
                    <a:pt x="86206" y="22173"/>
                  </a:cubicBezTo>
                  <a:cubicBezTo>
                    <a:pt x="84678" y="26760"/>
                    <a:pt x="73209" y="24467"/>
                    <a:pt x="77032" y="37464"/>
                  </a:cubicBezTo>
                  <a:cubicBezTo>
                    <a:pt x="80855" y="50462"/>
                    <a:pt x="71680" y="45875"/>
                    <a:pt x="67857" y="44346"/>
                  </a:cubicBezTo>
                  <a:cubicBezTo>
                    <a:pt x="64034" y="42816"/>
                    <a:pt x="47977" y="45110"/>
                    <a:pt x="44154" y="48933"/>
                  </a:cubicBezTo>
                  <a:cubicBezTo>
                    <a:pt x="40331" y="53521"/>
                    <a:pt x="34215" y="51992"/>
                    <a:pt x="30392" y="49698"/>
                  </a:cubicBezTo>
                  <a:cubicBezTo>
                    <a:pt x="26569" y="47404"/>
                    <a:pt x="19688" y="46639"/>
                    <a:pt x="16630" y="51992"/>
                  </a:cubicBezTo>
                  <a:cubicBezTo>
                    <a:pt x="13571" y="57344"/>
                    <a:pt x="8219" y="47404"/>
                    <a:pt x="2867" y="48169"/>
                  </a:cubicBezTo>
                  <a:cubicBezTo>
                    <a:pt x="-1721" y="48933"/>
                    <a:pt x="574" y="58873"/>
                    <a:pt x="574" y="61166"/>
                  </a:cubicBezTo>
                  <a:cubicBezTo>
                    <a:pt x="574" y="63460"/>
                    <a:pt x="7455" y="69577"/>
                    <a:pt x="12042" y="67283"/>
                  </a:cubicBezTo>
                  <a:cubicBezTo>
                    <a:pt x="16630" y="64989"/>
                    <a:pt x="21982" y="68048"/>
                    <a:pt x="26569" y="70341"/>
                  </a:cubicBezTo>
                  <a:cubicBezTo>
                    <a:pt x="30392" y="73400"/>
                    <a:pt x="38038" y="68048"/>
                    <a:pt x="41096" y="65754"/>
                  </a:cubicBezTo>
                  <a:cubicBezTo>
                    <a:pt x="43390" y="62696"/>
                    <a:pt x="57917" y="62696"/>
                    <a:pt x="59446" y="62696"/>
                  </a:cubicBezTo>
                  <a:cubicBezTo>
                    <a:pt x="60975" y="62696"/>
                    <a:pt x="61740" y="71106"/>
                    <a:pt x="64034" y="72635"/>
                  </a:cubicBezTo>
                  <a:cubicBezTo>
                    <a:pt x="66327" y="74164"/>
                    <a:pt x="76267" y="75693"/>
                    <a:pt x="85442" y="75693"/>
                  </a:cubicBezTo>
                  <a:cubicBezTo>
                    <a:pt x="93852" y="76458"/>
                    <a:pt x="106850" y="80281"/>
                    <a:pt x="111438" y="80281"/>
                  </a:cubicBezTo>
                  <a:cubicBezTo>
                    <a:pt x="115261" y="80281"/>
                    <a:pt x="122142" y="72635"/>
                    <a:pt x="131317" y="72635"/>
                  </a:cubicBezTo>
                  <a:cubicBezTo>
                    <a:pt x="140492" y="72635"/>
                    <a:pt x="145844" y="66519"/>
                    <a:pt x="147373" y="67283"/>
                  </a:cubicBezTo>
                  <a:cubicBezTo>
                    <a:pt x="147373" y="67283"/>
                    <a:pt x="147373" y="67283"/>
                    <a:pt x="147373" y="67283"/>
                  </a:cubicBezTo>
                  <a:cubicBezTo>
                    <a:pt x="148138" y="64225"/>
                    <a:pt x="148902" y="61931"/>
                    <a:pt x="151196" y="61166"/>
                  </a:cubicBezTo>
                  <a:cubicBezTo>
                    <a:pt x="155019" y="60402"/>
                    <a:pt x="151961" y="53521"/>
                    <a:pt x="155019" y="50462"/>
                  </a:cubicBezTo>
                  <a:cubicBezTo>
                    <a:pt x="158077" y="47404"/>
                    <a:pt x="152725" y="40523"/>
                    <a:pt x="158077" y="40523"/>
                  </a:cubicBezTo>
                  <a:cubicBezTo>
                    <a:pt x="162664" y="41287"/>
                    <a:pt x="168017" y="41287"/>
                    <a:pt x="168017" y="34406"/>
                  </a:cubicBezTo>
                  <a:cubicBezTo>
                    <a:pt x="168017" y="32112"/>
                    <a:pt x="169546" y="29819"/>
                    <a:pt x="171075" y="28289"/>
                  </a:cubicBezTo>
                  <a:cubicBezTo>
                    <a:pt x="165723" y="20644"/>
                    <a:pt x="161900" y="7646"/>
                    <a:pt x="161900" y="7646"/>
                  </a:cubicBezTo>
                  <a:cubicBezTo>
                    <a:pt x="161900" y="7646"/>
                    <a:pt x="149667" y="13762"/>
                    <a:pt x="143550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589B9258-E78A-4173-9467-B93324FCC625}"/>
                </a:ext>
              </a:extLst>
            </p:cNvPr>
            <p:cNvSpPr/>
            <p:nvPr/>
          </p:nvSpPr>
          <p:spPr>
            <a:xfrm>
              <a:off x="6563345" y="3002981"/>
              <a:ext cx="171075" cy="80281"/>
            </a:xfrm>
            <a:custGeom>
              <a:avLst/>
              <a:gdLst>
                <a:gd name="connsiteX0" fmla="*/ 143550 w 171075"/>
                <a:gd name="connsiteY0" fmla="*/ 6881 h 80281"/>
                <a:gd name="connsiteX1" fmla="*/ 122142 w 171075"/>
                <a:gd name="connsiteY1" fmla="*/ 0 h 80281"/>
                <a:gd name="connsiteX2" fmla="*/ 118319 w 171075"/>
                <a:gd name="connsiteY2" fmla="*/ 11469 h 80281"/>
                <a:gd name="connsiteX3" fmla="*/ 98440 w 171075"/>
                <a:gd name="connsiteY3" fmla="*/ 12998 h 80281"/>
                <a:gd name="connsiteX4" fmla="*/ 86206 w 171075"/>
                <a:gd name="connsiteY4" fmla="*/ 22173 h 80281"/>
                <a:gd name="connsiteX5" fmla="*/ 77032 w 171075"/>
                <a:gd name="connsiteY5" fmla="*/ 37464 h 80281"/>
                <a:gd name="connsiteX6" fmla="*/ 67857 w 171075"/>
                <a:gd name="connsiteY6" fmla="*/ 44346 h 80281"/>
                <a:gd name="connsiteX7" fmla="*/ 44154 w 171075"/>
                <a:gd name="connsiteY7" fmla="*/ 48933 h 80281"/>
                <a:gd name="connsiteX8" fmla="*/ 30392 w 171075"/>
                <a:gd name="connsiteY8" fmla="*/ 49698 h 80281"/>
                <a:gd name="connsiteX9" fmla="*/ 16630 w 171075"/>
                <a:gd name="connsiteY9" fmla="*/ 51992 h 80281"/>
                <a:gd name="connsiteX10" fmla="*/ 2867 w 171075"/>
                <a:gd name="connsiteY10" fmla="*/ 48169 h 80281"/>
                <a:gd name="connsiteX11" fmla="*/ 574 w 171075"/>
                <a:gd name="connsiteY11" fmla="*/ 61166 h 80281"/>
                <a:gd name="connsiteX12" fmla="*/ 12042 w 171075"/>
                <a:gd name="connsiteY12" fmla="*/ 67283 h 80281"/>
                <a:gd name="connsiteX13" fmla="*/ 26569 w 171075"/>
                <a:gd name="connsiteY13" fmla="*/ 70341 h 80281"/>
                <a:gd name="connsiteX14" fmla="*/ 41096 w 171075"/>
                <a:gd name="connsiteY14" fmla="*/ 65754 h 80281"/>
                <a:gd name="connsiteX15" fmla="*/ 59446 w 171075"/>
                <a:gd name="connsiteY15" fmla="*/ 62696 h 80281"/>
                <a:gd name="connsiteX16" fmla="*/ 64034 w 171075"/>
                <a:gd name="connsiteY16" fmla="*/ 72635 h 80281"/>
                <a:gd name="connsiteX17" fmla="*/ 85442 w 171075"/>
                <a:gd name="connsiteY17" fmla="*/ 75693 h 80281"/>
                <a:gd name="connsiteX18" fmla="*/ 111438 w 171075"/>
                <a:gd name="connsiteY18" fmla="*/ 80281 h 80281"/>
                <a:gd name="connsiteX19" fmla="*/ 131317 w 171075"/>
                <a:gd name="connsiteY19" fmla="*/ 72635 h 80281"/>
                <a:gd name="connsiteX20" fmla="*/ 147373 w 171075"/>
                <a:gd name="connsiteY20" fmla="*/ 67283 h 80281"/>
                <a:gd name="connsiteX21" fmla="*/ 147373 w 171075"/>
                <a:gd name="connsiteY21" fmla="*/ 67283 h 80281"/>
                <a:gd name="connsiteX22" fmla="*/ 151196 w 171075"/>
                <a:gd name="connsiteY22" fmla="*/ 61166 h 80281"/>
                <a:gd name="connsiteX23" fmla="*/ 155019 w 171075"/>
                <a:gd name="connsiteY23" fmla="*/ 50462 h 80281"/>
                <a:gd name="connsiteX24" fmla="*/ 158077 w 171075"/>
                <a:gd name="connsiteY24" fmla="*/ 40523 h 80281"/>
                <a:gd name="connsiteX25" fmla="*/ 168017 w 171075"/>
                <a:gd name="connsiteY25" fmla="*/ 34406 h 80281"/>
                <a:gd name="connsiteX26" fmla="*/ 171075 w 171075"/>
                <a:gd name="connsiteY26" fmla="*/ 28289 h 80281"/>
                <a:gd name="connsiteX27" fmla="*/ 161900 w 171075"/>
                <a:gd name="connsiteY27" fmla="*/ 7646 h 80281"/>
                <a:gd name="connsiteX28" fmla="*/ 143550 w 171075"/>
                <a:gd name="connsiteY28" fmla="*/ 6881 h 8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75" h="80281">
                  <a:moveTo>
                    <a:pt x="143550" y="6881"/>
                  </a:moveTo>
                  <a:cubicBezTo>
                    <a:pt x="137433" y="0"/>
                    <a:pt x="122142" y="0"/>
                    <a:pt x="122142" y="0"/>
                  </a:cubicBezTo>
                  <a:cubicBezTo>
                    <a:pt x="122142" y="0"/>
                    <a:pt x="120612" y="6881"/>
                    <a:pt x="118319" y="11469"/>
                  </a:cubicBezTo>
                  <a:cubicBezTo>
                    <a:pt x="116025" y="14527"/>
                    <a:pt x="105321" y="14527"/>
                    <a:pt x="98440" y="12998"/>
                  </a:cubicBezTo>
                  <a:cubicBezTo>
                    <a:pt x="96146" y="16056"/>
                    <a:pt x="86971" y="17585"/>
                    <a:pt x="86206" y="22173"/>
                  </a:cubicBezTo>
                  <a:cubicBezTo>
                    <a:pt x="84678" y="26760"/>
                    <a:pt x="73209" y="24467"/>
                    <a:pt x="77032" y="37464"/>
                  </a:cubicBezTo>
                  <a:cubicBezTo>
                    <a:pt x="80855" y="50462"/>
                    <a:pt x="71680" y="45875"/>
                    <a:pt x="67857" y="44346"/>
                  </a:cubicBezTo>
                  <a:cubicBezTo>
                    <a:pt x="64034" y="42816"/>
                    <a:pt x="47977" y="45110"/>
                    <a:pt x="44154" y="48933"/>
                  </a:cubicBezTo>
                  <a:cubicBezTo>
                    <a:pt x="40331" y="53521"/>
                    <a:pt x="34215" y="51992"/>
                    <a:pt x="30392" y="49698"/>
                  </a:cubicBezTo>
                  <a:cubicBezTo>
                    <a:pt x="26569" y="47404"/>
                    <a:pt x="19688" y="46639"/>
                    <a:pt x="16630" y="51992"/>
                  </a:cubicBezTo>
                  <a:cubicBezTo>
                    <a:pt x="13571" y="57344"/>
                    <a:pt x="8219" y="47404"/>
                    <a:pt x="2867" y="48169"/>
                  </a:cubicBezTo>
                  <a:cubicBezTo>
                    <a:pt x="-1721" y="48933"/>
                    <a:pt x="574" y="58873"/>
                    <a:pt x="574" y="61166"/>
                  </a:cubicBezTo>
                  <a:cubicBezTo>
                    <a:pt x="574" y="63460"/>
                    <a:pt x="7455" y="69577"/>
                    <a:pt x="12042" y="67283"/>
                  </a:cubicBezTo>
                  <a:cubicBezTo>
                    <a:pt x="16630" y="64989"/>
                    <a:pt x="21982" y="68048"/>
                    <a:pt x="26569" y="70341"/>
                  </a:cubicBezTo>
                  <a:cubicBezTo>
                    <a:pt x="30392" y="73400"/>
                    <a:pt x="38038" y="68048"/>
                    <a:pt x="41096" y="65754"/>
                  </a:cubicBezTo>
                  <a:cubicBezTo>
                    <a:pt x="43390" y="62696"/>
                    <a:pt x="57917" y="62696"/>
                    <a:pt x="59446" y="62696"/>
                  </a:cubicBezTo>
                  <a:cubicBezTo>
                    <a:pt x="60975" y="62696"/>
                    <a:pt x="61740" y="71106"/>
                    <a:pt x="64034" y="72635"/>
                  </a:cubicBezTo>
                  <a:cubicBezTo>
                    <a:pt x="66327" y="74164"/>
                    <a:pt x="76267" y="75693"/>
                    <a:pt x="85442" y="75693"/>
                  </a:cubicBezTo>
                  <a:cubicBezTo>
                    <a:pt x="93852" y="76458"/>
                    <a:pt x="106850" y="80281"/>
                    <a:pt x="111438" y="80281"/>
                  </a:cubicBezTo>
                  <a:cubicBezTo>
                    <a:pt x="115261" y="80281"/>
                    <a:pt x="122142" y="72635"/>
                    <a:pt x="131317" y="72635"/>
                  </a:cubicBezTo>
                  <a:cubicBezTo>
                    <a:pt x="140492" y="72635"/>
                    <a:pt x="145844" y="66519"/>
                    <a:pt x="147373" y="67283"/>
                  </a:cubicBezTo>
                  <a:cubicBezTo>
                    <a:pt x="147373" y="67283"/>
                    <a:pt x="147373" y="67283"/>
                    <a:pt x="147373" y="67283"/>
                  </a:cubicBezTo>
                  <a:cubicBezTo>
                    <a:pt x="148138" y="64225"/>
                    <a:pt x="148902" y="61931"/>
                    <a:pt x="151196" y="61166"/>
                  </a:cubicBezTo>
                  <a:cubicBezTo>
                    <a:pt x="155019" y="60402"/>
                    <a:pt x="151961" y="53521"/>
                    <a:pt x="155019" y="50462"/>
                  </a:cubicBezTo>
                  <a:cubicBezTo>
                    <a:pt x="158077" y="47404"/>
                    <a:pt x="152725" y="40523"/>
                    <a:pt x="158077" y="40523"/>
                  </a:cubicBezTo>
                  <a:cubicBezTo>
                    <a:pt x="162664" y="41287"/>
                    <a:pt x="168017" y="41287"/>
                    <a:pt x="168017" y="34406"/>
                  </a:cubicBezTo>
                  <a:cubicBezTo>
                    <a:pt x="168017" y="32112"/>
                    <a:pt x="169546" y="29819"/>
                    <a:pt x="171075" y="28289"/>
                  </a:cubicBezTo>
                  <a:cubicBezTo>
                    <a:pt x="165723" y="20644"/>
                    <a:pt x="161900" y="7646"/>
                    <a:pt x="161900" y="7646"/>
                  </a:cubicBezTo>
                  <a:cubicBezTo>
                    <a:pt x="161900" y="7646"/>
                    <a:pt x="149667" y="13762"/>
                    <a:pt x="143550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A7C5840-C03D-40EB-8FAC-EB2035B207FA}"/>
                </a:ext>
              </a:extLst>
            </p:cNvPr>
            <p:cNvSpPr/>
            <p:nvPr/>
          </p:nvSpPr>
          <p:spPr>
            <a:xfrm>
              <a:off x="6710717" y="3013657"/>
              <a:ext cx="149247" cy="89397"/>
            </a:xfrm>
            <a:custGeom>
              <a:avLst/>
              <a:gdLst>
                <a:gd name="connsiteX0" fmla="*/ 145270 w 149247"/>
                <a:gd name="connsiteY0" fmla="*/ 16084 h 89397"/>
                <a:gd name="connsiteX1" fmla="*/ 139919 w 149247"/>
                <a:gd name="connsiteY1" fmla="*/ 12261 h 89397"/>
                <a:gd name="connsiteX2" fmla="*/ 125391 w 149247"/>
                <a:gd name="connsiteY2" fmla="*/ 6909 h 89397"/>
                <a:gd name="connsiteX3" fmla="*/ 103983 w 149247"/>
                <a:gd name="connsiteY3" fmla="*/ 28 h 89397"/>
                <a:gd name="connsiteX4" fmla="*/ 82575 w 149247"/>
                <a:gd name="connsiteY4" fmla="*/ 14555 h 89397"/>
                <a:gd name="connsiteX5" fmla="*/ 58108 w 149247"/>
                <a:gd name="connsiteY5" fmla="*/ 22965 h 89397"/>
                <a:gd name="connsiteX6" fmla="*/ 26760 w 149247"/>
                <a:gd name="connsiteY6" fmla="*/ 22965 h 89397"/>
                <a:gd name="connsiteX7" fmla="*/ 23702 w 149247"/>
                <a:gd name="connsiteY7" fmla="*/ 19142 h 89397"/>
                <a:gd name="connsiteX8" fmla="*/ 20644 w 149247"/>
                <a:gd name="connsiteY8" fmla="*/ 25259 h 89397"/>
                <a:gd name="connsiteX9" fmla="*/ 10704 w 149247"/>
                <a:gd name="connsiteY9" fmla="*/ 31376 h 89397"/>
                <a:gd name="connsiteX10" fmla="*/ 7646 w 149247"/>
                <a:gd name="connsiteY10" fmla="*/ 41315 h 89397"/>
                <a:gd name="connsiteX11" fmla="*/ 3823 w 149247"/>
                <a:gd name="connsiteY11" fmla="*/ 52019 h 89397"/>
                <a:gd name="connsiteX12" fmla="*/ 0 w 149247"/>
                <a:gd name="connsiteY12" fmla="*/ 58136 h 89397"/>
                <a:gd name="connsiteX13" fmla="*/ 5352 w 149247"/>
                <a:gd name="connsiteY13" fmla="*/ 67311 h 89397"/>
                <a:gd name="connsiteX14" fmla="*/ 4588 w 149247"/>
                <a:gd name="connsiteY14" fmla="*/ 68076 h 89397"/>
                <a:gd name="connsiteX15" fmla="*/ 23702 w 149247"/>
                <a:gd name="connsiteY15" fmla="*/ 83367 h 89397"/>
                <a:gd name="connsiteX16" fmla="*/ 47404 w 149247"/>
                <a:gd name="connsiteY16" fmla="*/ 88719 h 89397"/>
                <a:gd name="connsiteX17" fmla="*/ 79517 w 149247"/>
                <a:gd name="connsiteY17" fmla="*/ 78015 h 89397"/>
                <a:gd name="connsiteX18" fmla="*/ 89456 w 149247"/>
                <a:gd name="connsiteY18" fmla="*/ 81073 h 89397"/>
                <a:gd name="connsiteX19" fmla="*/ 96338 w 149247"/>
                <a:gd name="connsiteY19" fmla="*/ 81838 h 89397"/>
                <a:gd name="connsiteX20" fmla="*/ 110100 w 149247"/>
                <a:gd name="connsiteY20" fmla="*/ 71898 h 89397"/>
                <a:gd name="connsiteX21" fmla="*/ 131508 w 149247"/>
                <a:gd name="connsiteY21" fmla="*/ 35199 h 89397"/>
                <a:gd name="connsiteX22" fmla="*/ 146800 w 149247"/>
                <a:gd name="connsiteY22" fmla="*/ 25259 h 89397"/>
                <a:gd name="connsiteX23" fmla="*/ 145270 w 149247"/>
                <a:gd name="connsiteY23" fmla="*/ 16084 h 8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47" h="89397">
                  <a:moveTo>
                    <a:pt x="145270" y="16084"/>
                  </a:moveTo>
                  <a:cubicBezTo>
                    <a:pt x="143742" y="15319"/>
                    <a:pt x="141448" y="14555"/>
                    <a:pt x="139919" y="12261"/>
                  </a:cubicBezTo>
                  <a:cubicBezTo>
                    <a:pt x="133802" y="10732"/>
                    <a:pt x="126921" y="8438"/>
                    <a:pt x="125391" y="6909"/>
                  </a:cubicBezTo>
                  <a:cubicBezTo>
                    <a:pt x="121569" y="3086"/>
                    <a:pt x="106277" y="792"/>
                    <a:pt x="103983" y="28"/>
                  </a:cubicBezTo>
                  <a:cubicBezTo>
                    <a:pt x="101690" y="-737"/>
                    <a:pt x="87162" y="14555"/>
                    <a:pt x="82575" y="14555"/>
                  </a:cubicBezTo>
                  <a:cubicBezTo>
                    <a:pt x="77987" y="14555"/>
                    <a:pt x="58108" y="16849"/>
                    <a:pt x="58108" y="22965"/>
                  </a:cubicBezTo>
                  <a:cubicBezTo>
                    <a:pt x="58108" y="28317"/>
                    <a:pt x="33642" y="29082"/>
                    <a:pt x="26760" y="22965"/>
                  </a:cubicBezTo>
                  <a:cubicBezTo>
                    <a:pt x="25996" y="22201"/>
                    <a:pt x="24467" y="20671"/>
                    <a:pt x="23702" y="19142"/>
                  </a:cubicBezTo>
                  <a:cubicBezTo>
                    <a:pt x="22173" y="20671"/>
                    <a:pt x="20644" y="22965"/>
                    <a:pt x="20644" y="25259"/>
                  </a:cubicBezTo>
                  <a:cubicBezTo>
                    <a:pt x="20644" y="32905"/>
                    <a:pt x="15292" y="32140"/>
                    <a:pt x="10704" y="31376"/>
                  </a:cubicBezTo>
                  <a:cubicBezTo>
                    <a:pt x="6117" y="30611"/>
                    <a:pt x="10704" y="37492"/>
                    <a:pt x="7646" y="41315"/>
                  </a:cubicBezTo>
                  <a:cubicBezTo>
                    <a:pt x="4588" y="44373"/>
                    <a:pt x="7646" y="51255"/>
                    <a:pt x="3823" y="52019"/>
                  </a:cubicBezTo>
                  <a:cubicBezTo>
                    <a:pt x="1529" y="52019"/>
                    <a:pt x="765" y="55078"/>
                    <a:pt x="0" y="58136"/>
                  </a:cubicBezTo>
                  <a:cubicBezTo>
                    <a:pt x="1529" y="58900"/>
                    <a:pt x="5352" y="67311"/>
                    <a:pt x="5352" y="67311"/>
                  </a:cubicBezTo>
                  <a:cubicBezTo>
                    <a:pt x="5352" y="67311"/>
                    <a:pt x="5352" y="67311"/>
                    <a:pt x="4588" y="68076"/>
                  </a:cubicBezTo>
                  <a:cubicBezTo>
                    <a:pt x="9940" y="71134"/>
                    <a:pt x="20644" y="78015"/>
                    <a:pt x="23702" y="83367"/>
                  </a:cubicBezTo>
                  <a:cubicBezTo>
                    <a:pt x="28290" y="89484"/>
                    <a:pt x="41288" y="90248"/>
                    <a:pt x="47404" y="88719"/>
                  </a:cubicBezTo>
                  <a:cubicBezTo>
                    <a:pt x="53521" y="87190"/>
                    <a:pt x="79517" y="78015"/>
                    <a:pt x="79517" y="78015"/>
                  </a:cubicBezTo>
                  <a:cubicBezTo>
                    <a:pt x="79517" y="78015"/>
                    <a:pt x="85633" y="80309"/>
                    <a:pt x="89456" y="81073"/>
                  </a:cubicBezTo>
                  <a:cubicBezTo>
                    <a:pt x="90221" y="81073"/>
                    <a:pt x="92515" y="81838"/>
                    <a:pt x="96338" y="81838"/>
                  </a:cubicBezTo>
                  <a:cubicBezTo>
                    <a:pt x="97867" y="79544"/>
                    <a:pt x="103983" y="78015"/>
                    <a:pt x="110100" y="71898"/>
                  </a:cubicBezTo>
                  <a:cubicBezTo>
                    <a:pt x="116981" y="64253"/>
                    <a:pt x="128450" y="37492"/>
                    <a:pt x="131508" y="35199"/>
                  </a:cubicBezTo>
                  <a:cubicBezTo>
                    <a:pt x="134567" y="32905"/>
                    <a:pt x="142977" y="28317"/>
                    <a:pt x="146800" y="25259"/>
                  </a:cubicBezTo>
                  <a:cubicBezTo>
                    <a:pt x="150623" y="21436"/>
                    <a:pt x="149858" y="17613"/>
                    <a:pt x="145270" y="1608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101DD8E3-034D-418B-BFC6-52357FC52679}"/>
                </a:ext>
              </a:extLst>
            </p:cNvPr>
            <p:cNvSpPr/>
            <p:nvPr/>
          </p:nvSpPr>
          <p:spPr>
            <a:xfrm>
              <a:off x="6710717" y="3013657"/>
              <a:ext cx="149247" cy="89397"/>
            </a:xfrm>
            <a:custGeom>
              <a:avLst/>
              <a:gdLst>
                <a:gd name="connsiteX0" fmla="*/ 145270 w 149247"/>
                <a:gd name="connsiteY0" fmla="*/ 16084 h 89397"/>
                <a:gd name="connsiteX1" fmla="*/ 139919 w 149247"/>
                <a:gd name="connsiteY1" fmla="*/ 12261 h 89397"/>
                <a:gd name="connsiteX2" fmla="*/ 125391 w 149247"/>
                <a:gd name="connsiteY2" fmla="*/ 6909 h 89397"/>
                <a:gd name="connsiteX3" fmla="*/ 103983 w 149247"/>
                <a:gd name="connsiteY3" fmla="*/ 28 h 89397"/>
                <a:gd name="connsiteX4" fmla="*/ 82575 w 149247"/>
                <a:gd name="connsiteY4" fmla="*/ 14555 h 89397"/>
                <a:gd name="connsiteX5" fmla="*/ 58108 w 149247"/>
                <a:gd name="connsiteY5" fmla="*/ 22965 h 89397"/>
                <a:gd name="connsiteX6" fmla="*/ 26760 w 149247"/>
                <a:gd name="connsiteY6" fmla="*/ 22965 h 89397"/>
                <a:gd name="connsiteX7" fmla="*/ 23702 w 149247"/>
                <a:gd name="connsiteY7" fmla="*/ 19142 h 89397"/>
                <a:gd name="connsiteX8" fmla="*/ 20644 w 149247"/>
                <a:gd name="connsiteY8" fmla="*/ 25259 h 89397"/>
                <a:gd name="connsiteX9" fmla="*/ 10704 w 149247"/>
                <a:gd name="connsiteY9" fmla="*/ 31376 h 89397"/>
                <a:gd name="connsiteX10" fmla="*/ 7646 w 149247"/>
                <a:gd name="connsiteY10" fmla="*/ 41315 h 89397"/>
                <a:gd name="connsiteX11" fmla="*/ 3823 w 149247"/>
                <a:gd name="connsiteY11" fmla="*/ 52019 h 89397"/>
                <a:gd name="connsiteX12" fmla="*/ 0 w 149247"/>
                <a:gd name="connsiteY12" fmla="*/ 58136 h 89397"/>
                <a:gd name="connsiteX13" fmla="*/ 5352 w 149247"/>
                <a:gd name="connsiteY13" fmla="*/ 67311 h 89397"/>
                <a:gd name="connsiteX14" fmla="*/ 4588 w 149247"/>
                <a:gd name="connsiteY14" fmla="*/ 68076 h 89397"/>
                <a:gd name="connsiteX15" fmla="*/ 23702 w 149247"/>
                <a:gd name="connsiteY15" fmla="*/ 83367 h 89397"/>
                <a:gd name="connsiteX16" fmla="*/ 47404 w 149247"/>
                <a:gd name="connsiteY16" fmla="*/ 88719 h 89397"/>
                <a:gd name="connsiteX17" fmla="*/ 79517 w 149247"/>
                <a:gd name="connsiteY17" fmla="*/ 78015 h 89397"/>
                <a:gd name="connsiteX18" fmla="*/ 89456 w 149247"/>
                <a:gd name="connsiteY18" fmla="*/ 81073 h 89397"/>
                <a:gd name="connsiteX19" fmla="*/ 96338 w 149247"/>
                <a:gd name="connsiteY19" fmla="*/ 81838 h 89397"/>
                <a:gd name="connsiteX20" fmla="*/ 110100 w 149247"/>
                <a:gd name="connsiteY20" fmla="*/ 71898 h 89397"/>
                <a:gd name="connsiteX21" fmla="*/ 131508 w 149247"/>
                <a:gd name="connsiteY21" fmla="*/ 35199 h 89397"/>
                <a:gd name="connsiteX22" fmla="*/ 146800 w 149247"/>
                <a:gd name="connsiteY22" fmla="*/ 25259 h 89397"/>
                <a:gd name="connsiteX23" fmla="*/ 145270 w 149247"/>
                <a:gd name="connsiteY23" fmla="*/ 16084 h 8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47" h="89397">
                  <a:moveTo>
                    <a:pt x="145270" y="16084"/>
                  </a:moveTo>
                  <a:cubicBezTo>
                    <a:pt x="143742" y="15319"/>
                    <a:pt x="141448" y="14555"/>
                    <a:pt x="139919" y="12261"/>
                  </a:cubicBezTo>
                  <a:cubicBezTo>
                    <a:pt x="133802" y="10732"/>
                    <a:pt x="126921" y="8438"/>
                    <a:pt x="125391" y="6909"/>
                  </a:cubicBezTo>
                  <a:cubicBezTo>
                    <a:pt x="121569" y="3086"/>
                    <a:pt x="106277" y="792"/>
                    <a:pt x="103983" y="28"/>
                  </a:cubicBezTo>
                  <a:cubicBezTo>
                    <a:pt x="101690" y="-737"/>
                    <a:pt x="87162" y="14555"/>
                    <a:pt x="82575" y="14555"/>
                  </a:cubicBezTo>
                  <a:cubicBezTo>
                    <a:pt x="77987" y="14555"/>
                    <a:pt x="58108" y="16849"/>
                    <a:pt x="58108" y="22965"/>
                  </a:cubicBezTo>
                  <a:cubicBezTo>
                    <a:pt x="58108" y="28317"/>
                    <a:pt x="33642" y="29082"/>
                    <a:pt x="26760" y="22965"/>
                  </a:cubicBezTo>
                  <a:cubicBezTo>
                    <a:pt x="25996" y="22201"/>
                    <a:pt x="24467" y="20671"/>
                    <a:pt x="23702" y="19142"/>
                  </a:cubicBezTo>
                  <a:cubicBezTo>
                    <a:pt x="22173" y="20671"/>
                    <a:pt x="20644" y="22965"/>
                    <a:pt x="20644" y="25259"/>
                  </a:cubicBezTo>
                  <a:cubicBezTo>
                    <a:pt x="20644" y="32905"/>
                    <a:pt x="15292" y="32140"/>
                    <a:pt x="10704" y="31376"/>
                  </a:cubicBezTo>
                  <a:cubicBezTo>
                    <a:pt x="6117" y="30611"/>
                    <a:pt x="10704" y="37492"/>
                    <a:pt x="7646" y="41315"/>
                  </a:cubicBezTo>
                  <a:cubicBezTo>
                    <a:pt x="4588" y="44373"/>
                    <a:pt x="7646" y="51255"/>
                    <a:pt x="3823" y="52019"/>
                  </a:cubicBezTo>
                  <a:cubicBezTo>
                    <a:pt x="1529" y="52019"/>
                    <a:pt x="765" y="55078"/>
                    <a:pt x="0" y="58136"/>
                  </a:cubicBezTo>
                  <a:cubicBezTo>
                    <a:pt x="1529" y="58900"/>
                    <a:pt x="5352" y="67311"/>
                    <a:pt x="5352" y="67311"/>
                  </a:cubicBezTo>
                  <a:cubicBezTo>
                    <a:pt x="5352" y="67311"/>
                    <a:pt x="5352" y="67311"/>
                    <a:pt x="4588" y="68076"/>
                  </a:cubicBezTo>
                  <a:cubicBezTo>
                    <a:pt x="9940" y="71134"/>
                    <a:pt x="20644" y="78015"/>
                    <a:pt x="23702" y="83367"/>
                  </a:cubicBezTo>
                  <a:cubicBezTo>
                    <a:pt x="28290" y="89484"/>
                    <a:pt x="41288" y="90248"/>
                    <a:pt x="47404" y="88719"/>
                  </a:cubicBezTo>
                  <a:cubicBezTo>
                    <a:pt x="53521" y="87190"/>
                    <a:pt x="79517" y="78015"/>
                    <a:pt x="79517" y="78015"/>
                  </a:cubicBezTo>
                  <a:cubicBezTo>
                    <a:pt x="79517" y="78015"/>
                    <a:pt x="85633" y="80309"/>
                    <a:pt x="89456" y="81073"/>
                  </a:cubicBezTo>
                  <a:cubicBezTo>
                    <a:pt x="90221" y="81073"/>
                    <a:pt x="92515" y="81838"/>
                    <a:pt x="96338" y="81838"/>
                  </a:cubicBezTo>
                  <a:cubicBezTo>
                    <a:pt x="97867" y="79544"/>
                    <a:pt x="103983" y="78015"/>
                    <a:pt x="110100" y="71898"/>
                  </a:cubicBezTo>
                  <a:cubicBezTo>
                    <a:pt x="116981" y="64253"/>
                    <a:pt x="128450" y="37492"/>
                    <a:pt x="131508" y="35199"/>
                  </a:cubicBezTo>
                  <a:cubicBezTo>
                    <a:pt x="134567" y="32905"/>
                    <a:pt x="142977" y="28317"/>
                    <a:pt x="146800" y="25259"/>
                  </a:cubicBezTo>
                  <a:cubicBezTo>
                    <a:pt x="150623" y="21436"/>
                    <a:pt x="149858" y="17613"/>
                    <a:pt x="145270" y="1608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CC31D6BF-94E7-44AA-B1C2-45469206F830}"/>
                </a:ext>
              </a:extLst>
            </p:cNvPr>
            <p:cNvSpPr/>
            <p:nvPr/>
          </p:nvSpPr>
          <p:spPr>
            <a:xfrm>
              <a:off x="6624206" y="2938756"/>
              <a:ext cx="143090" cy="78023"/>
            </a:xfrm>
            <a:custGeom>
              <a:avLst/>
              <a:gdLst>
                <a:gd name="connsiteX0" fmla="*/ 136209 w 143090"/>
                <a:gd name="connsiteY0" fmla="*/ 35935 h 78023"/>
                <a:gd name="connsiteX1" fmla="*/ 120918 w 143090"/>
                <a:gd name="connsiteY1" fmla="*/ 32113 h 78023"/>
                <a:gd name="connsiteX2" fmla="*/ 114801 w 143090"/>
                <a:gd name="connsiteY2" fmla="*/ 22937 h 78023"/>
                <a:gd name="connsiteX3" fmla="*/ 101803 w 143090"/>
                <a:gd name="connsiteY3" fmla="*/ 25231 h 78023"/>
                <a:gd name="connsiteX4" fmla="*/ 89570 w 143090"/>
                <a:gd name="connsiteY4" fmla="*/ 19879 h 78023"/>
                <a:gd name="connsiteX5" fmla="*/ 74278 w 143090"/>
                <a:gd name="connsiteY5" fmla="*/ 8410 h 78023"/>
                <a:gd name="connsiteX6" fmla="*/ 60516 w 143090"/>
                <a:gd name="connsiteY6" fmla="*/ 0 h 78023"/>
                <a:gd name="connsiteX7" fmla="*/ 58987 w 143090"/>
                <a:gd name="connsiteY7" fmla="*/ 2294 h 78023"/>
                <a:gd name="connsiteX8" fmla="*/ 46754 w 143090"/>
                <a:gd name="connsiteY8" fmla="*/ 3058 h 78023"/>
                <a:gd name="connsiteX9" fmla="*/ 27639 w 143090"/>
                <a:gd name="connsiteY9" fmla="*/ 12233 h 78023"/>
                <a:gd name="connsiteX10" fmla="*/ 3172 w 143090"/>
                <a:gd name="connsiteY10" fmla="*/ 22173 h 78023"/>
                <a:gd name="connsiteX11" fmla="*/ 4702 w 143090"/>
                <a:gd name="connsiteY11" fmla="*/ 35171 h 78023"/>
                <a:gd name="connsiteX12" fmla="*/ 12348 w 143090"/>
                <a:gd name="connsiteY12" fmla="*/ 55814 h 78023"/>
                <a:gd name="connsiteX13" fmla="*/ 36814 w 143090"/>
                <a:gd name="connsiteY13" fmla="*/ 74929 h 78023"/>
                <a:gd name="connsiteX14" fmla="*/ 36814 w 143090"/>
                <a:gd name="connsiteY14" fmla="*/ 76458 h 78023"/>
                <a:gd name="connsiteX15" fmla="*/ 56693 w 143090"/>
                <a:gd name="connsiteY15" fmla="*/ 74929 h 78023"/>
                <a:gd name="connsiteX16" fmla="*/ 60516 w 143090"/>
                <a:gd name="connsiteY16" fmla="*/ 63460 h 78023"/>
                <a:gd name="connsiteX17" fmla="*/ 81924 w 143090"/>
                <a:gd name="connsiteY17" fmla="*/ 70342 h 78023"/>
                <a:gd name="connsiteX18" fmla="*/ 99510 w 143090"/>
                <a:gd name="connsiteY18" fmla="*/ 72635 h 78023"/>
                <a:gd name="connsiteX19" fmla="*/ 101039 w 143090"/>
                <a:gd name="connsiteY19" fmla="*/ 77223 h 78023"/>
                <a:gd name="connsiteX20" fmla="*/ 107155 w 143090"/>
                <a:gd name="connsiteY20" fmla="*/ 69577 h 78023"/>
                <a:gd name="connsiteX21" fmla="*/ 129328 w 143090"/>
                <a:gd name="connsiteY21" fmla="*/ 58108 h 78023"/>
                <a:gd name="connsiteX22" fmla="*/ 143091 w 143090"/>
                <a:gd name="connsiteY22" fmla="*/ 46640 h 78023"/>
                <a:gd name="connsiteX23" fmla="*/ 136209 w 143090"/>
                <a:gd name="connsiteY23" fmla="*/ 35935 h 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090" h="78023">
                  <a:moveTo>
                    <a:pt x="136209" y="35935"/>
                  </a:moveTo>
                  <a:cubicBezTo>
                    <a:pt x="132386" y="33642"/>
                    <a:pt x="121683" y="35171"/>
                    <a:pt x="120918" y="32113"/>
                  </a:cubicBezTo>
                  <a:cubicBezTo>
                    <a:pt x="120153" y="29054"/>
                    <a:pt x="119389" y="22937"/>
                    <a:pt x="114801" y="22937"/>
                  </a:cubicBezTo>
                  <a:cubicBezTo>
                    <a:pt x="110214" y="22937"/>
                    <a:pt x="104097" y="19879"/>
                    <a:pt x="101803" y="25231"/>
                  </a:cubicBezTo>
                  <a:cubicBezTo>
                    <a:pt x="99510" y="30583"/>
                    <a:pt x="90334" y="23702"/>
                    <a:pt x="89570" y="19879"/>
                  </a:cubicBezTo>
                  <a:cubicBezTo>
                    <a:pt x="88806" y="16056"/>
                    <a:pt x="84983" y="12998"/>
                    <a:pt x="74278" y="8410"/>
                  </a:cubicBezTo>
                  <a:cubicBezTo>
                    <a:pt x="69691" y="6881"/>
                    <a:pt x="65103" y="3823"/>
                    <a:pt x="60516" y="0"/>
                  </a:cubicBezTo>
                  <a:cubicBezTo>
                    <a:pt x="60516" y="765"/>
                    <a:pt x="59751" y="1529"/>
                    <a:pt x="58987" y="2294"/>
                  </a:cubicBezTo>
                  <a:cubicBezTo>
                    <a:pt x="56693" y="5352"/>
                    <a:pt x="49812" y="-765"/>
                    <a:pt x="46754" y="3058"/>
                  </a:cubicBezTo>
                  <a:cubicBezTo>
                    <a:pt x="43695" y="6117"/>
                    <a:pt x="32991" y="6881"/>
                    <a:pt x="27639" y="12233"/>
                  </a:cubicBezTo>
                  <a:cubicBezTo>
                    <a:pt x="22287" y="17585"/>
                    <a:pt x="10053" y="20644"/>
                    <a:pt x="3172" y="22173"/>
                  </a:cubicBezTo>
                  <a:cubicBezTo>
                    <a:pt x="-3709" y="23702"/>
                    <a:pt x="2408" y="30583"/>
                    <a:pt x="4702" y="35171"/>
                  </a:cubicBezTo>
                  <a:cubicBezTo>
                    <a:pt x="6995" y="39758"/>
                    <a:pt x="6995" y="51992"/>
                    <a:pt x="12348" y="55814"/>
                  </a:cubicBezTo>
                  <a:cubicBezTo>
                    <a:pt x="17699" y="59637"/>
                    <a:pt x="34520" y="71106"/>
                    <a:pt x="36814" y="74929"/>
                  </a:cubicBezTo>
                  <a:cubicBezTo>
                    <a:pt x="36814" y="75694"/>
                    <a:pt x="36814" y="76458"/>
                    <a:pt x="36814" y="76458"/>
                  </a:cubicBezTo>
                  <a:cubicBezTo>
                    <a:pt x="43695" y="78752"/>
                    <a:pt x="55164" y="78752"/>
                    <a:pt x="56693" y="74929"/>
                  </a:cubicBezTo>
                  <a:cubicBezTo>
                    <a:pt x="58987" y="71106"/>
                    <a:pt x="60516" y="63460"/>
                    <a:pt x="60516" y="63460"/>
                  </a:cubicBezTo>
                  <a:cubicBezTo>
                    <a:pt x="60516" y="63460"/>
                    <a:pt x="75808" y="63460"/>
                    <a:pt x="81924" y="70342"/>
                  </a:cubicBezTo>
                  <a:cubicBezTo>
                    <a:pt x="88041" y="77223"/>
                    <a:pt x="99510" y="72635"/>
                    <a:pt x="99510" y="72635"/>
                  </a:cubicBezTo>
                  <a:cubicBezTo>
                    <a:pt x="99510" y="72635"/>
                    <a:pt x="100274" y="74929"/>
                    <a:pt x="101039" y="77223"/>
                  </a:cubicBezTo>
                  <a:cubicBezTo>
                    <a:pt x="102568" y="73400"/>
                    <a:pt x="104862" y="69577"/>
                    <a:pt x="107155" y="69577"/>
                  </a:cubicBezTo>
                  <a:cubicBezTo>
                    <a:pt x="113272" y="68812"/>
                    <a:pt x="123212" y="67283"/>
                    <a:pt x="129328" y="58108"/>
                  </a:cubicBezTo>
                  <a:cubicBezTo>
                    <a:pt x="132386" y="52756"/>
                    <a:pt x="138503" y="48933"/>
                    <a:pt x="143091" y="46640"/>
                  </a:cubicBezTo>
                  <a:cubicBezTo>
                    <a:pt x="140797" y="43581"/>
                    <a:pt x="139268" y="37465"/>
                    <a:pt x="136209" y="359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21CBFDE5-A445-4A2B-A963-D3690ADB96AA}"/>
                </a:ext>
              </a:extLst>
            </p:cNvPr>
            <p:cNvSpPr/>
            <p:nvPr/>
          </p:nvSpPr>
          <p:spPr>
            <a:xfrm>
              <a:off x="6624206" y="2938756"/>
              <a:ext cx="143090" cy="78023"/>
            </a:xfrm>
            <a:custGeom>
              <a:avLst/>
              <a:gdLst>
                <a:gd name="connsiteX0" fmla="*/ 136209 w 143090"/>
                <a:gd name="connsiteY0" fmla="*/ 35935 h 78023"/>
                <a:gd name="connsiteX1" fmla="*/ 120918 w 143090"/>
                <a:gd name="connsiteY1" fmla="*/ 32113 h 78023"/>
                <a:gd name="connsiteX2" fmla="*/ 114801 w 143090"/>
                <a:gd name="connsiteY2" fmla="*/ 22937 h 78023"/>
                <a:gd name="connsiteX3" fmla="*/ 101803 w 143090"/>
                <a:gd name="connsiteY3" fmla="*/ 25231 h 78023"/>
                <a:gd name="connsiteX4" fmla="*/ 89570 w 143090"/>
                <a:gd name="connsiteY4" fmla="*/ 19879 h 78023"/>
                <a:gd name="connsiteX5" fmla="*/ 74278 w 143090"/>
                <a:gd name="connsiteY5" fmla="*/ 8410 h 78023"/>
                <a:gd name="connsiteX6" fmla="*/ 60516 w 143090"/>
                <a:gd name="connsiteY6" fmla="*/ 0 h 78023"/>
                <a:gd name="connsiteX7" fmla="*/ 58987 w 143090"/>
                <a:gd name="connsiteY7" fmla="*/ 2294 h 78023"/>
                <a:gd name="connsiteX8" fmla="*/ 46754 w 143090"/>
                <a:gd name="connsiteY8" fmla="*/ 3058 h 78023"/>
                <a:gd name="connsiteX9" fmla="*/ 27639 w 143090"/>
                <a:gd name="connsiteY9" fmla="*/ 12233 h 78023"/>
                <a:gd name="connsiteX10" fmla="*/ 3172 w 143090"/>
                <a:gd name="connsiteY10" fmla="*/ 22173 h 78023"/>
                <a:gd name="connsiteX11" fmla="*/ 4702 w 143090"/>
                <a:gd name="connsiteY11" fmla="*/ 35171 h 78023"/>
                <a:gd name="connsiteX12" fmla="*/ 12348 w 143090"/>
                <a:gd name="connsiteY12" fmla="*/ 55814 h 78023"/>
                <a:gd name="connsiteX13" fmla="*/ 36814 w 143090"/>
                <a:gd name="connsiteY13" fmla="*/ 74929 h 78023"/>
                <a:gd name="connsiteX14" fmla="*/ 36814 w 143090"/>
                <a:gd name="connsiteY14" fmla="*/ 76458 h 78023"/>
                <a:gd name="connsiteX15" fmla="*/ 56693 w 143090"/>
                <a:gd name="connsiteY15" fmla="*/ 74929 h 78023"/>
                <a:gd name="connsiteX16" fmla="*/ 60516 w 143090"/>
                <a:gd name="connsiteY16" fmla="*/ 63460 h 78023"/>
                <a:gd name="connsiteX17" fmla="*/ 81924 w 143090"/>
                <a:gd name="connsiteY17" fmla="*/ 70342 h 78023"/>
                <a:gd name="connsiteX18" fmla="*/ 99510 w 143090"/>
                <a:gd name="connsiteY18" fmla="*/ 72635 h 78023"/>
                <a:gd name="connsiteX19" fmla="*/ 101039 w 143090"/>
                <a:gd name="connsiteY19" fmla="*/ 77223 h 78023"/>
                <a:gd name="connsiteX20" fmla="*/ 107155 w 143090"/>
                <a:gd name="connsiteY20" fmla="*/ 69577 h 78023"/>
                <a:gd name="connsiteX21" fmla="*/ 129328 w 143090"/>
                <a:gd name="connsiteY21" fmla="*/ 58108 h 78023"/>
                <a:gd name="connsiteX22" fmla="*/ 143091 w 143090"/>
                <a:gd name="connsiteY22" fmla="*/ 46640 h 78023"/>
                <a:gd name="connsiteX23" fmla="*/ 136209 w 143090"/>
                <a:gd name="connsiteY23" fmla="*/ 35935 h 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090" h="78023">
                  <a:moveTo>
                    <a:pt x="136209" y="35935"/>
                  </a:moveTo>
                  <a:cubicBezTo>
                    <a:pt x="132386" y="33642"/>
                    <a:pt x="121683" y="35171"/>
                    <a:pt x="120918" y="32113"/>
                  </a:cubicBezTo>
                  <a:cubicBezTo>
                    <a:pt x="120153" y="29054"/>
                    <a:pt x="119389" y="22937"/>
                    <a:pt x="114801" y="22937"/>
                  </a:cubicBezTo>
                  <a:cubicBezTo>
                    <a:pt x="110214" y="22937"/>
                    <a:pt x="104097" y="19879"/>
                    <a:pt x="101803" y="25231"/>
                  </a:cubicBezTo>
                  <a:cubicBezTo>
                    <a:pt x="99510" y="30583"/>
                    <a:pt x="90334" y="23702"/>
                    <a:pt x="89570" y="19879"/>
                  </a:cubicBezTo>
                  <a:cubicBezTo>
                    <a:pt x="88806" y="16056"/>
                    <a:pt x="84983" y="12998"/>
                    <a:pt x="74278" y="8410"/>
                  </a:cubicBezTo>
                  <a:cubicBezTo>
                    <a:pt x="69691" y="6881"/>
                    <a:pt x="65103" y="3823"/>
                    <a:pt x="60516" y="0"/>
                  </a:cubicBezTo>
                  <a:cubicBezTo>
                    <a:pt x="60516" y="765"/>
                    <a:pt x="59751" y="1529"/>
                    <a:pt x="58987" y="2294"/>
                  </a:cubicBezTo>
                  <a:cubicBezTo>
                    <a:pt x="56693" y="5352"/>
                    <a:pt x="49812" y="-765"/>
                    <a:pt x="46754" y="3058"/>
                  </a:cubicBezTo>
                  <a:cubicBezTo>
                    <a:pt x="43695" y="6117"/>
                    <a:pt x="32991" y="6881"/>
                    <a:pt x="27639" y="12233"/>
                  </a:cubicBezTo>
                  <a:cubicBezTo>
                    <a:pt x="22287" y="17585"/>
                    <a:pt x="10053" y="20644"/>
                    <a:pt x="3172" y="22173"/>
                  </a:cubicBezTo>
                  <a:cubicBezTo>
                    <a:pt x="-3709" y="23702"/>
                    <a:pt x="2408" y="30583"/>
                    <a:pt x="4702" y="35171"/>
                  </a:cubicBezTo>
                  <a:cubicBezTo>
                    <a:pt x="6995" y="39758"/>
                    <a:pt x="6995" y="51992"/>
                    <a:pt x="12348" y="55814"/>
                  </a:cubicBezTo>
                  <a:cubicBezTo>
                    <a:pt x="17699" y="59637"/>
                    <a:pt x="34520" y="71106"/>
                    <a:pt x="36814" y="74929"/>
                  </a:cubicBezTo>
                  <a:cubicBezTo>
                    <a:pt x="36814" y="75694"/>
                    <a:pt x="36814" y="76458"/>
                    <a:pt x="36814" y="76458"/>
                  </a:cubicBezTo>
                  <a:cubicBezTo>
                    <a:pt x="43695" y="78752"/>
                    <a:pt x="55164" y="78752"/>
                    <a:pt x="56693" y="74929"/>
                  </a:cubicBezTo>
                  <a:cubicBezTo>
                    <a:pt x="58987" y="71106"/>
                    <a:pt x="60516" y="63460"/>
                    <a:pt x="60516" y="63460"/>
                  </a:cubicBezTo>
                  <a:cubicBezTo>
                    <a:pt x="60516" y="63460"/>
                    <a:pt x="75808" y="63460"/>
                    <a:pt x="81924" y="70342"/>
                  </a:cubicBezTo>
                  <a:cubicBezTo>
                    <a:pt x="88041" y="77223"/>
                    <a:pt x="99510" y="72635"/>
                    <a:pt x="99510" y="72635"/>
                  </a:cubicBezTo>
                  <a:cubicBezTo>
                    <a:pt x="99510" y="72635"/>
                    <a:pt x="100274" y="74929"/>
                    <a:pt x="101039" y="77223"/>
                  </a:cubicBezTo>
                  <a:cubicBezTo>
                    <a:pt x="102568" y="73400"/>
                    <a:pt x="104862" y="69577"/>
                    <a:pt x="107155" y="69577"/>
                  </a:cubicBezTo>
                  <a:cubicBezTo>
                    <a:pt x="113272" y="68812"/>
                    <a:pt x="123212" y="67283"/>
                    <a:pt x="129328" y="58108"/>
                  </a:cubicBezTo>
                  <a:cubicBezTo>
                    <a:pt x="132386" y="52756"/>
                    <a:pt x="138503" y="48933"/>
                    <a:pt x="143091" y="46640"/>
                  </a:cubicBezTo>
                  <a:cubicBezTo>
                    <a:pt x="140797" y="43581"/>
                    <a:pt x="139268" y="37465"/>
                    <a:pt x="136209" y="359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04A632FA-8337-455A-9556-35DA461F563B}"/>
                </a:ext>
              </a:extLst>
            </p:cNvPr>
            <p:cNvSpPr/>
            <p:nvPr/>
          </p:nvSpPr>
          <p:spPr>
            <a:xfrm>
              <a:off x="6114367" y="3214176"/>
              <a:ext cx="78445" cy="149092"/>
            </a:xfrm>
            <a:custGeom>
              <a:avLst/>
              <a:gdLst>
                <a:gd name="connsiteX0" fmla="*/ 58850 w 78445"/>
                <a:gd name="connsiteY0" fmla="*/ 122162 h 149092"/>
                <a:gd name="connsiteX1" fmla="*/ 53498 w 78445"/>
                <a:gd name="connsiteY1" fmla="*/ 109929 h 149092"/>
                <a:gd name="connsiteX2" fmla="*/ 59615 w 78445"/>
                <a:gd name="connsiteY2" fmla="*/ 96931 h 149092"/>
                <a:gd name="connsiteX3" fmla="*/ 52734 w 78445"/>
                <a:gd name="connsiteY3" fmla="*/ 83933 h 149092"/>
                <a:gd name="connsiteX4" fmla="*/ 58850 w 78445"/>
                <a:gd name="connsiteY4" fmla="*/ 73994 h 149092"/>
                <a:gd name="connsiteX5" fmla="*/ 62673 w 78445"/>
                <a:gd name="connsiteY5" fmla="*/ 57173 h 149092"/>
                <a:gd name="connsiteX6" fmla="*/ 61144 w 78445"/>
                <a:gd name="connsiteY6" fmla="*/ 34235 h 149092"/>
                <a:gd name="connsiteX7" fmla="*/ 76435 w 78445"/>
                <a:gd name="connsiteY7" fmla="*/ 20473 h 149092"/>
                <a:gd name="connsiteX8" fmla="*/ 70319 w 78445"/>
                <a:gd name="connsiteY8" fmla="*/ 10533 h 149092"/>
                <a:gd name="connsiteX9" fmla="*/ 55792 w 78445"/>
                <a:gd name="connsiteY9" fmla="*/ 8240 h 149092"/>
                <a:gd name="connsiteX10" fmla="*/ 46617 w 78445"/>
                <a:gd name="connsiteY10" fmla="*/ 8240 h 149092"/>
                <a:gd name="connsiteX11" fmla="*/ 32090 w 78445"/>
                <a:gd name="connsiteY11" fmla="*/ 4417 h 149092"/>
                <a:gd name="connsiteX12" fmla="*/ 23680 w 78445"/>
                <a:gd name="connsiteY12" fmla="*/ 3652 h 149092"/>
                <a:gd name="connsiteX13" fmla="*/ 17563 w 78445"/>
                <a:gd name="connsiteY13" fmla="*/ 6711 h 149092"/>
                <a:gd name="connsiteX14" fmla="*/ 18327 w 78445"/>
                <a:gd name="connsiteY14" fmla="*/ 23531 h 149092"/>
                <a:gd name="connsiteX15" fmla="*/ 3800 w 78445"/>
                <a:gd name="connsiteY15" fmla="*/ 81640 h 149092"/>
                <a:gd name="connsiteX16" fmla="*/ 12975 w 78445"/>
                <a:gd name="connsiteY16" fmla="*/ 103048 h 149092"/>
                <a:gd name="connsiteX17" fmla="*/ 16034 w 78445"/>
                <a:gd name="connsiteY17" fmla="*/ 144335 h 149092"/>
                <a:gd name="connsiteX18" fmla="*/ 33619 w 78445"/>
                <a:gd name="connsiteY18" fmla="*/ 148923 h 149092"/>
                <a:gd name="connsiteX19" fmla="*/ 51969 w 78445"/>
                <a:gd name="connsiteY19" fmla="*/ 145100 h 149092"/>
                <a:gd name="connsiteX20" fmla="*/ 48911 w 78445"/>
                <a:gd name="connsiteY20" fmla="*/ 137454 h 149092"/>
                <a:gd name="connsiteX21" fmla="*/ 58850 w 78445"/>
                <a:gd name="connsiteY21" fmla="*/ 122162 h 1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445" h="149092">
                  <a:moveTo>
                    <a:pt x="58850" y="122162"/>
                  </a:moveTo>
                  <a:cubicBezTo>
                    <a:pt x="68025" y="120633"/>
                    <a:pt x="56557" y="112223"/>
                    <a:pt x="53498" y="109929"/>
                  </a:cubicBezTo>
                  <a:cubicBezTo>
                    <a:pt x="51204" y="107635"/>
                    <a:pt x="54263" y="96931"/>
                    <a:pt x="59615" y="96931"/>
                  </a:cubicBezTo>
                  <a:cubicBezTo>
                    <a:pt x="64967" y="96931"/>
                    <a:pt x="59615" y="90814"/>
                    <a:pt x="52734" y="83933"/>
                  </a:cubicBezTo>
                  <a:cubicBezTo>
                    <a:pt x="45852" y="77052"/>
                    <a:pt x="52734" y="73994"/>
                    <a:pt x="58850" y="73994"/>
                  </a:cubicBezTo>
                  <a:cubicBezTo>
                    <a:pt x="64967" y="73994"/>
                    <a:pt x="57321" y="63289"/>
                    <a:pt x="62673" y="57173"/>
                  </a:cubicBezTo>
                  <a:cubicBezTo>
                    <a:pt x="68790" y="51056"/>
                    <a:pt x="61144" y="39588"/>
                    <a:pt x="61144" y="34235"/>
                  </a:cubicBezTo>
                  <a:cubicBezTo>
                    <a:pt x="61144" y="28883"/>
                    <a:pt x="69554" y="27354"/>
                    <a:pt x="76435" y="20473"/>
                  </a:cubicBezTo>
                  <a:cubicBezTo>
                    <a:pt x="83317" y="13592"/>
                    <a:pt x="70319" y="15885"/>
                    <a:pt x="70319" y="10533"/>
                  </a:cubicBezTo>
                  <a:cubicBezTo>
                    <a:pt x="70319" y="5181"/>
                    <a:pt x="61909" y="3652"/>
                    <a:pt x="55792" y="8240"/>
                  </a:cubicBezTo>
                  <a:cubicBezTo>
                    <a:pt x="49675" y="12827"/>
                    <a:pt x="51969" y="8240"/>
                    <a:pt x="46617" y="8240"/>
                  </a:cubicBezTo>
                  <a:cubicBezTo>
                    <a:pt x="41265" y="8240"/>
                    <a:pt x="32090" y="9769"/>
                    <a:pt x="32090" y="4417"/>
                  </a:cubicBezTo>
                  <a:cubicBezTo>
                    <a:pt x="32090" y="-935"/>
                    <a:pt x="28267" y="-1700"/>
                    <a:pt x="23680" y="3652"/>
                  </a:cubicBezTo>
                  <a:cubicBezTo>
                    <a:pt x="22150" y="5181"/>
                    <a:pt x="20621" y="5946"/>
                    <a:pt x="17563" y="6711"/>
                  </a:cubicBezTo>
                  <a:cubicBezTo>
                    <a:pt x="16798" y="13592"/>
                    <a:pt x="16034" y="19708"/>
                    <a:pt x="18327" y="23531"/>
                  </a:cubicBezTo>
                  <a:cubicBezTo>
                    <a:pt x="22915" y="31177"/>
                    <a:pt x="12975" y="70935"/>
                    <a:pt x="3800" y="81640"/>
                  </a:cubicBezTo>
                  <a:cubicBezTo>
                    <a:pt x="-5374" y="92344"/>
                    <a:pt x="3800" y="95402"/>
                    <a:pt x="12975" y="103048"/>
                  </a:cubicBezTo>
                  <a:cubicBezTo>
                    <a:pt x="22150" y="110694"/>
                    <a:pt x="16034" y="138218"/>
                    <a:pt x="16034" y="144335"/>
                  </a:cubicBezTo>
                  <a:cubicBezTo>
                    <a:pt x="16034" y="150452"/>
                    <a:pt x="24444" y="148923"/>
                    <a:pt x="33619" y="148923"/>
                  </a:cubicBezTo>
                  <a:cubicBezTo>
                    <a:pt x="38971" y="148923"/>
                    <a:pt x="45852" y="146629"/>
                    <a:pt x="51969" y="145100"/>
                  </a:cubicBezTo>
                  <a:cubicBezTo>
                    <a:pt x="50440" y="142041"/>
                    <a:pt x="48911" y="138983"/>
                    <a:pt x="48911" y="137454"/>
                  </a:cubicBezTo>
                  <a:cubicBezTo>
                    <a:pt x="49675" y="132102"/>
                    <a:pt x="49675" y="123691"/>
                    <a:pt x="58850" y="1221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E9EA6BEC-B062-4C6E-8EDB-2433D5D1A8A0}"/>
                </a:ext>
              </a:extLst>
            </p:cNvPr>
            <p:cNvSpPr/>
            <p:nvPr/>
          </p:nvSpPr>
          <p:spPr>
            <a:xfrm>
              <a:off x="6114367" y="3214176"/>
              <a:ext cx="78445" cy="149092"/>
            </a:xfrm>
            <a:custGeom>
              <a:avLst/>
              <a:gdLst>
                <a:gd name="connsiteX0" fmla="*/ 58850 w 78445"/>
                <a:gd name="connsiteY0" fmla="*/ 122162 h 149092"/>
                <a:gd name="connsiteX1" fmla="*/ 53498 w 78445"/>
                <a:gd name="connsiteY1" fmla="*/ 109929 h 149092"/>
                <a:gd name="connsiteX2" fmla="*/ 59615 w 78445"/>
                <a:gd name="connsiteY2" fmla="*/ 96931 h 149092"/>
                <a:gd name="connsiteX3" fmla="*/ 52734 w 78445"/>
                <a:gd name="connsiteY3" fmla="*/ 83933 h 149092"/>
                <a:gd name="connsiteX4" fmla="*/ 58850 w 78445"/>
                <a:gd name="connsiteY4" fmla="*/ 73994 h 149092"/>
                <a:gd name="connsiteX5" fmla="*/ 62673 w 78445"/>
                <a:gd name="connsiteY5" fmla="*/ 57173 h 149092"/>
                <a:gd name="connsiteX6" fmla="*/ 61144 w 78445"/>
                <a:gd name="connsiteY6" fmla="*/ 34235 h 149092"/>
                <a:gd name="connsiteX7" fmla="*/ 76435 w 78445"/>
                <a:gd name="connsiteY7" fmla="*/ 20473 h 149092"/>
                <a:gd name="connsiteX8" fmla="*/ 70319 w 78445"/>
                <a:gd name="connsiteY8" fmla="*/ 10533 h 149092"/>
                <a:gd name="connsiteX9" fmla="*/ 55792 w 78445"/>
                <a:gd name="connsiteY9" fmla="*/ 8240 h 149092"/>
                <a:gd name="connsiteX10" fmla="*/ 46617 w 78445"/>
                <a:gd name="connsiteY10" fmla="*/ 8240 h 149092"/>
                <a:gd name="connsiteX11" fmla="*/ 32090 w 78445"/>
                <a:gd name="connsiteY11" fmla="*/ 4417 h 149092"/>
                <a:gd name="connsiteX12" fmla="*/ 23680 w 78445"/>
                <a:gd name="connsiteY12" fmla="*/ 3652 h 149092"/>
                <a:gd name="connsiteX13" fmla="*/ 17563 w 78445"/>
                <a:gd name="connsiteY13" fmla="*/ 6711 h 149092"/>
                <a:gd name="connsiteX14" fmla="*/ 18327 w 78445"/>
                <a:gd name="connsiteY14" fmla="*/ 23531 h 149092"/>
                <a:gd name="connsiteX15" fmla="*/ 3800 w 78445"/>
                <a:gd name="connsiteY15" fmla="*/ 81640 h 149092"/>
                <a:gd name="connsiteX16" fmla="*/ 12975 w 78445"/>
                <a:gd name="connsiteY16" fmla="*/ 103048 h 149092"/>
                <a:gd name="connsiteX17" fmla="*/ 16034 w 78445"/>
                <a:gd name="connsiteY17" fmla="*/ 144335 h 149092"/>
                <a:gd name="connsiteX18" fmla="*/ 33619 w 78445"/>
                <a:gd name="connsiteY18" fmla="*/ 148923 h 149092"/>
                <a:gd name="connsiteX19" fmla="*/ 51969 w 78445"/>
                <a:gd name="connsiteY19" fmla="*/ 145100 h 149092"/>
                <a:gd name="connsiteX20" fmla="*/ 48911 w 78445"/>
                <a:gd name="connsiteY20" fmla="*/ 137454 h 149092"/>
                <a:gd name="connsiteX21" fmla="*/ 58850 w 78445"/>
                <a:gd name="connsiteY21" fmla="*/ 122162 h 1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445" h="149092">
                  <a:moveTo>
                    <a:pt x="58850" y="122162"/>
                  </a:moveTo>
                  <a:cubicBezTo>
                    <a:pt x="68025" y="120633"/>
                    <a:pt x="56557" y="112223"/>
                    <a:pt x="53498" y="109929"/>
                  </a:cubicBezTo>
                  <a:cubicBezTo>
                    <a:pt x="51204" y="107635"/>
                    <a:pt x="54263" y="96931"/>
                    <a:pt x="59615" y="96931"/>
                  </a:cubicBezTo>
                  <a:cubicBezTo>
                    <a:pt x="64967" y="96931"/>
                    <a:pt x="59615" y="90814"/>
                    <a:pt x="52734" y="83933"/>
                  </a:cubicBezTo>
                  <a:cubicBezTo>
                    <a:pt x="45852" y="77052"/>
                    <a:pt x="52734" y="73994"/>
                    <a:pt x="58850" y="73994"/>
                  </a:cubicBezTo>
                  <a:cubicBezTo>
                    <a:pt x="64967" y="73994"/>
                    <a:pt x="57321" y="63289"/>
                    <a:pt x="62673" y="57173"/>
                  </a:cubicBezTo>
                  <a:cubicBezTo>
                    <a:pt x="68790" y="51056"/>
                    <a:pt x="61144" y="39588"/>
                    <a:pt x="61144" y="34235"/>
                  </a:cubicBezTo>
                  <a:cubicBezTo>
                    <a:pt x="61144" y="28883"/>
                    <a:pt x="69554" y="27354"/>
                    <a:pt x="76435" y="20473"/>
                  </a:cubicBezTo>
                  <a:cubicBezTo>
                    <a:pt x="83317" y="13592"/>
                    <a:pt x="70319" y="15885"/>
                    <a:pt x="70319" y="10533"/>
                  </a:cubicBezTo>
                  <a:cubicBezTo>
                    <a:pt x="70319" y="5181"/>
                    <a:pt x="61909" y="3652"/>
                    <a:pt x="55792" y="8240"/>
                  </a:cubicBezTo>
                  <a:cubicBezTo>
                    <a:pt x="49675" y="12827"/>
                    <a:pt x="51969" y="8240"/>
                    <a:pt x="46617" y="8240"/>
                  </a:cubicBezTo>
                  <a:cubicBezTo>
                    <a:pt x="41265" y="8240"/>
                    <a:pt x="32090" y="9769"/>
                    <a:pt x="32090" y="4417"/>
                  </a:cubicBezTo>
                  <a:cubicBezTo>
                    <a:pt x="32090" y="-935"/>
                    <a:pt x="28267" y="-1700"/>
                    <a:pt x="23680" y="3652"/>
                  </a:cubicBezTo>
                  <a:cubicBezTo>
                    <a:pt x="22150" y="5181"/>
                    <a:pt x="20621" y="5946"/>
                    <a:pt x="17563" y="6711"/>
                  </a:cubicBezTo>
                  <a:cubicBezTo>
                    <a:pt x="16798" y="13592"/>
                    <a:pt x="16034" y="19708"/>
                    <a:pt x="18327" y="23531"/>
                  </a:cubicBezTo>
                  <a:cubicBezTo>
                    <a:pt x="22915" y="31177"/>
                    <a:pt x="12975" y="70935"/>
                    <a:pt x="3800" y="81640"/>
                  </a:cubicBezTo>
                  <a:cubicBezTo>
                    <a:pt x="-5374" y="92344"/>
                    <a:pt x="3800" y="95402"/>
                    <a:pt x="12975" y="103048"/>
                  </a:cubicBezTo>
                  <a:cubicBezTo>
                    <a:pt x="22150" y="110694"/>
                    <a:pt x="16034" y="138218"/>
                    <a:pt x="16034" y="144335"/>
                  </a:cubicBezTo>
                  <a:cubicBezTo>
                    <a:pt x="16034" y="150452"/>
                    <a:pt x="24444" y="148923"/>
                    <a:pt x="33619" y="148923"/>
                  </a:cubicBezTo>
                  <a:cubicBezTo>
                    <a:pt x="38971" y="148923"/>
                    <a:pt x="45852" y="146629"/>
                    <a:pt x="51969" y="145100"/>
                  </a:cubicBezTo>
                  <a:cubicBezTo>
                    <a:pt x="50440" y="142041"/>
                    <a:pt x="48911" y="138983"/>
                    <a:pt x="48911" y="137454"/>
                  </a:cubicBezTo>
                  <a:cubicBezTo>
                    <a:pt x="49675" y="132102"/>
                    <a:pt x="49675" y="123691"/>
                    <a:pt x="58850" y="1221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7D967FE8-A16E-44B1-BEA0-A8FB50B4342F}"/>
                </a:ext>
              </a:extLst>
            </p:cNvPr>
            <p:cNvSpPr/>
            <p:nvPr/>
          </p:nvSpPr>
          <p:spPr>
            <a:xfrm>
              <a:off x="6472933" y="2968575"/>
              <a:ext cx="15291" cy="22172"/>
            </a:xfrm>
            <a:custGeom>
              <a:avLst/>
              <a:gdLst>
                <a:gd name="connsiteX0" fmla="*/ 8410 w 15291"/>
                <a:gd name="connsiteY0" fmla="*/ 0 h 22172"/>
                <a:gd name="connsiteX1" fmla="*/ 0 w 15291"/>
                <a:gd name="connsiteY1" fmla="*/ 20644 h 22172"/>
                <a:gd name="connsiteX2" fmla="*/ 15292 w 15291"/>
                <a:gd name="connsiteY2" fmla="*/ 22173 h 22172"/>
                <a:gd name="connsiteX3" fmla="*/ 7646 w 15291"/>
                <a:gd name="connsiteY3" fmla="*/ 1529 h 22172"/>
                <a:gd name="connsiteX4" fmla="*/ 8410 w 15291"/>
                <a:gd name="connsiteY4" fmla="*/ 0 h 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1" h="22172">
                  <a:moveTo>
                    <a:pt x="8410" y="0"/>
                  </a:moveTo>
                  <a:cubicBezTo>
                    <a:pt x="3823" y="3058"/>
                    <a:pt x="0" y="8410"/>
                    <a:pt x="0" y="20644"/>
                  </a:cubicBezTo>
                  <a:cubicBezTo>
                    <a:pt x="4587" y="20644"/>
                    <a:pt x="10704" y="21408"/>
                    <a:pt x="15292" y="22173"/>
                  </a:cubicBezTo>
                  <a:cubicBezTo>
                    <a:pt x="14527" y="8410"/>
                    <a:pt x="9175" y="4587"/>
                    <a:pt x="7646" y="1529"/>
                  </a:cubicBezTo>
                  <a:cubicBezTo>
                    <a:pt x="8410" y="1529"/>
                    <a:pt x="8410" y="765"/>
                    <a:pt x="841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1146F442-221D-409B-B759-45F4A1B5B8A7}"/>
                </a:ext>
              </a:extLst>
            </p:cNvPr>
            <p:cNvSpPr/>
            <p:nvPr/>
          </p:nvSpPr>
          <p:spPr>
            <a:xfrm>
              <a:off x="6472933" y="2968575"/>
              <a:ext cx="15291" cy="22172"/>
            </a:xfrm>
            <a:custGeom>
              <a:avLst/>
              <a:gdLst>
                <a:gd name="connsiteX0" fmla="*/ 8410 w 15291"/>
                <a:gd name="connsiteY0" fmla="*/ 0 h 22172"/>
                <a:gd name="connsiteX1" fmla="*/ 0 w 15291"/>
                <a:gd name="connsiteY1" fmla="*/ 20644 h 22172"/>
                <a:gd name="connsiteX2" fmla="*/ 15292 w 15291"/>
                <a:gd name="connsiteY2" fmla="*/ 22173 h 22172"/>
                <a:gd name="connsiteX3" fmla="*/ 7646 w 15291"/>
                <a:gd name="connsiteY3" fmla="*/ 1529 h 22172"/>
                <a:gd name="connsiteX4" fmla="*/ 8410 w 15291"/>
                <a:gd name="connsiteY4" fmla="*/ 0 h 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1" h="22172">
                  <a:moveTo>
                    <a:pt x="8410" y="0"/>
                  </a:moveTo>
                  <a:cubicBezTo>
                    <a:pt x="3823" y="3058"/>
                    <a:pt x="0" y="8410"/>
                    <a:pt x="0" y="20644"/>
                  </a:cubicBezTo>
                  <a:cubicBezTo>
                    <a:pt x="4587" y="20644"/>
                    <a:pt x="10704" y="21408"/>
                    <a:pt x="15292" y="22173"/>
                  </a:cubicBezTo>
                  <a:cubicBezTo>
                    <a:pt x="14527" y="8410"/>
                    <a:pt x="9175" y="4587"/>
                    <a:pt x="7646" y="1529"/>
                  </a:cubicBezTo>
                  <a:cubicBezTo>
                    <a:pt x="8410" y="1529"/>
                    <a:pt x="8410" y="765"/>
                    <a:pt x="841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D43EABF1-AFE1-41C0-A320-0D888A134F94}"/>
                </a:ext>
              </a:extLst>
            </p:cNvPr>
            <p:cNvSpPr/>
            <p:nvPr/>
          </p:nvSpPr>
          <p:spPr>
            <a:xfrm>
              <a:off x="6806245" y="3022860"/>
              <a:ext cx="208841" cy="142212"/>
            </a:xfrm>
            <a:custGeom>
              <a:avLst/>
              <a:gdLst>
                <a:gd name="connsiteX0" fmla="*/ 188132 w 208841"/>
                <a:gd name="connsiteY0" fmla="*/ 96337 h 142212"/>
                <a:gd name="connsiteX1" fmla="*/ 178957 w 208841"/>
                <a:gd name="connsiteY1" fmla="*/ 90221 h 142212"/>
                <a:gd name="connsiteX2" fmla="*/ 179722 w 208841"/>
                <a:gd name="connsiteY2" fmla="*/ 89456 h 142212"/>
                <a:gd name="connsiteX3" fmla="*/ 175899 w 208841"/>
                <a:gd name="connsiteY3" fmla="*/ 61931 h 142212"/>
                <a:gd name="connsiteX4" fmla="*/ 161372 w 208841"/>
                <a:gd name="connsiteY4" fmla="*/ 27525 h 142212"/>
                <a:gd name="connsiteX5" fmla="*/ 146081 w 208841"/>
                <a:gd name="connsiteY5" fmla="*/ 0 h 142212"/>
                <a:gd name="connsiteX6" fmla="*/ 134612 w 208841"/>
                <a:gd name="connsiteY6" fmla="*/ 5352 h 142212"/>
                <a:gd name="connsiteX7" fmla="*/ 121614 w 208841"/>
                <a:gd name="connsiteY7" fmla="*/ 12233 h 142212"/>
                <a:gd name="connsiteX8" fmla="*/ 110145 w 208841"/>
                <a:gd name="connsiteY8" fmla="*/ 13762 h 142212"/>
                <a:gd name="connsiteX9" fmla="*/ 100206 w 208841"/>
                <a:gd name="connsiteY9" fmla="*/ 16821 h 142212"/>
                <a:gd name="connsiteX10" fmla="*/ 86443 w 208841"/>
                <a:gd name="connsiteY10" fmla="*/ 12233 h 142212"/>
                <a:gd name="connsiteX11" fmla="*/ 62741 w 208841"/>
                <a:gd name="connsiteY11" fmla="*/ 7646 h 142212"/>
                <a:gd name="connsiteX12" fmla="*/ 53566 w 208841"/>
                <a:gd name="connsiteY12" fmla="*/ 8410 h 142212"/>
                <a:gd name="connsiteX13" fmla="*/ 51272 w 208841"/>
                <a:gd name="connsiteY13" fmla="*/ 13762 h 142212"/>
                <a:gd name="connsiteX14" fmla="*/ 35981 w 208841"/>
                <a:gd name="connsiteY14" fmla="*/ 23702 h 142212"/>
                <a:gd name="connsiteX15" fmla="*/ 14572 w 208841"/>
                <a:gd name="connsiteY15" fmla="*/ 60402 h 142212"/>
                <a:gd name="connsiteX16" fmla="*/ 45 w 208841"/>
                <a:gd name="connsiteY16" fmla="*/ 71871 h 142212"/>
                <a:gd name="connsiteX17" fmla="*/ 8456 w 208841"/>
                <a:gd name="connsiteY17" fmla="*/ 85633 h 142212"/>
                <a:gd name="connsiteX18" fmla="*/ 16102 w 208841"/>
                <a:gd name="connsiteY18" fmla="*/ 94044 h 142212"/>
                <a:gd name="connsiteX19" fmla="*/ 19160 w 208841"/>
                <a:gd name="connsiteY19" fmla="*/ 109335 h 142212"/>
                <a:gd name="connsiteX20" fmla="*/ 45156 w 208841"/>
                <a:gd name="connsiteY20" fmla="*/ 117746 h 142212"/>
                <a:gd name="connsiteX21" fmla="*/ 46685 w 208841"/>
                <a:gd name="connsiteY21" fmla="*/ 128450 h 142212"/>
                <a:gd name="connsiteX22" fmla="*/ 59683 w 208841"/>
                <a:gd name="connsiteY22" fmla="*/ 137625 h 142212"/>
                <a:gd name="connsiteX23" fmla="*/ 84149 w 208841"/>
                <a:gd name="connsiteY23" fmla="*/ 140683 h 142212"/>
                <a:gd name="connsiteX24" fmla="*/ 108616 w 208841"/>
                <a:gd name="connsiteY24" fmla="*/ 141448 h 142212"/>
                <a:gd name="connsiteX25" fmla="*/ 125437 w 208841"/>
                <a:gd name="connsiteY25" fmla="*/ 134566 h 142212"/>
                <a:gd name="connsiteX26" fmla="*/ 152961 w 208841"/>
                <a:gd name="connsiteY26" fmla="*/ 129214 h 142212"/>
                <a:gd name="connsiteX27" fmla="*/ 171312 w 208841"/>
                <a:gd name="connsiteY27" fmla="*/ 135331 h 142212"/>
                <a:gd name="connsiteX28" fmla="*/ 185074 w 208841"/>
                <a:gd name="connsiteY28" fmla="*/ 142212 h 142212"/>
                <a:gd name="connsiteX29" fmla="*/ 185074 w 208841"/>
                <a:gd name="connsiteY29" fmla="*/ 129214 h 142212"/>
                <a:gd name="connsiteX30" fmla="*/ 196543 w 208841"/>
                <a:gd name="connsiteY30" fmla="*/ 109335 h 142212"/>
                <a:gd name="connsiteX31" fmla="*/ 208776 w 208841"/>
                <a:gd name="connsiteY31" fmla="*/ 96337 h 142212"/>
                <a:gd name="connsiteX32" fmla="*/ 208776 w 208841"/>
                <a:gd name="connsiteY32" fmla="*/ 94808 h 142212"/>
                <a:gd name="connsiteX33" fmla="*/ 200366 w 208841"/>
                <a:gd name="connsiteY33" fmla="*/ 88691 h 142212"/>
                <a:gd name="connsiteX34" fmla="*/ 188132 w 208841"/>
                <a:gd name="connsiteY34" fmla="*/ 96337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8841" h="142212">
                  <a:moveTo>
                    <a:pt x="188132" y="96337"/>
                  </a:moveTo>
                  <a:cubicBezTo>
                    <a:pt x="183545" y="95573"/>
                    <a:pt x="177428" y="93279"/>
                    <a:pt x="178957" y="90221"/>
                  </a:cubicBezTo>
                  <a:cubicBezTo>
                    <a:pt x="178957" y="90221"/>
                    <a:pt x="179722" y="89456"/>
                    <a:pt x="179722" y="89456"/>
                  </a:cubicBezTo>
                  <a:cubicBezTo>
                    <a:pt x="173605" y="84104"/>
                    <a:pt x="171312" y="66519"/>
                    <a:pt x="175899" y="61931"/>
                  </a:cubicBezTo>
                  <a:cubicBezTo>
                    <a:pt x="181251" y="56579"/>
                    <a:pt x="167489" y="35171"/>
                    <a:pt x="161372" y="27525"/>
                  </a:cubicBezTo>
                  <a:cubicBezTo>
                    <a:pt x="158314" y="23702"/>
                    <a:pt x="152197" y="12233"/>
                    <a:pt x="146081" y="0"/>
                  </a:cubicBezTo>
                  <a:cubicBezTo>
                    <a:pt x="140728" y="1529"/>
                    <a:pt x="136141" y="3823"/>
                    <a:pt x="134612" y="5352"/>
                  </a:cubicBezTo>
                  <a:cubicBezTo>
                    <a:pt x="132318" y="9175"/>
                    <a:pt x="125437" y="12233"/>
                    <a:pt x="121614" y="12233"/>
                  </a:cubicBezTo>
                  <a:cubicBezTo>
                    <a:pt x="117791" y="12233"/>
                    <a:pt x="113204" y="9940"/>
                    <a:pt x="110145" y="13762"/>
                  </a:cubicBezTo>
                  <a:cubicBezTo>
                    <a:pt x="107087" y="17585"/>
                    <a:pt x="101735" y="19115"/>
                    <a:pt x="100206" y="16821"/>
                  </a:cubicBezTo>
                  <a:cubicBezTo>
                    <a:pt x="97912" y="14527"/>
                    <a:pt x="91031" y="12233"/>
                    <a:pt x="86443" y="12233"/>
                  </a:cubicBezTo>
                  <a:cubicBezTo>
                    <a:pt x="81856" y="12233"/>
                    <a:pt x="66564" y="7646"/>
                    <a:pt x="62741" y="7646"/>
                  </a:cubicBezTo>
                  <a:cubicBezTo>
                    <a:pt x="60447" y="7646"/>
                    <a:pt x="57389" y="7646"/>
                    <a:pt x="53566" y="8410"/>
                  </a:cubicBezTo>
                  <a:cubicBezTo>
                    <a:pt x="54331" y="9940"/>
                    <a:pt x="53566" y="11469"/>
                    <a:pt x="51272" y="13762"/>
                  </a:cubicBezTo>
                  <a:cubicBezTo>
                    <a:pt x="47449" y="16821"/>
                    <a:pt x="39039" y="22173"/>
                    <a:pt x="35981" y="23702"/>
                  </a:cubicBezTo>
                  <a:cubicBezTo>
                    <a:pt x="32923" y="25996"/>
                    <a:pt x="22218" y="52756"/>
                    <a:pt x="14572" y="60402"/>
                  </a:cubicBezTo>
                  <a:cubicBezTo>
                    <a:pt x="7691" y="68048"/>
                    <a:pt x="810" y="68812"/>
                    <a:pt x="45" y="71871"/>
                  </a:cubicBezTo>
                  <a:cubicBezTo>
                    <a:pt x="-719" y="74929"/>
                    <a:pt x="8456" y="81810"/>
                    <a:pt x="8456" y="85633"/>
                  </a:cubicBezTo>
                  <a:cubicBezTo>
                    <a:pt x="8456" y="90221"/>
                    <a:pt x="10750" y="94044"/>
                    <a:pt x="16102" y="94044"/>
                  </a:cubicBezTo>
                  <a:cubicBezTo>
                    <a:pt x="21454" y="94044"/>
                    <a:pt x="15337" y="107806"/>
                    <a:pt x="19160" y="109335"/>
                  </a:cubicBezTo>
                  <a:cubicBezTo>
                    <a:pt x="22983" y="110100"/>
                    <a:pt x="45156" y="112394"/>
                    <a:pt x="45156" y="117746"/>
                  </a:cubicBezTo>
                  <a:cubicBezTo>
                    <a:pt x="45156" y="122333"/>
                    <a:pt x="47449" y="125391"/>
                    <a:pt x="46685" y="128450"/>
                  </a:cubicBezTo>
                  <a:cubicBezTo>
                    <a:pt x="52802" y="129214"/>
                    <a:pt x="57389" y="138389"/>
                    <a:pt x="59683" y="137625"/>
                  </a:cubicBezTo>
                  <a:cubicBezTo>
                    <a:pt x="62741" y="136860"/>
                    <a:pt x="81091" y="141448"/>
                    <a:pt x="84149" y="140683"/>
                  </a:cubicBezTo>
                  <a:cubicBezTo>
                    <a:pt x="87208" y="139918"/>
                    <a:pt x="103264" y="140683"/>
                    <a:pt x="108616" y="141448"/>
                  </a:cubicBezTo>
                  <a:cubicBezTo>
                    <a:pt x="113968" y="142212"/>
                    <a:pt x="120085" y="139154"/>
                    <a:pt x="125437" y="134566"/>
                  </a:cubicBezTo>
                  <a:cubicBezTo>
                    <a:pt x="130024" y="129214"/>
                    <a:pt x="147610" y="128450"/>
                    <a:pt x="152961" y="129214"/>
                  </a:cubicBezTo>
                  <a:cubicBezTo>
                    <a:pt x="158314" y="129979"/>
                    <a:pt x="169782" y="131508"/>
                    <a:pt x="171312" y="135331"/>
                  </a:cubicBezTo>
                  <a:cubicBezTo>
                    <a:pt x="172076" y="136860"/>
                    <a:pt x="178957" y="139918"/>
                    <a:pt x="185074" y="142212"/>
                  </a:cubicBezTo>
                  <a:cubicBezTo>
                    <a:pt x="185839" y="138389"/>
                    <a:pt x="185074" y="133802"/>
                    <a:pt x="185074" y="129214"/>
                  </a:cubicBezTo>
                  <a:cubicBezTo>
                    <a:pt x="185074" y="121568"/>
                    <a:pt x="189662" y="110100"/>
                    <a:pt x="196543" y="109335"/>
                  </a:cubicBezTo>
                  <a:cubicBezTo>
                    <a:pt x="203424" y="108571"/>
                    <a:pt x="209541" y="108571"/>
                    <a:pt x="208776" y="96337"/>
                  </a:cubicBezTo>
                  <a:cubicBezTo>
                    <a:pt x="208776" y="95573"/>
                    <a:pt x="208776" y="95573"/>
                    <a:pt x="208776" y="94808"/>
                  </a:cubicBezTo>
                  <a:cubicBezTo>
                    <a:pt x="204953" y="91750"/>
                    <a:pt x="201895" y="88691"/>
                    <a:pt x="200366" y="88691"/>
                  </a:cubicBezTo>
                  <a:cubicBezTo>
                    <a:pt x="198072" y="90221"/>
                    <a:pt x="189662" y="96337"/>
                    <a:pt x="188132" y="963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6D77F86A-D978-4118-AA32-E9A8EDE6C75A}"/>
                </a:ext>
              </a:extLst>
            </p:cNvPr>
            <p:cNvSpPr/>
            <p:nvPr/>
          </p:nvSpPr>
          <p:spPr>
            <a:xfrm>
              <a:off x="6806245" y="3022860"/>
              <a:ext cx="208841" cy="142212"/>
            </a:xfrm>
            <a:custGeom>
              <a:avLst/>
              <a:gdLst>
                <a:gd name="connsiteX0" fmla="*/ 188132 w 208841"/>
                <a:gd name="connsiteY0" fmla="*/ 96337 h 142212"/>
                <a:gd name="connsiteX1" fmla="*/ 178957 w 208841"/>
                <a:gd name="connsiteY1" fmla="*/ 90221 h 142212"/>
                <a:gd name="connsiteX2" fmla="*/ 179722 w 208841"/>
                <a:gd name="connsiteY2" fmla="*/ 89456 h 142212"/>
                <a:gd name="connsiteX3" fmla="*/ 175899 w 208841"/>
                <a:gd name="connsiteY3" fmla="*/ 61931 h 142212"/>
                <a:gd name="connsiteX4" fmla="*/ 161372 w 208841"/>
                <a:gd name="connsiteY4" fmla="*/ 27525 h 142212"/>
                <a:gd name="connsiteX5" fmla="*/ 146081 w 208841"/>
                <a:gd name="connsiteY5" fmla="*/ 0 h 142212"/>
                <a:gd name="connsiteX6" fmla="*/ 134612 w 208841"/>
                <a:gd name="connsiteY6" fmla="*/ 5352 h 142212"/>
                <a:gd name="connsiteX7" fmla="*/ 121614 w 208841"/>
                <a:gd name="connsiteY7" fmla="*/ 12233 h 142212"/>
                <a:gd name="connsiteX8" fmla="*/ 110145 w 208841"/>
                <a:gd name="connsiteY8" fmla="*/ 13762 h 142212"/>
                <a:gd name="connsiteX9" fmla="*/ 100206 w 208841"/>
                <a:gd name="connsiteY9" fmla="*/ 16821 h 142212"/>
                <a:gd name="connsiteX10" fmla="*/ 86443 w 208841"/>
                <a:gd name="connsiteY10" fmla="*/ 12233 h 142212"/>
                <a:gd name="connsiteX11" fmla="*/ 62741 w 208841"/>
                <a:gd name="connsiteY11" fmla="*/ 7646 h 142212"/>
                <a:gd name="connsiteX12" fmla="*/ 53566 w 208841"/>
                <a:gd name="connsiteY12" fmla="*/ 8410 h 142212"/>
                <a:gd name="connsiteX13" fmla="*/ 51272 w 208841"/>
                <a:gd name="connsiteY13" fmla="*/ 13762 h 142212"/>
                <a:gd name="connsiteX14" fmla="*/ 35981 w 208841"/>
                <a:gd name="connsiteY14" fmla="*/ 23702 h 142212"/>
                <a:gd name="connsiteX15" fmla="*/ 14572 w 208841"/>
                <a:gd name="connsiteY15" fmla="*/ 60402 h 142212"/>
                <a:gd name="connsiteX16" fmla="*/ 45 w 208841"/>
                <a:gd name="connsiteY16" fmla="*/ 71871 h 142212"/>
                <a:gd name="connsiteX17" fmla="*/ 8456 w 208841"/>
                <a:gd name="connsiteY17" fmla="*/ 85633 h 142212"/>
                <a:gd name="connsiteX18" fmla="*/ 16102 w 208841"/>
                <a:gd name="connsiteY18" fmla="*/ 94044 h 142212"/>
                <a:gd name="connsiteX19" fmla="*/ 19160 w 208841"/>
                <a:gd name="connsiteY19" fmla="*/ 109335 h 142212"/>
                <a:gd name="connsiteX20" fmla="*/ 45156 w 208841"/>
                <a:gd name="connsiteY20" fmla="*/ 117746 h 142212"/>
                <a:gd name="connsiteX21" fmla="*/ 46685 w 208841"/>
                <a:gd name="connsiteY21" fmla="*/ 128450 h 142212"/>
                <a:gd name="connsiteX22" fmla="*/ 59683 w 208841"/>
                <a:gd name="connsiteY22" fmla="*/ 137625 h 142212"/>
                <a:gd name="connsiteX23" fmla="*/ 84149 w 208841"/>
                <a:gd name="connsiteY23" fmla="*/ 140683 h 142212"/>
                <a:gd name="connsiteX24" fmla="*/ 108616 w 208841"/>
                <a:gd name="connsiteY24" fmla="*/ 141448 h 142212"/>
                <a:gd name="connsiteX25" fmla="*/ 125437 w 208841"/>
                <a:gd name="connsiteY25" fmla="*/ 134566 h 142212"/>
                <a:gd name="connsiteX26" fmla="*/ 152961 w 208841"/>
                <a:gd name="connsiteY26" fmla="*/ 129214 h 142212"/>
                <a:gd name="connsiteX27" fmla="*/ 171312 w 208841"/>
                <a:gd name="connsiteY27" fmla="*/ 135331 h 142212"/>
                <a:gd name="connsiteX28" fmla="*/ 185074 w 208841"/>
                <a:gd name="connsiteY28" fmla="*/ 142212 h 142212"/>
                <a:gd name="connsiteX29" fmla="*/ 185074 w 208841"/>
                <a:gd name="connsiteY29" fmla="*/ 129214 h 142212"/>
                <a:gd name="connsiteX30" fmla="*/ 196543 w 208841"/>
                <a:gd name="connsiteY30" fmla="*/ 109335 h 142212"/>
                <a:gd name="connsiteX31" fmla="*/ 208776 w 208841"/>
                <a:gd name="connsiteY31" fmla="*/ 96337 h 142212"/>
                <a:gd name="connsiteX32" fmla="*/ 208776 w 208841"/>
                <a:gd name="connsiteY32" fmla="*/ 94808 h 142212"/>
                <a:gd name="connsiteX33" fmla="*/ 200366 w 208841"/>
                <a:gd name="connsiteY33" fmla="*/ 88691 h 142212"/>
                <a:gd name="connsiteX34" fmla="*/ 188132 w 208841"/>
                <a:gd name="connsiteY34" fmla="*/ 96337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8841" h="142212">
                  <a:moveTo>
                    <a:pt x="188132" y="96337"/>
                  </a:moveTo>
                  <a:cubicBezTo>
                    <a:pt x="183545" y="95573"/>
                    <a:pt x="177428" y="93279"/>
                    <a:pt x="178957" y="90221"/>
                  </a:cubicBezTo>
                  <a:cubicBezTo>
                    <a:pt x="178957" y="90221"/>
                    <a:pt x="179722" y="89456"/>
                    <a:pt x="179722" y="89456"/>
                  </a:cubicBezTo>
                  <a:cubicBezTo>
                    <a:pt x="173605" y="84104"/>
                    <a:pt x="171312" y="66519"/>
                    <a:pt x="175899" y="61931"/>
                  </a:cubicBezTo>
                  <a:cubicBezTo>
                    <a:pt x="181251" y="56579"/>
                    <a:pt x="167489" y="35171"/>
                    <a:pt x="161372" y="27525"/>
                  </a:cubicBezTo>
                  <a:cubicBezTo>
                    <a:pt x="158314" y="23702"/>
                    <a:pt x="152197" y="12233"/>
                    <a:pt x="146081" y="0"/>
                  </a:cubicBezTo>
                  <a:cubicBezTo>
                    <a:pt x="140728" y="1529"/>
                    <a:pt x="136141" y="3823"/>
                    <a:pt x="134612" y="5352"/>
                  </a:cubicBezTo>
                  <a:cubicBezTo>
                    <a:pt x="132318" y="9175"/>
                    <a:pt x="125437" y="12233"/>
                    <a:pt x="121614" y="12233"/>
                  </a:cubicBezTo>
                  <a:cubicBezTo>
                    <a:pt x="117791" y="12233"/>
                    <a:pt x="113204" y="9940"/>
                    <a:pt x="110145" y="13762"/>
                  </a:cubicBezTo>
                  <a:cubicBezTo>
                    <a:pt x="107087" y="17585"/>
                    <a:pt x="101735" y="19115"/>
                    <a:pt x="100206" y="16821"/>
                  </a:cubicBezTo>
                  <a:cubicBezTo>
                    <a:pt x="97912" y="14527"/>
                    <a:pt x="91031" y="12233"/>
                    <a:pt x="86443" y="12233"/>
                  </a:cubicBezTo>
                  <a:cubicBezTo>
                    <a:pt x="81856" y="12233"/>
                    <a:pt x="66564" y="7646"/>
                    <a:pt x="62741" y="7646"/>
                  </a:cubicBezTo>
                  <a:cubicBezTo>
                    <a:pt x="60447" y="7646"/>
                    <a:pt x="57389" y="7646"/>
                    <a:pt x="53566" y="8410"/>
                  </a:cubicBezTo>
                  <a:cubicBezTo>
                    <a:pt x="54331" y="9940"/>
                    <a:pt x="53566" y="11469"/>
                    <a:pt x="51272" y="13762"/>
                  </a:cubicBezTo>
                  <a:cubicBezTo>
                    <a:pt x="47449" y="16821"/>
                    <a:pt x="39039" y="22173"/>
                    <a:pt x="35981" y="23702"/>
                  </a:cubicBezTo>
                  <a:cubicBezTo>
                    <a:pt x="32923" y="25996"/>
                    <a:pt x="22218" y="52756"/>
                    <a:pt x="14572" y="60402"/>
                  </a:cubicBezTo>
                  <a:cubicBezTo>
                    <a:pt x="7691" y="68048"/>
                    <a:pt x="810" y="68812"/>
                    <a:pt x="45" y="71871"/>
                  </a:cubicBezTo>
                  <a:cubicBezTo>
                    <a:pt x="-719" y="74929"/>
                    <a:pt x="8456" y="81810"/>
                    <a:pt x="8456" y="85633"/>
                  </a:cubicBezTo>
                  <a:cubicBezTo>
                    <a:pt x="8456" y="90221"/>
                    <a:pt x="10750" y="94044"/>
                    <a:pt x="16102" y="94044"/>
                  </a:cubicBezTo>
                  <a:cubicBezTo>
                    <a:pt x="21454" y="94044"/>
                    <a:pt x="15337" y="107806"/>
                    <a:pt x="19160" y="109335"/>
                  </a:cubicBezTo>
                  <a:cubicBezTo>
                    <a:pt x="22983" y="110100"/>
                    <a:pt x="45156" y="112394"/>
                    <a:pt x="45156" y="117746"/>
                  </a:cubicBezTo>
                  <a:cubicBezTo>
                    <a:pt x="45156" y="122333"/>
                    <a:pt x="47449" y="125391"/>
                    <a:pt x="46685" y="128450"/>
                  </a:cubicBezTo>
                  <a:cubicBezTo>
                    <a:pt x="52802" y="129214"/>
                    <a:pt x="57389" y="138389"/>
                    <a:pt x="59683" y="137625"/>
                  </a:cubicBezTo>
                  <a:cubicBezTo>
                    <a:pt x="62741" y="136860"/>
                    <a:pt x="81091" y="141448"/>
                    <a:pt x="84149" y="140683"/>
                  </a:cubicBezTo>
                  <a:cubicBezTo>
                    <a:pt x="87208" y="139918"/>
                    <a:pt x="103264" y="140683"/>
                    <a:pt x="108616" y="141448"/>
                  </a:cubicBezTo>
                  <a:cubicBezTo>
                    <a:pt x="113968" y="142212"/>
                    <a:pt x="120085" y="139154"/>
                    <a:pt x="125437" y="134566"/>
                  </a:cubicBezTo>
                  <a:cubicBezTo>
                    <a:pt x="130024" y="129214"/>
                    <a:pt x="147610" y="128450"/>
                    <a:pt x="152961" y="129214"/>
                  </a:cubicBezTo>
                  <a:cubicBezTo>
                    <a:pt x="158314" y="129979"/>
                    <a:pt x="169782" y="131508"/>
                    <a:pt x="171312" y="135331"/>
                  </a:cubicBezTo>
                  <a:cubicBezTo>
                    <a:pt x="172076" y="136860"/>
                    <a:pt x="178957" y="139918"/>
                    <a:pt x="185074" y="142212"/>
                  </a:cubicBezTo>
                  <a:cubicBezTo>
                    <a:pt x="185839" y="138389"/>
                    <a:pt x="185074" y="133802"/>
                    <a:pt x="185074" y="129214"/>
                  </a:cubicBezTo>
                  <a:cubicBezTo>
                    <a:pt x="185074" y="121568"/>
                    <a:pt x="189662" y="110100"/>
                    <a:pt x="196543" y="109335"/>
                  </a:cubicBezTo>
                  <a:cubicBezTo>
                    <a:pt x="203424" y="108571"/>
                    <a:pt x="209541" y="108571"/>
                    <a:pt x="208776" y="96337"/>
                  </a:cubicBezTo>
                  <a:cubicBezTo>
                    <a:pt x="208776" y="95573"/>
                    <a:pt x="208776" y="95573"/>
                    <a:pt x="208776" y="94808"/>
                  </a:cubicBezTo>
                  <a:cubicBezTo>
                    <a:pt x="204953" y="91750"/>
                    <a:pt x="201895" y="88691"/>
                    <a:pt x="200366" y="88691"/>
                  </a:cubicBezTo>
                  <a:cubicBezTo>
                    <a:pt x="198072" y="90221"/>
                    <a:pt x="189662" y="96337"/>
                    <a:pt x="188132" y="963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80B6D274-A0DF-44B8-B516-4C98B1D07DB0}"/>
                </a:ext>
              </a:extLst>
            </p:cNvPr>
            <p:cNvSpPr/>
            <p:nvPr/>
          </p:nvSpPr>
          <p:spPr>
            <a:xfrm>
              <a:off x="6951560" y="3019001"/>
              <a:ext cx="71870" cy="94080"/>
            </a:xfrm>
            <a:custGeom>
              <a:avLst/>
              <a:gdLst>
                <a:gd name="connsiteX0" fmla="*/ 51992 w 71870"/>
                <a:gd name="connsiteY0" fmla="*/ 23739 h 94080"/>
                <a:gd name="connsiteX1" fmla="*/ 35171 w 71870"/>
                <a:gd name="connsiteY1" fmla="*/ 10741 h 94080"/>
                <a:gd name="connsiteX2" fmla="*/ 16821 w 71870"/>
                <a:gd name="connsiteY2" fmla="*/ 37 h 94080"/>
                <a:gd name="connsiteX3" fmla="*/ 0 w 71870"/>
                <a:gd name="connsiteY3" fmla="*/ 4624 h 94080"/>
                <a:gd name="connsiteX4" fmla="*/ 15292 w 71870"/>
                <a:gd name="connsiteY4" fmla="*/ 32149 h 94080"/>
                <a:gd name="connsiteX5" fmla="*/ 29819 w 71870"/>
                <a:gd name="connsiteY5" fmla="*/ 66555 h 94080"/>
                <a:gd name="connsiteX6" fmla="*/ 33642 w 71870"/>
                <a:gd name="connsiteY6" fmla="*/ 94080 h 94080"/>
                <a:gd name="connsiteX7" fmla="*/ 46640 w 71870"/>
                <a:gd name="connsiteY7" fmla="*/ 72672 h 94080"/>
                <a:gd name="connsiteX8" fmla="*/ 55815 w 71870"/>
                <a:gd name="connsiteY8" fmla="*/ 61968 h 94080"/>
                <a:gd name="connsiteX9" fmla="*/ 71871 w 71870"/>
                <a:gd name="connsiteY9" fmla="*/ 65026 h 94080"/>
                <a:gd name="connsiteX10" fmla="*/ 66519 w 71870"/>
                <a:gd name="connsiteY10" fmla="*/ 48970 h 94080"/>
                <a:gd name="connsiteX11" fmla="*/ 51992 w 71870"/>
                <a:gd name="connsiteY11" fmla="*/ 23739 h 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70" h="94080">
                  <a:moveTo>
                    <a:pt x="51992" y="23739"/>
                  </a:moveTo>
                  <a:cubicBezTo>
                    <a:pt x="48933" y="14564"/>
                    <a:pt x="40523" y="10741"/>
                    <a:pt x="35171" y="10741"/>
                  </a:cubicBezTo>
                  <a:cubicBezTo>
                    <a:pt x="30583" y="10741"/>
                    <a:pt x="22173" y="-728"/>
                    <a:pt x="16821" y="37"/>
                  </a:cubicBezTo>
                  <a:cubicBezTo>
                    <a:pt x="13763" y="801"/>
                    <a:pt x="6117" y="2330"/>
                    <a:pt x="0" y="4624"/>
                  </a:cubicBezTo>
                  <a:cubicBezTo>
                    <a:pt x="6117" y="16093"/>
                    <a:pt x="12234" y="28326"/>
                    <a:pt x="15292" y="32149"/>
                  </a:cubicBezTo>
                  <a:cubicBezTo>
                    <a:pt x="21409" y="39795"/>
                    <a:pt x="35171" y="60439"/>
                    <a:pt x="29819" y="66555"/>
                  </a:cubicBezTo>
                  <a:cubicBezTo>
                    <a:pt x="25996" y="71143"/>
                    <a:pt x="27525" y="88728"/>
                    <a:pt x="33642" y="94080"/>
                  </a:cubicBezTo>
                  <a:cubicBezTo>
                    <a:pt x="36700" y="90257"/>
                    <a:pt x="46640" y="76495"/>
                    <a:pt x="46640" y="72672"/>
                  </a:cubicBezTo>
                  <a:cubicBezTo>
                    <a:pt x="46640" y="68084"/>
                    <a:pt x="47404" y="59674"/>
                    <a:pt x="55815" y="61968"/>
                  </a:cubicBezTo>
                  <a:cubicBezTo>
                    <a:pt x="64225" y="64261"/>
                    <a:pt x="71871" y="68084"/>
                    <a:pt x="71871" y="65026"/>
                  </a:cubicBezTo>
                  <a:cubicBezTo>
                    <a:pt x="71871" y="61968"/>
                    <a:pt x="69577" y="52793"/>
                    <a:pt x="66519" y="48970"/>
                  </a:cubicBezTo>
                  <a:cubicBezTo>
                    <a:pt x="63461" y="44382"/>
                    <a:pt x="55050" y="32914"/>
                    <a:pt x="51992" y="237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7ED42904-5CF6-45F4-8544-795FB013A23D}"/>
                </a:ext>
              </a:extLst>
            </p:cNvPr>
            <p:cNvSpPr/>
            <p:nvPr/>
          </p:nvSpPr>
          <p:spPr>
            <a:xfrm>
              <a:off x="6951560" y="3019001"/>
              <a:ext cx="71870" cy="94080"/>
            </a:xfrm>
            <a:custGeom>
              <a:avLst/>
              <a:gdLst>
                <a:gd name="connsiteX0" fmla="*/ 51992 w 71870"/>
                <a:gd name="connsiteY0" fmla="*/ 23739 h 94080"/>
                <a:gd name="connsiteX1" fmla="*/ 35171 w 71870"/>
                <a:gd name="connsiteY1" fmla="*/ 10741 h 94080"/>
                <a:gd name="connsiteX2" fmla="*/ 16821 w 71870"/>
                <a:gd name="connsiteY2" fmla="*/ 37 h 94080"/>
                <a:gd name="connsiteX3" fmla="*/ 0 w 71870"/>
                <a:gd name="connsiteY3" fmla="*/ 4624 h 94080"/>
                <a:gd name="connsiteX4" fmla="*/ 15292 w 71870"/>
                <a:gd name="connsiteY4" fmla="*/ 32149 h 94080"/>
                <a:gd name="connsiteX5" fmla="*/ 29819 w 71870"/>
                <a:gd name="connsiteY5" fmla="*/ 66555 h 94080"/>
                <a:gd name="connsiteX6" fmla="*/ 33642 w 71870"/>
                <a:gd name="connsiteY6" fmla="*/ 94080 h 94080"/>
                <a:gd name="connsiteX7" fmla="*/ 46640 w 71870"/>
                <a:gd name="connsiteY7" fmla="*/ 72672 h 94080"/>
                <a:gd name="connsiteX8" fmla="*/ 55815 w 71870"/>
                <a:gd name="connsiteY8" fmla="*/ 61968 h 94080"/>
                <a:gd name="connsiteX9" fmla="*/ 71871 w 71870"/>
                <a:gd name="connsiteY9" fmla="*/ 65026 h 94080"/>
                <a:gd name="connsiteX10" fmla="*/ 66519 w 71870"/>
                <a:gd name="connsiteY10" fmla="*/ 48970 h 94080"/>
                <a:gd name="connsiteX11" fmla="*/ 51992 w 71870"/>
                <a:gd name="connsiteY11" fmla="*/ 23739 h 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70" h="94080">
                  <a:moveTo>
                    <a:pt x="51992" y="23739"/>
                  </a:moveTo>
                  <a:cubicBezTo>
                    <a:pt x="48933" y="14564"/>
                    <a:pt x="40523" y="10741"/>
                    <a:pt x="35171" y="10741"/>
                  </a:cubicBezTo>
                  <a:cubicBezTo>
                    <a:pt x="30583" y="10741"/>
                    <a:pt x="22173" y="-728"/>
                    <a:pt x="16821" y="37"/>
                  </a:cubicBezTo>
                  <a:cubicBezTo>
                    <a:pt x="13763" y="801"/>
                    <a:pt x="6117" y="2330"/>
                    <a:pt x="0" y="4624"/>
                  </a:cubicBezTo>
                  <a:cubicBezTo>
                    <a:pt x="6117" y="16093"/>
                    <a:pt x="12234" y="28326"/>
                    <a:pt x="15292" y="32149"/>
                  </a:cubicBezTo>
                  <a:cubicBezTo>
                    <a:pt x="21409" y="39795"/>
                    <a:pt x="35171" y="60439"/>
                    <a:pt x="29819" y="66555"/>
                  </a:cubicBezTo>
                  <a:cubicBezTo>
                    <a:pt x="25996" y="71143"/>
                    <a:pt x="27525" y="88728"/>
                    <a:pt x="33642" y="94080"/>
                  </a:cubicBezTo>
                  <a:cubicBezTo>
                    <a:pt x="36700" y="90257"/>
                    <a:pt x="46640" y="76495"/>
                    <a:pt x="46640" y="72672"/>
                  </a:cubicBezTo>
                  <a:cubicBezTo>
                    <a:pt x="46640" y="68084"/>
                    <a:pt x="47404" y="59674"/>
                    <a:pt x="55815" y="61968"/>
                  </a:cubicBezTo>
                  <a:cubicBezTo>
                    <a:pt x="64225" y="64261"/>
                    <a:pt x="71871" y="68084"/>
                    <a:pt x="71871" y="65026"/>
                  </a:cubicBezTo>
                  <a:cubicBezTo>
                    <a:pt x="71871" y="61968"/>
                    <a:pt x="69577" y="52793"/>
                    <a:pt x="66519" y="48970"/>
                  </a:cubicBezTo>
                  <a:cubicBezTo>
                    <a:pt x="63461" y="44382"/>
                    <a:pt x="55050" y="32914"/>
                    <a:pt x="51992" y="237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36F884B0-6CAB-417B-A1CC-DC8876F6B343}"/>
                </a:ext>
              </a:extLst>
            </p:cNvPr>
            <p:cNvSpPr/>
            <p:nvPr/>
          </p:nvSpPr>
          <p:spPr>
            <a:xfrm>
              <a:off x="6847668" y="3152839"/>
              <a:ext cx="145180" cy="84868"/>
            </a:xfrm>
            <a:custGeom>
              <a:avLst/>
              <a:gdLst>
                <a:gd name="connsiteX0" fmla="*/ 111539 w 145180"/>
                <a:gd name="connsiteY0" fmla="*/ 765 h 84868"/>
                <a:gd name="connsiteX1" fmla="*/ 84014 w 145180"/>
                <a:gd name="connsiteY1" fmla="*/ 6117 h 84868"/>
                <a:gd name="connsiteX2" fmla="*/ 67193 w 145180"/>
                <a:gd name="connsiteY2" fmla="*/ 12998 h 84868"/>
                <a:gd name="connsiteX3" fmla="*/ 42726 w 145180"/>
                <a:gd name="connsiteY3" fmla="*/ 12233 h 84868"/>
                <a:gd name="connsiteX4" fmla="*/ 18260 w 145180"/>
                <a:gd name="connsiteY4" fmla="*/ 9175 h 84868"/>
                <a:gd name="connsiteX5" fmla="*/ 5262 w 145180"/>
                <a:gd name="connsiteY5" fmla="*/ 0 h 84868"/>
                <a:gd name="connsiteX6" fmla="*/ 3733 w 145180"/>
                <a:gd name="connsiteY6" fmla="*/ 2294 h 84868"/>
                <a:gd name="connsiteX7" fmla="*/ 3733 w 145180"/>
                <a:gd name="connsiteY7" fmla="*/ 19115 h 84868"/>
                <a:gd name="connsiteX8" fmla="*/ 10614 w 145180"/>
                <a:gd name="connsiteY8" fmla="*/ 35171 h 84868"/>
                <a:gd name="connsiteX9" fmla="*/ 2968 w 145180"/>
                <a:gd name="connsiteY9" fmla="*/ 45110 h 84868"/>
                <a:gd name="connsiteX10" fmla="*/ 2968 w 145180"/>
                <a:gd name="connsiteY10" fmla="*/ 57344 h 84868"/>
                <a:gd name="connsiteX11" fmla="*/ 15966 w 145180"/>
                <a:gd name="connsiteY11" fmla="*/ 72635 h 84868"/>
                <a:gd name="connsiteX12" fmla="*/ 20554 w 145180"/>
                <a:gd name="connsiteY12" fmla="*/ 79517 h 84868"/>
                <a:gd name="connsiteX13" fmla="*/ 51901 w 145180"/>
                <a:gd name="connsiteY13" fmla="*/ 80281 h 84868"/>
                <a:gd name="connsiteX14" fmla="*/ 76368 w 145180"/>
                <a:gd name="connsiteY14" fmla="*/ 84869 h 84868"/>
                <a:gd name="connsiteX15" fmla="*/ 85543 w 145180"/>
                <a:gd name="connsiteY15" fmla="*/ 78752 h 84868"/>
                <a:gd name="connsiteX16" fmla="*/ 97012 w 145180"/>
                <a:gd name="connsiteY16" fmla="*/ 73400 h 84868"/>
                <a:gd name="connsiteX17" fmla="*/ 97012 w 145180"/>
                <a:gd name="connsiteY17" fmla="*/ 66519 h 84868"/>
                <a:gd name="connsiteX18" fmla="*/ 120714 w 145180"/>
                <a:gd name="connsiteY18" fmla="*/ 66519 h 84868"/>
                <a:gd name="connsiteX19" fmla="*/ 129889 w 145180"/>
                <a:gd name="connsiteY19" fmla="*/ 64989 h 84868"/>
                <a:gd name="connsiteX20" fmla="*/ 126830 w 145180"/>
                <a:gd name="connsiteY20" fmla="*/ 59637 h 84868"/>
                <a:gd name="connsiteX21" fmla="*/ 122243 w 145180"/>
                <a:gd name="connsiteY21" fmla="*/ 41287 h 84868"/>
                <a:gd name="connsiteX22" fmla="*/ 140593 w 145180"/>
                <a:gd name="connsiteY22" fmla="*/ 20644 h 84868"/>
                <a:gd name="connsiteX23" fmla="*/ 145180 w 145180"/>
                <a:gd name="connsiteY23" fmla="*/ 15292 h 84868"/>
                <a:gd name="connsiteX24" fmla="*/ 131418 w 145180"/>
                <a:gd name="connsiteY24" fmla="*/ 8410 h 84868"/>
                <a:gd name="connsiteX25" fmla="*/ 111539 w 145180"/>
                <a:gd name="connsiteY25" fmla="*/ 765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180" h="84868">
                  <a:moveTo>
                    <a:pt x="111539" y="765"/>
                  </a:moveTo>
                  <a:cubicBezTo>
                    <a:pt x="106187" y="0"/>
                    <a:pt x="88601" y="765"/>
                    <a:pt x="84014" y="6117"/>
                  </a:cubicBezTo>
                  <a:cubicBezTo>
                    <a:pt x="79427" y="11469"/>
                    <a:pt x="73309" y="13762"/>
                    <a:pt x="67193" y="12998"/>
                  </a:cubicBezTo>
                  <a:cubicBezTo>
                    <a:pt x="61841" y="12233"/>
                    <a:pt x="45785" y="11469"/>
                    <a:pt x="42726" y="12233"/>
                  </a:cubicBezTo>
                  <a:cubicBezTo>
                    <a:pt x="39668" y="12998"/>
                    <a:pt x="20554" y="8410"/>
                    <a:pt x="18260" y="9175"/>
                  </a:cubicBezTo>
                  <a:cubicBezTo>
                    <a:pt x="15966" y="9940"/>
                    <a:pt x="11379" y="765"/>
                    <a:pt x="5262" y="0"/>
                  </a:cubicBezTo>
                  <a:cubicBezTo>
                    <a:pt x="5262" y="765"/>
                    <a:pt x="4497" y="1529"/>
                    <a:pt x="3733" y="2294"/>
                  </a:cubicBezTo>
                  <a:cubicBezTo>
                    <a:pt x="-855" y="5352"/>
                    <a:pt x="-1619" y="14527"/>
                    <a:pt x="3733" y="19115"/>
                  </a:cubicBezTo>
                  <a:cubicBezTo>
                    <a:pt x="9085" y="23702"/>
                    <a:pt x="15202" y="35171"/>
                    <a:pt x="10614" y="35171"/>
                  </a:cubicBezTo>
                  <a:cubicBezTo>
                    <a:pt x="6026" y="35171"/>
                    <a:pt x="2204" y="41287"/>
                    <a:pt x="2968" y="45110"/>
                  </a:cubicBezTo>
                  <a:cubicBezTo>
                    <a:pt x="3733" y="48169"/>
                    <a:pt x="1439" y="55050"/>
                    <a:pt x="2968" y="57344"/>
                  </a:cubicBezTo>
                  <a:cubicBezTo>
                    <a:pt x="4497" y="58873"/>
                    <a:pt x="15202" y="69577"/>
                    <a:pt x="15966" y="72635"/>
                  </a:cubicBezTo>
                  <a:cubicBezTo>
                    <a:pt x="16731" y="75694"/>
                    <a:pt x="20554" y="77223"/>
                    <a:pt x="20554" y="79517"/>
                  </a:cubicBezTo>
                  <a:cubicBezTo>
                    <a:pt x="28964" y="78752"/>
                    <a:pt x="47314" y="77987"/>
                    <a:pt x="51901" y="80281"/>
                  </a:cubicBezTo>
                  <a:cubicBezTo>
                    <a:pt x="57253" y="83339"/>
                    <a:pt x="76368" y="84869"/>
                    <a:pt x="76368" y="84869"/>
                  </a:cubicBezTo>
                  <a:cubicBezTo>
                    <a:pt x="81720" y="84869"/>
                    <a:pt x="86307" y="82575"/>
                    <a:pt x="85543" y="78752"/>
                  </a:cubicBezTo>
                  <a:cubicBezTo>
                    <a:pt x="84014" y="75694"/>
                    <a:pt x="91660" y="73400"/>
                    <a:pt x="97012" y="73400"/>
                  </a:cubicBezTo>
                  <a:cubicBezTo>
                    <a:pt x="96247" y="70342"/>
                    <a:pt x="95483" y="67283"/>
                    <a:pt x="97012" y="66519"/>
                  </a:cubicBezTo>
                  <a:cubicBezTo>
                    <a:pt x="99305" y="65754"/>
                    <a:pt x="114597" y="63460"/>
                    <a:pt x="120714" y="66519"/>
                  </a:cubicBezTo>
                  <a:cubicBezTo>
                    <a:pt x="123772" y="68048"/>
                    <a:pt x="127595" y="66519"/>
                    <a:pt x="129889" y="64989"/>
                  </a:cubicBezTo>
                  <a:cubicBezTo>
                    <a:pt x="129124" y="61931"/>
                    <a:pt x="128359" y="59637"/>
                    <a:pt x="126830" y="59637"/>
                  </a:cubicBezTo>
                  <a:cubicBezTo>
                    <a:pt x="123007" y="58873"/>
                    <a:pt x="116891" y="42052"/>
                    <a:pt x="122243" y="41287"/>
                  </a:cubicBezTo>
                  <a:cubicBezTo>
                    <a:pt x="126830" y="40523"/>
                    <a:pt x="132947" y="22937"/>
                    <a:pt x="140593" y="20644"/>
                  </a:cubicBezTo>
                  <a:cubicBezTo>
                    <a:pt x="143651" y="19879"/>
                    <a:pt x="145180" y="17585"/>
                    <a:pt x="145180" y="15292"/>
                  </a:cubicBezTo>
                  <a:cubicBezTo>
                    <a:pt x="138299" y="12998"/>
                    <a:pt x="132182" y="9940"/>
                    <a:pt x="131418" y="8410"/>
                  </a:cubicBezTo>
                  <a:cubicBezTo>
                    <a:pt x="127595" y="3058"/>
                    <a:pt x="116891" y="1529"/>
                    <a:pt x="111539" y="76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57A307B0-4546-4C6C-BFB1-972FE6DBEF5B}"/>
                </a:ext>
              </a:extLst>
            </p:cNvPr>
            <p:cNvSpPr/>
            <p:nvPr/>
          </p:nvSpPr>
          <p:spPr>
            <a:xfrm>
              <a:off x="6847668" y="3152839"/>
              <a:ext cx="145180" cy="84868"/>
            </a:xfrm>
            <a:custGeom>
              <a:avLst/>
              <a:gdLst>
                <a:gd name="connsiteX0" fmla="*/ 111539 w 145180"/>
                <a:gd name="connsiteY0" fmla="*/ 765 h 84868"/>
                <a:gd name="connsiteX1" fmla="*/ 84014 w 145180"/>
                <a:gd name="connsiteY1" fmla="*/ 6117 h 84868"/>
                <a:gd name="connsiteX2" fmla="*/ 67193 w 145180"/>
                <a:gd name="connsiteY2" fmla="*/ 12998 h 84868"/>
                <a:gd name="connsiteX3" fmla="*/ 42726 w 145180"/>
                <a:gd name="connsiteY3" fmla="*/ 12233 h 84868"/>
                <a:gd name="connsiteX4" fmla="*/ 18260 w 145180"/>
                <a:gd name="connsiteY4" fmla="*/ 9175 h 84868"/>
                <a:gd name="connsiteX5" fmla="*/ 5262 w 145180"/>
                <a:gd name="connsiteY5" fmla="*/ 0 h 84868"/>
                <a:gd name="connsiteX6" fmla="*/ 3733 w 145180"/>
                <a:gd name="connsiteY6" fmla="*/ 2294 h 84868"/>
                <a:gd name="connsiteX7" fmla="*/ 3733 w 145180"/>
                <a:gd name="connsiteY7" fmla="*/ 19115 h 84868"/>
                <a:gd name="connsiteX8" fmla="*/ 10614 w 145180"/>
                <a:gd name="connsiteY8" fmla="*/ 35171 h 84868"/>
                <a:gd name="connsiteX9" fmla="*/ 2968 w 145180"/>
                <a:gd name="connsiteY9" fmla="*/ 45110 h 84868"/>
                <a:gd name="connsiteX10" fmla="*/ 2968 w 145180"/>
                <a:gd name="connsiteY10" fmla="*/ 57344 h 84868"/>
                <a:gd name="connsiteX11" fmla="*/ 15966 w 145180"/>
                <a:gd name="connsiteY11" fmla="*/ 72635 h 84868"/>
                <a:gd name="connsiteX12" fmla="*/ 20554 w 145180"/>
                <a:gd name="connsiteY12" fmla="*/ 79517 h 84868"/>
                <a:gd name="connsiteX13" fmla="*/ 51901 w 145180"/>
                <a:gd name="connsiteY13" fmla="*/ 80281 h 84868"/>
                <a:gd name="connsiteX14" fmla="*/ 76368 w 145180"/>
                <a:gd name="connsiteY14" fmla="*/ 84869 h 84868"/>
                <a:gd name="connsiteX15" fmla="*/ 85543 w 145180"/>
                <a:gd name="connsiteY15" fmla="*/ 78752 h 84868"/>
                <a:gd name="connsiteX16" fmla="*/ 97012 w 145180"/>
                <a:gd name="connsiteY16" fmla="*/ 73400 h 84868"/>
                <a:gd name="connsiteX17" fmla="*/ 97012 w 145180"/>
                <a:gd name="connsiteY17" fmla="*/ 66519 h 84868"/>
                <a:gd name="connsiteX18" fmla="*/ 120714 w 145180"/>
                <a:gd name="connsiteY18" fmla="*/ 66519 h 84868"/>
                <a:gd name="connsiteX19" fmla="*/ 129889 w 145180"/>
                <a:gd name="connsiteY19" fmla="*/ 64989 h 84868"/>
                <a:gd name="connsiteX20" fmla="*/ 126830 w 145180"/>
                <a:gd name="connsiteY20" fmla="*/ 59637 h 84868"/>
                <a:gd name="connsiteX21" fmla="*/ 122243 w 145180"/>
                <a:gd name="connsiteY21" fmla="*/ 41287 h 84868"/>
                <a:gd name="connsiteX22" fmla="*/ 140593 w 145180"/>
                <a:gd name="connsiteY22" fmla="*/ 20644 h 84868"/>
                <a:gd name="connsiteX23" fmla="*/ 145180 w 145180"/>
                <a:gd name="connsiteY23" fmla="*/ 15292 h 84868"/>
                <a:gd name="connsiteX24" fmla="*/ 131418 w 145180"/>
                <a:gd name="connsiteY24" fmla="*/ 8410 h 84868"/>
                <a:gd name="connsiteX25" fmla="*/ 111539 w 145180"/>
                <a:gd name="connsiteY25" fmla="*/ 765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180" h="84868">
                  <a:moveTo>
                    <a:pt x="111539" y="765"/>
                  </a:moveTo>
                  <a:cubicBezTo>
                    <a:pt x="106187" y="0"/>
                    <a:pt x="88601" y="765"/>
                    <a:pt x="84014" y="6117"/>
                  </a:cubicBezTo>
                  <a:cubicBezTo>
                    <a:pt x="79427" y="11469"/>
                    <a:pt x="73309" y="13762"/>
                    <a:pt x="67193" y="12998"/>
                  </a:cubicBezTo>
                  <a:cubicBezTo>
                    <a:pt x="61841" y="12233"/>
                    <a:pt x="45785" y="11469"/>
                    <a:pt x="42726" y="12233"/>
                  </a:cubicBezTo>
                  <a:cubicBezTo>
                    <a:pt x="39668" y="12998"/>
                    <a:pt x="20554" y="8410"/>
                    <a:pt x="18260" y="9175"/>
                  </a:cubicBezTo>
                  <a:cubicBezTo>
                    <a:pt x="15966" y="9940"/>
                    <a:pt x="11379" y="765"/>
                    <a:pt x="5262" y="0"/>
                  </a:cubicBezTo>
                  <a:cubicBezTo>
                    <a:pt x="5262" y="765"/>
                    <a:pt x="4497" y="1529"/>
                    <a:pt x="3733" y="2294"/>
                  </a:cubicBezTo>
                  <a:cubicBezTo>
                    <a:pt x="-855" y="5352"/>
                    <a:pt x="-1619" y="14527"/>
                    <a:pt x="3733" y="19115"/>
                  </a:cubicBezTo>
                  <a:cubicBezTo>
                    <a:pt x="9085" y="23702"/>
                    <a:pt x="15202" y="35171"/>
                    <a:pt x="10614" y="35171"/>
                  </a:cubicBezTo>
                  <a:cubicBezTo>
                    <a:pt x="6026" y="35171"/>
                    <a:pt x="2204" y="41287"/>
                    <a:pt x="2968" y="45110"/>
                  </a:cubicBezTo>
                  <a:cubicBezTo>
                    <a:pt x="3733" y="48169"/>
                    <a:pt x="1439" y="55050"/>
                    <a:pt x="2968" y="57344"/>
                  </a:cubicBezTo>
                  <a:cubicBezTo>
                    <a:pt x="4497" y="58873"/>
                    <a:pt x="15202" y="69577"/>
                    <a:pt x="15966" y="72635"/>
                  </a:cubicBezTo>
                  <a:cubicBezTo>
                    <a:pt x="16731" y="75694"/>
                    <a:pt x="20554" y="77223"/>
                    <a:pt x="20554" y="79517"/>
                  </a:cubicBezTo>
                  <a:cubicBezTo>
                    <a:pt x="28964" y="78752"/>
                    <a:pt x="47314" y="77987"/>
                    <a:pt x="51901" y="80281"/>
                  </a:cubicBezTo>
                  <a:cubicBezTo>
                    <a:pt x="57253" y="83339"/>
                    <a:pt x="76368" y="84869"/>
                    <a:pt x="76368" y="84869"/>
                  </a:cubicBezTo>
                  <a:cubicBezTo>
                    <a:pt x="81720" y="84869"/>
                    <a:pt x="86307" y="82575"/>
                    <a:pt x="85543" y="78752"/>
                  </a:cubicBezTo>
                  <a:cubicBezTo>
                    <a:pt x="84014" y="75694"/>
                    <a:pt x="91660" y="73400"/>
                    <a:pt x="97012" y="73400"/>
                  </a:cubicBezTo>
                  <a:cubicBezTo>
                    <a:pt x="96247" y="70342"/>
                    <a:pt x="95483" y="67283"/>
                    <a:pt x="97012" y="66519"/>
                  </a:cubicBezTo>
                  <a:cubicBezTo>
                    <a:pt x="99305" y="65754"/>
                    <a:pt x="114597" y="63460"/>
                    <a:pt x="120714" y="66519"/>
                  </a:cubicBezTo>
                  <a:cubicBezTo>
                    <a:pt x="123772" y="68048"/>
                    <a:pt x="127595" y="66519"/>
                    <a:pt x="129889" y="64989"/>
                  </a:cubicBezTo>
                  <a:cubicBezTo>
                    <a:pt x="129124" y="61931"/>
                    <a:pt x="128359" y="59637"/>
                    <a:pt x="126830" y="59637"/>
                  </a:cubicBezTo>
                  <a:cubicBezTo>
                    <a:pt x="123007" y="58873"/>
                    <a:pt x="116891" y="42052"/>
                    <a:pt x="122243" y="41287"/>
                  </a:cubicBezTo>
                  <a:cubicBezTo>
                    <a:pt x="126830" y="40523"/>
                    <a:pt x="132947" y="22937"/>
                    <a:pt x="140593" y="20644"/>
                  </a:cubicBezTo>
                  <a:cubicBezTo>
                    <a:pt x="143651" y="19879"/>
                    <a:pt x="145180" y="17585"/>
                    <a:pt x="145180" y="15292"/>
                  </a:cubicBezTo>
                  <a:cubicBezTo>
                    <a:pt x="138299" y="12998"/>
                    <a:pt x="132182" y="9940"/>
                    <a:pt x="131418" y="8410"/>
                  </a:cubicBezTo>
                  <a:cubicBezTo>
                    <a:pt x="127595" y="3058"/>
                    <a:pt x="116891" y="1529"/>
                    <a:pt x="111539" y="76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0" name="Vrije vorm: vorm 99">
              <a:extLst>
                <a:ext uri="{FF2B5EF4-FFF2-40B4-BE49-F238E27FC236}">
                  <a16:creationId xmlns:a16="http://schemas.microsoft.com/office/drawing/2014/main" id="{EB539198-A3A4-4CA3-A667-B2216194F0C6}"/>
                </a:ext>
              </a:extLst>
            </p:cNvPr>
            <p:cNvSpPr/>
            <p:nvPr/>
          </p:nvSpPr>
          <p:spPr>
            <a:xfrm>
              <a:off x="6804910" y="3204830"/>
              <a:ext cx="62546" cy="46639"/>
            </a:xfrm>
            <a:custGeom>
              <a:avLst/>
              <a:gdLst>
                <a:gd name="connsiteX0" fmla="*/ 14378 w 62546"/>
                <a:gd name="connsiteY0" fmla="*/ 46640 h 46639"/>
                <a:gd name="connsiteX1" fmla="*/ 14378 w 62546"/>
                <a:gd name="connsiteY1" fmla="*/ 46640 h 46639"/>
                <a:gd name="connsiteX2" fmla="*/ 15143 w 62546"/>
                <a:gd name="connsiteY2" fmla="*/ 45875 h 46639"/>
                <a:gd name="connsiteX3" fmla="*/ 15143 w 62546"/>
                <a:gd name="connsiteY3" fmla="*/ 45875 h 46639"/>
                <a:gd name="connsiteX4" fmla="*/ 16672 w 62546"/>
                <a:gd name="connsiteY4" fmla="*/ 45875 h 46639"/>
                <a:gd name="connsiteX5" fmla="*/ 16672 w 62546"/>
                <a:gd name="connsiteY5" fmla="*/ 45875 h 46639"/>
                <a:gd name="connsiteX6" fmla="*/ 24317 w 62546"/>
                <a:gd name="connsiteY6" fmla="*/ 45875 h 46639"/>
                <a:gd name="connsiteX7" fmla="*/ 25082 w 62546"/>
                <a:gd name="connsiteY7" fmla="*/ 45875 h 46639"/>
                <a:gd name="connsiteX8" fmla="*/ 26612 w 62546"/>
                <a:gd name="connsiteY8" fmla="*/ 45875 h 46639"/>
                <a:gd name="connsiteX9" fmla="*/ 27376 w 62546"/>
                <a:gd name="connsiteY9" fmla="*/ 45875 h 46639"/>
                <a:gd name="connsiteX10" fmla="*/ 29670 w 62546"/>
                <a:gd name="connsiteY10" fmla="*/ 45110 h 46639"/>
                <a:gd name="connsiteX11" fmla="*/ 40374 w 62546"/>
                <a:gd name="connsiteY11" fmla="*/ 38229 h 46639"/>
                <a:gd name="connsiteX12" fmla="*/ 61782 w 62546"/>
                <a:gd name="connsiteY12" fmla="*/ 27525 h 46639"/>
                <a:gd name="connsiteX13" fmla="*/ 62546 w 62546"/>
                <a:gd name="connsiteY13" fmla="*/ 26760 h 46639"/>
                <a:gd name="connsiteX14" fmla="*/ 57959 w 62546"/>
                <a:gd name="connsiteY14" fmla="*/ 19879 h 46639"/>
                <a:gd name="connsiteX15" fmla="*/ 44961 w 62546"/>
                <a:gd name="connsiteY15" fmla="*/ 3823 h 46639"/>
                <a:gd name="connsiteX16" fmla="*/ 44197 w 62546"/>
                <a:gd name="connsiteY16" fmla="*/ 2294 h 46639"/>
                <a:gd name="connsiteX17" fmla="*/ 44197 w 62546"/>
                <a:gd name="connsiteY17" fmla="*/ 2294 h 46639"/>
                <a:gd name="connsiteX18" fmla="*/ 44197 w 62546"/>
                <a:gd name="connsiteY18" fmla="*/ 0 h 46639"/>
                <a:gd name="connsiteX19" fmla="*/ 4438 w 62546"/>
                <a:gd name="connsiteY19" fmla="*/ 7646 h 46639"/>
                <a:gd name="connsiteX20" fmla="*/ 2909 w 62546"/>
                <a:gd name="connsiteY20" fmla="*/ 6881 h 46639"/>
                <a:gd name="connsiteX21" fmla="*/ 616 w 62546"/>
                <a:gd name="connsiteY21" fmla="*/ 32112 h 46639"/>
                <a:gd name="connsiteX22" fmla="*/ 14378 w 62546"/>
                <a:gd name="connsiteY22" fmla="*/ 46640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46" h="46639">
                  <a:moveTo>
                    <a:pt x="14378" y="46640"/>
                  </a:moveTo>
                  <a:lnTo>
                    <a:pt x="14378" y="46640"/>
                  </a:lnTo>
                  <a:cubicBezTo>
                    <a:pt x="14378" y="46640"/>
                    <a:pt x="15143" y="46640"/>
                    <a:pt x="15143" y="45875"/>
                  </a:cubicBezTo>
                  <a:cubicBezTo>
                    <a:pt x="15143" y="45875"/>
                    <a:pt x="15143" y="45875"/>
                    <a:pt x="15143" y="45875"/>
                  </a:cubicBezTo>
                  <a:cubicBezTo>
                    <a:pt x="15907" y="45875"/>
                    <a:pt x="15907" y="45875"/>
                    <a:pt x="16672" y="45875"/>
                  </a:cubicBezTo>
                  <a:cubicBezTo>
                    <a:pt x="16672" y="45875"/>
                    <a:pt x="16672" y="45875"/>
                    <a:pt x="16672" y="45875"/>
                  </a:cubicBezTo>
                  <a:cubicBezTo>
                    <a:pt x="18966" y="45875"/>
                    <a:pt x="21259" y="45875"/>
                    <a:pt x="24317" y="45875"/>
                  </a:cubicBezTo>
                  <a:cubicBezTo>
                    <a:pt x="24317" y="45875"/>
                    <a:pt x="25082" y="45875"/>
                    <a:pt x="25082" y="45875"/>
                  </a:cubicBezTo>
                  <a:cubicBezTo>
                    <a:pt x="25847" y="45875"/>
                    <a:pt x="26612" y="45875"/>
                    <a:pt x="26612" y="45875"/>
                  </a:cubicBezTo>
                  <a:cubicBezTo>
                    <a:pt x="26612" y="45875"/>
                    <a:pt x="27376" y="45875"/>
                    <a:pt x="27376" y="45875"/>
                  </a:cubicBezTo>
                  <a:cubicBezTo>
                    <a:pt x="28140" y="45875"/>
                    <a:pt x="28905" y="45875"/>
                    <a:pt x="29670" y="45110"/>
                  </a:cubicBezTo>
                  <a:cubicBezTo>
                    <a:pt x="35786" y="43581"/>
                    <a:pt x="37315" y="36700"/>
                    <a:pt x="40374" y="38229"/>
                  </a:cubicBezTo>
                  <a:cubicBezTo>
                    <a:pt x="43432" y="39758"/>
                    <a:pt x="60253" y="31348"/>
                    <a:pt x="61782" y="27525"/>
                  </a:cubicBezTo>
                  <a:cubicBezTo>
                    <a:pt x="61782" y="26760"/>
                    <a:pt x="61782" y="26760"/>
                    <a:pt x="62546" y="26760"/>
                  </a:cubicBezTo>
                  <a:cubicBezTo>
                    <a:pt x="62546" y="24467"/>
                    <a:pt x="58724" y="22937"/>
                    <a:pt x="57959" y="19879"/>
                  </a:cubicBezTo>
                  <a:cubicBezTo>
                    <a:pt x="57195" y="16821"/>
                    <a:pt x="46490" y="6117"/>
                    <a:pt x="44961" y="3823"/>
                  </a:cubicBezTo>
                  <a:cubicBezTo>
                    <a:pt x="44961" y="3823"/>
                    <a:pt x="44197" y="3058"/>
                    <a:pt x="44197" y="2294"/>
                  </a:cubicBezTo>
                  <a:cubicBezTo>
                    <a:pt x="44197" y="2294"/>
                    <a:pt x="44197" y="2294"/>
                    <a:pt x="44197" y="2294"/>
                  </a:cubicBezTo>
                  <a:cubicBezTo>
                    <a:pt x="44197" y="1529"/>
                    <a:pt x="44197" y="765"/>
                    <a:pt x="44197" y="0"/>
                  </a:cubicBezTo>
                  <a:cubicBezTo>
                    <a:pt x="28140" y="2294"/>
                    <a:pt x="4438" y="7646"/>
                    <a:pt x="4438" y="7646"/>
                  </a:cubicBezTo>
                  <a:cubicBezTo>
                    <a:pt x="4438" y="7646"/>
                    <a:pt x="3674" y="6881"/>
                    <a:pt x="2909" y="6881"/>
                  </a:cubicBezTo>
                  <a:cubicBezTo>
                    <a:pt x="616" y="15292"/>
                    <a:pt x="-914" y="26760"/>
                    <a:pt x="616" y="32112"/>
                  </a:cubicBezTo>
                  <a:cubicBezTo>
                    <a:pt x="2145" y="37465"/>
                    <a:pt x="7497" y="41287"/>
                    <a:pt x="14378" y="4664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A5FC0053-1C40-4B56-91C1-918366B03F94}"/>
                </a:ext>
              </a:extLst>
            </p:cNvPr>
            <p:cNvSpPr/>
            <p:nvPr/>
          </p:nvSpPr>
          <p:spPr>
            <a:xfrm>
              <a:off x="6804910" y="3204830"/>
              <a:ext cx="62546" cy="46639"/>
            </a:xfrm>
            <a:custGeom>
              <a:avLst/>
              <a:gdLst>
                <a:gd name="connsiteX0" fmla="*/ 14378 w 62546"/>
                <a:gd name="connsiteY0" fmla="*/ 46640 h 46639"/>
                <a:gd name="connsiteX1" fmla="*/ 14378 w 62546"/>
                <a:gd name="connsiteY1" fmla="*/ 46640 h 46639"/>
                <a:gd name="connsiteX2" fmla="*/ 15143 w 62546"/>
                <a:gd name="connsiteY2" fmla="*/ 45875 h 46639"/>
                <a:gd name="connsiteX3" fmla="*/ 15143 w 62546"/>
                <a:gd name="connsiteY3" fmla="*/ 45875 h 46639"/>
                <a:gd name="connsiteX4" fmla="*/ 16672 w 62546"/>
                <a:gd name="connsiteY4" fmla="*/ 45875 h 46639"/>
                <a:gd name="connsiteX5" fmla="*/ 16672 w 62546"/>
                <a:gd name="connsiteY5" fmla="*/ 45875 h 46639"/>
                <a:gd name="connsiteX6" fmla="*/ 24317 w 62546"/>
                <a:gd name="connsiteY6" fmla="*/ 45875 h 46639"/>
                <a:gd name="connsiteX7" fmla="*/ 25082 w 62546"/>
                <a:gd name="connsiteY7" fmla="*/ 45875 h 46639"/>
                <a:gd name="connsiteX8" fmla="*/ 26612 w 62546"/>
                <a:gd name="connsiteY8" fmla="*/ 45875 h 46639"/>
                <a:gd name="connsiteX9" fmla="*/ 27376 w 62546"/>
                <a:gd name="connsiteY9" fmla="*/ 45875 h 46639"/>
                <a:gd name="connsiteX10" fmla="*/ 29670 w 62546"/>
                <a:gd name="connsiteY10" fmla="*/ 45110 h 46639"/>
                <a:gd name="connsiteX11" fmla="*/ 40374 w 62546"/>
                <a:gd name="connsiteY11" fmla="*/ 38229 h 46639"/>
                <a:gd name="connsiteX12" fmla="*/ 61782 w 62546"/>
                <a:gd name="connsiteY12" fmla="*/ 27525 h 46639"/>
                <a:gd name="connsiteX13" fmla="*/ 62546 w 62546"/>
                <a:gd name="connsiteY13" fmla="*/ 26760 h 46639"/>
                <a:gd name="connsiteX14" fmla="*/ 57959 w 62546"/>
                <a:gd name="connsiteY14" fmla="*/ 19879 h 46639"/>
                <a:gd name="connsiteX15" fmla="*/ 44961 w 62546"/>
                <a:gd name="connsiteY15" fmla="*/ 3823 h 46639"/>
                <a:gd name="connsiteX16" fmla="*/ 44197 w 62546"/>
                <a:gd name="connsiteY16" fmla="*/ 2294 h 46639"/>
                <a:gd name="connsiteX17" fmla="*/ 44197 w 62546"/>
                <a:gd name="connsiteY17" fmla="*/ 2294 h 46639"/>
                <a:gd name="connsiteX18" fmla="*/ 44197 w 62546"/>
                <a:gd name="connsiteY18" fmla="*/ 0 h 46639"/>
                <a:gd name="connsiteX19" fmla="*/ 4438 w 62546"/>
                <a:gd name="connsiteY19" fmla="*/ 7646 h 46639"/>
                <a:gd name="connsiteX20" fmla="*/ 2909 w 62546"/>
                <a:gd name="connsiteY20" fmla="*/ 6881 h 46639"/>
                <a:gd name="connsiteX21" fmla="*/ 616 w 62546"/>
                <a:gd name="connsiteY21" fmla="*/ 32112 h 46639"/>
                <a:gd name="connsiteX22" fmla="*/ 14378 w 62546"/>
                <a:gd name="connsiteY22" fmla="*/ 46640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46" h="46639">
                  <a:moveTo>
                    <a:pt x="14378" y="46640"/>
                  </a:moveTo>
                  <a:lnTo>
                    <a:pt x="14378" y="46640"/>
                  </a:lnTo>
                  <a:cubicBezTo>
                    <a:pt x="14378" y="46640"/>
                    <a:pt x="15143" y="46640"/>
                    <a:pt x="15143" y="45875"/>
                  </a:cubicBezTo>
                  <a:cubicBezTo>
                    <a:pt x="15143" y="45875"/>
                    <a:pt x="15143" y="45875"/>
                    <a:pt x="15143" y="45875"/>
                  </a:cubicBezTo>
                  <a:cubicBezTo>
                    <a:pt x="15907" y="45875"/>
                    <a:pt x="15907" y="45875"/>
                    <a:pt x="16672" y="45875"/>
                  </a:cubicBezTo>
                  <a:cubicBezTo>
                    <a:pt x="16672" y="45875"/>
                    <a:pt x="16672" y="45875"/>
                    <a:pt x="16672" y="45875"/>
                  </a:cubicBezTo>
                  <a:cubicBezTo>
                    <a:pt x="18966" y="45875"/>
                    <a:pt x="21259" y="45875"/>
                    <a:pt x="24317" y="45875"/>
                  </a:cubicBezTo>
                  <a:cubicBezTo>
                    <a:pt x="24317" y="45875"/>
                    <a:pt x="25082" y="45875"/>
                    <a:pt x="25082" y="45875"/>
                  </a:cubicBezTo>
                  <a:cubicBezTo>
                    <a:pt x="25847" y="45875"/>
                    <a:pt x="26612" y="45875"/>
                    <a:pt x="26612" y="45875"/>
                  </a:cubicBezTo>
                  <a:cubicBezTo>
                    <a:pt x="26612" y="45875"/>
                    <a:pt x="27376" y="45875"/>
                    <a:pt x="27376" y="45875"/>
                  </a:cubicBezTo>
                  <a:cubicBezTo>
                    <a:pt x="28140" y="45875"/>
                    <a:pt x="28905" y="45875"/>
                    <a:pt x="29670" y="45110"/>
                  </a:cubicBezTo>
                  <a:cubicBezTo>
                    <a:pt x="35786" y="43581"/>
                    <a:pt x="37315" y="36700"/>
                    <a:pt x="40374" y="38229"/>
                  </a:cubicBezTo>
                  <a:cubicBezTo>
                    <a:pt x="43432" y="39758"/>
                    <a:pt x="60253" y="31348"/>
                    <a:pt x="61782" y="27525"/>
                  </a:cubicBezTo>
                  <a:cubicBezTo>
                    <a:pt x="61782" y="26760"/>
                    <a:pt x="61782" y="26760"/>
                    <a:pt x="62546" y="26760"/>
                  </a:cubicBezTo>
                  <a:cubicBezTo>
                    <a:pt x="62546" y="24467"/>
                    <a:pt x="58724" y="22937"/>
                    <a:pt x="57959" y="19879"/>
                  </a:cubicBezTo>
                  <a:cubicBezTo>
                    <a:pt x="57195" y="16821"/>
                    <a:pt x="46490" y="6117"/>
                    <a:pt x="44961" y="3823"/>
                  </a:cubicBezTo>
                  <a:cubicBezTo>
                    <a:pt x="44961" y="3823"/>
                    <a:pt x="44197" y="3058"/>
                    <a:pt x="44197" y="2294"/>
                  </a:cubicBezTo>
                  <a:cubicBezTo>
                    <a:pt x="44197" y="2294"/>
                    <a:pt x="44197" y="2294"/>
                    <a:pt x="44197" y="2294"/>
                  </a:cubicBezTo>
                  <a:cubicBezTo>
                    <a:pt x="44197" y="1529"/>
                    <a:pt x="44197" y="765"/>
                    <a:pt x="44197" y="0"/>
                  </a:cubicBezTo>
                  <a:cubicBezTo>
                    <a:pt x="28140" y="2294"/>
                    <a:pt x="4438" y="7646"/>
                    <a:pt x="4438" y="7646"/>
                  </a:cubicBezTo>
                  <a:cubicBezTo>
                    <a:pt x="4438" y="7646"/>
                    <a:pt x="3674" y="6881"/>
                    <a:pt x="2909" y="6881"/>
                  </a:cubicBezTo>
                  <a:cubicBezTo>
                    <a:pt x="616" y="15292"/>
                    <a:pt x="-914" y="26760"/>
                    <a:pt x="616" y="32112"/>
                  </a:cubicBezTo>
                  <a:cubicBezTo>
                    <a:pt x="2145" y="37465"/>
                    <a:pt x="7497" y="41287"/>
                    <a:pt x="14378" y="4664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D60F4B0D-19D6-445B-AEAD-C3F7EECF9137}"/>
                </a:ext>
              </a:extLst>
            </p:cNvPr>
            <p:cNvSpPr/>
            <p:nvPr/>
          </p:nvSpPr>
          <p:spPr>
            <a:xfrm>
              <a:off x="6848342" y="2893991"/>
              <a:ext cx="411345" cy="249851"/>
            </a:xfrm>
            <a:custGeom>
              <a:avLst/>
              <a:gdLst>
                <a:gd name="connsiteX0" fmla="*/ 365470 w 411345"/>
                <a:gd name="connsiteY0" fmla="*/ 156394 h 249851"/>
                <a:gd name="connsiteX1" fmla="*/ 383820 w 411345"/>
                <a:gd name="connsiteY1" fmla="*/ 143396 h 249851"/>
                <a:gd name="connsiteX2" fmla="*/ 402934 w 411345"/>
                <a:gd name="connsiteY2" fmla="*/ 144161 h 249851"/>
                <a:gd name="connsiteX3" fmla="*/ 406757 w 411345"/>
                <a:gd name="connsiteY3" fmla="*/ 129634 h 249851"/>
                <a:gd name="connsiteX4" fmla="*/ 401405 w 411345"/>
                <a:gd name="connsiteY4" fmla="*/ 120459 h 249851"/>
                <a:gd name="connsiteX5" fmla="*/ 409816 w 411345"/>
                <a:gd name="connsiteY5" fmla="*/ 114342 h 249851"/>
                <a:gd name="connsiteX6" fmla="*/ 404464 w 411345"/>
                <a:gd name="connsiteY6" fmla="*/ 107461 h 249851"/>
                <a:gd name="connsiteX7" fmla="*/ 411345 w 411345"/>
                <a:gd name="connsiteY7" fmla="*/ 97521 h 249851"/>
                <a:gd name="connsiteX8" fmla="*/ 398347 w 411345"/>
                <a:gd name="connsiteY8" fmla="*/ 89111 h 249851"/>
                <a:gd name="connsiteX9" fmla="*/ 378468 w 411345"/>
                <a:gd name="connsiteY9" fmla="*/ 83759 h 249851"/>
                <a:gd name="connsiteX10" fmla="*/ 359353 w 411345"/>
                <a:gd name="connsiteY10" fmla="*/ 80700 h 249851"/>
                <a:gd name="connsiteX11" fmla="*/ 349414 w 411345"/>
                <a:gd name="connsiteY11" fmla="*/ 67702 h 249851"/>
                <a:gd name="connsiteX12" fmla="*/ 336416 w 411345"/>
                <a:gd name="connsiteY12" fmla="*/ 68467 h 249851"/>
                <a:gd name="connsiteX13" fmla="*/ 324947 w 411345"/>
                <a:gd name="connsiteY13" fmla="*/ 69232 h 249851"/>
                <a:gd name="connsiteX14" fmla="*/ 313478 w 411345"/>
                <a:gd name="connsiteY14" fmla="*/ 63880 h 249851"/>
                <a:gd name="connsiteX15" fmla="*/ 305068 w 411345"/>
                <a:gd name="connsiteY15" fmla="*/ 59292 h 249851"/>
                <a:gd name="connsiteX16" fmla="*/ 295129 w 411345"/>
                <a:gd name="connsiteY16" fmla="*/ 40178 h 249851"/>
                <a:gd name="connsiteX17" fmla="*/ 278308 w 411345"/>
                <a:gd name="connsiteY17" fmla="*/ 35590 h 249851"/>
                <a:gd name="connsiteX18" fmla="*/ 272956 w 411345"/>
                <a:gd name="connsiteY18" fmla="*/ 21828 h 249851"/>
                <a:gd name="connsiteX19" fmla="*/ 269898 w 411345"/>
                <a:gd name="connsiteY19" fmla="*/ 3478 h 249851"/>
                <a:gd name="connsiteX20" fmla="*/ 250783 w 411345"/>
                <a:gd name="connsiteY20" fmla="*/ 1184 h 249851"/>
                <a:gd name="connsiteX21" fmla="*/ 235491 w 411345"/>
                <a:gd name="connsiteY21" fmla="*/ 1949 h 249851"/>
                <a:gd name="connsiteX22" fmla="*/ 224787 w 411345"/>
                <a:gd name="connsiteY22" fmla="*/ 8065 h 249851"/>
                <a:gd name="connsiteX23" fmla="*/ 218670 w 411345"/>
                <a:gd name="connsiteY23" fmla="*/ 5007 h 249851"/>
                <a:gd name="connsiteX24" fmla="*/ 203379 w 411345"/>
                <a:gd name="connsiteY24" fmla="*/ 8065 h 249851"/>
                <a:gd name="connsiteX25" fmla="*/ 189616 w 411345"/>
                <a:gd name="connsiteY25" fmla="*/ 24121 h 249851"/>
                <a:gd name="connsiteX26" fmla="*/ 185794 w 411345"/>
                <a:gd name="connsiteY26" fmla="*/ 31767 h 249851"/>
                <a:gd name="connsiteX27" fmla="*/ 164385 w 411345"/>
                <a:gd name="connsiteY27" fmla="*/ 30238 h 249851"/>
                <a:gd name="connsiteX28" fmla="*/ 149093 w 411345"/>
                <a:gd name="connsiteY28" fmla="*/ 24886 h 249851"/>
                <a:gd name="connsiteX29" fmla="*/ 133802 w 411345"/>
                <a:gd name="connsiteY29" fmla="*/ 23357 h 249851"/>
                <a:gd name="connsiteX30" fmla="*/ 117746 w 411345"/>
                <a:gd name="connsiteY30" fmla="*/ 21063 h 249851"/>
                <a:gd name="connsiteX31" fmla="*/ 96338 w 411345"/>
                <a:gd name="connsiteY31" fmla="*/ 17240 h 249851"/>
                <a:gd name="connsiteX32" fmla="*/ 56579 w 411345"/>
                <a:gd name="connsiteY32" fmla="*/ 11888 h 249851"/>
                <a:gd name="connsiteX33" fmla="*/ 41288 w 411345"/>
                <a:gd name="connsiteY33" fmla="*/ 21063 h 249851"/>
                <a:gd name="connsiteX34" fmla="*/ 29054 w 411345"/>
                <a:gd name="connsiteY34" fmla="*/ 24121 h 249851"/>
                <a:gd name="connsiteX35" fmla="*/ 31348 w 411345"/>
                <a:gd name="connsiteY35" fmla="*/ 32532 h 249851"/>
                <a:gd name="connsiteX36" fmla="*/ 40523 w 411345"/>
                <a:gd name="connsiteY36" fmla="*/ 56234 h 249851"/>
                <a:gd name="connsiteX37" fmla="*/ 30583 w 411345"/>
                <a:gd name="connsiteY37" fmla="*/ 64644 h 249851"/>
                <a:gd name="connsiteX38" fmla="*/ 9175 w 411345"/>
                <a:gd name="connsiteY38" fmla="*/ 87582 h 249851"/>
                <a:gd name="connsiteX39" fmla="*/ 9940 w 411345"/>
                <a:gd name="connsiteY39" fmla="*/ 104402 h 249851"/>
                <a:gd name="connsiteX40" fmla="*/ 0 w 411345"/>
                <a:gd name="connsiteY40" fmla="*/ 121988 h 249851"/>
                <a:gd name="connsiteX41" fmla="*/ 9940 w 411345"/>
                <a:gd name="connsiteY41" fmla="*/ 134221 h 249851"/>
                <a:gd name="connsiteX42" fmla="*/ 13763 w 411345"/>
                <a:gd name="connsiteY42" fmla="*/ 137279 h 249851"/>
                <a:gd name="connsiteX43" fmla="*/ 22937 w 411345"/>
                <a:gd name="connsiteY43" fmla="*/ 136515 h 249851"/>
                <a:gd name="connsiteX44" fmla="*/ 45875 w 411345"/>
                <a:gd name="connsiteY44" fmla="*/ 141102 h 249851"/>
                <a:gd name="connsiteX45" fmla="*/ 59638 w 411345"/>
                <a:gd name="connsiteY45" fmla="*/ 145690 h 249851"/>
                <a:gd name="connsiteX46" fmla="*/ 69577 w 411345"/>
                <a:gd name="connsiteY46" fmla="*/ 142631 h 249851"/>
                <a:gd name="connsiteX47" fmla="*/ 81046 w 411345"/>
                <a:gd name="connsiteY47" fmla="*/ 141102 h 249851"/>
                <a:gd name="connsiteX48" fmla="*/ 94044 w 411345"/>
                <a:gd name="connsiteY48" fmla="*/ 134221 h 249851"/>
                <a:gd name="connsiteX49" fmla="*/ 122333 w 411345"/>
                <a:gd name="connsiteY49" fmla="*/ 124282 h 249851"/>
                <a:gd name="connsiteX50" fmla="*/ 140683 w 411345"/>
                <a:gd name="connsiteY50" fmla="*/ 134986 h 249851"/>
                <a:gd name="connsiteX51" fmla="*/ 157504 w 411345"/>
                <a:gd name="connsiteY51" fmla="*/ 147983 h 249851"/>
                <a:gd name="connsiteX52" fmla="*/ 172031 w 411345"/>
                <a:gd name="connsiteY52" fmla="*/ 172450 h 249851"/>
                <a:gd name="connsiteX53" fmla="*/ 177383 w 411345"/>
                <a:gd name="connsiteY53" fmla="*/ 188506 h 249851"/>
                <a:gd name="connsiteX54" fmla="*/ 161327 w 411345"/>
                <a:gd name="connsiteY54" fmla="*/ 185448 h 249851"/>
                <a:gd name="connsiteX55" fmla="*/ 152152 w 411345"/>
                <a:gd name="connsiteY55" fmla="*/ 196152 h 249851"/>
                <a:gd name="connsiteX56" fmla="*/ 138389 w 411345"/>
                <a:gd name="connsiteY56" fmla="*/ 218325 h 249851"/>
                <a:gd name="connsiteX57" fmla="*/ 147565 w 411345"/>
                <a:gd name="connsiteY57" fmla="*/ 224442 h 249851"/>
                <a:gd name="connsiteX58" fmla="*/ 160562 w 411345"/>
                <a:gd name="connsiteY58" fmla="*/ 218325 h 249851"/>
                <a:gd name="connsiteX59" fmla="*/ 168973 w 411345"/>
                <a:gd name="connsiteY59" fmla="*/ 224442 h 249851"/>
                <a:gd name="connsiteX60" fmla="*/ 179677 w 411345"/>
                <a:gd name="connsiteY60" fmla="*/ 206092 h 249851"/>
                <a:gd name="connsiteX61" fmla="*/ 199556 w 411345"/>
                <a:gd name="connsiteY61" fmla="*/ 181625 h 249851"/>
                <a:gd name="connsiteX62" fmla="*/ 225551 w 411345"/>
                <a:gd name="connsiteY62" fmla="*/ 177802 h 249851"/>
                <a:gd name="connsiteX63" fmla="*/ 227846 w 411345"/>
                <a:gd name="connsiteY63" fmla="*/ 193858 h 249851"/>
                <a:gd name="connsiteX64" fmla="*/ 265310 w 411345"/>
                <a:gd name="connsiteY64" fmla="*/ 199975 h 249851"/>
                <a:gd name="connsiteX65" fmla="*/ 234726 w 411345"/>
                <a:gd name="connsiteY65" fmla="*/ 218325 h 249851"/>
                <a:gd name="connsiteX66" fmla="*/ 258429 w 411345"/>
                <a:gd name="connsiteY66" fmla="*/ 229794 h 249851"/>
                <a:gd name="connsiteX67" fmla="*/ 259193 w 411345"/>
                <a:gd name="connsiteY67" fmla="*/ 248144 h 249851"/>
                <a:gd name="connsiteX68" fmla="*/ 278308 w 411345"/>
                <a:gd name="connsiteY68" fmla="*/ 243556 h 249851"/>
                <a:gd name="connsiteX69" fmla="*/ 300481 w 411345"/>
                <a:gd name="connsiteY69" fmla="*/ 233617 h 249851"/>
                <a:gd name="connsiteX70" fmla="*/ 331064 w 411345"/>
                <a:gd name="connsiteY70" fmla="*/ 229029 h 249851"/>
                <a:gd name="connsiteX71" fmla="*/ 307362 w 411345"/>
                <a:gd name="connsiteY71" fmla="*/ 222912 h 249851"/>
                <a:gd name="connsiteX72" fmla="*/ 288247 w 411345"/>
                <a:gd name="connsiteY72" fmla="*/ 203033 h 249851"/>
                <a:gd name="connsiteX73" fmla="*/ 317301 w 411345"/>
                <a:gd name="connsiteY73" fmla="*/ 183919 h 249851"/>
                <a:gd name="connsiteX74" fmla="*/ 347120 w 411345"/>
                <a:gd name="connsiteY74" fmla="*/ 174744 h 249851"/>
                <a:gd name="connsiteX75" fmla="*/ 366235 w 411345"/>
                <a:gd name="connsiteY75" fmla="*/ 169392 h 249851"/>
                <a:gd name="connsiteX76" fmla="*/ 365470 w 411345"/>
                <a:gd name="connsiteY76" fmla="*/ 156394 h 24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1345" h="249851">
                  <a:moveTo>
                    <a:pt x="365470" y="156394"/>
                  </a:moveTo>
                  <a:cubicBezTo>
                    <a:pt x="369293" y="155629"/>
                    <a:pt x="379997" y="143396"/>
                    <a:pt x="383820" y="143396"/>
                  </a:cubicBezTo>
                  <a:cubicBezTo>
                    <a:pt x="387643" y="143396"/>
                    <a:pt x="402934" y="146454"/>
                    <a:pt x="402934" y="144161"/>
                  </a:cubicBezTo>
                  <a:cubicBezTo>
                    <a:pt x="402934" y="141102"/>
                    <a:pt x="408287" y="131927"/>
                    <a:pt x="406757" y="129634"/>
                  </a:cubicBezTo>
                  <a:cubicBezTo>
                    <a:pt x="405993" y="126575"/>
                    <a:pt x="400641" y="123517"/>
                    <a:pt x="401405" y="120459"/>
                  </a:cubicBezTo>
                  <a:cubicBezTo>
                    <a:pt x="402170" y="117400"/>
                    <a:pt x="409816" y="117400"/>
                    <a:pt x="409816" y="114342"/>
                  </a:cubicBezTo>
                  <a:cubicBezTo>
                    <a:pt x="409816" y="111284"/>
                    <a:pt x="404464" y="109754"/>
                    <a:pt x="404464" y="107461"/>
                  </a:cubicBezTo>
                  <a:cubicBezTo>
                    <a:pt x="404464" y="105167"/>
                    <a:pt x="411345" y="101344"/>
                    <a:pt x="411345" y="97521"/>
                  </a:cubicBezTo>
                  <a:cubicBezTo>
                    <a:pt x="410580" y="92934"/>
                    <a:pt x="404464" y="92934"/>
                    <a:pt x="398347" y="89111"/>
                  </a:cubicBezTo>
                  <a:cubicBezTo>
                    <a:pt x="391466" y="85288"/>
                    <a:pt x="384585" y="86817"/>
                    <a:pt x="378468" y="83759"/>
                  </a:cubicBezTo>
                  <a:cubicBezTo>
                    <a:pt x="372351" y="80700"/>
                    <a:pt x="359353" y="82994"/>
                    <a:pt x="359353" y="80700"/>
                  </a:cubicBezTo>
                  <a:cubicBezTo>
                    <a:pt x="359353" y="78407"/>
                    <a:pt x="350943" y="71525"/>
                    <a:pt x="349414" y="67702"/>
                  </a:cubicBezTo>
                  <a:cubicBezTo>
                    <a:pt x="347120" y="63880"/>
                    <a:pt x="341003" y="66173"/>
                    <a:pt x="336416" y="68467"/>
                  </a:cubicBezTo>
                  <a:cubicBezTo>
                    <a:pt x="332593" y="71525"/>
                    <a:pt x="328770" y="72290"/>
                    <a:pt x="324947" y="69232"/>
                  </a:cubicBezTo>
                  <a:cubicBezTo>
                    <a:pt x="321124" y="66173"/>
                    <a:pt x="317301" y="62350"/>
                    <a:pt x="313478" y="63880"/>
                  </a:cubicBezTo>
                  <a:cubicBezTo>
                    <a:pt x="309655" y="65409"/>
                    <a:pt x="303539" y="64644"/>
                    <a:pt x="305068" y="59292"/>
                  </a:cubicBezTo>
                  <a:cubicBezTo>
                    <a:pt x="306597" y="53940"/>
                    <a:pt x="298187" y="41707"/>
                    <a:pt x="295129" y="40178"/>
                  </a:cubicBezTo>
                  <a:cubicBezTo>
                    <a:pt x="291306" y="38648"/>
                    <a:pt x="280601" y="40942"/>
                    <a:pt x="278308" y="35590"/>
                  </a:cubicBezTo>
                  <a:cubicBezTo>
                    <a:pt x="276014" y="30238"/>
                    <a:pt x="271426" y="25650"/>
                    <a:pt x="272956" y="21828"/>
                  </a:cubicBezTo>
                  <a:cubicBezTo>
                    <a:pt x="275249" y="18005"/>
                    <a:pt x="272191" y="8065"/>
                    <a:pt x="269898" y="3478"/>
                  </a:cubicBezTo>
                  <a:cubicBezTo>
                    <a:pt x="267603" y="-1110"/>
                    <a:pt x="254606" y="-345"/>
                    <a:pt x="250783" y="1184"/>
                  </a:cubicBezTo>
                  <a:cubicBezTo>
                    <a:pt x="246960" y="2713"/>
                    <a:pt x="239314" y="-345"/>
                    <a:pt x="235491" y="1949"/>
                  </a:cubicBezTo>
                  <a:cubicBezTo>
                    <a:pt x="231668" y="4242"/>
                    <a:pt x="230139" y="8065"/>
                    <a:pt x="224787" y="8065"/>
                  </a:cubicBezTo>
                  <a:cubicBezTo>
                    <a:pt x="221729" y="8065"/>
                    <a:pt x="220200" y="7301"/>
                    <a:pt x="218670" y="5007"/>
                  </a:cubicBezTo>
                  <a:cubicBezTo>
                    <a:pt x="213318" y="7301"/>
                    <a:pt x="203379" y="8065"/>
                    <a:pt x="203379" y="8065"/>
                  </a:cubicBezTo>
                  <a:cubicBezTo>
                    <a:pt x="203379" y="8065"/>
                    <a:pt x="189616" y="19534"/>
                    <a:pt x="189616" y="24121"/>
                  </a:cubicBezTo>
                  <a:cubicBezTo>
                    <a:pt x="189616" y="28709"/>
                    <a:pt x="188852" y="35590"/>
                    <a:pt x="185794" y="31767"/>
                  </a:cubicBezTo>
                  <a:cubicBezTo>
                    <a:pt x="182735" y="27944"/>
                    <a:pt x="168208" y="27944"/>
                    <a:pt x="164385" y="30238"/>
                  </a:cubicBezTo>
                  <a:cubicBezTo>
                    <a:pt x="161327" y="32532"/>
                    <a:pt x="155210" y="21828"/>
                    <a:pt x="149093" y="24886"/>
                  </a:cubicBezTo>
                  <a:cubicBezTo>
                    <a:pt x="142977" y="28709"/>
                    <a:pt x="134567" y="19534"/>
                    <a:pt x="133802" y="23357"/>
                  </a:cubicBezTo>
                  <a:cubicBezTo>
                    <a:pt x="133037" y="27180"/>
                    <a:pt x="123862" y="24121"/>
                    <a:pt x="117746" y="21063"/>
                  </a:cubicBezTo>
                  <a:cubicBezTo>
                    <a:pt x="111629" y="18005"/>
                    <a:pt x="100925" y="22592"/>
                    <a:pt x="96338" y="17240"/>
                  </a:cubicBezTo>
                  <a:cubicBezTo>
                    <a:pt x="92515" y="11888"/>
                    <a:pt x="65754" y="11888"/>
                    <a:pt x="56579" y="11888"/>
                  </a:cubicBezTo>
                  <a:cubicBezTo>
                    <a:pt x="47404" y="11888"/>
                    <a:pt x="45875" y="17240"/>
                    <a:pt x="41288" y="21063"/>
                  </a:cubicBezTo>
                  <a:cubicBezTo>
                    <a:pt x="37465" y="24886"/>
                    <a:pt x="32877" y="24121"/>
                    <a:pt x="29054" y="24121"/>
                  </a:cubicBezTo>
                  <a:cubicBezTo>
                    <a:pt x="29054" y="27944"/>
                    <a:pt x="29819" y="31003"/>
                    <a:pt x="31348" y="32532"/>
                  </a:cubicBezTo>
                  <a:cubicBezTo>
                    <a:pt x="33642" y="35590"/>
                    <a:pt x="42817" y="51646"/>
                    <a:pt x="40523" y="56234"/>
                  </a:cubicBezTo>
                  <a:cubicBezTo>
                    <a:pt x="38229" y="60821"/>
                    <a:pt x="33642" y="60821"/>
                    <a:pt x="30583" y="64644"/>
                  </a:cubicBezTo>
                  <a:cubicBezTo>
                    <a:pt x="27525" y="68467"/>
                    <a:pt x="9175" y="85288"/>
                    <a:pt x="9175" y="87582"/>
                  </a:cubicBezTo>
                  <a:cubicBezTo>
                    <a:pt x="8411" y="90640"/>
                    <a:pt x="12234" y="102109"/>
                    <a:pt x="9940" y="104402"/>
                  </a:cubicBezTo>
                  <a:cubicBezTo>
                    <a:pt x="7646" y="106696"/>
                    <a:pt x="0" y="118165"/>
                    <a:pt x="0" y="121988"/>
                  </a:cubicBezTo>
                  <a:cubicBezTo>
                    <a:pt x="0" y="126575"/>
                    <a:pt x="5352" y="131927"/>
                    <a:pt x="9940" y="134221"/>
                  </a:cubicBezTo>
                  <a:cubicBezTo>
                    <a:pt x="12234" y="134986"/>
                    <a:pt x="12998" y="135750"/>
                    <a:pt x="13763" y="137279"/>
                  </a:cubicBezTo>
                  <a:cubicBezTo>
                    <a:pt x="17586" y="136515"/>
                    <a:pt x="20644" y="136515"/>
                    <a:pt x="22937" y="136515"/>
                  </a:cubicBezTo>
                  <a:cubicBezTo>
                    <a:pt x="25996" y="136515"/>
                    <a:pt x="41288" y="141102"/>
                    <a:pt x="45875" y="141102"/>
                  </a:cubicBezTo>
                  <a:cubicBezTo>
                    <a:pt x="50463" y="141102"/>
                    <a:pt x="57344" y="143396"/>
                    <a:pt x="59638" y="145690"/>
                  </a:cubicBezTo>
                  <a:cubicBezTo>
                    <a:pt x="61931" y="147983"/>
                    <a:pt x="66519" y="146454"/>
                    <a:pt x="69577" y="142631"/>
                  </a:cubicBezTo>
                  <a:cubicBezTo>
                    <a:pt x="72635" y="138809"/>
                    <a:pt x="77223" y="141102"/>
                    <a:pt x="81046" y="141102"/>
                  </a:cubicBezTo>
                  <a:cubicBezTo>
                    <a:pt x="84869" y="141102"/>
                    <a:pt x="91750" y="137279"/>
                    <a:pt x="94044" y="134221"/>
                  </a:cubicBezTo>
                  <a:cubicBezTo>
                    <a:pt x="96338" y="130398"/>
                    <a:pt x="116981" y="125046"/>
                    <a:pt x="122333" y="124282"/>
                  </a:cubicBezTo>
                  <a:cubicBezTo>
                    <a:pt x="127685" y="123517"/>
                    <a:pt x="136096" y="134986"/>
                    <a:pt x="140683" y="134986"/>
                  </a:cubicBezTo>
                  <a:cubicBezTo>
                    <a:pt x="145270" y="134986"/>
                    <a:pt x="154445" y="138809"/>
                    <a:pt x="157504" y="147983"/>
                  </a:cubicBezTo>
                  <a:cubicBezTo>
                    <a:pt x="160562" y="157159"/>
                    <a:pt x="168208" y="168627"/>
                    <a:pt x="172031" y="172450"/>
                  </a:cubicBezTo>
                  <a:cubicBezTo>
                    <a:pt x="175089" y="176273"/>
                    <a:pt x="177383" y="185448"/>
                    <a:pt x="177383" y="188506"/>
                  </a:cubicBezTo>
                  <a:cubicBezTo>
                    <a:pt x="177383" y="191565"/>
                    <a:pt x="169737" y="187742"/>
                    <a:pt x="161327" y="185448"/>
                  </a:cubicBezTo>
                  <a:cubicBezTo>
                    <a:pt x="152916" y="183154"/>
                    <a:pt x="152152" y="191565"/>
                    <a:pt x="152152" y="196152"/>
                  </a:cubicBezTo>
                  <a:cubicBezTo>
                    <a:pt x="152152" y="200740"/>
                    <a:pt x="140683" y="215267"/>
                    <a:pt x="138389" y="218325"/>
                  </a:cubicBezTo>
                  <a:cubicBezTo>
                    <a:pt x="136096" y="221383"/>
                    <a:pt x="142212" y="223677"/>
                    <a:pt x="147565" y="224442"/>
                  </a:cubicBezTo>
                  <a:cubicBezTo>
                    <a:pt x="149858" y="224442"/>
                    <a:pt x="157504" y="218325"/>
                    <a:pt x="160562" y="218325"/>
                  </a:cubicBezTo>
                  <a:cubicBezTo>
                    <a:pt x="161327" y="218325"/>
                    <a:pt x="165150" y="221383"/>
                    <a:pt x="168973" y="224442"/>
                  </a:cubicBezTo>
                  <a:cubicBezTo>
                    <a:pt x="168208" y="212973"/>
                    <a:pt x="170502" y="213738"/>
                    <a:pt x="179677" y="206092"/>
                  </a:cubicBezTo>
                  <a:cubicBezTo>
                    <a:pt x="189616" y="198446"/>
                    <a:pt x="190381" y="183154"/>
                    <a:pt x="199556" y="181625"/>
                  </a:cubicBezTo>
                  <a:cubicBezTo>
                    <a:pt x="208731" y="180096"/>
                    <a:pt x="212554" y="175508"/>
                    <a:pt x="225551" y="177802"/>
                  </a:cubicBezTo>
                  <a:cubicBezTo>
                    <a:pt x="238549" y="180096"/>
                    <a:pt x="218670" y="188506"/>
                    <a:pt x="227846" y="193858"/>
                  </a:cubicBezTo>
                  <a:cubicBezTo>
                    <a:pt x="237020" y="199211"/>
                    <a:pt x="264545" y="192329"/>
                    <a:pt x="265310" y="199975"/>
                  </a:cubicBezTo>
                  <a:cubicBezTo>
                    <a:pt x="266839" y="206856"/>
                    <a:pt x="233962" y="214502"/>
                    <a:pt x="234726" y="218325"/>
                  </a:cubicBezTo>
                  <a:cubicBezTo>
                    <a:pt x="235491" y="222148"/>
                    <a:pt x="252312" y="225206"/>
                    <a:pt x="258429" y="229794"/>
                  </a:cubicBezTo>
                  <a:cubicBezTo>
                    <a:pt x="264545" y="233617"/>
                    <a:pt x="256900" y="245085"/>
                    <a:pt x="259193" y="248144"/>
                  </a:cubicBezTo>
                  <a:cubicBezTo>
                    <a:pt x="262252" y="251967"/>
                    <a:pt x="270662" y="248908"/>
                    <a:pt x="278308" y="243556"/>
                  </a:cubicBezTo>
                  <a:cubicBezTo>
                    <a:pt x="285189" y="238204"/>
                    <a:pt x="291306" y="239733"/>
                    <a:pt x="300481" y="233617"/>
                  </a:cubicBezTo>
                  <a:cubicBezTo>
                    <a:pt x="309655" y="227500"/>
                    <a:pt x="328770" y="232852"/>
                    <a:pt x="331064" y="229029"/>
                  </a:cubicBezTo>
                  <a:cubicBezTo>
                    <a:pt x="333358" y="225206"/>
                    <a:pt x="325712" y="221383"/>
                    <a:pt x="307362" y="222912"/>
                  </a:cubicBezTo>
                  <a:cubicBezTo>
                    <a:pt x="289776" y="224442"/>
                    <a:pt x="288247" y="206856"/>
                    <a:pt x="288247" y="203033"/>
                  </a:cubicBezTo>
                  <a:cubicBezTo>
                    <a:pt x="288247" y="199211"/>
                    <a:pt x="306597" y="184683"/>
                    <a:pt x="317301" y="183919"/>
                  </a:cubicBezTo>
                  <a:cubicBezTo>
                    <a:pt x="328005" y="183154"/>
                    <a:pt x="336416" y="179331"/>
                    <a:pt x="347120" y="174744"/>
                  </a:cubicBezTo>
                  <a:cubicBezTo>
                    <a:pt x="350943" y="172450"/>
                    <a:pt x="358589" y="170921"/>
                    <a:pt x="366235" y="169392"/>
                  </a:cubicBezTo>
                  <a:cubicBezTo>
                    <a:pt x="363176" y="163275"/>
                    <a:pt x="362412" y="157159"/>
                    <a:pt x="365470" y="1563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BB4CC3D8-75CD-4812-B3DE-2786A9DC8775}"/>
                </a:ext>
              </a:extLst>
            </p:cNvPr>
            <p:cNvSpPr/>
            <p:nvPr/>
          </p:nvSpPr>
          <p:spPr>
            <a:xfrm>
              <a:off x="6848342" y="2893991"/>
              <a:ext cx="411345" cy="249851"/>
            </a:xfrm>
            <a:custGeom>
              <a:avLst/>
              <a:gdLst>
                <a:gd name="connsiteX0" fmla="*/ 365470 w 411345"/>
                <a:gd name="connsiteY0" fmla="*/ 156394 h 249851"/>
                <a:gd name="connsiteX1" fmla="*/ 383820 w 411345"/>
                <a:gd name="connsiteY1" fmla="*/ 143396 h 249851"/>
                <a:gd name="connsiteX2" fmla="*/ 402934 w 411345"/>
                <a:gd name="connsiteY2" fmla="*/ 144161 h 249851"/>
                <a:gd name="connsiteX3" fmla="*/ 406757 w 411345"/>
                <a:gd name="connsiteY3" fmla="*/ 129634 h 249851"/>
                <a:gd name="connsiteX4" fmla="*/ 401405 w 411345"/>
                <a:gd name="connsiteY4" fmla="*/ 120459 h 249851"/>
                <a:gd name="connsiteX5" fmla="*/ 409816 w 411345"/>
                <a:gd name="connsiteY5" fmla="*/ 114342 h 249851"/>
                <a:gd name="connsiteX6" fmla="*/ 404464 w 411345"/>
                <a:gd name="connsiteY6" fmla="*/ 107461 h 249851"/>
                <a:gd name="connsiteX7" fmla="*/ 411345 w 411345"/>
                <a:gd name="connsiteY7" fmla="*/ 97521 h 249851"/>
                <a:gd name="connsiteX8" fmla="*/ 398347 w 411345"/>
                <a:gd name="connsiteY8" fmla="*/ 89111 h 249851"/>
                <a:gd name="connsiteX9" fmla="*/ 378468 w 411345"/>
                <a:gd name="connsiteY9" fmla="*/ 83759 h 249851"/>
                <a:gd name="connsiteX10" fmla="*/ 359353 w 411345"/>
                <a:gd name="connsiteY10" fmla="*/ 80700 h 249851"/>
                <a:gd name="connsiteX11" fmla="*/ 349414 w 411345"/>
                <a:gd name="connsiteY11" fmla="*/ 67702 h 249851"/>
                <a:gd name="connsiteX12" fmla="*/ 336416 w 411345"/>
                <a:gd name="connsiteY12" fmla="*/ 68467 h 249851"/>
                <a:gd name="connsiteX13" fmla="*/ 324947 w 411345"/>
                <a:gd name="connsiteY13" fmla="*/ 69232 h 249851"/>
                <a:gd name="connsiteX14" fmla="*/ 313478 w 411345"/>
                <a:gd name="connsiteY14" fmla="*/ 63880 h 249851"/>
                <a:gd name="connsiteX15" fmla="*/ 305068 w 411345"/>
                <a:gd name="connsiteY15" fmla="*/ 59292 h 249851"/>
                <a:gd name="connsiteX16" fmla="*/ 295129 w 411345"/>
                <a:gd name="connsiteY16" fmla="*/ 40178 h 249851"/>
                <a:gd name="connsiteX17" fmla="*/ 278308 w 411345"/>
                <a:gd name="connsiteY17" fmla="*/ 35590 h 249851"/>
                <a:gd name="connsiteX18" fmla="*/ 272956 w 411345"/>
                <a:gd name="connsiteY18" fmla="*/ 21828 h 249851"/>
                <a:gd name="connsiteX19" fmla="*/ 269898 w 411345"/>
                <a:gd name="connsiteY19" fmla="*/ 3478 h 249851"/>
                <a:gd name="connsiteX20" fmla="*/ 250783 w 411345"/>
                <a:gd name="connsiteY20" fmla="*/ 1184 h 249851"/>
                <a:gd name="connsiteX21" fmla="*/ 235491 w 411345"/>
                <a:gd name="connsiteY21" fmla="*/ 1949 h 249851"/>
                <a:gd name="connsiteX22" fmla="*/ 224787 w 411345"/>
                <a:gd name="connsiteY22" fmla="*/ 8065 h 249851"/>
                <a:gd name="connsiteX23" fmla="*/ 218670 w 411345"/>
                <a:gd name="connsiteY23" fmla="*/ 5007 h 249851"/>
                <a:gd name="connsiteX24" fmla="*/ 203379 w 411345"/>
                <a:gd name="connsiteY24" fmla="*/ 8065 h 249851"/>
                <a:gd name="connsiteX25" fmla="*/ 189616 w 411345"/>
                <a:gd name="connsiteY25" fmla="*/ 24121 h 249851"/>
                <a:gd name="connsiteX26" fmla="*/ 185794 w 411345"/>
                <a:gd name="connsiteY26" fmla="*/ 31767 h 249851"/>
                <a:gd name="connsiteX27" fmla="*/ 164385 w 411345"/>
                <a:gd name="connsiteY27" fmla="*/ 30238 h 249851"/>
                <a:gd name="connsiteX28" fmla="*/ 149093 w 411345"/>
                <a:gd name="connsiteY28" fmla="*/ 24886 h 249851"/>
                <a:gd name="connsiteX29" fmla="*/ 133802 w 411345"/>
                <a:gd name="connsiteY29" fmla="*/ 23357 h 249851"/>
                <a:gd name="connsiteX30" fmla="*/ 117746 w 411345"/>
                <a:gd name="connsiteY30" fmla="*/ 21063 h 249851"/>
                <a:gd name="connsiteX31" fmla="*/ 96338 w 411345"/>
                <a:gd name="connsiteY31" fmla="*/ 17240 h 249851"/>
                <a:gd name="connsiteX32" fmla="*/ 56579 w 411345"/>
                <a:gd name="connsiteY32" fmla="*/ 11888 h 249851"/>
                <a:gd name="connsiteX33" fmla="*/ 41288 w 411345"/>
                <a:gd name="connsiteY33" fmla="*/ 21063 h 249851"/>
                <a:gd name="connsiteX34" fmla="*/ 29054 w 411345"/>
                <a:gd name="connsiteY34" fmla="*/ 24121 h 249851"/>
                <a:gd name="connsiteX35" fmla="*/ 31348 w 411345"/>
                <a:gd name="connsiteY35" fmla="*/ 32532 h 249851"/>
                <a:gd name="connsiteX36" fmla="*/ 40523 w 411345"/>
                <a:gd name="connsiteY36" fmla="*/ 56234 h 249851"/>
                <a:gd name="connsiteX37" fmla="*/ 30583 w 411345"/>
                <a:gd name="connsiteY37" fmla="*/ 64644 h 249851"/>
                <a:gd name="connsiteX38" fmla="*/ 9175 w 411345"/>
                <a:gd name="connsiteY38" fmla="*/ 87582 h 249851"/>
                <a:gd name="connsiteX39" fmla="*/ 9940 w 411345"/>
                <a:gd name="connsiteY39" fmla="*/ 104402 h 249851"/>
                <a:gd name="connsiteX40" fmla="*/ 0 w 411345"/>
                <a:gd name="connsiteY40" fmla="*/ 121988 h 249851"/>
                <a:gd name="connsiteX41" fmla="*/ 9940 w 411345"/>
                <a:gd name="connsiteY41" fmla="*/ 134221 h 249851"/>
                <a:gd name="connsiteX42" fmla="*/ 13763 w 411345"/>
                <a:gd name="connsiteY42" fmla="*/ 137279 h 249851"/>
                <a:gd name="connsiteX43" fmla="*/ 22937 w 411345"/>
                <a:gd name="connsiteY43" fmla="*/ 136515 h 249851"/>
                <a:gd name="connsiteX44" fmla="*/ 45875 w 411345"/>
                <a:gd name="connsiteY44" fmla="*/ 141102 h 249851"/>
                <a:gd name="connsiteX45" fmla="*/ 59638 w 411345"/>
                <a:gd name="connsiteY45" fmla="*/ 145690 h 249851"/>
                <a:gd name="connsiteX46" fmla="*/ 69577 w 411345"/>
                <a:gd name="connsiteY46" fmla="*/ 142631 h 249851"/>
                <a:gd name="connsiteX47" fmla="*/ 81046 w 411345"/>
                <a:gd name="connsiteY47" fmla="*/ 141102 h 249851"/>
                <a:gd name="connsiteX48" fmla="*/ 94044 w 411345"/>
                <a:gd name="connsiteY48" fmla="*/ 134221 h 249851"/>
                <a:gd name="connsiteX49" fmla="*/ 122333 w 411345"/>
                <a:gd name="connsiteY49" fmla="*/ 124282 h 249851"/>
                <a:gd name="connsiteX50" fmla="*/ 140683 w 411345"/>
                <a:gd name="connsiteY50" fmla="*/ 134986 h 249851"/>
                <a:gd name="connsiteX51" fmla="*/ 157504 w 411345"/>
                <a:gd name="connsiteY51" fmla="*/ 147983 h 249851"/>
                <a:gd name="connsiteX52" fmla="*/ 172031 w 411345"/>
                <a:gd name="connsiteY52" fmla="*/ 172450 h 249851"/>
                <a:gd name="connsiteX53" fmla="*/ 177383 w 411345"/>
                <a:gd name="connsiteY53" fmla="*/ 188506 h 249851"/>
                <a:gd name="connsiteX54" fmla="*/ 161327 w 411345"/>
                <a:gd name="connsiteY54" fmla="*/ 185448 h 249851"/>
                <a:gd name="connsiteX55" fmla="*/ 152152 w 411345"/>
                <a:gd name="connsiteY55" fmla="*/ 196152 h 249851"/>
                <a:gd name="connsiteX56" fmla="*/ 138389 w 411345"/>
                <a:gd name="connsiteY56" fmla="*/ 218325 h 249851"/>
                <a:gd name="connsiteX57" fmla="*/ 147565 w 411345"/>
                <a:gd name="connsiteY57" fmla="*/ 224442 h 249851"/>
                <a:gd name="connsiteX58" fmla="*/ 160562 w 411345"/>
                <a:gd name="connsiteY58" fmla="*/ 218325 h 249851"/>
                <a:gd name="connsiteX59" fmla="*/ 168973 w 411345"/>
                <a:gd name="connsiteY59" fmla="*/ 224442 h 249851"/>
                <a:gd name="connsiteX60" fmla="*/ 179677 w 411345"/>
                <a:gd name="connsiteY60" fmla="*/ 206092 h 249851"/>
                <a:gd name="connsiteX61" fmla="*/ 199556 w 411345"/>
                <a:gd name="connsiteY61" fmla="*/ 181625 h 249851"/>
                <a:gd name="connsiteX62" fmla="*/ 225551 w 411345"/>
                <a:gd name="connsiteY62" fmla="*/ 177802 h 249851"/>
                <a:gd name="connsiteX63" fmla="*/ 227846 w 411345"/>
                <a:gd name="connsiteY63" fmla="*/ 193858 h 249851"/>
                <a:gd name="connsiteX64" fmla="*/ 265310 w 411345"/>
                <a:gd name="connsiteY64" fmla="*/ 199975 h 249851"/>
                <a:gd name="connsiteX65" fmla="*/ 234726 w 411345"/>
                <a:gd name="connsiteY65" fmla="*/ 218325 h 249851"/>
                <a:gd name="connsiteX66" fmla="*/ 258429 w 411345"/>
                <a:gd name="connsiteY66" fmla="*/ 229794 h 249851"/>
                <a:gd name="connsiteX67" fmla="*/ 259193 w 411345"/>
                <a:gd name="connsiteY67" fmla="*/ 248144 h 249851"/>
                <a:gd name="connsiteX68" fmla="*/ 278308 w 411345"/>
                <a:gd name="connsiteY68" fmla="*/ 243556 h 249851"/>
                <a:gd name="connsiteX69" fmla="*/ 300481 w 411345"/>
                <a:gd name="connsiteY69" fmla="*/ 233617 h 249851"/>
                <a:gd name="connsiteX70" fmla="*/ 331064 w 411345"/>
                <a:gd name="connsiteY70" fmla="*/ 229029 h 249851"/>
                <a:gd name="connsiteX71" fmla="*/ 307362 w 411345"/>
                <a:gd name="connsiteY71" fmla="*/ 222912 h 249851"/>
                <a:gd name="connsiteX72" fmla="*/ 288247 w 411345"/>
                <a:gd name="connsiteY72" fmla="*/ 203033 h 249851"/>
                <a:gd name="connsiteX73" fmla="*/ 317301 w 411345"/>
                <a:gd name="connsiteY73" fmla="*/ 183919 h 249851"/>
                <a:gd name="connsiteX74" fmla="*/ 347120 w 411345"/>
                <a:gd name="connsiteY74" fmla="*/ 174744 h 249851"/>
                <a:gd name="connsiteX75" fmla="*/ 366235 w 411345"/>
                <a:gd name="connsiteY75" fmla="*/ 169392 h 249851"/>
                <a:gd name="connsiteX76" fmla="*/ 365470 w 411345"/>
                <a:gd name="connsiteY76" fmla="*/ 156394 h 24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1345" h="249851">
                  <a:moveTo>
                    <a:pt x="365470" y="156394"/>
                  </a:moveTo>
                  <a:cubicBezTo>
                    <a:pt x="369293" y="155629"/>
                    <a:pt x="379997" y="143396"/>
                    <a:pt x="383820" y="143396"/>
                  </a:cubicBezTo>
                  <a:cubicBezTo>
                    <a:pt x="387643" y="143396"/>
                    <a:pt x="402934" y="146454"/>
                    <a:pt x="402934" y="144161"/>
                  </a:cubicBezTo>
                  <a:cubicBezTo>
                    <a:pt x="402934" y="141102"/>
                    <a:pt x="408287" y="131927"/>
                    <a:pt x="406757" y="129634"/>
                  </a:cubicBezTo>
                  <a:cubicBezTo>
                    <a:pt x="405993" y="126575"/>
                    <a:pt x="400641" y="123517"/>
                    <a:pt x="401405" y="120459"/>
                  </a:cubicBezTo>
                  <a:cubicBezTo>
                    <a:pt x="402170" y="117400"/>
                    <a:pt x="409816" y="117400"/>
                    <a:pt x="409816" y="114342"/>
                  </a:cubicBezTo>
                  <a:cubicBezTo>
                    <a:pt x="409816" y="111284"/>
                    <a:pt x="404464" y="109754"/>
                    <a:pt x="404464" y="107461"/>
                  </a:cubicBezTo>
                  <a:cubicBezTo>
                    <a:pt x="404464" y="105167"/>
                    <a:pt x="411345" y="101344"/>
                    <a:pt x="411345" y="97521"/>
                  </a:cubicBezTo>
                  <a:cubicBezTo>
                    <a:pt x="410580" y="92934"/>
                    <a:pt x="404464" y="92934"/>
                    <a:pt x="398347" y="89111"/>
                  </a:cubicBezTo>
                  <a:cubicBezTo>
                    <a:pt x="391466" y="85288"/>
                    <a:pt x="384585" y="86817"/>
                    <a:pt x="378468" y="83759"/>
                  </a:cubicBezTo>
                  <a:cubicBezTo>
                    <a:pt x="372351" y="80700"/>
                    <a:pt x="359353" y="82994"/>
                    <a:pt x="359353" y="80700"/>
                  </a:cubicBezTo>
                  <a:cubicBezTo>
                    <a:pt x="359353" y="78407"/>
                    <a:pt x="350943" y="71525"/>
                    <a:pt x="349414" y="67702"/>
                  </a:cubicBezTo>
                  <a:cubicBezTo>
                    <a:pt x="347120" y="63880"/>
                    <a:pt x="341003" y="66173"/>
                    <a:pt x="336416" y="68467"/>
                  </a:cubicBezTo>
                  <a:cubicBezTo>
                    <a:pt x="332593" y="71525"/>
                    <a:pt x="328770" y="72290"/>
                    <a:pt x="324947" y="69232"/>
                  </a:cubicBezTo>
                  <a:cubicBezTo>
                    <a:pt x="321124" y="66173"/>
                    <a:pt x="317301" y="62350"/>
                    <a:pt x="313478" y="63880"/>
                  </a:cubicBezTo>
                  <a:cubicBezTo>
                    <a:pt x="309655" y="65409"/>
                    <a:pt x="303539" y="64644"/>
                    <a:pt x="305068" y="59292"/>
                  </a:cubicBezTo>
                  <a:cubicBezTo>
                    <a:pt x="306597" y="53940"/>
                    <a:pt x="298187" y="41707"/>
                    <a:pt x="295129" y="40178"/>
                  </a:cubicBezTo>
                  <a:cubicBezTo>
                    <a:pt x="291306" y="38648"/>
                    <a:pt x="280601" y="40942"/>
                    <a:pt x="278308" y="35590"/>
                  </a:cubicBezTo>
                  <a:cubicBezTo>
                    <a:pt x="276014" y="30238"/>
                    <a:pt x="271426" y="25650"/>
                    <a:pt x="272956" y="21828"/>
                  </a:cubicBezTo>
                  <a:cubicBezTo>
                    <a:pt x="275249" y="18005"/>
                    <a:pt x="272191" y="8065"/>
                    <a:pt x="269898" y="3478"/>
                  </a:cubicBezTo>
                  <a:cubicBezTo>
                    <a:pt x="267603" y="-1110"/>
                    <a:pt x="254606" y="-345"/>
                    <a:pt x="250783" y="1184"/>
                  </a:cubicBezTo>
                  <a:cubicBezTo>
                    <a:pt x="246960" y="2713"/>
                    <a:pt x="239314" y="-345"/>
                    <a:pt x="235491" y="1949"/>
                  </a:cubicBezTo>
                  <a:cubicBezTo>
                    <a:pt x="231668" y="4242"/>
                    <a:pt x="230139" y="8065"/>
                    <a:pt x="224787" y="8065"/>
                  </a:cubicBezTo>
                  <a:cubicBezTo>
                    <a:pt x="221729" y="8065"/>
                    <a:pt x="220200" y="7301"/>
                    <a:pt x="218670" y="5007"/>
                  </a:cubicBezTo>
                  <a:cubicBezTo>
                    <a:pt x="213318" y="7301"/>
                    <a:pt x="203379" y="8065"/>
                    <a:pt x="203379" y="8065"/>
                  </a:cubicBezTo>
                  <a:cubicBezTo>
                    <a:pt x="203379" y="8065"/>
                    <a:pt x="189616" y="19534"/>
                    <a:pt x="189616" y="24121"/>
                  </a:cubicBezTo>
                  <a:cubicBezTo>
                    <a:pt x="189616" y="28709"/>
                    <a:pt x="188852" y="35590"/>
                    <a:pt x="185794" y="31767"/>
                  </a:cubicBezTo>
                  <a:cubicBezTo>
                    <a:pt x="182735" y="27944"/>
                    <a:pt x="168208" y="27944"/>
                    <a:pt x="164385" y="30238"/>
                  </a:cubicBezTo>
                  <a:cubicBezTo>
                    <a:pt x="161327" y="32532"/>
                    <a:pt x="155210" y="21828"/>
                    <a:pt x="149093" y="24886"/>
                  </a:cubicBezTo>
                  <a:cubicBezTo>
                    <a:pt x="142977" y="28709"/>
                    <a:pt x="134567" y="19534"/>
                    <a:pt x="133802" y="23357"/>
                  </a:cubicBezTo>
                  <a:cubicBezTo>
                    <a:pt x="133037" y="27180"/>
                    <a:pt x="123862" y="24121"/>
                    <a:pt x="117746" y="21063"/>
                  </a:cubicBezTo>
                  <a:cubicBezTo>
                    <a:pt x="111629" y="18005"/>
                    <a:pt x="100925" y="22592"/>
                    <a:pt x="96338" y="17240"/>
                  </a:cubicBezTo>
                  <a:cubicBezTo>
                    <a:pt x="92515" y="11888"/>
                    <a:pt x="65754" y="11888"/>
                    <a:pt x="56579" y="11888"/>
                  </a:cubicBezTo>
                  <a:cubicBezTo>
                    <a:pt x="47404" y="11888"/>
                    <a:pt x="45875" y="17240"/>
                    <a:pt x="41288" y="21063"/>
                  </a:cubicBezTo>
                  <a:cubicBezTo>
                    <a:pt x="37465" y="24886"/>
                    <a:pt x="32877" y="24121"/>
                    <a:pt x="29054" y="24121"/>
                  </a:cubicBezTo>
                  <a:cubicBezTo>
                    <a:pt x="29054" y="27944"/>
                    <a:pt x="29819" y="31003"/>
                    <a:pt x="31348" y="32532"/>
                  </a:cubicBezTo>
                  <a:cubicBezTo>
                    <a:pt x="33642" y="35590"/>
                    <a:pt x="42817" y="51646"/>
                    <a:pt x="40523" y="56234"/>
                  </a:cubicBezTo>
                  <a:cubicBezTo>
                    <a:pt x="38229" y="60821"/>
                    <a:pt x="33642" y="60821"/>
                    <a:pt x="30583" y="64644"/>
                  </a:cubicBezTo>
                  <a:cubicBezTo>
                    <a:pt x="27525" y="68467"/>
                    <a:pt x="9175" y="85288"/>
                    <a:pt x="9175" y="87582"/>
                  </a:cubicBezTo>
                  <a:cubicBezTo>
                    <a:pt x="8411" y="90640"/>
                    <a:pt x="12234" y="102109"/>
                    <a:pt x="9940" y="104402"/>
                  </a:cubicBezTo>
                  <a:cubicBezTo>
                    <a:pt x="7646" y="106696"/>
                    <a:pt x="0" y="118165"/>
                    <a:pt x="0" y="121988"/>
                  </a:cubicBezTo>
                  <a:cubicBezTo>
                    <a:pt x="0" y="126575"/>
                    <a:pt x="5352" y="131927"/>
                    <a:pt x="9940" y="134221"/>
                  </a:cubicBezTo>
                  <a:cubicBezTo>
                    <a:pt x="12234" y="134986"/>
                    <a:pt x="12998" y="135750"/>
                    <a:pt x="13763" y="137279"/>
                  </a:cubicBezTo>
                  <a:cubicBezTo>
                    <a:pt x="17586" y="136515"/>
                    <a:pt x="20644" y="136515"/>
                    <a:pt x="22937" y="136515"/>
                  </a:cubicBezTo>
                  <a:cubicBezTo>
                    <a:pt x="25996" y="136515"/>
                    <a:pt x="41288" y="141102"/>
                    <a:pt x="45875" y="141102"/>
                  </a:cubicBezTo>
                  <a:cubicBezTo>
                    <a:pt x="50463" y="141102"/>
                    <a:pt x="57344" y="143396"/>
                    <a:pt x="59638" y="145690"/>
                  </a:cubicBezTo>
                  <a:cubicBezTo>
                    <a:pt x="61931" y="147983"/>
                    <a:pt x="66519" y="146454"/>
                    <a:pt x="69577" y="142631"/>
                  </a:cubicBezTo>
                  <a:cubicBezTo>
                    <a:pt x="72635" y="138809"/>
                    <a:pt x="77223" y="141102"/>
                    <a:pt x="81046" y="141102"/>
                  </a:cubicBezTo>
                  <a:cubicBezTo>
                    <a:pt x="84869" y="141102"/>
                    <a:pt x="91750" y="137279"/>
                    <a:pt x="94044" y="134221"/>
                  </a:cubicBezTo>
                  <a:cubicBezTo>
                    <a:pt x="96338" y="130398"/>
                    <a:pt x="116981" y="125046"/>
                    <a:pt x="122333" y="124282"/>
                  </a:cubicBezTo>
                  <a:cubicBezTo>
                    <a:pt x="127685" y="123517"/>
                    <a:pt x="136096" y="134986"/>
                    <a:pt x="140683" y="134986"/>
                  </a:cubicBezTo>
                  <a:cubicBezTo>
                    <a:pt x="145270" y="134986"/>
                    <a:pt x="154445" y="138809"/>
                    <a:pt x="157504" y="147983"/>
                  </a:cubicBezTo>
                  <a:cubicBezTo>
                    <a:pt x="160562" y="157159"/>
                    <a:pt x="168208" y="168627"/>
                    <a:pt x="172031" y="172450"/>
                  </a:cubicBezTo>
                  <a:cubicBezTo>
                    <a:pt x="175089" y="176273"/>
                    <a:pt x="177383" y="185448"/>
                    <a:pt x="177383" y="188506"/>
                  </a:cubicBezTo>
                  <a:cubicBezTo>
                    <a:pt x="177383" y="191565"/>
                    <a:pt x="169737" y="187742"/>
                    <a:pt x="161327" y="185448"/>
                  </a:cubicBezTo>
                  <a:cubicBezTo>
                    <a:pt x="152916" y="183154"/>
                    <a:pt x="152152" y="191565"/>
                    <a:pt x="152152" y="196152"/>
                  </a:cubicBezTo>
                  <a:cubicBezTo>
                    <a:pt x="152152" y="200740"/>
                    <a:pt x="140683" y="215267"/>
                    <a:pt x="138389" y="218325"/>
                  </a:cubicBezTo>
                  <a:cubicBezTo>
                    <a:pt x="136096" y="221383"/>
                    <a:pt x="142212" y="223677"/>
                    <a:pt x="147565" y="224442"/>
                  </a:cubicBezTo>
                  <a:cubicBezTo>
                    <a:pt x="149858" y="224442"/>
                    <a:pt x="157504" y="218325"/>
                    <a:pt x="160562" y="218325"/>
                  </a:cubicBezTo>
                  <a:cubicBezTo>
                    <a:pt x="161327" y="218325"/>
                    <a:pt x="165150" y="221383"/>
                    <a:pt x="168973" y="224442"/>
                  </a:cubicBezTo>
                  <a:cubicBezTo>
                    <a:pt x="168208" y="212973"/>
                    <a:pt x="170502" y="213738"/>
                    <a:pt x="179677" y="206092"/>
                  </a:cubicBezTo>
                  <a:cubicBezTo>
                    <a:pt x="189616" y="198446"/>
                    <a:pt x="190381" y="183154"/>
                    <a:pt x="199556" y="181625"/>
                  </a:cubicBezTo>
                  <a:cubicBezTo>
                    <a:pt x="208731" y="180096"/>
                    <a:pt x="212554" y="175508"/>
                    <a:pt x="225551" y="177802"/>
                  </a:cubicBezTo>
                  <a:cubicBezTo>
                    <a:pt x="238549" y="180096"/>
                    <a:pt x="218670" y="188506"/>
                    <a:pt x="227846" y="193858"/>
                  </a:cubicBezTo>
                  <a:cubicBezTo>
                    <a:pt x="237020" y="199211"/>
                    <a:pt x="264545" y="192329"/>
                    <a:pt x="265310" y="199975"/>
                  </a:cubicBezTo>
                  <a:cubicBezTo>
                    <a:pt x="266839" y="206856"/>
                    <a:pt x="233962" y="214502"/>
                    <a:pt x="234726" y="218325"/>
                  </a:cubicBezTo>
                  <a:cubicBezTo>
                    <a:pt x="235491" y="222148"/>
                    <a:pt x="252312" y="225206"/>
                    <a:pt x="258429" y="229794"/>
                  </a:cubicBezTo>
                  <a:cubicBezTo>
                    <a:pt x="264545" y="233617"/>
                    <a:pt x="256900" y="245085"/>
                    <a:pt x="259193" y="248144"/>
                  </a:cubicBezTo>
                  <a:cubicBezTo>
                    <a:pt x="262252" y="251967"/>
                    <a:pt x="270662" y="248908"/>
                    <a:pt x="278308" y="243556"/>
                  </a:cubicBezTo>
                  <a:cubicBezTo>
                    <a:pt x="285189" y="238204"/>
                    <a:pt x="291306" y="239733"/>
                    <a:pt x="300481" y="233617"/>
                  </a:cubicBezTo>
                  <a:cubicBezTo>
                    <a:pt x="309655" y="227500"/>
                    <a:pt x="328770" y="232852"/>
                    <a:pt x="331064" y="229029"/>
                  </a:cubicBezTo>
                  <a:cubicBezTo>
                    <a:pt x="333358" y="225206"/>
                    <a:pt x="325712" y="221383"/>
                    <a:pt x="307362" y="222912"/>
                  </a:cubicBezTo>
                  <a:cubicBezTo>
                    <a:pt x="289776" y="224442"/>
                    <a:pt x="288247" y="206856"/>
                    <a:pt x="288247" y="203033"/>
                  </a:cubicBezTo>
                  <a:cubicBezTo>
                    <a:pt x="288247" y="199211"/>
                    <a:pt x="306597" y="184683"/>
                    <a:pt x="317301" y="183919"/>
                  </a:cubicBezTo>
                  <a:cubicBezTo>
                    <a:pt x="328005" y="183154"/>
                    <a:pt x="336416" y="179331"/>
                    <a:pt x="347120" y="174744"/>
                  </a:cubicBezTo>
                  <a:cubicBezTo>
                    <a:pt x="350943" y="172450"/>
                    <a:pt x="358589" y="170921"/>
                    <a:pt x="366235" y="169392"/>
                  </a:cubicBezTo>
                  <a:cubicBezTo>
                    <a:pt x="363176" y="163275"/>
                    <a:pt x="362412" y="157159"/>
                    <a:pt x="365470" y="1563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ACFEA595-1E4B-4D78-9CAD-FBB5C48C5213}"/>
                </a:ext>
              </a:extLst>
            </p:cNvPr>
            <p:cNvSpPr/>
            <p:nvPr/>
          </p:nvSpPr>
          <p:spPr>
            <a:xfrm>
              <a:off x="6869751" y="2764432"/>
              <a:ext cx="218088" cy="163133"/>
            </a:xfrm>
            <a:custGeom>
              <a:avLst/>
              <a:gdLst>
                <a:gd name="connsiteX0" fmla="*/ 203378 w 218088"/>
                <a:gd name="connsiteY0" fmla="*/ 81046 h 163133"/>
                <a:gd name="connsiteX1" fmla="*/ 189616 w 218088"/>
                <a:gd name="connsiteY1" fmla="*/ 67283 h 163133"/>
                <a:gd name="connsiteX2" fmla="*/ 178912 w 218088"/>
                <a:gd name="connsiteY2" fmla="*/ 51991 h 163133"/>
                <a:gd name="connsiteX3" fmla="*/ 176618 w 218088"/>
                <a:gd name="connsiteY3" fmla="*/ 34406 h 163133"/>
                <a:gd name="connsiteX4" fmla="*/ 174324 w 218088"/>
                <a:gd name="connsiteY4" fmla="*/ 17585 h 163133"/>
                <a:gd name="connsiteX5" fmla="*/ 152916 w 218088"/>
                <a:gd name="connsiteY5" fmla="*/ 11469 h 163133"/>
                <a:gd name="connsiteX6" fmla="*/ 140683 w 218088"/>
                <a:gd name="connsiteY6" fmla="*/ 11469 h 163133"/>
                <a:gd name="connsiteX7" fmla="*/ 129214 w 218088"/>
                <a:gd name="connsiteY7" fmla="*/ 5352 h 163133"/>
                <a:gd name="connsiteX8" fmla="*/ 116981 w 218088"/>
                <a:gd name="connsiteY8" fmla="*/ 1529 h 163133"/>
                <a:gd name="connsiteX9" fmla="*/ 115452 w 218088"/>
                <a:gd name="connsiteY9" fmla="*/ 0 h 163133"/>
                <a:gd name="connsiteX10" fmla="*/ 108570 w 218088"/>
                <a:gd name="connsiteY10" fmla="*/ 3058 h 163133"/>
                <a:gd name="connsiteX11" fmla="*/ 99396 w 218088"/>
                <a:gd name="connsiteY11" fmla="*/ 11469 h 163133"/>
                <a:gd name="connsiteX12" fmla="*/ 83339 w 218088"/>
                <a:gd name="connsiteY12" fmla="*/ 13762 h 163133"/>
                <a:gd name="connsiteX13" fmla="*/ 77223 w 218088"/>
                <a:gd name="connsiteY13" fmla="*/ 26760 h 163133"/>
                <a:gd name="connsiteX14" fmla="*/ 74164 w 218088"/>
                <a:gd name="connsiteY14" fmla="*/ 35935 h 163133"/>
                <a:gd name="connsiteX15" fmla="*/ 66518 w 218088"/>
                <a:gd name="connsiteY15" fmla="*/ 42052 h 163133"/>
                <a:gd name="connsiteX16" fmla="*/ 55049 w 218088"/>
                <a:gd name="connsiteY16" fmla="*/ 53521 h 163133"/>
                <a:gd name="connsiteX17" fmla="*/ 51991 w 218088"/>
                <a:gd name="connsiteY17" fmla="*/ 64989 h 163133"/>
                <a:gd name="connsiteX18" fmla="*/ 36700 w 218088"/>
                <a:gd name="connsiteY18" fmla="*/ 70341 h 163133"/>
                <a:gd name="connsiteX19" fmla="*/ 25231 w 218088"/>
                <a:gd name="connsiteY19" fmla="*/ 76458 h 163133"/>
                <a:gd name="connsiteX20" fmla="*/ 8410 w 218088"/>
                <a:gd name="connsiteY20" fmla="*/ 74929 h 163133"/>
                <a:gd name="connsiteX21" fmla="*/ 8410 w 218088"/>
                <a:gd name="connsiteY21" fmla="*/ 77223 h 163133"/>
                <a:gd name="connsiteX22" fmla="*/ 12233 w 218088"/>
                <a:gd name="connsiteY22" fmla="*/ 95573 h 163133"/>
                <a:gd name="connsiteX23" fmla="*/ 12998 w 218088"/>
                <a:gd name="connsiteY23" fmla="*/ 116981 h 163133"/>
                <a:gd name="connsiteX24" fmla="*/ 0 w 218088"/>
                <a:gd name="connsiteY24" fmla="*/ 129214 h 163133"/>
                <a:gd name="connsiteX25" fmla="*/ 7646 w 218088"/>
                <a:gd name="connsiteY25" fmla="*/ 141448 h 163133"/>
                <a:gd name="connsiteX26" fmla="*/ 6881 w 218088"/>
                <a:gd name="connsiteY26" fmla="*/ 154445 h 163133"/>
                <a:gd name="connsiteX27" fmla="*/ 19115 w 218088"/>
                <a:gd name="connsiteY27" fmla="*/ 151387 h 163133"/>
                <a:gd name="connsiteX28" fmla="*/ 34406 w 218088"/>
                <a:gd name="connsiteY28" fmla="*/ 142212 h 163133"/>
                <a:gd name="connsiteX29" fmla="*/ 74164 w 218088"/>
                <a:gd name="connsiteY29" fmla="*/ 147564 h 163133"/>
                <a:gd name="connsiteX30" fmla="*/ 95573 w 218088"/>
                <a:gd name="connsiteY30" fmla="*/ 151387 h 163133"/>
                <a:gd name="connsiteX31" fmla="*/ 111629 w 218088"/>
                <a:gd name="connsiteY31" fmla="*/ 153681 h 163133"/>
                <a:gd name="connsiteX32" fmla="*/ 126920 w 218088"/>
                <a:gd name="connsiteY32" fmla="*/ 155210 h 163133"/>
                <a:gd name="connsiteX33" fmla="*/ 142212 w 218088"/>
                <a:gd name="connsiteY33" fmla="*/ 160562 h 163133"/>
                <a:gd name="connsiteX34" fmla="*/ 163620 w 218088"/>
                <a:gd name="connsiteY34" fmla="*/ 162091 h 163133"/>
                <a:gd name="connsiteX35" fmla="*/ 167443 w 218088"/>
                <a:gd name="connsiteY35" fmla="*/ 154445 h 163133"/>
                <a:gd name="connsiteX36" fmla="*/ 181205 w 218088"/>
                <a:gd name="connsiteY36" fmla="*/ 138389 h 163133"/>
                <a:gd name="connsiteX37" fmla="*/ 196497 w 218088"/>
                <a:gd name="connsiteY37" fmla="*/ 135331 h 163133"/>
                <a:gd name="connsiteX38" fmla="*/ 193439 w 218088"/>
                <a:gd name="connsiteY38" fmla="*/ 125391 h 163133"/>
                <a:gd name="connsiteX39" fmla="*/ 189616 w 218088"/>
                <a:gd name="connsiteY39" fmla="*/ 102454 h 163133"/>
                <a:gd name="connsiteX40" fmla="*/ 206437 w 218088"/>
                <a:gd name="connsiteY40" fmla="*/ 105512 h 163133"/>
                <a:gd name="connsiteX41" fmla="*/ 217906 w 218088"/>
                <a:gd name="connsiteY41" fmla="*/ 94043 h 163133"/>
                <a:gd name="connsiteX42" fmla="*/ 203378 w 218088"/>
                <a:gd name="connsiteY42" fmla="*/ 81046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8088" h="163133">
                  <a:moveTo>
                    <a:pt x="203378" y="81046"/>
                  </a:moveTo>
                  <a:cubicBezTo>
                    <a:pt x="199555" y="80281"/>
                    <a:pt x="196497" y="70341"/>
                    <a:pt x="189616" y="67283"/>
                  </a:cubicBezTo>
                  <a:cubicBezTo>
                    <a:pt x="182735" y="64225"/>
                    <a:pt x="184264" y="55814"/>
                    <a:pt x="178912" y="51991"/>
                  </a:cubicBezTo>
                  <a:cubicBezTo>
                    <a:pt x="173560" y="48169"/>
                    <a:pt x="176618" y="40523"/>
                    <a:pt x="176618" y="34406"/>
                  </a:cubicBezTo>
                  <a:cubicBezTo>
                    <a:pt x="175854" y="28289"/>
                    <a:pt x="177382" y="19115"/>
                    <a:pt x="174324" y="17585"/>
                  </a:cubicBezTo>
                  <a:cubicBezTo>
                    <a:pt x="171266" y="16056"/>
                    <a:pt x="158268" y="8410"/>
                    <a:pt x="152916" y="11469"/>
                  </a:cubicBezTo>
                  <a:cubicBezTo>
                    <a:pt x="147564" y="14527"/>
                    <a:pt x="142976" y="16056"/>
                    <a:pt x="140683" y="11469"/>
                  </a:cubicBezTo>
                  <a:cubicBezTo>
                    <a:pt x="138389" y="6881"/>
                    <a:pt x="134566" y="3823"/>
                    <a:pt x="129214" y="5352"/>
                  </a:cubicBezTo>
                  <a:cubicBezTo>
                    <a:pt x="123862" y="6881"/>
                    <a:pt x="120039" y="4587"/>
                    <a:pt x="116981" y="1529"/>
                  </a:cubicBezTo>
                  <a:cubicBezTo>
                    <a:pt x="116216" y="765"/>
                    <a:pt x="116216" y="765"/>
                    <a:pt x="115452" y="0"/>
                  </a:cubicBezTo>
                  <a:cubicBezTo>
                    <a:pt x="113158" y="765"/>
                    <a:pt x="110099" y="1529"/>
                    <a:pt x="108570" y="3058"/>
                  </a:cubicBezTo>
                  <a:cubicBezTo>
                    <a:pt x="104747" y="6117"/>
                    <a:pt x="104747" y="11469"/>
                    <a:pt x="99396" y="11469"/>
                  </a:cubicBezTo>
                  <a:cubicBezTo>
                    <a:pt x="94808" y="11469"/>
                    <a:pt x="89456" y="9175"/>
                    <a:pt x="83339" y="13762"/>
                  </a:cubicBezTo>
                  <a:cubicBezTo>
                    <a:pt x="77987" y="18350"/>
                    <a:pt x="76458" y="22937"/>
                    <a:pt x="77223" y="26760"/>
                  </a:cubicBezTo>
                  <a:cubicBezTo>
                    <a:pt x="77987" y="30583"/>
                    <a:pt x="78752" y="35935"/>
                    <a:pt x="74164" y="35935"/>
                  </a:cubicBezTo>
                  <a:cubicBezTo>
                    <a:pt x="70341" y="35935"/>
                    <a:pt x="71106" y="41287"/>
                    <a:pt x="66518" y="42052"/>
                  </a:cubicBezTo>
                  <a:cubicBezTo>
                    <a:pt x="62695" y="43581"/>
                    <a:pt x="55814" y="49698"/>
                    <a:pt x="55049" y="53521"/>
                  </a:cubicBezTo>
                  <a:cubicBezTo>
                    <a:pt x="54285" y="57344"/>
                    <a:pt x="54285" y="64989"/>
                    <a:pt x="51991" y="64989"/>
                  </a:cubicBezTo>
                  <a:cubicBezTo>
                    <a:pt x="48933" y="64989"/>
                    <a:pt x="39758" y="66519"/>
                    <a:pt x="36700" y="70341"/>
                  </a:cubicBezTo>
                  <a:cubicBezTo>
                    <a:pt x="33641" y="74164"/>
                    <a:pt x="30583" y="77223"/>
                    <a:pt x="25231" y="76458"/>
                  </a:cubicBezTo>
                  <a:cubicBezTo>
                    <a:pt x="22173" y="75693"/>
                    <a:pt x="14527" y="75693"/>
                    <a:pt x="8410" y="74929"/>
                  </a:cubicBezTo>
                  <a:cubicBezTo>
                    <a:pt x="8410" y="75693"/>
                    <a:pt x="8410" y="76458"/>
                    <a:pt x="8410" y="77223"/>
                  </a:cubicBezTo>
                  <a:cubicBezTo>
                    <a:pt x="6117" y="84868"/>
                    <a:pt x="7646" y="91750"/>
                    <a:pt x="12233" y="95573"/>
                  </a:cubicBezTo>
                  <a:cubicBezTo>
                    <a:pt x="16056" y="99396"/>
                    <a:pt x="17585" y="114687"/>
                    <a:pt x="12998" y="116981"/>
                  </a:cubicBezTo>
                  <a:cubicBezTo>
                    <a:pt x="8410" y="119275"/>
                    <a:pt x="0" y="125391"/>
                    <a:pt x="0" y="129214"/>
                  </a:cubicBezTo>
                  <a:cubicBezTo>
                    <a:pt x="0" y="133037"/>
                    <a:pt x="9175" y="136095"/>
                    <a:pt x="7646" y="141448"/>
                  </a:cubicBezTo>
                  <a:cubicBezTo>
                    <a:pt x="6881" y="144506"/>
                    <a:pt x="6881" y="149858"/>
                    <a:pt x="6881" y="154445"/>
                  </a:cubicBezTo>
                  <a:cubicBezTo>
                    <a:pt x="11469" y="154445"/>
                    <a:pt x="15292" y="155210"/>
                    <a:pt x="19115" y="151387"/>
                  </a:cubicBezTo>
                  <a:cubicBezTo>
                    <a:pt x="22937" y="146800"/>
                    <a:pt x="25231" y="142212"/>
                    <a:pt x="34406" y="142212"/>
                  </a:cubicBezTo>
                  <a:cubicBezTo>
                    <a:pt x="43581" y="142212"/>
                    <a:pt x="70341" y="142212"/>
                    <a:pt x="74164" y="147564"/>
                  </a:cubicBezTo>
                  <a:cubicBezTo>
                    <a:pt x="77987" y="152916"/>
                    <a:pt x="89456" y="148329"/>
                    <a:pt x="95573" y="151387"/>
                  </a:cubicBezTo>
                  <a:cubicBezTo>
                    <a:pt x="101689" y="154445"/>
                    <a:pt x="110864" y="157504"/>
                    <a:pt x="111629" y="153681"/>
                  </a:cubicBezTo>
                  <a:cubicBezTo>
                    <a:pt x="112393" y="149858"/>
                    <a:pt x="120804" y="159033"/>
                    <a:pt x="126920" y="155210"/>
                  </a:cubicBezTo>
                  <a:cubicBezTo>
                    <a:pt x="133037" y="151387"/>
                    <a:pt x="138389" y="162091"/>
                    <a:pt x="142212" y="160562"/>
                  </a:cubicBezTo>
                  <a:cubicBezTo>
                    <a:pt x="145270" y="158268"/>
                    <a:pt x="159797" y="158268"/>
                    <a:pt x="163620" y="162091"/>
                  </a:cubicBezTo>
                  <a:cubicBezTo>
                    <a:pt x="167443" y="165914"/>
                    <a:pt x="167443" y="158268"/>
                    <a:pt x="167443" y="154445"/>
                  </a:cubicBezTo>
                  <a:cubicBezTo>
                    <a:pt x="167443" y="149858"/>
                    <a:pt x="181205" y="138389"/>
                    <a:pt x="181205" y="138389"/>
                  </a:cubicBezTo>
                  <a:cubicBezTo>
                    <a:pt x="181205" y="138389"/>
                    <a:pt x="190380" y="137625"/>
                    <a:pt x="196497" y="135331"/>
                  </a:cubicBezTo>
                  <a:cubicBezTo>
                    <a:pt x="194968" y="133802"/>
                    <a:pt x="194203" y="130743"/>
                    <a:pt x="193439" y="125391"/>
                  </a:cubicBezTo>
                  <a:cubicBezTo>
                    <a:pt x="191145" y="113158"/>
                    <a:pt x="186558" y="106277"/>
                    <a:pt x="189616" y="102454"/>
                  </a:cubicBezTo>
                  <a:cubicBezTo>
                    <a:pt x="192674" y="98631"/>
                    <a:pt x="201085" y="107041"/>
                    <a:pt x="206437" y="105512"/>
                  </a:cubicBezTo>
                  <a:cubicBezTo>
                    <a:pt x="211024" y="103218"/>
                    <a:pt x="219434" y="99396"/>
                    <a:pt x="217906" y="94043"/>
                  </a:cubicBezTo>
                  <a:cubicBezTo>
                    <a:pt x="214847" y="88691"/>
                    <a:pt x="207201" y="82575"/>
                    <a:pt x="203378" y="810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FEF24BE1-C423-4937-8A37-D347BF726B93}"/>
                </a:ext>
              </a:extLst>
            </p:cNvPr>
            <p:cNvSpPr/>
            <p:nvPr/>
          </p:nvSpPr>
          <p:spPr>
            <a:xfrm>
              <a:off x="6869751" y="2764432"/>
              <a:ext cx="218088" cy="163133"/>
            </a:xfrm>
            <a:custGeom>
              <a:avLst/>
              <a:gdLst>
                <a:gd name="connsiteX0" fmla="*/ 203378 w 218088"/>
                <a:gd name="connsiteY0" fmla="*/ 81046 h 163133"/>
                <a:gd name="connsiteX1" fmla="*/ 189616 w 218088"/>
                <a:gd name="connsiteY1" fmla="*/ 67283 h 163133"/>
                <a:gd name="connsiteX2" fmla="*/ 178912 w 218088"/>
                <a:gd name="connsiteY2" fmla="*/ 51991 h 163133"/>
                <a:gd name="connsiteX3" fmla="*/ 176618 w 218088"/>
                <a:gd name="connsiteY3" fmla="*/ 34406 h 163133"/>
                <a:gd name="connsiteX4" fmla="*/ 174324 w 218088"/>
                <a:gd name="connsiteY4" fmla="*/ 17585 h 163133"/>
                <a:gd name="connsiteX5" fmla="*/ 152916 w 218088"/>
                <a:gd name="connsiteY5" fmla="*/ 11469 h 163133"/>
                <a:gd name="connsiteX6" fmla="*/ 140683 w 218088"/>
                <a:gd name="connsiteY6" fmla="*/ 11469 h 163133"/>
                <a:gd name="connsiteX7" fmla="*/ 129214 w 218088"/>
                <a:gd name="connsiteY7" fmla="*/ 5352 h 163133"/>
                <a:gd name="connsiteX8" fmla="*/ 116981 w 218088"/>
                <a:gd name="connsiteY8" fmla="*/ 1529 h 163133"/>
                <a:gd name="connsiteX9" fmla="*/ 115452 w 218088"/>
                <a:gd name="connsiteY9" fmla="*/ 0 h 163133"/>
                <a:gd name="connsiteX10" fmla="*/ 108570 w 218088"/>
                <a:gd name="connsiteY10" fmla="*/ 3058 h 163133"/>
                <a:gd name="connsiteX11" fmla="*/ 99396 w 218088"/>
                <a:gd name="connsiteY11" fmla="*/ 11469 h 163133"/>
                <a:gd name="connsiteX12" fmla="*/ 83339 w 218088"/>
                <a:gd name="connsiteY12" fmla="*/ 13762 h 163133"/>
                <a:gd name="connsiteX13" fmla="*/ 77223 w 218088"/>
                <a:gd name="connsiteY13" fmla="*/ 26760 h 163133"/>
                <a:gd name="connsiteX14" fmla="*/ 74164 w 218088"/>
                <a:gd name="connsiteY14" fmla="*/ 35935 h 163133"/>
                <a:gd name="connsiteX15" fmla="*/ 66518 w 218088"/>
                <a:gd name="connsiteY15" fmla="*/ 42052 h 163133"/>
                <a:gd name="connsiteX16" fmla="*/ 55049 w 218088"/>
                <a:gd name="connsiteY16" fmla="*/ 53521 h 163133"/>
                <a:gd name="connsiteX17" fmla="*/ 51991 w 218088"/>
                <a:gd name="connsiteY17" fmla="*/ 64989 h 163133"/>
                <a:gd name="connsiteX18" fmla="*/ 36700 w 218088"/>
                <a:gd name="connsiteY18" fmla="*/ 70341 h 163133"/>
                <a:gd name="connsiteX19" fmla="*/ 25231 w 218088"/>
                <a:gd name="connsiteY19" fmla="*/ 76458 h 163133"/>
                <a:gd name="connsiteX20" fmla="*/ 8410 w 218088"/>
                <a:gd name="connsiteY20" fmla="*/ 74929 h 163133"/>
                <a:gd name="connsiteX21" fmla="*/ 8410 w 218088"/>
                <a:gd name="connsiteY21" fmla="*/ 77223 h 163133"/>
                <a:gd name="connsiteX22" fmla="*/ 12233 w 218088"/>
                <a:gd name="connsiteY22" fmla="*/ 95573 h 163133"/>
                <a:gd name="connsiteX23" fmla="*/ 12998 w 218088"/>
                <a:gd name="connsiteY23" fmla="*/ 116981 h 163133"/>
                <a:gd name="connsiteX24" fmla="*/ 0 w 218088"/>
                <a:gd name="connsiteY24" fmla="*/ 129214 h 163133"/>
                <a:gd name="connsiteX25" fmla="*/ 7646 w 218088"/>
                <a:gd name="connsiteY25" fmla="*/ 141448 h 163133"/>
                <a:gd name="connsiteX26" fmla="*/ 6881 w 218088"/>
                <a:gd name="connsiteY26" fmla="*/ 154445 h 163133"/>
                <a:gd name="connsiteX27" fmla="*/ 19115 w 218088"/>
                <a:gd name="connsiteY27" fmla="*/ 151387 h 163133"/>
                <a:gd name="connsiteX28" fmla="*/ 34406 w 218088"/>
                <a:gd name="connsiteY28" fmla="*/ 142212 h 163133"/>
                <a:gd name="connsiteX29" fmla="*/ 74164 w 218088"/>
                <a:gd name="connsiteY29" fmla="*/ 147564 h 163133"/>
                <a:gd name="connsiteX30" fmla="*/ 95573 w 218088"/>
                <a:gd name="connsiteY30" fmla="*/ 151387 h 163133"/>
                <a:gd name="connsiteX31" fmla="*/ 111629 w 218088"/>
                <a:gd name="connsiteY31" fmla="*/ 153681 h 163133"/>
                <a:gd name="connsiteX32" fmla="*/ 126920 w 218088"/>
                <a:gd name="connsiteY32" fmla="*/ 155210 h 163133"/>
                <a:gd name="connsiteX33" fmla="*/ 142212 w 218088"/>
                <a:gd name="connsiteY33" fmla="*/ 160562 h 163133"/>
                <a:gd name="connsiteX34" fmla="*/ 163620 w 218088"/>
                <a:gd name="connsiteY34" fmla="*/ 162091 h 163133"/>
                <a:gd name="connsiteX35" fmla="*/ 167443 w 218088"/>
                <a:gd name="connsiteY35" fmla="*/ 154445 h 163133"/>
                <a:gd name="connsiteX36" fmla="*/ 181205 w 218088"/>
                <a:gd name="connsiteY36" fmla="*/ 138389 h 163133"/>
                <a:gd name="connsiteX37" fmla="*/ 196497 w 218088"/>
                <a:gd name="connsiteY37" fmla="*/ 135331 h 163133"/>
                <a:gd name="connsiteX38" fmla="*/ 193439 w 218088"/>
                <a:gd name="connsiteY38" fmla="*/ 125391 h 163133"/>
                <a:gd name="connsiteX39" fmla="*/ 189616 w 218088"/>
                <a:gd name="connsiteY39" fmla="*/ 102454 h 163133"/>
                <a:gd name="connsiteX40" fmla="*/ 206437 w 218088"/>
                <a:gd name="connsiteY40" fmla="*/ 105512 h 163133"/>
                <a:gd name="connsiteX41" fmla="*/ 217906 w 218088"/>
                <a:gd name="connsiteY41" fmla="*/ 94043 h 163133"/>
                <a:gd name="connsiteX42" fmla="*/ 203378 w 218088"/>
                <a:gd name="connsiteY42" fmla="*/ 81046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8088" h="163133">
                  <a:moveTo>
                    <a:pt x="203378" y="81046"/>
                  </a:moveTo>
                  <a:cubicBezTo>
                    <a:pt x="199555" y="80281"/>
                    <a:pt x="196497" y="70341"/>
                    <a:pt x="189616" y="67283"/>
                  </a:cubicBezTo>
                  <a:cubicBezTo>
                    <a:pt x="182735" y="64225"/>
                    <a:pt x="184264" y="55814"/>
                    <a:pt x="178912" y="51991"/>
                  </a:cubicBezTo>
                  <a:cubicBezTo>
                    <a:pt x="173560" y="48169"/>
                    <a:pt x="176618" y="40523"/>
                    <a:pt x="176618" y="34406"/>
                  </a:cubicBezTo>
                  <a:cubicBezTo>
                    <a:pt x="175854" y="28289"/>
                    <a:pt x="177382" y="19115"/>
                    <a:pt x="174324" y="17585"/>
                  </a:cubicBezTo>
                  <a:cubicBezTo>
                    <a:pt x="171266" y="16056"/>
                    <a:pt x="158268" y="8410"/>
                    <a:pt x="152916" y="11469"/>
                  </a:cubicBezTo>
                  <a:cubicBezTo>
                    <a:pt x="147564" y="14527"/>
                    <a:pt x="142976" y="16056"/>
                    <a:pt x="140683" y="11469"/>
                  </a:cubicBezTo>
                  <a:cubicBezTo>
                    <a:pt x="138389" y="6881"/>
                    <a:pt x="134566" y="3823"/>
                    <a:pt x="129214" y="5352"/>
                  </a:cubicBezTo>
                  <a:cubicBezTo>
                    <a:pt x="123862" y="6881"/>
                    <a:pt x="120039" y="4587"/>
                    <a:pt x="116981" y="1529"/>
                  </a:cubicBezTo>
                  <a:cubicBezTo>
                    <a:pt x="116216" y="765"/>
                    <a:pt x="116216" y="765"/>
                    <a:pt x="115452" y="0"/>
                  </a:cubicBezTo>
                  <a:cubicBezTo>
                    <a:pt x="113158" y="765"/>
                    <a:pt x="110099" y="1529"/>
                    <a:pt x="108570" y="3058"/>
                  </a:cubicBezTo>
                  <a:cubicBezTo>
                    <a:pt x="104747" y="6117"/>
                    <a:pt x="104747" y="11469"/>
                    <a:pt x="99396" y="11469"/>
                  </a:cubicBezTo>
                  <a:cubicBezTo>
                    <a:pt x="94808" y="11469"/>
                    <a:pt x="89456" y="9175"/>
                    <a:pt x="83339" y="13762"/>
                  </a:cubicBezTo>
                  <a:cubicBezTo>
                    <a:pt x="77987" y="18350"/>
                    <a:pt x="76458" y="22937"/>
                    <a:pt x="77223" y="26760"/>
                  </a:cubicBezTo>
                  <a:cubicBezTo>
                    <a:pt x="77987" y="30583"/>
                    <a:pt x="78752" y="35935"/>
                    <a:pt x="74164" y="35935"/>
                  </a:cubicBezTo>
                  <a:cubicBezTo>
                    <a:pt x="70341" y="35935"/>
                    <a:pt x="71106" y="41287"/>
                    <a:pt x="66518" y="42052"/>
                  </a:cubicBezTo>
                  <a:cubicBezTo>
                    <a:pt x="62695" y="43581"/>
                    <a:pt x="55814" y="49698"/>
                    <a:pt x="55049" y="53521"/>
                  </a:cubicBezTo>
                  <a:cubicBezTo>
                    <a:pt x="54285" y="57344"/>
                    <a:pt x="54285" y="64989"/>
                    <a:pt x="51991" y="64989"/>
                  </a:cubicBezTo>
                  <a:cubicBezTo>
                    <a:pt x="48933" y="64989"/>
                    <a:pt x="39758" y="66519"/>
                    <a:pt x="36700" y="70341"/>
                  </a:cubicBezTo>
                  <a:cubicBezTo>
                    <a:pt x="33641" y="74164"/>
                    <a:pt x="30583" y="77223"/>
                    <a:pt x="25231" y="76458"/>
                  </a:cubicBezTo>
                  <a:cubicBezTo>
                    <a:pt x="22173" y="75693"/>
                    <a:pt x="14527" y="75693"/>
                    <a:pt x="8410" y="74929"/>
                  </a:cubicBezTo>
                  <a:cubicBezTo>
                    <a:pt x="8410" y="75693"/>
                    <a:pt x="8410" y="76458"/>
                    <a:pt x="8410" y="77223"/>
                  </a:cubicBezTo>
                  <a:cubicBezTo>
                    <a:pt x="6117" y="84868"/>
                    <a:pt x="7646" y="91750"/>
                    <a:pt x="12233" y="95573"/>
                  </a:cubicBezTo>
                  <a:cubicBezTo>
                    <a:pt x="16056" y="99396"/>
                    <a:pt x="17585" y="114687"/>
                    <a:pt x="12998" y="116981"/>
                  </a:cubicBezTo>
                  <a:cubicBezTo>
                    <a:pt x="8410" y="119275"/>
                    <a:pt x="0" y="125391"/>
                    <a:pt x="0" y="129214"/>
                  </a:cubicBezTo>
                  <a:cubicBezTo>
                    <a:pt x="0" y="133037"/>
                    <a:pt x="9175" y="136095"/>
                    <a:pt x="7646" y="141448"/>
                  </a:cubicBezTo>
                  <a:cubicBezTo>
                    <a:pt x="6881" y="144506"/>
                    <a:pt x="6881" y="149858"/>
                    <a:pt x="6881" y="154445"/>
                  </a:cubicBezTo>
                  <a:cubicBezTo>
                    <a:pt x="11469" y="154445"/>
                    <a:pt x="15292" y="155210"/>
                    <a:pt x="19115" y="151387"/>
                  </a:cubicBezTo>
                  <a:cubicBezTo>
                    <a:pt x="22937" y="146800"/>
                    <a:pt x="25231" y="142212"/>
                    <a:pt x="34406" y="142212"/>
                  </a:cubicBezTo>
                  <a:cubicBezTo>
                    <a:pt x="43581" y="142212"/>
                    <a:pt x="70341" y="142212"/>
                    <a:pt x="74164" y="147564"/>
                  </a:cubicBezTo>
                  <a:cubicBezTo>
                    <a:pt x="77987" y="152916"/>
                    <a:pt x="89456" y="148329"/>
                    <a:pt x="95573" y="151387"/>
                  </a:cubicBezTo>
                  <a:cubicBezTo>
                    <a:pt x="101689" y="154445"/>
                    <a:pt x="110864" y="157504"/>
                    <a:pt x="111629" y="153681"/>
                  </a:cubicBezTo>
                  <a:cubicBezTo>
                    <a:pt x="112393" y="149858"/>
                    <a:pt x="120804" y="159033"/>
                    <a:pt x="126920" y="155210"/>
                  </a:cubicBezTo>
                  <a:cubicBezTo>
                    <a:pt x="133037" y="151387"/>
                    <a:pt x="138389" y="162091"/>
                    <a:pt x="142212" y="160562"/>
                  </a:cubicBezTo>
                  <a:cubicBezTo>
                    <a:pt x="145270" y="158268"/>
                    <a:pt x="159797" y="158268"/>
                    <a:pt x="163620" y="162091"/>
                  </a:cubicBezTo>
                  <a:cubicBezTo>
                    <a:pt x="167443" y="165914"/>
                    <a:pt x="167443" y="158268"/>
                    <a:pt x="167443" y="154445"/>
                  </a:cubicBezTo>
                  <a:cubicBezTo>
                    <a:pt x="167443" y="149858"/>
                    <a:pt x="181205" y="138389"/>
                    <a:pt x="181205" y="138389"/>
                  </a:cubicBezTo>
                  <a:cubicBezTo>
                    <a:pt x="181205" y="138389"/>
                    <a:pt x="190380" y="137625"/>
                    <a:pt x="196497" y="135331"/>
                  </a:cubicBezTo>
                  <a:cubicBezTo>
                    <a:pt x="194968" y="133802"/>
                    <a:pt x="194203" y="130743"/>
                    <a:pt x="193439" y="125391"/>
                  </a:cubicBezTo>
                  <a:cubicBezTo>
                    <a:pt x="191145" y="113158"/>
                    <a:pt x="186558" y="106277"/>
                    <a:pt x="189616" y="102454"/>
                  </a:cubicBezTo>
                  <a:cubicBezTo>
                    <a:pt x="192674" y="98631"/>
                    <a:pt x="201085" y="107041"/>
                    <a:pt x="206437" y="105512"/>
                  </a:cubicBezTo>
                  <a:cubicBezTo>
                    <a:pt x="211024" y="103218"/>
                    <a:pt x="219434" y="99396"/>
                    <a:pt x="217906" y="94043"/>
                  </a:cubicBezTo>
                  <a:cubicBezTo>
                    <a:pt x="214847" y="88691"/>
                    <a:pt x="207201" y="82575"/>
                    <a:pt x="203378" y="810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FE7C0152-EA84-47B5-BBDB-CE114B27D2C4}"/>
                </a:ext>
              </a:extLst>
            </p:cNvPr>
            <p:cNvSpPr/>
            <p:nvPr/>
          </p:nvSpPr>
          <p:spPr>
            <a:xfrm>
              <a:off x="6815181" y="2698609"/>
              <a:ext cx="169256" cy="84937"/>
            </a:xfrm>
            <a:custGeom>
              <a:avLst/>
              <a:gdLst>
                <a:gd name="connsiteX0" fmla="*/ 56098 w 169256"/>
                <a:gd name="connsiteY0" fmla="*/ 59706 h 84937"/>
                <a:gd name="connsiteX1" fmla="*/ 85153 w 169256"/>
                <a:gd name="connsiteY1" fmla="*/ 59706 h 84937"/>
                <a:gd name="connsiteX2" fmla="*/ 98915 w 169256"/>
                <a:gd name="connsiteY2" fmla="*/ 65058 h 84937"/>
                <a:gd name="connsiteX3" fmla="*/ 121088 w 169256"/>
                <a:gd name="connsiteY3" fmla="*/ 77292 h 84937"/>
                <a:gd name="connsiteX4" fmla="*/ 132556 w 169256"/>
                <a:gd name="connsiteY4" fmla="*/ 84938 h 84937"/>
                <a:gd name="connsiteX5" fmla="*/ 137144 w 169256"/>
                <a:gd name="connsiteY5" fmla="*/ 79585 h 84937"/>
                <a:gd name="connsiteX6" fmla="*/ 153200 w 169256"/>
                <a:gd name="connsiteY6" fmla="*/ 77292 h 84937"/>
                <a:gd name="connsiteX7" fmla="*/ 162375 w 169256"/>
                <a:gd name="connsiteY7" fmla="*/ 68881 h 84937"/>
                <a:gd name="connsiteX8" fmla="*/ 169257 w 169256"/>
                <a:gd name="connsiteY8" fmla="*/ 65823 h 84937"/>
                <a:gd name="connsiteX9" fmla="*/ 163904 w 169256"/>
                <a:gd name="connsiteY9" fmla="*/ 50531 h 84937"/>
                <a:gd name="connsiteX10" fmla="*/ 157023 w 169256"/>
                <a:gd name="connsiteY10" fmla="*/ 36769 h 84937"/>
                <a:gd name="connsiteX11" fmla="*/ 154729 w 169256"/>
                <a:gd name="connsiteY11" fmla="*/ 23006 h 84937"/>
                <a:gd name="connsiteX12" fmla="*/ 150906 w 169256"/>
                <a:gd name="connsiteY12" fmla="*/ 16890 h 84937"/>
                <a:gd name="connsiteX13" fmla="*/ 128733 w 169256"/>
                <a:gd name="connsiteY13" fmla="*/ 15361 h 84937"/>
                <a:gd name="connsiteX14" fmla="*/ 105032 w 169256"/>
                <a:gd name="connsiteY14" fmla="*/ 834 h 84937"/>
                <a:gd name="connsiteX15" fmla="*/ 79800 w 169256"/>
                <a:gd name="connsiteY15" fmla="*/ 1598 h 84937"/>
                <a:gd name="connsiteX16" fmla="*/ 77507 w 169256"/>
                <a:gd name="connsiteY16" fmla="*/ 26065 h 84937"/>
                <a:gd name="connsiteX17" fmla="*/ 58392 w 169256"/>
                <a:gd name="connsiteY17" fmla="*/ 35240 h 84937"/>
                <a:gd name="connsiteX18" fmla="*/ 37749 w 169256"/>
                <a:gd name="connsiteY18" fmla="*/ 10009 h 84937"/>
                <a:gd name="connsiteX19" fmla="*/ 15575 w 169256"/>
                <a:gd name="connsiteY19" fmla="*/ 20713 h 84937"/>
                <a:gd name="connsiteX20" fmla="*/ 6400 w 169256"/>
                <a:gd name="connsiteY20" fmla="*/ 39827 h 84937"/>
                <a:gd name="connsiteX21" fmla="*/ 2577 w 169256"/>
                <a:gd name="connsiteY21" fmla="*/ 62765 h 84937"/>
                <a:gd name="connsiteX22" fmla="*/ 3342 w 169256"/>
                <a:gd name="connsiteY22" fmla="*/ 64294 h 84937"/>
                <a:gd name="connsiteX23" fmla="*/ 21692 w 169256"/>
                <a:gd name="connsiteY23" fmla="*/ 58942 h 84937"/>
                <a:gd name="connsiteX24" fmla="*/ 56098 w 169256"/>
                <a:gd name="connsiteY24" fmla="*/ 59706 h 8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256" h="84937">
                  <a:moveTo>
                    <a:pt x="56098" y="59706"/>
                  </a:moveTo>
                  <a:cubicBezTo>
                    <a:pt x="62215" y="59706"/>
                    <a:pt x="76742" y="62765"/>
                    <a:pt x="85153" y="59706"/>
                  </a:cubicBezTo>
                  <a:cubicBezTo>
                    <a:pt x="93563" y="56648"/>
                    <a:pt x="93563" y="66587"/>
                    <a:pt x="98915" y="65058"/>
                  </a:cubicBezTo>
                  <a:cubicBezTo>
                    <a:pt x="104267" y="64294"/>
                    <a:pt x="114971" y="71940"/>
                    <a:pt x="121088" y="77292"/>
                  </a:cubicBezTo>
                  <a:cubicBezTo>
                    <a:pt x="124146" y="80350"/>
                    <a:pt x="128733" y="82644"/>
                    <a:pt x="132556" y="84938"/>
                  </a:cubicBezTo>
                  <a:cubicBezTo>
                    <a:pt x="133321" y="83408"/>
                    <a:pt x="134850" y="81115"/>
                    <a:pt x="137144" y="79585"/>
                  </a:cubicBezTo>
                  <a:cubicBezTo>
                    <a:pt x="142496" y="74998"/>
                    <a:pt x="147848" y="77292"/>
                    <a:pt x="153200" y="77292"/>
                  </a:cubicBezTo>
                  <a:cubicBezTo>
                    <a:pt x="157788" y="77292"/>
                    <a:pt x="158552" y="71175"/>
                    <a:pt x="162375" y="68881"/>
                  </a:cubicBezTo>
                  <a:cubicBezTo>
                    <a:pt x="164669" y="67352"/>
                    <a:pt x="166962" y="66587"/>
                    <a:pt x="169257" y="65823"/>
                  </a:cubicBezTo>
                  <a:cubicBezTo>
                    <a:pt x="167727" y="62000"/>
                    <a:pt x="166962" y="54354"/>
                    <a:pt x="163904" y="50531"/>
                  </a:cubicBezTo>
                  <a:cubicBezTo>
                    <a:pt x="160081" y="46708"/>
                    <a:pt x="155494" y="40592"/>
                    <a:pt x="157023" y="36769"/>
                  </a:cubicBezTo>
                  <a:cubicBezTo>
                    <a:pt x="158552" y="32946"/>
                    <a:pt x="158552" y="27594"/>
                    <a:pt x="154729" y="23006"/>
                  </a:cubicBezTo>
                  <a:cubicBezTo>
                    <a:pt x="153200" y="21477"/>
                    <a:pt x="151671" y="19183"/>
                    <a:pt x="150906" y="16890"/>
                  </a:cubicBezTo>
                  <a:cubicBezTo>
                    <a:pt x="142496" y="16125"/>
                    <a:pt x="131027" y="14596"/>
                    <a:pt x="128733" y="15361"/>
                  </a:cubicBezTo>
                  <a:cubicBezTo>
                    <a:pt x="124910" y="16890"/>
                    <a:pt x="108090" y="3127"/>
                    <a:pt x="105032" y="834"/>
                  </a:cubicBezTo>
                  <a:cubicBezTo>
                    <a:pt x="103502" y="-696"/>
                    <a:pt x="91269" y="69"/>
                    <a:pt x="79800" y="1598"/>
                  </a:cubicBezTo>
                  <a:cubicBezTo>
                    <a:pt x="73684" y="9244"/>
                    <a:pt x="78271" y="14596"/>
                    <a:pt x="77507" y="26065"/>
                  </a:cubicBezTo>
                  <a:cubicBezTo>
                    <a:pt x="77507" y="37533"/>
                    <a:pt x="65273" y="35240"/>
                    <a:pt x="58392" y="35240"/>
                  </a:cubicBezTo>
                  <a:cubicBezTo>
                    <a:pt x="51511" y="35240"/>
                    <a:pt x="41571" y="14596"/>
                    <a:pt x="37749" y="10009"/>
                  </a:cubicBezTo>
                  <a:cubicBezTo>
                    <a:pt x="33926" y="5421"/>
                    <a:pt x="23221" y="16125"/>
                    <a:pt x="15575" y="20713"/>
                  </a:cubicBezTo>
                  <a:cubicBezTo>
                    <a:pt x="7930" y="26065"/>
                    <a:pt x="11753" y="35240"/>
                    <a:pt x="6400" y="39827"/>
                  </a:cubicBezTo>
                  <a:cubicBezTo>
                    <a:pt x="1049" y="44415"/>
                    <a:pt x="-2774" y="52825"/>
                    <a:pt x="2577" y="62765"/>
                  </a:cubicBezTo>
                  <a:cubicBezTo>
                    <a:pt x="2577" y="63529"/>
                    <a:pt x="2577" y="63529"/>
                    <a:pt x="3342" y="64294"/>
                  </a:cubicBezTo>
                  <a:cubicBezTo>
                    <a:pt x="10223" y="63529"/>
                    <a:pt x="17869" y="62765"/>
                    <a:pt x="21692" y="58942"/>
                  </a:cubicBezTo>
                  <a:cubicBezTo>
                    <a:pt x="30103" y="54354"/>
                    <a:pt x="49982" y="59706"/>
                    <a:pt x="56098" y="597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799DA6B8-D592-4BFB-BC7C-A340B7242F91}"/>
                </a:ext>
              </a:extLst>
            </p:cNvPr>
            <p:cNvSpPr/>
            <p:nvPr/>
          </p:nvSpPr>
          <p:spPr>
            <a:xfrm>
              <a:off x="6815181" y="2698609"/>
              <a:ext cx="169256" cy="84937"/>
            </a:xfrm>
            <a:custGeom>
              <a:avLst/>
              <a:gdLst>
                <a:gd name="connsiteX0" fmla="*/ 56098 w 169256"/>
                <a:gd name="connsiteY0" fmla="*/ 59706 h 84937"/>
                <a:gd name="connsiteX1" fmla="*/ 85153 w 169256"/>
                <a:gd name="connsiteY1" fmla="*/ 59706 h 84937"/>
                <a:gd name="connsiteX2" fmla="*/ 98915 w 169256"/>
                <a:gd name="connsiteY2" fmla="*/ 65058 h 84937"/>
                <a:gd name="connsiteX3" fmla="*/ 121088 w 169256"/>
                <a:gd name="connsiteY3" fmla="*/ 77292 h 84937"/>
                <a:gd name="connsiteX4" fmla="*/ 132556 w 169256"/>
                <a:gd name="connsiteY4" fmla="*/ 84938 h 84937"/>
                <a:gd name="connsiteX5" fmla="*/ 137144 w 169256"/>
                <a:gd name="connsiteY5" fmla="*/ 79585 h 84937"/>
                <a:gd name="connsiteX6" fmla="*/ 153200 w 169256"/>
                <a:gd name="connsiteY6" fmla="*/ 77292 h 84937"/>
                <a:gd name="connsiteX7" fmla="*/ 162375 w 169256"/>
                <a:gd name="connsiteY7" fmla="*/ 68881 h 84937"/>
                <a:gd name="connsiteX8" fmla="*/ 169257 w 169256"/>
                <a:gd name="connsiteY8" fmla="*/ 65823 h 84937"/>
                <a:gd name="connsiteX9" fmla="*/ 163904 w 169256"/>
                <a:gd name="connsiteY9" fmla="*/ 50531 h 84937"/>
                <a:gd name="connsiteX10" fmla="*/ 157023 w 169256"/>
                <a:gd name="connsiteY10" fmla="*/ 36769 h 84937"/>
                <a:gd name="connsiteX11" fmla="*/ 154729 w 169256"/>
                <a:gd name="connsiteY11" fmla="*/ 23006 h 84937"/>
                <a:gd name="connsiteX12" fmla="*/ 150906 w 169256"/>
                <a:gd name="connsiteY12" fmla="*/ 16890 h 84937"/>
                <a:gd name="connsiteX13" fmla="*/ 128733 w 169256"/>
                <a:gd name="connsiteY13" fmla="*/ 15361 h 84937"/>
                <a:gd name="connsiteX14" fmla="*/ 105032 w 169256"/>
                <a:gd name="connsiteY14" fmla="*/ 834 h 84937"/>
                <a:gd name="connsiteX15" fmla="*/ 79800 w 169256"/>
                <a:gd name="connsiteY15" fmla="*/ 1598 h 84937"/>
                <a:gd name="connsiteX16" fmla="*/ 77507 w 169256"/>
                <a:gd name="connsiteY16" fmla="*/ 26065 h 84937"/>
                <a:gd name="connsiteX17" fmla="*/ 58392 w 169256"/>
                <a:gd name="connsiteY17" fmla="*/ 35240 h 84937"/>
                <a:gd name="connsiteX18" fmla="*/ 37749 w 169256"/>
                <a:gd name="connsiteY18" fmla="*/ 10009 h 84937"/>
                <a:gd name="connsiteX19" fmla="*/ 15575 w 169256"/>
                <a:gd name="connsiteY19" fmla="*/ 20713 h 84937"/>
                <a:gd name="connsiteX20" fmla="*/ 6400 w 169256"/>
                <a:gd name="connsiteY20" fmla="*/ 39827 h 84937"/>
                <a:gd name="connsiteX21" fmla="*/ 2577 w 169256"/>
                <a:gd name="connsiteY21" fmla="*/ 62765 h 84937"/>
                <a:gd name="connsiteX22" fmla="*/ 3342 w 169256"/>
                <a:gd name="connsiteY22" fmla="*/ 64294 h 84937"/>
                <a:gd name="connsiteX23" fmla="*/ 21692 w 169256"/>
                <a:gd name="connsiteY23" fmla="*/ 58942 h 84937"/>
                <a:gd name="connsiteX24" fmla="*/ 56098 w 169256"/>
                <a:gd name="connsiteY24" fmla="*/ 59706 h 8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256" h="84937">
                  <a:moveTo>
                    <a:pt x="56098" y="59706"/>
                  </a:moveTo>
                  <a:cubicBezTo>
                    <a:pt x="62215" y="59706"/>
                    <a:pt x="76742" y="62765"/>
                    <a:pt x="85153" y="59706"/>
                  </a:cubicBezTo>
                  <a:cubicBezTo>
                    <a:pt x="93563" y="56648"/>
                    <a:pt x="93563" y="66587"/>
                    <a:pt x="98915" y="65058"/>
                  </a:cubicBezTo>
                  <a:cubicBezTo>
                    <a:pt x="104267" y="64294"/>
                    <a:pt x="114971" y="71940"/>
                    <a:pt x="121088" y="77292"/>
                  </a:cubicBezTo>
                  <a:cubicBezTo>
                    <a:pt x="124146" y="80350"/>
                    <a:pt x="128733" y="82644"/>
                    <a:pt x="132556" y="84938"/>
                  </a:cubicBezTo>
                  <a:cubicBezTo>
                    <a:pt x="133321" y="83408"/>
                    <a:pt x="134850" y="81115"/>
                    <a:pt x="137144" y="79585"/>
                  </a:cubicBezTo>
                  <a:cubicBezTo>
                    <a:pt x="142496" y="74998"/>
                    <a:pt x="147848" y="77292"/>
                    <a:pt x="153200" y="77292"/>
                  </a:cubicBezTo>
                  <a:cubicBezTo>
                    <a:pt x="157788" y="77292"/>
                    <a:pt x="158552" y="71175"/>
                    <a:pt x="162375" y="68881"/>
                  </a:cubicBezTo>
                  <a:cubicBezTo>
                    <a:pt x="164669" y="67352"/>
                    <a:pt x="166962" y="66587"/>
                    <a:pt x="169257" y="65823"/>
                  </a:cubicBezTo>
                  <a:cubicBezTo>
                    <a:pt x="167727" y="62000"/>
                    <a:pt x="166962" y="54354"/>
                    <a:pt x="163904" y="50531"/>
                  </a:cubicBezTo>
                  <a:cubicBezTo>
                    <a:pt x="160081" y="46708"/>
                    <a:pt x="155494" y="40592"/>
                    <a:pt x="157023" y="36769"/>
                  </a:cubicBezTo>
                  <a:cubicBezTo>
                    <a:pt x="158552" y="32946"/>
                    <a:pt x="158552" y="27594"/>
                    <a:pt x="154729" y="23006"/>
                  </a:cubicBezTo>
                  <a:cubicBezTo>
                    <a:pt x="153200" y="21477"/>
                    <a:pt x="151671" y="19183"/>
                    <a:pt x="150906" y="16890"/>
                  </a:cubicBezTo>
                  <a:cubicBezTo>
                    <a:pt x="142496" y="16125"/>
                    <a:pt x="131027" y="14596"/>
                    <a:pt x="128733" y="15361"/>
                  </a:cubicBezTo>
                  <a:cubicBezTo>
                    <a:pt x="124910" y="16890"/>
                    <a:pt x="108090" y="3127"/>
                    <a:pt x="105032" y="834"/>
                  </a:cubicBezTo>
                  <a:cubicBezTo>
                    <a:pt x="103502" y="-696"/>
                    <a:pt x="91269" y="69"/>
                    <a:pt x="79800" y="1598"/>
                  </a:cubicBezTo>
                  <a:cubicBezTo>
                    <a:pt x="73684" y="9244"/>
                    <a:pt x="78271" y="14596"/>
                    <a:pt x="77507" y="26065"/>
                  </a:cubicBezTo>
                  <a:cubicBezTo>
                    <a:pt x="77507" y="37533"/>
                    <a:pt x="65273" y="35240"/>
                    <a:pt x="58392" y="35240"/>
                  </a:cubicBezTo>
                  <a:cubicBezTo>
                    <a:pt x="51511" y="35240"/>
                    <a:pt x="41571" y="14596"/>
                    <a:pt x="37749" y="10009"/>
                  </a:cubicBezTo>
                  <a:cubicBezTo>
                    <a:pt x="33926" y="5421"/>
                    <a:pt x="23221" y="16125"/>
                    <a:pt x="15575" y="20713"/>
                  </a:cubicBezTo>
                  <a:cubicBezTo>
                    <a:pt x="7930" y="26065"/>
                    <a:pt x="11753" y="35240"/>
                    <a:pt x="6400" y="39827"/>
                  </a:cubicBezTo>
                  <a:cubicBezTo>
                    <a:pt x="1049" y="44415"/>
                    <a:pt x="-2774" y="52825"/>
                    <a:pt x="2577" y="62765"/>
                  </a:cubicBezTo>
                  <a:cubicBezTo>
                    <a:pt x="2577" y="63529"/>
                    <a:pt x="2577" y="63529"/>
                    <a:pt x="3342" y="64294"/>
                  </a:cubicBezTo>
                  <a:cubicBezTo>
                    <a:pt x="10223" y="63529"/>
                    <a:pt x="17869" y="62765"/>
                    <a:pt x="21692" y="58942"/>
                  </a:cubicBezTo>
                  <a:cubicBezTo>
                    <a:pt x="30103" y="54354"/>
                    <a:pt x="49982" y="59706"/>
                    <a:pt x="56098" y="597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436DBF53-E831-42DA-B160-137F3382E969}"/>
                </a:ext>
              </a:extLst>
            </p:cNvPr>
            <p:cNvSpPr/>
            <p:nvPr/>
          </p:nvSpPr>
          <p:spPr>
            <a:xfrm>
              <a:off x="6814992" y="2756701"/>
              <a:ext cx="132745" cy="86063"/>
            </a:xfrm>
            <a:custGeom>
              <a:avLst/>
              <a:gdLst>
                <a:gd name="connsiteX0" fmla="*/ 17294 w 132745"/>
                <a:gd name="connsiteY0" fmla="*/ 41372 h 86063"/>
                <a:gd name="connsiteX1" fmla="*/ 31057 w 132745"/>
                <a:gd name="connsiteY1" fmla="*/ 46724 h 86063"/>
                <a:gd name="connsiteX2" fmla="*/ 44055 w 132745"/>
                <a:gd name="connsiteY2" fmla="*/ 55135 h 86063"/>
                <a:gd name="connsiteX3" fmla="*/ 44055 w 132745"/>
                <a:gd name="connsiteY3" fmla="*/ 72720 h 86063"/>
                <a:gd name="connsiteX4" fmla="*/ 62405 w 132745"/>
                <a:gd name="connsiteY4" fmla="*/ 84189 h 86063"/>
                <a:gd name="connsiteX5" fmla="*/ 79225 w 132745"/>
                <a:gd name="connsiteY5" fmla="*/ 85718 h 86063"/>
                <a:gd name="connsiteX6" fmla="*/ 90694 w 132745"/>
                <a:gd name="connsiteY6" fmla="*/ 79601 h 86063"/>
                <a:gd name="connsiteX7" fmla="*/ 105985 w 132745"/>
                <a:gd name="connsiteY7" fmla="*/ 74249 h 86063"/>
                <a:gd name="connsiteX8" fmla="*/ 109044 w 132745"/>
                <a:gd name="connsiteY8" fmla="*/ 62781 h 86063"/>
                <a:gd name="connsiteX9" fmla="*/ 120513 w 132745"/>
                <a:gd name="connsiteY9" fmla="*/ 51312 h 86063"/>
                <a:gd name="connsiteX10" fmla="*/ 128158 w 132745"/>
                <a:gd name="connsiteY10" fmla="*/ 44431 h 86063"/>
                <a:gd name="connsiteX11" fmla="*/ 131217 w 132745"/>
                <a:gd name="connsiteY11" fmla="*/ 35256 h 86063"/>
                <a:gd name="connsiteX12" fmla="*/ 132746 w 132745"/>
                <a:gd name="connsiteY12" fmla="*/ 27610 h 86063"/>
                <a:gd name="connsiteX13" fmla="*/ 121277 w 132745"/>
                <a:gd name="connsiteY13" fmla="*/ 19964 h 86063"/>
                <a:gd name="connsiteX14" fmla="*/ 99104 w 132745"/>
                <a:gd name="connsiteY14" fmla="*/ 7731 h 86063"/>
                <a:gd name="connsiteX15" fmla="*/ 85342 w 132745"/>
                <a:gd name="connsiteY15" fmla="*/ 2379 h 86063"/>
                <a:gd name="connsiteX16" fmla="*/ 56288 w 132745"/>
                <a:gd name="connsiteY16" fmla="*/ 2379 h 86063"/>
                <a:gd name="connsiteX17" fmla="*/ 22646 w 132745"/>
                <a:gd name="connsiteY17" fmla="*/ 2379 h 86063"/>
                <a:gd name="connsiteX18" fmla="*/ 4296 w 132745"/>
                <a:gd name="connsiteY18" fmla="*/ 7731 h 86063"/>
                <a:gd name="connsiteX19" fmla="*/ 2003 w 132745"/>
                <a:gd name="connsiteY19" fmla="*/ 34491 h 86063"/>
                <a:gd name="connsiteX20" fmla="*/ 3532 w 132745"/>
                <a:gd name="connsiteY20" fmla="*/ 41372 h 86063"/>
                <a:gd name="connsiteX21" fmla="*/ 17294 w 132745"/>
                <a:gd name="connsiteY21" fmla="*/ 41372 h 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745" h="86063">
                  <a:moveTo>
                    <a:pt x="17294" y="41372"/>
                  </a:moveTo>
                  <a:cubicBezTo>
                    <a:pt x="19588" y="45195"/>
                    <a:pt x="27999" y="48254"/>
                    <a:pt x="31057" y="46724"/>
                  </a:cubicBezTo>
                  <a:cubicBezTo>
                    <a:pt x="34115" y="45195"/>
                    <a:pt x="44055" y="50547"/>
                    <a:pt x="44055" y="55135"/>
                  </a:cubicBezTo>
                  <a:cubicBezTo>
                    <a:pt x="44055" y="59722"/>
                    <a:pt x="41761" y="72720"/>
                    <a:pt x="44055" y="72720"/>
                  </a:cubicBezTo>
                  <a:cubicBezTo>
                    <a:pt x="46348" y="72720"/>
                    <a:pt x="60875" y="77308"/>
                    <a:pt x="62405" y="84189"/>
                  </a:cubicBezTo>
                  <a:cubicBezTo>
                    <a:pt x="69286" y="84189"/>
                    <a:pt x="76931" y="84953"/>
                    <a:pt x="79225" y="85718"/>
                  </a:cubicBezTo>
                  <a:cubicBezTo>
                    <a:pt x="84577" y="87247"/>
                    <a:pt x="88400" y="83424"/>
                    <a:pt x="90694" y="79601"/>
                  </a:cubicBezTo>
                  <a:cubicBezTo>
                    <a:pt x="93752" y="75779"/>
                    <a:pt x="102927" y="74249"/>
                    <a:pt x="105985" y="74249"/>
                  </a:cubicBezTo>
                  <a:cubicBezTo>
                    <a:pt x="109044" y="74249"/>
                    <a:pt x="109044" y="66604"/>
                    <a:pt x="109044" y="62781"/>
                  </a:cubicBezTo>
                  <a:cubicBezTo>
                    <a:pt x="109808" y="58958"/>
                    <a:pt x="116690" y="52841"/>
                    <a:pt x="120513" y="51312"/>
                  </a:cubicBezTo>
                  <a:cubicBezTo>
                    <a:pt x="124336" y="49783"/>
                    <a:pt x="123571" y="44431"/>
                    <a:pt x="128158" y="44431"/>
                  </a:cubicBezTo>
                  <a:cubicBezTo>
                    <a:pt x="131981" y="44431"/>
                    <a:pt x="131217" y="38314"/>
                    <a:pt x="131217" y="35256"/>
                  </a:cubicBezTo>
                  <a:cubicBezTo>
                    <a:pt x="130452" y="32962"/>
                    <a:pt x="131217" y="30668"/>
                    <a:pt x="132746" y="27610"/>
                  </a:cubicBezTo>
                  <a:cubicBezTo>
                    <a:pt x="128158" y="24552"/>
                    <a:pt x="124336" y="22258"/>
                    <a:pt x="121277" y="19964"/>
                  </a:cubicBezTo>
                  <a:cubicBezTo>
                    <a:pt x="115161" y="14612"/>
                    <a:pt x="104457" y="6966"/>
                    <a:pt x="99104" y="7731"/>
                  </a:cubicBezTo>
                  <a:cubicBezTo>
                    <a:pt x="93752" y="8495"/>
                    <a:pt x="93752" y="-1444"/>
                    <a:pt x="85342" y="2379"/>
                  </a:cubicBezTo>
                  <a:cubicBezTo>
                    <a:pt x="76931" y="5437"/>
                    <a:pt x="62405" y="2379"/>
                    <a:pt x="56288" y="2379"/>
                  </a:cubicBezTo>
                  <a:cubicBezTo>
                    <a:pt x="50171" y="2379"/>
                    <a:pt x="30292" y="-2973"/>
                    <a:pt x="22646" y="2379"/>
                  </a:cubicBezTo>
                  <a:cubicBezTo>
                    <a:pt x="18059" y="5437"/>
                    <a:pt x="11178" y="6966"/>
                    <a:pt x="4296" y="7731"/>
                  </a:cubicBezTo>
                  <a:cubicBezTo>
                    <a:pt x="8884" y="17670"/>
                    <a:pt x="7355" y="27610"/>
                    <a:pt x="2003" y="34491"/>
                  </a:cubicBezTo>
                  <a:cubicBezTo>
                    <a:pt x="-1820" y="39079"/>
                    <a:pt x="473" y="39843"/>
                    <a:pt x="3532" y="41372"/>
                  </a:cubicBezTo>
                  <a:cubicBezTo>
                    <a:pt x="8884" y="39843"/>
                    <a:pt x="15765" y="38314"/>
                    <a:pt x="17294" y="4137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81564A89-9436-4871-B2F8-36DC439C9252}"/>
                </a:ext>
              </a:extLst>
            </p:cNvPr>
            <p:cNvSpPr/>
            <p:nvPr/>
          </p:nvSpPr>
          <p:spPr>
            <a:xfrm>
              <a:off x="6814992" y="2756701"/>
              <a:ext cx="132745" cy="86063"/>
            </a:xfrm>
            <a:custGeom>
              <a:avLst/>
              <a:gdLst>
                <a:gd name="connsiteX0" fmla="*/ 17294 w 132745"/>
                <a:gd name="connsiteY0" fmla="*/ 41372 h 86063"/>
                <a:gd name="connsiteX1" fmla="*/ 31057 w 132745"/>
                <a:gd name="connsiteY1" fmla="*/ 46724 h 86063"/>
                <a:gd name="connsiteX2" fmla="*/ 44055 w 132745"/>
                <a:gd name="connsiteY2" fmla="*/ 55135 h 86063"/>
                <a:gd name="connsiteX3" fmla="*/ 44055 w 132745"/>
                <a:gd name="connsiteY3" fmla="*/ 72720 h 86063"/>
                <a:gd name="connsiteX4" fmla="*/ 62405 w 132745"/>
                <a:gd name="connsiteY4" fmla="*/ 84189 h 86063"/>
                <a:gd name="connsiteX5" fmla="*/ 79225 w 132745"/>
                <a:gd name="connsiteY5" fmla="*/ 85718 h 86063"/>
                <a:gd name="connsiteX6" fmla="*/ 90694 w 132745"/>
                <a:gd name="connsiteY6" fmla="*/ 79601 h 86063"/>
                <a:gd name="connsiteX7" fmla="*/ 105985 w 132745"/>
                <a:gd name="connsiteY7" fmla="*/ 74249 h 86063"/>
                <a:gd name="connsiteX8" fmla="*/ 109044 w 132745"/>
                <a:gd name="connsiteY8" fmla="*/ 62781 h 86063"/>
                <a:gd name="connsiteX9" fmla="*/ 120513 w 132745"/>
                <a:gd name="connsiteY9" fmla="*/ 51312 h 86063"/>
                <a:gd name="connsiteX10" fmla="*/ 128158 w 132745"/>
                <a:gd name="connsiteY10" fmla="*/ 44431 h 86063"/>
                <a:gd name="connsiteX11" fmla="*/ 131217 w 132745"/>
                <a:gd name="connsiteY11" fmla="*/ 35256 h 86063"/>
                <a:gd name="connsiteX12" fmla="*/ 132746 w 132745"/>
                <a:gd name="connsiteY12" fmla="*/ 27610 h 86063"/>
                <a:gd name="connsiteX13" fmla="*/ 121277 w 132745"/>
                <a:gd name="connsiteY13" fmla="*/ 19964 h 86063"/>
                <a:gd name="connsiteX14" fmla="*/ 99104 w 132745"/>
                <a:gd name="connsiteY14" fmla="*/ 7731 h 86063"/>
                <a:gd name="connsiteX15" fmla="*/ 85342 w 132745"/>
                <a:gd name="connsiteY15" fmla="*/ 2379 h 86063"/>
                <a:gd name="connsiteX16" fmla="*/ 56288 w 132745"/>
                <a:gd name="connsiteY16" fmla="*/ 2379 h 86063"/>
                <a:gd name="connsiteX17" fmla="*/ 22646 w 132745"/>
                <a:gd name="connsiteY17" fmla="*/ 2379 h 86063"/>
                <a:gd name="connsiteX18" fmla="*/ 4296 w 132745"/>
                <a:gd name="connsiteY18" fmla="*/ 7731 h 86063"/>
                <a:gd name="connsiteX19" fmla="*/ 2003 w 132745"/>
                <a:gd name="connsiteY19" fmla="*/ 34491 h 86063"/>
                <a:gd name="connsiteX20" fmla="*/ 3532 w 132745"/>
                <a:gd name="connsiteY20" fmla="*/ 41372 h 86063"/>
                <a:gd name="connsiteX21" fmla="*/ 17294 w 132745"/>
                <a:gd name="connsiteY21" fmla="*/ 41372 h 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745" h="86063">
                  <a:moveTo>
                    <a:pt x="17294" y="41372"/>
                  </a:moveTo>
                  <a:cubicBezTo>
                    <a:pt x="19588" y="45195"/>
                    <a:pt x="27999" y="48254"/>
                    <a:pt x="31057" y="46724"/>
                  </a:cubicBezTo>
                  <a:cubicBezTo>
                    <a:pt x="34115" y="45195"/>
                    <a:pt x="44055" y="50547"/>
                    <a:pt x="44055" y="55135"/>
                  </a:cubicBezTo>
                  <a:cubicBezTo>
                    <a:pt x="44055" y="59722"/>
                    <a:pt x="41761" y="72720"/>
                    <a:pt x="44055" y="72720"/>
                  </a:cubicBezTo>
                  <a:cubicBezTo>
                    <a:pt x="46348" y="72720"/>
                    <a:pt x="60875" y="77308"/>
                    <a:pt x="62405" y="84189"/>
                  </a:cubicBezTo>
                  <a:cubicBezTo>
                    <a:pt x="69286" y="84189"/>
                    <a:pt x="76931" y="84953"/>
                    <a:pt x="79225" y="85718"/>
                  </a:cubicBezTo>
                  <a:cubicBezTo>
                    <a:pt x="84577" y="87247"/>
                    <a:pt x="88400" y="83424"/>
                    <a:pt x="90694" y="79601"/>
                  </a:cubicBezTo>
                  <a:cubicBezTo>
                    <a:pt x="93752" y="75779"/>
                    <a:pt x="102927" y="74249"/>
                    <a:pt x="105985" y="74249"/>
                  </a:cubicBezTo>
                  <a:cubicBezTo>
                    <a:pt x="109044" y="74249"/>
                    <a:pt x="109044" y="66604"/>
                    <a:pt x="109044" y="62781"/>
                  </a:cubicBezTo>
                  <a:cubicBezTo>
                    <a:pt x="109808" y="58958"/>
                    <a:pt x="116690" y="52841"/>
                    <a:pt x="120513" y="51312"/>
                  </a:cubicBezTo>
                  <a:cubicBezTo>
                    <a:pt x="124336" y="49783"/>
                    <a:pt x="123571" y="44431"/>
                    <a:pt x="128158" y="44431"/>
                  </a:cubicBezTo>
                  <a:cubicBezTo>
                    <a:pt x="131981" y="44431"/>
                    <a:pt x="131217" y="38314"/>
                    <a:pt x="131217" y="35256"/>
                  </a:cubicBezTo>
                  <a:cubicBezTo>
                    <a:pt x="130452" y="32962"/>
                    <a:pt x="131217" y="30668"/>
                    <a:pt x="132746" y="27610"/>
                  </a:cubicBezTo>
                  <a:cubicBezTo>
                    <a:pt x="128158" y="24552"/>
                    <a:pt x="124336" y="22258"/>
                    <a:pt x="121277" y="19964"/>
                  </a:cubicBezTo>
                  <a:cubicBezTo>
                    <a:pt x="115161" y="14612"/>
                    <a:pt x="104457" y="6966"/>
                    <a:pt x="99104" y="7731"/>
                  </a:cubicBezTo>
                  <a:cubicBezTo>
                    <a:pt x="93752" y="8495"/>
                    <a:pt x="93752" y="-1444"/>
                    <a:pt x="85342" y="2379"/>
                  </a:cubicBezTo>
                  <a:cubicBezTo>
                    <a:pt x="76931" y="5437"/>
                    <a:pt x="62405" y="2379"/>
                    <a:pt x="56288" y="2379"/>
                  </a:cubicBezTo>
                  <a:cubicBezTo>
                    <a:pt x="50171" y="2379"/>
                    <a:pt x="30292" y="-2973"/>
                    <a:pt x="22646" y="2379"/>
                  </a:cubicBezTo>
                  <a:cubicBezTo>
                    <a:pt x="18059" y="5437"/>
                    <a:pt x="11178" y="6966"/>
                    <a:pt x="4296" y="7731"/>
                  </a:cubicBezTo>
                  <a:cubicBezTo>
                    <a:pt x="8884" y="17670"/>
                    <a:pt x="7355" y="27610"/>
                    <a:pt x="2003" y="34491"/>
                  </a:cubicBezTo>
                  <a:cubicBezTo>
                    <a:pt x="-1820" y="39079"/>
                    <a:pt x="473" y="39843"/>
                    <a:pt x="3532" y="41372"/>
                  </a:cubicBezTo>
                  <a:cubicBezTo>
                    <a:pt x="8884" y="39843"/>
                    <a:pt x="15765" y="38314"/>
                    <a:pt x="17294" y="4137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5B6FBEE3-BC13-44F2-9D46-D6A29B98AA8F}"/>
                </a:ext>
              </a:extLst>
            </p:cNvPr>
            <p:cNvSpPr/>
            <p:nvPr/>
          </p:nvSpPr>
          <p:spPr>
            <a:xfrm>
              <a:off x="6482810" y="3046456"/>
              <a:ext cx="103280" cy="58214"/>
            </a:xfrm>
            <a:custGeom>
              <a:avLst/>
              <a:gdLst>
                <a:gd name="connsiteX0" fmla="*/ 92577 w 103280"/>
                <a:gd name="connsiteY0" fmla="*/ 23808 h 58214"/>
                <a:gd name="connsiteX1" fmla="*/ 81108 w 103280"/>
                <a:gd name="connsiteY1" fmla="*/ 17691 h 58214"/>
                <a:gd name="connsiteX2" fmla="*/ 81108 w 103280"/>
                <a:gd name="connsiteY2" fmla="*/ 7752 h 58214"/>
                <a:gd name="connsiteX3" fmla="*/ 67345 w 103280"/>
                <a:gd name="connsiteY3" fmla="*/ 1635 h 58214"/>
                <a:gd name="connsiteX4" fmla="*/ 51289 w 103280"/>
                <a:gd name="connsiteY4" fmla="*/ 2400 h 58214"/>
                <a:gd name="connsiteX5" fmla="*/ 31410 w 103280"/>
                <a:gd name="connsiteY5" fmla="*/ 3164 h 58214"/>
                <a:gd name="connsiteX6" fmla="*/ 28352 w 103280"/>
                <a:gd name="connsiteY6" fmla="*/ 6987 h 58214"/>
                <a:gd name="connsiteX7" fmla="*/ 16883 w 103280"/>
                <a:gd name="connsiteY7" fmla="*/ 16927 h 58214"/>
                <a:gd name="connsiteX8" fmla="*/ 1591 w 103280"/>
                <a:gd name="connsiteY8" fmla="*/ 36041 h 58214"/>
                <a:gd name="connsiteX9" fmla="*/ 4650 w 103280"/>
                <a:gd name="connsiteY9" fmla="*/ 44452 h 58214"/>
                <a:gd name="connsiteX10" fmla="*/ 14589 w 103280"/>
                <a:gd name="connsiteY10" fmla="*/ 45216 h 58214"/>
                <a:gd name="connsiteX11" fmla="*/ 18412 w 103280"/>
                <a:gd name="connsiteY11" fmla="*/ 57449 h 58214"/>
                <a:gd name="connsiteX12" fmla="*/ 18412 w 103280"/>
                <a:gd name="connsiteY12" fmla="*/ 58214 h 58214"/>
                <a:gd name="connsiteX13" fmla="*/ 38291 w 103280"/>
                <a:gd name="connsiteY13" fmla="*/ 56685 h 58214"/>
                <a:gd name="connsiteX14" fmla="*/ 49760 w 103280"/>
                <a:gd name="connsiteY14" fmla="*/ 39100 h 58214"/>
                <a:gd name="connsiteX15" fmla="*/ 62758 w 103280"/>
                <a:gd name="connsiteY15" fmla="*/ 55920 h 58214"/>
                <a:gd name="connsiteX16" fmla="*/ 68874 w 103280"/>
                <a:gd name="connsiteY16" fmla="*/ 47510 h 58214"/>
                <a:gd name="connsiteX17" fmla="*/ 77285 w 103280"/>
                <a:gd name="connsiteY17" fmla="*/ 42158 h 58214"/>
                <a:gd name="connsiteX18" fmla="*/ 87989 w 103280"/>
                <a:gd name="connsiteY18" fmla="*/ 39100 h 58214"/>
                <a:gd name="connsiteX19" fmla="*/ 94870 w 103280"/>
                <a:gd name="connsiteY19" fmla="*/ 36041 h 58214"/>
                <a:gd name="connsiteX20" fmla="*/ 98693 w 103280"/>
                <a:gd name="connsiteY20" fmla="*/ 29925 h 58214"/>
                <a:gd name="connsiteX21" fmla="*/ 103280 w 103280"/>
                <a:gd name="connsiteY21" fmla="*/ 25337 h 58214"/>
                <a:gd name="connsiteX22" fmla="*/ 92577 w 103280"/>
                <a:gd name="connsiteY22" fmla="*/ 23808 h 5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280" h="58214">
                  <a:moveTo>
                    <a:pt x="92577" y="23808"/>
                  </a:moveTo>
                  <a:cubicBezTo>
                    <a:pt x="87989" y="26102"/>
                    <a:pt x="81108" y="19220"/>
                    <a:pt x="81108" y="17691"/>
                  </a:cubicBezTo>
                  <a:cubicBezTo>
                    <a:pt x="81108" y="16162"/>
                    <a:pt x="80343" y="10810"/>
                    <a:pt x="81108" y="7752"/>
                  </a:cubicBezTo>
                  <a:cubicBezTo>
                    <a:pt x="77285" y="5458"/>
                    <a:pt x="71933" y="3164"/>
                    <a:pt x="67345" y="1635"/>
                  </a:cubicBezTo>
                  <a:cubicBezTo>
                    <a:pt x="60464" y="-659"/>
                    <a:pt x="57406" y="-659"/>
                    <a:pt x="51289" y="2400"/>
                  </a:cubicBezTo>
                  <a:cubicBezTo>
                    <a:pt x="47466" y="3929"/>
                    <a:pt x="38291" y="3929"/>
                    <a:pt x="31410" y="3164"/>
                  </a:cubicBezTo>
                  <a:cubicBezTo>
                    <a:pt x="30645" y="5458"/>
                    <a:pt x="29881" y="6987"/>
                    <a:pt x="28352" y="6987"/>
                  </a:cubicBezTo>
                  <a:cubicBezTo>
                    <a:pt x="23764" y="6987"/>
                    <a:pt x="17647" y="11575"/>
                    <a:pt x="16883" y="16927"/>
                  </a:cubicBezTo>
                  <a:cubicBezTo>
                    <a:pt x="16118" y="22279"/>
                    <a:pt x="4650" y="26866"/>
                    <a:pt x="1591" y="36041"/>
                  </a:cubicBezTo>
                  <a:cubicBezTo>
                    <a:pt x="-1467" y="45981"/>
                    <a:pt x="62" y="49804"/>
                    <a:pt x="4650" y="44452"/>
                  </a:cubicBezTo>
                  <a:cubicBezTo>
                    <a:pt x="9237" y="38335"/>
                    <a:pt x="14589" y="40629"/>
                    <a:pt x="14589" y="45216"/>
                  </a:cubicBezTo>
                  <a:cubicBezTo>
                    <a:pt x="14589" y="49804"/>
                    <a:pt x="20706" y="50568"/>
                    <a:pt x="18412" y="57449"/>
                  </a:cubicBezTo>
                  <a:cubicBezTo>
                    <a:pt x="18412" y="57449"/>
                    <a:pt x="18412" y="57449"/>
                    <a:pt x="18412" y="58214"/>
                  </a:cubicBezTo>
                  <a:cubicBezTo>
                    <a:pt x="25293" y="57449"/>
                    <a:pt x="35233" y="56685"/>
                    <a:pt x="38291" y="56685"/>
                  </a:cubicBezTo>
                  <a:cubicBezTo>
                    <a:pt x="42879" y="56685"/>
                    <a:pt x="48230" y="40629"/>
                    <a:pt x="49760" y="39100"/>
                  </a:cubicBezTo>
                  <a:cubicBezTo>
                    <a:pt x="52053" y="37570"/>
                    <a:pt x="57406" y="50568"/>
                    <a:pt x="62758" y="55920"/>
                  </a:cubicBezTo>
                  <a:cubicBezTo>
                    <a:pt x="68110" y="61272"/>
                    <a:pt x="68874" y="51333"/>
                    <a:pt x="68874" y="47510"/>
                  </a:cubicBezTo>
                  <a:cubicBezTo>
                    <a:pt x="68874" y="42922"/>
                    <a:pt x="73462" y="41393"/>
                    <a:pt x="77285" y="42158"/>
                  </a:cubicBezTo>
                  <a:cubicBezTo>
                    <a:pt x="80343" y="42922"/>
                    <a:pt x="87989" y="44452"/>
                    <a:pt x="87989" y="39100"/>
                  </a:cubicBezTo>
                  <a:cubicBezTo>
                    <a:pt x="87989" y="33747"/>
                    <a:pt x="91812" y="36041"/>
                    <a:pt x="94870" y="36041"/>
                  </a:cubicBezTo>
                  <a:cubicBezTo>
                    <a:pt x="97928" y="36041"/>
                    <a:pt x="98693" y="29925"/>
                    <a:pt x="98693" y="29925"/>
                  </a:cubicBezTo>
                  <a:lnTo>
                    <a:pt x="103280" y="25337"/>
                  </a:lnTo>
                  <a:cubicBezTo>
                    <a:pt x="100222" y="23043"/>
                    <a:pt x="96399" y="21514"/>
                    <a:pt x="92577" y="23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7615D4D0-3496-4856-9782-AF9A65E29187}"/>
                </a:ext>
              </a:extLst>
            </p:cNvPr>
            <p:cNvSpPr/>
            <p:nvPr/>
          </p:nvSpPr>
          <p:spPr>
            <a:xfrm>
              <a:off x="6482810" y="3046456"/>
              <a:ext cx="103280" cy="58214"/>
            </a:xfrm>
            <a:custGeom>
              <a:avLst/>
              <a:gdLst>
                <a:gd name="connsiteX0" fmla="*/ 92577 w 103280"/>
                <a:gd name="connsiteY0" fmla="*/ 23808 h 58214"/>
                <a:gd name="connsiteX1" fmla="*/ 81108 w 103280"/>
                <a:gd name="connsiteY1" fmla="*/ 17691 h 58214"/>
                <a:gd name="connsiteX2" fmla="*/ 81108 w 103280"/>
                <a:gd name="connsiteY2" fmla="*/ 7752 h 58214"/>
                <a:gd name="connsiteX3" fmla="*/ 67345 w 103280"/>
                <a:gd name="connsiteY3" fmla="*/ 1635 h 58214"/>
                <a:gd name="connsiteX4" fmla="*/ 51289 w 103280"/>
                <a:gd name="connsiteY4" fmla="*/ 2400 h 58214"/>
                <a:gd name="connsiteX5" fmla="*/ 31410 w 103280"/>
                <a:gd name="connsiteY5" fmla="*/ 3164 h 58214"/>
                <a:gd name="connsiteX6" fmla="*/ 28352 w 103280"/>
                <a:gd name="connsiteY6" fmla="*/ 6987 h 58214"/>
                <a:gd name="connsiteX7" fmla="*/ 16883 w 103280"/>
                <a:gd name="connsiteY7" fmla="*/ 16927 h 58214"/>
                <a:gd name="connsiteX8" fmla="*/ 1591 w 103280"/>
                <a:gd name="connsiteY8" fmla="*/ 36041 h 58214"/>
                <a:gd name="connsiteX9" fmla="*/ 4650 w 103280"/>
                <a:gd name="connsiteY9" fmla="*/ 44452 h 58214"/>
                <a:gd name="connsiteX10" fmla="*/ 14589 w 103280"/>
                <a:gd name="connsiteY10" fmla="*/ 45216 h 58214"/>
                <a:gd name="connsiteX11" fmla="*/ 18412 w 103280"/>
                <a:gd name="connsiteY11" fmla="*/ 57449 h 58214"/>
                <a:gd name="connsiteX12" fmla="*/ 18412 w 103280"/>
                <a:gd name="connsiteY12" fmla="*/ 58214 h 58214"/>
                <a:gd name="connsiteX13" fmla="*/ 38291 w 103280"/>
                <a:gd name="connsiteY13" fmla="*/ 56685 h 58214"/>
                <a:gd name="connsiteX14" fmla="*/ 49760 w 103280"/>
                <a:gd name="connsiteY14" fmla="*/ 39100 h 58214"/>
                <a:gd name="connsiteX15" fmla="*/ 62758 w 103280"/>
                <a:gd name="connsiteY15" fmla="*/ 55920 h 58214"/>
                <a:gd name="connsiteX16" fmla="*/ 68874 w 103280"/>
                <a:gd name="connsiteY16" fmla="*/ 47510 h 58214"/>
                <a:gd name="connsiteX17" fmla="*/ 77285 w 103280"/>
                <a:gd name="connsiteY17" fmla="*/ 42158 h 58214"/>
                <a:gd name="connsiteX18" fmla="*/ 87989 w 103280"/>
                <a:gd name="connsiteY18" fmla="*/ 39100 h 58214"/>
                <a:gd name="connsiteX19" fmla="*/ 94870 w 103280"/>
                <a:gd name="connsiteY19" fmla="*/ 36041 h 58214"/>
                <a:gd name="connsiteX20" fmla="*/ 98693 w 103280"/>
                <a:gd name="connsiteY20" fmla="*/ 29925 h 58214"/>
                <a:gd name="connsiteX21" fmla="*/ 103280 w 103280"/>
                <a:gd name="connsiteY21" fmla="*/ 25337 h 58214"/>
                <a:gd name="connsiteX22" fmla="*/ 92577 w 103280"/>
                <a:gd name="connsiteY22" fmla="*/ 23808 h 5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280" h="58214">
                  <a:moveTo>
                    <a:pt x="92577" y="23808"/>
                  </a:moveTo>
                  <a:cubicBezTo>
                    <a:pt x="87989" y="26102"/>
                    <a:pt x="81108" y="19220"/>
                    <a:pt x="81108" y="17691"/>
                  </a:cubicBezTo>
                  <a:cubicBezTo>
                    <a:pt x="81108" y="16162"/>
                    <a:pt x="80343" y="10810"/>
                    <a:pt x="81108" y="7752"/>
                  </a:cubicBezTo>
                  <a:cubicBezTo>
                    <a:pt x="77285" y="5458"/>
                    <a:pt x="71933" y="3164"/>
                    <a:pt x="67345" y="1635"/>
                  </a:cubicBezTo>
                  <a:cubicBezTo>
                    <a:pt x="60464" y="-659"/>
                    <a:pt x="57406" y="-659"/>
                    <a:pt x="51289" y="2400"/>
                  </a:cubicBezTo>
                  <a:cubicBezTo>
                    <a:pt x="47466" y="3929"/>
                    <a:pt x="38291" y="3929"/>
                    <a:pt x="31410" y="3164"/>
                  </a:cubicBezTo>
                  <a:cubicBezTo>
                    <a:pt x="30645" y="5458"/>
                    <a:pt x="29881" y="6987"/>
                    <a:pt x="28352" y="6987"/>
                  </a:cubicBezTo>
                  <a:cubicBezTo>
                    <a:pt x="23764" y="6987"/>
                    <a:pt x="17647" y="11575"/>
                    <a:pt x="16883" y="16927"/>
                  </a:cubicBezTo>
                  <a:cubicBezTo>
                    <a:pt x="16118" y="22279"/>
                    <a:pt x="4650" y="26866"/>
                    <a:pt x="1591" y="36041"/>
                  </a:cubicBezTo>
                  <a:cubicBezTo>
                    <a:pt x="-1467" y="45981"/>
                    <a:pt x="62" y="49804"/>
                    <a:pt x="4650" y="44452"/>
                  </a:cubicBezTo>
                  <a:cubicBezTo>
                    <a:pt x="9237" y="38335"/>
                    <a:pt x="14589" y="40629"/>
                    <a:pt x="14589" y="45216"/>
                  </a:cubicBezTo>
                  <a:cubicBezTo>
                    <a:pt x="14589" y="49804"/>
                    <a:pt x="20706" y="50568"/>
                    <a:pt x="18412" y="57449"/>
                  </a:cubicBezTo>
                  <a:cubicBezTo>
                    <a:pt x="18412" y="57449"/>
                    <a:pt x="18412" y="57449"/>
                    <a:pt x="18412" y="58214"/>
                  </a:cubicBezTo>
                  <a:cubicBezTo>
                    <a:pt x="25293" y="57449"/>
                    <a:pt x="35233" y="56685"/>
                    <a:pt x="38291" y="56685"/>
                  </a:cubicBezTo>
                  <a:cubicBezTo>
                    <a:pt x="42879" y="56685"/>
                    <a:pt x="48230" y="40629"/>
                    <a:pt x="49760" y="39100"/>
                  </a:cubicBezTo>
                  <a:cubicBezTo>
                    <a:pt x="52053" y="37570"/>
                    <a:pt x="57406" y="50568"/>
                    <a:pt x="62758" y="55920"/>
                  </a:cubicBezTo>
                  <a:cubicBezTo>
                    <a:pt x="68110" y="61272"/>
                    <a:pt x="68874" y="51333"/>
                    <a:pt x="68874" y="47510"/>
                  </a:cubicBezTo>
                  <a:cubicBezTo>
                    <a:pt x="68874" y="42922"/>
                    <a:pt x="73462" y="41393"/>
                    <a:pt x="77285" y="42158"/>
                  </a:cubicBezTo>
                  <a:cubicBezTo>
                    <a:pt x="80343" y="42922"/>
                    <a:pt x="87989" y="44452"/>
                    <a:pt x="87989" y="39100"/>
                  </a:cubicBezTo>
                  <a:cubicBezTo>
                    <a:pt x="87989" y="33747"/>
                    <a:pt x="91812" y="36041"/>
                    <a:pt x="94870" y="36041"/>
                  </a:cubicBezTo>
                  <a:cubicBezTo>
                    <a:pt x="97928" y="36041"/>
                    <a:pt x="98693" y="29925"/>
                    <a:pt x="98693" y="29925"/>
                  </a:cubicBezTo>
                  <a:lnTo>
                    <a:pt x="103280" y="25337"/>
                  </a:lnTo>
                  <a:cubicBezTo>
                    <a:pt x="100222" y="23043"/>
                    <a:pt x="96399" y="21514"/>
                    <a:pt x="92577" y="23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10E667A2-089A-46CC-B679-448CA13275CD}"/>
                </a:ext>
              </a:extLst>
            </p:cNvPr>
            <p:cNvSpPr/>
            <p:nvPr/>
          </p:nvSpPr>
          <p:spPr>
            <a:xfrm>
              <a:off x="6479760" y="2811836"/>
              <a:ext cx="208203" cy="243197"/>
            </a:xfrm>
            <a:custGeom>
              <a:avLst/>
              <a:gdLst>
                <a:gd name="connsiteX0" fmla="*/ 26049 w 208203"/>
                <a:gd name="connsiteY0" fmla="*/ 64989 h 243197"/>
                <a:gd name="connsiteX1" fmla="*/ 14581 w 208203"/>
                <a:gd name="connsiteY1" fmla="*/ 76458 h 243197"/>
                <a:gd name="connsiteX2" fmla="*/ 22226 w 208203"/>
                <a:gd name="connsiteY2" fmla="*/ 89456 h 243197"/>
                <a:gd name="connsiteX3" fmla="*/ 17639 w 208203"/>
                <a:gd name="connsiteY3" fmla="*/ 97102 h 243197"/>
                <a:gd name="connsiteX4" fmla="*/ 4641 w 208203"/>
                <a:gd name="connsiteY4" fmla="*/ 103218 h 243197"/>
                <a:gd name="connsiteX5" fmla="*/ 3112 w 208203"/>
                <a:gd name="connsiteY5" fmla="*/ 114687 h 243197"/>
                <a:gd name="connsiteX6" fmla="*/ 54 w 208203"/>
                <a:gd name="connsiteY6" fmla="*/ 133802 h 243197"/>
                <a:gd name="connsiteX7" fmla="*/ 6170 w 208203"/>
                <a:gd name="connsiteY7" fmla="*/ 149093 h 243197"/>
                <a:gd name="connsiteX8" fmla="*/ 1583 w 208203"/>
                <a:gd name="connsiteY8" fmla="*/ 158268 h 243197"/>
                <a:gd name="connsiteX9" fmla="*/ 9228 w 208203"/>
                <a:gd name="connsiteY9" fmla="*/ 178147 h 243197"/>
                <a:gd name="connsiteX10" fmla="*/ 14581 w 208203"/>
                <a:gd name="connsiteY10" fmla="*/ 181206 h 243197"/>
                <a:gd name="connsiteX11" fmla="*/ 29872 w 208203"/>
                <a:gd name="connsiteY11" fmla="*/ 188852 h 243197"/>
                <a:gd name="connsiteX12" fmla="*/ 42106 w 208203"/>
                <a:gd name="connsiteY12" fmla="*/ 193439 h 243197"/>
                <a:gd name="connsiteX13" fmla="*/ 46693 w 208203"/>
                <a:gd name="connsiteY13" fmla="*/ 201849 h 243197"/>
                <a:gd name="connsiteX14" fmla="*/ 37518 w 208203"/>
                <a:gd name="connsiteY14" fmla="*/ 221729 h 243197"/>
                <a:gd name="connsiteX15" fmla="*/ 35224 w 208203"/>
                <a:gd name="connsiteY15" fmla="*/ 236256 h 243197"/>
                <a:gd name="connsiteX16" fmla="*/ 55103 w 208203"/>
                <a:gd name="connsiteY16" fmla="*/ 235491 h 243197"/>
                <a:gd name="connsiteX17" fmla="*/ 71160 w 208203"/>
                <a:gd name="connsiteY17" fmla="*/ 234726 h 243197"/>
                <a:gd name="connsiteX18" fmla="*/ 84922 w 208203"/>
                <a:gd name="connsiteY18" fmla="*/ 240843 h 243197"/>
                <a:gd name="connsiteX19" fmla="*/ 87216 w 208203"/>
                <a:gd name="connsiteY19" fmla="*/ 237785 h 243197"/>
                <a:gd name="connsiteX20" fmla="*/ 100978 w 208203"/>
                <a:gd name="connsiteY20" fmla="*/ 241608 h 243197"/>
                <a:gd name="connsiteX21" fmla="*/ 114741 w 208203"/>
                <a:gd name="connsiteY21" fmla="*/ 239314 h 243197"/>
                <a:gd name="connsiteX22" fmla="*/ 128503 w 208203"/>
                <a:gd name="connsiteY22" fmla="*/ 238549 h 243197"/>
                <a:gd name="connsiteX23" fmla="*/ 152205 w 208203"/>
                <a:gd name="connsiteY23" fmla="*/ 233962 h 243197"/>
                <a:gd name="connsiteX24" fmla="*/ 161380 w 208203"/>
                <a:gd name="connsiteY24" fmla="*/ 227081 h 243197"/>
                <a:gd name="connsiteX25" fmla="*/ 170555 w 208203"/>
                <a:gd name="connsiteY25" fmla="*/ 211789 h 243197"/>
                <a:gd name="connsiteX26" fmla="*/ 183553 w 208203"/>
                <a:gd name="connsiteY26" fmla="*/ 201085 h 243197"/>
                <a:gd name="connsiteX27" fmla="*/ 159087 w 208203"/>
                <a:gd name="connsiteY27" fmla="*/ 181970 h 243197"/>
                <a:gd name="connsiteX28" fmla="*/ 151441 w 208203"/>
                <a:gd name="connsiteY28" fmla="*/ 161327 h 243197"/>
                <a:gd name="connsiteX29" fmla="*/ 149912 w 208203"/>
                <a:gd name="connsiteY29" fmla="*/ 148329 h 243197"/>
                <a:gd name="connsiteX30" fmla="*/ 174378 w 208203"/>
                <a:gd name="connsiteY30" fmla="*/ 138389 h 243197"/>
                <a:gd name="connsiteX31" fmla="*/ 193493 w 208203"/>
                <a:gd name="connsiteY31" fmla="*/ 129214 h 243197"/>
                <a:gd name="connsiteX32" fmla="*/ 205726 w 208203"/>
                <a:gd name="connsiteY32" fmla="*/ 128450 h 243197"/>
                <a:gd name="connsiteX33" fmla="*/ 206491 w 208203"/>
                <a:gd name="connsiteY33" fmla="*/ 114687 h 243197"/>
                <a:gd name="connsiteX34" fmla="*/ 201139 w 208203"/>
                <a:gd name="connsiteY34" fmla="*/ 95573 h 243197"/>
                <a:gd name="connsiteX35" fmla="*/ 198080 w 208203"/>
                <a:gd name="connsiteY35" fmla="*/ 82575 h 243197"/>
                <a:gd name="connsiteX36" fmla="*/ 192728 w 208203"/>
                <a:gd name="connsiteY36" fmla="*/ 70341 h 243197"/>
                <a:gd name="connsiteX37" fmla="*/ 191199 w 208203"/>
                <a:gd name="connsiteY37" fmla="*/ 60402 h 243197"/>
                <a:gd name="connsiteX38" fmla="*/ 191964 w 208203"/>
                <a:gd name="connsiteY38" fmla="*/ 35171 h 243197"/>
                <a:gd name="connsiteX39" fmla="*/ 191964 w 208203"/>
                <a:gd name="connsiteY39" fmla="*/ 32112 h 243197"/>
                <a:gd name="connsiteX40" fmla="*/ 189670 w 208203"/>
                <a:gd name="connsiteY40" fmla="*/ 29054 h 243197"/>
                <a:gd name="connsiteX41" fmla="*/ 175908 w 208203"/>
                <a:gd name="connsiteY41" fmla="*/ 21408 h 243197"/>
                <a:gd name="connsiteX42" fmla="*/ 178201 w 208203"/>
                <a:gd name="connsiteY42" fmla="*/ 7646 h 243197"/>
                <a:gd name="connsiteX43" fmla="*/ 157557 w 208203"/>
                <a:gd name="connsiteY43" fmla="*/ 13762 h 243197"/>
                <a:gd name="connsiteX44" fmla="*/ 131561 w 208203"/>
                <a:gd name="connsiteY44" fmla="*/ 29819 h 243197"/>
                <a:gd name="connsiteX45" fmla="*/ 119328 w 208203"/>
                <a:gd name="connsiteY45" fmla="*/ 20644 h 243197"/>
                <a:gd name="connsiteX46" fmla="*/ 110918 w 208203"/>
                <a:gd name="connsiteY46" fmla="*/ 16056 h 243197"/>
                <a:gd name="connsiteX47" fmla="*/ 94097 w 208203"/>
                <a:gd name="connsiteY47" fmla="*/ 7646 h 243197"/>
                <a:gd name="connsiteX48" fmla="*/ 92568 w 208203"/>
                <a:gd name="connsiteY48" fmla="*/ 2294 h 243197"/>
                <a:gd name="connsiteX49" fmla="*/ 84158 w 208203"/>
                <a:gd name="connsiteY49" fmla="*/ 2294 h 243197"/>
                <a:gd name="connsiteX50" fmla="*/ 62749 w 208203"/>
                <a:gd name="connsiteY50" fmla="*/ 0 h 243197"/>
                <a:gd name="connsiteX51" fmla="*/ 66572 w 208203"/>
                <a:gd name="connsiteY51" fmla="*/ 11469 h 243197"/>
                <a:gd name="connsiteX52" fmla="*/ 72689 w 208203"/>
                <a:gd name="connsiteY52" fmla="*/ 32112 h 243197"/>
                <a:gd name="connsiteX53" fmla="*/ 62749 w 208203"/>
                <a:gd name="connsiteY53" fmla="*/ 42052 h 243197"/>
                <a:gd name="connsiteX54" fmla="*/ 45929 w 208203"/>
                <a:gd name="connsiteY54" fmla="*/ 39758 h 243197"/>
                <a:gd name="connsiteX55" fmla="*/ 28343 w 208203"/>
                <a:gd name="connsiteY55" fmla="*/ 42816 h 243197"/>
                <a:gd name="connsiteX56" fmla="*/ 27579 w 208203"/>
                <a:gd name="connsiteY56" fmla="*/ 48169 h 243197"/>
                <a:gd name="connsiteX57" fmla="*/ 26049 w 208203"/>
                <a:gd name="connsiteY57" fmla="*/ 64989 h 24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8203" h="243197">
                  <a:moveTo>
                    <a:pt x="26049" y="64989"/>
                  </a:moveTo>
                  <a:cubicBezTo>
                    <a:pt x="20697" y="73400"/>
                    <a:pt x="13051" y="74164"/>
                    <a:pt x="14581" y="76458"/>
                  </a:cubicBezTo>
                  <a:cubicBezTo>
                    <a:pt x="16110" y="78752"/>
                    <a:pt x="24520" y="85633"/>
                    <a:pt x="22226" y="89456"/>
                  </a:cubicBezTo>
                  <a:cubicBezTo>
                    <a:pt x="19933" y="93279"/>
                    <a:pt x="17639" y="90985"/>
                    <a:pt x="17639" y="97102"/>
                  </a:cubicBezTo>
                  <a:cubicBezTo>
                    <a:pt x="17639" y="103218"/>
                    <a:pt x="7700" y="103218"/>
                    <a:pt x="4641" y="103218"/>
                  </a:cubicBezTo>
                  <a:cubicBezTo>
                    <a:pt x="1583" y="103218"/>
                    <a:pt x="5406" y="109335"/>
                    <a:pt x="3112" y="114687"/>
                  </a:cubicBezTo>
                  <a:cubicBezTo>
                    <a:pt x="818" y="120039"/>
                    <a:pt x="818" y="129979"/>
                    <a:pt x="54" y="133802"/>
                  </a:cubicBezTo>
                  <a:cubicBezTo>
                    <a:pt x="-711" y="138389"/>
                    <a:pt x="6935" y="145270"/>
                    <a:pt x="6170" y="149093"/>
                  </a:cubicBezTo>
                  <a:cubicBezTo>
                    <a:pt x="5406" y="152916"/>
                    <a:pt x="54" y="155210"/>
                    <a:pt x="1583" y="158268"/>
                  </a:cubicBezTo>
                  <a:cubicBezTo>
                    <a:pt x="3112" y="161327"/>
                    <a:pt x="7700" y="165149"/>
                    <a:pt x="9228" y="178147"/>
                  </a:cubicBezTo>
                  <a:cubicBezTo>
                    <a:pt x="11523" y="178912"/>
                    <a:pt x="13816" y="179677"/>
                    <a:pt x="14581" y="181206"/>
                  </a:cubicBezTo>
                  <a:cubicBezTo>
                    <a:pt x="17639" y="185793"/>
                    <a:pt x="22991" y="188852"/>
                    <a:pt x="29872" y="188852"/>
                  </a:cubicBezTo>
                  <a:cubicBezTo>
                    <a:pt x="36754" y="188852"/>
                    <a:pt x="39047" y="193439"/>
                    <a:pt x="42106" y="193439"/>
                  </a:cubicBezTo>
                  <a:cubicBezTo>
                    <a:pt x="45164" y="192674"/>
                    <a:pt x="53575" y="195733"/>
                    <a:pt x="46693" y="201849"/>
                  </a:cubicBezTo>
                  <a:cubicBezTo>
                    <a:pt x="39812" y="207966"/>
                    <a:pt x="39047" y="214847"/>
                    <a:pt x="37518" y="221729"/>
                  </a:cubicBezTo>
                  <a:cubicBezTo>
                    <a:pt x="36754" y="226316"/>
                    <a:pt x="36754" y="232433"/>
                    <a:pt x="35224" y="236256"/>
                  </a:cubicBezTo>
                  <a:cubicBezTo>
                    <a:pt x="42106" y="237020"/>
                    <a:pt x="51280" y="237020"/>
                    <a:pt x="55103" y="235491"/>
                  </a:cubicBezTo>
                  <a:cubicBezTo>
                    <a:pt x="60455" y="232433"/>
                    <a:pt x="64278" y="232433"/>
                    <a:pt x="71160" y="234726"/>
                  </a:cubicBezTo>
                  <a:cubicBezTo>
                    <a:pt x="74983" y="236256"/>
                    <a:pt x="81099" y="238549"/>
                    <a:pt x="84922" y="240843"/>
                  </a:cubicBezTo>
                  <a:cubicBezTo>
                    <a:pt x="85687" y="239314"/>
                    <a:pt x="86451" y="238549"/>
                    <a:pt x="87216" y="237785"/>
                  </a:cubicBezTo>
                  <a:cubicBezTo>
                    <a:pt x="91804" y="237020"/>
                    <a:pt x="97155" y="246960"/>
                    <a:pt x="100978" y="241608"/>
                  </a:cubicBezTo>
                  <a:cubicBezTo>
                    <a:pt x="104037" y="236256"/>
                    <a:pt x="110918" y="237020"/>
                    <a:pt x="114741" y="239314"/>
                  </a:cubicBezTo>
                  <a:cubicBezTo>
                    <a:pt x="118564" y="241608"/>
                    <a:pt x="123916" y="242372"/>
                    <a:pt x="128503" y="238549"/>
                  </a:cubicBezTo>
                  <a:cubicBezTo>
                    <a:pt x="132326" y="233962"/>
                    <a:pt x="148382" y="232433"/>
                    <a:pt x="152205" y="233962"/>
                  </a:cubicBezTo>
                  <a:cubicBezTo>
                    <a:pt x="156028" y="235491"/>
                    <a:pt x="165203" y="240078"/>
                    <a:pt x="161380" y="227081"/>
                  </a:cubicBezTo>
                  <a:cubicBezTo>
                    <a:pt x="157557" y="214083"/>
                    <a:pt x="169026" y="217141"/>
                    <a:pt x="170555" y="211789"/>
                  </a:cubicBezTo>
                  <a:cubicBezTo>
                    <a:pt x="172085" y="207201"/>
                    <a:pt x="185847" y="204908"/>
                    <a:pt x="183553" y="201085"/>
                  </a:cubicBezTo>
                  <a:cubicBezTo>
                    <a:pt x="181259" y="197262"/>
                    <a:pt x="164439" y="185793"/>
                    <a:pt x="159087" y="181970"/>
                  </a:cubicBezTo>
                  <a:cubicBezTo>
                    <a:pt x="153734" y="178147"/>
                    <a:pt x="153734" y="166679"/>
                    <a:pt x="151441" y="161327"/>
                  </a:cubicBezTo>
                  <a:cubicBezTo>
                    <a:pt x="149147" y="156739"/>
                    <a:pt x="143030" y="149858"/>
                    <a:pt x="149912" y="148329"/>
                  </a:cubicBezTo>
                  <a:cubicBezTo>
                    <a:pt x="156793" y="146800"/>
                    <a:pt x="168262" y="143741"/>
                    <a:pt x="174378" y="138389"/>
                  </a:cubicBezTo>
                  <a:cubicBezTo>
                    <a:pt x="179730" y="133037"/>
                    <a:pt x="190434" y="132273"/>
                    <a:pt x="193493" y="129214"/>
                  </a:cubicBezTo>
                  <a:cubicBezTo>
                    <a:pt x="196551" y="126156"/>
                    <a:pt x="203432" y="132273"/>
                    <a:pt x="205726" y="128450"/>
                  </a:cubicBezTo>
                  <a:cubicBezTo>
                    <a:pt x="208020" y="125391"/>
                    <a:pt x="209549" y="118510"/>
                    <a:pt x="206491" y="114687"/>
                  </a:cubicBezTo>
                  <a:cubicBezTo>
                    <a:pt x="203432" y="110864"/>
                    <a:pt x="201139" y="104748"/>
                    <a:pt x="201139" y="95573"/>
                  </a:cubicBezTo>
                  <a:cubicBezTo>
                    <a:pt x="200374" y="86398"/>
                    <a:pt x="198080" y="87162"/>
                    <a:pt x="198080" y="82575"/>
                  </a:cubicBezTo>
                  <a:cubicBezTo>
                    <a:pt x="198080" y="77987"/>
                    <a:pt x="196551" y="72635"/>
                    <a:pt x="192728" y="70341"/>
                  </a:cubicBezTo>
                  <a:cubicBezTo>
                    <a:pt x="188905" y="68048"/>
                    <a:pt x="187376" y="66519"/>
                    <a:pt x="191199" y="60402"/>
                  </a:cubicBezTo>
                  <a:cubicBezTo>
                    <a:pt x="195022" y="54285"/>
                    <a:pt x="193493" y="38994"/>
                    <a:pt x="191964" y="35171"/>
                  </a:cubicBezTo>
                  <a:cubicBezTo>
                    <a:pt x="191964" y="34406"/>
                    <a:pt x="191964" y="33642"/>
                    <a:pt x="191964" y="32112"/>
                  </a:cubicBezTo>
                  <a:cubicBezTo>
                    <a:pt x="191199" y="31348"/>
                    <a:pt x="190434" y="30583"/>
                    <a:pt x="189670" y="29054"/>
                  </a:cubicBezTo>
                  <a:cubicBezTo>
                    <a:pt x="188905" y="22937"/>
                    <a:pt x="185082" y="21408"/>
                    <a:pt x="175908" y="21408"/>
                  </a:cubicBezTo>
                  <a:cubicBezTo>
                    <a:pt x="166732" y="21408"/>
                    <a:pt x="181259" y="12233"/>
                    <a:pt x="178201" y="7646"/>
                  </a:cubicBezTo>
                  <a:cubicBezTo>
                    <a:pt x="175143" y="3058"/>
                    <a:pt x="165968" y="16056"/>
                    <a:pt x="157557" y="13762"/>
                  </a:cubicBezTo>
                  <a:cubicBezTo>
                    <a:pt x="149147" y="10704"/>
                    <a:pt x="138443" y="23702"/>
                    <a:pt x="131561" y="29819"/>
                  </a:cubicBezTo>
                  <a:cubicBezTo>
                    <a:pt x="124680" y="35935"/>
                    <a:pt x="113976" y="29054"/>
                    <a:pt x="119328" y="20644"/>
                  </a:cubicBezTo>
                  <a:cubicBezTo>
                    <a:pt x="124680" y="12233"/>
                    <a:pt x="119328" y="12998"/>
                    <a:pt x="110918" y="16056"/>
                  </a:cubicBezTo>
                  <a:cubicBezTo>
                    <a:pt x="102507" y="19115"/>
                    <a:pt x="92568" y="15292"/>
                    <a:pt x="94097" y="7646"/>
                  </a:cubicBezTo>
                  <a:cubicBezTo>
                    <a:pt x="94097" y="5352"/>
                    <a:pt x="94097" y="3823"/>
                    <a:pt x="92568" y="2294"/>
                  </a:cubicBezTo>
                  <a:cubicBezTo>
                    <a:pt x="88745" y="3058"/>
                    <a:pt x="85687" y="3058"/>
                    <a:pt x="84158" y="2294"/>
                  </a:cubicBezTo>
                  <a:cubicBezTo>
                    <a:pt x="80335" y="765"/>
                    <a:pt x="71924" y="0"/>
                    <a:pt x="62749" y="0"/>
                  </a:cubicBezTo>
                  <a:cubicBezTo>
                    <a:pt x="65808" y="3823"/>
                    <a:pt x="68101" y="8410"/>
                    <a:pt x="66572" y="11469"/>
                  </a:cubicBezTo>
                  <a:cubicBezTo>
                    <a:pt x="63514" y="17585"/>
                    <a:pt x="68101" y="23702"/>
                    <a:pt x="72689" y="32112"/>
                  </a:cubicBezTo>
                  <a:cubicBezTo>
                    <a:pt x="77276" y="41287"/>
                    <a:pt x="62749" y="35935"/>
                    <a:pt x="62749" y="42052"/>
                  </a:cubicBezTo>
                  <a:cubicBezTo>
                    <a:pt x="62749" y="48169"/>
                    <a:pt x="49752" y="42052"/>
                    <a:pt x="45929" y="39758"/>
                  </a:cubicBezTo>
                  <a:cubicBezTo>
                    <a:pt x="42106" y="37464"/>
                    <a:pt x="28343" y="38994"/>
                    <a:pt x="28343" y="42816"/>
                  </a:cubicBezTo>
                  <a:cubicBezTo>
                    <a:pt x="28343" y="44346"/>
                    <a:pt x="28343" y="45875"/>
                    <a:pt x="27579" y="48169"/>
                  </a:cubicBezTo>
                  <a:cubicBezTo>
                    <a:pt x="27579" y="55050"/>
                    <a:pt x="28343" y="61931"/>
                    <a:pt x="26049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A12C561C-D261-4DDC-9699-A34A30AB14DC}"/>
                </a:ext>
              </a:extLst>
            </p:cNvPr>
            <p:cNvSpPr/>
            <p:nvPr/>
          </p:nvSpPr>
          <p:spPr>
            <a:xfrm>
              <a:off x="6479760" y="2811836"/>
              <a:ext cx="208203" cy="243197"/>
            </a:xfrm>
            <a:custGeom>
              <a:avLst/>
              <a:gdLst>
                <a:gd name="connsiteX0" fmla="*/ 26049 w 208203"/>
                <a:gd name="connsiteY0" fmla="*/ 64989 h 243197"/>
                <a:gd name="connsiteX1" fmla="*/ 14581 w 208203"/>
                <a:gd name="connsiteY1" fmla="*/ 76458 h 243197"/>
                <a:gd name="connsiteX2" fmla="*/ 22226 w 208203"/>
                <a:gd name="connsiteY2" fmla="*/ 89456 h 243197"/>
                <a:gd name="connsiteX3" fmla="*/ 17639 w 208203"/>
                <a:gd name="connsiteY3" fmla="*/ 97102 h 243197"/>
                <a:gd name="connsiteX4" fmla="*/ 4641 w 208203"/>
                <a:gd name="connsiteY4" fmla="*/ 103218 h 243197"/>
                <a:gd name="connsiteX5" fmla="*/ 3112 w 208203"/>
                <a:gd name="connsiteY5" fmla="*/ 114687 h 243197"/>
                <a:gd name="connsiteX6" fmla="*/ 54 w 208203"/>
                <a:gd name="connsiteY6" fmla="*/ 133802 h 243197"/>
                <a:gd name="connsiteX7" fmla="*/ 6170 w 208203"/>
                <a:gd name="connsiteY7" fmla="*/ 149093 h 243197"/>
                <a:gd name="connsiteX8" fmla="*/ 1583 w 208203"/>
                <a:gd name="connsiteY8" fmla="*/ 158268 h 243197"/>
                <a:gd name="connsiteX9" fmla="*/ 9228 w 208203"/>
                <a:gd name="connsiteY9" fmla="*/ 178147 h 243197"/>
                <a:gd name="connsiteX10" fmla="*/ 14581 w 208203"/>
                <a:gd name="connsiteY10" fmla="*/ 181206 h 243197"/>
                <a:gd name="connsiteX11" fmla="*/ 29872 w 208203"/>
                <a:gd name="connsiteY11" fmla="*/ 188852 h 243197"/>
                <a:gd name="connsiteX12" fmla="*/ 42106 w 208203"/>
                <a:gd name="connsiteY12" fmla="*/ 193439 h 243197"/>
                <a:gd name="connsiteX13" fmla="*/ 46693 w 208203"/>
                <a:gd name="connsiteY13" fmla="*/ 201849 h 243197"/>
                <a:gd name="connsiteX14" fmla="*/ 37518 w 208203"/>
                <a:gd name="connsiteY14" fmla="*/ 221729 h 243197"/>
                <a:gd name="connsiteX15" fmla="*/ 35224 w 208203"/>
                <a:gd name="connsiteY15" fmla="*/ 236256 h 243197"/>
                <a:gd name="connsiteX16" fmla="*/ 55103 w 208203"/>
                <a:gd name="connsiteY16" fmla="*/ 235491 h 243197"/>
                <a:gd name="connsiteX17" fmla="*/ 71160 w 208203"/>
                <a:gd name="connsiteY17" fmla="*/ 234726 h 243197"/>
                <a:gd name="connsiteX18" fmla="*/ 84922 w 208203"/>
                <a:gd name="connsiteY18" fmla="*/ 240843 h 243197"/>
                <a:gd name="connsiteX19" fmla="*/ 87216 w 208203"/>
                <a:gd name="connsiteY19" fmla="*/ 237785 h 243197"/>
                <a:gd name="connsiteX20" fmla="*/ 100978 w 208203"/>
                <a:gd name="connsiteY20" fmla="*/ 241608 h 243197"/>
                <a:gd name="connsiteX21" fmla="*/ 114741 w 208203"/>
                <a:gd name="connsiteY21" fmla="*/ 239314 h 243197"/>
                <a:gd name="connsiteX22" fmla="*/ 128503 w 208203"/>
                <a:gd name="connsiteY22" fmla="*/ 238549 h 243197"/>
                <a:gd name="connsiteX23" fmla="*/ 152205 w 208203"/>
                <a:gd name="connsiteY23" fmla="*/ 233962 h 243197"/>
                <a:gd name="connsiteX24" fmla="*/ 161380 w 208203"/>
                <a:gd name="connsiteY24" fmla="*/ 227081 h 243197"/>
                <a:gd name="connsiteX25" fmla="*/ 170555 w 208203"/>
                <a:gd name="connsiteY25" fmla="*/ 211789 h 243197"/>
                <a:gd name="connsiteX26" fmla="*/ 183553 w 208203"/>
                <a:gd name="connsiteY26" fmla="*/ 201085 h 243197"/>
                <a:gd name="connsiteX27" fmla="*/ 159087 w 208203"/>
                <a:gd name="connsiteY27" fmla="*/ 181970 h 243197"/>
                <a:gd name="connsiteX28" fmla="*/ 151441 w 208203"/>
                <a:gd name="connsiteY28" fmla="*/ 161327 h 243197"/>
                <a:gd name="connsiteX29" fmla="*/ 149912 w 208203"/>
                <a:gd name="connsiteY29" fmla="*/ 148329 h 243197"/>
                <a:gd name="connsiteX30" fmla="*/ 174378 w 208203"/>
                <a:gd name="connsiteY30" fmla="*/ 138389 h 243197"/>
                <a:gd name="connsiteX31" fmla="*/ 193493 w 208203"/>
                <a:gd name="connsiteY31" fmla="*/ 129214 h 243197"/>
                <a:gd name="connsiteX32" fmla="*/ 205726 w 208203"/>
                <a:gd name="connsiteY32" fmla="*/ 128450 h 243197"/>
                <a:gd name="connsiteX33" fmla="*/ 206491 w 208203"/>
                <a:gd name="connsiteY33" fmla="*/ 114687 h 243197"/>
                <a:gd name="connsiteX34" fmla="*/ 201139 w 208203"/>
                <a:gd name="connsiteY34" fmla="*/ 95573 h 243197"/>
                <a:gd name="connsiteX35" fmla="*/ 198080 w 208203"/>
                <a:gd name="connsiteY35" fmla="*/ 82575 h 243197"/>
                <a:gd name="connsiteX36" fmla="*/ 192728 w 208203"/>
                <a:gd name="connsiteY36" fmla="*/ 70341 h 243197"/>
                <a:gd name="connsiteX37" fmla="*/ 191199 w 208203"/>
                <a:gd name="connsiteY37" fmla="*/ 60402 h 243197"/>
                <a:gd name="connsiteX38" fmla="*/ 191964 w 208203"/>
                <a:gd name="connsiteY38" fmla="*/ 35171 h 243197"/>
                <a:gd name="connsiteX39" fmla="*/ 191964 w 208203"/>
                <a:gd name="connsiteY39" fmla="*/ 32112 h 243197"/>
                <a:gd name="connsiteX40" fmla="*/ 189670 w 208203"/>
                <a:gd name="connsiteY40" fmla="*/ 29054 h 243197"/>
                <a:gd name="connsiteX41" fmla="*/ 175908 w 208203"/>
                <a:gd name="connsiteY41" fmla="*/ 21408 h 243197"/>
                <a:gd name="connsiteX42" fmla="*/ 178201 w 208203"/>
                <a:gd name="connsiteY42" fmla="*/ 7646 h 243197"/>
                <a:gd name="connsiteX43" fmla="*/ 157557 w 208203"/>
                <a:gd name="connsiteY43" fmla="*/ 13762 h 243197"/>
                <a:gd name="connsiteX44" fmla="*/ 131561 w 208203"/>
                <a:gd name="connsiteY44" fmla="*/ 29819 h 243197"/>
                <a:gd name="connsiteX45" fmla="*/ 119328 w 208203"/>
                <a:gd name="connsiteY45" fmla="*/ 20644 h 243197"/>
                <a:gd name="connsiteX46" fmla="*/ 110918 w 208203"/>
                <a:gd name="connsiteY46" fmla="*/ 16056 h 243197"/>
                <a:gd name="connsiteX47" fmla="*/ 94097 w 208203"/>
                <a:gd name="connsiteY47" fmla="*/ 7646 h 243197"/>
                <a:gd name="connsiteX48" fmla="*/ 92568 w 208203"/>
                <a:gd name="connsiteY48" fmla="*/ 2294 h 243197"/>
                <a:gd name="connsiteX49" fmla="*/ 84158 w 208203"/>
                <a:gd name="connsiteY49" fmla="*/ 2294 h 243197"/>
                <a:gd name="connsiteX50" fmla="*/ 62749 w 208203"/>
                <a:gd name="connsiteY50" fmla="*/ 0 h 243197"/>
                <a:gd name="connsiteX51" fmla="*/ 66572 w 208203"/>
                <a:gd name="connsiteY51" fmla="*/ 11469 h 243197"/>
                <a:gd name="connsiteX52" fmla="*/ 72689 w 208203"/>
                <a:gd name="connsiteY52" fmla="*/ 32112 h 243197"/>
                <a:gd name="connsiteX53" fmla="*/ 62749 w 208203"/>
                <a:gd name="connsiteY53" fmla="*/ 42052 h 243197"/>
                <a:gd name="connsiteX54" fmla="*/ 45929 w 208203"/>
                <a:gd name="connsiteY54" fmla="*/ 39758 h 243197"/>
                <a:gd name="connsiteX55" fmla="*/ 28343 w 208203"/>
                <a:gd name="connsiteY55" fmla="*/ 42816 h 243197"/>
                <a:gd name="connsiteX56" fmla="*/ 27579 w 208203"/>
                <a:gd name="connsiteY56" fmla="*/ 48169 h 243197"/>
                <a:gd name="connsiteX57" fmla="*/ 26049 w 208203"/>
                <a:gd name="connsiteY57" fmla="*/ 64989 h 24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8203" h="243197">
                  <a:moveTo>
                    <a:pt x="26049" y="64989"/>
                  </a:moveTo>
                  <a:cubicBezTo>
                    <a:pt x="20697" y="73400"/>
                    <a:pt x="13051" y="74164"/>
                    <a:pt x="14581" y="76458"/>
                  </a:cubicBezTo>
                  <a:cubicBezTo>
                    <a:pt x="16110" y="78752"/>
                    <a:pt x="24520" y="85633"/>
                    <a:pt x="22226" y="89456"/>
                  </a:cubicBezTo>
                  <a:cubicBezTo>
                    <a:pt x="19933" y="93279"/>
                    <a:pt x="17639" y="90985"/>
                    <a:pt x="17639" y="97102"/>
                  </a:cubicBezTo>
                  <a:cubicBezTo>
                    <a:pt x="17639" y="103218"/>
                    <a:pt x="7700" y="103218"/>
                    <a:pt x="4641" y="103218"/>
                  </a:cubicBezTo>
                  <a:cubicBezTo>
                    <a:pt x="1583" y="103218"/>
                    <a:pt x="5406" y="109335"/>
                    <a:pt x="3112" y="114687"/>
                  </a:cubicBezTo>
                  <a:cubicBezTo>
                    <a:pt x="818" y="120039"/>
                    <a:pt x="818" y="129979"/>
                    <a:pt x="54" y="133802"/>
                  </a:cubicBezTo>
                  <a:cubicBezTo>
                    <a:pt x="-711" y="138389"/>
                    <a:pt x="6935" y="145270"/>
                    <a:pt x="6170" y="149093"/>
                  </a:cubicBezTo>
                  <a:cubicBezTo>
                    <a:pt x="5406" y="152916"/>
                    <a:pt x="54" y="155210"/>
                    <a:pt x="1583" y="158268"/>
                  </a:cubicBezTo>
                  <a:cubicBezTo>
                    <a:pt x="3112" y="161327"/>
                    <a:pt x="7700" y="165149"/>
                    <a:pt x="9228" y="178147"/>
                  </a:cubicBezTo>
                  <a:cubicBezTo>
                    <a:pt x="11523" y="178912"/>
                    <a:pt x="13816" y="179677"/>
                    <a:pt x="14581" y="181206"/>
                  </a:cubicBezTo>
                  <a:cubicBezTo>
                    <a:pt x="17639" y="185793"/>
                    <a:pt x="22991" y="188852"/>
                    <a:pt x="29872" y="188852"/>
                  </a:cubicBezTo>
                  <a:cubicBezTo>
                    <a:pt x="36754" y="188852"/>
                    <a:pt x="39047" y="193439"/>
                    <a:pt x="42106" y="193439"/>
                  </a:cubicBezTo>
                  <a:cubicBezTo>
                    <a:pt x="45164" y="192674"/>
                    <a:pt x="53575" y="195733"/>
                    <a:pt x="46693" y="201849"/>
                  </a:cubicBezTo>
                  <a:cubicBezTo>
                    <a:pt x="39812" y="207966"/>
                    <a:pt x="39047" y="214847"/>
                    <a:pt x="37518" y="221729"/>
                  </a:cubicBezTo>
                  <a:cubicBezTo>
                    <a:pt x="36754" y="226316"/>
                    <a:pt x="36754" y="232433"/>
                    <a:pt x="35224" y="236256"/>
                  </a:cubicBezTo>
                  <a:cubicBezTo>
                    <a:pt x="42106" y="237020"/>
                    <a:pt x="51280" y="237020"/>
                    <a:pt x="55103" y="235491"/>
                  </a:cubicBezTo>
                  <a:cubicBezTo>
                    <a:pt x="60455" y="232433"/>
                    <a:pt x="64278" y="232433"/>
                    <a:pt x="71160" y="234726"/>
                  </a:cubicBezTo>
                  <a:cubicBezTo>
                    <a:pt x="74983" y="236256"/>
                    <a:pt x="81099" y="238549"/>
                    <a:pt x="84922" y="240843"/>
                  </a:cubicBezTo>
                  <a:cubicBezTo>
                    <a:pt x="85687" y="239314"/>
                    <a:pt x="86451" y="238549"/>
                    <a:pt x="87216" y="237785"/>
                  </a:cubicBezTo>
                  <a:cubicBezTo>
                    <a:pt x="91804" y="237020"/>
                    <a:pt x="97155" y="246960"/>
                    <a:pt x="100978" y="241608"/>
                  </a:cubicBezTo>
                  <a:cubicBezTo>
                    <a:pt x="104037" y="236256"/>
                    <a:pt x="110918" y="237020"/>
                    <a:pt x="114741" y="239314"/>
                  </a:cubicBezTo>
                  <a:cubicBezTo>
                    <a:pt x="118564" y="241608"/>
                    <a:pt x="123916" y="242372"/>
                    <a:pt x="128503" y="238549"/>
                  </a:cubicBezTo>
                  <a:cubicBezTo>
                    <a:pt x="132326" y="233962"/>
                    <a:pt x="148382" y="232433"/>
                    <a:pt x="152205" y="233962"/>
                  </a:cubicBezTo>
                  <a:cubicBezTo>
                    <a:pt x="156028" y="235491"/>
                    <a:pt x="165203" y="240078"/>
                    <a:pt x="161380" y="227081"/>
                  </a:cubicBezTo>
                  <a:cubicBezTo>
                    <a:pt x="157557" y="214083"/>
                    <a:pt x="169026" y="217141"/>
                    <a:pt x="170555" y="211789"/>
                  </a:cubicBezTo>
                  <a:cubicBezTo>
                    <a:pt x="172085" y="207201"/>
                    <a:pt x="185847" y="204908"/>
                    <a:pt x="183553" y="201085"/>
                  </a:cubicBezTo>
                  <a:cubicBezTo>
                    <a:pt x="181259" y="197262"/>
                    <a:pt x="164439" y="185793"/>
                    <a:pt x="159087" y="181970"/>
                  </a:cubicBezTo>
                  <a:cubicBezTo>
                    <a:pt x="153734" y="178147"/>
                    <a:pt x="153734" y="166679"/>
                    <a:pt x="151441" y="161327"/>
                  </a:cubicBezTo>
                  <a:cubicBezTo>
                    <a:pt x="149147" y="156739"/>
                    <a:pt x="143030" y="149858"/>
                    <a:pt x="149912" y="148329"/>
                  </a:cubicBezTo>
                  <a:cubicBezTo>
                    <a:pt x="156793" y="146800"/>
                    <a:pt x="168262" y="143741"/>
                    <a:pt x="174378" y="138389"/>
                  </a:cubicBezTo>
                  <a:cubicBezTo>
                    <a:pt x="179730" y="133037"/>
                    <a:pt x="190434" y="132273"/>
                    <a:pt x="193493" y="129214"/>
                  </a:cubicBezTo>
                  <a:cubicBezTo>
                    <a:pt x="196551" y="126156"/>
                    <a:pt x="203432" y="132273"/>
                    <a:pt x="205726" y="128450"/>
                  </a:cubicBezTo>
                  <a:cubicBezTo>
                    <a:pt x="208020" y="125391"/>
                    <a:pt x="209549" y="118510"/>
                    <a:pt x="206491" y="114687"/>
                  </a:cubicBezTo>
                  <a:cubicBezTo>
                    <a:pt x="203432" y="110864"/>
                    <a:pt x="201139" y="104748"/>
                    <a:pt x="201139" y="95573"/>
                  </a:cubicBezTo>
                  <a:cubicBezTo>
                    <a:pt x="200374" y="86398"/>
                    <a:pt x="198080" y="87162"/>
                    <a:pt x="198080" y="82575"/>
                  </a:cubicBezTo>
                  <a:cubicBezTo>
                    <a:pt x="198080" y="77987"/>
                    <a:pt x="196551" y="72635"/>
                    <a:pt x="192728" y="70341"/>
                  </a:cubicBezTo>
                  <a:cubicBezTo>
                    <a:pt x="188905" y="68048"/>
                    <a:pt x="187376" y="66519"/>
                    <a:pt x="191199" y="60402"/>
                  </a:cubicBezTo>
                  <a:cubicBezTo>
                    <a:pt x="195022" y="54285"/>
                    <a:pt x="193493" y="38994"/>
                    <a:pt x="191964" y="35171"/>
                  </a:cubicBezTo>
                  <a:cubicBezTo>
                    <a:pt x="191964" y="34406"/>
                    <a:pt x="191964" y="33642"/>
                    <a:pt x="191964" y="32112"/>
                  </a:cubicBezTo>
                  <a:cubicBezTo>
                    <a:pt x="191199" y="31348"/>
                    <a:pt x="190434" y="30583"/>
                    <a:pt x="189670" y="29054"/>
                  </a:cubicBezTo>
                  <a:cubicBezTo>
                    <a:pt x="188905" y="22937"/>
                    <a:pt x="185082" y="21408"/>
                    <a:pt x="175908" y="21408"/>
                  </a:cubicBezTo>
                  <a:cubicBezTo>
                    <a:pt x="166732" y="21408"/>
                    <a:pt x="181259" y="12233"/>
                    <a:pt x="178201" y="7646"/>
                  </a:cubicBezTo>
                  <a:cubicBezTo>
                    <a:pt x="175143" y="3058"/>
                    <a:pt x="165968" y="16056"/>
                    <a:pt x="157557" y="13762"/>
                  </a:cubicBezTo>
                  <a:cubicBezTo>
                    <a:pt x="149147" y="10704"/>
                    <a:pt x="138443" y="23702"/>
                    <a:pt x="131561" y="29819"/>
                  </a:cubicBezTo>
                  <a:cubicBezTo>
                    <a:pt x="124680" y="35935"/>
                    <a:pt x="113976" y="29054"/>
                    <a:pt x="119328" y="20644"/>
                  </a:cubicBezTo>
                  <a:cubicBezTo>
                    <a:pt x="124680" y="12233"/>
                    <a:pt x="119328" y="12998"/>
                    <a:pt x="110918" y="16056"/>
                  </a:cubicBezTo>
                  <a:cubicBezTo>
                    <a:pt x="102507" y="19115"/>
                    <a:pt x="92568" y="15292"/>
                    <a:pt x="94097" y="7646"/>
                  </a:cubicBezTo>
                  <a:cubicBezTo>
                    <a:pt x="94097" y="5352"/>
                    <a:pt x="94097" y="3823"/>
                    <a:pt x="92568" y="2294"/>
                  </a:cubicBezTo>
                  <a:cubicBezTo>
                    <a:pt x="88745" y="3058"/>
                    <a:pt x="85687" y="3058"/>
                    <a:pt x="84158" y="2294"/>
                  </a:cubicBezTo>
                  <a:cubicBezTo>
                    <a:pt x="80335" y="765"/>
                    <a:pt x="71924" y="0"/>
                    <a:pt x="62749" y="0"/>
                  </a:cubicBezTo>
                  <a:cubicBezTo>
                    <a:pt x="65808" y="3823"/>
                    <a:pt x="68101" y="8410"/>
                    <a:pt x="66572" y="11469"/>
                  </a:cubicBezTo>
                  <a:cubicBezTo>
                    <a:pt x="63514" y="17585"/>
                    <a:pt x="68101" y="23702"/>
                    <a:pt x="72689" y="32112"/>
                  </a:cubicBezTo>
                  <a:cubicBezTo>
                    <a:pt x="77276" y="41287"/>
                    <a:pt x="62749" y="35935"/>
                    <a:pt x="62749" y="42052"/>
                  </a:cubicBezTo>
                  <a:cubicBezTo>
                    <a:pt x="62749" y="48169"/>
                    <a:pt x="49752" y="42052"/>
                    <a:pt x="45929" y="39758"/>
                  </a:cubicBezTo>
                  <a:cubicBezTo>
                    <a:pt x="42106" y="37464"/>
                    <a:pt x="28343" y="38994"/>
                    <a:pt x="28343" y="42816"/>
                  </a:cubicBezTo>
                  <a:cubicBezTo>
                    <a:pt x="28343" y="44346"/>
                    <a:pt x="28343" y="45875"/>
                    <a:pt x="27579" y="48169"/>
                  </a:cubicBezTo>
                  <a:cubicBezTo>
                    <a:pt x="27579" y="55050"/>
                    <a:pt x="28343" y="61931"/>
                    <a:pt x="26049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35721250-91D9-47E2-8FBC-6A5DDA15415E}"/>
                </a:ext>
              </a:extLst>
            </p:cNvPr>
            <p:cNvSpPr/>
            <p:nvPr/>
          </p:nvSpPr>
          <p:spPr>
            <a:xfrm>
              <a:off x="6818524" y="2225014"/>
              <a:ext cx="243099" cy="402557"/>
            </a:xfrm>
            <a:custGeom>
              <a:avLst/>
              <a:gdLst>
                <a:gd name="connsiteX0" fmla="*/ 207201 w 243099"/>
                <a:gd name="connsiteY0" fmla="*/ 339097 h 402557"/>
                <a:gd name="connsiteX1" fmla="*/ 241607 w 243099"/>
                <a:gd name="connsiteY1" fmla="*/ 304691 h 402557"/>
                <a:gd name="connsiteX2" fmla="*/ 235491 w 243099"/>
                <a:gd name="connsiteY2" fmla="*/ 285577 h 402557"/>
                <a:gd name="connsiteX3" fmla="*/ 205672 w 243099"/>
                <a:gd name="connsiteY3" fmla="*/ 261875 h 402557"/>
                <a:gd name="connsiteX4" fmla="*/ 220199 w 243099"/>
                <a:gd name="connsiteY4" fmla="*/ 248112 h 402557"/>
                <a:gd name="connsiteX5" fmla="*/ 207966 w 243099"/>
                <a:gd name="connsiteY5" fmla="*/ 235114 h 402557"/>
                <a:gd name="connsiteX6" fmla="*/ 211024 w 243099"/>
                <a:gd name="connsiteY6" fmla="*/ 222881 h 402557"/>
                <a:gd name="connsiteX7" fmla="*/ 199555 w 243099"/>
                <a:gd name="connsiteY7" fmla="*/ 215235 h 402557"/>
                <a:gd name="connsiteX8" fmla="*/ 204908 w 243099"/>
                <a:gd name="connsiteY8" fmla="*/ 208354 h 402557"/>
                <a:gd name="connsiteX9" fmla="*/ 201849 w 243099"/>
                <a:gd name="connsiteY9" fmla="*/ 190004 h 402557"/>
                <a:gd name="connsiteX10" fmla="*/ 209495 w 243099"/>
                <a:gd name="connsiteY10" fmla="*/ 175477 h 402557"/>
                <a:gd name="connsiteX11" fmla="*/ 187322 w 243099"/>
                <a:gd name="connsiteY11" fmla="*/ 138777 h 402557"/>
                <a:gd name="connsiteX12" fmla="*/ 194203 w 243099"/>
                <a:gd name="connsiteY12" fmla="*/ 124250 h 402557"/>
                <a:gd name="connsiteX13" fmla="*/ 208731 w 243099"/>
                <a:gd name="connsiteY13" fmla="*/ 105900 h 402557"/>
                <a:gd name="connsiteX14" fmla="*/ 191910 w 243099"/>
                <a:gd name="connsiteY14" fmla="*/ 87550 h 402557"/>
                <a:gd name="connsiteX15" fmla="*/ 177383 w 243099"/>
                <a:gd name="connsiteY15" fmla="*/ 79140 h 402557"/>
                <a:gd name="connsiteX16" fmla="*/ 173560 w 243099"/>
                <a:gd name="connsiteY16" fmla="*/ 65377 h 402557"/>
                <a:gd name="connsiteX17" fmla="*/ 177383 w 243099"/>
                <a:gd name="connsiteY17" fmla="*/ 52380 h 402557"/>
                <a:gd name="connsiteX18" fmla="*/ 186558 w 243099"/>
                <a:gd name="connsiteY18" fmla="*/ 45498 h 402557"/>
                <a:gd name="connsiteX19" fmla="*/ 191910 w 243099"/>
                <a:gd name="connsiteY19" fmla="*/ 36323 h 402557"/>
                <a:gd name="connsiteX20" fmla="*/ 191910 w 243099"/>
                <a:gd name="connsiteY20" fmla="*/ 22561 h 402557"/>
                <a:gd name="connsiteX21" fmla="*/ 167443 w 243099"/>
                <a:gd name="connsiteY21" fmla="*/ 4975 h 402557"/>
                <a:gd name="connsiteX22" fmla="*/ 148328 w 243099"/>
                <a:gd name="connsiteY22" fmla="*/ 4975 h 402557"/>
                <a:gd name="connsiteX23" fmla="*/ 125391 w 243099"/>
                <a:gd name="connsiteY23" fmla="*/ 11092 h 402557"/>
                <a:gd name="connsiteX24" fmla="*/ 110864 w 243099"/>
                <a:gd name="connsiteY24" fmla="*/ 27148 h 402557"/>
                <a:gd name="connsiteX25" fmla="*/ 106276 w 243099"/>
                <a:gd name="connsiteY25" fmla="*/ 47792 h 402557"/>
                <a:gd name="connsiteX26" fmla="*/ 96337 w 243099"/>
                <a:gd name="connsiteY26" fmla="*/ 61554 h 402557"/>
                <a:gd name="connsiteX27" fmla="*/ 83339 w 243099"/>
                <a:gd name="connsiteY27" fmla="*/ 57732 h 402557"/>
                <a:gd name="connsiteX28" fmla="*/ 65754 w 243099"/>
                <a:gd name="connsiteY28" fmla="*/ 56202 h 402557"/>
                <a:gd name="connsiteX29" fmla="*/ 40523 w 243099"/>
                <a:gd name="connsiteY29" fmla="*/ 54673 h 402557"/>
                <a:gd name="connsiteX30" fmla="*/ 15292 w 243099"/>
                <a:gd name="connsiteY30" fmla="*/ 34794 h 402557"/>
                <a:gd name="connsiteX31" fmla="*/ 0 w 243099"/>
                <a:gd name="connsiteY31" fmla="*/ 47027 h 402557"/>
                <a:gd name="connsiteX32" fmla="*/ 25231 w 243099"/>
                <a:gd name="connsiteY32" fmla="*/ 66142 h 402557"/>
                <a:gd name="connsiteX33" fmla="*/ 58108 w 243099"/>
                <a:gd name="connsiteY33" fmla="*/ 86786 h 402557"/>
                <a:gd name="connsiteX34" fmla="*/ 58873 w 243099"/>
                <a:gd name="connsiteY34" fmla="*/ 109723 h 402557"/>
                <a:gd name="connsiteX35" fmla="*/ 64225 w 243099"/>
                <a:gd name="connsiteY35" fmla="*/ 131896 h 402557"/>
                <a:gd name="connsiteX36" fmla="*/ 63460 w 243099"/>
                <a:gd name="connsiteY36" fmla="*/ 152540 h 402557"/>
                <a:gd name="connsiteX37" fmla="*/ 68047 w 243099"/>
                <a:gd name="connsiteY37" fmla="*/ 165538 h 402557"/>
                <a:gd name="connsiteX38" fmla="*/ 71106 w 243099"/>
                <a:gd name="connsiteY38" fmla="*/ 177771 h 402557"/>
                <a:gd name="connsiteX39" fmla="*/ 89456 w 243099"/>
                <a:gd name="connsiteY39" fmla="*/ 186181 h 402557"/>
                <a:gd name="connsiteX40" fmla="*/ 97866 w 243099"/>
                <a:gd name="connsiteY40" fmla="*/ 204531 h 402557"/>
                <a:gd name="connsiteX41" fmla="*/ 94043 w 243099"/>
                <a:gd name="connsiteY41" fmla="*/ 212942 h 402557"/>
                <a:gd name="connsiteX42" fmla="*/ 81045 w 243099"/>
                <a:gd name="connsiteY42" fmla="*/ 223646 h 402557"/>
                <a:gd name="connsiteX43" fmla="*/ 57344 w 243099"/>
                <a:gd name="connsiteY43" fmla="*/ 248112 h 402557"/>
                <a:gd name="connsiteX44" fmla="*/ 43581 w 243099"/>
                <a:gd name="connsiteY44" fmla="*/ 259581 h 402557"/>
                <a:gd name="connsiteX45" fmla="*/ 31348 w 243099"/>
                <a:gd name="connsiteY45" fmla="*/ 272579 h 402557"/>
                <a:gd name="connsiteX46" fmla="*/ 15292 w 243099"/>
                <a:gd name="connsiteY46" fmla="*/ 280989 h 402557"/>
                <a:gd name="connsiteX47" fmla="*/ 5352 w 243099"/>
                <a:gd name="connsiteY47" fmla="*/ 296281 h 402557"/>
                <a:gd name="connsiteX48" fmla="*/ 6117 w 243099"/>
                <a:gd name="connsiteY48" fmla="*/ 310043 h 402557"/>
                <a:gd name="connsiteX49" fmla="*/ 8410 w 243099"/>
                <a:gd name="connsiteY49" fmla="*/ 326864 h 402557"/>
                <a:gd name="connsiteX50" fmla="*/ 12233 w 243099"/>
                <a:gd name="connsiteY50" fmla="*/ 354389 h 402557"/>
                <a:gd name="connsiteX51" fmla="*/ 6117 w 243099"/>
                <a:gd name="connsiteY51" fmla="*/ 379620 h 402557"/>
                <a:gd name="connsiteX52" fmla="*/ 27525 w 243099"/>
                <a:gd name="connsiteY52" fmla="*/ 388795 h 402557"/>
                <a:gd name="connsiteX53" fmla="*/ 41287 w 243099"/>
                <a:gd name="connsiteY53" fmla="*/ 396441 h 402557"/>
                <a:gd name="connsiteX54" fmla="*/ 66519 w 243099"/>
                <a:gd name="connsiteY54" fmla="*/ 402558 h 402557"/>
                <a:gd name="connsiteX55" fmla="*/ 138389 w 243099"/>
                <a:gd name="connsiteY55" fmla="*/ 384972 h 402557"/>
                <a:gd name="connsiteX56" fmla="*/ 159033 w 243099"/>
                <a:gd name="connsiteY56" fmla="*/ 382679 h 402557"/>
                <a:gd name="connsiteX57" fmla="*/ 170501 w 243099"/>
                <a:gd name="connsiteY57" fmla="*/ 368152 h 402557"/>
                <a:gd name="connsiteX58" fmla="*/ 207201 w 243099"/>
                <a:gd name="connsiteY58" fmla="*/ 339097 h 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099" h="402557">
                  <a:moveTo>
                    <a:pt x="207201" y="339097"/>
                  </a:moveTo>
                  <a:cubicBezTo>
                    <a:pt x="212553" y="326100"/>
                    <a:pt x="237020" y="316160"/>
                    <a:pt x="241607" y="304691"/>
                  </a:cubicBezTo>
                  <a:cubicBezTo>
                    <a:pt x="243901" y="298575"/>
                    <a:pt x="244666" y="296281"/>
                    <a:pt x="235491" y="285577"/>
                  </a:cubicBezTo>
                  <a:cubicBezTo>
                    <a:pt x="226316" y="274873"/>
                    <a:pt x="206437" y="267227"/>
                    <a:pt x="205672" y="261875"/>
                  </a:cubicBezTo>
                  <a:cubicBezTo>
                    <a:pt x="204908" y="255758"/>
                    <a:pt x="220964" y="254994"/>
                    <a:pt x="220199" y="248112"/>
                  </a:cubicBezTo>
                  <a:cubicBezTo>
                    <a:pt x="219435" y="241231"/>
                    <a:pt x="211024" y="241231"/>
                    <a:pt x="207966" y="235114"/>
                  </a:cubicBezTo>
                  <a:cubicBezTo>
                    <a:pt x="204908" y="228998"/>
                    <a:pt x="211789" y="225939"/>
                    <a:pt x="211024" y="222881"/>
                  </a:cubicBezTo>
                  <a:cubicBezTo>
                    <a:pt x="210260" y="219823"/>
                    <a:pt x="200320" y="218294"/>
                    <a:pt x="199555" y="215235"/>
                  </a:cubicBezTo>
                  <a:cubicBezTo>
                    <a:pt x="198791" y="211412"/>
                    <a:pt x="206437" y="212177"/>
                    <a:pt x="204908" y="208354"/>
                  </a:cubicBezTo>
                  <a:cubicBezTo>
                    <a:pt x="203378" y="203767"/>
                    <a:pt x="196497" y="196121"/>
                    <a:pt x="201849" y="190004"/>
                  </a:cubicBezTo>
                  <a:cubicBezTo>
                    <a:pt x="206437" y="183887"/>
                    <a:pt x="217141" y="190004"/>
                    <a:pt x="209495" y="175477"/>
                  </a:cubicBezTo>
                  <a:cubicBezTo>
                    <a:pt x="201849" y="160950"/>
                    <a:pt x="190380" y="143365"/>
                    <a:pt x="187322" y="138777"/>
                  </a:cubicBezTo>
                  <a:cubicBezTo>
                    <a:pt x="184264" y="134190"/>
                    <a:pt x="190380" y="127308"/>
                    <a:pt x="194203" y="124250"/>
                  </a:cubicBezTo>
                  <a:cubicBezTo>
                    <a:pt x="198026" y="121192"/>
                    <a:pt x="208731" y="110488"/>
                    <a:pt x="208731" y="105900"/>
                  </a:cubicBezTo>
                  <a:cubicBezTo>
                    <a:pt x="208731" y="101313"/>
                    <a:pt x="195733" y="89844"/>
                    <a:pt x="191910" y="87550"/>
                  </a:cubicBezTo>
                  <a:cubicBezTo>
                    <a:pt x="188852" y="85256"/>
                    <a:pt x="181206" y="86021"/>
                    <a:pt x="177383" y="79140"/>
                  </a:cubicBezTo>
                  <a:cubicBezTo>
                    <a:pt x="173560" y="72259"/>
                    <a:pt x="170501" y="69965"/>
                    <a:pt x="173560" y="65377"/>
                  </a:cubicBezTo>
                  <a:cubicBezTo>
                    <a:pt x="177383" y="60790"/>
                    <a:pt x="177383" y="56967"/>
                    <a:pt x="177383" y="52380"/>
                  </a:cubicBezTo>
                  <a:cubicBezTo>
                    <a:pt x="177383" y="47792"/>
                    <a:pt x="185029" y="51615"/>
                    <a:pt x="186558" y="45498"/>
                  </a:cubicBezTo>
                  <a:cubicBezTo>
                    <a:pt x="187322" y="42440"/>
                    <a:pt x="188852" y="39382"/>
                    <a:pt x="191910" y="36323"/>
                  </a:cubicBezTo>
                  <a:cubicBezTo>
                    <a:pt x="191910" y="31736"/>
                    <a:pt x="192675" y="26384"/>
                    <a:pt x="191910" y="22561"/>
                  </a:cubicBezTo>
                  <a:cubicBezTo>
                    <a:pt x="191145" y="15680"/>
                    <a:pt x="172031" y="13386"/>
                    <a:pt x="167443" y="4975"/>
                  </a:cubicBezTo>
                  <a:cubicBezTo>
                    <a:pt x="162856" y="-3435"/>
                    <a:pt x="152151" y="388"/>
                    <a:pt x="148328" y="4975"/>
                  </a:cubicBezTo>
                  <a:cubicBezTo>
                    <a:pt x="145270" y="9563"/>
                    <a:pt x="125391" y="3446"/>
                    <a:pt x="125391" y="11092"/>
                  </a:cubicBezTo>
                  <a:cubicBezTo>
                    <a:pt x="125391" y="17973"/>
                    <a:pt x="110864" y="19502"/>
                    <a:pt x="110864" y="27148"/>
                  </a:cubicBezTo>
                  <a:cubicBezTo>
                    <a:pt x="110864" y="35559"/>
                    <a:pt x="117745" y="49321"/>
                    <a:pt x="106276" y="47792"/>
                  </a:cubicBezTo>
                  <a:cubicBezTo>
                    <a:pt x="95573" y="46263"/>
                    <a:pt x="103218" y="52380"/>
                    <a:pt x="96337" y="61554"/>
                  </a:cubicBezTo>
                  <a:cubicBezTo>
                    <a:pt x="89456" y="70729"/>
                    <a:pt x="89456" y="55438"/>
                    <a:pt x="83339" y="57732"/>
                  </a:cubicBezTo>
                  <a:cubicBezTo>
                    <a:pt x="76458" y="60025"/>
                    <a:pt x="68812" y="50850"/>
                    <a:pt x="65754" y="56202"/>
                  </a:cubicBezTo>
                  <a:cubicBezTo>
                    <a:pt x="62696" y="62319"/>
                    <a:pt x="51227" y="57732"/>
                    <a:pt x="40523" y="54673"/>
                  </a:cubicBezTo>
                  <a:cubicBezTo>
                    <a:pt x="29818" y="52380"/>
                    <a:pt x="23702" y="36323"/>
                    <a:pt x="15292" y="34794"/>
                  </a:cubicBezTo>
                  <a:cubicBezTo>
                    <a:pt x="9175" y="34030"/>
                    <a:pt x="3058" y="38617"/>
                    <a:pt x="0" y="47027"/>
                  </a:cubicBezTo>
                  <a:cubicBezTo>
                    <a:pt x="8410" y="53144"/>
                    <a:pt x="14527" y="60790"/>
                    <a:pt x="25231" y="66142"/>
                  </a:cubicBezTo>
                  <a:cubicBezTo>
                    <a:pt x="37464" y="72259"/>
                    <a:pt x="59637" y="79140"/>
                    <a:pt x="58108" y="86786"/>
                  </a:cubicBezTo>
                  <a:cubicBezTo>
                    <a:pt x="57344" y="95196"/>
                    <a:pt x="53521" y="106665"/>
                    <a:pt x="58873" y="109723"/>
                  </a:cubicBezTo>
                  <a:cubicBezTo>
                    <a:pt x="64225" y="112781"/>
                    <a:pt x="58108" y="128073"/>
                    <a:pt x="64225" y="131896"/>
                  </a:cubicBezTo>
                  <a:cubicBezTo>
                    <a:pt x="71106" y="135719"/>
                    <a:pt x="68812" y="152540"/>
                    <a:pt x="63460" y="152540"/>
                  </a:cubicBezTo>
                  <a:cubicBezTo>
                    <a:pt x="58108" y="152540"/>
                    <a:pt x="64225" y="161715"/>
                    <a:pt x="68047" y="165538"/>
                  </a:cubicBezTo>
                  <a:cubicBezTo>
                    <a:pt x="69577" y="167067"/>
                    <a:pt x="71106" y="171654"/>
                    <a:pt x="71106" y="177771"/>
                  </a:cubicBezTo>
                  <a:cubicBezTo>
                    <a:pt x="77987" y="179300"/>
                    <a:pt x="84104" y="183123"/>
                    <a:pt x="89456" y="186181"/>
                  </a:cubicBezTo>
                  <a:cubicBezTo>
                    <a:pt x="98631" y="190769"/>
                    <a:pt x="97102" y="197650"/>
                    <a:pt x="97866" y="204531"/>
                  </a:cubicBezTo>
                  <a:cubicBezTo>
                    <a:pt x="97866" y="212177"/>
                    <a:pt x="98631" y="216764"/>
                    <a:pt x="94043" y="212942"/>
                  </a:cubicBezTo>
                  <a:cubicBezTo>
                    <a:pt x="89456" y="209883"/>
                    <a:pt x="84104" y="212942"/>
                    <a:pt x="81045" y="223646"/>
                  </a:cubicBezTo>
                  <a:cubicBezTo>
                    <a:pt x="77987" y="234350"/>
                    <a:pt x="64989" y="247348"/>
                    <a:pt x="57344" y="248112"/>
                  </a:cubicBezTo>
                  <a:cubicBezTo>
                    <a:pt x="49698" y="248877"/>
                    <a:pt x="50462" y="257287"/>
                    <a:pt x="43581" y="259581"/>
                  </a:cubicBezTo>
                  <a:cubicBezTo>
                    <a:pt x="37464" y="261110"/>
                    <a:pt x="30583" y="265698"/>
                    <a:pt x="31348" y="272579"/>
                  </a:cubicBezTo>
                  <a:cubicBezTo>
                    <a:pt x="31348" y="280225"/>
                    <a:pt x="21408" y="280989"/>
                    <a:pt x="15292" y="280989"/>
                  </a:cubicBezTo>
                  <a:cubicBezTo>
                    <a:pt x="8410" y="280989"/>
                    <a:pt x="9939" y="293223"/>
                    <a:pt x="5352" y="296281"/>
                  </a:cubicBezTo>
                  <a:cubicBezTo>
                    <a:pt x="0" y="299339"/>
                    <a:pt x="1529" y="303927"/>
                    <a:pt x="6117" y="310043"/>
                  </a:cubicBezTo>
                  <a:cubicBezTo>
                    <a:pt x="10704" y="316160"/>
                    <a:pt x="6881" y="322277"/>
                    <a:pt x="8410" y="326864"/>
                  </a:cubicBezTo>
                  <a:cubicBezTo>
                    <a:pt x="9939" y="331452"/>
                    <a:pt x="17585" y="342156"/>
                    <a:pt x="12233" y="354389"/>
                  </a:cubicBezTo>
                  <a:cubicBezTo>
                    <a:pt x="6881" y="366622"/>
                    <a:pt x="1529" y="381149"/>
                    <a:pt x="6117" y="379620"/>
                  </a:cubicBezTo>
                  <a:cubicBezTo>
                    <a:pt x="10704" y="378091"/>
                    <a:pt x="20644" y="389560"/>
                    <a:pt x="27525" y="388795"/>
                  </a:cubicBezTo>
                  <a:cubicBezTo>
                    <a:pt x="34406" y="388031"/>
                    <a:pt x="35171" y="398735"/>
                    <a:pt x="41287" y="396441"/>
                  </a:cubicBezTo>
                  <a:cubicBezTo>
                    <a:pt x="48169" y="394147"/>
                    <a:pt x="48169" y="402558"/>
                    <a:pt x="66519" y="402558"/>
                  </a:cubicBezTo>
                  <a:cubicBezTo>
                    <a:pt x="85633" y="401793"/>
                    <a:pt x="123862" y="384972"/>
                    <a:pt x="138389" y="384972"/>
                  </a:cubicBezTo>
                  <a:cubicBezTo>
                    <a:pt x="146800" y="384972"/>
                    <a:pt x="153681" y="384208"/>
                    <a:pt x="159033" y="382679"/>
                  </a:cubicBezTo>
                  <a:cubicBezTo>
                    <a:pt x="162091" y="377326"/>
                    <a:pt x="165914" y="371974"/>
                    <a:pt x="170501" y="368152"/>
                  </a:cubicBezTo>
                  <a:cubicBezTo>
                    <a:pt x="181206" y="358977"/>
                    <a:pt x="201849" y="352095"/>
                    <a:pt x="207201" y="3390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DC7058A0-1557-4743-92C5-077D73A6EBED}"/>
                </a:ext>
              </a:extLst>
            </p:cNvPr>
            <p:cNvSpPr/>
            <p:nvPr/>
          </p:nvSpPr>
          <p:spPr>
            <a:xfrm>
              <a:off x="6818524" y="2225014"/>
              <a:ext cx="243099" cy="402557"/>
            </a:xfrm>
            <a:custGeom>
              <a:avLst/>
              <a:gdLst>
                <a:gd name="connsiteX0" fmla="*/ 207201 w 243099"/>
                <a:gd name="connsiteY0" fmla="*/ 339097 h 402557"/>
                <a:gd name="connsiteX1" fmla="*/ 241607 w 243099"/>
                <a:gd name="connsiteY1" fmla="*/ 304691 h 402557"/>
                <a:gd name="connsiteX2" fmla="*/ 235491 w 243099"/>
                <a:gd name="connsiteY2" fmla="*/ 285577 h 402557"/>
                <a:gd name="connsiteX3" fmla="*/ 205672 w 243099"/>
                <a:gd name="connsiteY3" fmla="*/ 261875 h 402557"/>
                <a:gd name="connsiteX4" fmla="*/ 220199 w 243099"/>
                <a:gd name="connsiteY4" fmla="*/ 248112 h 402557"/>
                <a:gd name="connsiteX5" fmla="*/ 207966 w 243099"/>
                <a:gd name="connsiteY5" fmla="*/ 235114 h 402557"/>
                <a:gd name="connsiteX6" fmla="*/ 211024 w 243099"/>
                <a:gd name="connsiteY6" fmla="*/ 222881 h 402557"/>
                <a:gd name="connsiteX7" fmla="*/ 199555 w 243099"/>
                <a:gd name="connsiteY7" fmla="*/ 215235 h 402557"/>
                <a:gd name="connsiteX8" fmla="*/ 204908 w 243099"/>
                <a:gd name="connsiteY8" fmla="*/ 208354 h 402557"/>
                <a:gd name="connsiteX9" fmla="*/ 201849 w 243099"/>
                <a:gd name="connsiteY9" fmla="*/ 190004 h 402557"/>
                <a:gd name="connsiteX10" fmla="*/ 209495 w 243099"/>
                <a:gd name="connsiteY10" fmla="*/ 175477 h 402557"/>
                <a:gd name="connsiteX11" fmla="*/ 187322 w 243099"/>
                <a:gd name="connsiteY11" fmla="*/ 138777 h 402557"/>
                <a:gd name="connsiteX12" fmla="*/ 194203 w 243099"/>
                <a:gd name="connsiteY12" fmla="*/ 124250 h 402557"/>
                <a:gd name="connsiteX13" fmla="*/ 208731 w 243099"/>
                <a:gd name="connsiteY13" fmla="*/ 105900 h 402557"/>
                <a:gd name="connsiteX14" fmla="*/ 191910 w 243099"/>
                <a:gd name="connsiteY14" fmla="*/ 87550 h 402557"/>
                <a:gd name="connsiteX15" fmla="*/ 177383 w 243099"/>
                <a:gd name="connsiteY15" fmla="*/ 79140 h 402557"/>
                <a:gd name="connsiteX16" fmla="*/ 173560 w 243099"/>
                <a:gd name="connsiteY16" fmla="*/ 65377 h 402557"/>
                <a:gd name="connsiteX17" fmla="*/ 177383 w 243099"/>
                <a:gd name="connsiteY17" fmla="*/ 52380 h 402557"/>
                <a:gd name="connsiteX18" fmla="*/ 186558 w 243099"/>
                <a:gd name="connsiteY18" fmla="*/ 45498 h 402557"/>
                <a:gd name="connsiteX19" fmla="*/ 191910 w 243099"/>
                <a:gd name="connsiteY19" fmla="*/ 36323 h 402557"/>
                <a:gd name="connsiteX20" fmla="*/ 191910 w 243099"/>
                <a:gd name="connsiteY20" fmla="*/ 22561 h 402557"/>
                <a:gd name="connsiteX21" fmla="*/ 167443 w 243099"/>
                <a:gd name="connsiteY21" fmla="*/ 4975 h 402557"/>
                <a:gd name="connsiteX22" fmla="*/ 148328 w 243099"/>
                <a:gd name="connsiteY22" fmla="*/ 4975 h 402557"/>
                <a:gd name="connsiteX23" fmla="*/ 125391 w 243099"/>
                <a:gd name="connsiteY23" fmla="*/ 11092 h 402557"/>
                <a:gd name="connsiteX24" fmla="*/ 110864 w 243099"/>
                <a:gd name="connsiteY24" fmla="*/ 27148 h 402557"/>
                <a:gd name="connsiteX25" fmla="*/ 106276 w 243099"/>
                <a:gd name="connsiteY25" fmla="*/ 47792 h 402557"/>
                <a:gd name="connsiteX26" fmla="*/ 96337 w 243099"/>
                <a:gd name="connsiteY26" fmla="*/ 61554 h 402557"/>
                <a:gd name="connsiteX27" fmla="*/ 83339 w 243099"/>
                <a:gd name="connsiteY27" fmla="*/ 57732 h 402557"/>
                <a:gd name="connsiteX28" fmla="*/ 65754 w 243099"/>
                <a:gd name="connsiteY28" fmla="*/ 56202 h 402557"/>
                <a:gd name="connsiteX29" fmla="*/ 40523 w 243099"/>
                <a:gd name="connsiteY29" fmla="*/ 54673 h 402557"/>
                <a:gd name="connsiteX30" fmla="*/ 15292 w 243099"/>
                <a:gd name="connsiteY30" fmla="*/ 34794 h 402557"/>
                <a:gd name="connsiteX31" fmla="*/ 0 w 243099"/>
                <a:gd name="connsiteY31" fmla="*/ 47027 h 402557"/>
                <a:gd name="connsiteX32" fmla="*/ 25231 w 243099"/>
                <a:gd name="connsiteY32" fmla="*/ 66142 h 402557"/>
                <a:gd name="connsiteX33" fmla="*/ 58108 w 243099"/>
                <a:gd name="connsiteY33" fmla="*/ 86786 h 402557"/>
                <a:gd name="connsiteX34" fmla="*/ 58873 w 243099"/>
                <a:gd name="connsiteY34" fmla="*/ 109723 h 402557"/>
                <a:gd name="connsiteX35" fmla="*/ 64225 w 243099"/>
                <a:gd name="connsiteY35" fmla="*/ 131896 h 402557"/>
                <a:gd name="connsiteX36" fmla="*/ 63460 w 243099"/>
                <a:gd name="connsiteY36" fmla="*/ 152540 h 402557"/>
                <a:gd name="connsiteX37" fmla="*/ 68047 w 243099"/>
                <a:gd name="connsiteY37" fmla="*/ 165538 h 402557"/>
                <a:gd name="connsiteX38" fmla="*/ 71106 w 243099"/>
                <a:gd name="connsiteY38" fmla="*/ 177771 h 402557"/>
                <a:gd name="connsiteX39" fmla="*/ 89456 w 243099"/>
                <a:gd name="connsiteY39" fmla="*/ 186181 h 402557"/>
                <a:gd name="connsiteX40" fmla="*/ 97866 w 243099"/>
                <a:gd name="connsiteY40" fmla="*/ 204531 h 402557"/>
                <a:gd name="connsiteX41" fmla="*/ 94043 w 243099"/>
                <a:gd name="connsiteY41" fmla="*/ 212942 h 402557"/>
                <a:gd name="connsiteX42" fmla="*/ 81045 w 243099"/>
                <a:gd name="connsiteY42" fmla="*/ 223646 h 402557"/>
                <a:gd name="connsiteX43" fmla="*/ 57344 w 243099"/>
                <a:gd name="connsiteY43" fmla="*/ 248112 h 402557"/>
                <a:gd name="connsiteX44" fmla="*/ 43581 w 243099"/>
                <a:gd name="connsiteY44" fmla="*/ 259581 h 402557"/>
                <a:gd name="connsiteX45" fmla="*/ 31348 w 243099"/>
                <a:gd name="connsiteY45" fmla="*/ 272579 h 402557"/>
                <a:gd name="connsiteX46" fmla="*/ 15292 w 243099"/>
                <a:gd name="connsiteY46" fmla="*/ 280989 h 402557"/>
                <a:gd name="connsiteX47" fmla="*/ 5352 w 243099"/>
                <a:gd name="connsiteY47" fmla="*/ 296281 h 402557"/>
                <a:gd name="connsiteX48" fmla="*/ 6117 w 243099"/>
                <a:gd name="connsiteY48" fmla="*/ 310043 h 402557"/>
                <a:gd name="connsiteX49" fmla="*/ 8410 w 243099"/>
                <a:gd name="connsiteY49" fmla="*/ 326864 h 402557"/>
                <a:gd name="connsiteX50" fmla="*/ 12233 w 243099"/>
                <a:gd name="connsiteY50" fmla="*/ 354389 h 402557"/>
                <a:gd name="connsiteX51" fmla="*/ 6117 w 243099"/>
                <a:gd name="connsiteY51" fmla="*/ 379620 h 402557"/>
                <a:gd name="connsiteX52" fmla="*/ 27525 w 243099"/>
                <a:gd name="connsiteY52" fmla="*/ 388795 h 402557"/>
                <a:gd name="connsiteX53" fmla="*/ 41287 w 243099"/>
                <a:gd name="connsiteY53" fmla="*/ 396441 h 402557"/>
                <a:gd name="connsiteX54" fmla="*/ 66519 w 243099"/>
                <a:gd name="connsiteY54" fmla="*/ 402558 h 402557"/>
                <a:gd name="connsiteX55" fmla="*/ 138389 w 243099"/>
                <a:gd name="connsiteY55" fmla="*/ 384972 h 402557"/>
                <a:gd name="connsiteX56" fmla="*/ 159033 w 243099"/>
                <a:gd name="connsiteY56" fmla="*/ 382679 h 402557"/>
                <a:gd name="connsiteX57" fmla="*/ 170501 w 243099"/>
                <a:gd name="connsiteY57" fmla="*/ 368152 h 402557"/>
                <a:gd name="connsiteX58" fmla="*/ 207201 w 243099"/>
                <a:gd name="connsiteY58" fmla="*/ 339097 h 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099" h="402557">
                  <a:moveTo>
                    <a:pt x="207201" y="339097"/>
                  </a:moveTo>
                  <a:cubicBezTo>
                    <a:pt x="212553" y="326100"/>
                    <a:pt x="237020" y="316160"/>
                    <a:pt x="241607" y="304691"/>
                  </a:cubicBezTo>
                  <a:cubicBezTo>
                    <a:pt x="243901" y="298575"/>
                    <a:pt x="244666" y="296281"/>
                    <a:pt x="235491" y="285577"/>
                  </a:cubicBezTo>
                  <a:cubicBezTo>
                    <a:pt x="226316" y="274873"/>
                    <a:pt x="206437" y="267227"/>
                    <a:pt x="205672" y="261875"/>
                  </a:cubicBezTo>
                  <a:cubicBezTo>
                    <a:pt x="204908" y="255758"/>
                    <a:pt x="220964" y="254994"/>
                    <a:pt x="220199" y="248112"/>
                  </a:cubicBezTo>
                  <a:cubicBezTo>
                    <a:pt x="219435" y="241231"/>
                    <a:pt x="211024" y="241231"/>
                    <a:pt x="207966" y="235114"/>
                  </a:cubicBezTo>
                  <a:cubicBezTo>
                    <a:pt x="204908" y="228998"/>
                    <a:pt x="211789" y="225939"/>
                    <a:pt x="211024" y="222881"/>
                  </a:cubicBezTo>
                  <a:cubicBezTo>
                    <a:pt x="210260" y="219823"/>
                    <a:pt x="200320" y="218294"/>
                    <a:pt x="199555" y="215235"/>
                  </a:cubicBezTo>
                  <a:cubicBezTo>
                    <a:pt x="198791" y="211412"/>
                    <a:pt x="206437" y="212177"/>
                    <a:pt x="204908" y="208354"/>
                  </a:cubicBezTo>
                  <a:cubicBezTo>
                    <a:pt x="203378" y="203767"/>
                    <a:pt x="196497" y="196121"/>
                    <a:pt x="201849" y="190004"/>
                  </a:cubicBezTo>
                  <a:cubicBezTo>
                    <a:pt x="206437" y="183887"/>
                    <a:pt x="217141" y="190004"/>
                    <a:pt x="209495" y="175477"/>
                  </a:cubicBezTo>
                  <a:cubicBezTo>
                    <a:pt x="201849" y="160950"/>
                    <a:pt x="190380" y="143365"/>
                    <a:pt x="187322" y="138777"/>
                  </a:cubicBezTo>
                  <a:cubicBezTo>
                    <a:pt x="184264" y="134190"/>
                    <a:pt x="190380" y="127308"/>
                    <a:pt x="194203" y="124250"/>
                  </a:cubicBezTo>
                  <a:cubicBezTo>
                    <a:pt x="198026" y="121192"/>
                    <a:pt x="208731" y="110488"/>
                    <a:pt x="208731" y="105900"/>
                  </a:cubicBezTo>
                  <a:cubicBezTo>
                    <a:pt x="208731" y="101313"/>
                    <a:pt x="195733" y="89844"/>
                    <a:pt x="191910" y="87550"/>
                  </a:cubicBezTo>
                  <a:cubicBezTo>
                    <a:pt x="188852" y="85256"/>
                    <a:pt x="181206" y="86021"/>
                    <a:pt x="177383" y="79140"/>
                  </a:cubicBezTo>
                  <a:cubicBezTo>
                    <a:pt x="173560" y="72259"/>
                    <a:pt x="170501" y="69965"/>
                    <a:pt x="173560" y="65377"/>
                  </a:cubicBezTo>
                  <a:cubicBezTo>
                    <a:pt x="177383" y="60790"/>
                    <a:pt x="177383" y="56967"/>
                    <a:pt x="177383" y="52380"/>
                  </a:cubicBezTo>
                  <a:cubicBezTo>
                    <a:pt x="177383" y="47792"/>
                    <a:pt x="185029" y="51615"/>
                    <a:pt x="186558" y="45498"/>
                  </a:cubicBezTo>
                  <a:cubicBezTo>
                    <a:pt x="187322" y="42440"/>
                    <a:pt x="188852" y="39382"/>
                    <a:pt x="191910" y="36323"/>
                  </a:cubicBezTo>
                  <a:cubicBezTo>
                    <a:pt x="191910" y="31736"/>
                    <a:pt x="192675" y="26384"/>
                    <a:pt x="191910" y="22561"/>
                  </a:cubicBezTo>
                  <a:cubicBezTo>
                    <a:pt x="191145" y="15680"/>
                    <a:pt x="172031" y="13386"/>
                    <a:pt x="167443" y="4975"/>
                  </a:cubicBezTo>
                  <a:cubicBezTo>
                    <a:pt x="162856" y="-3435"/>
                    <a:pt x="152151" y="388"/>
                    <a:pt x="148328" y="4975"/>
                  </a:cubicBezTo>
                  <a:cubicBezTo>
                    <a:pt x="145270" y="9563"/>
                    <a:pt x="125391" y="3446"/>
                    <a:pt x="125391" y="11092"/>
                  </a:cubicBezTo>
                  <a:cubicBezTo>
                    <a:pt x="125391" y="17973"/>
                    <a:pt x="110864" y="19502"/>
                    <a:pt x="110864" y="27148"/>
                  </a:cubicBezTo>
                  <a:cubicBezTo>
                    <a:pt x="110864" y="35559"/>
                    <a:pt x="117745" y="49321"/>
                    <a:pt x="106276" y="47792"/>
                  </a:cubicBezTo>
                  <a:cubicBezTo>
                    <a:pt x="95573" y="46263"/>
                    <a:pt x="103218" y="52380"/>
                    <a:pt x="96337" y="61554"/>
                  </a:cubicBezTo>
                  <a:cubicBezTo>
                    <a:pt x="89456" y="70729"/>
                    <a:pt x="89456" y="55438"/>
                    <a:pt x="83339" y="57732"/>
                  </a:cubicBezTo>
                  <a:cubicBezTo>
                    <a:pt x="76458" y="60025"/>
                    <a:pt x="68812" y="50850"/>
                    <a:pt x="65754" y="56202"/>
                  </a:cubicBezTo>
                  <a:cubicBezTo>
                    <a:pt x="62696" y="62319"/>
                    <a:pt x="51227" y="57732"/>
                    <a:pt x="40523" y="54673"/>
                  </a:cubicBezTo>
                  <a:cubicBezTo>
                    <a:pt x="29818" y="52380"/>
                    <a:pt x="23702" y="36323"/>
                    <a:pt x="15292" y="34794"/>
                  </a:cubicBezTo>
                  <a:cubicBezTo>
                    <a:pt x="9175" y="34030"/>
                    <a:pt x="3058" y="38617"/>
                    <a:pt x="0" y="47027"/>
                  </a:cubicBezTo>
                  <a:cubicBezTo>
                    <a:pt x="8410" y="53144"/>
                    <a:pt x="14527" y="60790"/>
                    <a:pt x="25231" y="66142"/>
                  </a:cubicBezTo>
                  <a:cubicBezTo>
                    <a:pt x="37464" y="72259"/>
                    <a:pt x="59637" y="79140"/>
                    <a:pt x="58108" y="86786"/>
                  </a:cubicBezTo>
                  <a:cubicBezTo>
                    <a:pt x="57344" y="95196"/>
                    <a:pt x="53521" y="106665"/>
                    <a:pt x="58873" y="109723"/>
                  </a:cubicBezTo>
                  <a:cubicBezTo>
                    <a:pt x="64225" y="112781"/>
                    <a:pt x="58108" y="128073"/>
                    <a:pt x="64225" y="131896"/>
                  </a:cubicBezTo>
                  <a:cubicBezTo>
                    <a:pt x="71106" y="135719"/>
                    <a:pt x="68812" y="152540"/>
                    <a:pt x="63460" y="152540"/>
                  </a:cubicBezTo>
                  <a:cubicBezTo>
                    <a:pt x="58108" y="152540"/>
                    <a:pt x="64225" y="161715"/>
                    <a:pt x="68047" y="165538"/>
                  </a:cubicBezTo>
                  <a:cubicBezTo>
                    <a:pt x="69577" y="167067"/>
                    <a:pt x="71106" y="171654"/>
                    <a:pt x="71106" y="177771"/>
                  </a:cubicBezTo>
                  <a:cubicBezTo>
                    <a:pt x="77987" y="179300"/>
                    <a:pt x="84104" y="183123"/>
                    <a:pt x="89456" y="186181"/>
                  </a:cubicBezTo>
                  <a:cubicBezTo>
                    <a:pt x="98631" y="190769"/>
                    <a:pt x="97102" y="197650"/>
                    <a:pt x="97866" y="204531"/>
                  </a:cubicBezTo>
                  <a:cubicBezTo>
                    <a:pt x="97866" y="212177"/>
                    <a:pt x="98631" y="216764"/>
                    <a:pt x="94043" y="212942"/>
                  </a:cubicBezTo>
                  <a:cubicBezTo>
                    <a:pt x="89456" y="209883"/>
                    <a:pt x="84104" y="212942"/>
                    <a:pt x="81045" y="223646"/>
                  </a:cubicBezTo>
                  <a:cubicBezTo>
                    <a:pt x="77987" y="234350"/>
                    <a:pt x="64989" y="247348"/>
                    <a:pt x="57344" y="248112"/>
                  </a:cubicBezTo>
                  <a:cubicBezTo>
                    <a:pt x="49698" y="248877"/>
                    <a:pt x="50462" y="257287"/>
                    <a:pt x="43581" y="259581"/>
                  </a:cubicBezTo>
                  <a:cubicBezTo>
                    <a:pt x="37464" y="261110"/>
                    <a:pt x="30583" y="265698"/>
                    <a:pt x="31348" y="272579"/>
                  </a:cubicBezTo>
                  <a:cubicBezTo>
                    <a:pt x="31348" y="280225"/>
                    <a:pt x="21408" y="280989"/>
                    <a:pt x="15292" y="280989"/>
                  </a:cubicBezTo>
                  <a:cubicBezTo>
                    <a:pt x="8410" y="280989"/>
                    <a:pt x="9939" y="293223"/>
                    <a:pt x="5352" y="296281"/>
                  </a:cubicBezTo>
                  <a:cubicBezTo>
                    <a:pt x="0" y="299339"/>
                    <a:pt x="1529" y="303927"/>
                    <a:pt x="6117" y="310043"/>
                  </a:cubicBezTo>
                  <a:cubicBezTo>
                    <a:pt x="10704" y="316160"/>
                    <a:pt x="6881" y="322277"/>
                    <a:pt x="8410" y="326864"/>
                  </a:cubicBezTo>
                  <a:cubicBezTo>
                    <a:pt x="9939" y="331452"/>
                    <a:pt x="17585" y="342156"/>
                    <a:pt x="12233" y="354389"/>
                  </a:cubicBezTo>
                  <a:cubicBezTo>
                    <a:pt x="6881" y="366622"/>
                    <a:pt x="1529" y="381149"/>
                    <a:pt x="6117" y="379620"/>
                  </a:cubicBezTo>
                  <a:cubicBezTo>
                    <a:pt x="10704" y="378091"/>
                    <a:pt x="20644" y="389560"/>
                    <a:pt x="27525" y="388795"/>
                  </a:cubicBezTo>
                  <a:cubicBezTo>
                    <a:pt x="34406" y="388031"/>
                    <a:pt x="35171" y="398735"/>
                    <a:pt x="41287" y="396441"/>
                  </a:cubicBezTo>
                  <a:cubicBezTo>
                    <a:pt x="48169" y="394147"/>
                    <a:pt x="48169" y="402558"/>
                    <a:pt x="66519" y="402558"/>
                  </a:cubicBezTo>
                  <a:cubicBezTo>
                    <a:pt x="85633" y="401793"/>
                    <a:pt x="123862" y="384972"/>
                    <a:pt x="138389" y="384972"/>
                  </a:cubicBezTo>
                  <a:cubicBezTo>
                    <a:pt x="146800" y="384972"/>
                    <a:pt x="153681" y="384208"/>
                    <a:pt x="159033" y="382679"/>
                  </a:cubicBezTo>
                  <a:cubicBezTo>
                    <a:pt x="162091" y="377326"/>
                    <a:pt x="165914" y="371974"/>
                    <a:pt x="170501" y="368152"/>
                  </a:cubicBezTo>
                  <a:cubicBezTo>
                    <a:pt x="181206" y="358977"/>
                    <a:pt x="201849" y="352095"/>
                    <a:pt x="207201" y="3390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EDAAE6A9-7D26-4B80-BA93-84A49B925A99}"/>
                </a:ext>
              </a:extLst>
            </p:cNvPr>
            <p:cNvSpPr/>
            <p:nvPr/>
          </p:nvSpPr>
          <p:spPr>
            <a:xfrm>
              <a:off x="6226073" y="2937227"/>
              <a:ext cx="334660" cy="296718"/>
            </a:xfrm>
            <a:custGeom>
              <a:avLst/>
              <a:gdLst>
                <a:gd name="connsiteX0" fmla="*/ 331728 w 334660"/>
                <a:gd name="connsiteY0" fmla="*/ 251547 h 296718"/>
                <a:gd name="connsiteX1" fmla="*/ 317202 w 334660"/>
                <a:gd name="connsiteY1" fmla="*/ 264545 h 296718"/>
                <a:gd name="connsiteX2" fmla="*/ 327141 w 334660"/>
                <a:gd name="connsiteY2" fmla="*/ 296658 h 296718"/>
                <a:gd name="connsiteX3" fmla="*/ 331728 w 334660"/>
                <a:gd name="connsiteY3" fmla="*/ 251547 h 296718"/>
                <a:gd name="connsiteX4" fmla="*/ 295029 w 334660"/>
                <a:gd name="connsiteY4" fmla="*/ 68812 h 296718"/>
                <a:gd name="connsiteX5" fmla="*/ 282795 w 334660"/>
                <a:gd name="connsiteY5" fmla="*/ 64225 h 296718"/>
                <a:gd name="connsiteX6" fmla="*/ 267504 w 334660"/>
                <a:gd name="connsiteY6" fmla="*/ 56579 h 296718"/>
                <a:gd name="connsiteX7" fmla="*/ 243037 w 334660"/>
                <a:gd name="connsiteY7" fmla="*/ 51992 h 296718"/>
                <a:gd name="connsiteX8" fmla="*/ 231568 w 334660"/>
                <a:gd name="connsiteY8" fmla="*/ 43581 h 296718"/>
                <a:gd name="connsiteX9" fmla="*/ 224687 w 334660"/>
                <a:gd name="connsiteY9" fmla="*/ 32112 h 296718"/>
                <a:gd name="connsiteX10" fmla="*/ 214748 w 334660"/>
                <a:gd name="connsiteY10" fmla="*/ 37465 h 296718"/>
                <a:gd name="connsiteX11" fmla="*/ 207867 w 334660"/>
                <a:gd name="connsiteY11" fmla="*/ 29054 h 296718"/>
                <a:gd name="connsiteX12" fmla="*/ 193339 w 334660"/>
                <a:gd name="connsiteY12" fmla="*/ 19879 h 296718"/>
                <a:gd name="connsiteX13" fmla="*/ 181871 w 334660"/>
                <a:gd name="connsiteY13" fmla="*/ 12233 h 296718"/>
                <a:gd name="connsiteX14" fmla="*/ 173460 w 334660"/>
                <a:gd name="connsiteY14" fmla="*/ 3058 h 296718"/>
                <a:gd name="connsiteX15" fmla="*/ 170402 w 334660"/>
                <a:gd name="connsiteY15" fmla="*/ 0 h 296718"/>
                <a:gd name="connsiteX16" fmla="*/ 165050 w 334660"/>
                <a:gd name="connsiteY16" fmla="*/ 765 h 296718"/>
                <a:gd name="connsiteX17" fmla="*/ 151287 w 334660"/>
                <a:gd name="connsiteY17" fmla="*/ 21408 h 296718"/>
                <a:gd name="connsiteX18" fmla="*/ 127586 w 334660"/>
                <a:gd name="connsiteY18" fmla="*/ 38229 h 296718"/>
                <a:gd name="connsiteX19" fmla="*/ 112294 w 334660"/>
                <a:gd name="connsiteY19" fmla="*/ 55814 h 296718"/>
                <a:gd name="connsiteX20" fmla="*/ 83240 w 334660"/>
                <a:gd name="connsiteY20" fmla="*/ 45110 h 296718"/>
                <a:gd name="connsiteX21" fmla="*/ 69477 w 334660"/>
                <a:gd name="connsiteY21" fmla="*/ 54285 h 296718"/>
                <a:gd name="connsiteX22" fmla="*/ 72536 w 334660"/>
                <a:gd name="connsiteY22" fmla="*/ 80281 h 296718"/>
                <a:gd name="connsiteX23" fmla="*/ 52656 w 334660"/>
                <a:gd name="connsiteY23" fmla="*/ 79517 h 296718"/>
                <a:gd name="connsiteX24" fmla="*/ 38894 w 334660"/>
                <a:gd name="connsiteY24" fmla="*/ 72635 h 296718"/>
                <a:gd name="connsiteX25" fmla="*/ 15956 w 334660"/>
                <a:gd name="connsiteY25" fmla="*/ 74929 h 296718"/>
                <a:gd name="connsiteX26" fmla="*/ 1430 w 334660"/>
                <a:gd name="connsiteY26" fmla="*/ 86398 h 296718"/>
                <a:gd name="connsiteX27" fmla="*/ 4488 w 334660"/>
                <a:gd name="connsiteY27" fmla="*/ 101689 h 296718"/>
                <a:gd name="connsiteX28" fmla="*/ 35071 w 334660"/>
                <a:gd name="connsiteY28" fmla="*/ 112393 h 296718"/>
                <a:gd name="connsiteX29" fmla="*/ 54950 w 334660"/>
                <a:gd name="connsiteY29" fmla="*/ 118510 h 296718"/>
                <a:gd name="connsiteX30" fmla="*/ 62596 w 334660"/>
                <a:gd name="connsiteY30" fmla="*/ 129214 h 296718"/>
                <a:gd name="connsiteX31" fmla="*/ 80946 w 334660"/>
                <a:gd name="connsiteY31" fmla="*/ 149858 h 296718"/>
                <a:gd name="connsiteX32" fmla="*/ 87062 w 334660"/>
                <a:gd name="connsiteY32" fmla="*/ 168973 h 296718"/>
                <a:gd name="connsiteX33" fmla="*/ 84004 w 334660"/>
                <a:gd name="connsiteY33" fmla="*/ 198027 h 296718"/>
                <a:gd name="connsiteX34" fmla="*/ 73300 w 334660"/>
                <a:gd name="connsiteY34" fmla="*/ 241608 h 296718"/>
                <a:gd name="connsiteX35" fmla="*/ 71771 w 334660"/>
                <a:gd name="connsiteY35" fmla="*/ 241608 h 296718"/>
                <a:gd name="connsiteX36" fmla="*/ 84769 w 334660"/>
                <a:gd name="connsiteY36" fmla="*/ 248489 h 296718"/>
                <a:gd name="connsiteX37" fmla="*/ 106942 w 334660"/>
                <a:gd name="connsiteY37" fmla="*/ 259958 h 296718"/>
                <a:gd name="connsiteX38" fmla="*/ 125291 w 334660"/>
                <a:gd name="connsiteY38" fmla="*/ 258428 h 296718"/>
                <a:gd name="connsiteX39" fmla="*/ 135996 w 334660"/>
                <a:gd name="connsiteY39" fmla="*/ 260722 h 296718"/>
                <a:gd name="connsiteX40" fmla="*/ 163521 w 334660"/>
                <a:gd name="connsiteY40" fmla="*/ 267603 h 296718"/>
                <a:gd name="connsiteX41" fmla="*/ 187223 w 334660"/>
                <a:gd name="connsiteY41" fmla="*/ 268368 h 296718"/>
                <a:gd name="connsiteX42" fmla="*/ 185694 w 334660"/>
                <a:gd name="connsiteY42" fmla="*/ 262251 h 296718"/>
                <a:gd name="connsiteX43" fmla="*/ 204808 w 334660"/>
                <a:gd name="connsiteY43" fmla="*/ 237785 h 296718"/>
                <a:gd name="connsiteX44" fmla="*/ 247624 w 334660"/>
                <a:gd name="connsiteY44" fmla="*/ 247724 h 296718"/>
                <a:gd name="connsiteX45" fmla="*/ 274385 w 334660"/>
                <a:gd name="connsiteY45" fmla="*/ 238549 h 296718"/>
                <a:gd name="connsiteX46" fmla="*/ 288912 w 334660"/>
                <a:gd name="connsiteY46" fmla="*/ 228610 h 296718"/>
                <a:gd name="connsiteX47" fmla="*/ 291206 w 334660"/>
                <a:gd name="connsiteY47" fmla="*/ 220199 h 296718"/>
                <a:gd name="connsiteX48" fmla="*/ 280502 w 334660"/>
                <a:gd name="connsiteY48" fmla="*/ 216377 h 296718"/>
                <a:gd name="connsiteX49" fmla="*/ 275150 w 334660"/>
                <a:gd name="connsiteY49" fmla="*/ 204143 h 296718"/>
                <a:gd name="connsiteX50" fmla="*/ 268268 w 334660"/>
                <a:gd name="connsiteY50" fmla="*/ 191910 h 296718"/>
                <a:gd name="connsiteX51" fmla="*/ 272856 w 334660"/>
                <a:gd name="connsiteY51" fmla="*/ 185793 h 296718"/>
                <a:gd name="connsiteX52" fmla="*/ 277443 w 334660"/>
                <a:gd name="connsiteY52" fmla="*/ 175854 h 296718"/>
                <a:gd name="connsiteX53" fmla="*/ 275150 w 334660"/>
                <a:gd name="connsiteY53" fmla="*/ 163620 h 296718"/>
                <a:gd name="connsiteX54" fmla="*/ 271327 w 334660"/>
                <a:gd name="connsiteY54" fmla="*/ 151387 h 296718"/>
                <a:gd name="connsiteX55" fmla="*/ 261387 w 334660"/>
                <a:gd name="connsiteY55" fmla="*/ 150622 h 296718"/>
                <a:gd name="connsiteX56" fmla="*/ 258329 w 334660"/>
                <a:gd name="connsiteY56" fmla="*/ 142212 h 296718"/>
                <a:gd name="connsiteX57" fmla="*/ 273620 w 334660"/>
                <a:gd name="connsiteY57" fmla="*/ 123098 h 296718"/>
                <a:gd name="connsiteX58" fmla="*/ 285089 w 334660"/>
                <a:gd name="connsiteY58" fmla="*/ 113158 h 296718"/>
                <a:gd name="connsiteX59" fmla="*/ 290441 w 334660"/>
                <a:gd name="connsiteY59" fmla="*/ 94808 h 296718"/>
                <a:gd name="connsiteX60" fmla="*/ 299616 w 334660"/>
                <a:gd name="connsiteY60" fmla="*/ 74929 h 296718"/>
                <a:gd name="connsiteX61" fmla="*/ 295029 w 334660"/>
                <a:gd name="connsiteY61" fmla="*/ 68812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4660" h="296718">
                  <a:moveTo>
                    <a:pt x="331728" y="251547"/>
                  </a:moveTo>
                  <a:cubicBezTo>
                    <a:pt x="327905" y="251547"/>
                    <a:pt x="327141" y="258428"/>
                    <a:pt x="317202" y="264545"/>
                  </a:cubicBezTo>
                  <a:cubicBezTo>
                    <a:pt x="307262" y="270662"/>
                    <a:pt x="317202" y="298187"/>
                    <a:pt x="327141" y="296658"/>
                  </a:cubicBezTo>
                  <a:cubicBezTo>
                    <a:pt x="337081" y="295893"/>
                    <a:pt x="335551" y="252312"/>
                    <a:pt x="331728" y="251547"/>
                  </a:cubicBezTo>
                  <a:moveTo>
                    <a:pt x="295029" y="68812"/>
                  </a:moveTo>
                  <a:cubicBezTo>
                    <a:pt x="291971" y="69577"/>
                    <a:pt x="289676" y="64225"/>
                    <a:pt x="282795" y="64225"/>
                  </a:cubicBezTo>
                  <a:cubicBezTo>
                    <a:pt x="275914" y="64225"/>
                    <a:pt x="271327" y="61166"/>
                    <a:pt x="267504" y="56579"/>
                  </a:cubicBezTo>
                  <a:cubicBezTo>
                    <a:pt x="264445" y="51992"/>
                    <a:pt x="248389" y="51227"/>
                    <a:pt x="243037" y="51992"/>
                  </a:cubicBezTo>
                  <a:cubicBezTo>
                    <a:pt x="237685" y="52756"/>
                    <a:pt x="236156" y="42817"/>
                    <a:pt x="231568" y="43581"/>
                  </a:cubicBezTo>
                  <a:cubicBezTo>
                    <a:pt x="226216" y="44346"/>
                    <a:pt x="224687" y="36700"/>
                    <a:pt x="224687" y="32112"/>
                  </a:cubicBezTo>
                  <a:cubicBezTo>
                    <a:pt x="224687" y="27525"/>
                    <a:pt x="219335" y="35171"/>
                    <a:pt x="214748" y="37465"/>
                  </a:cubicBezTo>
                  <a:cubicBezTo>
                    <a:pt x="210160" y="39758"/>
                    <a:pt x="208631" y="32877"/>
                    <a:pt x="207867" y="29054"/>
                  </a:cubicBezTo>
                  <a:cubicBezTo>
                    <a:pt x="207102" y="25996"/>
                    <a:pt x="197927" y="22937"/>
                    <a:pt x="193339" y="19879"/>
                  </a:cubicBezTo>
                  <a:cubicBezTo>
                    <a:pt x="188752" y="16821"/>
                    <a:pt x="183400" y="8410"/>
                    <a:pt x="181871" y="12233"/>
                  </a:cubicBezTo>
                  <a:cubicBezTo>
                    <a:pt x="179577" y="16056"/>
                    <a:pt x="174225" y="6881"/>
                    <a:pt x="173460" y="3058"/>
                  </a:cubicBezTo>
                  <a:cubicBezTo>
                    <a:pt x="173460" y="765"/>
                    <a:pt x="171166" y="1529"/>
                    <a:pt x="170402" y="0"/>
                  </a:cubicBezTo>
                  <a:cubicBezTo>
                    <a:pt x="168873" y="765"/>
                    <a:pt x="166579" y="765"/>
                    <a:pt x="165050" y="765"/>
                  </a:cubicBezTo>
                  <a:cubicBezTo>
                    <a:pt x="156640" y="765"/>
                    <a:pt x="149758" y="6881"/>
                    <a:pt x="151287" y="21408"/>
                  </a:cubicBezTo>
                  <a:cubicBezTo>
                    <a:pt x="152817" y="35935"/>
                    <a:pt x="141348" y="37465"/>
                    <a:pt x="127586" y="38229"/>
                  </a:cubicBezTo>
                  <a:cubicBezTo>
                    <a:pt x="113823" y="38994"/>
                    <a:pt x="118411" y="50462"/>
                    <a:pt x="112294" y="55814"/>
                  </a:cubicBezTo>
                  <a:cubicBezTo>
                    <a:pt x="106177" y="60402"/>
                    <a:pt x="85534" y="53521"/>
                    <a:pt x="83240" y="45110"/>
                  </a:cubicBezTo>
                  <a:cubicBezTo>
                    <a:pt x="80181" y="37465"/>
                    <a:pt x="61831" y="45110"/>
                    <a:pt x="69477" y="54285"/>
                  </a:cubicBezTo>
                  <a:cubicBezTo>
                    <a:pt x="77123" y="63460"/>
                    <a:pt x="77123" y="76458"/>
                    <a:pt x="72536" y="80281"/>
                  </a:cubicBezTo>
                  <a:cubicBezTo>
                    <a:pt x="67948" y="84104"/>
                    <a:pt x="58773" y="74164"/>
                    <a:pt x="52656" y="79517"/>
                  </a:cubicBezTo>
                  <a:cubicBezTo>
                    <a:pt x="46540" y="84104"/>
                    <a:pt x="45775" y="74929"/>
                    <a:pt x="38894" y="72635"/>
                  </a:cubicBezTo>
                  <a:cubicBezTo>
                    <a:pt x="31248" y="69577"/>
                    <a:pt x="28190" y="76458"/>
                    <a:pt x="15956" y="74929"/>
                  </a:cubicBezTo>
                  <a:cubicBezTo>
                    <a:pt x="3723" y="74164"/>
                    <a:pt x="-3158" y="81046"/>
                    <a:pt x="1430" y="86398"/>
                  </a:cubicBezTo>
                  <a:cubicBezTo>
                    <a:pt x="6017" y="91750"/>
                    <a:pt x="665" y="97102"/>
                    <a:pt x="4488" y="101689"/>
                  </a:cubicBezTo>
                  <a:cubicBezTo>
                    <a:pt x="8311" y="106277"/>
                    <a:pt x="23602" y="105512"/>
                    <a:pt x="35071" y="112393"/>
                  </a:cubicBezTo>
                  <a:cubicBezTo>
                    <a:pt x="46540" y="118510"/>
                    <a:pt x="49598" y="113158"/>
                    <a:pt x="54950" y="118510"/>
                  </a:cubicBezTo>
                  <a:cubicBezTo>
                    <a:pt x="61067" y="123098"/>
                    <a:pt x="61831" y="120039"/>
                    <a:pt x="62596" y="129214"/>
                  </a:cubicBezTo>
                  <a:cubicBezTo>
                    <a:pt x="62596" y="138389"/>
                    <a:pt x="69477" y="146800"/>
                    <a:pt x="80946" y="149858"/>
                  </a:cubicBezTo>
                  <a:cubicBezTo>
                    <a:pt x="92415" y="152916"/>
                    <a:pt x="84004" y="161327"/>
                    <a:pt x="87062" y="168973"/>
                  </a:cubicBezTo>
                  <a:cubicBezTo>
                    <a:pt x="90121" y="176618"/>
                    <a:pt x="81711" y="188087"/>
                    <a:pt x="84004" y="198027"/>
                  </a:cubicBezTo>
                  <a:cubicBezTo>
                    <a:pt x="85534" y="207966"/>
                    <a:pt x="78652" y="239314"/>
                    <a:pt x="73300" y="241608"/>
                  </a:cubicBezTo>
                  <a:cubicBezTo>
                    <a:pt x="73300" y="241608"/>
                    <a:pt x="72536" y="241608"/>
                    <a:pt x="71771" y="241608"/>
                  </a:cubicBezTo>
                  <a:cubicBezTo>
                    <a:pt x="77123" y="244666"/>
                    <a:pt x="82475" y="246960"/>
                    <a:pt x="84769" y="248489"/>
                  </a:cubicBezTo>
                  <a:cubicBezTo>
                    <a:pt x="90121" y="252312"/>
                    <a:pt x="100825" y="255370"/>
                    <a:pt x="106942" y="259958"/>
                  </a:cubicBezTo>
                  <a:cubicBezTo>
                    <a:pt x="113823" y="264545"/>
                    <a:pt x="125291" y="263781"/>
                    <a:pt x="125291" y="258428"/>
                  </a:cubicBezTo>
                  <a:cubicBezTo>
                    <a:pt x="125291" y="253076"/>
                    <a:pt x="132173" y="256899"/>
                    <a:pt x="135996" y="260722"/>
                  </a:cubicBezTo>
                  <a:cubicBezTo>
                    <a:pt x="139819" y="265310"/>
                    <a:pt x="155875" y="266074"/>
                    <a:pt x="163521" y="267603"/>
                  </a:cubicBezTo>
                  <a:cubicBezTo>
                    <a:pt x="169638" y="269133"/>
                    <a:pt x="178812" y="268368"/>
                    <a:pt x="187223" y="268368"/>
                  </a:cubicBezTo>
                  <a:cubicBezTo>
                    <a:pt x="187223" y="266074"/>
                    <a:pt x="186458" y="264545"/>
                    <a:pt x="185694" y="262251"/>
                  </a:cubicBezTo>
                  <a:cubicBezTo>
                    <a:pt x="181871" y="248489"/>
                    <a:pt x="193339" y="240079"/>
                    <a:pt x="204808" y="237785"/>
                  </a:cubicBezTo>
                  <a:cubicBezTo>
                    <a:pt x="216277" y="236256"/>
                    <a:pt x="240743" y="243137"/>
                    <a:pt x="247624" y="247724"/>
                  </a:cubicBezTo>
                  <a:cubicBezTo>
                    <a:pt x="254506" y="252312"/>
                    <a:pt x="262916" y="250783"/>
                    <a:pt x="274385" y="238549"/>
                  </a:cubicBezTo>
                  <a:cubicBezTo>
                    <a:pt x="279737" y="232433"/>
                    <a:pt x="285089" y="230139"/>
                    <a:pt x="288912" y="228610"/>
                  </a:cubicBezTo>
                  <a:cubicBezTo>
                    <a:pt x="288912" y="225551"/>
                    <a:pt x="290441" y="223258"/>
                    <a:pt x="291206" y="220199"/>
                  </a:cubicBezTo>
                  <a:cubicBezTo>
                    <a:pt x="292735" y="215612"/>
                    <a:pt x="285854" y="217141"/>
                    <a:pt x="280502" y="216377"/>
                  </a:cubicBezTo>
                  <a:cubicBezTo>
                    <a:pt x="275150" y="215612"/>
                    <a:pt x="272091" y="210260"/>
                    <a:pt x="275150" y="204143"/>
                  </a:cubicBezTo>
                  <a:cubicBezTo>
                    <a:pt x="278973" y="198027"/>
                    <a:pt x="272091" y="198027"/>
                    <a:pt x="268268" y="191910"/>
                  </a:cubicBezTo>
                  <a:cubicBezTo>
                    <a:pt x="264445" y="185793"/>
                    <a:pt x="269797" y="187322"/>
                    <a:pt x="272856" y="185793"/>
                  </a:cubicBezTo>
                  <a:cubicBezTo>
                    <a:pt x="275914" y="184264"/>
                    <a:pt x="279737" y="177383"/>
                    <a:pt x="277443" y="175854"/>
                  </a:cubicBezTo>
                  <a:cubicBezTo>
                    <a:pt x="275150" y="174325"/>
                    <a:pt x="272856" y="170502"/>
                    <a:pt x="275150" y="163620"/>
                  </a:cubicBezTo>
                  <a:cubicBezTo>
                    <a:pt x="277443" y="157504"/>
                    <a:pt x="271327" y="156739"/>
                    <a:pt x="271327" y="151387"/>
                  </a:cubicBezTo>
                  <a:cubicBezTo>
                    <a:pt x="271327" y="146800"/>
                    <a:pt x="265975" y="144506"/>
                    <a:pt x="261387" y="150622"/>
                  </a:cubicBezTo>
                  <a:cubicBezTo>
                    <a:pt x="256800" y="156739"/>
                    <a:pt x="255270" y="152152"/>
                    <a:pt x="258329" y="142212"/>
                  </a:cubicBezTo>
                  <a:cubicBezTo>
                    <a:pt x="261387" y="132273"/>
                    <a:pt x="272091" y="128450"/>
                    <a:pt x="273620" y="123098"/>
                  </a:cubicBezTo>
                  <a:cubicBezTo>
                    <a:pt x="274385" y="117746"/>
                    <a:pt x="280502" y="113158"/>
                    <a:pt x="285089" y="113158"/>
                  </a:cubicBezTo>
                  <a:cubicBezTo>
                    <a:pt x="289676" y="113158"/>
                    <a:pt x="288912" y="101689"/>
                    <a:pt x="290441" y="94808"/>
                  </a:cubicBezTo>
                  <a:cubicBezTo>
                    <a:pt x="291971" y="87927"/>
                    <a:pt x="292735" y="81046"/>
                    <a:pt x="299616" y="74929"/>
                  </a:cubicBezTo>
                  <a:cubicBezTo>
                    <a:pt x="306497" y="70341"/>
                    <a:pt x="298087" y="68048"/>
                    <a:pt x="295029" y="688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5C4B36F-E367-4B52-B965-5953FB7F986C}"/>
                </a:ext>
              </a:extLst>
            </p:cNvPr>
            <p:cNvSpPr/>
            <p:nvPr/>
          </p:nvSpPr>
          <p:spPr>
            <a:xfrm>
              <a:off x="6226073" y="2937227"/>
              <a:ext cx="334660" cy="296718"/>
            </a:xfrm>
            <a:custGeom>
              <a:avLst/>
              <a:gdLst>
                <a:gd name="connsiteX0" fmla="*/ 331728 w 334660"/>
                <a:gd name="connsiteY0" fmla="*/ 251547 h 296718"/>
                <a:gd name="connsiteX1" fmla="*/ 317202 w 334660"/>
                <a:gd name="connsiteY1" fmla="*/ 264545 h 296718"/>
                <a:gd name="connsiteX2" fmla="*/ 327141 w 334660"/>
                <a:gd name="connsiteY2" fmla="*/ 296658 h 296718"/>
                <a:gd name="connsiteX3" fmla="*/ 331728 w 334660"/>
                <a:gd name="connsiteY3" fmla="*/ 251547 h 296718"/>
                <a:gd name="connsiteX4" fmla="*/ 295029 w 334660"/>
                <a:gd name="connsiteY4" fmla="*/ 68812 h 296718"/>
                <a:gd name="connsiteX5" fmla="*/ 282795 w 334660"/>
                <a:gd name="connsiteY5" fmla="*/ 64225 h 296718"/>
                <a:gd name="connsiteX6" fmla="*/ 267504 w 334660"/>
                <a:gd name="connsiteY6" fmla="*/ 56579 h 296718"/>
                <a:gd name="connsiteX7" fmla="*/ 243037 w 334660"/>
                <a:gd name="connsiteY7" fmla="*/ 51992 h 296718"/>
                <a:gd name="connsiteX8" fmla="*/ 231568 w 334660"/>
                <a:gd name="connsiteY8" fmla="*/ 43581 h 296718"/>
                <a:gd name="connsiteX9" fmla="*/ 224687 w 334660"/>
                <a:gd name="connsiteY9" fmla="*/ 32112 h 296718"/>
                <a:gd name="connsiteX10" fmla="*/ 214748 w 334660"/>
                <a:gd name="connsiteY10" fmla="*/ 37465 h 296718"/>
                <a:gd name="connsiteX11" fmla="*/ 207867 w 334660"/>
                <a:gd name="connsiteY11" fmla="*/ 29054 h 296718"/>
                <a:gd name="connsiteX12" fmla="*/ 193339 w 334660"/>
                <a:gd name="connsiteY12" fmla="*/ 19879 h 296718"/>
                <a:gd name="connsiteX13" fmla="*/ 181871 w 334660"/>
                <a:gd name="connsiteY13" fmla="*/ 12233 h 296718"/>
                <a:gd name="connsiteX14" fmla="*/ 173460 w 334660"/>
                <a:gd name="connsiteY14" fmla="*/ 3058 h 296718"/>
                <a:gd name="connsiteX15" fmla="*/ 170402 w 334660"/>
                <a:gd name="connsiteY15" fmla="*/ 0 h 296718"/>
                <a:gd name="connsiteX16" fmla="*/ 165050 w 334660"/>
                <a:gd name="connsiteY16" fmla="*/ 765 h 296718"/>
                <a:gd name="connsiteX17" fmla="*/ 151287 w 334660"/>
                <a:gd name="connsiteY17" fmla="*/ 21408 h 296718"/>
                <a:gd name="connsiteX18" fmla="*/ 127586 w 334660"/>
                <a:gd name="connsiteY18" fmla="*/ 38229 h 296718"/>
                <a:gd name="connsiteX19" fmla="*/ 112294 w 334660"/>
                <a:gd name="connsiteY19" fmla="*/ 55814 h 296718"/>
                <a:gd name="connsiteX20" fmla="*/ 83240 w 334660"/>
                <a:gd name="connsiteY20" fmla="*/ 45110 h 296718"/>
                <a:gd name="connsiteX21" fmla="*/ 69477 w 334660"/>
                <a:gd name="connsiteY21" fmla="*/ 54285 h 296718"/>
                <a:gd name="connsiteX22" fmla="*/ 72536 w 334660"/>
                <a:gd name="connsiteY22" fmla="*/ 80281 h 296718"/>
                <a:gd name="connsiteX23" fmla="*/ 52656 w 334660"/>
                <a:gd name="connsiteY23" fmla="*/ 79517 h 296718"/>
                <a:gd name="connsiteX24" fmla="*/ 38894 w 334660"/>
                <a:gd name="connsiteY24" fmla="*/ 72635 h 296718"/>
                <a:gd name="connsiteX25" fmla="*/ 15956 w 334660"/>
                <a:gd name="connsiteY25" fmla="*/ 74929 h 296718"/>
                <a:gd name="connsiteX26" fmla="*/ 1430 w 334660"/>
                <a:gd name="connsiteY26" fmla="*/ 86398 h 296718"/>
                <a:gd name="connsiteX27" fmla="*/ 4488 w 334660"/>
                <a:gd name="connsiteY27" fmla="*/ 101689 h 296718"/>
                <a:gd name="connsiteX28" fmla="*/ 35071 w 334660"/>
                <a:gd name="connsiteY28" fmla="*/ 112393 h 296718"/>
                <a:gd name="connsiteX29" fmla="*/ 54950 w 334660"/>
                <a:gd name="connsiteY29" fmla="*/ 118510 h 296718"/>
                <a:gd name="connsiteX30" fmla="*/ 62596 w 334660"/>
                <a:gd name="connsiteY30" fmla="*/ 129214 h 296718"/>
                <a:gd name="connsiteX31" fmla="*/ 80946 w 334660"/>
                <a:gd name="connsiteY31" fmla="*/ 149858 h 296718"/>
                <a:gd name="connsiteX32" fmla="*/ 87062 w 334660"/>
                <a:gd name="connsiteY32" fmla="*/ 168973 h 296718"/>
                <a:gd name="connsiteX33" fmla="*/ 84004 w 334660"/>
                <a:gd name="connsiteY33" fmla="*/ 198027 h 296718"/>
                <a:gd name="connsiteX34" fmla="*/ 73300 w 334660"/>
                <a:gd name="connsiteY34" fmla="*/ 241608 h 296718"/>
                <a:gd name="connsiteX35" fmla="*/ 71771 w 334660"/>
                <a:gd name="connsiteY35" fmla="*/ 241608 h 296718"/>
                <a:gd name="connsiteX36" fmla="*/ 84769 w 334660"/>
                <a:gd name="connsiteY36" fmla="*/ 248489 h 296718"/>
                <a:gd name="connsiteX37" fmla="*/ 106942 w 334660"/>
                <a:gd name="connsiteY37" fmla="*/ 259958 h 296718"/>
                <a:gd name="connsiteX38" fmla="*/ 125291 w 334660"/>
                <a:gd name="connsiteY38" fmla="*/ 258428 h 296718"/>
                <a:gd name="connsiteX39" fmla="*/ 135996 w 334660"/>
                <a:gd name="connsiteY39" fmla="*/ 260722 h 296718"/>
                <a:gd name="connsiteX40" fmla="*/ 163521 w 334660"/>
                <a:gd name="connsiteY40" fmla="*/ 267603 h 296718"/>
                <a:gd name="connsiteX41" fmla="*/ 187223 w 334660"/>
                <a:gd name="connsiteY41" fmla="*/ 268368 h 296718"/>
                <a:gd name="connsiteX42" fmla="*/ 185694 w 334660"/>
                <a:gd name="connsiteY42" fmla="*/ 262251 h 296718"/>
                <a:gd name="connsiteX43" fmla="*/ 204808 w 334660"/>
                <a:gd name="connsiteY43" fmla="*/ 237785 h 296718"/>
                <a:gd name="connsiteX44" fmla="*/ 247624 w 334660"/>
                <a:gd name="connsiteY44" fmla="*/ 247724 h 296718"/>
                <a:gd name="connsiteX45" fmla="*/ 274385 w 334660"/>
                <a:gd name="connsiteY45" fmla="*/ 238549 h 296718"/>
                <a:gd name="connsiteX46" fmla="*/ 288912 w 334660"/>
                <a:gd name="connsiteY46" fmla="*/ 228610 h 296718"/>
                <a:gd name="connsiteX47" fmla="*/ 291206 w 334660"/>
                <a:gd name="connsiteY47" fmla="*/ 220199 h 296718"/>
                <a:gd name="connsiteX48" fmla="*/ 280502 w 334660"/>
                <a:gd name="connsiteY48" fmla="*/ 216377 h 296718"/>
                <a:gd name="connsiteX49" fmla="*/ 275150 w 334660"/>
                <a:gd name="connsiteY49" fmla="*/ 204143 h 296718"/>
                <a:gd name="connsiteX50" fmla="*/ 268268 w 334660"/>
                <a:gd name="connsiteY50" fmla="*/ 191910 h 296718"/>
                <a:gd name="connsiteX51" fmla="*/ 272856 w 334660"/>
                <a:gd name="connsiteY51" fmla="*/ 185793 h 296718"/>
                <a:gd name="connsiteX52" fmla="*/ 277443 w 334660"/>
                <a:gd name="connsiteY52" fmla="*/ 175854 h 296718"/>
                <a:gd name="connsiteX53" fmla="*/ 275150 w 334660"/>
                <a:gd name="connsiteY53" fmla="*/ 163620 h 296718"/>
                <a:gd name="connsiteX54" fmla="*/ 271327 w 334660"/>
                <a:gd name="connsiteY54" fmla="*/ 151387 h 296718"/>
                <a:gd name="connsiteX55" fmla="*/ 261387 w 334660"/>
                <a:gd name="connsiteY55" fmla="*/ 150622 h 296718"/>
                <a:gd name="connsiteX56" fmla="*/ 258329 w 334660"/>
                <a:gd name="connsiteY56" fmla="*/ 142212 h 296718"/>
                <a:gd name="connsiteX57" fmla="*/ 273620 w 334660"/>
                <a:gd name="connsiteY57" fmla="*/ 123098 h 296718"/>
                <a:gd name="connsiteX58" fmla="*/ 285089 w 334660"/>
                <a:gd name="connsiteY58" fmla="*/ 113158 h 296718"/>
                <a:gd name="connsiteX59" fmla="*/ 290441 w 334660"/>
                <a:gd name="connsiteY59" fmla="*/ 94808 h 296718"/>
                <a:gd name="connsiteX60" fmla="*/ 299616 w 334660"/>
                <a:gd name="connsiteY60" fmla="*/ 74929 h 296718"/>
                <a:gd name="connsiteX61" fmla="*/ 295029 w 334660"/>
                <a:gd name="connsiteY61" fmla="*/ 68812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4660" h="296718">
                  <a:moveTo>
                    <a:pt x="331728" y="251547"/>
                  </a:moveTo>
                  <a:cubicBezTo>
                    <a:pt x="327905" y="251547"/>
                    <a:pt x="327141" y="258428"/>
                    <a:pt x="317202" y="264545"/>
                  </a:cubicBezTo>
                  <a:cubicBezTo>
                    <a:pt x="307262" y="270662"/>
                    <a:pt x="317202" y="298187"/>
                    <a:pt x="327141" y="296658"/>
                  </a:cubicBezTo>
                  <a:cubicBezTo>
                    <a:pt x="337081" y="295893"/>
                    <a:pt x="335551" y="252312"/>
                    <a:pt x="331728" y="251547"/>
                  </a:cubicBezTo>
                  <a:moveTo>
                    <a:pt x="295029" y="68812"/>
                  </a:moveTo>
                  <a:cubicBezTo>
                    <a:pt x="291971" y="69577"/>
                    <a:pt x="289676" y="64225"/>
                    <a:pt x="282795" y="64225"/>
                  </a:cubicBezTo>
                  <a:cubicBezTo>
                    <a:pt x="275914" y="64225"/>
                    <a:pt x="271327" y="61166"/>
                    <a:pt x="267504" y="56579"/>
                  </a:cubicBezTo>
                  <a:cubicBezTo>
                    <a:pt x="264445" y="51992"/>
                    <a:pt x="248389" y="51227"/>
                    <a:pt x="243037" y="51992"/>
                  </a:cubicBezTo>
                  <a:cubicBezTo>
                    <a:pt x="237685" y="52756"/>
                    <a:pt x="236156" y="42817"/>
                    <a:pt x="231568" y="43581"/>
                  </a:cubicBezTo>
                  <a:cubicBezTo>
                    <a:pt x="226216" y="44346"/>
                    <a:pt x="224687" y="36700"/>
                    <a:pt x="224687" y="32112"/>
                  </a:cubicBezTo>
                  <a:cubicBezTo>
                    <a:pt x="224687" y="27525"/>
                    <a:pt x="219335" y="35171"/>
                    <a:pt x="214748" y="37465"/>
                  </a:cubicBezTo>
                  <a:cubicBezTo>
                    <a:pt x="210160" y="39758"/>
                    <a:pt x="208631" y="32877"/>
                    <a:pt x="207867" y="29054"/>
                  </a:cubicBezTo>
                  <a:cubicBezTo>
                    <a:pt x="207102" y="25996"/>
                    <a:pt x="197927" y="22937"/>
                    <a:pt x="193339" y="19879"/>
                  </a:cubicBezTo>
                  <a:cubicBezTo>
                    <a:pt x="188752" y="16821"/>
                    <a:pt x="183400" y="8410"/>
                    <a:pt x="181871" y="12233"/>
                  </a:cubicBezTo>
                  <a:cubicBezTo>
                    <a:pt x="179577" y="16056"/>
                    <a:pt x="174225" y="6881"/>
                    <a:pt x="173460" y="3058"/>
                  </a:cubicBezTo>
                  <a:cubicBezTo>
                    <a:pt x="173460" y="765"/>
                    <a:pt x="171166" y="1529"/>
                    <a:pt x="170402" y="0"/>
                  </a:cubicBezTo>
                  <a:cubicBezTo>
                    <a:pt x="168873" y="765"/>
                    <a:pt x="166579" y="765"/>
                    <a:pt x="165050" y="765"/>
                  </a:cubicBezTo>
                  <a:cubicBezTo>
                    <a:pt x="156640" y="765"/>
                    <a:pt x="149758" y="6881"/>
                    <a:pt x="151287" y="21408"/>
                  </a:cubicBezTo>
                  <a:cubicBezTo>
                    <a:pt x="152817" y="35935"/>
                    <a:pt x="141348" y="37465"/>
                    <a:pt x="127586" y="38229"/>
                  </a:cubicBezTo>
                  <a:cubicBezTo>
                    <a:pt x="113823" y="38994"/>
                    <a:pt x="118411" y="50462"/>
                    <a:pt x="112294" y="55814"/>
                  </a:cubicBezTo>
                  <a:cubicBezTo>
                    <a:pt x="106177" y="60402"/>
                    <a:pt x="85534" y="53521"/>
                    <a:pt x="83240" y="45110"/>
                  </a:cubicBezTo>
                  <a:cubicBezTo>
                    <a:pt x="80181" y="37465"/>
                    <a:pt x="61831" y="45110"/>
                    <a:pt x="69477" y="54285"/>
                  </a:cubicBezTo>
                  <a:cubicBezTo>
                    <a:pt x="77123" y="63460"/>
                    <a:pt x="77123" y="76458"/>
                    <a:pt x="72536" y="80281"/>
                  </a:cubicBezTo>
                  <a:cubicBezTo>
                    <a:pt x="67948" y="84104"/>
                    <a:pt x="58773" y="74164"/>
                    <a:pt x="52656" y="79517"/>
                  </a:cubicBezTo>
                  <a:cubicBezTo>
                    <a:pt x="46540" y="84104"/>
                    <a:pt x="45775" y="74929"/>
                    <a:pt x="38894" y="72635"/>
                  </a:cubicBezTo>
                  <a:cubicBezTo>
                    <a:pt x="31248" y="69577"/>
                    <a:pt x="28190" y="76458"/>
                    <a:pt x="15956" y="74929"/>
                  </a:cubicBezTo>
                  <a:cubicBezTo>
                    <a:pt x="3723" y="74164"/>
                    <a:pt x="-3158" y="81046"/>
                    <a:pt x="1430" y="86398"/>
                  </a:cubicBezTo>
                  <a:cubicBezTo>
                    <a:pt x="6017" y="91750"/>
                    <a:pt x="665" y="97102"/>
                    <a:pt x="4488" y="101689"/>
                  </a:cubicBezTo>
                  <a:cubicBezTo>
                    <a:pt x="8311" y="106277"/>
                    <a:pt x="23602" y="105512"/>
                    <a:pt x="35071" y="112393"/>
                  </a:cubicBezTo>
                  <a:cubicBezTo>
                    <a:pt x="46540" y="118510"/>
                    <a:pt x="49598" y="113158"/>
                    <a:pt x="54950" y="118510"/>
                  </a:cubicBezTo>
                  <a:cubicBezTo>
                    <a:pt x="61067" y="123098"/>
                    <a:pt x="61831" y="120039"/>
                    <a:pt x="62596" y="129214"/>
                  </a:cubicBezTo>
                  <a:cubicBezTo>
                    <a:pt x="62596" y="138389"/>
                    <a:pt x="69477" y="146800"/>
                    <a:pt x="80946" y="149858"/>
                  </a:cubicBezTo>
                  <a:cubicBezTo>
                    <a:pt x="92415" y="152916"/>
                    <a:pt x="84004" y="161327"/>
                    <a:pt x="87062" y="168973"/>
                  </a:cubicBezTo>
                  <a:cubicBezTo>
                    <a:pt x="90121" y="176618"/>
                    <a:pt x="81711" y="188087"/>
                    <a:pt x="84004" y="198027"/>
                  </a:cubicBezTo>
                  <a:cubicBezTo>
                    <a:pt x="85534" y="207966"/>
                    <a:pt x="78652" y="239314"/>
                    <a:pt x="73300" y="241608"/>
                  </a:cubicBezTo>
                  <a:cubicBezTo>
                    <a:pt x="73300" y="241608"/>
                    <a:pt x="72536" y="241608"/>
                    <a:pt x="71771" y="241608"/>
                  </a:cubicBezTo>
                  <a:cubicBezTo>
                    <a:pt x="77123" y="244666"/>
                    <a:pt x="82475" y="246960"/>
                    <a:pt x="84769" y="248489"/>
                  </a:cubicBezTo>
                  <a:cubicBezTo>
                    <a:pt x="90121" y="252312"/>
                    <a:pt x="100825" y="255370"/>
                    <a:pt x="106942" y="259958"/>
                  </a:cubicBezTo>
                  <a:cubicBezTo>
                    <a:pt x="113823" y="264545"/>
                    <a:pt x="125291" y="263781"/>
                    <a:pt x="125291" y="258428"/>
                  </a:cubicBezTo>
                  <a:cubicBezTo>
                    <a:pt x="125291" y="253076"/>
                    <a:pt x="132173" y="256899"/>
                    <a:pt x="135996" y="260722"/>
                  </a:cubicBezTo>
                  <a:cubicBezTo>
                    <a:pt x="139819" y="265310"/>
                    <a:pt x="155875" y="266074"/>
                    <a:pt x="163521" y="267603"/>
                  </a:cubicBezTo>
                  <a:cubicBezTo>
                    <a:pt x="169638" y="269133"/>
                    <a:pt x="178812" y="268368"/>
                    <a:pt x="187223" y="268368"/>
                  </a:cubicBezTo>
                  <a:cubicBezTo>
                    <a:pt x="187223" y="266074"/>
                    <a:pt x="186458" y="264545"/>
                    <a:pt x="185694" y="262251"/>
                  </a:cubicBezTo>
                  <a:cubicBezTo>
                    <a:pt x="181871" y="248489"/>
                    <a:pt x="193339" y="240079"/>
                    <a:pt x="204808" y="237785"/>
                  </a:cubicBezTo>
                  <a:cubicBezTo>
                    <a:pt x="216277" y="236256"/>
                    <a:pt x="240743" y="243137"/>
                    <a:pt x="247624" y="247724"/>
                  </a:cubicBezTo>
                  <a:cubicBezTo>
                    <a:pt x="254506" y="252312"/>
                    <a:pt x="262916" y="250783"/>
                    <a:pt x="274385" y="238549"/>
                  </a:cubicBezTo>
                  <a:cubicBezTo>
                    <a:pt x="279737" y="232433"/>
                    <a:pt x="285089" y="230139"/>
                    <a:pt x="288912" y="228610"/>
                  </a:cubicBezTo>
                  <a:cubicBezTo>
                    <a:pt x="288912" y="225551"/>
                    <a:pt x="290441" y="223258"/>
                    <a:pt x="291206" y="220199"/>
                  </a:cubicBezTo>
                  <a:cubicBezTo>
                    <a:pt x="292735" y="215612"/>
                    <a:pt x="285854" y="217141"/>
                    <a:pt x="280502" y="216377"/>
                  </a:cubicBezTo>
                  <a:cubicBezTo>
                    <a:pt x="275150" y="215612"/>
                    <a:pt x="272091" y="210260"/>
                    <a:pt x="275150" y="204143"/>
                  </a:cubicBezTo>
                  <a:cubicBezTo>
                    <a:pt x="278973" y="198027"/>
                    <a:pt x="272091" y="198027"/>
                    <a:pt x="268268" y="191910"/>
                  </a:cubicBezTo>
                  <a:cubicBezTo>
                    <a:pt x="264445" y="185793"/>
                    <a:pt x="269797" y="187322"/>
                    <a:pt x="272856" y="185793"/>
                  </a:cubicBezTo>
                  <a:cubicBezTo>
                    <a:pt x="275914" y="184264"/>
                    <a:pt x="279737" y="177383"/>
                    <a:pt x="277443" y="175854"/>
                  </a:cubicBezTo>
                  <a:cubicBezTo>
                    <a:pt x="275150" y="174325"/>
                    <a:pt x="272856" y="170502"/>
                    <a:pt x="275150" y="163620"/>
                  </a:cubicBezTo>
                  <a:cubicBezTo>
                    <a:pt x="277443" y="157504"/>
                    <a:pt x="271327" y="156739"/>
                    <a:pt x="271327" y="151387"/>
                  </a:cubicBezTo>
                  <a:cubicBezTo>
                    <a:pt x="271327" y="146800"/>
                    <a:pt x="265975" y="144506"/>
                    <a:pt x="261387" y="150622"/>
                  </a:cubicBezTo>
                  <a:cubicBezTo>
                    <a:pt x="256800" y="156739"/>
                    <a:pt x="255270" y="152152"/>
                    <a:pt x="258329" y="142212"/>
                  </a:cubicBezTo>
                  <a:cubicBezTo>
                    <a:pt x="261387" y="132273"/>
                    <a:pt x="272091" y="128450"/>
                    <a:pt x="273620" y="123098"/>
                  </a:cubicBezTo>
                  <a:cubicBezTo>
                    <a:pt x="274385" y="117746"/>
                    <a:pt x="280502" y="113158"/>
                    <a:pt x="285089" y="113158"/>
                  </a:cubicBezTo>
                  <a:cubicBezTo>
                    <a:pt x="289676" y="113158"/>
                    <a:pt x="288912" y="101689"/>
                    <a:pt x="290441" y="94808"/>
                  </a:cubicBezTo>
                  <a:cubicBezTo>
                    <a:pt x="291971" y="87927"/>
                    <a:pt x="292735" y="81046"/>
                    <a:pt x="299616" y="74929"/>
                  </a:cubicBezTo>
                  <a:cubicBezTo>
                    <a:pt x="306497" y="70341"/>
                    <a:pt x="298087" y="68048"/>
                    <a:pt x="295029" y="688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C18271DD-1491-402A-A705-ABC4A4B17837}"/>
                </a:ext>
              </a:extLst>
            </p:cNvPr>
            <p:cNvSpPr/>
            <p:nvPr/>
          </p:nvSpPr>
          <p:spPr>
            <a:xfrm>
              <a:off x="6121707" y="3166601"/>
              <a:ext cx="294162" cy="220266"/>
            </a:xfrm>
            <a:custGeom>
              <a:avLst/>
              <a:gdLst>
                <a:gd name="connsiteX0" fmla="*/ 293882 w 294162"/>
                <a:gd name="connsiteY0" fmla="*/ 118510 h 220266"/>
                <a:gd name="connsiteX1" fmla="*/ 274003 w 294162"/>
                <a:gd name="connsiteY1" fmla="*/ 125391 h 220266"/>
                <a:gd name="connsiteX2" fmla="*/ 293882 w 294162"/>
                <a:gd name="connsiteY2" fmla="*/ 118510 h 220266"/>
                <a:gd name="connsiteX3" fmla="*/ 292353 w 294162"/>
                <a:gd name="connsiteY3" fmla="*/ 39758 h 220266"/>
                <a:gd name="connsiteX4" fmla="*/ 268651 w 294162"/>
                <a:gd name="connsiteY4" fmla="*/ 38994 h 220266"/>
                <a:gd name="connsiteX5" fmla="*/ 241126 w 294162"/>
                <a:gd name="connsiteY5" fmla="*/ 32112 h 220266"/>
                <a:gd name="connsiteX6" fmla="*/ 230422 w 294162"/>
                <a:gd name="connsiteY6" fmla="*/ 29819 h 220266"/>
                <a:gd name="connsiteX7" fmla="*/ 212072 w 294162"/>
                <a:gd name="connsiteY7" fmla="*/ 31348 h 220266"/>
                <a:gd name="connsiteX8" fmla="*/ 189135 w 294162"/>
                <a:gd name="connsiteY8" fmla="*/ 19879 h 220266"/>
                <a:gd name="connsiteX9" fmla="*/ 176137 w 294162"/>
                <a:gd name="connsiteY9" fmla="*/ 12998 h 220266"/>
                <a:gd name="connsiteX10" fmla="*/ 135614 w 294162"/>
                <a:gd name="connsiteY10" fmla="*/ 8410 h 220266"/>
                <a:gd name="connsiteX11" fmla="*/ 59156 w 294162"/>
                <a:gd name="connsiteY11" fmla="*/ 7646 h 220266"/>
                <a:gd name="connsiteX12" fmla="*/ 30866 w 294162"/>
                <a:gd name="connsiteY12" fmla="*/ 0 h 220266"/>
                <a:gd name="connsiteX13" fmla="*/ 11752 w 294162"/>
                <a:gd name="connsiteY13" fmla="*/ 12233 h 220266"/>
                <a:gd name="connsiteX14" fmla="*/ 6400 w 294162"/>
                <a:gd name="connsiteY14" fmla="*/ 29819 h 220266"/>
                <a:gd name="connsiteX15" fmla="*/ 10223 w 294162"/>
                <a:gd name="connsiteY15" fmla="*/ 53521 h 220266"/>
                <a:gd name="connsiteX16" fmla="*/ 16340 w 294162"/>
                <a:gd name="connsiteY16" fmla="*/ 50462 h 220266"/>
                <a:gd name="connsiteX17" fmla="*/ 24750 w 294162"/>
                <a:gd name="connsiteY17" fmla="*/ 51227 h 220266"/>
                <a:gd name="connsiteX18" fmla="*/ 39277 w 294162"/>
                <a:gd name="connsiteY18" fmla="*/ 55050 h 220266"/>
                <a:gd name="connsiteX19" fmla="*/ 48452 w 294162"/>
                <a:gd name="connsiteY19" fmla="*/ 55050 h 220266"/>
                <a:gd name="connsiteX20" fmla="*/ 62979 w 294162"/>
                <a:gd name="connsiteY20" fmla="*/ 57344 h 220266"/>
                <a:gd name="connsiteX21" fmla="*/ 69095 w 294162"/>
                <a:gd name="connsiteY21" fmla="*/ 67283 h 220266"/>
                <a:gd name="connsiteX22" fmla="*/ 53804 w 294162"/>
                <a:gd name="connsiteY22" fmla="*/ 81046 h 220266"/>
                <a:gd name="connsiteX23" fmla="*/ 55333 w 294162"/>
                <a:gd name="connsiteY23" fmla="*/ 103983 h 220266"/>
                <a:gd name="connsiteX24" fmla="*/ 51510 w 294162"/>
                <a:gd name="connsiteY24" fmla="*/ 120804 h 220266"/>
                <a:gd name="connsiteX25" fmla="*/ 45394 w 294162"/>
                <a:gd name="connsiteY25" fmla="*/ 130743 h 220266"/>
                <a:gd name="connsiteX26" fmla="*/ 52275 w 294162"/>
                <a:gd name="connsiteY26" fmla="*/ 143741 h 220266"/>
                <a:gd name="connsiteX27" fmla="*/ 46158 w 294162"/>
                <a:gd name="connsiteY27" fmla="*/ 156739 h 220266"/>
                <a:gd name="connsiteX28" fmla="*/ 51510 w 294162"/>
                <a:gd name="connsiteY28" fmla="*/ 168973 h 220266"/>
                <a:gd name="connsiteX29" fmla="*/ 42335 w 294162"/>
                <a:gd name="connsiteY29" fmla="*/ 183499 h 220266"/>
                <a:gd name="connsiteX30" fmla="*/ 45394 w 294162"/>
                <a:gd name="connsiteY30" fmla="*/ 191145 h 220266"/>
                <a:gd name="connsiteX31" fmla="*/ 57627 w 294162"/>
                <a:gd name="connsiteY31" fmla="*/ 191910 h 220266"/>
                <a:gd name="connsiteX32" fmla="*/ 85916 w 294162"/>
                <a:gd name="connsiteY32" fmla="*/ 220199 h 220266"/>
                <a:gd name="connsiteX33" fmla="*/ 91268 w 294162"/>
                <a:gd name="connsiteY33" fmla="*/ 212554 h 220266"/>
                <a:gd name="connsiteX34" fmla="*/ 105031 w 294162"/>
                <a:gd name="connsiteY34" fmla="*/ 211789 h 220266"/>
                <a:gd name="connsiteX35" fmla="*/ 126439 w 294162"/>
                <a:gd name="connsiteY35" fmla="*/ 203379 h 220266"/>
                <a:gd name="connsiteX36" fmla="*/ 156258 w 294162"/>
                <a:gd name="connsiteY36" fmla="*/ 202614 h 220266"/>
                <a:gd name="connsiteX37" fmla="*/ 173079 w 294162"/>
                <a:gd name="connsiteY37" fmla="*/ 194204 h 220266"/>
                <a:gd name="connsiteX38" fmla="*/ 191428 w 294162"/>
                <a:gd name="connsiteY38" fmla="*/ 181206 h 220266"/>
                <a:gd name="connsiteX39" fmla="*/ 199839 w 294162"/>
                <a:gd name="connsiteY39" fmla="*/ 163620 h 220266"/>
                <a:gd name="connsiteX40" fmla="*/ 216660 w 294162"/>
                <a:gd name="connsiteY40" fmla="*/ 145270 h 220266"/>
                <a:gd name="connsiteX41" fmla="*/ 216660 w 294162"/>
                <a:gd name="connsiteY41" fmla="*/ 109335 h 220266"/>
                <a:gd name="connsiteX42" fmla="*/ 235774 w 294162"/>
                <a:gd name="connsiteY42" fmla="*/ 85633 h 220266"/>
                <a:gd name="connsiteX43" fmla="*/ 257183 w 294162"/>
                <a:gd name="connsiteY43" fmla="*/ 73400 h 220266"/>
                <a:gd name="connsiteX44" fmla="*/ 282414 w 294162"/>
                <a:gd name="connsiteY44" fmla="*/ 59637 h 220266"/>
                <a:gd name="connsiteX45" fmla="*/ 292353 w 294162"/>
                <a:gd name="connsiteY45" fmla="*/ 39758 h 22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4162" h="220266">
                  <a:moveTo>
                    <a:pt x="293882" y="118510"/>
                  </a:moveTo>
                  <a:cubicBezTo>
                    <a:pt x="292353" y="106277"/>
                    <a:pt x="268651" y="122333"/>
                    <a:pt x="274003" y="125391"/>
                  </a:cubicBezTo>
                  <a:cubicBezTo>
                    <a:pt x="283943" y="133037"/>
                    <a:pt x="296176" y="130743"/>
                    <a:pt x="293882" y="118510"/>
                  </a:cubicBezTo>
                  <a:moveTo>
                    <a:pt x="292353" y="39758"/>
                  </a:moveTo>
                  <a:cubicBezTo>
                    <a:pt x="283943" y="39758"/>
                    <a:pt x="274768" y="40523"/>
                    <a:pt x="268651" y="38994"/>
                  </a:cubicBezTo>
                  <a:cubicBezTo>
                    <a:pt x="261006" y="37465"/>
                    <a:pt x="244949" y="36700"/>
                    <a:pt x="241126" y="32112"/>
                  </a:cubicBezTo>
                  <a:cubicBezTo>
                    <a:pt x="237303" y="27525"/>
                    <a:pt x="230422" y="24467"/>
                    <a:pt x="230422" y="29819"/>
                  </a:cubicBezTo>
                  <a:cubicBezTo>
                    <a:pt x="230422" y="35171"/>
                    <a:pt x="218954" y="35935"/>
                    <a:pt x="212072" y="31348"/>
                  </a:cubicBezTo>
                  <a:cubicBezTo>
                    <a:pt x="205191" y="26760"/>
                    <a:pt x="194487" y="23702"/>
                    <a:pt x="189135" y="19879"/>
                  </a:cubicBezTo>
                  <a:cubicBezTo>
                    <a:pt x="186841" y="18350"/>
                    <a:pt x="180724" y="16056"/>
                    <a:pt x="176137" y="12998"/>
                  </a:cubicBezTo>
                  <a:cubicBezTo>
                    <a:pt x="169256" y="14527"/>
                    <a:pt x="149376" y="6881"/>
                    <a:pt x="135614" y="8410"/>
                  </a:cubicBezTo>
                  <a:cubicBezTo>
                    <a:pt x="121852" y="9940"/>
                    <a:pt x="76741" y="6117"/>
                    <a:pt x="59156" y="7646"/>
                  </a:cubicBezTo>
                  <a:cubicBezTo>
                    <a:pt x="41571" y="9175"/>
                    <a:pt x="40806" y="0"/>
                    <a:pt x="30866" y="0"/>
                  </a:cubicBezTo>
                  <a:cubicBezTo>
                    <a:pt x="20927" y="0"/>
                    <a:pt x="25515" y="12233"/>
                    <a:pt x="11752" y="12233"/>
                  </a:cubicBezTo>
                  <a:cubicBezTo>
                    <a:pt x="-2011" y="12233"/>
                    <a:pt x="-3540" y="21408"/>
                    <a:pt x="6400" y="29819"/>
                  </a:cubicBezTo>
                  <a:cubicBezTo>
                    <a:pt x="11752" y="34406"/>
                    <a:pt x="11752" y="44346"/>
                    <a:pt x="10223" y="53521"/>
                  </a:cubicBezTo>
                  <a:cubicBezTo>
                    <a:pt x="13281" y="53521"/>
                    <a:pt x="14810" y="51992"/>
                    <a:pt x="16340" y="50462"/>
                  </a:cubicBezTo>
                  <a:cubicBezTo>
                    <a:pt x="20162" y="45110"/>
                    <a:pt x="24750" y="45875"/>
                    <a:pt x="24750" y="51227"/>
                  </a:cubicBezTo>
                  <a:cubicBezTo>
                    <a:pt x="24750" y="56579"/>
                    <a:pt x="33925" y="55050"/>
                    <a:pt x="39277" y="55050"/>
                  </a:cubicBezTo>
                  <a:cubicBezTo>
                    <a:pt x="44629" y="55050"/>
                    <a:pt x="42335" y="59637"/>
                    <a:pt x="48452" y="55050"/>
                  </a:cubicBezTo>
                  <a:cubicBezTo>
                    <a:pt x="54569" y="50462"/>
                    <a:pt x="62979" y="52756"/>
                    <a:pt x="62979" y="57344"/>
                  </a:cubicBezTo>
                  <a:cubicBezTo>
                    <a:pt x="62979" y="62696"/>
                    <a:pt x="75212" y="59637"/>
                    <a:pt x="69095" y="67283"/>
                  </a:cubicBezTo>
                  <a:cubicBezTo>
                    <a:pt x="62214" y="74164"/>
                    <a:pt x="53804" y="75694"/>
                    <a:pt x="53804" y="81046"/>
                  </a:cubicBezTo>
                  <a:cubicBezTo>
                    <a:pt x="53804" y="86398"/>
                    <a:pt x="61450" y="97866"/>
                    <a:pt x="55333" y="103983"/>
                  </a:cubicBezTo>
                  <a:cubicBezTo>
                    <a:pt x="49216" y="110100"/>
                    <a:pt x="56862" y="120804"/>
                    <a:pt x="51510" y="120804"/>
                  </a:cubicBezTo>
                  <a:cubicBezTo>
                    <a:pt x="45394" y="120804"/>
                    <a:pt x="39277" y="123098"/>
                    <a:pt x="45394" y="130743"/>
                  </a:cubicBezTo>
                  <a:cubicBezTo>
                    <a:pt x="52275" y="137625"/>
                    <a:pt x="56862" y="143741"/>
                    <a:pt x="52275" y="143741"/>
                  </a:cubicBezTo>
                  <a:cubicBezTo>
                    <a:pt x="46923" y="143741"/>
                    <a:pt x="43864" y="154445"/>
                    <a:pt x="46158" y="156739"/>
                  </a:cubicBezTo>
                  <a:cubicBezTo>
                    <a:pt x="48452" y="159033"/>
                    <a:pt x="60685" y="167443"/>
                    <a:pt x="51510" y="168973"/>
                  </a:cubicBezTo>
                  <a:cubicBezTo>
                    <a:pt x="42335" y="170502"/>
                    <a:pt x="42335" y="178912"/>
                    <a:pt x="42335" y="183499"/>
                  </a:cubicBezTo>
                  <a:cubicBezTo>
                    <a:pt x="42335" y="185793"/>
                    <a:pt x="43864" y="188087"/>
                    <a:pt x="45394" y="191145"/>
                  </a:cubicBezTo>
                  <a:cubicBezTo>
                    <a:pt x="49981" y="190381"/>
                    <a:pt x="53804" y="190381"/>
                    <a:pt x="57627" y="191910"/>
                  </a:cubicBezTo>
                  <a:cubicBezTo>
                    <a:pt x="67567" y="196497"/>
                    <a:pt x="72918" y="221729"/>
                    <a:pt x="85916" y="220199"/>
                  </a:cubicBezTo>
                  <a:cubicBezTo>
                    <a:pt x="91268" y="219435"/>
                    <a:pt x="88975" y="214847"/>
                    <a:pt x="91268" y="212554"/>
                  </a:cubicBezTo>
                  <a:cubicBezTo>
                    <a:pt x="94327" y="209495"/>
                    <a:pt x="98914" y="211789"/>
                    <a:pt x="105031" y="211789"/>
                  </a:cubicBezTo>
                  <a:cubicBezTo>
                    <a:pt x="110383" y="211789"/>
                    <a:pt x="113441" y="203379"/>
                    <a:pt x="126439" y="203379"/>
                  </a:cubicBezTo>
                  <a:cubicBezTo>
                    <a:pt x="139437" y="203379"/>
                    <a:pt x="147848" y="201850"/>
                    <a:pt x="156258" y="202614"/>
                  </a:cubicBezTo>
                  <a:cubicBezTo>
                    <a:pt x="164668" y="202614"/>
                    <a:pt x="170785" y="200320"/>
                    <a:pt x="173079" y="194204"/>
                  </a:cubicBezTo>
                  <a:cubicBezTo>
                    <a:pt x="175372" y="188087"/>
                    <a:pt x="182254" y="182735"/>
                    <a:pt x="191428" y="181206"/>
                  </a:cubicBezTo>
                  <a:cubicBezTo>
                    <a:pt x="200603" y="179677"/>
                    <a:pt x="199074" y="169737"/>
                    <a:pt x="199839" y="163620"/>
                  </a:cubicBezTo>
                  <a:cubicBezTo>
                    <a:pt x="200603" y="157504"/>
                    <a:pt x="215895" y="149093"/>
                    <a:pt x="216660" y="145270"/>
                  </a:cubicBezTo>
                  <a:cubicBezTo>
                    <a:pt x="217424" y="140683"/>
                    <a:pt x="207485" y="124627"/>
                    <a:pt x="216660" y="109335"/>
                  </a:cubicBezTo>
                  <a:cubicBezTo>
                    <a:pt x="225834" y="94808"/>
                    <a:pt x="235774" y="94044"/>
                    <a:pt x="235774" y="85633"/>
                  </a:cubicBezTo>
                  <a:cubicBezTo>
                    <a:pt x="235774" y="77987"/>
                    <a:pt x="245714" y="74929"/>
                    <a:pt x="257183" y="73400"/>
                  </a:cubicBezTo>
                  <a:cubicBezTo>
                    <a:pt x="268651" y="71871"/>
                    <a:pt x="272474" y="63460"/>
                    <a:pt x="282414" y="59637"/>
                  </a:cubicBezTo>
                  <a:cubicBezTo>
                    <a:pt x="290824" y="56579"/>
                    <a:pt x="293882" y="50462"/>
                    <a:pt x="292353" y="397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A2CDE13B-B951-45B4-8530-BE22A1974DE3}"/>
                </a:ext>
              </a:extLst>
            </p:cNvPr>
            <p:cNvSpPr/>
            <p:nvPr/>
          </p:nvSpPr>
          <p:spPr>
            <a:xfrm>
              <a:off x="6121707" y="3166601"/>
              <a:ext cx="294162" cy="220266"/>
            </a:xfrm>
            <a:custGeom>
              <a:avLst/>
              <a:gdLst>
                <a:gd name="connsiteX0" fmla="*/ 293882 w 294162"/>
                <a:gd name="connsiteY0" fmla="*/ 118510 h 220266"/>
                <a:gd name="connsiteX1" fmla="*/ 274003 w 294162"/>
                <a:gd name="connsiteY1" fmla="*/ 125391 h 220266"/>
                <a:gd name="connsiteX2" fmla="*/ 293882 w 294162"/>
                <a:gd name="connsiteY2" fmla="*/ 118510 h 220266"/>
                <a:gd name="connsiteX3" fmla="*/ 292353 w 294162"/>
                <a:gd name="connsiteY3" fmla="*/ 39758 h 220266"/>
                <a:gd name="connsiteX4" fmla="*/ 268651 w 294162"/>
                <a:gd name="connsiteY4" fmla="*/ 38994 h 220266"/>
                <a:gd name="connsiteX5" fmla="*/ 241126 w 294162"/>
                <a:gd name="connsiteY5" fmla="*/ 32112 h 220266"/>
                <a:gd name="connsiteX6" fmla="*/ 230422 w 294162"/>
                <a:gd name="connsiteY6" fmla="*/ 29819 h 220266"/>
                <a:gd name="connsiteX7" fmla="*/ 212072 w 294162"/>
                <a:gd name="connsiteY7" fmla="*/ 31348 h 220266"/>
                <a:gd name="connsiteX8" fmla="*/ 189135 w 294162"/>
                <a:gd name="connsiteY8" fmla="*/ 19879 h 220266"/>
                <a:gd name="connsiteX9" fmla="*/ 176137 w 294162"/>
                <a:gd name="connsiteY9" fmla="*/ 12998 h 220266"/>
                <a:gd name="connsiteX10" fmla="*/ 135614 w 294162"/>
                <a:gd name="connsiteY10" fmla="*/ 8410 h 220266"/>
                <a:gd name="connsiteX11" fmla="*/ 59156 w 294162"/>
                <a:gd name="connsiteY11" fmla="*/ 7646 h 220266"/>
                <a:gd name="connsiteX12" fmla="*/ 30866 w 294162"/>
                <a:gd name="connsiteY12" fmla="*/ 0 h 220266"/>
                <a:gd name="connsiteX13" fmla="*/ 11752 w 294162"/>
                <a:gd name="connsiteY13" fmla="*/ 12233 h 220266"/>
                <a:gd name="connsiteX14" fmla="*/ 6400 w 294162"/>
                <a:gd name="connsiteY14" fmla="*/ 29819 h 220266"/>
                <a:gd name="connsiteX15" fmla="*/ 10223 w 294162"/>
                <a:gd name="connsiteY15" fmla="*/ 53521 h 220266"/>
                <a:gd name="connsiteX16" fmla="*/ 16340 w 294162"/>
                <a:gd name="connsiteY16" fmla="*/ 50462 h 220266"/>
                <a:gd name="connsiteX17" fmla="*/ 24750 w 294162"/>
                <a:gd name="connsiteY17" fmla="*/ 51227 h 220266"/>
                <a:gd name="connsiteX18" fmla="*/ 39277 w 294162"/>
                <a:gd name="connsiteY18" fmla="*/ 55050 h 220266"/>
                <a:gd name="connsiteX19" fmla="*/ 48452 w 294162"/>
                <a:gd name="connsiteY19" fmla="*/ 55050 h 220266"/>
                <a:gd name="connsiteX20" fmla="*/ 62979 w 294162"/>
                <a:gd name="connsiteY20" fmla="*/ 57344 h 220266"/>
                <a:gd name="connsiteX21" fmla="*/ 69095 w 294162"/>
                <a:gd name="connsiteY21" fmla="*/ 67283 h 220266"/>
                <a:gd name="connsiteX22" fmla="*/ 53804 w 294162"/>
                <a:gd name="connsiteY22" fmla="*/ 81046 h 220266"/>
                <a:gd name="connsiteX23" fmla="*/ 55333 w 294162"/>
                <a:gd name="connsiteY23" fmla="*/ 103983 h 220266"/>
                <a:gd name="connsiteX24" fmla="*/ 51510 w 294162"/>
                <a:gd name="connsiteY24" fmla="*/ 120804 h 220266"/>
                <a:gd name="connsiteX25" fmla="*/ 45394 w 294162"/>
                <a:gd name="connsiteY25" fmla="*/ 130743 h 220266"/>
                <a:gd name="connsiteX26" fmla="*/ 52275 w 294162"/>
                <a:gd name="connsiteY26" fmla="*/ 143741 h 220266"/>
                <a:gd name="connsiteX27" fmla="*/ 46158 w 294162"/>
                <a:gd name="connsiteY27" fmla="*/ 156739 h 220266"/>
                <a:gd name="connsiteX28" fmla="*/ 51510 w 294162"/>
                <a:gd name="connsiteY28" fmla="*/ 168973 h 220266"/>
                <a:gd name="connsiteX29" fmla="*/ 42335 w 294162"/>
                <a:gd name="connsiteY29" fmla="*/ 183499 h 220266"/>
                <a:gd name="connsiteX30" fmla="*/ 45394 w 294162"/>
                <a:gd name="connsiteY30" fmla="*/ 191145 h 220266"/>
                <a:gd name="connsiteX31" fmla="*/ 57627 w 294162"/>
                <a:gd name="connsiteY31" fmla="*/ 191910 h 220266"/>
                <a:gd name="connsiteX32" fmla="*/ 85916 w 294162"/>
                <a:gd name="connsiteY32" fmla="*/ 220199 h 220266"/>
                <a:gd name="connsiteX33" fmla="*/ 91268 w 294162"/>
                <a:gd name="connsiteY33" fmla="*/ 212554 h 220266"/>
                <a:gd name="connsiteX34" fmla="*/ 105031 w 294162"/>
                <a:gd name="connsiteY34" fmla="*/ 211789 h 220266"/>
                <a:gd name="connsiteX35" fmla="*/ 126439 w 294162"/>
                <a:gd name="connsiteY35" fmla="*/ 203379 h 220266"/>
                <a:gd name="connsiteX36" fmla="*/ 156258 w 294162"/>
                <a:gd name="connsiteY36" fmla="*/ 202614 h 220266"/>
                <a:gd name="connsiteX37" fmla="*/ 173079 w 294162"/>
                <a:gd name="connsiteY37" fmla="*/ 194204 h 220266"/>
                <a:gd name="connsiteX38" fmla="*/ 191428 w 294162"/>
                <a:gd name="connsiteY38" fmla="*/ 181206 h 220266"/>
                <a:gd name="connsiteX39" fmla="*/ 199839 w 294162"/>
                <a:gd name="connsiteY39" fmla="*/ 163620 h 220266"/>
                <a:gd name="connsiteX40" fmla="*/ 216660 w 294162"/>
                <a:gd name="connsiteY40" fmla="*/ 145270 h 220266"/>
                <a:gd name="connsiteX41" fmla="*/ 216660 w 294162"/>
                <a:gd name="connsiteY41" fmla="*/ 109335 h 220266"/>
                <a:gd name="connsiteX42" fmla="*/ 235774 w 294162"/>
                <a:gd name="connsiteY42" fmla="*/ 85633 h 220266"/>
                <a:gd name="connsiteX43" fmla="*/ 257183 w 294162"/>
                <a:gd name="connsiteY43" fmla="*/ 73400 h 220266"/>
                <a:gd name="connsiteX44" fmla="*/ 282414 w 294162"/>
                <a:gd name="connsiteY44" fmla="*/ 59637 h 220266"/>
                <a:gd name="connsiteX45" fmla="*/ 292353 w 294162"/>
                <a:gd name="connsiteY45" fmla="*/ 39758 h 22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4162" h="220266">
                  <a:moveTo>
                    <a:pt x="293882" y="118510"/>
                  </a:moveTo>
                  <a:cubicBezTo>
                    <a:pt x="292353" y="106277"/>
                    <a:pt x="268651" y="122333"/>
                    <a:pt x="274003" y="125391"/>
                  </a:cubicBezTo>
                  <a:cubicBezTo>
                    <a:pt x="283943" y="133037"/>
                    <a:pt x="296176" y="130743"/>
                    <a:pt x="293882" y="118510"/>
                  </a:cubicBezTo>
                  <a:moveTo>
                    <a:pt x="292353" y="39758"/>
                  </a:moveTo>
                  <a:cubicBezTo>
                    <a:pt x="283943" y="39758"/>
                    <a:pt x="274768" y="40523"/>
                    <a:pt x="268651" y="38994"/>
                  </a:cubicBezTo>
                  <a:cubicBezTo>
                    <a:pt x="261006" y="37465"/>
                    <a:pt x="244949" y="36700"/>
                    <a:pt x="241126" y="32112"/>
                  </a:cubicBezTo>
                  <a:cubicBezTo>
                    <a:pt x="237303" y="27525"/>
                    <a:pt x="230422" y="24467"/>
                    <a:pt x="230422" y="29819"/>
                  </a:cubicBezTo>
                  <a:cubicBezTo>
                    <a:pt x="230422" y="35171"/>
                    <a:pt x="218954" y="35935"/>
                    <a:pt x="212072" y="31348"/>
                  </a:cubicBezTo>
                  <a:cubicBezTo>
                    <a:pt x="205191" y="26760"/>
                    <a:pt x="194487" y="23702"/>
                    <a:pt x="189135" y="19879"/>
                  </a:cubicBezTo>
                  <a:cubicBezTo>
                    <a:pt x="186841" y="18350"/>
                    <a:pt x="180724" y="16056"/>
                    <a:pt x="176137" y="12998"/>
                  </a:cubicBezTo>
                  <a:cubicBezTo>
                    <a:pt x="169256" y="14527"/>
                    <a:pt x="149376" y="6881"/>
                    <a:pt x="135614" y="8410"/>
                  </a:cubicBezTo>
                  <a:cubicBezTo>
                    <a:pt x="121852" y="9940"/>
                    <a:pt x="76741" y="6117"/>
                    <a:pt x="59156" y="7646"/>
                  </a:cubicBezTo>
                  <a:cubicBezTo>
                    <a:pt x="41571" y="9175"/>
                    <a:pt x="40806" y="0"/>
                    <a:pt x="30866" y="0"/>
                  </a:cubicBezTo>
                  <a:cubicBezTo>
                    <a:pt x="20927" y="0"/>
                    <a:pt x="25515" y="12233"/>
                    <a:pt x="11752" y="12233"/>
                  </a:cubicBezTo>
                  <a:cubicBezTo>
                    <a:pt x="-2011" y="12233"/>
                    <a:pt x="-3540" y="21408"/>
                    <a:pt x="6400" y="29819"/>
                  </a:cubicBezTo>
                  <a:cubicBezTo>
                    <a:pt x="11752" y="34406"/>
                    <a:pt x="11752" y="44346"/>
                    <a:pt x="10223" y="53521"/>
                  </a:cubicBezTo>
                  <a:cubicBezTo>
                    <a:pt x="13281" y="53521"/>
                    <a:pt x="14810" y="51992"/>
                    <a:pt x="16340" y="50462"/>
                  </a:cubicBezTo>
                  <a:cubicBezTo>
                    <a:pt x="20162" y="45110"/>
                    <a:pt x="24750" y="45875"/>
                    <a:pt x="24750" y="51227"/>
                  </a:cubicBezTo>
                  <a:cubicBezTo>
                    <a:pt x="24750" y="56579"/>
                    <a:pt x="33925" y="55050"/>
                    <a:pt x="39277" y="55050"/>
                  </a:cubicBezTo>
                  <a:cubicBezTo>
                    <a:pt x="44629" y="55050"/>
                    <a:pt x="42335" y="59637"/>
                    <a:pt x="48452" y="55050"/>
                  </a:cubicBezTo>
                  <a:cubicBezTo>
                    <a:pt x="54569" y="50462"/>
                    <a:pt x="62979" y="52756"/>
                    <a:pt x="62979" y="57344"/>
                  </a:cubicBezTo>
                  <a:cubicBezTo>
                    <a:pt x="62979" y="62696"/>
                    <a:pt x="75212" y="59637"/>
                    <a:pt x="69095" y="67283"/>
                  </a:cubicBezTo>
                  <a:cubicBezTo>
                    <a:pt x="62214" y="74164"/>
                    <a:pt x="53804" y="75694"/>
                    <a:pt x="53804" y="81046"/>
                  </a:cubicBezTo>
                  <a:cubicBezTo>
                    <a:pt x="53804" y="86398"/>
                    <a:pt x="61450" y="97866"/>
                    <a:pt x="55333" y="103983"/>
                  </a:cubicBezTo>
                  <a:cubicBezTo>
                    <a:pt x="49216" y="110100"/>
                    <a:pt x="56862" y="120804"/>
                    <a:pt x="51510" y="120804"/>
                  </a:cubicBezTo>
                  <a:cubicBezTo>
                    <a:pt x="45394" y="120804"/>
                    <a:pt x="39277" y="123098"/>
                    <a:pt x="45394" y="130743"/>
                  </a:cubicBezTo>
                  <a:cubicBezTo>
                    <a:pt x="52275" y="137625"/>
                    <a:pt x="56862" y="143741"/>
                    <a:pt x="52275" y="143741"/>
                  </a:cubicBezTo>
                  <a:cubicBezTo>
                    <a:pt x="46923" y="143741"/>
                    <a:pt x="43864" y="154445"/>
                    <a:pt x="46158" y="156739"/>
                  </a:cubicBezTo>
                  <a:cubicBezTo>
                    <a:pt x="48452" y="159033"/>
                    <a:pt x="60685" y="167443"/>
                    <a:pt x="51510" y="168973"/>
                  </a:cubicBezTo>
                  <a:cubicBezTo>
                    <a:pt x="42335" y="170502"/>
                    <a:pt x="42335" y="178912"/>
                    <a:pt x="42335" y="183499"/>
                  </a:cubicBezTo>
                  <a:cubicBezTo>
                    <a:pt x="42335" y="185793"/>
                    <a:pt x="43864" y="188087"/>
                    <a:pt x="45394" y="191145"/>
                  </a:cubicBezTo>
                  <a:cubicBezTo>
                    <a:pt x="49981" y="190381"/>
                    <a:pt x="53804" y="190381"/>
                    <a:pt x="57627" y="191910"/>
                  </a:cubicBezTo>
                  <a:cubicBezTo>
                    <a:pt x="67567" y="196497"/>
                    <a:pt x="72918" y="221729"/>
                    <a:pt x="85916" y="220199"/>
                  </a:cubicBezTo>
                  <a:cubicBezTo>
                    <a:pt x="91268" y="219435"/>
                    <a:pt x="88975" y="214847"/>
                    <a:pt x="91268" y="212554"/>
                  </a:cubicBezTo>
                  <a:cubicBezTo>
                    <a:pt x="94327" y="209495"/>
                    <a:pt x="98914" y="211789"/>
                    <a:pt x="105031" y="211789"/>
                  </a:cubicBezTo>
                  <a:cubicBezTo>
                    <a:pt x="110383" y="211789"/>
                    <a:pt x="113441" y="203379"/>
                    <a:pt x="126439" y="203379"/>
                  </a:cubicBezTo>
                  <a:cubicBezTo>
                    <a:pt x="139437" y="203379"/>
                    <a:pt x="147848" y="201850"/>
                    <a:pt x="156258" y="202614"/>
                  </a:cubicBezTo>
                  <a:cubicBezTo>
                    <a:pt x="164668" y="202614"/>
                    <a:pt x="170785" y="200320"/>
                    <a:pt x="173079" y="194204"/>
                  </a:cubicBezTo>
                  <a:cubicBezTo>
                    <a:pt x="175372" y="188087"/>
                    <a:pt x="182254" y="182735"/>
                    <a:pt x="191428" y="181206"/>
                  </a:cubicBezTo>
                  <a:cubicBezTo>
                    <a:pt x="200603" y="179677"/>
                    <a:pt x="199074" y="169737"/>
                    <a:pt x="199839" y="163620"/>
                  </a:cubicBezTo>
                  <a:cubicBezTo>
                    <a:pt x="200603" y="157504"/>
                    <a:pt x="215895" y="149093"/>
                    <a:pt x="216660" y="145270"/>
                  </a:cubicBezTo>
                  <a:cubicBezTo>
                    <a:pt x="217424" y="140683"/>
                    <a:pt x="207485" y="124627"/>
                    <a:pt x="216660" y="109335"/>
                  </a:cubicBezTo>
                  <a:cubicBezTo>
                    <a:pt x="225834" y="94808"/>
                    <a:pt x="235774" y="94044"/>
                    <a:pt x="235774" y="85633"/>
                  </a:cubicBezTo>
                  <a:cubicBezTo>
                    <a:pt x="235774" y="77987"/>
                    <a:pt x="245714" y="74929"/>
                    <a:pt x="257183" y="73400"/>
                  </a:cubicBezTo>
                  <a:cubicBezTo>
                    <a:pt x="268651" y="71871"/>
                    <a:pt x="272474" y="63460"/>
                    <a:pt x="282414" y="59637"/>
                  </a:cubicBezTo>
                  <a:cubicBezTo>
                    <a:pt x="290824" y="56579"/>
                    <a:pt x="293882" y="50462"/>
                    <a:pt x="292353" y="397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8823F8AA-5C63-416E-8BBC-979E5207C662}"/>
                </a:ext>
              </a:extLst>
            </p:cNvPr>
            <p:cNvSpPr/>
            <p:nvPr/>
          </p:nvSpPr>
          <p:spPr>
            <a:xfrm>
              <a:off x="6637766" y="3071727"/>
              <a:ext cx="77539" cy="44411"/>
            </a:xfrm>
            <a:custGeom>
              <a:avLst/>
              <a:gdLst>
                <a:gd name="connsiteX0" fmla="*/ 317 w 77539"/>
                <a:gd name="connsiteY0" fmla="*/ 39060 h 44411"/>
                <a:gd name="connsiteX1" fmla="*/ 14844 w 77539"/>
                <a:gd name="connsiteY1" fmla="*/ 36766 h 44411"/>
                <a:gd name="connsiteX2" fmla="*/ 18667 w 77539"/>
                <a:gd name="connsiteY2" fmla="*/ 44412 h 44411"/>
                <a:gd name="connsiteX3" fmla="*/ 34723 w 77539"/>
                <a:gd name="connsiteY3" fmla="*/ 41353 h 44411"/>
                <a:gd name="connsiteX4" fmla="*/ 49250 w 77539"/>
                <a:gd name="connsiteY4" fmla="*/ 42118 h 44411"/>
                <a:gd name="connsiteX5" fmla="*/ 57660 w 77539"/>
                <a:gd name="connsiteY5" fmla="*/ 31414 h 44411"/>
                <a:gd name="connsiteX6" fmla="*/ 63012 w 77539"/>
                <a:gd name="connsiteY6" fmla="*/ 19181 h 44411"/>
                <a:gd name="connsiteX7" fmla="*/ 77540 w 77539"/>
                <a:gd name="connsiteY7" fmla="*/ 9241 h 44411"/>
                <a:gd name="connsiteX8" fmla="*/ 72187 w 77539"/>
                <a:gd name="connsiteY8" fmla="*/ 66 h 44411"/>
                <a:gd name="connsiteX9" fmla="*/ 56131 w 77539"/>
                <a:gd name="connsiteY9" fmla="*/ 5418 h 44411"/>
                <a:gd name="connsiteX10" fmla="*/ 36252 w 77539"/>
                <a:gd name="connsiteY10" fmla="*/ 13064 h 44411"/>
                <a:gd name="connsiteX11" fmla="*/ 10257 w 77539"/>
                <a:gd name="connsiteY11" fmla="*/ 8476 h 44411"/>
                <a:gd name="connsiteX12" fmla="*/ 1081 w 77539"/>
                <a:gd name="connsiteY12" fmla="*/ 7712 h 44411"/>
                <a:gd name="connsiteX13" fmla="*/ 317 w 77539"/>
                <a:gd name="connsiteY13" fmla="*/ 39060 h 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39" h="44411">
                  <a:moveTo>
                    <a:pt x="317" y="39060"/>
                  </a:moveTo>
                  <a:cubicBezTo>
                    <a:pt x="5669" y="36766"/>
                    <a:pt x="11785" y="36001"/>
                    <a:pt x="14844" y="36766"/>
                  </a:cubicBezTo>
                  <a:cubicBezTo>
                    <a:pt x="17902" y="37531"/>
                    <a:pt x="18667" y="40589"/>
                    <a:pt x="18667" y="44412"/>
                  </a:cubicBezTo>
                  <a:cubicBezTo>
                    <a:pt x="23254" y="43647"/>
                    <a:pt x="32429" y="42118"/>
                    <a:pt x="34723" y="41353"/>
                  </a:cubicBezTo>
                  <a:cubicBezTo>
                    <a:pt x="38546" y="39824"/>
                    <a:pt x="48486" y="45176"/>
                    <a:pt x="49250" y="42118"/>
                  </a:cubicBezTo>
                  <a:cubicBezTo>
                    <a:pt x="50014" y="39060"/>
                    <a:pt x="53073" y="31414"/>
                    <a:pt x="57660" y="31414"/>
                  </a:cubicBezTo>
                  <a:cubicBezTo>
                    <a:pt x="61483" y="31414"/>
                    <a:pt x="59189" y="19945"/>
                    <a:pt x="63012" y="19181"/>
                  </a:cubicBezTo>
                  <a:cubicBezTo>
                    <a:pt x="66835" y="18416"/>
                    <a:pt x="77540" y="9241"/>
                    <a:pt x="77540" y="9241"/>
                  </a:cubicBezTo>
                  <a:cubicBezTo>
                    <a:pt x="77540" y="9241"/>
                    <a:pt x="73717" y="831"/>
                    <a:pt x="72187" y="66"/>
                  </a:cubicBezTo>
                  <a:cubicBezTo>
                    <a:pt x="70658" y="-698"/>
                    <a:pt x="65306" y="5418"/>
                    <a:pt x="56131" y="5418"/>
                  </a:cubicBezTo>
                  <a:cubicBezTo>
                    <a:pt x="46956" y="5418"/>
                    <a:pt x="40075" y="13064"/>
                    <a:pt x="36252" y="13064"/>
                  </a:cubicBezTo>
                  <a:cubicBezTo>
                    <a:pt x="32429" y="13064"/>
                    <a:pt x="19431" y="8476"/>
                    <a:pt x="10257" y="8476"/>
                  </a:cubicBezTo>
                  <a:cubicBezTo>
                    <a:pt x="7198" y="8476"/>
                    <a:pt x="4140" y="7712"/>
                    <a:pt x="1081" y="7712"/>
                  </a:cubicBezTo>
                  <a:cubicBezTo>
                    <a:pt x="317" y="14593"/>
                    <a:pt x="-448" y="27591"/>
                    <a:pt x="317" y="3906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D93C2972-172B-494B-A9A9-23FB81399D3A}"/>
                </a:ext>
              </a:extLst>
            </p:cNvPr>
            <p:cNvSpPr/>
            <p:nvPr/>
          </p:nvSpPr>
          <p:spPr>
            <a:xfrm>
              <a:off x="6637766" y="3071727"/>
              <a:ext cx="77539" cy="44411"/>
            </a:xfrm>
            <a:custGeom>
              <a:avLst/>
              <a:gdLst>
                <a:gd name="connsiteX0" fmla="*/ 317 w 77539"/>
                <a:gd name="connsiteY0" fmla="*/ 39060 h 44411"/>
                <a:gd name="connsiteX1" fmla="*/ 14844 w 77539"/>
                <a:gd name="connsiteY1" fmla="*/ 36766 h 44411"/>
                <a:gd name="connsiteX2" fmla="*/ 18667 w 77539"/>
                <a:gd name="connsiteY2" fmla="*/ 44412 h 44411"/>
                <a:gd name="connsiteX3" fmla="*/ 34723 w 77539"/>
                <a:gd name="connsiteY3" fmla="*/ 41353 h 44411"/>
                <a:gd name="connsiteX4" fmla="*/ 49250 w 77539"/>
                <a:gd name="connsiteY4" fmla="*/ 42118 h 44411"/>
                <a:gd name="connsiteX5" fmla="*/ 57660 w 77539"/>
                <a:gd name="connsiteY5" fmla="*/ 31414 h 44411"/>
                <a:gd name="connsiteX6" fmla="*/ 63012 w 77539"/>
                <a:gd name="connsiteY6" fmla="*/ 19181 h 44411"/>
                <a:gd name="connsiteX7" fmla="*/ 77540 w 77539"/>
                <a:gd name="connsiteY7" fmla="*/ 9241 h 44411"/>
                <a:gd name="connsiteX8" fmla="*/ 72187 w 77539"/>
                <a:gd name="connsiteY8" fmla="*/ 66 h 44411"/>
                <a:gd name="connsiteX9" fmla="*/ 56131 w 77539"/>
                <a:gd name="connsiteY9" fmla="*/ 5418 h 44411"/>
                <a:gd name="connsiteX10" fmla="*/ 36252 w 77539"/>
                <a:gd name="connsiteY10" fmla="*/ 13064 h 44411"/>
                <a:gd name="connsiteX11" fmla="*/ 10257 w 77539"/>
                <a:gd name="connsiteY11" fmla="*/ 8476 h 44411"/>
                <a:gd name="connsiteX12" fmla="*/ 1081 w 77539"/>
                <a:gd name="connsiteY12" fmla="*/ 7712 h 44411"/>
                <a:gd name="connsiteX13" fmla="*/ 317 w 77539"/>
                <a:gd name="connsiteY13" fmla="*/ 39060 h 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39" h="44411">
                  <a:moveTo>
                    <a:pt x="317" y="39060"/>
                  </a:moveTo>
                  <a:cubicBezTo>
                    <a:pt x="5669" y="36766"/>
                    <a:pt x="11785" y="36001"/>
                    <a:pt x="14844" y="36766"/>
                  </a:cubicBezTo>
                  <a:cubicBezTo>
                    <a:pt x="17902" y="37531"/>
                    <a:pt x="18667" y="40589"/>
                    <a:pt x="18667" y="44412"/>
                  </a:cubicBezTo>
                  <a:cubicBezTo>
                    <a:pt x="23254" y="43647"/>
                    <a:pt x="32429" y="42118"/>
                    <a:pt x="34723" y="41353"/>
                  </a:cubicBezTo>
                  <a:cubicBezTo>
                    <a:pt x="38546" y="39824"/>
                    <a:pt x="48486" y="45176"/>
                    <a:pt x="49250" y="42118"/>
                  </a:cubicBezTo>
                  <a:cubicBezTo>
                    <a:pt x="50014" y="39060"/>
                    <a:pt x="53073" y="31414"/>
                    <a:pt x="57660" y="31414"/>
                  </a:cubicBezTo>
                  <a:cubicBezTo>
                    <a:pt x="61483" y="31414"/>
                    <a:pt x="59189" y="19945"/>
                    <a:pt x="63012" y="19181"/>
                  </a:cubicBezTo>
                  <a:cubicBezTo>
                    <a:pt x="66835" y="18416"/>
                    <a:pt x="77540" y="9241"/>
                    <a:pt x="77540" y="9241"/>
                  </a:cubicBezTo>
                  <a:cubicBezTo>
                    <a:pt x="77540" y="9241"/>
                    <a:pt x="73717" y="831"/>
                    <a:pt x="72187" y="66"/>
                  </a:cubicBezTo>
                  <a:cubicBezTo>
                    <a:pt x="70658" y="-698"/>
                    <a:pt x="65306" y="5418"/>
                    <a:pt x="56131" y="5418"/>
                  </a:cubicBezTo>
                  <a:cubicBezTo>
                    <a:pt x="46956" y="5418"/>
                    <a:pt x="40075" y="13064"/>
                    <a:pt x="36252" y="13064"/>
                  </a:cubicBezTo>
                  <a:cubicBezTo>
                    <a:pt x="32429" y="13064"/>
                    <a:pt x="19431" y="8476"/>
                    <a:pt x="10257" y="8476"/>
                  </a:cubicBezTo>
                  <a:cubicBezTo>
                    <a:pt x="7198" y="8476"/>
                    <a:pt x="4140" y="7712"/>
                    <a:pt x="1081" y="7712"/>
                  </a:cubicBezTo>
                  <a:cubicBezTo>
                    <a:pt x="317" y="14593"/>
                    <a:pt x="-448" y="27591"/>
                    <a:pt x="317" y="3906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58863995-0BE9-44A0-96C0-E2D90A144D24}"/>
                </a:ext>
              </a:extLst>
            </p:cNvPr>
            <p:cNvSpPr/>
            <p:nvPr/>
          </p:nvSpPr>
          <p:spPr>
            <a:xfrm>
              <a:off x="6601382" y="2269872"/>
              <a:ext cx="288247" cy="528285"/>
            </a:xfrm>
            <a:custGeom>
              <a:avLst/>
              <a:gdLst>
                <a:gd name="connsiteX0" fmla="*/ 168973 w 288247"/>
                <a:gd name="connsiteY0" fmla="*/ 437980 h 528285"/>
                <a:gd name="connsiteX1" fmla="*/ 152916 w 288247"/>
                <a:gd name="connsiteY1" fmla="*/ 469328 h 528285"/>
                <a:gd name="connsiteX2" fmla="*/ 168973 w 288247"/>
                <a:gd name="connsiteY2" fmla="*/ 437980 h 528285"/>
                <a:gd name="connsiteX3" fmla="*/ 285189 w 288247"/>
                <a:gd name="connsiteY3" fmla="*/ 121444 h 528285"/>
                <a:gd name="connsiteX4" fmla="*/ 280601 w 288247"/>
                <a:gd name="connsiteY4" fmla="*/ 108446 h 528285"/>
                <a:gd name="connsiteX5" fmla="*/ 281366 w 288247"/>
                <a:gd name="connsiteY5" fmla="*/ 87802 h 528285"/>
                <a:gd name="connsiteX6" fmla="*/ 276014 w 288247"/>
                <a:gd name="connsiteY6" fmla="*/ 65629 h 528285"/>
                <a:gd name="connsiteX7" fmla="*/ 275249 w 288247"/>
                <a:gd name="connsiteY7" fmla="*/ 42692 h 528285"/>
                <a:gd name="connsiteX8" fmla="*/ 242372 w 288247"/>
                <a:gd name="connsiteY8" fmla="*/ 22048 h 528285"/>
                <a:gd name="connsiteX9" fmla="*/ 214848 w 288247"/>
                <a:gd name="connsiteY9" fmla="*/ 1405 h 528285"/>
                <a:gd name="connsiteX10" fmla="*/ 201850 w 288247"/>
                <a:gd name="connsiteY10" fmla="*/ 19755 h 528285"/>
                <a:gd name="connsiteX11" fmla="*/ 186558 w 288247"/>
                <a:gd name="connsiteY11" fmla="*/ 24342 h 528285"/>
                <a:gd name="connsiteX12" fmla="*/ 162091 w 288247"/>
                <a:gd name="connsiteY12" fmla="*/ 19755 h 528285"/>
                <a:gd name="connsiteX13" fmla="*/ 156739 w 288247"/>
                <a:gd name="connsiteY13" fmla="*/ 37340 h 528285"/>
                <a:gd name="connsiteX14" fmla="*/ 139154 w 288247"/>
                <a:gd name="connsiteY14" fmla="*/ 44221 h 528285"/>
                <a:gd name="connsiteX15" fmla="*/ 121569 w 288247"/>
                <a:gd name="connsiteY15" fmla="*/ 57984 h 528285"/>
                <a:gd name="connsiteX16" fmla="*/ 114687 w 288247"/>
                <a:gd name="connsiteY16" fmla="*/ 75569 h 528285"/>
                <a:gd name="connsiteX17" fmla="*/ 109335 w 288247"/>
                <a:gd name="connsiteY17" fmla="*/ 88567 h 528285"/>
                <a:gd name="connsiteX18" fmla="*/ 97102 w 288247"/>
                <a:gd name="connsiteY18" fmla="*/ 106917 h 528285"/>
                <a:gd name="connsiteX19" fmla="*/ 92515 w 288247"/>
                <a:gd name="connsiteY19" fmla="*/ 120679 h 528285"/>
                <a:gd name="connsiteX20" fmla="*/ 74929 w 288247"/>
                <a:gd name="connsiteY20" fmla="*/ 125267 h 528285"/>
                <a:gd name="connsiteX21" fmla="*/ 74164 w 288247"/>
                <a:gd name="connsiteY21" fmla="*/ 147440 h 528285"/>
                <a:gd name="connsiteX22" fmla="*/ 58873 w 288247"/>
                <a:gd name="connsiteY22" fmla="*/ 178787 h 528285"/>
                <a:gd name="connsiteX23" fmla="*/ 64225 w 288247"/>
                <a:gd name="connsiteY23" fmla="*/ 191785 h 528285"/>
                <a:gd name="connsiteX24" fmla="*/ 64225 w 288247"/>
                <a:gd name="connsiteY24" fmla="*/ 205548 h 528285"/>
                <a:gd name="connsiteX25" fmla="*/ 48933 w 288247"/>
                <a:gd name="connsiteY25" fmla="*/ 207077 h 528285"/>
                <a:gd name="connsiteX26" fmla="*/ 25996 w 288247"/>
                <a:gd name="connsiteY26" fmla="*/ 223133 h 528285"/>
                <a:gd name="connsiteX27" fmla="*/ 23702 w 288247"/>
                <a:gd name="connsiteY27" fmla="*/ 247600 h 528285"/>
                <a:gd name="connsiteX28" fmla="*/ 23702 w 288247"/>
                <a:gd name="connsiteY28" fmla="*/ 272066 h 528285"/>
                <a:gd name="connsiteX29" fmla="*/ 22937 w 288247"/>
                <a:gd name="connsiteY29" fmla="*/ 295004 h 528285"/>
                <a:gd name="connsiteX30" fmla="*/ 38229 w 288247"/>
                <a:gd name="connsiteY30" fmla="*/ 312589 h 528285"/>
                <a:gd name="connsiteX31" fmla="*/ 29054 w 288247"/>
                <a:gd name="connsiteY31" fmla="*/ 325587 h 528285"/>
                <a:gd name="connsiteX32" fmla="*/ 29819 w 288247"/>
                <a:gd name="connsiteY32" fmla="*/ 337056 h 528285"/>
                <a:gd name="connsiteX33" fmla="*/ 30583 w 288247"/>
                <a:gd name="connsiteY33" fmla="*/ 359993 h 528285"/>
                <a:gd name="connsiteX34" fmla="*/ 15292 w 288247"/>
                <a:gd name="connsiteY34" fmla="*/ 366110 h 528285"/>
                <a:gd name="connsiteX35" fmla="*/ 12234 w 288247"/>
                <a:gd name="connsiteY35" fmla="*/ 385989 h 528285"/>
                <a:gd name="connsiteX36" fmla="*/ 6881 w 288247"/>
                <a:gd name="connsiteY36" fmla="*/ 402045 h 528285"/>
                <a:gd name="connsiteX37" fmla="*/ 0 w 288247"/>
                <a:gd name="connsiteY37" fmla="*/ 401281 h 528285"/>
                <a:gd name="connsiteX38" fmla="*/ 0 w 288247"/>
                <a:gd name="connsiteY38" fmla="*/ 403574 h 528285"/>
                <a:gd name="connsiteX39" fmla="*/ 9939 w 288247"/>
                <a:gd name="connsiteY39" fmla="*/ 428041 h 528285"/>
                <a:gd name="connsiteX40" fmla="*/ 18350 w 288247"/>
                <a:gd name="connsiteY40" fmla="*/ 453272 h 528285"/>
                <a:gd name="connsiteX41" fmla="*/ 29819 w 288247"/>
                <a:gd name="connsiteY41" fmla="*/ 475445 h 528285"/>
                <a:gd name="connsiteX42" fmla="*/ 34406 w 288247"/>
                <a:gd name="connsiteY42" fmla="*/ 493795 h 528285"/>
                <a:gd name="connsiteX43" fmla="*/ 41288 w 288247"/>
                <a:gd name="connsiteY43" fmla="*/ 505264 h 528285"/>
                <a:gd name="connsiteX44" fmla="*/ 41288 w 288247"/>
                <a:gd name="connsiteY44" fmla="*/ 525907 h 528285"/>
                <a:gd name="connsiteX45" fmla="*/ 59637 w 288247"/>
                <a:gd name="connsiteY45" fmla="*/ 525907 h 528285"/>
                <a:gd name="connsiteX46" fmla="*/ 68048 w 288247"/>
                <a:gd name="connsiteY46" fmla="*/ 511380 h 528285"/>
                <a:gd name="connsiteX47" fmla="*/ 74929 w 288247"/>
                <a:gd name="connsiteY47" fmla="*/ 503735 h 528285"/>
                <a:gd name="connsiteX48" fmla="*/ 94043 w 288247"/>
                <a:gd name="connsiteY48" fmla="*/ 502205 h 528285"/>
                <a:gd name="connsiteX49" fmla="*/ 107806 w 288247"/>
                <a:gd name="connsiteY49" fmla="*/ 490737 h 528285"/>
                <a:gd name="connsiteX50" fmla="*/ 116216 w 288247"/>
                <a:gd name="connsiteY50" fmla="*/ 494560 h 528285"/>
                <a:gd name="connsiteX51" fmla="*/ 129214 w 288247"/>
                <a:gd name="connsiteY51" fmla="*/ 471622 h 528285"/>
                <a:gd name="connsiteX52" fmla="*/ 120804 w 288247"/>
                <a:gd name="connsiteY52" fmla="*/ 473151 h 528285"/>
                <a:gd name="connsiteX53" fmla="*/ 120804 w 288247"/>
                <a:gd name="connsiteY53" fmla="*/ 456330 h 528285"/>
                <a:gd name="connsiteX54" fmla="*/ 124627 w 288247"/>
                <a:gd name="connsiteY54" fmla="*/ 421924 h 528285"/>
                <a:gd name="connsiteX55" fmla="*/ 137625 w 288247"/>
                <a:gd name="connsiteY55" fmla="*/ 407397 h 528285"/>
                <a:gd name="connsiteX56" fmla="*/ 158268 w 288247"/>
                <a:gd name="connsiteY56" fmla="*/ 386754 h 528285"/>
                <a:gd name="connsiteX57" fmla="*/ 172031 w 288247"/>
                <a:gd name="connsiteY57" fmla="*/ 366874 h 528285"/>
                <a:gd name="connsiteX58" fmla="*/ 149858 w 288247"/>
                <a:gd name="connsiteY58" fmla="*/ 341643 h 528285"/>
                <a:gd name="connsiteX59" fmla="*/ 133037 w 288247"/>
                <a:gd name="connsiteY59" fmla="*/ 337056 h 528285"/>
                <a:gd name="connsiteX60" fmla="*/ 129979 w 288247"/>
                <a:gd name="connsiteY60" fmla="*/ 309531 h 528285"/>
                <a:gd name="connsiteX61" fmla="*/ 138389 w 288247"/>
                <a:gd name="connsiteY61" fmla="*/ 285829 h 528285"/>
                <a:gd name="connsiteX62" fmla="*/ 144506 w 288247"/>
                <a:gd name="connsiteY62" fmla="*/ 267479 h 528285"/>
                <a:gd name="connsiteX63" fmla="*/ 155210 w 288247"/>
                <a:gd name="connsiteY63" fmla="*/ 256010 h 528285"/>
                <a:gd name="connsiteX64" fmla="*/ 171266 w 288247"/>
                <a:gd name="connsiteY64" fmla="*/ 236896 h 528285"/>
                <a:gd name="connsiteX65" fmla="*/ 193439 w 288247"/>
                <a:gd name="connsiteY65" fmla="*/ 223898 h 528285"/>
                <a:gd name="connsiteX66" fmla="*/ 229374 w 288247"/>
                <a:gd name="connsiteY66" fmla="*/ 195608 h 528285"/>
                <a:gd name="connsiteX67" fmla="*/ 227081 w 288247"/>
                <a:gd name="connsiteY67" fmla="*/ 171906 h 528285"/>
                <a:gd name="connsiteX68" fmla="*/ 236256 w 288247"/>
                <a:gd name="connsiteY68" fmla="*/ 152027 h 528285"/>
                <a:gd name="connsiteX69" fmla="*/ 251547 w 288247"/>
                <a:gd name="connsiteY69" fmla="*/ 139794 h 528285"/>
                <a:gd name="connsiteX70" fmla="*/ 276014 w 288247"/>
                <a:gd name="connsiteY70" fmla="*/ 137500 h 528285"/>
                <a:gd name="connsiteX71" fmla="*/ 288247 w 288247"/>
                <a:gd name="connsiteY71" fmla="*/ 138265 h 528285"/>
                <a:gd name="connsiteX72" fmla="*/ 285189 w 288247"/>
                <a:gd name="connsiteY72" fmla="*/ 121444 h 52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88247" h="528285">
                  <a:moveTo>
                    <a:pt x="168973" y="437980"/>
                  </a:moveTo>
                  <a:cubicBezTo>
                    <a:pt x="155975" y="437980"/>
                    <a:pt x="149858" y="465505"/>
                    <a:pt x="152916" y="469328"/>
                  </a:cubicBezTo>
                  <a:cubicBezTo>
                    <a:pt x="155975" y="473151"/>
                    <a:pt x="181970" y="437980"/>
                    <a:pt x="168973" y="437980"/>
                  </a:cubicBezTo>
                  <a:moveTo>
                    <a:pt x="285189" y="121444"/>
                  </a:moveTo>
                  <a:cubicBezTo>
                    <a:pt x="282131" y="117621"/>
                    <a:pt x="275249" y="108446"/>
                    <a:pt x="280601" y="108446"/>
                  </a:cubicBezTo>
                  <a:cubicBezTo>
                    <a:pt x="285954" y="108446"/>
                    <a:pt x="288247" y="90861"/>
                    <a:pt x="281366" y="87802"/>
                  </a:cubicBezTo>
                  <a:cubicBezTo>
                    <a:pt x="274485" y="83979"/>
                    <a:pt x="281366" y="69452"/>
                    <a:pt x="276014" y="65629"/>
                  </a:cubicBezTo>
                  <a:cubicBezTo>
                    <a:pt x="270662" y="61807"/>
                    <a:pt x="273720" y="50338"/>
                    <a:pt x="275249" y="42692"/>
                  </a:cubicBezTo>
                  <a:cubicBezTo>
                    <a:pt x="276014" y="34282"/>
                    <a:pt x="254605" y="27400"/>
                    <a:pt x="242372" y="22048"/>
                  </a:cubicBezTo>
                  <a:cubicBezTo>
                    <a:pt x="230139" y="15932"/>
                    <a:pt x="224787" y="6757"/>
                    <a:pt x="214848" y="1405"/>
                  </a:cubicBezTo>
                  <a:cubicBezTo>
                    <a:pt x="204908" y="-4712"/>
                    <a:pt x="201850" y="10580"/>
                    <a:pt x="201850" y="19755"/>
                  </a:cubicBezTo>
                  <a:cubicBezTo>
                    <a:pt x="201850" y="28930"/>
                    <a:pt x="192675" y="30459"/>
                    <a:pt x="186558" y="24342"/>
                  </a:cubicBezTo>
                  <a:cubicBezTo>
                    <a:pt x="179677" y="18225"/>
                    <a:pt x="172031" y="24342"/>
                    <a:pt x="162091" y="19755"/>
                  </a:cubicBezTo>
                  <a:cubicBezTo>
                    <a:pt x="152152" y="15167"/>
                    <a:pt x="156739" y="30459"/>
                    <a:pt x="156739" y="37340"/>
                  </a:cubicBezTo>
                  <a:cubicBezTo>
                    <a:pt x="156739" y="44221"/>
                    <a:pt x="146035" y="44221"/>
                    <a:pt x="139154" y="44221"/>
                  </a:cubicBezTo>
                  <a:cubicBezTo>
                    <a:pt x="132272" y="44221"/>
                    <a:pt x="121569" y="50338"/>
                    <a:pt x="121569" y="57984"/>
                  </a:cubicBezTo>
                  <a:cubicBezTo>
                    <a:pt x="121569" y="66394"/>
                    <a:pt x="111629" y="70981"/>
                    <a:pt x="114687" y="75569"/>
                  </a:cubicBezTo>
                  <a:cubicBezTo>
                    <a:pt x="117746" y="80156"/>
                    <a:pt x="113923" y="84744"/>
                    <a:pt x="109335" y="88567"/>
                  </a:cubicBezTo>
                  <a:cubicBezTo>
                    <a:pt x="104748" y="91625"/>
                    <a:pt x="100160" y="103859"/>
                    <a:pt x="97102" y="106917"/>
                  </a:cubicBezTo>
                  <a:cubicBezTo>
                    <a:pt x="94043" y="110740"/>
                    <a:pt x="99396" y="116092"/>
                    <a:pt x="92515" y="120679"/>
                  </a:cubicBezTo>
                  <a:cubicBezTo>
                    <a:pt x="85633" y="125267"/>
                    <a:pt x="77987" y="121444"/>
                    <a:pt x="74929" y="125267"/>
                  </a:cubicBezTo>
                  <a:cubicBezTo>
                    <a:pt x="71871" y="129090"/>
                    <a:pt x="74929" y="136736"/>
                    <a:pt x="74164" y="147440"/>
                  </a:cubicBezTo>
                  <a:cubicBezTo>
                    <a:pt x="73400" y="158144"/>
                    <a:pt x="64989" y="169612"/>
                    <a:pt x="58873" y="178787"/>
                  </a:cubicBezTo>
                  <a:cubicBezTo>
                    <a:pt x="51991" y="187962"/>
                    <a:pt x="61166" y="190256"/>
                    <a:pt x="64225" y="191785"/>
                  </a:cubicBezTo>
                  <a:cubicBezTo>
                    <a:pt x="67283" y="193314"/>
                    <a:pt x="67283" y="198667"/>
                    <a:pt x="64225" y="205548"/>
                  </a:cubicBezTo>
                  <a:cubicBezTo>
                    <a:pt x="61166" y="212429"/>
                    <a:pt x="53521" y="207842"/>
                    <a:pt x="48933" y="207077"/>
                  </a:cubicBezTo>
                  <a:cubicBezTo>
                    <a:pt x="44346" y="205548"/>
                    <a:pt x="32113" y="211664"/>
                    <a:pt x="25996" y="223133"/>
                  </a:cubicBezTo>
                  <a:cubicBezTo>
                    <a:pt x="19115" y="234602"/>
                    <a:pt x="21408" y="241483"/>
                    <a:pt x="23702" y="247600"/>
                  </a:cubicBezTo>
                  <a:cubicBezTo>
                    <a:pt x="25996" y="253716"/>
                    <a:pt x="18350" y="260598"/>
                    <a:pt x="23702" y="272066"/>
                  </a:cubicBezTo>
                  <a:cubicBezTo>
                    <a:pt x="29054" y="283535"/>
                    <a:pt x="21408" y="285829"/>
                    <a:pt x="22937" y="295004"/>
                  </a:cubicBezTo>
                  <a:cubicBezTo>
                    <a:pt x="23702" y="304179"/>
                    <a:pt x="37465" y="303414"/>
                    <a:pt x="38229" y="312589"/>
                  </a:cubicBezTo>
                  <a:cubicBezTo>
                    <a:pt x="38994" y="321764"/>
                    <a:pt x="33642" y="325587"/>
                    <a:pt x="29054" y="325587"/>
                  </a:cubicBezTo>
                  <a:cubicBezTo>
                    <a:pt x="24467" y="325587"/>
                    <a:pt x="25996" y="334762"/>
                    <a:pt x="29819" y="337056"/>
                  </a:cubicBezTo>
                  <a:cubicBezTo>
                    <a:pt x="34406" y="339350"/>
                    <a:pt x="32877" y="355406"/>
                    <a:pt x="30583" y="359993"/>
                  </a:cubicBezTo>
                  <a:cubicBezTo>
                    <a:pt x="28290" y="364581"/>
                    <a:pt x="13762" y="359993"/>
                    <a:pt x="15292" y="366110"/>
                  </a:cubicBezTo>
                  <a:cubicBezTo>
                    <a:pt x="16056" y="372227"/>
                    <a:pt x="12234" y="381402"/>
                    <a:pt x="12234" y="385989"/>
                  </a:cubicBezTo>
                  <a:cubicBezTo>
                    <a:pt x="12234" y="390576"/>
                    <a:pt x="11469" y="405868"/>
                    <a:pt x="6881" y="402045"/>
                  </a:cubicBezTo>
                  <a:cubicBezTo>
                    <a:pt x="5352" y="400516"/>
                    <a:pt x="2294" y="400516"/>
                    <a:pt x="0" y="401281"/>
                  </a:cubicBezTo>
                  <a:cubicBezTo>
                    <a:pt x="0" y="402045"/>
                    <a:pt x="0" y="402810"/>
                    <a:pt x="0" y="403574"/>
                  </a:cubicBezTo>
                  <a:cubicBezTo>
                    <a:pt x="0" y="412749"/>
                    <a:pt x="3059" y="421924"/>
                    <a:pt x="9939" y="428041"/>
                  </a:cubicBezTo>
                  <a:cubicBezTo>
                    <a:pt x="17585" y="434158"/>
                    <a:pt x="11469" y="444097"/>
                    <a:pt x="18350" y="453272"/>
                  </a:cubicBezTo>
                  <a:cubicBezTo>
                    <a:pt x="25231" y="462447"/>
                    <a:pt x="22937" y="468564"/>
                    <a:pt x="29819" y="475445"/>
                  </a:cubicBezTo>
                  <a:cubicBezTo>
                    <a:pt x="36700" y="481562"/>
                    <a:pt x="37465" y="485384"/>
                    <a:pt x="34406" y="493795"/>
                  </a:cubicBezTo>
                  <a:cubicBezTo>
                    <a:pt x="31348" y="502205"/>
                    <a:pt x="40523" y="499912"/>
                    <a:pt x="41288" y="505264"/>
                  </a:cubicBezTo>
                  <a:cubicBezTo>
                    <a:pt x="41288" y="510616"/>
                    <a:pt x="38994" y="520555"/>
                    <a:pt x="41288" y="525907"/>
                  </a:cubicBezTo>
                  <a:cubicBezTo>
                    <a:pt x="43581" y="531259"/>
                    <a:pt x="48169" y="525907"/>
                    <a:pt x="59637" y="525907"/>
                  </a:cubicBezTo>
                  <a:cubicBezTo>
                    <a:pt x="70342" y="525907"/>
                    <a:pt x="68048" y="518262"/>
                    <a:pt x="68048" y="511380"/>
                  </a:cubicBezTo>
                  <a:cubicBezTo>
                    <a:pt x="68048" y="504499"/>
                    <a:pt x="74164" y="507557"/>
                    <a:pt x="74929" y="503735"/>
                  </a:cubicBezTo>
                  <a:cubicBezTo>
                    <a:pt x="76458" y="499147"/>
                    <a:pt x="86398" y="498382"/>
                    <a:pt x="94043" y="502205"/>
                  </a:cubicBezTo>
                  <a:cubicBezTo>
                    <a:pt x="101689" y="506028"/>
                    <a:pt x="106277" y="499912"/>
                    <a:pt x="107806" y="490737"/>
                  </a:cubicBezTo>
                  <a:cubicBezTo>
                    <a:pt x="109335" y="482326"/>
                    <a:pt x="113923" y="492266"/>
                    <a:pt x="116216" y="494560"/>
                  </a:cubicBezTo>
                  <a:cubicBezTo>
                    <a:pt x="118510" y="496089"/>
                    <a:pt x="126156" y="481562"/>
                    <a:pt x="129214" y="471622"/>
                  </a:cubicBezTo>
                  <a:cubicBezTo>
                    <a:pt x="132272" y="461683"/>
                    <a:pt x="129214" y="463976"/>
                    <a:pt x="120804" y="473151"/>
                  </a:cubicBezTo>
                  <a:cubicBezTo>
                    <a:pt x="113158" y="482326"/>
                    <a:pt x="117746" y="463976"/>
                    <a:pt x="120804" y="456330"/>
                  </a:cubicBezTo>
                  <a:cubicBezTo>
                    <a:pt x="123862" y="448685"/>
                    <a:pt x="123862" y="426512"/>
                    <a:pt x="124627" y="421924"/>
                  </a:cubicBezTo>
                  <a:cubicBezTo>
                    <a:pt x="125391" y="416572"/>
                    <a:pt x="127685" y="409691"/>
                    <a:pt x="137625" y="407397"/>
                  </a:cubicBezTo>
                  <a:cubicBezTo>
                    <a:pt x="147564" y="405103"/>
                    <a:pt x="160562" y="392106"/>
                    <a:pt x="158268" y="386754"/>
                  </a:cubicBezTo>
                  <a:cubicBezTo>
                    <a:pt x="155975" y="381402"/>
                    <a:pt x="172031" y="372227"/>
                    <a:pt x="172031" y="366874"/>
                  </a:cubicBezTo>
                  <a:cubicBezTo>
                    <a:pt x="172031" y="361522"/>
                    <a:pt x="155210" y="344702"/>
                    <a:pt x="149858" y="341643"/>
                  </a:cubicBezTo>
                  <a:cubicBezTo>
                    <a:pt x="144506" y="337820"/>
                    <a:pt x="132272" y="340879"/>
                    <a:pt x="133037" y="337056"/>
                  </a:cubicBezTo>
                  <a:cubicBezTo>
                    <a:pt x="133802" y="333233"/>
                    <a:pt x="131508" y="317941"/>
                    <a:pt x="129979" y="309531"/>
                  </a:cubicBezTo>
                  <a:cubicBezTo>
                    <a:pt x="128450" y="301885"/>
                    <a:pt x="138389" y="293475"/>
                    <a:pt x="138389" y="285829"/>
                  </a:cubicBezTo>
                  <a:cubicBezTo>
                    <a:pt x="138389" y="278183"/>
                    <a:pt x="138389" y="269773"/>
                    <a:pt x="144506" y="267479"/>
                  </a:cubicBezTo>
                  <a:cubicBezTo>
                    <a:pt x="151387" y="265185"/>
                    <a:pt x="146800" y="258304"/>
                    <a:pt x="155210" y="256010"/>
                  </a:cubicBezTo>
                  <a:cubicBezTo>
                    <a:pt x="163621" y="253716"/>
                    <a:pt x="162091" y="240719"/>
                    <a:pt x="171266" y="236896"/>
                  </a:cubicBezTo>
                  <a:cubicBezTo>
                    <a:pt x="180441" y="233073"/>
                    <a:pt x="181206" y="230014"/>
                    <a:pt x="193439" y="223898"/>
                  </a:cubicBezTo>
                  <a:cubicBezTo>
                    <a:pt x="205673" y="217781"/>
                    <a:pt x="225551" y="203254"/>
                    <a:pt x="229374" y="195608"/>
                  </a:cubicBezTo>
                  <a:cubicBezTo>
                    <a:pt x="232433" y="187962"/>
                    <a:pt x="217141" y="180317"/>
                    <a:pt x="227081" y="171906"/>
                  </a:cubicBezTo>
                  <a:cubicBezTo>
                    <a:pt x="237020" y="164260"/>
                    <a:pt x="228610" y="155085"/>
                    <a:pt x="236256" y="152027"/>
                  </a:cubicBezTo>
                  <a:cubicBezTo>
                    <a:pt x="243137" y="148969"/>
                    <a:pt x="246195" y="145146"/>
                    <a:pt x="251547" y="139794"/>
                  </a:cubicBezTo>
                  <a:cubicBezTo>
                    <a:pt x="256900" y="133677"/>
                    <a:pt x="263780" y="139794"/>
                    <a:pt x="276014" y="137500"/>
                  </a:cubicBezTo>
                  <a:cubicBezTo>
                    <a:pt x="280601" y="136736"/>
                    <a:pt x="284424" y="136736"/>
                    <a:pt x="288247" y="138265"/>
                  </a:cubicBezTo>
                  <a:cubicBezTo>
                    <a:pt x="288247" y="128325"/>
                    <a:pt x="286718" y="122973"/>
                    <a:pt x="285189" y="1214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EAC374DD-0ED6-40DC-B5F9-82F72DE9786A}"/>
                </a:ext>
              </a:extLst>
            </p:cNvPr>
            <p:cNvSpPr/>
            <p:nvPr/>
          </p:nvSpPr>
          <p:spPr>
            <a:xfrm>
              <a:off x="6601382" y="2269872"/>
              <a:ext cx="288247" cy="528285"/>
            </a:xfrm>
            <a:custGeom>
              <a:avLst/>
              <a:gdLst>
                <a:gd name="connsiteX0" fmla="*/ 168973 w 288247"/>
                <a:gd name="connsiteY0" fmla="*/ 437980 h 528285"/>
                <a:gd name="connsiteX1" fmla="*/ 152916 w 288247"/>
                <a:gd name="connsiteY1" fmla="*/ 469328 h 528285"/>
                <a:gd name="connsiteX2" fmla="*/ 168973 w 288247"/>
                <a:gd name="connsiteY2" fmla="*/ 437980 h 528285"/>
                <a:gd name="connsiteX3" fmla="*/ 285189 w 288247"/>
                <a:gd name="connsiteY3" fmla="*/ 121444 h 528285"/>
                <a:gd name="connsiteX4" fmla="*/ 280601 w 288247"/>
                <a:gd name="connsiteY4" fmla="*/ 108446 h 528285"/>
                <a:gd name="connsiteX5" fmla="*/ 281366 w 288247"/>
                <a:gd name="connsiteY5" fmla="*/ 87802 h 528285"/>
                <a:gd name="connsiteX6" fmla="*/ 276014 w 288247"/>
                <a:gd name="connsiteY6" fmla="*/ 65629 h 528285"/>
                <a:gd name="connsiteX7" fmla="*/ 275249 w 288247"/>
                <a:gd name="connsiteY7" fmla="*/ 42692 h 528285"/>
                <a:gd name="connsiteX8" fmla="*/ 242372 w 288247"/>
                <a:gd name="connsiteY8" fmla="*/ 22048 h 528285"/>
                <a:gd name="connsiteX9" fmla="*/ 214848 w 288247"/>
                <a:gd name="connsiteY9" fmla="*/ 1405 h 528285"/>
                <a:gd name="connsiteX10" fmla="*/ 201850 w 288247"/>
                <a:gd name="connsiteY10" fmla="*/ 19755 h 528285"/>
                <a:gd name="connsiteX11" fmla="*/ 186558 w 288247"/>
                <a:gd name="connsiteY11" fmla="*/ 24342 h 528285"/>
                <a:gd name="connsiteX12" fmla="*/ 162091 w 288247"/>
                <a:gd name="connsiteY12" fmla="*/ 19755 h 528285"/>
                <a:gd name="connsiteX13" fmla="*/ 156739 w 288247"/>
                <a:gd name="connsiteY13" fmla="*/ 37340 h 528285"/>
                <a:gd name="connsiteX14" fmla="*/ 139154 w 288247"/>
                <a:gd name="connsiteY14" fmla="*/ 44221 h 528285"/>
                <a:gd name="connsiteX15" fmla="*/ 121569 w 288247"/>
                <a:gd name="connsiteY15" fmla="*/ 57984 h 528285"/>
                <a:gd name="connsiteX16" fmla="*/ 114687 w 288247"/>
                <a:gd name="connsiteY16" fmla="*/ 75569 h 528285"/>
                <a:gd name="connsiteX17" fmla="*/ 109335 w 288247"/>
                <a:gd name="connsiteY17" fmla="*/ 88567 h 528285"/>
                <a:gd name="connsiteX18" fmla="*/ 97102 w 288247"/>
                <a:gd name="connsiteY18" fmla="*/ 106917 h 528285"/>
                <a:gd name="connsiteX19" fmla="*/ 92515 w 288247"/>
                <a:gd name="connsiteY19" fmla="*/ 120679 h 528285"/>
                <a:gd name="connsiteX20" fmla="*/ 74929 w 288247"/>
                <a:gd name="connsiteY20" fmla="*/ 125267 h 528285"/>
                <a:gd name="connsiteX21" fmla="*/ 74164 w 288247"/>
                <a:gd name="connsiteY21" fmla="*/ 147440 h 528285"/>
                <a:gd name="connsiteX22" fmla="*/ 58873 w 288247"/>
                <a:gd name="connsiteY22" fmla="*/ 178787 h 528285"/>
                <a:gd name="connsiteX23" fmla="*/ 64225 w 288247"/>
                <a:gd name="connsiteY23" fmla="*/ 191785 h 528285"/>
                <a:gd name="connsiteX24" fmla="*/ 64225 w 288247"/>
                <a:gd name="connsiteY24" fmla="*/ 205548 h 528285"/>
                <a:gd name="connsiteX25" fmla="*/ 48933 w 288247"/>
                <a:gd name="connsiteY25" fmla="*/ 207077 h 528285"/>
                <a:gd name="connsiteX26" fmla="*/ 25996 w 288247"/>
                <a:gd name="connsiteY26" fmla="*/ 223133 h 528285"/>
                <a:gd name="connsiteX27" fmla="*/ 23702 w 288247"/>
                <a:gd name="connsiteY27" fmla="*/ 247600 h 528285"/>
                <a:gd name="connsiteX28" fmla="*/ 23702 w 288247"/>
                <a:gd name="connsiteY28" fmla="*/ 272066 h 528285"/>
                <a:gd name="connsiteX29" fmla="*/ 22937 w 288247"/>
                <a:gd name="connsiteY29" fmla="*/ 295004 h 528285"/>
                <a:gd name="connsiteX30" fmla="*/ 38229 w 288247"/>
                <a:gd name="connsiteY30" fmla="*/ 312589 h 528285"/>
                <a:gd name="connsiteX31" fmla="*/ 29054 w 288247"/>
                <a:gd name="connsiteY31" fmla="*/ 325587 h 528285"/>
                <a:gd name="connsiteX32" fmla="*/ 29819 w 288247"/>
                <a:gd name="connsiteY32" fmla="*/ 337056 h 528285"/>
                <a:gd name="connsiteX33" fmla="*/ 30583 w 288247"/>
                <a:gd name="connsiteY33" fmla="*/ 359993 h 528285"/>
                <a:gd name="connsiteX34" fmla="*/ 15292 w 288247"/>
                <a:gd name="connsiteY34" fmla="*/ 366110 h 528285"/>
                <a:gd name="connsiteX35" fmla="*/ 12234 w 288247"/>
                <a:gd name="connsiteY35" fmla="*/ 385989 h 528285"/>
                <a:gd name="connsiteX36" fmla="*/ 6881 w 288247"/>
                <a:gd name="connsiteY36" fmla="*/ 402045 h 528285"/>
                <a:gd name="connsiteX37" fmla="*/ 0 w 288247"/>
                <a:gd name="connsiteY37" fmla="*/ 401281 h 528285"/>
                <a:gd name="connsiteX38" fmla="*/ 0 w 288247"/>
                <a:gd name="connsiteY38" fmla="*/ 403574 h 528285"/>
                <a:gd name="connsiteX39" fmla="*/ 9939 w 288247"/>
                <a:gd name="connsiteY39" fmla="*/ 428041 h 528285"/>
                <a:gd name="connsiteX40" fmla="*/ 18350 w 288247"/>
                <a:gd name="connsiteY40" fmla="*/ 453272 h 528285"/>
                <a:gd name="connsiteX41" fmla="*/ 29819 w 288247"/>
                <a:gd name="connsiteY41" fmla="*/ 475445 h 528285"/>
                <a:gd name="connsiteX42" fmla="*/ 34406 w 288247"/>
                <a:gd name="connsiteY42" fmla="*/ 493795 h 528285"/>
                <a:gd name="connsiteX43" fmla="*/ 41288 w 288247"/>
                <a:gd name="connsiteY43" fmla="*/ 505264 h 528285"/>
                <a:gd name="connsiteX44" fmla="*/ 41288 w 288247"/>
                <a:gd name="connsiteY44" fmla="*/ 525907 h 528285"/>
                <a:gd name="connsiteX45" fmla="*/ 59637 w 288247"/>
                <a:gd name="connsiteY45" fmla="*/ 525907 h 528285"/>
                <a:gd name="connsiteX46" fmla="*/ 68048 w 288247"/>
                <a:gd name="connsiteY46" fmla="*/ 511380 h 528285"/>
                <a:gd name="connsiteX47" fmla="*/ 74929 w 288247"/>
                <a:gd name="connsiteY47" fmla="*/ 503735 h 528285"/>
                <a:gd name="connsiteX48" fmla="*/ 94043 w 288247"/>
                <a:gd name="connsiteY48" fmla="*/ 502205 h 528285"/>
                <a:gd name="connsiteX49" fmla="*/ 107806 w 288247"/>
                <a:gd name="connsiteY49" fmla="*/ 490737 h 528285"/>
                <a:gd name="connsiteX50" fmla="*/ 116216 w 288247"/>
                <a:gd name="connsiteY50" fmla="*/ 494560 h 528285"/>
                <a:gd name="connsiteX51" fmla="*/ 129214 w 288247"/>
                <a:gd name="connsiteY51" fmla="*/ 471622 h 528285"/>
                <a:gd name="connsiteX52" fmla="*/ 120804 w 288247"/>
                <a:gd name="connsiteY52" fmla="*/ 473151 h 528285"/>
                <a:gd name="connsiteX53" fmla="*/ 120804 w 288247"/>
                <a:gd name="connsiteY53" fmla="*/ 456330 h 528285"/>
                <a:gd name="connsiteX54" fmla="*/ 124627 w 288247"/>
                <a:gd name="connsiteY54" fmla="*/ 421924 h 528285"/>
                <a:gd name="connsiteX55" fmla="*/ 137625 w 288247"/>
                <a:gd name="connsiteY55" fmla="*/ 407397 h 528285"/>
                <a:gd name="connsiteX56" fmla="*/ 158268 w 288247"/>
                <a:gd name="connsiteY56" fmla="*/ 386754 h 528285"/>
                <a:gd name="connsiteX57" fmla="*/ 172031 w 288247"/>
                <a:gd name="connsiteY57" fmla="*/ 366874 h 528285"/>
                <a:gd name="connsiteX58" fmla="*/ 149858 w 288247"/>
                <a:gd name="connsiteY58" fmla="*/ 341643 h 528285"/>
                <a:gd name="connsiteX59" fmla="*/ 133037 w 288247"/>
                <a:gd name="connsiteY59" fmla="*/ 337056 h 528285"/>
                <a:gd name="connsiteX60" fmla="*/ 129979 w 288247"/>
                <a:gd name="connsiteY60" fmla="*/ 309531 h 528285"/>
                <a:gd name="connsiteX61" fmla="*/ 138389 w 288247"/>
                <a:gd name="connsiteY61" fmla="*/ 285829 h 528285"/>
                <a:gd name="connsiteX62" fmla="*/ 144506 w 288247"/>
                <a:gd name="connsiteY62" fmla="*/ 267479 h 528285"/>
                <a:gd name="connsiteX63" fmla="*/ 155210 w 288247"/>
                <a:gd name="connsiteY63" fmla="*/ 256010 h 528285"/>
                <a:gd name="connsiteX64" fmla="*/ 171266 w 288247"/>
                <a:gd name="connsiteY64" fmla="*/ 236896 h 528285"/>
                <a:gd name="connsiteX65" fmla="*/ 193439 w 288247"/>
                <a:gd name="connsiteY65" fmla="*/ 223898 h 528285"/>
                <a:gd name="connsiteX66" fmla="*/ 229374 w 288247"/>
                <a:gd name="connsiteY66" fmla="*/ 195608 h 528285"/>
                <a:gd name="connsiteX67" fmla="*/ 227081 w 288247"/>
                <a:gd name="connsiteY67" fmla="*/ 171906 h 528285"/>
                <a:gd name="connsiteX68" fmla="*/ 236256 w 288247"/>
                <a:gd name="connsiteY68" fmla="*/ 152027 h 528285"/>
                <a:gd name="connsiteX69" fmla="*/ 251547 w 288247"/>
                <a:gd name="connsiteY69" fmla="*/ 139794 h 528285"/>
                <a:gd name="connsiteX70" fmla="*/ 276014 w 288247"/>
                <a:gd name="connsiteY70" fmla="*/ 137500 h 528285"/>
                <a:gd name="connsiteX71" fmla="*/ 288247 w 288247"/>
                <a:gd name="connsiteY71" fmla="*/ 138265 h 528285"/>
                <a:gd name="connsiteX72" fmla="*/ 285189 w 288247"/>
                <a:gd name="connsiteY72" fmla="*/ 121444 h 52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88247" h="528285">
                  <a:moveTo>
                    <a:pt x="168973" y="437980"/>
                  </a:moveTo>
                  <a:cubicBezTo>
                    <a:pt x="155975" y="437980"/>
                    <a:pt x="149858" y="465505"/>
                    <a:pt x="152916" y="469328"/>
                  </a:cubicBezTo>
                  <a:cubicBezTo>
                    <a:pt x="155975" y="473151"/>
                    <a:pt x="181970" y="437980"/>
                    <a:pt x="168973" y="437980"/>
                  </a:cubicBezTo>
                  <a:moveTo>
                    <a:pt x="285189" y="121444"/>
                  </a:moveTo>
                  <a:cubicBezTo>
                    <a:pt x="282131" y="117621"/>
                    <a:pt x="275249" y="108446"/>
                    <a:pt x="280601" y="108446"/>
                  </a:cubicBezTo>
                  <a:cubicBezTo>
                    <a:pt x="285954" y="108446"/>
                    <a:pt x="288247" y="90861"/>
                    <a:pt x="281366" y="87802"/>
                  </a:cubicBezTo>
                  <a:cubicBezTo>
                    <a:pt x="274485" y="83979"/>
                    <a:pt x="281366" y="69452"/>
                    <a:pt x="276014" y="65629"/>
                  </a:cubicBezTo>
                  <a:cubicBezTo>
                    <a:pt x="270662" y="61807"/>
                    <a:pt x="273720" y="50338"/>
                    <a:pt x="275249" y="42692"/>
                  </a:cubicBezTo>
                  <a:cubicBezTo>
                    <a:pt x="276014" y="34282"/>
                    <a:pt x="254605" y="27400"/>
                    <a:pt x="242372" y="22048"/>
                  </a:cubicBezTo>
                  <a:cubicBezTo>
                    <a:pt x="230139" y="15932"/>
                    <a:pt x="224787" y="6757"/>
                    <a:pt x="214848" y="1405"/>
                  </a:cubicBezTo>
                  <a:cubicBezTo>
                    <a:pt x="204908" y="-4712"/>
                    <a:pt x="201850" y="10580"/>
                    <a:pt x="201850" y="19755"/>
                  </a:cubicBezTo>
                  <a:cubicBezTo>
                    <a:pt x="201850" y="28930"/>
                    <a:pt x="192675" y="30459"/>
                    <a:pt x="186558" y="24342"/>
                  </a:cubicBezTo>
                  <a:cubicBezTo>
                    <a:pt x="179677" y="18225"/>
                    <a:pt x="172031" y="24342"/>
                    <a:pt x="162091" y="19755"/>
                  </a:cubicBezTo>
                  <a:cubicBezTo>
                    <a:pt x="152152" y="15167"/>
                    <a:pt x="156739" y="30459"/>
                    <a:pt x="156739" y="37340"/>
                  </a:cubicBezTo>
                  <a:cubicBezTo>
                    <a:pt x="156739" y="44221"/>
                    <a:pt x="146035" y="44221"/>
                    <a:pt x="139154" y="44221"/>
                  </a:cubicBezTo>
                  <a:cubicBezTo>
                    <a:pt x="132272" y="44221"/>
                    <a:pt x="121569" y="50338"/>
                    <a:pt x="121569" y="57984"/>
                  </a:cubicBezTo>
                  <a:cubicBezTo>
                    <a:pt x="121569" y="66394"/>
                    <a:pt x="111629" y="70981"/>
                    <a:pt x="114687" y="75569"/>
                  </a:cubicBezTo>
                  <a:cubicBezTo>
                    <a:pt x="117746" y="80156"/>
                    <a:pt x="113923" y="84744"/>
                    <a:pt x="109335" y="88567"/>
                  </a:cubicBezTo>
                  <a:cubicBezTo>
                    <a:pt x="104748" y="91625"/>
                    <a:pt x="100160" y="103859"/>
                    <a:pt x="97102" y="106917"/>
                  </a:cubicBezTo>
                  <a:cubicBezTo>
                    <a:pt x="94043" y="110740"/>
                    <a:pt x="99396" y="116092"/>
                    <a:pt x="92515" y="120679"/>
                  </a:cubicBezTo>
                  <a:cubicBezTo>
                    <a:pt x="85633" y="125267"/>
                    <a:pt x="77987" y="121444"/>
                    <a:pt x="74929" y="125267"/>
                  </a:cubicBezTo>
                  <a:cubicBezTo>
                    <a:pt x="71871" y="129090"/>
                    <a:pt x="74929" y="136736"/>
                    <a:pt x="74164" y="147440"/>
                  </a:cubicBezTo>
                  <a:cubicBezTo>
                    <a:pt x="73400" y="158144"/>
                    <a:pt x="64989" y="169612"/>
                    <a:pt x="58873" y="178787"/>
                  </a:cubicBezTo>
                  <a:cubicBezTo>
                    <a:pt x="51991" y="187962"/>
                    <a:pt x="61166" y="190256"/>
                    <a:pt x="64225" y="191785"/>
                  </a:cubicBezTo>
                  <a:cubicBezTo>
                    <a:pt x="67283" y="193314"/>
                    <a:pt x="67283" y="198667"/>
                    <a:pt x="64225" y="205548"/>
                  </a:cubicBezTo>
                  <a:cubicBezTo>
                    <a:pt x="61166" y="212429"/>
                    <a:pt x="53521" y="207842"/>
                    <a:pt x="48933" y="207077"/>
                  </a:cubicBezTo>
                  <a:cubicBezTo>
                    <a:pt x="44346" y="205548"/>
                    <a:pt x="32113" y="211664"/>
                    <a:pt x="25996" y="223133"/>
                  </a:cubicBezTo>
                  <a:cubicBezTo>
                    <a:pt x="19115" y="234602"/>
                    <a:pt x="21408" y="241483"/>
                    <a:pt x="23702" y="247600"/>
                  </a:cubicBezTo>
                  <a:cubicBezTo>
                    <a:pt x="25996" y="253716"/>
                    <a:pt x="18350" y="260598"/>
                    <a:pt x="23702" y="272066"/>
                  </a:cubicBezTo>
                  <a:cubicBezTo>
                    <a:pt x="29054" y="283535"/>
                    <a:pt x="21408" y="285829"/>
                    <a:pt x="22937" y="295004"/>
                  </a:cubicBezTo>
                  <a:cubicBezTo>
                    <a:pt x="23702" y="304179"/>
                    <a:pt x="37465" y="303414"/>
                    <a:pt x="38229" y="312589"/>
                  </a:cubicBezTo>
                  <a:cubicBezTo>
                    <a:pt x="38994" y="321764"/>
                    <a:pt x="33642" y="325587"/>
                    <a:pt x="29054" y="325587"/>
                  </a:cubicBezTo>
                  <a:cubicBezTo>
                    <a:pt x="24467" y="325587"/>
                    <a:pt x="25996" y="334762"/>
                    <a:pt x="29819" y="337056"/>
                  </a:cubicBezTo>
                  <a:cubicBezTo>
                    <a:pt x="34406" y="339350"/>
                    <a:pt x="32877" y="355406"/>
                    <a:pt x="30583" y="359993"/>
                  </a:cubicBezTo>
                  <a:cubicBezTo>
                    <a:pt x="28290" y="364581"/>
                    <a:pt x="13762" y="359993"/>
                    <a:pt x="15292" y="366110"/>
                  </a:cubicBezTo>
                  <a:cubicBezTo>
                    <a:pt x="16056" y="372227"/>
                    <a:pt x="12234" y="381402"/>
                    <a:pt x="12234" y="385989"/>
                  </a:cubicBezTo>
                  <a:cubicBezTo>
                    <a:pt x="12234" y="390576"/>
                    <a:pt x="11469" y="405868"/>
                    <a:pt x="6881" y="402045"/>
                  </a:cubicBezTo>
                  <a:cubicBezTo>
                    <a:pt x="5352" y="400516"/>
                    <a:pt x="2294" y="400516"/>
                    <a:pt x="0" y="401281"/>
                  </a:cubicBezTo>
                  <a:cubicBezTo>
                    <a:pt x="0" y="402045"/>
                    <a:pt x="0" y="402810"/>
                    <a:pt x="0" y="403574"/>
                  </a:cubicBezTo>
                  <a:cubicBezTo>
                    <a:pt x="0" y="412749"/>
                    <a:pt x="3059" y="421924"/>
                    <a:pt x="9939" y="428041"/>
                  </a:cubicBezTo>
                  <a:cubicBezTo>
                    <a:pt x="17585" y="434158"/>
                    <a:pt x="11469" y="444097"/>
                    <a:pt x="18350" y="453272"/>
                  </a:cubicBezTo>
                  <a:cubicBezTo>
                    <a:pt x="25231" y="462447"/>
                    <a:pt x="22937" y="468564"/>
                    <a:pt x="29819" y="475445"/>
                  </a:cubicBezTo>
                  <a:cubicBezTo>
                    <a:pt x="36700" y="481562"/>
                    <a:pt x="37465" y="485384"/>
                    <a:pt x="34406" y="493795"/>
                  </a:cubicBezTo>
                  <a:cubicBezTo>
                    <a:pt x="31348" y="502205"/>
                    <a:pt x="40523" y="499912"/>
                    <a:pt x="41288" y="505264"/>
                  </a:cubicBezTo>
                  <a:cubicBezTo>
                    <a:pt x="41288" y="510616"/>
                    <a:pt x="38994" y="520555"/>
                    <a:pt x="41288" y="525907"/>
                  </a:cubicBezTo>
                  <a:cubicBezTo>
                    <a:pt x="43581" y="531259"/>
                    <a:pt x="48169" y="525907"/>
                    <a:pt x="59637" y="525907"/>
                  </a:cubicBezTo>
                  <a:cubicBezTo>
                    <a:pt x="70342" y="525907"/>
                    <a:pt x="68048" y="518262"/>
                    <a:pt x="68048" y="511380"/>
                  </a:cubicBezTo>
                  <a:cubicBezTo>
                    <a:pt x="68048" y="504499"/>
                    <a:pt x="74164" y="507557"/>
                    <a:pt x="74929" y="503735"/>
                  </a:cubicBezTo>
                  <a:cubicBezTo>
                    <a:pt x="76458" y="499147"/>
                    <a:pt x="86398" y="498382"/>
                    <a:pt x="94043" y="502205"/>
                  </a:cubicBezTo>
                  <a:cubicBezTo>
                    <a:pt x="101689" y="506028"/>
                    <a:pt x="106277" y="499912"/>
                    <a:pt x="107806" y="490737"/>
                  </a:cubicBezTo>
                  <a:cubicBezTo>
                    <a:pt x="109335" y="482326"/>
                    <a:pt x="113923" y="492266"/>
                    <a:pt x="116216" y="494560"/>
                  </a:cubicBezTo>
                  <a:cubicBezTo>
                    <a:pt x="118510" y="496089"/>
                    <a:pt x="126156" y="481562"/>
                    <a:pt x="129214" y="471622"/>
                  </a:cubicBezTo>
                  <a:cubicBezTo>
                    <a:pt x="132272" y="461683"/>
                    <a:pt x="129214" y="463976"/>
                    <a:pt x="120804" y="473151"/>
                  </a:cubicBezTo>
                  <a:cubicBezTo>
                    <a:pt x="113158" y="482326"/>
                    <a:pt x="117746" y="463976"/>
                    <a:pt x="120804" y="456330"/>
                  </a:cubicBezTo>
                  <a:cubicBezTo>
                    <a:pt x="123862" y="448685"/>
                    <a:pt x="123862" y="426512"/>
                    <a:pt x="124627" y="421924"/>
                  </a:cubicBezTo>
                  <a:cubicBezTo>
                    <a:pt x="125391" y="416572"/>
                    <a:pt x="127685" y="409691"/>
                    <a:pt x="137625" y="407397"/>
                  </a:cubicBezTo>
                  <a:cubicBezTo>
                    <a:pt x="147564" y="405103"/>
                    <a:pt x="160562" y="392106"/>
                    <a:pt x="158268" y="386754"/>
                  </a:cubicBezTo>
                  <a:cubicBezTo>
                    <a:pt x="155975" y="381402"/>
                    <a:pt x="172031" y="372227"/>
                    <a:pt x="172031" y="366874"/>
                  </a:cubicBezTo>
                  <a:cubicBezTo>
                    <a:pt x="172031" y="361522"/>
                    <a:pt x="155210" y="344702"/>
                    <a:pt x="149858" y="341643"/>
                  </a:cubicBezTo>
                  <a:cubicBezTo>
                    <a:pt x="144506" y="337820"/>
                    <a:pt x="132272" y="340879"/>
                    <a:pt x="133037" y="337056"/>
                  </a:cubicBezTo>
                  <a:cubicBezTo>
                    <a:pt x="133802" y="333233"/>
                    <a:pt x="131508" y="317941"/>
                    <a:pt x="129979" y="309531"/>
                  </a:cubicBezTo>
                  <a:cubicBezTo>
                    <a:pt x="128450" y="301885"/>
                    <a:pt x="138389" y="293475"/>
                    <a:pt x="138389" y="285829"/>
                  </a:cubicBezTo>
                  <a:cubicBezTo>
                    <a:pt x="138389" y="278183"/>
                    <a:pt x="138389" y="269773"/>
                    <a:pt x="144506" y="267479"/>
                  </a:cubicBezTo>
                  <a:cubicBezTo>
                    <a:pt x="151387" y="265185"/>
                    <a:pt x="146800" y="258304"/>
                    <a:pt x="155210" y="256010"/>
                  </a:cubicBezTo>
                  <a:cubicBezTo>
                    <a:pt x="163621" y="253716"/>
                    <a:pt x="162091" y="240719"/>
                    <a:pt x="171266" y="236896"/>
                  </a:cubicBezTo>
                  <a:cubicBezTo>
                    <a:pt x="180441" y="233073"/>
                    <a:pt x="181206" y="230014"/>
                    <a:pt x="193439" y="223898"/>
                  </a:cubicBezTo>
                  <a:cubicBezTo>
                    <a:pt x="205673" y="217781"/>
                    <a:pt x="225551" y="203254"/>
                    <a:pt x="229374" y="195608"/>
                  </a:cubicBezTo>
                  <a:cubicBezTo>
                    <a:pt x="232433" y="187962"/>
                    <a:pt x="217141" y="180317"/>
                    <a:pt x="227081" y="171906"/>
                  </a:cubicBezTo>
                  <a:cubicBezTo>
                    <a:pt x="237020" y="164260"/>
                    <a:pt x="228610" y="155085"/>
                    <a:pt x="236256" y="152027"/>
                  </a:cubicBezTo>
                  <a:cubicBezTo>
                    <a:pt x="243137" y="148969"/>
                    <a:pt x="246195" y="145146"/>
                    <a:pt x="251547" y="139794"/>
                  </a:cubicBezTo>
                  <a:cubicBezTo>
                    <a:pt x="256900" y="133677"/>
                    <a:pt x="263780" y="139794"/>
                    <a:pt x="276014" y="137500"/>
                  </a:cubicBezTo>
                  <a:cubicBezTo>
                    <a:pt x="280601" y="136736"/>
                    <a:pt x="284424" y="136736"/>
                    <a:pt x="288247" y="138265"/>
                  </a:cubicBezTo>
                  <a:cubicBezTo>
                    <a:pt x="288247" y="128325"/>
                    <a:pt x="286718" y="122973"/>
                    <a:pt x="285189" y="1214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3901CB95-9544-4FA3-BEBC-4EEDD831F085}"/>
                </a:ext>
              </a:extLst>
            </p:cNvPr>
            <p:cNvSpPr/>
            <p:nvPr/>
          </p:nvSpPr>
          <p:spPr>
            <a:xfrm>
              <a:off x="6841036" y="2643281"/>
              <a:ext cx="140026" cy="72982"/>
            </a:xfrm>
            <a:custGeom>
              <a:avLst/>
              <a:gdLst>
                <a:gd name="connsiteX0" fmla="*/ 21833 w 140026"/>
                <a:gd name="connsiteY0" fmla="*/ 25578 h 72982"/>
                <a:gd name="connsiteX1" fmla="*/ 7306 w 140026"/>
                <a:gd name="connsiteY1" fmla="*/ 27107 h 72982"/>
                <a:gd name="connsiteX2" fmla="*/ 21833 w 140026"/>
                <a:gd name="connsiteY2" fmla="*/ 25578 h 72982"/>
                <a:gd name="connsiteX3" fmla="*/ 11894 w 140026"/>
                <a:gd name="connsiteY3" fmla="*/ 36282 h 72982"/>
                <a:gd name="connsiteX4" fmla="*/ 2719 w 140026"/>
                <a:gd name="connsiteY4" fmla="*/ 57691 h 72982"/>
                <a:gd name="connsiteX5" fmla="*/ 26420 w 140026"/>
                <a:gd name="connsiteY5" fmla="*/ 40870 h 72982"/>
                <a:gd name="connsiteX6" fmla="*/ 11894 w 140026"/>
                <a:gd name="connsiteY6" fmla="*/ 36282 h 72982"/>
                <a:gd name="connsiteX7" fmla="*/ 133462 w 140026"/>
                <a:gd name="connsiteY7" fmla="*/ 18697 h 72982"/>
                <a:gd name="connsiteX8" fmla="*/ 138050 w 140026"/>
                <a:gd name="connsiteY8" fmla="*/ 2641 h 72982"/>
                <a:gd name="connsiteX9" fmla="*/ 132697 w 140026"/>
                <a:gd name="connsiteY9" fmla="*/ 4935 h 72982"/>
                <a:gd name="connsiteX10" fmla="*/ 89116 w 140026"/>
                <a:gd name="connsiteY10" fmla="*/ 347 h 72982"/>
                <a:gd name="connsiteX11" fmla="*/ 45535 w 140026"/>
                <a:gd name="connsiteY11" fmla="*/ 9522 h 72982"/>
                <a:gd name="connsiteX12" fmla="*/ 31773 w 140026"/>
                <a:gd name="connsiteY12" fmla="*/ 23285 h 72982"/>
                <a:gd name="connsiteX13" fmla="*/ 36360 w 140026"/>
                <a:gd name="connsiteY13" fmla="*/ 38576 h 72982"/>
                <a:gd name="connsiteX14" fmla="*/ 50123 w 140026"/>
                <a:gd name="connsiteY14" fmla="*/ 46987 h 72982"/>
                <a:gd name="connsiteX15" fmla="*/ 54710 w 140026"/>
                <a:gd name="connsiteY15" fmla="*/ 56926 h 72982"/>
                <a:gd name="connsiteX16" fmla="*/ 54710 w 140026"/>
                <a:gd name="connsiteY16" fmla="*/ 57691 h 72982"/>
                <a:gd name="connsiteX17" fmla="*/ 79941 w 140026"/>
                <a:gd name="connsiteY17" fmla="*/ 56926 h 72982"/>
                <a:gd name="connsiteX18" fmla="*/ 103643 w 140026"/>
                <a:gd name="connsiteY18" fmla="*/ 71453 h 72982"/>
                <a:gd name="connsiteX19" fmla="*/ 125816 w 140026"/>
                <a:gd name="connsiteY19" fmla="*/ 72982 h 72982"/>
                <a:gd name="connsiteX20" fmla="*/ 126581 w 140026"/>
                <a:gd name="connsiteY20" fmla="*/ 66101 h 72982"/>
                <a:gd name="connsiteX21" fmla="*/ 132697 w 140026"/>
                <a:gd name="connsiteY21" fmla="*/ 57691 h 72982"/>
                <a:gd name="connsiteX22" fmla="*/ 127345 w 140026"/>
                <a:gd name="connsiteY22" fmla="*/ 44693 h 72982"/>
                <a:gd name="connsiteX23" fmla="*/ 125816 w 140026"/>
                <a:gd name="connsiteY23" fmla="*/ 30930 h 72982"/>
                <a:gd name="connsiteX24" fmla="*/ 133462 w 140026"/>
                <a:gd name="connsiteY24" fmla="*/ 18697 h 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26" h="72982">
                  <a:moveTo>
                    <a:pt x="21833" y="25578"/>
                  </a:moveTo>
                  <a:cubicBezTo>
                    <a:pt x="24892" y="20226"/>
                    <a:pt x="1954" y="22520"/>
                    <a:pt x="7306" y="27107"/>
                  </a:cubicBezTo>
                  <a:cubicBezTo>
                    <a:pt x="11129" y="30930"/>
                    <a:pt x="19539" y="30930"/>
                    <a:pt x="21833" y="25578"/>
                  </a:cubicBezTo>
                  <a:moveTo>
                    <a:pt x="11894" y="36282"/>
                  </a:moveTo>
                  <a:cubicBezTo>
                    <a:pt x="-340" y="40105"/>
                    <a:pt x="-2634" y="57691"/>
                    <a:pt x="2719" y="57691"/>
                  </a:cubicBezTo>
                  <a:cubicBezTo>
                    <a:pt x="8835" y="56926"/>
                    <a:pt x="22598" y="44693"/>
                    <a:pt x="26420" y="40870"/>
                  </a:cubicBezTo>
                  <a:cubicBezTo>
                    <a:pt x="30243" y="37047"/>
                    <a:pt x="24127" y="32460"/>
                    <a:pt x="11894" y="36282"/>
                  </a:cubicBezTo>
                  <a:moveTo>
                    <a:pt x="133462" y="18697"/>
                  </a:moveTo>
                  <a:cubicBezTo>
                    <a:pt x="136520" y="12580"/>
                    <a:pt x="143402" y="11051"/>
                    <a:pt x="138050" y="2641"/>
                  </a:cubicBezTo>
                  <a:cubicBezTo>
                    <a:pt x="137285" y="3405"/>
                    <a:pt x="135756" y="4170"/>
                    <a:pt x="132697" y="4935"/>
                  </a:cubicBezTo>
                  <a:cubicBezTo>
                    <a:pt x="122758" y="7993"/>
                    <a:pt x="101350" y="-1947"/>
                    <a:pt x="89116" y="347"/>
                  </a:cubicBezTo>
                  <a:cubicBezTo>
                    <a:pt x="76883" y="2641"/>
                    <a:pt x="51652" y="2641"/>
                    <a:pt x="45535" y="9522"/>
                  </a:cubicBezTo>
                  <a:cubicBezTo>
                    <a:pt x="39418" y="15639"/>
                    <a:pt x="24892" y="17933"/>
                    <a:pt x="31773" y="23285"/>
                  </a:cubicBezTo>
                  <a:cubicBezTo>
                    <a:pt x="38654" y="29401"/>
                    <a:pt x="31773" y="31695"/>
                    <a:pt x="36360" y="38576"/>
                  </a:cubicBezTo>
                  <a:cubicBezTo>
                    <a:pt x="40948" y="45457"/>
                    <a:pt x="43241" y="48516"/>
                    <a:pt x="50123" y="46987"/>
                  </a:cubicBezTo>
                  <a:cubicBezTo>
                    <a:pt x="57004" y="45457"/>
                    <a:pt x="61591" y="49280"/>
                    <a:pt x="54710" y="56926"/>
                  </a:cubicBezTo>
                  <a:cubicBezTo>
                    <a:pt x="54710" y="56926"/>
                    <a:pt x="54710" y="56926"/>
                    <a:pt x="54710" y="57691"/>
                  </a:cubicBezTo>
                  <a:cubicBezTo>
                    <a:pt x="65414" y="56926"/>
                    <a:pt x="77647" y="56162"/>
                    <a:pt x="79941" y="56926"/>
                  </a:cubicBezTo>
                  <a:cubicBezTo>
                    <a:pt x="83000" y="59220"/>
                    <a:pt x="99056" y="72982"/>
                    <a:pt x="103643" y="71453"/>
                  </a:cubicBezTo>
                  <a:cubicBezTo>
                    <a:pt x="105937" y="70689"/>
                    <a:pt x="117406" y="72218"/>
                    <a:pt x="125816" y="72982"/>
                  </a:cubicBezTo>
                  <a:cubicBezTo>
                    <a:pt x="125052" y="69924"/>
                    <a:pt x="125052" y="67630"/>
                    <a:pt x="126581" y="66101"/>
                  </a:cubicBezTo>
                  <a:cubicBezTo>
                    <a:pt x="129639" y="63043"/>
                    <a:pt x="136520" y="63043"/>
                    <a:pt x="132697" y="57691"/>
                  </a:cubicBezTo>
                  <a:cubicBezTo>
                    <a:pt x="128874" y="52339"/>
                    <a:pt x="128110" y="51574"/>
                    <a:pt x="127345" y="44693"/>
                  </a:cubicBezTo>
                  <a:cubicBezTo>
                    <a:pt x="126581" y="38576"/>
                    <a:pt x="125052" y="34753"/>
                    <a:pt x="125816" y="30930"/>
                  </a:cubicBezTo>
                  <a:cubicBezTo>
                    <a:pt x="125816" y="27107"/>
                    <a:pt x="130404" y="25578"/>
                    <a:pt x="133462" y="186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375A83A3-29AC-4004-9C65-E67912AA4368}"/>
                </a:ext>
              </a:extLst>
            </p:cNvPr>
            <p:cNvSpPr/>
            <p:nvPr/>
          </p:nvSpPr>
          <p:spPr>
            <a:xfrm>
              <a:off x="6841036" y="2643281"/>
              <a:ext cx="140026" cy="72982"/>
            </a:xfrm>
            <a:custGeom>
              <a:avLst/>
              <a:gdLst>
                <a:gd name="connsiteX0" fmla="*/ 21833 w 140026"/>
                <a:gd name="connsiteY0" fmla="*/ 25578 h 72982"/>
                <a:gd name="connsiteX1" fmla="*/ 7306 w 140026"/>
                <a:gd name="connsiteY1" fmla="*/ 27107 h 72982"/>
                <a:gd name="connsiteX2" fmla="*/ 21833 w 140026"/>
                <a:gd name="connsiteY2" fmla="*/ 25578 h 72982"/>
                <a:gd name="connsiteX3" fmla="*/ 11894 w 140026"/>
                <a:gd name="connsiteY3" fmla="*/ 36282 h 72982"/>
                <a:gd name="connsiteX4" fmla="*/ 2719 w 140026"/>
                <a:gd name="connsiteY4" fmla="*/ 57691 h 72982"/>
                <a:gd name="connsiteX5" fmla="*/ 26420 w 140026"/>
                <a:gd name="connsiteY5" fmla="*/ 40870 h 72982"/>
                <a:gd name="connsiteX6" fmla="*/ 11894 w 140026"/>
                <a:gd name="connsiteY6" fmla="*/ 36282 h 72982"/>
                <a:gd name="connsiteX7" fmla="*/ 133462 w 140026"/>
                <a:gd name="connsiteY7" fmla="*/ 18697 h 72982"/>
                <a:gd name="connsiteX8" fmla="*/ 138050 w 140026"/>
                <a:gd name="connsiteY8" fmla="*/ 2641 h 72982"/>
                <a:gd name="connsiteX9" fmla="*/ 132697 w 140026"/>
                <a:gd name="connsiteY9" fmla="*/ 4935 h 72982"/>
                <a:gd name="connsiteX10" fmla="*/ 89116 w 140026"/>
                <a:gd name="connsiteY10" fmla="*/ 347 h 72982"/>
                <a:gd name="connsiteX11" fmla="*/ 45535 w 140026"/>
                <a:gd name="connsiteY11" fmla="*/ 9522 h 72982"/>
                <a:gd name="connsiteX12" fmla="*/ 31773 w 140026"/>
                <a:gd name="connsiteY12" fmla="*/ 23285 h 72982"/>
                <a:gd name="connsiteX13" fmla="*/ 36360 w 140026"/>
                <a:gd name="connsiteY13" fmla="*/ 38576 h 72982"/>
                <a:gd name="connsiteX14" fmla="*/ 50123 w 140026"/>
                <a:gd name="connsiteY14" fmla="*/ 46987 h 72982"/>
                <a:gd name="connsiteX15" fmla="*/ 54710 w 140026"/>
                <a:gd name="connsiteY15" fmla="*/ 56926 h 72982"/>
                <a:gd name="connsiteX16" fmla="*/ 54710 w 140026"/>
                <a:gd name="connsiteY16" fmla="*/ 57691 h 72982"/>
                <a:gd name="connsiteX17" fmla="*/ 79941 w 140026"/>
                <a:gd name="connsiteY17" fmla="*/ 56926 h 72982"/>
                <a:gd name="connsiteX18" fmla="*/ 103643 w 140026"/>
                <a:gd name="connsiteY18" fmla="*/ 71453 h 72982"/>
                <a:gd name="connsiteX19" fmla="*/ 125816 w 140026"/>
                <a:gd name="connsiteY19" fmla="*/ 72982 h 72982"/>
                <a:gd name="connsiteX20" fmla="*/ 126581 w 140026"/>
                <a:gd name="connsiteY20" fmla="*/ 66101 h 72982"/>
                <a:gd name="connsiteX21" fmla="*/ 132697 w 140026"/>
                <a:gd name="connsiteY21" fmla="*/ 57691 h 72982"/>
                <a:gd name="connsiteX22" fmla="*/ 127345 w 140026"/>
                <a:gd name="connsiteY22" fmla="*/ 44693 h 72982"/>
                <a:gd name="connsiteX23" fmla="*/ 125816 w 140026"/>
                <a:gd name="connsiteY23" fmla="*/ 30930 h 72982"/>
                <a:gd name="connsiteX24" fmla="*/ 133462 w 140026"/>
                <a:gd name="connsiteY24" fmla="*/ 18697 h 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26" h="72982">
                  <a:moveTo>
                    <a:pt x="21833" y="25578"/>
                  </a:moveTo>
                  <a:cubicBezTo>
                    <a:pt x="24892" y="20226"/>
                    <a:pt x="1954" y="22520"/>
                    <a:pt x="7306" y="27107"/>
                  </a:cubicBezTo>
                  <a:cubicBezTo>
                    <a:pt x="11129" y="30930"/>
                    <a:pt x="19539" y="30930"/>
                    <a:pt x="21833" y="25578"/>
                  </a:cubicBezTo>
                  <a:moveTo>
                    <a:pt x="11894" y="36282"/>
                  </a:moveTo>
                  <a:cubicBezTo>
                    <a:pt x="-340" y="40105"/>
                    <a:pt x="-2634" y="57691"/>
                    <a:pt x="2719" y="57691"/>
                  </a:cubicBezTo>
                  <a:cubicBezTo>
                    <a:pt x="8835" y="56926"/>
                    <a:pt x="22598" y="44693"/>
                    <a:pt x="26420" y="40870"/>
                  </a:cubicBezTo>
                  <a:cubicBezTo>
                    <a:pt x="30243" y="37047"/>
                    <a:pt x="24127" y="32460"/>
                    <a:pt x="11894" y="36282"/>
                  </a:cubicBezTo>
                  <a:moveTo>
                    <a:pt x="133462" y="18697"/>
                  </a:moveTo>
                  <a:cubicBezTo>
                    <a:pt x="136520" y="12580"/>
                    <a:pt x="143402" y="11051"/>
                    <a:pt x="138050" y="2641"/>
                  </a:cubicBezTo>
                  <a:cubicBezTo>
                    <a:pt x="137285" y="3405"/>
                    <a:pt x="135756" y="4170"/>
                    <a:pt x="132697" y="4935"/>
                  </a:cubicBezTo>
                  <a:cubicBezTo>
                    <a:pt x="122758" y="7993"/>
                    <a:pt x="101350" y="-1947"/>
                    <a:pt x="89116" y="347"/>
                  </a:cubicBezTo>
                  <a:cubicBezTo>
                    <a:pt x="76883" y="2641"/>
                    <a:pt x="51652" y="2641"/>
                    <a:pt x="45535" y="9522"/>
                  </a:cubicBezTo>
                  <a:cubicBezTo>
                    <a:pt x="39418" y="15639"/>
                    <a:pt x="24892" y="17933"/>
                    <a:pt x="31773" y="23285"/>
                  </a:cubicBezTo>
                  <a:cubicBezTo>
                    <a:pt x="38654" y="29401"/>
                    <a:pt x="31773" y="31695"/>
                    <a:pt x="36360" y="38576"/>
                  </a:cubicBezTo>
                  <a:cubicBezTo>
                    <a:pt x="40948" y="45457"/>
                    <a:pt x="43241" y="48516"/>
                    <a:pt x="50123" y="46987"/>
                  </a:cubicBezTo>
                  <a:cubicBezTo>
                    <a:pt x="57004" y="45457"/>
                    <a:pt x="61591" y="49280"/>
                    <a:pt x="54710" y="56926"/>
                  </a:cubicBezTo>
                  <a:cubicBezTo>
                    <a:pt x="54710" y="56926"/>
                    <a:pt x="54710" y="56926"/>
                    <a:pt x="54710" y="57691"/>
                  </a:cubicBezTo>
                  <a:cubicBezTo>
                    <a:pt x="65414" y="56926"/>
                    <a:pt x="77647" y="56162"/>
                    <a:pt x="79941" y="56926"/>
                  </a:cubicBezTo>
                  <a:cubicBezTo>
                    <a:pt x="83000" y="59220"/>
                    <a:pt x="99056" y="72982"/>
                    <a:pt x="103643" y="71453"/>
                  </a:cubicBezTo>
                  <a:cubicBezTo>
                    <a:pt x="105937" y="70689"/>
                    <a:pt x="117406" y="72218"/>
                    <a:pt x="125816" y="72982"/>
                  </a:cubicBezTo>
                  <a:cubicBezTo>
                    <a:pt x="125052" y="69924"/>
                    <a:pt x="125052" y="67630"/>
                    <a:pt x="126581" y="66101"/>
                  </a:cubicBezTo>
                  <a:cubicBezTo>
                    <a:pt x="129639" y="63043"/>
                    <a:pt x="136520" y="63043"/>
                    <a:pt x="132697" y="57691"/>
                  </a:cubicBezTo>
                  <a:cubicBezTo>
                    <a:pt x="128874" y="52339"/>
                    <a:pt x="128110" y="51574"/>
                    <a:pt x="127345" y="44693"/>
                  </a:cubicBezTo>
                  <a:cubicBezTo>
                    <a:pt x="126581" y="38576"/>
                    <a:pt x="125052" y="34753"/>
                    <a:pt x="125816" y="30930"/>
                  </a:cubicBezTo>
                  <a:cubicBezTo>
                    <a:pt x="125816" y="27107"/>
                    <a:pt x="130404" y="25578"/>
                    <a:pt x="133462" y="186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09382EA0-9251-486C-88DF-60E28B11276E}"/>
                </a:ext>
              </a:extLst>
            </p:cNvPr>
            <p:cNvSpPr/>
            <p:nvPr/>
          </p:nvSpPr>
          <p:spPr>
            <a:xfrm>
              <a:off x="6451375" y="1707780"/>
              <a:ext cx="601149" cy="995113"/>
            </a:xfrm>
            <a:custGeom>
              <a:avLst/>
              <a:gdLst>
                <a:gd name="connsiteX0" fmla="*/ 310569 w 601149"/>
                <a:gd name="connsiteY0" fmla="*/ 25231 h 995113"/>
                <a:gd name="connsiteX1" fmla="*/ 308276 w 601149"/>
                <a:gd name="connsiteY1" fmla="*/ 34406 h 995113"/>
                <a:gd name="connsiteX2" fmla="*/ 392380 w 601149"/>
                <a:gd name="connsiteY2" fmla="*/ 37464 h 995113"/>
                <a:gd name="connsiteX3" fmla="*/ 344211 w 601149"/>
                <a:gd name="connsiteY3" fmla="*/ 55050 h 995113"/>
                <a:gd name="connsiteX4" fmla="*/ 398496 w 601149"/>
                <a:gd name="connsiteY4" fmla="*/ 62696 h 995113"/>
                <a:gd name="connsiteX5" fmla="*/ 426021 w 601149"/>
                <a:gd name="connsiteY5" fmla="*/ 72635 h 995113"/>
                <a:gd name="connsiteX6" fmla="*/ 452017 w 601149"/>
                <a:gd name="connsiteY6" fmla="*/ 65754 h 995113"/>
                <a:gd name="connsiteX7" fmla="*/ 481836 w 601149"/>
                <a:gd name="connsiteY7" fmla="*/ 51992 h 995113"/>
                <a:gd name="connsiteX8" fmla="*/ 513948 w 601149"/>
                <a:gd name="connsiteY8" fmla="*/ 24467 h 995113"/>
                <a:gd name="connsiteX9" fmla="*/ 468073 w 601149"/>
                <a:gd name="connsiteY9" fmla="*/ 16056 h 995113"/>
                <a:gd name="connsiteX10" fmla="*/ 433667 w 601149"/>
                <a:gd name="connsiteY10" fmla="*/ 12233 h 995113"/>
                <a:gd name="connsiteX11" fmla="*/ 420669 w 601149"/>
                <a:gd name="connsiteY11" fmla="*/ 18350 h 995113"/>
                <a:gd name="connsiteX12" fmla="*/ 406907 w 601149"/>
                <a:gd name="connsiteY12" fmla="*/ 3058 h 995113"/>
                <a:gd name="connsiteX13" fmla="*/ 403084 w 601149"/>
                <a:gd name="connsiteY13" fmla="*/ 26760 h 995113"/>
                <a:gd name="connsiteX14" fmla="*/ 384734 w 601149"/>
                <a:gd name="connsiteY14" fmla="*/ 16056 h 995113"/>
                <a:gd name="connsiteX15" fmla="*/ 365619 w 601149"/>
                <a:gd name="connsiteY15" fmla="*/ 15292 h 995113"/>
                <a:gd name="connsiteX16" fmla="*/ 340388 w 601149"/>
                <a:gd name="connsiteY16" fmla="*/ 0 h 995113"/>
                <a:gd name="connsiteX17" fmla="*/ 341917 w 601149"/>
                <a:gd name="connsiteY17" fmla="*/ 10704 h 995113"/>
                <a:gd name="connsiteX18" fmla="*/ 325097 w 601149"/>
                <a:gd name="connsiteY18" fmla="*/ 6117 h 995113"/>
                <a:gd name="connsiteX19" fmla="*/ 325861 w 601149"/>
                <a:gd name="connsiteY19" fmla="*/ 19879 h 995113"/>
                <a:gd name="connsiteX20" fmla="*/ 308276 w 601149"/>
                <a:gd name="connsiteY20" fmla="*/ 6881 h 995113"/>
                <a:gd name="connsiteX21" fmla="*/ 298336 w 601149"/>
                <a:gd name="connsiteY21" fmla="*/ 16056 h 995113"/>
                <a:gd name="connsiteX22" fmla="*/ 310569 w 601149"/>
                <a:gd name="connsiteY22" fmla="*/ 25231 h 995113"/>
                <a:gd name="connsiteX23" fmla="*/ 146949 w 601149"/>
                <a:gd name="connsiteY23" fmla="*/ 112393 h 995113"/>
                <a:gd name="connsiteX24" fmla="*/ 163770 w 601149"/>
                <a:gd name="connsiteY24" fmla="*/ 124627 h 995113"/>
                <a:gd name="connsiteX25" fmla="*/ 148478 w 601149"/>
                <a:gd name="connsiteY25" fmla="*/ 103218 h 995113"/>
                <a:gd name="connsiteX26" fmla="*/ 133186 w 601149"/>
                <a:gd name="connsiteY26" fmla="*/ 90985 h 995113"/>
                <a:gd name="connsiteX27" fmla="*/ 146949 w 601149"/>
                <a:gd name="connsiteY27" fmla="*/ 112393 h 995113"/>
                <a:gd name="connsiteX28" fmla="*/ 168357 w 601149"/>
                <a:gd name="connsiteY28" fmla="*/ 68812 h 995113"/>
                <a:gd name="connsiteX29" fmla="*/ 154595 w 601149"/>
                <a:gd name="connsiteY29" fmla="*/ 92514 h 995113"/>
                <a:gd name="connsiteX30" fmla="*/ 177532 w 601149"/>
                <a:gd name="connsiteY30" fmla="*/ 119275 h 995113"/>
                <a:gd name="connsiteX31" fmla="*/ 210409 w 601149"/>
                <a:gd name="connsiteY31" fmla="*/ 121568 h 995113"/>
                <a:gd name="connsiteX32" fmla="*/ 224172 w 601149"/>
                <a:gd name="connsiteY32" fmla="*/ 102454 h 995113"/>
                <a:gd name="connsiteX33" fmla="*/ 235640 w 601149"/>
                <a:gd name="connsiteY33" fmla="*/ 91750 h 995113"/>
                <a:gd name="connsiteX34" fmla="*/ 237934 w 601149"/>
                <a:gd name="connsiteY34" fmla="*/ 106277 h 995113"/>
                <a:gd name="connsiteX35" fmla="*/ 257813 w 601149"/>
                <a:gd name="connsiteY35" fmla="*/ 103983 h 995113"/>
                <a:gd name="connsiteX36" fmla="*/ 266988 w 601149"/>
                <a:gd name="connsiteY36" fmla="*/ 112393 h 995113"/>
                <a:gd name="connsiteX37" fmla="*/ 239463 w 601149"/>
                <a:gd name="connsiteY37" fmla="*/ 126156 h 995113"/>
                <a:gd name="connsiteX38" fmla="*/ 202764 w 601149"/>
                <a:gd name="connsiteY38" fmla="*/ 139154 h 995113"/>
                <a:gd name="connsiteX39" fmla="*/ 224172 w 601149"/>
                <a:gd name="connsiteY39" fmla="*/ 147564 h 995113"/>
                <a:gd name="connsiteX40" fmla="*/ 270811 w 601149"/>
                <a:gd name="connsiteY40" fmla="*/ 145270 h 995113"/>
                <a:gd name="connsiteX41" fmla="*/ 249403 w 601149"/>
                <a:gd name="connsiteY41" fmla="*/ 150622 h 995113"/>
                <a:gd name="connsiteX42" fmla="*/ 229524 w 601149"/>
                <a:gd name="connsiteY42" fmla="*/ 159797 h 995113"/>
                <a:gd name="connsiteX43" fmla="*/ 206586 w 601149"/>
                <a:gd name="connsiteY43" fmla="*/ 164385 h 995113"/>
                <a:gd name="connsiteX44" fmla="*/ 229524 w 601149"/>
                <a:gd name="connsiteY44" fmla="*/ 183500 h 995113"/>
                <a:gd name="connsiteX45" fmla="*/ 252461 w 601149"/>
                <a:gd name="connsiteY45" fmla="*/ 186558 h 995113"/>
                <a:gd name="connsiteX46" fmla="*/ 240993 w 601149"/>
                <a:gd name="connsiteY46" fmla="*/ 195733 h 995113"/>
                <a:gd name="connsiteX47" fmla="*/ 260107 w 601149"/>
                <a:gd name="connsiteY47" fmla="*/ 207966 h 995113"/>
                <a:gd name="connsiteX48" fmla="*/ 275399 w 601149"/>
                <a:gd name="connsiteY48" fmla="*/ 203379 h 995113"/>
                <a:gd name="connsiteX49" fmla="*/ 302159 w 601149"/>
                <a:gd name="connsiteY49" fmla="*/ 159797 h 995113"/>
                <a:gd name="connsiteX50" fmla="*/ 310569 w 601149"/>
                <a:gd name="connsiteY50" fmla="*/ 139154 h 995113"/>
                <a:gd name="connsiteX51" fmla="*/ 321274 w 601149"/>
                <a:gd name="connsiteY51" fmla="*/ 129979 h 995113"/>
                <a:gd name="connsiteX52" fmla="*/ 329684 w 601149"/>
                <a:gd name="connsiteY52" fmla="*/ 109335 h 995113"/>
                <a:gd name="connsiteX53" fmla="*/ 357209 w 601149"/>
                <a:gd name="connsiteY53" fmla="*/ 100925 h 995113"/>
                <a:gd name="connsiteX54" fmla="*/ 361796 w 601149"/>
                <a:gd name="connsiteY54" fmla="*/ 106277 h 995113"/>
                <a:gd name="connsiteX55" fmla="*/ 365619 w 601149"/>
                <a:gd name="connsiteY55" fmla="*/ 124627 h 995113"/>
                <a:gd name="connsiteX56" fmla="*/ 374029 w 601149"/>
                <a:gd name="connsiteY56" fmla="*/ 133037 h 995113"/>
                <a:gd name="connsiteX57" fmla="*/ 370207 w 601149"/>
                <a:gd name="connsiteY57" fmla="*/ 155975 h 995113"/>
                <a:gd name="connsiteX58" fmla="*/ 392380 w 601149"/>
                <a:gd name="connsiteY58" fmla="*/ 160562 h 995113"/>
                <a:gd name="connsiteX59" fmla="*/ 405378 w 601149"/>
                <a:gd name="connsiteY59" fmla="*/ 172795 h 995113"/>
                <a:gd name="connsiteX60" fmla="*/ 434432 w 601149"/>
                <a:gd name="connsiteY60" fmla="*/ 158268 h 995113"/>
                <a:gd name="connsiteX61" fmla="*/ 454310 w 601149"/>
                <a:gd name="connsiteY61" fmla="*/ 144506 h 995113"/>
                <a:gd name="connsiteX62" fmla="*/ 437490 w 601149"/>
                <a:gd name="connsiteY62" fmla="*/ 139918 h 995113"/>
                <a:gd name="connsiteX63" fmla="*/ 418376 w 601149"/>
                <a:gd name="connsiteY63" fmla="*/ 135331 h 995113"/>
                <a:gd name="connsiteX64" fmla="*/ 414553 w 601149"/>
                <a:gd name="connsiteY64" fmla="*/ 125391 h 995113"/>
                <a:gd name="connsiteX65" fmla="*/ 396202 w 601149"/>
                <a:gd name="connsiteY65" fmla="*/ 118510 h 995113"/>
                <a:gd name="connsiteX66" fmla="*/ 383204 w 601149"/>
                <a:gd name="connsiteY66" fmla="*/ 104748 h 995113"/>
                <a:gd name="connsiteX67" fmla="*/ 378617 w 601149"/>
                <a:gd name="connsiteY67" fmla="*/ 90985 h 995113"/>
                <a:gd name="connsiteX68" fmla="*/ 361796 w 601149"/>
                <a:gd name="connsiteY68" fmla="*/ 80281 h 995113"/>
                <a:gd name="connsiteX69" fmla="*/ 350328 w 601149"/>
                <a:gd name="connsiteY69" fmla="*/ 77223 h 995113"/>
                <a:gd name="connsiteX70" fmla="*/ 341153 w 601149"/>
                <a:gd name="connsiteY70" fmla="*/ 74164 h 995113"/>
                <a:gd name="connsiteX71" fmla="*/ 319744 w 601149"/>
                <a:gd name="connsiteY71" fmla="*/ 69577 h 995113"/>
                <a:gd name="connsiteX72" fmla="*/ 310569 w 601149"/>
                <a:gd name="connsiteY72" fmla="*/ 50462 h 995113"/>
                <a:gd name="connsiteX73" fmla="*/ 291455 w 601149"/>
                <a:gd name="connsiteY73" fmla="*/ 58873 h 995113"/>
                <a:gd name="connsiteX74" fmla="*/ 297571 w 601149"/>
                <a:gd name="connsiteY74" fmla="*/ 41287 h 995113"/>
                <a:gd name="connsiteX75" fmla="*/ 273105 w 601149"/>
                <a:gd name="connsiteY75" fmla="*/ 32877 h 995113"/>
                <a:gd name="connsiteX76" fmla="*/ 260872 w 601149"/>
                <a:gd name="connsiteY76" fmla="*/ 21408 h 995113"/>
                <a:gd name="connsiteX77" fmla="*/ 255519 w 601149"/>
                <a:gd name="connsiteY77" fmla="*/ 33642 h 995113"/>
                <a:gd name="connsiteX78" fmla="*/ 252461 w 601149"/>
                <a:gd name="connsiteY78" fmla="*/ 45110 h 995113"/>
                <a:gd name="connsiteX79" fmla="*/ 266988 w 601149"/>
                <a:gd name="connsiteY79" fmla="*/ 81810 h 995113"/>
                <a:gd name="connsiteX80" fmla="*/ 240993 w 601149"/>
                <a:gd name="connsiteY80" fmla="*/ 51227 h 995113"/>
                <a:gd name="connsiteX81" fmla="*/ 224936 w 601149"/>
                <a:gd name="connsiteY81" fmla="*/ 38994 h 995113"/>
                <a:gd name="connsiteX82" fmla="*/ 215762 w 601149"/>
                <a:gd name="connsiteY82" fmla="*/ 58108 h 995113"/>
                <a:gd name="connsiteX83" fmla="*/ 209644 w 601149"/>
                <a:gd name="connsiteY83" fmla="*/ 62696 h 995113"/>
                <a:gd name="connsiteX84" fmla="*/ 192059 w 601149"/>
                <a:gd name="connsiteY84" fmla="*/ 48169 h 995113"/>
                <a:gd name="connsiteX85" fmla="*/ 211939 w 601149"/>
                <a:gd name="connsiteY85" fmla="*/ 40523 h 995113"/>
                <a:gd name="connsiteX86" fmla="*/ 198176 w 601149"/>
                <a:gd name="connsiteY86" fmla="*/ 35935 h 995113"/>
                <a:gd name="connsiteX87" fmla="*/ 178297 w 601149"/>
                <a:gd name="connsiteY87" fmla="*/ 38994 h 995113"/>
                <a:gd name="connsiteX88" fmla="*/ 161476 w 601149"/>
                <a:gd name="connsiteY88" fmla="*/ 37464 h 995113"/>
                <a:gd name="connsiteX89" fmla="*/ 143126 w 601149"/>
                <a:gd name="connsiteY89" fmla="*/ 45875 h 995113"/>
                <a:gd name="connsiteX90" fmla="*/ 143126 w 601149"/>
                <a:gd name="connsiteY90" fmla="*/ 70341 h 995113"/>
                <a:gd name="connsiteX91" fmla="*/ 168357 w 601149"/>
                <a:gd name="connsiteY91" fmla="*/ 68812 h 995113"/>
                <a:gd name="connsiteX92" fmla="*/ 583525 w 601149"/>
                <a:gd name="connsiteY92" fmla="*/ 529855 h 995113"/>
                <a:gd name="connsiteX93" fmla="*/ 573585 w 601149"/>
                <a:gd name="connsiteY93" fmla="*/ 529090 h 995113"/>
                <a:gd name="connsiteX94" fmla="*/ 558294 w 601149"/>
                <a:gd name="connsiteY94" fmla="*/ 516857 h 995113"/>
                <a:gd name="connsiteX95" fmla="*/ 569762 w 601149"/>
                <a:gd name="connsiteY95" fmla="*/ 517621 h 995113"/>
                <a:gd name="connsiteX96" fmla="*/ 585054 w 601149"/>
                <a:gd name="connsiteY96" fmla="*/ 512269 h 995113"/>
                <a:gd name="connsiteX97" fmla="*/ 601110 w 601149"/>
                <a:gd name="connsiteY97" fmla="*/ 506153 h 995113"/>
                <a:gd name="connsiteX98" fmla="*/ 588877 w 601149"/>
                <a:gd name="connsiteY98" fmla="*/ 493919 h 995113"/>
                <a:gd name="connsiteX99" fmla="*/ 571292 w 601149"/>
                <a:gd name="connsiteY99" fmla="*/ 487803 h 995113"/>
                <a:gd name="connsiteX100" fmla="*/ 559058 w 601149"/>
                <a:gd name="connsiteY100" fmla="*/ 481686 h 995113"/>
                <a:gd name="connsiteX101" fmla="*/ 540708 w 601149"/>
                <a:gd name="connsiteY101" fmla="*/ 494684 h 995113"/>
                <a:gd name="connsiteX102" fmla="*/ 535356 w 601149"/>
                <a:gd name="connsiteY102" fmla="*/ 496978 h 995113"/>
                <a:gd name="connsiteX103" fmla="*/ 538414 w 601149"/>
                <a:gd name="connsiteY103" fmla="*/ 483215 h 995113"/>
                <a:gd name="connsiteX104" fmla="*/ 528475 w 601149"/>
                <a:gd name="connsiteY104" fmla="*/ 469453 h 995113"/>
                <a:gd name="connsiteX105" fmla="*/ 513948 w 601149"/>
                <a:gd name="connsiteY105" fmla="*/ 483215 h 995113"/>
                <a:gd name="connsiteX106" fmla="*/ 500185 w 601149"/>
                <a:gd name="connsiteY106" fmla="*/ 502330 h 995113"/>
                <a:gd name="connsiteX107" fmla="*/ 500185 w 601149"/>
                <a:gd name="connsiteY107" fmla="*/ 481686 h 995113"/>
                <a:gd name="connsiteX108" fmla="*/ 485659 w 601149"/>
                <a:gd name="connsiteY108" fmla="*/ 490097 h 995113"/>
                <a:gd name="connsiteX109" fmla="*/ 463486 w 601149"/>
                <a:gd name="connsiteY109" fmla="*/ 513034 h 995113"/>
                <a:gd name="connsiteX110" fmla="*/ 467308 w 601149"/>
                <a:gd name="connsiteY110" fmla="*/ 497742 h 995113"/>
                <a:gd name="connsiteX111" fmla="*/ 482600 w 601149"/>
                <a:gd name="connsiteY111" fmla="*/ 479392 h 995113"/>
                <a:gd name="connsiteX112" fmla="*/ 479542 w 601149"/>
                <a:gd name="connsiteY112" fmla="*/ 470217 h 995113"/>
                <a:gd name="connsiteX113" fmla="*/ 466544 w 601149"/>
                <a:gd name="connsiteY113" fmla="*/ 480922 h 995113"/>
                <a:gd name="connsiteX114" fmla="*/ 449723 w 601149"/>
                <a:gd name="connsiteY114" fmla="*/ 478628 h 995113"/>
                <a:gd name="connsiteX115" fmla="*/ 445900 w 601149"/>
                <a:gd name="connsiteY115" fmla="*/ 487803 h 995113"/>
                <a:gd name="connsiteX116" fmla="*/ 440548 w 601149"/>
                <a:gd name="connsiteY116" fmla="*/ 491626 h 995113"/>
                <a:gd name="connsiteX117" fmla="*/ 424492 w 601149"/>
                <a:gd name="connsiteY117" fmla="*/ 497742 h 995113"/>
                <a:gd name="connsiteX118" fmla="*/ 419140 w 601149"/>
                <a:gd name="connsiteY118" fmla="*/ 506917 h 995113"/>
                <a:gd name="connsiteX119" fmla="*/ 416846 w 601149"/>
                <a:gd name="connsiteY119" fmla="*/ 520680 h 995113"/>
                <a:gd name="connsiteX120" fmla="*/ 408436 w 601149"/>
                <a:gd name="connsiteY120" fmla="*/ 504624 h 995113"/>
                <a:gd name="connsiteX121" fmla="*/ 413023 w 601149"/>
                <a:gd name="connsiteY121" fmla="*/ 495449 h 995113"/>
                <a:gd name="connsiteX122" fmla="*/ 425256 w 601149"/>
                <a:gd name="connsiteY122" fmla="*/ 483215 h 995113"/>
                <a:gd name="connsiteX123" fmla="*/ 416846 w 601149"/>
                <a:gd name="connsiteY123" fmla="*/ 485509 h 995113"/>
                <a:gd name="connsiteX124" fmla="*/ 397732 w 601149"/>
                <a:gd name="connsiteY124" fmla="*/ 489332 h 995113"/>
                <a:gd name="connsiteX125" fmla="*/ 399261 w 601149"/>
                <a:gd name="connsiteY125" fmla="*/ 505388 h 995113"/>
                <a:gd name="connsiteX126" fmla="*/ 392380 w 601149"/>
                <a:gd name="connsiteY126" fmla="*/ 510740 h 995113"/>
                <a:gd name="connsiteX127" fmla="*/ 374794 w 601149"/>
                <a:gd name="connsiteY127" fmla="*/ 510740 h 995113"/>
                <a:gd name="connsiteX128" fmla="*/ 387792 w 601149"/>
                <a:gd name="connsiteY128" fmla="*/ 522974 h 995113"/>
                <a:gd name="connsiteX129" fmla="*/ 377088 w 601149"/>
                <a:gd name="connsiteY129" fmla="*/ 521444 h 995113"/>
                <a:gd name="connsiteX130" fmla="*/ 364855 w 601149"/>
                <a:gd name="connsiteY130" fmla="*/ 513799 h 995113"/>
                <a:gd name="connsiteX131" fmla="*/ 357209 w 601149"/>
                <a:gd name="connsiteY131" fmla="*/ 518386 h 995113"/>
                <a:gd name="connsiteX132" fmla="*/ 362561 w 601149"/>
                <a:gd name="connsiteY132" fmla="*/ 534442 h 995113"/>
                <a:gd name="connsiteX133" fmla="*/ 354915 w 601149"/>
                <a:gd name="connsiteY133" fmla="*/ 529090 h 995113"/>
                <a:gd name="connsiteX134" fmla="*/ 341917 w 601149"/>
                <a:gd name="connsiteY134" fmla="*/ 528326 h 995113"/>
                <a:gd name="connsiteX135" fmla="*/ 340388 w 601149"/>
                <a:gd name="connsiteY135" fmla="*/ 514563 h 995113"/>
                <a:gd name="connsiteX136" fmla="*/ 324332 w 601149"/>
                <a:gd name="connsiteY136" fmla="*/ 516092 h 995113"/>
                <a:gd name="connsiteX137" fmla="*/ 317451 w 601149"/>
                <a:gd name="connsiteY137" fmla="*/ 522974 h 995113"/>
                <a:gd name="connsiteX138" fmla="*/ 315157 w 601149"/>
                <a:gd name="connsiteY138" fmla="*/ 534442 h 995113"/>
                <a:gd name="connsiteX139" fmla="*/ 307511 w 601149"/>
                <a:gd name="connsiteY139" fmla="*/ 540559 h 995113"/>
                <a:gd name="connsiteX140" fmla="*/ 299101 w 601149"/>
                <a:gd name="connsiteY140" fmla="*/ 541324 h 995113"/>
                <a:gd name="connsiteX141" fmla="*/ 283045 w 601149"/>
                <a:gd name="connsiteY141" fmla="*/ 543617 h 995113"/>
                <a:gd name="connsiteX142" fmla="*/ 270811 w 601149"/>
                <a:gd name="connsiteY142" fmla="*/ 560438 h 995113"/>
                <a:gd name="connsiteX143" fmla="*/ 285338 w 601149"/>
                <a:gd name="connsiteY143" fmla="*/ 559673 h 995113"/>
                <a:gd name="connsiteX144" fmla="*/ 288397 w 601149"/>
                <a:gd name="connsiteY144" fmla="*/ 568084 h 995113"/>
                <a:gd name="connsiteX145" fmla="*/ 286103 w 601149"/>
                <a:gd name="connsiteY145" fmla="*/ 574201 h 995113"/>
                <a:gd name="connsiteX146" fmla="*/ 273869 w 601149"/>
                <a:gd name="connsiteY146" fmla="*/ 575730 h 995113"/>
                <a:gd name="connsiteX147" fmla="*/ 263930 w 601149"/>
                <a:gd name="connsiteY147" fmla="*/ 569613 h 995113"/>
                <a:gd name="connsiteX148" fmla="*/ 250932 w 601149"/>
                <a:gd name="connsiteY148" fmla="*/ 575730 h 995113"/>
                <a:gd name="connsiteX149" fmla="*/ 256284 w 601149"/>
                <a:gd name="connsiteY149" fmla="*/ 555851 h 995113"/>
                <a:gd name="connsiteX150" fmla="*/ 242522 w 601149"/>
                <a:gd name="connsiteY150" fmla="*/ 567319 h 995113"/>
                <a:gd name="connsiteX151" fmla="*/ 227995 w 601149"/>
                <a:gd name="connsiteY151" fmla="*/ 579553 h 995113"/>
                <a:gd name="connsiteX152" fmla="*/ 218055 w 601149"/>
                <a:gd name="connsiteY152" fmla="*/ 592550 h 995113"/>
                <a:gd name="connsiteX153" fmla="*/ 189766 w 601149"/>
                <a:gd name="connsiteY153" fmla="*/ 609371 h 995113"/>
                <a:gd name="connsiteX154" fmla="*/ 197411 w 601149"/>
                <a:gd name="connsiteY154" fmla="*/ 610136 h 995113"/>
                <a:gd name="connsiteX155" fmla="*/ 214232 w 601149"/>
                <a:gd name="connsiteY155" fmla="*/ 600961 h 995113"/>
                <a:gd name="connsiteX156" fmla="*/ 237170 w 601149"/>
                <a:gd name="connsiteY156" fmla="*/ 592550 h 995113"/>
                <a:gd name="connsiteX157" fmla="*/ 250932 w 601149"/>
                <a:gd name="connsiteY157" fmla="*/ 590257 h 995113"/>
                <a:gd name="connsiteX158" fmla="*/ 265459 w 601149"/>
                <a:gd name="connsiteY158" fmla="*/ 589492 h 995113"/>
                <a:gd name="connsiteX159" fmla="*/ 263165 w 601149"/>
                <a:gd name="connsiteY159" fmla="*/ 602490 h 995113"/>
                <a:gd name="connsiteX160" fmla="*/ 256284 w 601149"/>
                <a:gd name="connsiteY160" fmla="*/ 606313 h 995113"/>
                <a:gd name="connsiteX161" fmla="*/ 247109 w 601149"/>
                <a:gd name="connsiteY161" fmla="*/ 601725 h 995113"/>
                <a:gd name="connsiteX162" fmla="*/ 236405 w 601149"/>
                <a:gd name="connsiteY162" fmla="*/ 611665 h 995113"/>
                <a:gd name="connsiteX163" fmla="*/ 227230 w 601149"/>
                <a:gd name="connsiteY163" fmla="*/ 629250 h 995113"/>
                <a:gd name="connsiteX164" fmla="*/ 218820 w 601149"/>
                <a:gd name="connsiteY164" fmla="*/ 636896 h 995113"/>
                <a:gd name="connsiteX165" fmla="*/ 197411 w 601149"/>
                <a:gd name="connsiteY165" fmla="*/ 667479 h 995113"/>
                <a:gd name="connsiteX166" fmla="*/ 193588 w 601149"/>
                <a:gd name="connsiteY166" fmla="*/ 685829 h 995113"/>
                <a:gd name="connsiteX167" fmla="*/ 175238 w 601149"/>
                <a:gd name="connsiteY167" fmla="*/ 688888 h 995113"/>
                <a:gd name="connsiteX168" fmla="*/ 172180 w 601149"/>
                <a:gd name="connsiteY168" fmla="*/ 711061 h 995113"/>
                <a:gd name="connsiteX169" fmla="*/ 172180 w 601149"/>
                <a:gd name="connsiteY169" fmla="*/ 727881 h 995113"/>
                <a:gd name="connsiteX170" fmla="*/ 157653 w 601149"/>
                <a:gd name="connsiteY170" fmla="*/ 730175 h 995113"/>
                <a:gd name="connsiteX171" fmla="*/ 141597 w 601149"/>
                <a:gd name="connsiteY171" fmla="*/ 735527 h 995113"/>
                <a:gd name="connsiteX172" fmla="*/ 154595 w 601149"/>
                <a:gd name="connsiteY172" fmla="*/ 750819 h 995113"/>
                <a:gd name="connsiteX173" fmla="*/ 147714 w 601149"/>
                <a:gd name="connsiteY173" fmla="*/ 753877 h 995113"/>
                <a:gd name="connsiteX174" fmla="*/ 127070 w 601149"/>
                <a:gd name="connsiteY174" fmla="*/ 762287 h 995113"/>
                <a:gd name="connsiteX175" fmla="*/ 112543 w 601149"/>
                <a:gd name="connsiteY175" fmla="*/ 777579 h 995113"/>
                <a:gd name="connsiteX176" fmla="*/ 101074 w 601149"/>
                <a:gd name="connsiteY176" fmla="*/ 795929 h 995113"/>
                <a:gd name="connsiteX177" fmla="*/ 88076 w 601149"/>
                <a:gd name="connsiteY177" fmla="*/ 785225 h 995113"/>
                <a:gd name="connsiteX178" fmla="*/ 85018 w 601149"/>
                <a:gd name="connsiteY178" fmla="*/ 798987 h 995113"/>
                <a:gd name="connsiteX179" fmla="*/ 72020 w 601149"/>
                <a:gd name="connsiteY179" fmla="*/ 807398 h 995113"/>
                <a:gd name="connsiteX180" fmla="*/ 49847 w 601149"/>
                <a:gd name="connsiteY180" fmla="*/ 815808 h 995113"/>
                <a:gd name="connsiteX181" fmla="*/ 62080 w 601149"/>
                <a:gd name="connsiteY181" fmla="*/ 825748 h 995113"/>
                <a:gd name="connsiteX182" fmla="*/ 42201 w 601149"/>
                <a:gd name="connsiteY182" fmla="*/ 825748 h 995113"/>
                <a:gd name="connsiteX183" fmla="*/ 29968 w 601149"/>
                <a:gd name="connsiteY183" fmla="*/ 834158 h 995113"/>
                <a:gd name="connsiteX184" fmla="*/ 19264 w 601149"/>
                <a:gd name="connsiteY184" fmla="*/ 845627 h 995113"/>
                <a:gd name="connsiteX185" fmla="*/ 10853 w 601149"/>
                <a:gd name="connsiteY185" fmla="*/ 847921 h 995113"/>
                <a:gd name="connsiteX186" fmla="*/ 150 w 601149"/>
                <a:gd name="connsiteY186" fmla="*/ 858625 h 995113"/>
                <a:gd name="connsiteX187" fmla="*/ 9325 w 601149"/>
                <a:gd name="connsiteY187" fmla="*/ 870858 h 995113"/>
                <a:gd name="connsiteX188" fmla="*/ 6266 w 601149"/>
                <a:gd name="connsiteY188" fmla="*/ 880033 h 995113"/>
                <a:gd name="connsiteX189" fmla="*/ 3972 w 601149"/>
                <a:gd name="connsiteY189" fmla="*/ 889208 h 995113"/>
                <a:gd name="connsiteX190" fmla="*/ 3972 w 601149"/>
                <a:gd name="connsiteY190" fmla="*/ 900677 h 995113"/>
                <a:gd name="connsiteX191" fmla="*/ 2443 w 601149"/>
                <a:gd name="connsiteY191" fmla="*/ 915204 h 995113"/>
                <a:gd name="connsiteX192" fmla="*/ 14676 w 601149"/>
                <a:gd name="connsiteY192" fmla="*/ 919027 h 995113"/>
                <a:gd name="connsiteX193" fmla="*/ 31497 w 601149"/>
                <a:gd name="connsiteY193" fmla="*/ 912910 h 995113"/>
                <a:gd name="connsiteX194" fmla="*/ 35320 w 601149"/>
                <a:gd name="connsiteY194" fmla="*/ 920556 h 995113"/>
                <a:gd name="connsiteX195" fmla="*/ 23087 w 601149"/>
                <a:gd name="connsiteY195" fmla="*/ 930495 h 995113"/>
                <a:gd name="connsiteX196" fmla="*/ 13912 w 601149"/>
                <a:gd name="connsiteY196" fmla="*/ 928202 h 995113"/>
                <a:gd name="connsiteX197" fmla="*/ 6266 w 601149"/>
                <a:gd name="connsiteY197" fmla="*/ 935083 h 995113"/>
                <a:gd name="connsiteX198" fmla="*/ 4737 w 601149"/>
                <a:gd name="connsiteY198" fmla="*/ 949610 h 995113"/>
                <a:gd name="connsiteX199" fmla="*/ 17735 w 601149"/>
                <a:gd name="connsiteY199" fmla="*/ 948081 h 995113"/>
                <a:gd name="connsiteX200" fmla="*/ 29968 w 601149"/>
                <a:gd name="connsiteY200" fmla="*/ 949610 h 995113"/>
                <a:gd name="connsiteX201" fmla="*/ 23851 w 601149"/>
                <a:gd name="connsiteY201" fmla="*/ 959549 h 995113"/>
                <a:gd name="connsiteX202" fmla="*/ 13912 w 601149"/>
                <a:gd name="connsiteY202" fmla="*/ 967195 h 995113"/>
                <a:gd name="connsiteX203" fmla="*/ 38379 w 601149"/>
                <a:gd name="connsiteY203" fmla="*/ 987074 h 995113"/>
                <a:gd name="connsiteX204" fmla="*/ 65139 w 601149"/>
                <a:gd name="connsiteY204" fmla="*/ 994720 h 995113"/>
                <a:gd name="connsiteX205" fmla="*/ 108720 w 601149"/>
                <a:gd name="connsiteY205" fmla="*/ 961079 h 995113"/>
                <a:gd name="connsiteX206" fmla="*/ 124776 w 601149"/>
                <a:gd name="connsiteY206" fmla="*/ 957256 h 995113"/>
                <a:gd name="connsiteX207" fmla="*/ 130893 w 601149"/>
                <a:gd name="connsiteY207" fmla="*/ 939670 h 995113"/>
                <a:gd name="connsiteX208" fmla="*/ 140068 w 601149"/>
                <a:gd name="connsiteY208" fmla="*/ 952668 h 995113"/>
                <a:gd name="connsiteX209" fmla="*/ 145420 w 601149"/>
                <a:gd name="connsiteY209" fmla="*/ 963372 h 995113"/>
                <a:gd name="connsiteX210" fmla="*/ 152301 w 601149"/>
                <a:gd name="connsiteY210" fmla="*/ 964137 h 995113"/>
                <a:gd name="connsiteX211" fmla="*/ 157653 w 601149"/>
                <a:gd name="connsiteY211" fmla="*/ 948081 h 995113"/>
                <a:gd name="connsiteX212" fmla="*/ 160712 w 601149"/>
                <a:gd name="connsiteY212" fmla="*/ 928202 h 995113"/>
                <a:gd name="connsiteX213" fmla="*/ 176003 w 601149"/>
                <a:gd name="connsiteY213" fmla="*/ 922085 h 995113"/>
                <a:gd name="connsiteX214" fmla="*/ 175238 w 601149"/>
                <a:gd name="connsiteY214" fmla="*/ 899148 h 995113"/>
                <a:gd name="connsiteX215" fmla="*/ 174474 w 601149"/>
                <a:gd name="connsiteY215" fmla="*/ 887679 h 995113"/>
                <a:gd name="connsiteX216" fmla="*/ 183649 w 601149"/>
                <a:gd name="connsiteY216" fmla="*/ 874681 h 995113"/>
                <a:gd name="connsiteX217" fmla="*/ 168357 w 601149"/>
                <a:gd name="connsiteY217" fmla="*/ 857096 h 995113"/>
                <a:gd name="connsiteX218" fmla="*/ 169122 w 601149"/>
                <a:gd name="connsiteY218" fmla="*/ 834158 h 995113"/>
                <a:gd name="connsiteX219" fmla="*/ 169122 w 601149"/>
                <a:gd name="connsiteY219" fmla="*/ 809692 h 995113"/>
                <a:gd name="connsiteX220" fmla="*/ 171415 w 601149"/>
                <a:gd name="connsiteY220" fmla="*/ 785225 h 995113"/>
                <a:gd name="connsiteX221" fmla="*/ 194353 w 601149"/>
                <a:gd name="connsiteY221" fmla="*/ 769169 h 995113"/>
                <a:gd name="connsiteX222" fmla="*/ 209644 w 601149"/>
                <a:gd name="connsiteY222" fmla="*/ 767640 h 995113"/>
                <a:gd name="connsiteX223" fmla="*/ 209644 w 601149"/>
                <a:gd name="connsiteY223" fmla="*/ 753877 h 995113"/>
                <a:gd name="connsiteX224" fmla="*/ 204293 w 601149"/>
                <a:gd name="connsiteY224" fmla="*/ 740879 h 995113"/>
                <a:gd name="connsiteX225" fmla="*/ 219584 w 601149"/>
                <a:gd name="connsiteY225" fmla="*/ 709531 h 995113"/>
                <a:gd name="connsiteX226" fmla="*/ 220349 w 601149"/>
                <a:gd name="connsiteY226" fmla="*/ 687359 h 995113"/>
                <a:gd name="connsiteX227" fmla="*/ 237934 w 601149"/>
                <a:gd name="connsiteY227" fmla="*/ 682771 h 995113"/>
                <a:gd name="connsiteX228" fmla="*/ 242522 w 601149"/>
                <a:gd name="connsiteY228" fmla="*/ 669009 h 995113"/>
                <a:gd name="connsiteX229" fmla="*/ 254755 w 601149"/>
                <a:gd name="connsiteY229" fmla="*/ 650659 h 995113"/>
                <a:gd name="connsiteX230" fmla="*/ 260107 w 601149"/>
                <a:gd name="connsiteY230" fmla="*/ 637661 h 995113"/>
                <a:gd name="connsiteX231" fmla="*/ 266988 w 601149"/>
                <a:gd name="connsiteY231" fmla="*/ 620075 h 995113"/>
                <a:gd name="connsiteX232" fmla="*/ 284574 w 601149"/>
                <a:gd name="connsiteY232" fmla="*/ 606313 h 995113"/>
                <a:gd name="connsiteX233" fmla="*/ 302159 w 601149"/>
                <a:gd name="connsiteY233" fmla="*/ 599432 h 995113"/>
                <a:gd name="connsiteX234" fmla="*/ 307511 w 601149"/>
                <a:gd name="connsiteY234" fmla="*/ 581846 h 995113"/>
                <a:gd name="connsiteX235" fmla="*/ 331977 w 601149"/>
                <a:gd name="connsiteY235" fmla="*/ 586434 h 995113"/>
                <a:gd name="connsiteX236" fmla="*/ 347269 w 601149"/>
                <a:gd name="connsiteY236" fmla="*/ 581846 h 995113"/>
                <a:gd name="connsiteX237" fmla="*/ 360267 w 601149"/>
                <a:gd name="connsiteY237" fmla="*/ 563496 h 995113"/>
                <a:gd name="connsiteX238" fmla="*/ 362561 w 601149"/>
                <a:gd name="connsiteY238" fmla="*/ 565026 h 995113"/>
                <a:gd name="connsiteX239" fmla="*/ 377852 w 601149"/>
                <a:gd name="connsiteY239" fmla="*/ 552792 h 995113"/>
                <a:gd name="connsiteX240" fmla="*/ 403084 w 601149"/>
                <a:gd name="connsiteY240" fmla="*/ 572671 h 995113"/>
                <a:gd name="connsiteX241" fmla="*/ 428315 w 601149"/>
                <a:gd name="connsiteY241" fmla="*/ 574201 h 995113"/>
                <a:gd name="connsiteX242" fmla="*/ 445900 w 601149"/>
                <a:gd name="connsiteY242" fmla="*/ 575730 h 995113"/>
                <a:gd name="connsiteX243" fmla="*/ 458898 w 601149"/>
                <a:gd name="connsiteY243" fmla="*/ 579553 h 995113"/>
                <a:gd name="connsiteX244" fmla="*/ 468838 w 601149"/>
                <a:gd name="connsiteY244" fmla="*/ 565790 h 995113"/>
                <a:gd name="connsiteX245" fmla="*/ 473425 w 601149"/>
                <a:gd name="connsiteY245" fmla="*/ 545146 h 995113"/>
                <a:gd name="connsiteX246" fmla="*/ 487952 w 601149"/>
                <a:gd name="connsiteY246" fmla="*/ 529090 h 995113"/>
                <a:gd name="connsiteX247" fmla="*/ 510890 w 601149"/>
                <a:gd name="connsiteY247" fmla="*/ 522974 h 995113"/>
                <a:gd name="connsiteX248" fmla="*/ 530004 w 601149"/>
                <a:gd name="connsiteY248" fmla="*/ 522974 h 995113"/>
                <a:gd name="connsiteX249" fmla="*/ 554471 w 601149"/>
                <a:gd name="connsiteY249" fmla="*/ 540559 h 995113"/>
                <a:gd name="connsiteX250" fmla="*/ 554471 w 601149"/>
                <a:gd name="connsiteY250" fmla="*/ 554321 h 995113"/>
                <a:gd name="connsiteX251" fmla="*/ 565175 w 601149"/>
                <a:gd name="connsiteY251" fmla="*/ 548969 h 995113"/>
                <a:gd name="connsiteX252" fmla="*/ 584289 w 601149"/>
                <a:gd name="connsiteY252" fmla="*/ 539794 h 995113"/>
                <a:gd name="connsiteX253" fmla="*/ 595758 w 601149"/>
                <a:gd name="connsiteY253" fmla="*/ 531384 h 995113"/>
                <a:gd name="connsiteX254" fmla="*/ 583525 w 601149"/>
                <a:gd name="connsiteY254" fmla="*/ 529855 h 9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01149" h="995113">
                  <a:moveTo>
                    <a:pt x="310569" y="25231"/>
                  </a:moveTo>
                  <a:cubicBezTo>
                    <a:pt x="315157" y="29054"/>
                    <a:pt x="302923" y="29054"/>
                    <a:pt x="308276" y="34406"/>
                  </a:cubicBezTo>
                  <a:cubicBezTo>
                    <a:pt x="323567" y="50462"/>
                    <a:pt x="384734" y="32112"/>
                    <a:pt x="392380" y="37464"/>
                  </a:cubicBezTo>
                  <a:cubicBezTo>
                    <a:pt x="400790" y="42052"/>
                    <a:pt x="341153" y="48169"/>
                    <a:pt x="344211" y="55050"/>
                  </a:cubicBezTo>
                  <a:cubicBezTo>
                    <a:pt x="346505" y="61166"/>
                    <a:pt x="395438" y="67283"/>
                    <a:pt x="398496" y="62696"/>
                  </a:cubicBezTo>
                  <a:cubicBezTo>
                    <a:pt x="402319" y="58108"/>
                    <a:pt x="409965" y="71106"/>
                    <a:pt x="426021" y="72635"/>
                  </a:cubicBezTo>
                  <a:cubicBezTo>
                    <a:pt x="442077" y="73400"/>
                    <a:pt x="440548" y="66519"/>
                    <a:pt x="452017" y="65754"/>
                  </a:cubicBezTo>
                  <a:cubicBezTo>
                    <a:pt x="463486" y="64989"/>
                    <a:pt x="481071" y="59637"/>
                    <a:pt x="481836" y="51992"/>
                  </a:cubicBezTo>
                  <a:cubicBezTo>
                    <a:pt x="482600" y="45110"/>
                    <a:pt x="517006" y="36700"/>
                    <a:pt x="513948" y="24467"/>
                  </a:cubicBezTo>
                  <a:cubicBezTo>
                    <a:pt x="510890" y="12233"/>
                    <a:pt x="477248" y="20644"/>
                    <a:pt x="468073" y="16056"/>
                  </a:cubicBezTo>
                  <a:cubicBezTo>
                    <a:pt x="458898" y="11469"/>
                    <a:pt x="437490" y="4587"/>
                    <a:pt x="433667" y="12233"/>
                  </a:cubicBezTo>
                  <a:cubicBezTo>
                    <a:pt x="429844" y="19879"/>
                    <a:pt x="423727" y="22173"/>
                    <a:pt x="420669" y="18350"/>
                  </a:cubicBezTo>
                  <a:cubicBezTo>
                    <a:pt x="417611" y="15292"/>
                    <a:pt x="422198" y="-2294"/>
                    <a:pt x="406907" y="3058"/>
                  </a:cubicBezTo>
                  <a:cubicBezTo>
                    <a:pt x="391615" y="7646"/>
                    <a:pt x="406142" y="24467"/>
                    <a:pt x="403084" y="26760"/>
                  </a:cubicBezTo>
                  <a:cubicBezTo>
                    <a:pt x="400025" y="29054"/>
                    <a:pt x="385498" y="23702"/>
                    <a:pt x="384734" y="16056"/>
                  </a:cubicBezTo>
                  <a:cubicBezTo>
                    <a:pt x="383969" y="8410"/>
                    <a:pt x="367913" y="24467"/>
                    <a:pt x="365619" y="15292"/>
                  </a:cubicBezTo>
                  <a:cubicBezTo>
                    <a:pt x="363326" y="6117"/>
                    <a:pt x="344211" y="0"/>
                    <a:pt x="340388" y="0"/>
                  </a:cubicBezTo>
                  <a:cubicBezTo>
                    <a:pt x="336565" y="765"/>
                    <a:pt x="344211" y="6117"/>
                    <a:pt x="341917" y="10704"/>
                  </a:cubicBezTo>
                  <a:cubicBezTo>
                    <a:pt x="339623" y="15292"/>
                    <a:pt x="328919" y="6117"/>
                    <a:pt x="325097" y="6117"/>
                  </a:cubicBezTo>
                  <a:cubicBezTo>
                    <a:pt x="321274" y="5352"/>
                    <a:pt x="327390" y="15292"/>
                    <a:pt x="325861" y="19879"/>
                  </a:cubicBezTo>
                  <a:cubicBezTo>
                    <a:pt x="324332" y="24467"/>
                    <a:pt x="315921" y="6881"/>
                    <a:pt x="308276" y="6881"/>
                  </a:cubicBezTo>
                  <a:cubicBezTo>
                    <a:pt x="301394" y="6881"/>
                    <a:pt x="303688" y="15292"/>
                    <a:pt x="298336" y="16056"/>
                  </a:cubicBezTo>
                  <a:cubicBezTo>
                    <a:pt x="293748" y="15292"/>
                    <a:pt x="305982" y="21408"/>
                    <a:pt x="310569" y="25231"/>
                  </a:cubicBezTo>
                  <a:moveTo>
                    <a:pt x="146949" y="112393"/>
                  </a:moveTo>
                  <a:cubicBezTo>
                    <a:pt x="153066" y="113923"/>
                    <a:pt x="157653" y="124627"/>
                    <a:pt x="163770" y="124627"/>
                  </a:cubicBezTo>
                  <a:cubicBezTo>
                    <a:pt x="166064" y="124627"/>
                    <a:pt x="155359" y="110864"/>
                    <a:pt x="148478" y="103218"/>
                  </a:cubicBezTo>
                  <a:cubicBezTo>
                    <a:pt x="141597" y="95573"/>
                    <a:pt x="142361" y="87927"/>
                    <a:pt x="133186" y="90985"/>
                  </a:cubicBezTo>
                  <a:cubicBezTo>
                    <a:pt x="123247" y="94044"/>
                    <a:pt x="140832" y="110864"/>
                    <a:pt x="146949" y="112393"/>
                  </a:cubicBezTo>
                  <a:moveTo>
                    <a:pt x="168357" y="68812"/>
                  </a:moveTo>
                  <a:cubicBezTo>
                    <a:pt x="178297" y="71106"/>
                    <a:pt x="158418" y="82575"/>
                    <a:pt x="154595" y="92514"/>
                  </a:cubicBezTo>
                  <a:cubicBezTo>
                    <a:pt x="151537" y="102454"/>
                    <a:pt x="169887" y="111629"/>
                    <a:pt x="177532" y="119275"/>
                  </a:cubicBezTo>
                  <a:cubicBezTo>
                    <a:pt x="185178" y="126920"/>
                    <a:pt x="203528" y="125391"/>
                    <a:pt x="210409" y="121568"/>
                  </a:cubicBezTo>
                  <a:cubicBezTo>
                    <a:pt x="217290" y="117746"/>
                    <a:pt x="214997" y="102454"/>
                    <a:pt x="224172" y="102454"/>
                  </a:cubicBezTo>
                  <a:cubicBezTo>
                    <a:pt x="232582" y="103218"/>
                    <a:pt x="227995" y="94044"/>
                    <a:pt x="235640" y="91750"/>
                  </a:cubicBezTo>
                  <a:cubicBezTo>
                    <a:pt x="242522" y="88691"/>
                    <a:pt x="244051" y="98631"/>
                    <a:pt x="237934" y="106277"/>
                  </a:cubicBezTo>
                  <a:cubicBezTo>
                    <a:pt x="231818" y="113923"/>
                    <a:pt x="248638" y="113158"/>
                    <a:pt x="257813" y="103983"/>
                  </a:cubicBezTo>
                  <a:cubicBezTo>
                    <a:pt x="266988" y="94808"/>
                    <a:pt x="269282" y="103218"/>
                    <a:pt x="266988" y="112393"/>
                  </a:cubicBezTo>
                  <a:cubicBezTo>
                    <a:pt x="264694" y="120804"/>
                    <a:pt x="245580" y="116216"/>
                    <a:pt x="239463" y="126156"/>
                  </a:cubicBezTo>
                  <a:cubicBezTo>
                    <a:pt x="232582" y="136095"/>
                    <a:pt x="211939" y="128450"/>
                    <a:pt x="202764" y="139154"/>
                  </a:cubicBezTo>
                  <a:cubicBezTo>
                    <a:pt x="193588" y="149858"/>
                    <a:pt x="211174" y="150622"/>
                    <a:pt x="224172" y="147564"/>
                  </a:cubicBezTo>
                  <a:cubicBezTo>
                    <a:pt x="237170" y="144506"/>
                    <a:pt x="260872" y="142977"/>
                    <a:pt x="270811" y="145270"/>
                  </a:cubicBezTo>
                  <a:cubicBezTo>
                    <a:pt x="279986" y="147564"/>
                    <a:pt x="265459" y="150622"/>
                    <a:pt x="249403" y="150622"/>
                  </a:cubicBezTo>
                  <a:cubicBezTo>
                    <a:pt x="234111" y="150622"/>
                    <a:pt x="228759" y="155210"/>
                    <a:pt x="229524" y="159797"/>
                  </a:cubicBezTo>
                  <a:cubicBezTo>
                    <a:pt x="230288" y="164385"/>
                    <a:pt x="208116" y="155210"/>
                    <a:pt x="206586" y="164385"/>
                  </a:cubicBezTo>
                  <a:cubicBezTo>
                    <a:pt x="205822" y="174325"/>
                    <a:pt x="227230" y="178147"/>
                    <a:pt x="229524" y="183500"/>
                  </a:cubicBezTo>
                  <a:cubicBezTo>
                    <a:pt x="231818" y="189616"/>
                    <a:pt x="246345" y="184264"/>
                    <a:pt x="252461" y="186558"/>
                  </a:cubicBezTo>
                  <a:cubicBezTo>
                    <a:pt x="257813" y="188852"/>
                    <a:pt x="243286" y="192674"/>
                    <a:pt x="240993" y="195733"/>
                  </a:cubicBezTo>
                  <a:cubicBezTo>
                    <a:pt x="238699" y="198791"/>
                    <a:pt x="257049" y="201849"/>
                    <a:pt x="260107" y="207966"/>
                  </a:cubicBezTo>
                  <a:cubicBezTo>
                    <a:pt x="263165" y="213318"/>
                    <a:pt x="276163" y="211024"/>
                    <a:pt x="275399" y="203379"/>
                  </a:cubicBezTo>
                  <a:cubicBezTo>
                    <a:pt x="274634" y="194204"/>
                    <a:pt x="286867" y="165914"/>
                    <a:pt x="302159" y="159797"/>
                  </a:cubicBezTo>
                  <a:cubicBezTo>
                    <a:pt x="317451" y="153681"/>
                    <a:pt x="309040" y="148329"/>
                    <a:pt x="310569" y="139154"/>
                  </a:cubicBezTo>
                  <a:cubicBezTo>
                    <a:pt x="312863" y="129979"/>
                    <a:pt x="325097" y="137625"/>
                    <a:pt x="321274" y="129979"/>
                  </a:cubicBezTo>
                  <a:cubicBezTo>
                    <a:pt x="317451" y="122333"/>
                    <a:pt x="319744" y="119275"/>
                    <a:pt x="329684" y="109335"/>
                  </a:cubicBezTo>
                  <a:cubicBezTo>
                    <a:pt x="339623" y="99396"/>
                    <a:pt x="345740" y="106277"/>
                    <a:pt x="357209" y="100925"/>
                  </a:cubicBezTo>
                  <a:cubicBezTo>
                    <a:pt x="368678" y="94808"/>
                    <a:pt x="374794" y="105512"/>
                    <a:pt x="361796" y="106277"/>
                  </a:cubicBezTo>
                  <a:cubicBezTo>
                    <a:pt x="350328" y="107041"/>
                    <a:pt x="356444" y="120804"/>
                    <a:pt x="365619" y="124627"/>
                  </a:cubicBezTo>
                  <a:cubicBezTo>
                    <a:pt x="374794" y="128450"/>
                    <a:pt x="366384" y="131508"/>
                    <a:pt x="374029" y="133037"/>
                  </a:cubicBezTo>
                  <a:cubicBezTo>
                    <a:pt x="380911" y="134566"/>
                    <a:pt x="379382" y="146035"/>
                    <a:pt x="370207" y="155975"/>
                  </a:cubicBezTo>
                  <a:cubicBezTo>
                    <a:pt x="361032" y="165914"/>
                    <a:pt x="372501" y="168208"/>
                    <a:pt x="392380" y="160562"/>
                  </a:cubicBezTo>
                  <a:cubicBezTo>
                    <a:pt x="412258" y="152916"/>
                    <a:pt x="399261" y="166679"/>
                    <a:pt x="405378" y="172795"/>
                  </a:cubicBezTo>
                  <a:cubicBezTo>
                    <a:pt x="410730" y="178912"/>
                    <a:pt x="426786" y="168208"/>
                    <a:pt x="434432" y="158268"/>
                  </a:cubicBezTo>
                  <a:cubicBezTo>
                    <a:pt x="442842" y="148329"/>
                    <a:pt x="455075" y="149858"/>
                    <a:pt x="454310" y="144506"/>
                  </a:cubicBezTo>
                  <a:cubicBezTo>
                    <a:pt x="453546" y="138389"/>
                    <a:pt x="445136" y="136860"/>
                    <a:pt x="437490" y="139918"/>
                  </a:cubicBezTo>
                  <a:cubicBezTo>
                    <a:pt x="430609" y="142977"/>
                    <a:pt x="412258" y="140683"/>
                    <a:pt x="418376" y="135331"/>
                  </a:cubicBezTo>
                  <a:cubicBezTo>
                    <a:pt x="424492" y="129214"/>
                    <a:pt x="423727" y="124627"/>
                    <a:pt x="414553" y="125391"/>
                  </a:cubicBezTo>
                  <a:cubicBezTo>
                    <a:pt x="405378" y="126156"/>
                    <a:pt x="388557" y="121568"/>
                    <a:pt x="396202" y="118510"/>
                  </a:cubicBezTo>
                  <a:cubicBezTo>
                    <a:pt x="403848" y="115452"/>
                    <a:pt x="390850" y="104748"/>
                    <a:pt x="383204" y="104748"/>
                  </a:cubicBezTo>
                  <a:cubicBezTo>
                    <a:pt x="376324" y="105512"/>
                    <a:pt x="377852" y="96337"/>
                    <a:pt x="378617" y="90985"/>
                  </a:cubicBezTo>
                  <a:cubicBezTo>
                    <a:pt x="379382" y="84869"/>
                    <a:pt x="357973" y="82575"/>
                    <a:pt x="361796" y="80281"/>
                  </a:cubicBezTo>
                  <a:cubicBezTo>
                    <a:pt x="365619" y="77987"/>
                    <a:pt x="353386" y="73400"/>
                    <a:pt x="350328" y="77223"/>
                  </a:cubicBezTo>
                  <a:cubicBezTo>
                    <a:pt x="347269" y="81810"/>
                    <a:pt x="341153" y="80281"/>
                    <a:pt x="341153" y="74164"/>
                  </a:cubicBezTo>
                  <a:cubicBezTo>
                    <a:pt x="341153" y="68048"/>
                    <a:pt x="325861" y="69577"/>
                    <a:pt x="319744" y="69577"/>
                  </a:cubicBezTo>
                  <a:cubicBezTo>
                    <a:pt x="313628" y="70341"/>
                    <a:pt x="316686" y="55814"/>
                    <a:pt x="310569" y="50462"/>
                  </a:cubicBezTo>
                  <a:cubicBezTo>
                    <a:pt x="304453" y="45875"/>
                    <a:pt x="296043" y="60402"/>
                    <a:pt x="291455" y="58873"/>
                  </a:cubicBezTo>
                  <a:cubicBezTo>
                    <a:pt x="286867" y="58108"/>
                    <a:pt x="295278" y="48169"/>
                    <a:pt x="297571" y="41287"/>
                  </a:cubicBezTo>
                  <a:cubicBezTo>
                    <a:pt x="299865" y="35171"/>
                    <a:pt x="276163" y="25996"/>
                    <a:pt x="273105" y="32877"/>
                  </a:cubicBezTo>
                  <a:cubicBezTo>
                    <a:pt x="270811" y="38994"/>
                    <a:pt x="266224" y="22937"/>
                    <a:pt x="260872" y="21408"/>
                  </a:cubicBezTo>
                  <a:cubicBezTo>
                    <a:pt x="255519" y="19879"/>
                    <a:pt x="260107" y="32112"/>
                    <a:pt x="255519" y="33642"/>
                  </a:cubicBezTo>
                  <a:cubicBezTo>
                    <a:pt x="250932" y="34406"/>
                    <a:pt x="244815" y="39758"/>
                    <a:pt x="252461" y="45110"/>
                  </a:cubicBezTo>
                  <a:cubicBezTo>
                    <a:pt x="260107" y="50462"/>
                    <a:pt x="267753" y="77223"/>
                    <a:pt x="266988" y="81810"/>
                  </a:cubicBezTo>
                  <a:cubicBezTo>
                    <a:pt x="266224" y="86398"/>
                    <a:pt x="242522" y="62696"/>
                    <a:pt x="240993" y="51227"/>
                  </a:cubicBezTo>
                  <a:cubicBezTo>
                    <a:pt x="240228" y="39758"/>
                    <a:pt x="227995" y="30583"/>
                    <a:pt x="224936" y="38994"/>
                  </a:cubicBezTo>
                  <a:cubicBezTo>
                    <a:pt x="221878" y="47404"/>
                    <a:pt x="213467" y="50462"/>
                    <a:pt x="215762" y="58108"/>
                  </a:cubicBezTo>
                  <a:cubicBezTo>
                    <a:pt x="218055" y="66519"/>
                    <a:pt x="209644" y="68812"/>
                    <a:pt x="209644" y="62696"/>
                  </a:cubicBezTo>
                  <a:cubicBezTo>
                    <a:pt x="209644" y="56579"/>
                    <a:pt x="196647" y="48933"/>
                    <a:pt x="192059" y="48169"/>
                  </a:cubicBezTo>
                  <a:cubicBezTo>
                    <a:pt x="187472" y="47404"/>
                    <a:pt x="203528" y="44346"/>
                    <a:pt x="211939" y="40523"/>
                  </a:cubicBezTo>
                  <a:cubicBezTo>
                    <a:pt x="219584" y="36700"/>
                    <a:pt x="205057" y="31348"/>
                    <a:pt x="198176" y="35935"/>
                  </a:cubicBezTo>
                  <a:cubicBezTo>
                    <a:pt x="191295" y="40523"/>
                    <a:pt x="182884" y="32877"/>
                    <a:pt x="178297" y="38994"/>
                  </a:cubicBezTo>
                  <a:cubicBezTo>
                    <a:pt x="174474" y="45110"/>
                    <a:pt x="169122" y="38994"/>
                    <a:pt x="161476" y="37464"/>
                  </a:cubicBezTo>
                  <a:cubicBezTo>
                    <a:pt x="154595" y="35935"/>
                    <a:pt x="147714" y="48169"/>
                    <a:pt x="143126" y="45875"/>
                  </a:cubicBezTo>
                  <a:cubicBezTo>
                    <a:pt x="137774" y="43581"/>
                    <a:pt x="134716" y="56579"/>
                    <a:pt x="143126" y="70341"/>
                  </a:cubicBezTo>
                  <a:cubicBezTo>
                    <a:pt x="152301" y="84869"/>
                    <a:pt x="158418" y="66519"/>
                    <a:pt x="168357" y="68812"/>
                  </a:cubicBezTo>
                  <a:moveTo>
                    <a:pt x="583525" y="529855"/>
                  </a:moveTo>
                  <a:cubicBezTo>
                    <a:pt x="581996" y="535207"/>
                    <a:pt x="572821" y="534442"/>
                    <a:pt x="573585" y="529090"/>
                  </a:cubicBezTo>
                  <a:cubicBezTo>
                    <a:pt x="573585" y="523738"/>
                    <a:pt x="559058" y="519151"/>
                    <a:pt x="558294" y="516857"/>
                  </a:cubicBezTo>
                  <a:cubicBezTo>
                    <a:pt x="557529" y="514563"/>
                    <a:pt x="564410" y="514563"/>
                    <a:pt x="569762" y="517621"/>
                  </a:cubicBezTo>
                  <a:cubicBezTo>
                    <a:pt x="575115" y="520680"/>
                    <a:pt x="578938" y="518386"/>
                    <a:pt x="585054" y="512269"/>
                  </a:cubicBezTo>
                  <a:cubicBezTo>
                    <a:pt x="591171" y="506153"/>
                    <a:pt x="599581" y="511505"/>
                    <a:pt x="601110" y="506153"/>
                  </a:cubicBezTo>
                  <a:cubicBezTo>
                    <a:pt x="601875" y="500801"/>
                    <a:pt x="591171" y="496978"/>
                    <a:pt x="588877" y="493919"/>
                  </a:cubicBezTo>
                  <a:cubicBezTo>
                    <a:pt x="586583" y="490861"/>
                    <a:pt x="578938" y="486274"/>
                    <a:pt x="571292" y="487803"/>
                  </a:cubicBezTo>
                  <a:cubicBezTo>
                    <a:pt x="563646" y="489332"/>
                    <a:pt x="563646" y="486274"/>
                    <a:pt x="559058" y="481686"/>
                  </a:cubicBezTo>
                  <a:cubicBezTo>
                    <a:pt x="554471" y="477099"/>
                    <a:pt x="540708" y="484745"/>
                    <a:pt x="540708" y="494684"/>
                  </a:cubicBezTo>
                  <a:cubicBezTo>
                    <a:pt x="540708" y="504624"/>
                    <a:pt x="532298" y="502330"/>
                    <a:pt x="535356" y="496978"/>
                  </a:cubicBezTo>
                  <a:cubicBezTo>
                    <a:pt x="538414" y="491626"/>
                    <a:pt x="531533" y="484745"/>
                    <a:pt x="538414" y="483215"/>
                  </a:cubicBezTo>
                  <a:cubicBezTo>
                    <a:pt x="545296" y="481686"/>
                    <a:pt x="541473" y="470982"/>
                    <a:pt x="528475" y="469453"/>
                  </a:cubicBezTo>
                  <a:cubicBezTo>
                    <a:pt x="515477" y="468688"/>
                    <a:pt x="510890" y="479392"/>
                    <a:pt x="513948" y="483215"/>
                  </a:cubicBezTo>
                  <a:cubicBezTo>
                    <a:pt x="517006" y="487038"/>
                    <a:pt x="505537" y="502330"/>
                    <a:pt x="500185" y="502330"/>
                  </a:cubicBezTo>
                  <a:cubicBezTo>
                    <a:pt x="494834" y="502330"/>
                    <a:pt x="500950" y="489332"/>
                    <a:pt x="500185" y="481686"/>
                  </a:cubicBezTo>
                  <a:cubicBezTo>
                    <a:pt x="500185" y="474805"/>
                    <a:pt x="494834" y="478628"/>
                    <a:pt x="485659" y="490097"/>
                  </a:cubicBezTo>
                  <a:cubicBezTo>
                    <a:pt x="475719" y="501565"/>
                    <a:pt x="468838" y="512269"/>
                    <a:pt x="463486" y="513034"/>
                  </a:cubicBezTo>
                  <a:cubicBezTo>
                    <a:pt x="458133" y="513799"/>
                    <a:pt x="458898" y="502330"/>
                    <a:pt x="467308" y="497742"/>
                  </a:cubicBezTo>
                  <a:cubicBezTo>
                    <a:pt x="476483" y="492390"/>
                    <a:pt x="476483" y="479392"/>
                    <a:pt x="482600" y="479392"/>
                  </a:cubicBezTo>
                  <a:cubicBezTo>
                    <a:pt x="488717" y="479392"/>
                    <a:pt x="488717" y="472511"/>
                    <a:pt x="479542" y="470217"/>
                  </a:cubicBezTo>
                  <a:cubicBezTo>
                    <a:pt x="471131" y="467924"/>
                    <a:pt x="469602" y="477863"/>
                    <a:pt x="466544" y="480922"/>
                  </a:cubicBezTo>
                  <a:cubicBezTo>
                    <a:pt x="463486" y="483980"/>
                    <a:pt x="449723" y="475570"/>
                    <a:pt x="449723" y="478628"/>
                  </a:cubicBezTo>
                  <a:cubicBezTo>
                    <a:pt x="449723" y="481686"/>
                    <a:pt x="442077" y="482451"/>
                    <a:pt x="445900" y="487803"/>
                  </a:cubicBezTo>
                  <a:cubicBezTo>
                    <a:pt x="448959" y="493155"/>
                    <a:pt x="444371" y="497742"/>
                    <a:pt x="440548" y="491626"/>
                  </a:cubicBezTo>
                  <a:cubicBezTo>
                    <a:pt x="437490" y="485509"/>
                    <a:pt x="428315" y="490097"/>
                    <a:pt x="424492" y="497742"/>
                  </a:cubicBezTo>
                  <a:cubicBezTo>
                    <a:pt x="420669" y="504624"/>
                    <a:pt x="414553" y="504624"/>
                    <a:pt x="419140" y="506917"/>
                  </a:cubicBezTo>
                  <a:cubicBezTo>
                    <a:pt x="422963" y="509211"/>
                    <a:pt x="422963" y="519151"/>
                    <a:pt x="416846" y="520680"/>
                  </a:cubicBezTo>
                  <a:cubicBezTo>
                    <a:pt x="410730" y="522209"/>
                    <a:pt x="413023" y="503094"/>
                    <a:pt x="408436" y="504624"/>
                  </a:cubicBezTo>
                  <a:cubicBezTo>
                    <a:pt x="403848" y="506153"/>
                    <a:pt x="406907" y="495449"/>
                    <a:pt x="413023" y="495449"/>
                  </a:cubicBezTo>
                  <a:cubicBezTo>
                    <a:pt x="419904" y="495449"/>
                    <a:pt x="426021" y="485509"/>
                    <a:pt x="425256" y="483215"/>
                  </a:cubicBezTo>
                  <a:cubicBezTo>
                    <a:pt x="423727" y="478628"/>
                    <a:pt x="416846" y="480157"/>
                    <a:pt x="416846" y="485509"/>
                  </a:cubicBezTo>
                  <a:cubicBezTo>
                    <a:pt x="416846" y="490861"/>
                    <a:pt x="406907" y="490097"/>
                    <a:pt x="397732" y="489332"/>
                  </a:cubicBezTo>
                  <a:cubicBezTo>
                    <a:pt x="389321" y="489332"/>
                    <a:pt x="389321" y="500036"/>
                    <a:pt x="399261" y="505388"/>
                  </a:cubicBezTo>
                  <a:cubicBezTo>
                    <a:pt x="409200" y="511505"/>
                    <a:pt x="397732" y="514563"/>
                    <a:pt x="392380" y="510740"/>
                  </a:cubicBezTo>
                  <a:cubicBezTo>
                    <a:pt x="387792" y="506153"/>
                    <a:pt x="380146" y="508447"/>
                    <a:pt x="374794" y="510740"/>
                  </a:cubicBezTo>
                  <a:cubicBezTo>
                    <a:pt x="369442" y="513034"/>
                    <a:pt x="387027" y="519915"/>
                    <a:pt x="387792" y="522974"/>
                  </a:cubicBezTo>
                  <a:cubicBezTo>
                    <a:pt x="388557" y="526032"/>
                    <a:pt x="378617" y="519151"/>
                    <a:pt x="377088" y="521444"/>
                  </a:cubicBezTo>
                  <a:cubicBezTo>
                    <a:pt x="374794" y="523738"/>
                    <a:pt x="365619" y="519915"/>
                    <a:pt x="364855" y="513799"/>
                  </a:cubicBezTo>
                  <a:cubicBezTo>
                    <a:pt x="364090" y="507682"/>
                    <a:pt x="348798" y="516092"/>
                    <a:pt x="357209" y="518386"/>
                  </a:cubicBezTo>
                  <a:cubicBezTo>
                    <a:pt x="365619" y="520680"/>
                    <a:pt x="362561" y="526032"/>
                    <a:pt x="362561" y="534442"/>
                  </a:cubicBezTo>
                  <a:cubicBezTo>
                    <a:pt x="362561" y="542088"/>
                    <a:pt x="352621" y="535971"/>
                    <a:pt x="354915" y="529090"/>
                  </a:cubicBezTo>
                  <a:cubicBezTo>
                    <a:pt x="357209" y="522209"/>
                    <a:pt x="348798" y="523738"/>
                    <a:pt x="341917" y="528326"/>
                  </a:cubicBezTo>
                  <a:cubicBezTo>
                    <a:pt x="335036" y="532913"/>
                    <a:pt x="342682" y="520680"/>
                    <a:pt x="340388" y="514563"/>
                  </a:cubicBezTo>
                  <a:cubicBezTo>
                    <a:pt x="337330" y="508447"/>
                    <a:pt x="331213" y="514563"/>
                    <a:pt x="324332" y="516092"/>
                  </a:cubicBezTo>
                  <a:cubicBezTo>
                    <a:pt x="317451" y="517621"/>
                    <a:pt x="313628" y="517621"/>
                    <a:pt x="317451" y="522974"/>
                  </a:cubicBezTo>
                  <a:cubicBezTo>
                    <a:pt x="322038" y="528326"/>
                    <a:pt x="321274" y="535207"/>
                    <a:pt x="315157" y="534442"/>
                  </a:cubicBezTo>
                  <a:cubicBezTo>
                    <a:pt x="309040" y="533678"/>
                    <a:pt x="306746" y="534442"/>
                    <a:pt x="307511" y="540559"/>
                  </a:cubicBezTo>
                  <a:cubicBezTo>
                    <a:pt x="308276" y="546676"/>
                    <a:pt x="299865" y="546676"/>
                    <a:pt x="299101" y="541324"/>
                  </a:cubicBezTo>
                  <a:cubicBezTo>
                    <a:pt x="298336" y="535971"/>
                    <a:pt x="286867" y="537501"/>
                    <a:pt x="283045" y="543617"/>
                  </a:cubicBezTo>
                  <a:cubicBezTo>
                    <a:pt x="279986" y="549734"/>
                    <a:pt x="270047" y="553557"/>
                    <a:pt x="270811" y="560438"/>
                  </a:cubicBezTo>
                  <a:cubicBezTo>
                    <a:pt x="271576" y="566555"/>
                    <a:pt x="279222" y="557380"/>
                    <a:pt x="285338" y="559673"/>
                  </a:cubicBezTo>
                  <a:cubicBezTo>
                    <a:pt x="291455" y="561967"/>
                    <a:pt x="285338" y="565026"/>
                    <a:pt x="288397" y="568084"/>
                  </a:cubicBezTo>
                  <a:cubicBezTo>
                    <a:pt x="291455" y="571142"/>
                    <a:pt x="291455" y="579553"/>
                    <a:pt x="286103" y="574201"/>
                  </a:cubicBezTo>
                  <a:cubicBezTo>
                    <a:pt x="281515" y="569613"/>
                    <a:pt x="275399" y="568084"/>
                    <a:pt x="273869" y="575730"/>
                  </a:cubicBezTo>
                  <a:cubicBezTo>
                    <a:pt x="273105" y="583375"/>
                    <a:pt x="267753" y="574965"/>
                    <a:pt x="263930" y="569613"/>
                  </a:cubicBezTo>
                  <a:cubicBezTo>
                    <a:pt x="260107" y="564261"/>
                    <a:pt x="255519" y="579553"/>
                    <a:pt x="250932" y="575730"/>
                  </a:cubicBezTo>
                  <a:cubicBezTo>
                    <a:pt x="246345" y="571907"/>
                    <a:pt x="260107" y="561203"/>
                    <a:pt x="256284" y="555851"/>
                  </a:cubicBezTo>
                  <a:cubicBezTo>
                    <a:pt x="253226" y="550499"/>
                    <a:pt x="250168" y="558909"/>
                    <a:pt x="242522" y="567319"/>
                  </a:cubicBezTo>
                  <a:cubicBezTo>
                    <a:pt x="234876" y="575730"/>
                    <a:pt x="224172" y="574965"/>
                    <a:pt x="227995" y="579553"/>
                  </a:cubicBezTo>
                  <a:cubicBezTo>
                    <a:pt x="231818" y="583375"/>
                    <a:pt x="220349" y="585669"/>
                    <a:pt x="218055" y="592550"/>
                  </a:cubicBezTo>
                  <a:cubicBezTo>
                    <a:pt x="215762" y="599432"/>
                    <a:pt x="199705" y="601725"/>
                    <a:pt x="189766" y="609371"/>
                  </a:cubicBezTo>
                  <a:cubicBezTo>
                    <a:pt x="179826" y="616252"/>
                    <a:pt x="192059" y="617017"/>
                    <a:pt x="197411" y="610136"/>
                  </a:cubicBezTo>
                  <a:cubicBezTo>
                    <a:pt x="203528" y="603255"/>
                    <a:pt x="205057" y="607078"/>
                    <a:pt x="214232" y="600961"/>
                  </a:cubicBezTo>
                  <a:cubicBezTo>
                    <a:pt x="223407" y="594844"/>
                    <a:pt x="233347" y="589492"/>
                    <a:pt x="237170" y="592550"/>
                  </a:cubicBezTo>
                  <a:cubicBezTo>
                    <a:pt x="240228" y="594844"/>
                    <a:pt x="246345" y="597138"/>
                    <a:pt x="250932" y="590257"/>
                  </a:cubicBezTo>
                  <a:cubicBezTo>
                    <a:pt x="255519" y="584140"/>
                    <a:pt x="260872" y="584905"/>
                    <a:pt x="265459" y="589492"/>
                  </a:cubicBezTo>
                  <a:cubicBezTo>
                    <a:pt x="270047" y="593315"/>
                    <a:pt x="257813" y="596373"/>
                    <a:pt x="263165" y="602490"/>
                  </a:cubicBezTo>
                  <a:cubicBezTo>
                    <a:pt x="268517" y="608607"/>
                    <a:pt x="256284" y="611665"/>
                    <a:pt x="256284" y="606313"/>
                  </a:cubicBezTo>
                  <a:cubicBezTo>
                    <a:pt x="256284" y="600961"/>
                    <a:pt x="249403" y="597138"/>
                    <a:pt x="247109" y="601725"/>
                  </a:cubicBezTo>
                  <a:cubicBezTo>
                    <a:pt x="244815" y="606313"/>
                    <a:pt x="240228" y="611665"/>
                    <a:pt x="236405" y="611665"/>
                  </a:cubicBezTo>
                  <a:cubicBezTo>
                    <a:pt x="231818" y="611665"/>
                    <a:pt x="227230" y="620840"/>
                    <a:pt x="227230" y="629250"/>
                  </a:cubicBezTo>
                  <a:cubicBezTo>
                    <a:pt x="227230" y="637661"/>
                    <a:pt x="219584" y="629250"/>
                    <a:pt x="218820" y="636896"/>
                  </a:cubicBezTo>
                  <a:cubicBezTo>
                    <a:pt x="218055" y="644542"/>
                    <a:pt x="207351" y="657540"/>
                    <a:pt x="197411" y="667479"/>
                  </a:cubicBezTo>
                  <a:cubicBezTo>
                    <a:pt x="187472" y="677419"/>
                    <a:pt x="196647" y="679713"/>
                    <a:pt x="193588" y="685829"/>
                  </a:cubicBezTo>
                  <a:cubicBezTo>
                    <a:pt x="190530" y="691946"/>
                    <a:pt x="179061" y="686594"/>
                    <a:pt x="175238" y="688888"/>
                  </a:cubicBezTo>
                  <a:cubicBezTo>
                    <a:pt x="171415" y="691181"/>
                    <a:pt x="177532" y="706473"/>
                    <a:pt x="172180" y="711061"/>
                  </a:cubicBezTo>
                  <a:cubicBezTo>
                    <a:pt x="166828" y="715648"/>
                    <a:pt x="172180" y="722529"/>
                    <a:pt x="172180" y="727881"/>
                  </a:cubicBezTo>
                  <a:cubicBezTo>
                    <a:pt x="172180" y="733233"/>
                    <a:pt x="158418" y="724823"/>
                    <a:pt x="157653" y="730175"/>
                  </a:cubicBezTo>
                  <a:cubicBezTo>
                    <a:pt x="156889" y="735527"/>
                    <a:pt x="144655" y="733998"/>
                    <a:pt x="141597" y="735527"/>
                  </a:cubicBezTo>
                  <a:cubicBezTo>
                    <a:pt x="138539" y="737056"/>
                    <a:pt x="148478" y="745467"/>
                    <a:pt x="154595" y="750819"/>
                  </a:cubicBezTo>
                  <a:cubicBezTo>
                    <a:pt x="160712" y="756171"/>
                    <a:pt x="148478" y="759994"/>
                    <a:pt x="147714" y="753877"/>
                  </a:cubicBezTo>
                  <a:cubicBezTo>
                    <a:pt x="146184" y="747760"/>
                    <a:pt x="137774" y="757700"/>
                    <a:pt x="127070" y="762287"/>
                  </a:cubicBezTo>
                  <a:cubicBezTo>
                    <a:pt x="116366" y="767640"/>
                    <a:pt x="120953" y="777579"/>
                    <a:pt x="112543" y="777579"/>
                  </a:cubicBezTo>
                  <a:cubicBezTo>
                    <a:pt x="104132" y="777579"/>
                    <a:pt x="106426" y="791342"/>
                    <a:pt x="101074" y="795929"/>
                  </a:cubicBezTo>
                  <a:cubicBezTo>
                    <a:pt x="95722" y="800517"/>
                    <a:pt x="97251" y="785989"/>
                    <a:pt x="88076" y="785225"/>
                  </a:cubicBezTo>
                  <a:cubicBezTo>
                    <a:pt x="79666" y="785225"/>
                    <a:pt x="80431" y="791342"/>
                    <a:pt x="85018" y="798987"/>
                  </a:cubicBezTo>
                  <a:cubicBezTo>
                    <a:pt x="90370" y="806633"/>
                    <a:pt x="77372" y="800517"/>
                    <a:pt x="72020" y="807398"/>
                  </a:cubicBezTo>
                  <a:cubicBezTo>
                    <a:pt x="67433" y="813514"/>
                    <a:pt x="53670" y="810456"/>
                    <a:pt x="49847" y="815808"/>
                  </a:cubicBezTo>
                  <a:cubicBezTo>
                    <a:pt x="46024" y="821160"/>
                    <a:pt x="59787" y="821160"/>
                    <a:pt x="62080" y="825748"/>
                  </a:cubicBezTo>
                  <a:cubicBezTo>
                    <a:pt x="64374" y="830335"/>
                    <a:pt x="49847" y="828041"/>
                    <a:pt x="42201" y="825748"/>
                  </a:cubicBezTo>
                  <a:cubicBezTo>
                    <a:pt x="34556" y="824219"/>
                    <a:pt x="36849" y="835687"/>
                    <a:pt x="29968" y="834158"/>
                  </a:cubicBezTo>
                  <a:cubicBezTo>
                    <a:pt x="23087" y="832629"/>
                    <a:pt x="14676" y="840275"/>
                    <a:pt x="19264" y="845627"/>
                  </a:cubicBezTo>
                  <a:cubicBezTo>
                    <a:pt x="23851" y="850979"/>
                    <a:pt x="15441" y="851744"/>
                    <a:pt x="10853" y="847921"/>
                  </a:cubicBezTo>
                  <a:cubicBezTo>
                    <a:pt x="6266" y="844862"/>
                    <a:pt x="1679" y="852508"/>
                    <a:pt x="150" y="858625"/>
                  </a:cubicBezTo>
                  <a:cubicBezTo>
                    <a:pt x="-1380" y="864741"/>
                    <a:pt x="9325" y="867800"/>
                    <a:pt x="9325" y="870858"/>
                  </a:cubicBezTo>
                  <a:cubicBezTo>
                    <a:pt x="9325" y="873916"/>
                    <a:pt x="150" y="878504"/>
                    <a:pt x="6266" y="880033"/>
                  </a:cubicBezTo>
                  <a:cubicBezTo>
                    <a:pt x="12383" y="881562"/>
                    <a:pt x="7795" y="886914"/>
                    <a:pt x="3972" y="889208"/>
                  </a:cubicBezTo>
                  <a:cubicBezTo>
                    <a:pt x="150" y="890737"/>
                    <a:pt x="150" y="895325"/>
                    <a:pt x="3972" y="900677"/>
                  </a:cubicBezTo>
                  <a:cubicBezTo>
                    <a:pt x="7795" y="906029"/>
                    <a:pt x="-2909" y="906793"/>
                    <a:pt x="2443" y="915204"/>
                  </a:cubicBezTo>
                  <a:cubicBezTo>
                    <a:pt x="7795" y="923614"/>
                    <a:pt x="12383" y="912910"/>
                    <a:pt x="14676" y="919027"/>
                  </a:cubicBezTo>
                  <a:cubicBezTo>
                    <a:pt x="16970" y="925143"/>
                    <a:pt x="23851" y="919791"/>
                    <a:pt x="31497" y="912910"/>
                  </a:cubicBezTo>
                  <a:cubicBezTo>
                    <a:pt x="39143" y="906029"/>
                    <a:pt x="41437" y="920556"/>
                    <a:pt x="35320" y="920556"/>
                  </a:cubicBezTo>
                  <a:cubicBezTo>
                    <a:pt x="29204" y="920556"/>
                    <a:pt x="21558" y="924379"/>
                    <a:pt x="23087" y="930495"/>
                  </a:cubicBezTo>
                  <a:cubicBezTo>
                    <a:pt x="24616" y="936612"/>
                    <a:pt x="13148" y="935847"/>
                    <a:pt x="13912" y="928202"/>
                  </a:cubicBezTo>
                  <a:cubicBezTo>
                    <a:pt x="13912" y="920556"/>
                    <a:pt x="914" y="929731"/>
                    <a:pt x="6266" y="935083"/>
                  </a:cubicBezTo>
                  <a:cubicBezTo>
                    <a:pt x="10853" y="941200"/>
                    <a:pt x="4737" y="944258"/>
                    <a:pt x="4737" y="949610"/>
                  </a:cubicBezTo>
                  <a:cubicBezTo>
                    <a:pt x="4737" y="954962"/>
                    <a:pt x="13912" y="954197"/>
                    <a:pt x="17735" y="948081"/>
                  </a:cubicBezTo>
                  <a:cubicBezTo>
                    <a:pt x="21558" y="941964"/>
                    <a:pt x="27674" y="943493"/>
                    <a:pt x="29968" y="949610"/>
                  </a:cubicBezTo>
                  <a:cubicBezTo>
                    <a:pt x="32262" y="955727"/>
                    <a:pt x="23851" y="951139"/>
                    <a:pt x="23851" y="959549"/>
                  </a:cubicBezTo>
                  <a:cubicBezTo>
                    <a:pt x="23851" y="967960"/>
                    <a:pt x="18499" y="960314"/>
                    <a:pt x="13912" y="967195"/>
                  </a:cubicBezTo>
                  <a:cubicBezTo>
                    <a:pt x="9325" y="973312"/>
                    <a:pt x="31497" y="985545"/>
                    <a:pt x="38379" y="987074"/>
                  </a:cubicBezTo>
                  <a:cubicBezTo>
                    <a:pt x="45260" y="988604"/>
                    <a:pt x="52141" y="997014"/>
                    <a:pt x="65139" y="994720"/>
                  </a:cubicBezTo>
                  <a:cubicBezTo>
                    <a:pt x="78901" y="992426"/>
                    <a:pt x="104897" y="965666"/>
                    <a:pt x="108720" y="961079"/>
                  </a:cubicBezTo>
                  <a:cubicBezTo>
                    <a:pt x="112543" y="956491"/>
                    <a:pt x="119424" y="961843"/>
                    <a:pt x="124776" y="957256"/>
                  </a:cubicBezTo>
                  <a:cubicBezTo>
                    <a:pt x="130128" y="952668"/>
                    <a:pt x="127070" y="941964"/>
                    <a:pt x="130893" y="939670"/>
                  </a:cubicBezTo>
                  <a:cubicBezTo>
                    <a:pt x="134716" y="937377"/>
                    <a:pt x="137009" y="951139"/>
                    <a:pt x="140068" y="952668"/>
                  </a:cubicBezTo>
                  <a:cubicBezTo>
                    <a:pt x="143126" y="954197"/>
                    <a:pt x="145420" y="956491"/>
                    <a:pt x="145420" y="963372"/>
                  </a:cubicBezTo>
                  <a:cubicBezTo>
                    <a:pt x="148478" y="962608"/>
                    <a:pt x="150772" y="963372"/>
                    <a:pt x="152301" y="964137"/>
                  </a:cubicBezTo>
                  <a:cubicBezTo>
                    <a:pt x="156889" y="967960"/>
                    <a:pt x="157653" y="952668"/>
                    <a:pt x="157653" y="948081"/>
                  </a:cubicBezTo>
                  <a:cubicBezTo>
                    <a:pt x="157653" y="943493"/>
                    <a:pt x="162241" y="934318"/>
                    <a:pt x="160712" y="928202"/>
                  </a:cubicBezTo>
                  <a:cubicBezTo>
                    <a:pt x="159947" y="922085"/>
                    <a:pt x="173710" y="927437"/>
                    <a:pt x="176003" y="922085"/>
                  </a:cubicBezTo>
                  <a:cubicBezTo>
                    <a:pt x="178297" y="917497"/>
                    <a:pt x="179061" y="901441"/>
                    <a:pt x="175238" y="899148"/>
                  </a:cubicBezTo>
                  <a:cubicBezTo>
                    <a:pt x="170651" y="896854"/>
                    <a:pt x="169887" y="887679"/>
                    <a:pt x="174474" y="887679"/>
                  </a:cubicBezTo>
                  <a:cubicBezTo>
                    <a:pt x="179061" y="887679"/>
                    <a:pt x="184413" y="883856"/>
                    <a:pt x="183649" y="874681"/>
                  </a:cubicBezTo>
                  <a:cubicBezTo>
                    <a:pt x="182884" y="865506"/>
                    <a:pt x="169122" y="866271"/>
                    <a:pt x="168357" y="857096"/>
                  </a:cubicBezTo>
                  <a:cubicBezTo>
                    <a:pt x="167593" y="847921"/>
                    <a:pt x="175238" y="845627"/>
                    <a:pt x="169122" y="834158"/>
                  </a:cubicBezTo>
                  <a:cubicBezTo>
                    <a:pt x="163770" y="822689"/>
                    <a:pt x="171415" y="815808"/>
                    <a:pt x="169122" y="809692"/>
                  </a:cubicBezTo>
                  <a:cubicBezTo>
                    <a:pt x="166828" y="803575"/>
                    <a:pt x="164534" y="796694"/>
                    <a:pt x="171415" y="785225"/>
                  </a:cubicBezTo>
                  <a:cubicBezTo>
                    <a:pt x="178297" y="773756"/>
                    <a:pt x="190530" y="767640"/>
                    <a:pt x="194353" y="769169"/>
                  </a:cubicBezTo>
                  <a:cubicBezTo>
                    <a:pt x="198941" y="769933"/>
                    <a:pt x="206586" y="775285"/>
                    <a:pt x="209644" y="767640"/>
                  </a:cubicBezTo>
                  <a:cubicBezTo>
                    <a:pt x="212703" y="760758"/>
                    <a:pt x="212703" y="754642"/>
                    <a:pt x="209644" y="753877"/>
                  </a:cubicBezTo>
                  <a:cubicBezTo>
                    <a:pt x="206586" y="753113"/>
                    <a:pt x="197411" y="750819"/>
                    <a:pt x="204293" y="740879"/>
                  </a:cubicBezTo>
                  <a:cubicBezTo>
                    <a:pt x="211174" y="731704"/>
                    <a:pt x="218820" y="720236"/>
                    <a:pt x="219584" y="709531"/>
                  </a:cubicBezTo>
                  <a:cubicBezTo>
                    <a:pt x="220349" y="698827"/>
                    <a:pt x="217290" y="691181"/>
                    <a:pt x="220349" y="687359"/>
                  </a:cubicBezTo>
                  <a:cubicBezTo>
                    <a:pt x="223407" y="683536"/>
                    <a:pt x="231053" y="687359"/>
                    <a:pt x="237934" y="682771"/>
                  </a:cubicBezTo>
                  <a:cubicBezTo>
                    <a:pt x="244815" y="678184"/>
                    <a:pt x="238699" y="672067"/>
                    <a:pt x="242522" y="669009"/>
                  </a:cubicBezTo>
                  <a:cubicBezTo>
                    <a:pt x="245580" y="665186"/>
                    <a:pt x="250168" y="653717"/>
                    <a:pt x="254755" y="650659"/>
                  </a:cubicBezTo>
                  <a:cubicBezTo>
                    <a:pt x="259342" y="646836"/>
                    <a:pt x="263930" y="642248"/>
                    <a:pt x="260107" y="637661"/>
                  </a:cubicBezTo>
                  <a:cubicBezTo>
                    <a:pt x="257049" y="633073"/>
                    <a:pt x="266988" y="628486"/>
                    <a:pt x="266988" y="620075"/>
                  </a:cubicBezTo>
                  <a:cubicBezTo>
                    <a:pt x="266988" y="611665"/>
                    <a:pt x="277692" y="606313"/>
                    <a:pt x="284574" y="606313"/>
                  </a:cubicBezTo>
                  <a:cubicBezTo>
                    <a:pt x="291455" y="606313"/>
                    <a:pt x="302159" y="606313"/>
                    <a:pt x="302159" y="599432"/>
                  </a:cubicBezTo>
                  <a:cubicBezTo>
                    <a:pt x="302159" y="592550"/>
                    <a:pt x="297571" y="577259"/>
                    <a:pt x="307511" y="581846"/>
                  </a:cubicBezTo>
                  <a:cubicBezTo>
                    <a:pt x="317451" y="586434"/>
                    <a:pt x="325097" y="580317"/>
                    <a:pt x="331977" y="586434"/>
                  </a:cubicBezTo>
                  <a:cubicBezTo>
                    <a:pt x="338859" y="592550"/>
                    <a:pt x="347269" y="591021"/>
                    <a:pt x="347269" y="581846"/>
                  </a:cubicBezTo>
                  <a:cubicBezTo>
                    <a:pt x="347269" y="572671"/>
                    <a:pt x="350328" y="557380"/>
                    <a:pt x="360267" y="563496"/>
                  </a:cubicBezTo>
                  <a:cubicBezTo>
                    <a:pt x="361032" y="564261"/>
                    <a:pt x="361796" y="564261"/>
                    <a:pt x="362561" y="565026"/>
                  </a:cubicBezTo>
                  <a:cubicBezTo>
                    <a:pt x="365619" y="557380"/>
                    <a:pt x="371736" y="552028"/>
                    <a:pt x="377852" y="552792"/>
                  </a:cubicBezTo>
                  <a:cubicBezTo>
                    <a:pt x="387027" y="554321"/>
                    <a:pt x="392380" y="570378"/>
                    <a:pt x="403084" y="572671"/>
                  </a:cubicBezTo>
                  <a:cubicBezTo>
                    <a:pt x="413788" y="574965"/>
                    <a:pt x="425256" y="579553"/>
                    <a:pt x="428315" y="574201"/>
                  </a:cubicBezTo>
                  <a:cubicBezTo>
                    <a:pt x="431373" y="568084"/>
                    <a:pt x="439019" y="578023"/>
                    <a:pt x="445900" y="575730"/>
                  </a:cubicBezTo>
                  <a:cubicBezTo>
                    <a:pt x="452782" y="573436"/>
                    <a:pt x="452782" y="588728"/>
                    <a:pt x="458898" y="579553"/>
                  </a:cubicBezTo>
                  <a:cubicBezTo>
                    <a:pt x="465779" y="570378"/>
                    <a:pt x="458133" y="564261"/>
                    <a:pt x="468838" y="565790"/>
                  </a:cubicBezTo>
                  <a:cubicBezTo>
                    <a:pt x="479542" y="566555"/>
                    <a:pt x="473425" y="552792"/>
                    <a:pt x="473425" y="545146"/>
                  </a:cubicBezTo>
                  <a:cubicBezTo>
                    <a:pt x="473425" y="536736"/>
                    <a:pt x="487952" y="535971"/>
                    <a:pt x="487952" y="529090"/>
                  </a:cubicBezTo>
                  <a:cubicBezTo>
                    <a:pt x="487952" y="522209"/>
                    <a:pt x="507831" y="527561"/>
                    <a:pt x="510890" y="522974"/>
                  </a:cubicBezTo>
                  <a:cubicBezTo>
                    <a:pt x="513948" y="518386"/>
                    <a:pt x="525417" y="514563"/>
                    <a:pt x="530004" y="522974"/>
                  </a:cubicBezTo>
                  <a:cubicBezTo>
                    <a:pt x="534591" y="531384"/>
                    <a:pt x="552942" y="533678"/>
                    <a:pt x="554471" y="540559"/>
                  </a:cubicBezTo>
                  <a:cubicBezTo>
                    <a:pt x="555235" y="543617"/>
                    <a:pt x="554471" y="548969"/>
                    <a:pt x="554471" y="554321"/>
                  </a:cubicBezTo>
                  <a:cubicBezTo>
                    <a:pt x="557529" y="551263"/>
                    <a:pt x="561352" y="548969"/>
                    <a:pt x="565175" y="548969"/>
                  </a:cubicBezTo>
                  <a:cubicBezTo>
                    <a:pt x="572056" y="548969"/>
                    <a:pt x="578173" y="538265"/>
                    <a:pt x="584289" y="539794"/>
                  </a:cubicBezTo>
                  <a:cubicBezTo>
                    <a:pt x="589641" y="541324"/>
                    <a:pt x="594229" y="539794"/>
                    <a:pt x="595758" y="531384"/>
                  </a:cubicBezTo>
                  <a:cubicBezTo>
                    <a:pt x="594994" y="526032"/>
                    <a:pt x="584289" y="525267"/>
                    <a:pt x="583525" y="52985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AF257396-D599-4785-9339-5D76B691617B}"/>
                </a:ext>
              </a:extLst>
            </p:cNvPr>
            <p:cNvSpPr/>
            <p:nvPr/>
          </p:nvSpPr>
          <p:spPr>
            <a:xfrm>
              <a:off x="6451375" y="1707780"/>
              <a:ext cx="601149" cy="995113"/>
            </a:xfrm>
            <a:custGeom>
              <a:avLst/>
              <a:gdLst>
                <a:gd name="connsiteX0" fmla="*/ 310569 w 601149"/>
                <a:gd name="connsiteY0" fmla="*/ 25231 h 995113"/>
                <a:gd name="connsiteX1" fmla="*/ 308276 w 601149"/>
                <a:gd name="connsiteY1" fmla="*/ 34406 h 995113"/>
                <a:gd name="connsiteX2" fmla="*/ 392380 w 601149"/>
                <a:gd name="connsiteY2" fmla="*/ 37464 h 995113"/>
                <a:gd name="connsiteX3" fmla="*/ 344211 w 601149"/>
                <a:gd name="connsiteY3" fmla="*/ 55050 h 995113"/>
                <a:gd name="connsiteX4" fmla="*/ 398496 w 601149"/>
                <a:gd name="connsiteY4" fmla="*/ 62696 h 995113"/>
                <a:gd name="connsiteX5" fmla="*/ 426021 w 601149"/>
                <a:gd name="connsiteY5" fmla="*/ 72635 h 995113"/>
                <a:gd name="connsiteX6" fmla="*/ 452017 w 601149"/>
                <a:gd name="connsiteY6" fmla="*/ 65754 h 995113"/>
                <a:gd name="connsiteX7" fmla="*/ 481836 w 601149"/>
                <a:gd name="connsiteY7" fmla="*/ 51992 h 995113"/>
                <a:gd name="connsiteX8" fmla="*/ 513948 w 601149"/>
                <a:gd name="connsiteY8" fmla="*/ 24467 h 995113"/>
                <a:gd name="connsiteX9" fmla="*/ 468073 w 601149"/>
                <a:gd name="connsiteY9" fmla="*/ 16056 h 995113"/>
                <a:gd name="connsiteX10" fmla="*/ 433667 w 601149"/>
                <a:gd name="connsiteY10" fmla="*/ 12233 h 995113"/>
                <a:gd name="connsiteX11" fmla="*/ 420669 w 601149"/>
                <a:gd name="connsiteY11" fmla="*/ 18350 h 995113"/>
                <a:gd name="connsiteX12" fmla="*/ 406907 w 601149"/>
                <a:gd name="connsiteY12" fmla="*/ 3058 h 995113"/>
                <a:gd name="connsiteX13" fmla="*/ 403084 w 601149"/>
                <a:gd name="connsiteY13" fmla="*/ 26760 h 995113"/>
                <a:gd name="connsiteX14" fmla="*/ 384734 w 601149"/>
                <a:gd name="connsiteY14" fmla="*/ 16056 h 995113"/>
                <a:gd name="connsiteX15" fmla="*/ 365619 w 601149"/>
                <a:gd name="connsiteY15" fmla="*/ 15292 h 995113"/>
                <a:gd name="connsiteX16" fmla="*/ 340388 w 601149"/>
                <a:gd name="connsiteY16" fmla="*/ 0 h 995113"/>
                <a:gd name="connsiteX17" fmla="*/ 341917 w 601149"/>
                <a:gd name="connsiteY17" fmla="*/ 10704 h 995113"/>
                <a:gd name="connsiteX18" fmla="*/ 325097 w 601149"/>
                <a:gd name="connsiteY18" fmla="*/ 6117 h 995113"/>
                <a:gd name="connsiteX19" fmla="*/ 325861 w 601149"/>
                <a:gd name="connsiteY19" fmla="*/ 19879 h 995113"/>
                <a:gd name="connsiteX20" fmla="*/ 308276 w 601149"/>
                <a:gd name="connsiteY20" fmla="*/ 6881 h 995113"/>
                <a:gd name="connsiteX21" fmla="*/ 298336 w 601149"/>
                <a:gd name="connsiteY21" fmla="*/ 16056 h 995113"/>
                <a:gd name="connsiteX22" fmla="*/ 310569 w 601149"/>
                <a:gd name="connsiteY22" fmla="*/ 25231 h 995113"/>
                <a:gd name="connsiteX23" fmla="*/ 146949 w 601149"/>
                <a:gd name="connsiteY23" fmla="*/ 112393 h 995113"/>
                <a:gd name="connsiteX24" fmla="*/ 163770 w 601149"/>
                <a:gd name="connsiteY24" fmla="*/ 124627 h 995113"/>
                <a:gd name="connsiteX25" fmla="*/ 148478 w 601149"/>
                <a:gd name="connsiteY25" fmla="*/ 103218 h 995113"/>
                <a:gd name="connsiteX26" fmla="*/ 133186 w 601149"/>
                <a:gd name="connsiteY26" fmla="*/ 90985 h 995113"/>
                <a:gd name="connsiteX27" fmla="*/ 146949 w 601149"/>
                <a:gd name="connsiteY27" fmla="*/ 112393 h 995113"/>
                <a:gd name="connsiteX28" fmla="*/ 168357 w 601149"/>
                <a:gd name="connsiteY28" fmla="*/ 68812 h 995113"/>
                <a:gd name="connsiteX29" fmla="*/ 154595 w 601149"/>
                <a:gd name="connsiteY29" fmla="*/ 92514 h 995113"/>
                <a:gd name="connsiteX30" fmla="*/ 177532 w 601149"/>
                <a:gd name="connsiteY30" fmla="*/ 119275 h 995113"/>
                <a:gd name="connsiteX31" fmla="*/ 210409 w 601149"/>
                <a:gd name="connsiteY31" fmla="*/ 121568 h 995113"/>
                <a:gd name="connsiteX32" fmla="*/ 224172 w 601149"/>
                <a:gd name="connsiteY32" fmla="*/ 102454 h 995113"/>
                <a:gd name="connsiteX33" fmla="*/ 235640 w 601149"/>
                <a:gd name="connsiteY33" fmla="*/ 91750 h 995113"/>
                <a:gd name="connsiteX34" fmla="*/ 237934 w 601149"/>
                <a:gd name="connsiteY34" fmla="*/ 106277 h 995113"/>
                <a:gd name="connsiteX35" fmla="*/ 257813 w 601149"/>
                <a:gd name="connsiteY35" fmla="*/ 103983 h 995113"/>
                <a:gd name="connsiteX36" fmla="*/ 266988 w 601149"/>
                <a:gd name="connsiteY36" fmla="*/ 112393 h 995113"/>
                <a:gd name="connsiteX37" fmla="*/ 239463 w 601149"/>
                <a:gd name="connsiteY37" fmla="*/ 126156 h 995113"/>
                <a:gd name="connsiteX38" fmla="*/ 202764 w 601149"/>
                <a:gd name="connsiteY38" fmla="*/ 139154 h 995113"/>
                <a:gd name="connsiteX39" fmla="*/ 224172 w 601149"/>
                <a:gd name="connsiteY39" fmla="*/ 147564 h 995113"/>
                <a:gd name="connsiteX40" fmla="*/ 270811 w 601149"/>
                <a:gd name="connsiteY40" fmla="*/ 145270 h 995113"/>
                <a:gd name="connsiteX41" fmla="*/ 249403 w 601149"/>
                <a:gd name="connsiteY41" fmla="*/ 150622 h 995113"/>
                <a:gd name="connsiteX42" fmla="*/ 229524 w 601149"/>
                <a:gd name="connsiteY42" fmla="*/ 159797 h 995113"/>
                <a:gd name="connsiteX43" fmla="*/ 206586 w 601149"/>
                <a:gd name="connsiteY43" fmla="*/ 164385 h 995113"/>
                <a:gd name="connsiteX44" fmla="*/ 229524 w 601149"/>
                <a:gd name="connsiteY44" fmla="*/ 183500 h 995113"/>
                <a:gd name="connsiteX45" fmla="*/ 252461 w 601149"/>
                <a:gd name="connsiteY45" fmla="*/ 186558 h 995113"/>
                <a:gd name="connsiteX46" fmla="*/ 240993 w 601149"/>
                <a:gd name="connsiteY46" fmla="*/ 195733 h 995113"/>
                <a:gd name="connsiteX47" fmla="*/ 260107 w 601149"/>
                <a:gd name="connsiteY47" fmla="*/ 207966 h 995113"/>
                <a:gd name="connsiteX48" fmla="*/ 275399 w 601149"/>
                <a:gd name="connsiteY48" fmla="*/ 203379 h 995113"/>
                <a:gd name="connsiteX49" fmla="*/ 302159 w 601149"/>
                <a:gd name="connsiteY49" fmla="*/ 159797 h 995113"/>
                <a:gd name="connsiteX50" fmla="*/ 310569 w 601149"/>
                <a:gd name="connsiteY50" fmla="*/ 139154 h 995113"/>
                <a:gd name="connsiteX51" fmla="*/ 321274 w 601149"/>
                <a:gd name="connsiteY51" fmla="*/ 129979 h 995113"/>
                <a:gd name="connsiteX52" fmla="*/ 329684 w 601149"/>
                <a:gd name="connsiteY52" fmla="*/ 109335 h 995113"/>
                <a:gd name="connsiteX53" fmla="*/ 357209 w 601149"/>
                <a:gd name="connsiteY53" fmla="*/ 100925 h 995113"/>
                <a:gd name="connsiteX54" fmla="*/ 361796 w 601149"/>
                <a:gd name="connsiteY54" fmla="*/ 106277 h 995113"/>
                <a:gd name="connsiteX55" fmla="*/ 365619 w 601149"/>
                <a:gd name="connsiteY55" fmla="*/ 124627 h 995113"/>
                <a:gd name="connsiteX56" fmla="*/ 374029 w 601149"/>
                <a:gd name="connsiteY56" fmla="*/ 133037 h 995113"/>
                <a:gd name="connsiteX57" fmla="*/ 370207 w 601149"/>
                <a:gd name="connsiteY57" fmla="*/ 155975 h 995113"/>
                <a:gd name="connsiteX58" fmla="*/ 392380 w 601149"/>
                <a:gd name="connsiteY58" fmla="*/ 160562 h 995113"/>
                <a:gd name="connsiteX59" fmla="*/ 405378 w 601149"/>
                <a:gd name="connsiteY59" fmla="*/ 172795 h 995113"/>
                <a:gd name="connsiteX60" fmla="*/ 434432 w 601149"/>
                <a:gd name="connsiteY60" fmla="*/ 158268 h 995113"/>
                <a:gd name="connsiteX61" fmla="*/ 454310 w 601149"/>
                <a:gd name="connsiteY61" fmla="*/ 144506 h 995113"/>
                <a:gd name="connsiteX62" fmla="*/ 437490 w 601149"/>
                <a:gd name="connsiteY62" fmla="*/ 139918 h 995113"/>
                <a:gd name="connsiteX63" fmla="*/ 418376 w 601149"/>
                <a:gd name="connsiteY63" fmla="*/ 135331 h 995113"/>
                <a:gd name="connsiteX64" fmla="*/ 414553 w 601149"/>
                <a:gd name="connsiteY64" fmla="*/ 125391 h 995113"/>
                <a:gd name="connsiteX65" fmla="*/ 396202 w 601149"/>
                <a:gd name="connsiteY65" fmla="*/ 118510 h 995113"/>
                <a:gd name="connsiteX66" fmla="*/ 383204 w 601149"/>
                <a:gd name="connsiteY66" fmla="*/ 104748 h 995113"/>
                <a:gd name="connsiteX67" fmla="*/ 378617 w 601149"/>
                <a:gd name="connsiteY67" fmla="*/ 90985 h 995113"/>
                <a:gd name="connsiteX68" fmla="*/ 361796 w 601149"/>
                <a:gd name="connsiteY68" fmla="*/ 80281 h 995113"/>
                <a:gd name="connsiteX69" fmla="*/ 350328 w 601149"/>
                <a:gd name="connsiteY69" fmla="*/ 77223 h 995113"/>
                <a:gd name="connsiteX70" fmla="*/ 341153 w 601149"/>
                <a:gd name="connsiteY70" fmla="*/ 74164 h 995113"/>
                <a:gd name="connsiteX71" fmla="*/ 319744 w 601149"/>
                <a:gd name="connsiteY71" fmla="*/ 69577 h 995113"/>
                <a:gd name="connsiteX72" fmla="*/ 310569 w 601149"/>
                <a:gd name="connsiteY72" fmla="*/ 50462 h 995113"/>
                <a:gd name="connsiteX73" fmla="*/ 291455 w 601149"/>
                <a:gd name="connsiteY73" fmla="*/ 58873 h 995113"/>
                <a:gd name="connsiteX74" fmla="*/ 297571 w 601149"/>
                <a:gd name="connsiteY74" fmla="*/ 41287 h 995113"/>
                <a:gd name="connsiteX75" fmla="*/ 273105 w 601149"/>
                <a:gd name="connsiteY75" fmla="*/ 32877 h 995113"/>
                <a:gd name="connsiteX76" fmla="*/ 260872 w 601149"/>
                <a:gd name="connsiteY76" fmla="*/ 21408 h 995113"/>
                <a:gd name="connsiteX77" fmla="*/ 255519 w 601149"/>
                <a:gd name="connsiteY77" fmla="*/ 33642 h 995113"/>
                <a:gd name="connsiteX78" fmla="*/ 252461 w 601149"/>
                <a:gd name="connsiteY78" fmla="*/ 45110 h 995113"/>
                <a:gd name="connsiteX79" fmla="*/ 266988 w 601149"/>
                <a:gd name="connsiteY79" fmla="*/ 81810 h 995113"/>
                <a:gd name="connsiteX80" fmla="*/ 240993 w 601149"/>
                <a:gd name="connsiteY80" fmla="*/ 51227 h 995113"/>
                <a:gd name="connsiteX81" fmla="*/ 224936 w 601149"/>
                <a:gd name="connsiteY81" fmla="*/ 38994 h 995113"/>
                <a:gd name="connsiteX82" fmla="*/ 215762 w 601149"/>
                <a:gd name="connsiteY82" fmla="*/ 58108 h 995113"/>
                <a:gd name="connsiteX83" fmla="*/ 209644 w 601149"/>
                <a:gd name="connsiteY83" fmla="*/ 62696 h 995113"/>
                <a:gd name="connsiteX84" fmla="*/ 192059 w 601149"/>
                <a:gd name="connsiteY84" fmla="*/ 48169 h 995113"/>
                <a:gd name="connsiteX85" fmla="*/ 211939 w 601149"/>
                <a:gd name="connsiteY85" fmla="*/ 40523 h 995113"/>
                <a:gd name="connsiteX86" fmla="*/ 198176 w 601149"/>
                <a:gd name="connsiteY86" fmla="*/ 35935 h 995113"/>
                <a:gd name="connsiteX87" fmla="*/ 178297 w 601149"/>
                <a:gd name="connsiteY87" fmla="*/ 38994 h 995113"/>
                <a:gd name="connsiteX88" fmla="*/ 161476 w 601149"/>
                <a:gd name="connsiteY88" fmla="*/ 37464 h 995113"/>
                <a:gd name="connsiteX89" fmla="*/ 143126 w 601149"/>
                <a:gd name="connsiteY89" fmla="*/ 45875 h 995113"/>
                <a:gd name="connsiteX90" fmla="*/ 143126 w 601149"/>
                <a:gd name="connsiteY90" fmla="*/ 70341 h 995113"/>
                <a:gd name="connsiteX91" fmla="*/ 168357 w 601149"/>
                <a:gd name="connsiteY91" fmla="*/ 68812 h 995113"/>
                <a:gd name="connsiteX92" fmla="*/ 583525 w 601149"/>
                <a:gd name="connsiteY92" fmla="*/ 529855 h 995113"/>
                <a:gd name="connsiteX93" fmla="*/ 573585 w 601149"/>
                <a:gd name="connsiteY93" fmla="*/ 529090 h 995113"/>
                <a:gd name="connsiteX94" fmla="*/ 558294 w 601149"/>
                <a:gd name="connsiteY94" fmla="*/ 516857 h 995113"/>
                <a:gd name="connsiteX95" fmla="*/ 569762 w 601149"/>
                <a:gd name="connsiteY95" fmla="*/ 517621 h 995113"/>
                <a:gd name="connsiteX96" fmla="*/ 585054 w 601149"/>
                <a:gd name="connsiteY96" fmla="*/ 512269 h 995113"/>
                <a:gd name="connsiteX97" fmla="*/ 601110 w 601149"/>
                <a:gd name="connsiteY97" fmla="*/ 506153 h 995113"/>
                <a:gd name="connsiteX98" fmla="*/ 588877 w 601149"/>
                <a:gd name="connsiteY98" fmla="*/ 493919 h 995113"/>
                <a:gd name="connsiteX99" fmla="*/ 571292 w 601149"/>
                <a:gd name="connsiteY99" fmla="*/ 487803 h 995113"/>
                <a:gd name="connsiteX100" fmla="*/ 559058 w 601149"/>
                <a:gd name="connsiteY100" fmla="*/ 481686 h 995113"/>
                <a:gd name="connsiteX101" fmla="*/ 540708 w 601149"/>
                <a:gd name="connsiteY101" fmla="*/ 494684 h 995113"/>
                <a:gd name="connsiteX102" fmla="*/ 535356 w 601149"/>
                <a:gd name="connsiteY102" fmla="*/ 496978 h 995113"/>
                <a:gd name="connsiteX103" fmla="*/ 538414 w 601149"/>
                <a:gd name="connsiteY103" fmla="*/ 483215 h 995113"/>
                <a:gd name="connsiteX104" fmla="*/ 528475 w 601149"/>
                <a:gd name="connsiteY104" fmla="*/ 469453 h 995113"/>
                <a:gd name="connsiteX105" fmla="*/ 513948 w 601149"/>
                <a:gd name="connsiteY105" fmla="*/ 483215 h 995113"/>
                <a:gd name="connsiteX106" fmla="*/ 500185 w 601149"/>
                <a:gd name="connsiteY106" fmla="*/ 502330 h 995113"/>
                <a:gd name="connsiteX107" fmla="*/ 500185 w 601149"/>
                <a:gd name="connsiteY107" fmla="*/ 481686 h 995113"/>
                <a:gd name="connsiteX108" fmla="*/ 485659 w 601149"/>
                <a:gd name="connsiteY108" fmla="*/ 490097 h 995113"/>
                <a:gd name="connsiteX109" fmla="*/ 463486 w 601149"/>
                <a:gd name="connsiteY109" fmla="*/ 513034 h 995113"/>
                <a:gd name="connsiteX110" fmla="*/ 467308 w 601149"/>
                <a:gd name="connsiteY110" fmla="*/ 497742 h 995113"/>
                <a:gd name="connsiteX111" fmla="*/ 482600 w 601149"/>
                <a:gd name="connsiteY111" fmla="*/ 479392 h 995113"/>
                <a:gd name="connsiteX112" fmla="*/ 479542 w 601149"/>
                <a:gd name="connsiteY112" fmla="*/ 470217 h 995113"/>
                <a:gd name="connsiteX113" fmla="*/ 466544 w 601149"/>
                <a:gd name="connsiteY113" fmla="*/ 480922 h 995113"/>
                <a:gd name="connsiteX114" fmla="*/ 449723 w 601149"/>
                <a:gd name="connsiteY114" fmla="*/ 478628 h 995113"/>
                <a:gd name="connsiteX115" fmla="*/ 445900 w 601149"/>
                <a:gd name="connsiteY115" fmla="*/ 487803 h 995113"/>
                <a:gd name="connsiteX116" fmla="*/ 440548 w 601149"/>
                <a:gd name="connsiteY116" fmla="*/ 491626 h 995113"/>
                <a:gd name="connsiteX117" fmla="*/ 424492 w 601149"/>
                <a:gd name="connsiteY117" fmla="*/ 497742 h 995113"/>
                <a:gd name="connsiteX118" fmla="*/ 419140 w 601149"/>
                <a:gd name="connsiteY118" fmla="*/ 506917 h 995113"/>
                <a:gd name="connsiteX119" fmla="*/ 416846 w 601149"/>
                <a:gd name="connsiteY119" fmla="*/ 520680 h 995113"/>
                <a:gd name="connsiteX120" fmla="*/ 408436 w 601149"/>
                <a:gd name="connsiteY120" fmla="*/ 504624 h 995113"/>
                <a:gd name="connsiteX121" fmla="*/ 413023 w 601149"/>
                <a:gd name="connsiteY121" fmla="*/ 495449 h 995113"/>
                <a:gd name="connsiteX122" fmla="*/ 425256 w 601149"/>
                <a:gd name="connsiteY122" fmla="*/ 483215 h 995113"/>
                <a:gd name="connsiteX123" fmla="*/ 416846 w 601149"/>
                <a:gd name="connsiteY123" fmla="*/ 485509 h 995113"/>
                <a:gd name="connsiteX124" fmla="*/ 397732 w 601149"/>
                <a:gd name="connsiteY124" fmla="*/ 489332 h 995113"/>
                <a:gd name="connsiteX125" fmla="*/ 399261 w 601149"/>
                <a:gd name="connsiteY125" fmla="*/ 505388 h 995113"/>
                <a:gd name="connsiteX126" fmla="*/ 392380 w 601149"/>
                <a:gd name="connsiteY126" fmla="*/ 510740 h 995113"/>
                <a:gd name="connsiteX127" fmla="*/ 374794 w 601149"/>
                <a:gd name="connsiteY127" fmla="*/ 510740 h 995113"/>
                <a:gd name="connsiteX128" fmla="*/ 387792 w 601149"/>
                <a:gd name="connsiteY128" fmla="*/ 522974 h 995113"/>
                <a:gd name="connsiteX129" fmla="*/ 377088 w 601149"/>
                <a:gd name="connsiteY129" fmla="*/ 521444 h 995113"/>
                <a:gd name="connsiteX130" fmla="*/ 364855 w 601149"/>
                <a:gd name="connsiteY130" fmla="*/ 513799 h 995113"/>
                <a:gd name="connsiteX131" fmla="*/ 357209 w 601149"/>
                <a:gd name="connsiteY131" fmla="*/ 518386 h 995113"/>
                <a:gd name="connsiteX132" fmla="*/ 362561 w 601149"/>
                <a:gd name="connsiteY132" fmla="*/ 534442 h 995113"/>
                <a:gd name="connsiteX133" fmla="*/ 354915 w 601149"/>
                <a:gd name="connsiteY133" fmla="*/ 529090 h 995113"/>
                <a:gd name="connsiteX134" fmla="*/ 341917 w 601149"/>
                <a:gd name="connsiteY134" fmla="*/ 528326 h 995113"/>
                <a:gd name="connsiteX135" fmla="*/ 340388 w 601149"/>
                <a:gd name="connsiteY135" fmla="*/ 514563 h 995113"/>
                <a:gd name="connsiteX136" fmla="*/ 324332 w 601149"/>
                <a:gd name="connsiteY136" fmla="*/ 516092 h 995113"/>
                <a:gd name="connsiteX137" fmla="*/ 317451 w 601149"/>
                <a:gd name="connsiteY137" fmla="*/ 522974 h 995113"/>
                <a:gd name="connsiteX138" fmla="*/ 315157 w 601149"/>
                <a:gd name="connsiteY138" fmla="*/ 534442 h 995113"/>
                <a:gd name="connsiteX139" fmla="*/ 307511 w 601149"/>
                <a:gd name="connsiteY139" fmla="*/ 540559 h 995113"/>
                <a:gd name="connsiteX140" fmla="*/ 299101 w 601149"/>
                <a:gd name="connsiteY140" fmla="*/ 541324 h 995113"/>
                <a:gd name="connsiteX141" fmla="*/ 283045 w 601149"/>
                <a:gd name="connsiteY141" fmla="*/ 543617 h 995113"/>
                <a:gd name="connsiteX142" fmla="*/ 270811 w 601149"/>
                <a:gd name="connsiteY142" fmla="*/ 560438 h 995113"/>
                <a:gd name="connsiteX143" fmla="*/ 285338 w 601149"/>
                <a:gd name="connsiteY143" fmla="*/ 559673 h 995113"/>
                <a:gd name="connsiteX144" fmla="*/ 288397 w 601149"/>
                <a:gd name="connsiteY144" fmla="*/ 568084 h 995113"/>
                <a:gd name="connsiteX145" fmla="*/ 286103 w 601149"/>
                <a:gd name="connsiteY145" fmla="*/ 574201 h 995113"/>
                <a:gd name="connsiteX146" fmla="*/ 273869 w 601149"/>
                <a:gd name="connsiteY146" fmla="*/ 575730 h 995113"/>
                <a:gd name="connsiteX147" fmla="*/ 263930 w 601149"/>
                <a:gd name="connsiteY147" fmla="*/ 569613 h 995113"/>
                <a:gd name="connsiteX148" fmla="*/ 250932 w 601149"/>
                <a:gd name="connsiteY148" fmla="*/ 575730 h 995113"/>
                <a:gd name="connsiteX149" fmla="*/ 256284 w 601149"/>
                <a:gd name="connsiteY149" fmla="*/ 555851 h 995113"/>
                <a:gd name="connsiteX150" fmla="*/ 242522 w 601149"/>
                <a:gd name="connsiteY150" fmla="*/ 567319 h 995113"/>
                <a:gd name="connsiteX151" fmla="*/ 227995 w 601149"/>
                <a:gd name="connsiteY151" fmla="*/ 579553 h 995113"/>
                <a:gd name="connsiteX152" fmla="*/ 218055 w 601149"/>
                <a:gd name="connsiteY152" fmla="*/ 592550 h 995113"/>
                <a:gd name="connsiteX153" fmla="*/ 189766 w 601149"/>
                <a:gd name="connsiteY153" fmla="*/ 609371 h 995113"/>
                <a:gd name="connsiteX154" fmla="*/ 197411 w 601149"/>
                <a:gd name="connsiteY154" fmla="*/ 610136 h 995113"/>
                <a:gd name="connsiteX155" fmla="*/ 214232 w 601149"/>
                <a:gd name="connsiteY155" fmla="*/ 600961 h 995113"/>
                <a:gd name="connsiteX156" fmla="*/ 237170 w 601149"/>
                <a:gd name="connsiteY156" fmla="*/ 592550 h 995113"/>
                <a:gd name="connsiteX157" fmla="*/ 250932 w 601149"/>
                <a:gd name="connsiteY157" fmla="*/ 590257 h 995113"/>
                <a:gd name="connsiteX158" fmla="*/ 265459 w 601149"/>
                <a:gd name="connsiteY158" fmla="*/ 589492 h 995113"/>
                <a:gd name="connsiteX159" fmla="*/ 263165 w 601149"/>
                <a:gd name="connsiteY159" fmla="*/ 602490 h 995113"/>
                <a:gd name="connsiteX160" fmla="*/ 256284 w 601149"/>
                <a:gd name="connsiteY160" fmla="*/ 606313 h 995113"/>
                <a:gd name="connsiteX161" fmla="*/ 247109 w 601149"/>
                <a:gd name="connsiteY161" fmla="*/ 601725 h 995113"/>
                <a:gd name="connsiteX162" fmla="*/ 236405 w 601149"/>
                <a:gd name="connsiteY162" fmla="*/ 611665 h 995113"/>
                <a:gd name="connsiteX163" fmla="*/ 227230 w 601149"/>
                <a:gd name="connsiteY163" fmla="*/ 629250 h 995113"/>
                <a:gd name="connsiteX164" fmla="*/ 218820 w 601149"/>
                <a:gd name="connsiteY164" fmla="*/ 636896 h 995113"/>
                <a:gd name="connsiteX165" fmla="*/ 197411 w 601149"/>
                <a:gd name="connsiteY165" fmla="*/ 667479 h 995113"/>
                <a:gd name="connsiteX166" fmla="*/ 193588 w 601149"/>
                <a:gd name="connsiteY166" fmla="*/ 685829 h 995113"/>
                <a:gd name="connsiteX167" fmla="*/ 175238 w 601149"/>
                <a:gd name="connsiteY167" fmla="*/ 688888 h 995113"/>
                <a:gd name="connsiteX168" fmla="*/ 172180 w 601149"/>
                <a:gd name="connsiteY168" fmla="*/ 711061 h 995113"/>
                <a:gd name="connsiteX169" fmla="*/ 172180 w 601149"/>
                <a:gd name="connsiteY169" fmla="*/ 727881 h 995113"/>
                <a:gd name="connsiteX170" fmla="*/ 157653 w 601149"/>
                <a:gd name="connsiteY170" fmla="*/ 730175 h 995113"/>
                <a:gd name="connsiteX171" fmla="*/ 141597 w 601149"/>
                <a:gd name="connsiteY171" fmla="*/ 735527 h 995113"/>
                <a:gd name="connsiteX172" fmla="*/ 154595 w 601149"/>
                <a:gd name="connsiteY172" fmla="*/ 750819 h 995113"/>
                <a:gd name="connsiteX173" fmla="*/ 147714 w 601149"/>
                <a:gd name="connsiteY173" fmla="*/ 753877 h 995113"/>
                <a:gd name="connsiteX174" fmla="*/ 127070 w 601149"/>
                <a:gd name="connsiteY174" fmla="*/ 762287 h 995113"/>
                <a:gd name="connsiteX175" fmla="*/ 112543 w 601149"/>
                <a:gd name="connsiteY175" fmla="*/ 777579 h 995113"/>
                <a:gd name="connsiteX176" fmla="*/ 101074 w 601149"/>
                <a:gd name="connsiteY176" fmla="*/ 795929 h 995113"/>
                <a:gd name="connsiteX177" fmla="*/ 88076 w 601149"/>
                <a:gd name="connsiteY177" fmla="*/ 785225 h 995113"/>
                <a:gd name="connsiteX178" fmla="*/ 85018 w 601149"/>
                <a:gd name="connsiteY178" fmla="*/ 798987 h 995113"/>
                <a:gd name="connsiteX179" fmla="*/ 72020 w 601149"/>
                <a:gd name="connsiteY179" fmla="*/ 807398 h 995113"/>
                <a:gd name="connsiteX180" fmla="*/ 49847 w 601149"/>
                <a:gd name="connsiteY180" fmla="*/ 815808 h 995113"/>
                <a:gd name="connsiteX181" fmla="*/ 62080 w 601149"/>
                <a:gd name="connsiteY181" fmla="*/ 825748 h 995113"/>
                <a:gd name="connsiteX182" fmla="*/ 42201 w 601149"/>
                <a:gd name="connsiteY182" fmla="*/ 825748 h 995113"/>
                <a:gd name="connsiteX183" fmla="*/ 29968 w 601149"/>
                <a:gd name="connsiteY183" fmla="*/ 834158 h 995113"/>
                <a:gd name="connsiteX184" fmla="*/ 19264 w 601149"/>
                <a:gd name="connsiteY184" fmla="*/ 845627 h 995113"/>
                <a:gd name="connsiteX185" fmla="*/ 10853 w 601149"/>
                <a:gd name="connsiteY185" fmla="*/ 847921 h 995113"/>
                <a:gd name="connsiteX186" fmla="*/ 150 w 601149"/>
                <a:gd name="connsiteY186" fmla="*/ 858625 h 995113"/>
                <a:gd name="connsiteX187" fmla="*/ 9325 w 601149"/>
                <a:gd name="connsiteY187" fmla="*/ 870858 h 995113"/>
                <a:gd name="connsiteX188" fmla="*/ 6266 w 601149"/>
                <a:gd name="connsiteY188" fmla="*/ 880033 h 995113"/>
                <a:gd name="connsiteX189" fmla="*/ 3972 w 601149"/>
                <a:gd name="connsiteY189" fmla="*/ 889208 h 995113"/>
                <a:gd name="connsiteX190" fmla="*/ 3972 w 601149"/>
                <a:gd name="connsiteY190" fmla="*/ 900677 h 995113"/>
                <a:gd name="connsiteX191" fmla="*/ 2443 w 601149"/>
                <a:gd name="connsiteY191" fmla="*/ 915204 h 995113"/>
                <a:gd name="connsiteX192" fmla="*/ 14676 w 601149"/>
                <a:gd name="connsiteY192" fmla="*/ 919027 h 995113"/>
                <a:gd name="connsiteX193" fmla="*/ 31497 w 601149"/>
                <a:gd name="connsiteY193" fmla="*/ 912910 h 995113"/>
                <a:gd name="connsiteX194" fmla="*/ 35320 w 601149"/>
                <a:gd name="connsiteY194" fmla="*/ 920556 h 995113"/>
                <a:gd name="connsiteX195" fmla="*/ 23087 w 601149"/>
                <a:gd name="connsiteY195" fmla="*/ 930495 h 995113"/>
                <a:gd name="connsiteX196" fmla="*/ 13912 w 601149"/>
                <a:gd name="connsiteY196" fmla="*/ 928202 h 995113"/>
                <a:gd name="connsiteX197" fmla="*/ 6266 w 601149"/>
                <a:gd name="connsiteY197" fmla="*/ 935083 h 995113"/>
                <a:gd name="connsiteX198" fmla="*/ 4737 w 601149"/>
                <a:gd name="connsiteY198" fmla="*/ 949610 h 995113"/>
                <a:gd name="connsiteX199" fmla="*/ 17735 w 601149"/>
                <a:gd name="connsiteY199" fmla="*/ 948081 h 995113"/>
                <a:gd name="connsiteX200" fmla="*/ 29968 w 601149"/>
                <a:gd name="connsiteY200" fmla="*/ 949610 h 995113"/>
                <a:gd name="connsiteX201" fmla="*/ 23851 w 601149"/>
                <a:gd name="connsiteY201" fmla="*/ 959549 h 995113"/>
                <a:gd name="connsiteX202" fmla="*/ 13912 w 601149"/>
                <a:gd name="connsiteY202" fmla="*/ 967195 h 995113"/>
                <a:gd name="connsiteX203" fmla="*/ 38379 w 601149"/>
                <a:gd name="connsiteY203" fmla="*/ 987074 h 995113"/>
                <a:gd name="connsiteX204" fmla="*/ 65139 w 601149"/>
                <a:gd name="connsiteY204" fmla="*/ 994720 h 995113"/>
                <a:gd name="connsiteX205" fmla="*/ 108720 w 601149"/>
                <a:gd name="connsiteY205" fmla="*/ 961079 h 995113"/>
                <a:gd name="connsiteX206" fmla="*/ 124776 w 601149"/>
                <a:gd name="connsiteY206" fmla="*/ 957256 h 995113"/>
                <a:gd name="connsiteX207" fmla="*/ 130893 w 601149"/>
                <a:gd name="connsiteY207" fmla="*/ 939670 h 995113"/>
                <a:gd name="connsiteX208" fmla="*/ 140068 w 601149"/>
                <a:gd name="connsiteY208" fmla="*/ 952668 h 995113"/>
                <a:gd name="connsiteX209" fmla="*/ 145420 w 601149"/>
                <a:gd name="connsiteY209" fmla="*/ 963372 h 995113"/>
                <a:gd name="connsiteX210" fmla="*/ 152301 w 601149"/>
                <a:gd name="connsiteY210" fmla="*/ 964137 h 995113"/>
                <a:gd name="connsiteX211" fmla="*/ 157653 w 601149"/>
                <a:gd name="connsiteY211" fmla="*/ 948081 h 995113"/>
                <a:gd name="connsiteX212" fmla="*/ 160712 w 601149"/>
                <a:gd name="connsiteY212" fmla="*/ 928202 h 995113"/>
                <a:gd name="connsiteX213" fmla="*/ 176003 w 601149"/>
                <a:gd name="connsiteY213" fmla="*/ 922085 h 995113"/>
                <a:gd name="connsiteX214" fmla="*/ 175238 w 601149"/>
                <a:gd name="connsiteY214" fmla="*/ 899148 h 995113"/>
                <a:gd name="connsiteX215" fmla="*/ 174474 w 601149"/>
                <a:gd name="connsiteY215" fmla="*/ 887679 h 995113"/>
                <a:gd name="connsiteX216" fmla="*/ 183649 w 601149"/>
                <a:gd name="connsiteY216" fmla="*/ 874681 h 995113"/>
                <a:gd name="connsiteX217" fmla="*/ 168357 w 601149"/>
                <a:gd name="connsiteY217" fmla="*/ 857096 h 995113"/>
                <a:gd name="connsiteX218" fmla="*/ 169122 w 601149"/>
                <a:gd name="connsiteY218" fmla="*/ 834158 h 995113"/>
                <a:gd name="connsiteX219" fmla="*/ 169122 w 601149"/>
                <a:gd name="connsiteY219" fmla="*/ 809692 h 995113"/>
                <a:gd name="connsiteX220" fmla="*/ 171415 w 601149"/>
                <a:gd name="connsiteY220" fmla="*/ 785225 h 995113"/>
                <a:gd name="connsiteX221" fmla="*/ 194353 w 601149"/>
                <a:gd name="connsiteY221" fmla="*/ 769169 h 995113"/>
                <a:gd name="connsiteX222" fmla="*/ 209644 w 601149"/>
                <a:gd name="connsiteY222" fmla="*/ 767640 h 995113"/>
                <a:gd name="connsiteX223" fmla="*/ 209644 w 601149"/>
                <a:gd name="connsiteY223" fmla="*/ 753877 h 995113"/>
                <a:gd name="connsiteX224" fmla="*/ 204293 w 601149"/>
                <a:gd name="connsiteY224" fmla="*/ 740879 h 995113"/>
                <a:gd name="connsiteX225" fmla="*/ 219584 w 601149"/>
                <a:gd name="connsiteY225" fmla="*/ 709531 h 995113"/>
                <a:gd name="connsiteX226" fmla="*/ 220349 w 601149"/>
                <a:gd name="connsiteY226" fmla="*/ 687359 h 995113"/>
                <a:gd name="connsiteX227" fmla="*/ 237934 w 601149"/>
                <a:gd name="connsiteY227" fmla="*/ 682771 h 995113"/>
                <a:gd name="connsiteX228" fmla="*/ 242522 w 601149"/>
                <a:gd name="connsiteY228" fmla="*/ 669009 h 995113"/>
                <a:gd name="connsiteX229" fmla="*/ 254755 w 601149"/>
                <a:gd name="connsiteY229" fmla="*/ 650659 h 995113"/>
                <a:gd name="connsiteX230" fmla="*/ 260107 w 601149"/>
                <a:gd name="connsiteY230" fmla="*/ 637661 h 995113"/>
                <a:gd name="connsiteX231" fmla="*/ 266988 w 601149"/>
                <a:gd name="connsiteY231" fmla="*/ 620075 h 995113"/>
                <a:gd name="connsiteX232" fmla="*/ 284574 w 601149"/>
                <a:gd name="connsiteY232" fmla="*/ 606313 h 995113"/>
                <a:gd name="connsiteX233" fmla="*/ 302159 w 601149"/>
                <a:gd name="connsiteY233" fmla="*/ 599432 h 995113"/>
                <a:gd name="connsiteX234" fmla="*/ 307511 w 601149"/>
                <a:gd name="connsiteY234" fmla="*/ 581846 h 995113"/>
                <a:gd name="connsiteX235" fmla="*/ 331977 w 601149"/>
                <a:gd name="connsiteY235" fmla="*/ 586434 h 995113"/>
                <a:gd name="connsiteX236" fmla="*/ 347269 w 601149"/>
                <a:gd name="connsiteY236" fmla="*/ 581846 h 995113"/>
                <a:gd name="connsiteX237" fmla="*/ 360267 w 601149"/>
                <a:gd name="connsiteY237" fmla="*/ 563496 h 995113"/>
                <a:gd name="connsiteX238" fmla="*/ 362561 w 601149"/>
                <a:gd name="connsiteY238" fmla="*/ 565026 h 995113"/>
                <a:gd name="connsiteX239" fmla="*/ 377852 w 601149"/>
                <a:gd name="connsiteY239" fmla="*/ 552792 h 995113"/>
                <a:gd name="connsiteX240" fmla="*/ 403084 w 601149"/>
                <a:gd name="connsiteY240" fmla="*/ 572671 h 995113"/>
                <a:gd name="connsiteX241" fmla="*/ 428315 w 601149"/>
                <a:gd name="connsiteY241" fmla="*/ 574201 h 995113"/>
                <a:gd name="connsiteX242" fmla="*/ 445900 w 601149"/>
                <a:gd name="connsiteY242" fmla="*/ 575730 h 995113"/>
                <a:gd name="connsiteX243" fmla="*/ 458898 w 601149"/>
                <a:gd name="connsiteY243" fmla="*/ 579553 h 995113"/>
                <a:gd name="connsiteX244" fmla="*/ 468838 w 601149"/>
                <a:gd name="connsiteY244" fmla="*/ 565790 h 995113"/>
                <a:gd name="connsiteX245" fmla="*/ 473425 w 601149"/>
                <a:gd name="connsiteY245" fmla="*/ 545146 h 995113"/>
                <a:gd name="connsiteX246" fmla="*/ 487952 w 601149"/>
                <a:gd name="connsiteY246" fmla="*/ 529090 h 995113"/>
                <a:gd name="connsiteX247" fmla="*/ 510890 w 601149"/>
                <a:gd name="connsiteY247" fmla="*/ 522974 h 995113"/>
                <a:gd name="connsiteX248" fmla="*/ 530004 w 601149"/>
                <a:gd name="connsiteY248" fmla="*/ 522974 h 995113"/>
                <a:gd name="connsiteX249" fmla="*/ 554471 w 601149"/>
                <a:gd name="connsiteY249" fmla="*/ 540559 h 995113"/>
                <a:gd name="connsiteX250" fmla="*/ 554471 w 601149"/>
                <a:gd name="connsiteY250" fmla="*/ 554321 h 995113"/>
                <a:gd name="connsiteX251" fmla="*/ 565175 w 601149"/>
                <a:gd name="connsiteY251" fmla="*/ 548969 h 995113"/>
                <a:gd name="connsiteX252" fmla="*/ 584289 w 601149"/>
                <a:gd name="connsiteY252" fmla="*/ 539794 h 995113"/>
                <a:gd name="connsiteX253" fmla="*/ 595758 w 601149"/>
                <a:gd name="connsiteY253" fmla="*/ 531384 h 995113"/>
                <a:gd name="connsiteX254" fmla="*/ 583525 w 601149"/>
                <a:gd name="connsiteY254" fmla="*/ 529855 h 9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01149" h="995113">
                  <a:moveTo>
                    <a:pt x="310569" y="25231"/>
                  </a:moveTo>
                  <a:cubicBezTo>
                    <a:pt x="315157" y="29054"/>
                    <a:pt x="302923" y="29054"/>
                    <a:pt x="308276" y="34406"/>
                  </a:cubicBezTo>
                  <a:cubicBezTo>
                    <a:pt x="323567" y="50462"/>
                    <a:pt x="384734" y="32112"/>
                    <a:pt x="392380" y="37464"/>
                  </a:cubicBezTo>
                  <a:cubicBezTo>
                    <a:pt x="400790" y="42052"/>
                    <a:pt x="341153" y="48169"/>
                    <a:pt x="344211" y="55050"/>
                  </a:cubicBezTo>
                  <a:cubicBezTo>
                    <a:pt x="346505" y="61166"/>
                    <a:pt x="395438" y="67283"/>
                    <a:pt x="398496" y="62696"/>
                  </a:cubicBezTo>
                  <a:cubicBezTo>
                    <a:pt x="402319" y="58108"/>
                    <a:pt x="409965" y="71106"/>
                    <a:pt x="426021" y="72635"/>
                  </a:cubicBezTo>
                  <a:cubicBezTo>
                    <a:pt x="442077" y="73400"/>
                    <a:pt x="440548" y="66519"/>
                    <a:pt x="452017" y="65754"/>
                  </a:cubicBezTo>
                  <a:cubicBezTo>
                    <a:pt x="463486" y="64989"/>
                    <a:pt x="481071" y="59637"/>
                    <a:pt x="481836" y="51992"/>
                  </a:cubicBezTo>
                  <a:cubicBezTo>
                    <a:pt x="482600" y="45110"/>
                    <a:pt x="517006" y="36700"/>
                    <a:pt x="513948" y="24467"/>
                  </a:cubicBezTo>
                  <a:cubicBezTo>
                    <a:pt x="510890" y="12233"/>
                    <a:pt x="477248" y="20644"/>
                    <a:pt x="468073" y="16056"/>
                  </a:cubicBezTo>
                  <a:cubicBezTo>
                    <a:pt x="458898" y="11469"/>
                    <a:pt x="437490" y="4587"/>
                    <a:pt x="433667" y="12233"/>
                  </a:cubicBezTo>
                  <a:cubicBezTo>
                    <a:pt x="429844" y="19879"/>
                    <a:pt x="423727" y="22173"/>
                    <a:pt x="420669" y="18350"/>
                  </a:cubicBezTo>
                  <a:cubicBezTo>
                    <a:pt x="417611" y="15292"/>
                    <a:pt x="422198" y="-2294"/>
                    <a:pt x="406907" y="3058"/>
                  </a:cubicBezTo>
                  <a:cubicBezTo>
                    <a:pt x="391615" y="7646"/>
                    <a:pt x="406142" y="24467"/>
                    <a:pt x="403084" y="26760"/>
                  </a:cubicBezTo>
                  <a:cubicBezTo>
                    <a:pt x="400025" y="29054"/>
                    <a:pt x="385498" y="23702"/>
                    <a:pt x="384734" y="16056"/>
                  </a:cubicBezTo>
                  <a:cubicBezTo>
                    <a:pt x="383969" y="8410"/>
                    <a:pt x="367913" y="24467"/>
                    <a:pt x="365619" y="15292"/>
                  </a:cubicBezTo>
                  <a:cubicBezTo>
                    <a:pt x="363326" y="6117"/>
                    <a:pt x="344211" y="0"/>
                    <a:pt x="340388" y="0"/>
                  </a:cubicBezTo>
                  <a:cubicBezTo>
                    <a:pt x="336565" y="765"/>
                    <a:pt x="344211" y="6117"/>
                    <a:pt x="341917" y="10704"/>
                  </a:cubicBezTo>
                  <a:cubicBezTo>
                    <a:pt x="339623" y="15292"/>
                    <a:pt x="328919" y="6117"/>
                    <a:pt x="325097" y="6117"/>
                  </a:cubicBezTo>
                  <a:cubicBezTo>
                    <a:pt x="321274" y="5352"/>
                    <a:pt x="327390" y="15292"/>
                    <a:pt x="325861" y="19879"/>
                  </a:cubicBezTo>
                  <a:cubicBezTo>
                    <a:pt x="324332" y="24467"/>
                    <a:pt x="315921" y="6881"/>
                    <a:pt x="308276" y="6881"/>
                  </a:cubicBezTo>
                  <a:cubicBezTo>
                    <a:pt x="301394" y="6881"/>
                    <a:pt x="303688" y="15292"/>
                    <a:pt x="298336" y="16056"/>
                  </a:cubicBezTo>
                  <a:cubicBezTo>
                    <a:pt x="293748" y="15292"/>
                    <a:pt x="305982" y="21408"/>
                    <a:pt x="310569" y="25231"/>
                  </a:cubicBezTo>
                  <a:moveTo>
                    <a:pt x="146949" y="112393"/>
                  </a:moveTo>
                  <a:cubicBezTo>
                    <a:pt x="153066" y="113923"/>
                    <a:pt x="157653" y="124627"/>
                    <a:pt x="163770" y="124627"/>
                  </a:cubicBezTo>
                  <a:cubicBezTo>
                    <a:pt x="166064" y="124627"/>
                    <a:pt x="155359" y="110864"/>
                    <a:pt x="148478" y="103218"/>
                  </a:cubicBezTo>
                  <a:cubicBezTo>
                    <a:pt x="141597" y="95573"/>
                    <a:pt x="142361" y="87927"/>
                    <a:pt x="133186" y="90985"/>
                  </a:cubicBezTo>
                  <a:cubicBezTo>
                    <a:pt x="123247" y="94044"/>
                    <a:pt x="140832" y="110864"/>
                    <a:pt x="146949" y="112393"/>
                  </a:cubicBezTo>
                  <a:moveTo>
                    <a:pt x="168357" y="68812"/>
                  </a:moveTo>
                  <a:cubicBezTo>
                    <a:pt x="178297" y="71106"/>
                    <a:pt x="158418" y="82575"/>
                    <a:pt x="154595" y="92514"/>
                  </a:cubicBezTo>
                  <a:cubicBezTo>
                    <a:pt x="151537" y="102454"/>
                    <a:pt x="169887" y="111629"/>
                    <a:pt x="177532" y="119275"/>
                  </a:cubicBezTo>
                  <a:cubicBezTo>
                    <a:pt x="185178" y="126920"/>
                    <a:pt x="203528" y="125391"/>
                    <a:pt x="210409" y="121568"/>
                  </a:cubicBezTo>
                  <a:cubicBezTo>
                    <a:pt x="217290" y="117746"/>
                    <a:pt x="214997" y="102454"/>
                    <a:pt x="224172" y="102454"/>
                  </a:cubicBezTo>
                  <a:cubicBezTo>
                    <a:pt x="232582" y="103218"/>
                    <a:pt x="227995" y="94044"/>
                    <a:pt x="235640" y="91750"/>
                  </a:cubicBezTo>
                  <a:cubicBezTo>
                    <a:pt x="242522" y="88691"/>
                    <a:pt x="244051" y="98631"/>
                    <a:pt x="237934" y="106277"/>
                  </a:cubicBezTo>
                  <a:cubicBezTo>
                    <a:pt x="231818" y="113923"/>
                    <a:pt x="248638" y="113158"/>
                    <a:pt x="257813" y="103983"/>
                  </a:cubicBezTo>
                  <a:cubicBezTo>
                    <a:pt x="266988" y="94808"/>
                    <a:pt x="269282" y="103218"/>
                    <a:pt x="266988" y="112393"/>
                  </a:cubicBezTo>
                  <a:cubicBezTo>
                    <a:pt x="264694" y="120804"/>
                    <a:pt x="245580" y="116216"/>
                    <a:pt x="239463" y="126156"/>
                  </a:cubicBezTo>
                  <a:cubicBezTo>
                    <a:pt x="232582" y="136095"/>
                    <a:pt x="211939" y="128450"/>
                    <a:pt x="202764" y="139154"/>
                  </a:cubicBezTo>
                  <a:cubicBezTo>
                    <a:pt x="193588" y="149858"/>
                    <a:pt x="211174" y="150622"/>
                    <a:pt x="224172" y="147564"/>
                  </a:cubicBezTo>
                  <a:cubicBezTo>
                    <a:pt x="237170" y="144506"/>
                    <a:pt x="260872" y="142977"/>
                    <a:pt x="270811" y="145270"/>
                  </a:cubicBezTo>
                  <a:cubicBezTo>
                    <a:pt x="279986" y="147564"/>
                    <a:pt x="265459" y="150622"/>
                    <a:pt x="249403" y="150622"/>
                  </a:cubicBezTo>
                  <a:cubicBezTo>
                    <a:pt x="234111" y="150622"/>
                    <a:pt x="228759" y="155210"/>
                    <a:pt x="229524" y="159797"/>
                  </a:cubicBezTo>
                  <a:cubicBezTo>
                    <a:pt x="230288" y="164385"/>
                    <a:pt x="208116" y="155210"/>
                    <a:pt x="206586" y="164385"/>
                  </a:cubicBezTo>
                  <a:cubicBezTo>
                    <a:pt x="205822" y="174325"/>
                    <a:pt x="227230" y="178147"/>
                    <a:pt x="229524" y="183500"/>
                  </a:cubicBezTo>
                  <a:cubicBezTo>
                    <a:pt x="231818" y="189616"/>
                    <a:pt x="246345" y="184264"/>
                    <a:pt x="252461" y="186558"/>
                  </a:cubicBezTo>
                  <a:cubicBezTo>
                    <a:pt x="257813" y="188852"/>
                    <a:pt x="243286" y="192674"/>
                    <a:pt x="240993" y="195733"/>
                  </a:cubicBezTo>
                  <a:cubicBezTo>
                    <a:pt x="238699" y="198791"/>
                    <a:pt x="257049" y="201849"/>
                    <a:pt x="260107" y="207966"/>
                  </a:cubicBezTo>
                  <a:cubicBezTo>
                    <a:pt x="263165" y="213318"/>
                    <a:pt x="276163" y="211024"/>
                    <a:pt x="275399" y="203379"/>
                  </a:cubicBezTo>
                  <a:cubicBezTo>
                    <a:pt x="274634" y="194204"/>
                    <a:pt x="286867" y="165914"/>
                    <a:pt x="302159" y="159797"/>
                  </a:cubicBezTo>
                  <a:cubicBezTo>
                    <a:pt x="317451" y="153681"/>
                    <a:pt x="309040" y="148329"/>
                    <a:pt x="310569" y="139154"/>
                  </a:cubicBezTo>
                  <a:cubicBezTo>
                    <a:pt x="312863" y="129979"/>
                    <a:pt x="325097" y="137625"/>
                    <a:pt x="321274" y="129979"/>
                  </a:cubicBezTo>
                  <a:cubicBezTo>
                    <a:pt x="317451" y="122333"/>
                    <a:pt x="319744" y="119275"/>
                    <a:pt x="329684" y="109335"/>
                  </a:cubicBezTo>
                  <a:cubicBezTo>
                    <a:pt x="339623" y="99396"/>
                    <a:pt x="345740" y="106277"/>
                    <a:pt x="357209" y="100925"/>
                  </a:cubicBezTo>
                  <a:cubicBezTo>
                    <a:pt x="368678" y="94808"/>
                    <a:pt x="374794" y="105512"/>
                    <a:pt x="361796" y="106277"/>
                  </a:cubicBezTo>
                  <a:cubicBezTo>
                    <a:pt x="350328" y="107041"/>
                    <a:pt x="356444" y="120804"/>
                    <a:pt x="365619" y="124627"/>
                  </a:cubicBezTo>
                  <a:cubicBezTo>
                    <a:pt x="374794" y="128450"/>
                    <a:pt x="366384" y="131508"/>
                    <a:pt x="374029" y="133037"/>
                  </a:cubicBezTo>
                  <a:cubicBezTo>
                    <a:pt x="380911" y="134566"/>
                    <a:pt x="379382" y="146035"/>
                    <a:pt x="370207" y="155975"/>
                  </a:cubicBezTo>
                  <a:cubicBezTo>
                    <a:pt x="361032" y="165914"/>
                    <a:pt x="372501" y="168208"/>
                    <a:pt x="392380" y="160562"/>
                  </a:cubicBezTo>
                  <a:cubicBezTo>
                    <a:pt x="412258" y="152916"/>
                    <a:pt x="399261" y="166679"/>
                    <a:pt x="405378" y="172795"/>
                  </a:cubicBezTo>
                  <a:cubicBezTo>
                    <a:pt x="410730" y="178912"/>
                    <a:pt x="426786" y="168208"/>
                    <a:pt x="434432" y="158268"/>
                  </a:cubicBezTo>
                  <a:cubicBezTo>
                    <a:pt x="442842" y="148329"/>
                    <a:pt x="455075" y="149858"/>
                    <a:pt x="454310" y="144506"/>
                  </a:cubicBezTo>
                  <a:cubicBezTo>
                    <a:pt x="453546" y="138389"/>
                    <a:pt x="445136" y="136860"/>
                    <a:pt x="437490" y="139918"/>
                  </a:cubicBezTo>
                  <a:cubicBezTo>
                    <a:pt x="430609" y="142977"/>
                    <a:pt x="412258" y="140683"/>
                    <a:pt x="418376" y="135331"/>
                  </a:cubicBezTo>
                  <a:cubicBezTo>
                    <a:pt x="424492" y="129214"/>
                    <a:pt x="423727" y="124627"/>
                    <a:pt x="414553" y="125391"/>
                  </a:cubicBezTo>
                  <a:cubicBezTo>
                    <a:pt x="405378" y="126156"/>
                    <a:pt x="388557" y="121568"/>
                    <a:pt x="396202" y="118510"/>
                  </a:cubicBezTo>
                  <a:cubicBezTo>
                    <a:pt x="403848" y="115452"/>
                    <a:pt x="390850" y="104748"/>
                    <a:pt x="383204" y="104748"/>
                  </a:cubicBezTo>
                  <a:cubicBezTo>
                    <a:pt x="376324" y="105512"/>
                    <a:pt x="377852" y="96337"/>
                    <a:pt x="378617" y="90985"/>
                  </a:cubicBezTo>
                  <a:cubicBezTo>
                    <a:pt x="379382" y="84869"/>
                    <a:pt x="357973" y="82575"/>
                    <a:pt x="361796" y="80281"/>
                  </a:cubicBezTo>
                  <a:cubicBezTo>
                    <a:pt x="365619" y="77987"/>
                    <a:pt x="353386" y="73400"/>
                    <a:pt x="350328" y="77223"/>
                  </a:cubicBezTo>
                  <a:cubicBezTo>
                    <a:pt x="347269" y="81810"/>
                    <a:pt x="341153" y="80281"/>
                    <a:pt x="341153" y="74164"/>
                  </a:cubicBezTo>
                  <a:cubicBezTo>
                    <a:pt x="341153" y="68048"/>
                    <a:pt x="325861" y="69577"/>
                    <a:pt x="319744" y="69577"/>
                  </a:cubicBezTo>
                  <a:cubicBezTo>
                    <a:pt x="313628" y="70341"/>
                    <a:pt x="316686" y="55814"/>
                    <a:pt x="310569" y="50462"/>
                  </a:cubicBezTo>
                  <a:cubicBezTo>
                    <a:pt x="304453" y="45875"/>
                    <a:pt x="296043" y="60402"/>
                    <a:pt x="291455" y="58873"/>
                  </a:cubicBezTo>
                  <a:cubicBezTo>
                    <a:pt x="286867" y="58108"/>
                    <a:pt x="295278" y="48169"/>
                    <a:pt x="297571" y="41287"/>
                  </a:cubicBezTo>
                  <a:cubicBezTo>
                    <a:pt x="299865" y="35171"/>
                    <a:pt x="276163" y="25996"/>
                    <a:pt x="273105" y="32877"/>
                  </a:cubicBezTo>
                  <a:cubicBezTo>
                    <a:pt x="270811" y="38994"/>
                    <a:pt x="266224" y="22937"/>
                    <a:pt x="260872" y="21408"/>
                  </a:cubicBezTo>
                  <a:cubicBezTo>
                    <a:pt x="255519" y="19879"/>
                    <a:pt x="260107" y="32112"/>
                    <a:pt x="255519" y="33642"/>
                  </a:cubicBezTo>
                  <a:cubicBezTo>
                    <a:pt x="250932" y="34406"/>
                    <a:pt x="244815" y="39758"/>
                    <a:pt x="252461" y="45110"/>
                  </a:cubicBezTo>
                  <a:cubicBezTo>
                    <a:pt x="260107" y="50462"/>
                    <a:pt x="267753" y="77223"/>
                    <a:pt x="266988" y="81810"/>
                  </a:cubicBezTo>
                  <a:cubicBezTo>
                    <a:pt x="266224" y="86398"/>
                    <a:pt x="242522" y="62696"/>
                    <a:pt x="240993" y="51227"/>
                  </a:cubicBezTo>
                  <a:cubicBezTo>
                    <a:pt x="240228" y="39758"/>
                    <a:pt x="227995" y="30583"/>
                    <a:pt x="224936" y="38994"/>
                  </a:cubicBezTo>
                  <a:cubicBezTo>
                    <a:pt x="221878" y="47404"/>
                    <a:pt x="213467" y="50462"/>
                    <a:pt x="215762" y="58108"/>
                  </a:cubicBezTo>
                  <a:cubicBezTo>
                    <a:pt x="218055" y="66519"/>
                    <a:pt x="209644" y="68812"/>
                    <a:pt x="209644" y="62696"/>
                  </a:cubicBezTo>
                  <a:cubicBezTo>
                    <a:pt x="209644" y="56579"/>
                    <a:pt x="196647" y="48933"/>
                    <a:pt x="192059" y="48169"/>
                  </a:cubicBezTo>
                  <a:cubicBezTo>
                    <a:pt x="187472" y="47404"/>
                    <a:pt x="203528" y="44346"/>
                    <a:pt x="211939" y="40523"/>
                  </a:cubicBezTo>
                  <a:cubicBezTo>
                    <a:pt x="219584" y="36700"/>
                    <a:pt x="205057" y="31348"/>
                    <a:pt x="198176" y="35935"/>
                  </a:cubicBezTo>
                  <a:cubicBezTo>
                    <a:pt x="191295" y="40523"/>
                    <a:pt x="182884" y="32877"/>
                    <a:pt x="178297" y="38994"/>
                  </a:cubicBezTo>
                  <a:cubicBezTo>
                    <a:pt x="174474" y="45110"/>
                    <a:pt x="169122" y="38994"/>
                    <a:pt x="161476" y="37464"/>
                  </a:cubicBezTo>
                  <a:cubicBezTo>
                    <a:pt x="154595" y="35935"/>
                    <a:pt x="147714" y="48169"/>
                    <a:pt x="143126" y="45875"/>
                  </a:cubicBezTo>
                  <a:cubicBezTo>
                    <a:pt x="137774" y="43581"/>
                    <a:pt x="134716" y="56579"/>
                    <a:pt x="143126" y="70341"/>
                  </a:cubicBezTo>
                  <a:cubicBezTo>
                    <a:pt x="152301" y="84869"/>
                    <a:pt x="158418" y="66519"/>
                    <a:pt x="168357" y="68812"/>
                  </a:cubicBezTo>
                  <a:moveTo>
                    <a:pt x="583525" y="529855"/>
                  </a:moveTo>
                  <a:cubicBezTo>
                    <a:pt x="581996" y="535207"/>
                    <a:pt x="572821" y="534442"/>
                    <a:pt x="573585" y="529090"/>
                  </a:cubicBezTo>
                  <a:cubicBezTo>
                    <a:pt x="573585" y="523738"/>
                    <a:pt x="559058" y="519151"/>
                    <a:pt x="558294" y="516857"/>
                  </a:cubicBezTo>
                  <a:cubicBezTo>
                    <a:pt x="557529" y="514563"/>
                    <a:pt x="564410" y="514563"/>
                    <a:pt x="569762" y="517621"/>
                  </a:cubicBezTo>
                  <a:cubicBezTo>
                    <a:pt x="575115" y="520680"/>
                    <a:pt x="578938" y="518386"/>
                    <a:pt x="585054" y="512269"/>
                  </a:cubicBezTo>
                  <a:cubicBezTo>
                    <a:pt x="591171" y="506153"/>
                    <a:pt x="599581" y="511505"/>
                    <a:pt x="601110" y="506153"/>
                  </a:cubicBezTo>
                  <a:cubicBezTo>
                    <a:pt x="601875" y="500801"/>
                    <a:pt x="591171" y="496978"/>
                    <a:pt x="588877" y="493919"/>
                  </a:cubicBezTo>
                  <a:cubicBezTo>
                    <a:pt x="586583" y="490861"/>
                    <a:pt x="578938" y="486274"/>
                    <a:pt x="571292" y="487803"/>
                  </a:cubicBezTo>
                  <a:cubicBezTo>
                    <a:pt x="563646" y="489332"/>
                    <a:pt x="563646" y="486274"/>
                    <a:pt x="559058" y="481686"/>
                  </a:cubicBezTo>
                  <a:cubicBezTo>
                    <a:pt x="554471" y="477099"/>
                    <a:pt x="540708" y="484745"/>
                    <a:pt x="540708" y="494684"/>
                  </a:cubicBezTo>
                  <a:cubicBezTo>
                    <a:pt x="540708" y="504624"/>
                    <a:pt x="532298" y="502330"/>
                    <a:pt x="535356" y="496978"/>
                  </a:cubicBezTo>
                  <a:cubicBezTo>
                    <a:pt x="538414" y="491626"/>
                    <a:pt x="531533" y="484745"/>
                    <a:pt x="538414" y="483215"/>
                  </a:cubicBezTo>
                  <a:cubicBezTo>
                    <a:pt x="545296" y="481686"/>
                    <a:pt x="541473" y="470982"/>
                    <a:pt x="528475" y="469453"/>
                  </a:cubicBezTo>
                  <a:cubicBezTo>
                    <a:pt x="515477" y="468688"/>
                    <a:pt x="510890" y="479392"/>
                    <a:pt x="513948" y="483215"/>
                  </a:cubicBezTo>
                  <a:cubicBezTo>
                    <a:pt x="517006" y="487038"/>
                    <a:pt x="505537" y="502330"/>
                    <a:pt x="500185" y="502330"/>
                  </a:cubicBezTo>
                  <a:cubicBezTo>
                    <a:pt x="494834" y="502330"/>
                    <a:pt x="500950" y="489332"/>
                    <a:pt x="500185" y="481686"/>
                  </a:cubicBezTo>
                  <a:cubicBezTo>
                    <a:pt x="500185" y="474805"/>
                    <a:pt x="494834" y="478628"/>
                    <a:pt x="485659" y="490097"/>
                  </a:cubicBezTo>
                  <a:cubicBezTo>
                    <a:pt x="475719" y="501565"/>
                    <a:pt x="468838" y="512269"/>
                    <a:pt x="463486" y="513034"/>
                  </a:cubicBezTo>
                  <a:cubicBezTo>
                    <a:pt x="458133" y="513799"/>
                    <a:pt x="458898" y="502330"/>
                    <a:pt x="467308" y="497742"/>
                  </a:cubicBezTo>
                  <a:cubicBezTo>
                    <a:pt x="476483" y="492390"/>
                    <a:pt x="476483" y="479392"/>
                    <a:pt x="482600" y="479392"/>
                  </a:cubicBezTo>
                  <a:cubicBezTo>
                    <a:pt x="488717" y="479392"/>
                    <a:pt x="488717" y="472511"/>
                    <a:pt x="479542" y="470217"/>
                  </a:cubicBezTo>
                  <a:cubicBezTo>
                    <a:pt x="471131" y="467924"/>
                    <a:pt x="469602" y="477863"/>
                    <a:pt x="466544" y="480922"/>
                  </a:cubicBezTo>
                  <a:cubicBezTo>
                    <a:pt x="463486" y="483980"/>
                    <a:pt x="449723" y="475570"/>
                    <a:pt x="449723" y="478628"/>
                  </a:cubicBezTo>
                  <a:cubicBezTo>
                    <a:pt x="449723" y="481686"/>
                    <a:pt x="442077" y="482451"/>
                    <a:pt x="445900" y="487803"/>
                  </a:cubicBezTo>
                  <a:cubicBezTo>
                    <a:pt x="448959" y="493155"/>
                    <a:pt x="444371" y="497742"/>
                    <a:pt x="440548" y="491626"/>
                  </a:cubicBezTo>
                  <a:cubicBezTo>
                    <a:pt x="437490" y="485509"/>
                    <a:pt x="428315" y="490097"/>
                    <a:pt x="424492" y="497742"/>
                  </a:cubicBezTo>
                  <a:cubicBezTo>
                    <a:pt x="420669" y="504624"/>
                    <a:pt x="414553" y="504624"/>
                    <a:pt x="419140" y="506917"/>
                  </a:cubicBezTo>
                  <a:cubicBezTo>
                    <a:pt x="422963" y="509211"/>
                    <a:pt x="422963" y="519151"/>
                    <a:pt x="416846" y="520680"/>
                  </a:cubicBezTo>
                  <a:cubicBezTo>
                    <a:pt x="410730" y="522209"/>
                    <a:pt x="413023" y="503094"/>
                    <a:pt x="408436" y="504624"/>
                  </a:cubicBezTo>
                  <a:cubicBezTo>
                    <a:pt x="403848" y="506153"/>
                    <a:pt x="406907" y="495449"/>
                    <a:pt x="413023" y="495449"/>
                  </a:cubicBezTo>
                  <a:cubicBezTo>
                    <a:pt x="419904" y="495449"/>
                    <a:pt x="426021" y="485509"/>
                    <a:pt x="425256" y="483215"/>
                  </a:cubicBezTo>
                  <a:cubicBezTo>
                    <a:pt x="423727" y="478628"/>
                    <a:pt x="416846" y="480157"/>
                    <a:pt x="416846" y="485509"/>
                  </a:cubicBezTo>
                  <a:cubicBezTo>
                    <a:pt x="416846" y="490861"/>
                    <a:pt x="406907" y="490097"/>
                    <a:pt x="397732" y="489332"/>
                  </a:cubicBezTo>
                  <a:cubicBezTo>
                    <a:pt x="389321" y="489332"/>
                    <a:pt x="389321" y="500036"/>
                    <a:pt x="399261" y="505388"/>
                  </a:cubicBezTo>
                  <a:cubicBezTo>
                    <a:pt x="409200" y="511505"/>
                    <a:pt x="397732" y="514563"/>
                    <a:pt x="392380" y="510740"/>
                  </a:cubicBezTo>
                  <a:cubicBezTo>
                    <a:pt x="387792" y="506153"/>
                    <a:pt x="380146" y="508447"/>
                    <a:pt x="374794" y="510740"/>
                  </a:cubicBezTo>
                  <a:cubicBezTo>
                    <a:pt x="369442" y="513034"/>
                    <a:pt x="387027" y="519915"/>
                    <a:pt x="387792" y="522974"/>
                  </a:cubicBezTo>
                  <a:cubicBezTo>
                    <a:pt x="388557" y="526032"/>
                    <a:pt x="378617" y="519151"/>
                    <a:pt x="377088" y="521444"/>
                  </a:cubicBezTo>
                  <a:cubicBezTo>
                    <a:pt x="374794" y="523738"/>
                    <a:pt x="365619" y="519915"/>
                    <a:pt x="364855" y="513799"/>
                  </a:cubicBezTo>
                  <a:cubicBezTo>
                    <a:pt x="364090" y="507682"/>
                    <a:pt x="348798" y="516092"/>
                    <a:pt x="357209" y="518386"/>
                  </a:cubicBezTo>
                  <a:cubicBezTo>
                    <a:pt x="365619" y="520680"/>
                    <a:pt x="362561" y="526032"/>
                    <a:pt x="362561" y="534442"/>
                  </a:cubicBezTo>
                  <a:cubicBezTo>
                    <a:pt x="362561" y="542088"/>
                    <a:pt x="352621" y="535971"/>
                    <a:pt x="354915" y="529090"/>
                  </a:cubicBezTo>
                  <a:cubicBezTo>
                    <a:pt x="357209" y="522209"/>
                    <a:pt x="348798" y="523738"/>
                    <a:pt x="341917" y="528326"/>
                  </a:cubicBezTo>
                  <a:cubicBezTo>
                    <a:pt x="335036" y="532913"/>
                    <a:pt x="342682" y="520680"/>
                    <a:pt x="340388" y="514563"/>
                  </a:cubicBezTo>
                  <a:cubicBezTo>
                    <a:pt x="337330" y="508447"/>
                    <a:pt x="331213" y="514563"/>
                    <a:pt x="324332" y="516092"/>
                  </a:cubicBezTo>
                  <a:cubicBezTo>
                    <a:pt x="317451" y="517621"/>
                    <a:pt x="313628" y="517621"/>
                    <a:pt x="317451" y="522974"/>
                  </a:cubicBezTo>
                  <a:cubicBezTo>
                    <a:pt x="322038" y="528326"/>
                    <a:pt x="321274" y="535207"/>
                    <a:pt x="315157" y="534442"/>
                  </a:cubicBezTo>
                  <a:cubicBezTo>
                    <a:pt x="309040" y="533678"/>
                    <a:pt x="306746" y="534442"/>
                    <a:pt x="307511" y="540559"/>
                  </a:cubicBezTo>
                  <a:cubicBezTo>
                    <a:pt x="308276" y="546676"/>
                    <a:pt x="299865" y="546676"/>
                    <a:pt x="299101" y="541324"/>
                  </a:cubicBezTo>
                  <a:cubicBezTo>
                    <a:pt x="298336" y="535971"/>
                    <a:pt x="286867" y="537501"/>
                    <a:pt x="283045" y="543617"/>
                  </a:cubicBezTo>
                  <a:cubicBezTo>
                    <a:pt x="279986" y="549734"/>
                    <a:pt x="270047" y="553557"/>
                    <a:pt x="270811" y="560438"/>
                  </a:cubicBezTo>
                  <a:cubicBezTo>
                    <a:pt x="271576" y="566555"/>
                    <a:pt x="279222" y="557380"/>
                    <a:pt x="285338" y="559673"/>
                  </a:cubicBezTo>
                  <a:cubicBezTo>
                    <a:pt x="291455" y="561967"/>
                    <a:pt x="285338" y="565026"/>
                    <a:pt x="288397" y="568084"/>
                  </a:cubicBezTo>
                  <a:cubicBezTo>
                    <a:pt x="291455" y="571142"/>
                    <a:pt x="291455" y="579553"/>
                    <a:pt x="286103" y="574201"/>
                  </a:cubicBezTo>
                  <a:cubicBezTo>
                    <a:pt x="281515" y="569613"/>
                    <a:pt x="275399" y="568084"/>
                    <a:pt x="273869" y="575730"/>
                  </a:cubicBezTo>
                  <a:cubicBezTo>
                    <a:pt x="273105" y="583375"/>
                    <a:pt x="267753" y="574965"/>
                    <a:pt x="263930" y="569613"/>
                  </a:cubicBezTo>
                  <a:cubicBezTo>
                    <a:pt x="260107" y="564261"/>
                    <a:pt x="255519" y="579553"/>
                    <a:pt x="250932" y="575730"/>
                  </a:cubicBezTo>
                  <a:cubicBezTo>
                    <a:pt x="246345" y="571907"/>
                    <a:pt x="260107" y="561203"/>
                    <a:pt x="256284" y="555851"/>
                  </a:cubicBezTo>
                  <a:cubicBezTo>
                    <a:pt x="253226" y="550499"/>
                    <a:pt x="250168" y="558909"/>
                    <a:pt x="242522" y="567319"/>
                  </a:cubicBezTo>
                  <a:cubicBezTo>
                    <a:pt x="234876" y="575730"/>
                    <a:pt x="224172" y="574965"/>
                    <a:pt x="227995" y="579553"/>
                  </a:cubicBezTo>
                  <a:cubicBezTo>
                    <a:pt x="231818" y="583375"/>
                    <a:pt x="220349" y="585669"/>
                    <a:pt x="218055" y="592550"/>
                  </a:cubicBezTo>
                  <a:cubicBezTo>
                    <a:pt x="215762" y="599432"/>
                    <a:pt x="199705" y="601725"/>
                    <a:pt x="189766" y="609371"/>
                  </a:cubicBezTo>
                  <a:cubicBezTo>
                    <a:pt x="179826" y="616252"/>
                    <a:pt x="192059" y="617017"/>
                    <a:pt x="197411" y="610136"/>
                  </a:cubicBezTo>
                  <a:cubicBezTo>
                    <a:pt x="203528" y="603255"/>
                    <a:pt x="205057" y="607078"/>
                    <a:pt x="214232" y="600961"/>
                  </a:cubicBezTo>
                  <a:cubicBezTo>
                    <a:pt x="223407" y="594844"/>
                    <a:pt x="233347" y="589492"/>
                    <a:pt x="237170" y="592550"/>
                  </a:cubicBezTo>
                  <a:cubicBezTo>
                    <a:pt x="240228" y="594844"/>
                    <a:pt x="246345" y="597138"/>
                    <a:pt x="250932" y="590257"/>
                  </a:cubicBezTo>
                  <a:cubicBezTo>
                    <a:pt x="255519" y="584140"/>
                    <a:pt x="260872" y="584905"/>
                    <a:pt x="265459" y="589492"/>
                  </a:cubicBezTo>
                  <a:cubicBezTo>
                    <a:pt x="270047" y="593315"/>
                    <a:pt x="257813" y="596373"/>
                    <a:pt x="263165" y="602490"/>
                  </a:cubicBezTo>
                  <a:cubicBezTo>
                    <a:pt x="268517" y="608607"/>
                    <a:pt x="256284" y="611665"/>
                    <a:pt x="256284" y="606313"/>
                  </a:cubicBezTo>
                  <a:cubicBezTo>
                    <a:pt x="256284" y="600961"/>
                    <a:pt x="249403" y="597138"/>
                    <a:pt x="247109" y="601725"/>
                  </a:cubicBezTo>
                  <a:cubicBezTo>
                    <a:pt x="244815" y="606313"/>
                    <a:pt x="240228" y="611665"/>
                    <a:pt x="236405" y="611665"/>
                  </a:cubicBezTo>
                  <a:cubicBezTo>
                    <a:pt x="231818" y="611665"/>
                    <a:pt x="227230" y="620840"/>
                    <a:pt x="227230" y="629250"/>
                  </a:cubicBezTo>
                  <a:cubicBezTo>
                    <a:pt x="227230" y="637661"/>
                    <a:pt x="219584" y="629250"/>
                    <a:pt x="218820" y="636896"/>
                  </a:cubicBezTo>
                  <a:cubicBezTo>
                    <a:pt x="218055" y="644542"/>
                    <a:pt x="207351" y="657540"/>
                    <a:pt x="197411" y="667479"/>
                  </a:cubicBezTo>
                  <a:cubicBezTo>
                    <a:pt x="187472" y="677419"/>
                    <a:pt x="196647" y="679713"/>
                    <a:pt x="193588" y="685829"/>
                  </a:cubicBezTo>
                  <a:cubicBezTo>
                    <a:pt x="190530" y="691946"/>
                    <a:pt x="179061" y="686594"/>
                    <a:pt x="175238" y="688888"/>
                  </a:cubicBezTo>
                  <a:cubicBezTo>
                    <a:pt x="171415" y="691181"/>
                    <a:pt x="177532" y="706473"/>
                    <a:pt x="172180" y="711061"/>
                  </a:cubicBezTo>
                  <a:cubicBezTo>
                    <a:pt x="166828" y="715648"/>
                    <a:pt x="172180" y="722529"/>
                    <a:pt x="172180" y="727881"/>
                  </a:cubicBezTo>
                  <a:cubicBezTo>
                    <a:pt x="172180" y="733233"/>
                    <a:pt x="158418" y="724823"/>
                    <a:pt x="157653" y="730175"/>
                  </a:cubicBezTo>
                  <a:cubicBezTo>
                    <a:pt x="156889" y="735527"/>
                    <a:pt x="144655" y="733998"/>
                    <a:pt x="141597" y="735527"/>
                  </a:cubicBezTo>
                  <a:cubicBezTo>
                    <a:pt x="138539" y="737056"/>
                    <a:pt x="148478" y="745467"/>
                    <a:pt x="154595" y="750819"/>
                  </a:cubicBezTo>
                  <a:cubicBezTo>
                    <a:pt x="160712" y="756171"/>
                    <a:pt x="148478" y="759994"/>
                    <a:pt x="147714" y="753877"/>
                  </a:cubicBezTo>
                  <a:cubicBezTo>
                    <a:pt x="146184" y="747760"/>
                    <a:pt x="137774" y="757700"/>
                    <a:pt x="127070" y="762287"/>
                  </a:cubicBezTo>
                  <a:cubicBezTo>
                    <a:pt x="116366" y="767640"/>
                    <a:pt x="120953" y="777579"/>
                    <a:pt x="112543" y="777579"/>
                  </a:cubicBezTo>
                  <a:cubicBezTo>
                    <a:pt x="104132" y="777579"/>
                    <a:pt x="106426" y="791342"/>
                    <a:pt x="101074" y="795929"/>
                  </a:cubicBezTo>
                  <a:cubicBezTo>
                    <a:pt x="95722" y="800517"/>
                    <a:pt x="97251" y="785989"/>
                    <a:pt x="88076" y="785225"/>
                  </a:cubicBezTo>
                  <a:cubicBezTo>
                    <a:pt x="79666" y="785225"/>
                    <a:pt x="80431" y="791342"/>
                    <a:pt x="85018" y="798987"/>
                  </a:cubicBezTo>
                  <a:cubicBezTo>
                    <a:pt x="90370" y="806633"/>
                    <a:pt x="77372" y="800517"/>
                    <a:pt x="72020" y="807398"/>
                  </a:cubicBezTo>
                  <a:cubicBezTo>
                    <a:pt x="67433" y="813514"/>
                    <a:pt x="53670" y="810456"/>
                    <a:pt x="49847" y="815808"/>
                  </a:cubicBezTo>
                  <a:cubicBezTo>
                    <a:pt x="46024" y="821160"/>
                    <a:pt x="59787" y="821160"/>
                    <a:pt x="62080" y="825748"/>
                  </a:cubicBezTo>
                  <a:cubicBezTo>
                    <a:pt x="64374" y="830335"/>
                    <a:pt x="49847" y="828041"/>
                    <a:pt x="42201" y="825748"/>
                  </a:cubicBezTo>
                  <a:cubicBezTo>
                    <a:pt x="34556" y="824219"/>
                    <a:pt x="36849" y="835687"/>
                    <a:pt x="29968" y="834158"/>
                  </a:cubicBezTo>
                  <a:cubicBezTo>
                    <a:pt x="23087" y="832629"/>
                    <a:pt x="14676" y="840275"/>
                    <a:pt x="19264" y="845627"/>
                  </a:cubicBezTo>
                  <a:cubicBezTo>
                    <a:pt x="23851" y="850979"/>
                    <a:pt x="15441" y="851744"/>
                    <a:pt x="10853" y="847921"/>
                  </a:cubicBezTo>
                  <a:cubicBezTo>
                    <a:pt x="6266" y="844862"/>
                    <a:pt x="1679" y="852508"/>
                    <a:pt x="150" y="858625"/>
                  </a:cubicBezTo>
                  <a:cubicBezTo>
                    <a:pt x="-1380" y="864741"/>
                    <a:pt x="9325" y="867800"/>
                    <a:pt x="9325" y="870858"/>
                  </a:cubicBezTo>
                  <a:cubicBezTo>
                    <a:pt x="9325" y="873916"/>
                    <a:pt x="150" y="878504"/>
                    <a:pt x="6266" y="880033"/>
                  </a:cubicBezTo>
                  <a:cubicBezTo>
                    <a:pt x="12383" y="881562"/>
                    <a:pt x="7795" y="886914"/>
                    <a:pt x="3972" y="889208"/>
                  </a:cubicBezTo>
                  <a:cubicBezTo>
                    <a:pt x="150" y="890737"/>
                    <a:pt x="150" y="895325"/>
                    <a:pt x="3972" y="900677"/>
                  </a:cubicBezTo>
                  <a:cubicBezTo>
                    <a:pt x="7795" y="906029"/>
                    <a:pt x="-2909" y="906793"/>
                    <a:pt x="2443" y="915204"/>
                  </a:cubicBezTo>
                  <a:cubicBezTo>
                    <a:pt x="7795" y="923614"/>
                    <a:pt x="12383" y="912910"/>
                    <a:pt x="14676" y="919027"/>
                  </a:cubicBezTo>
                  <a:cubicBezTo>
                    <a:pt x="16970" y="925143"/>
                    <a:pt x="23851" y="919791"/>
                    <a:pt x="31497" y="912910"/>
                  </a:cubicBezTo>
                  <a:cubicBezTo>
                    <a:pt x="39143" y="906029"/>
                    <a:pt x="41437" y="920556"/>
                    <a:pt x="35320" y="920556"/>
                  </a:cubicBezTo>
                  <a:cubicBezTo>
                    <a:pt x="29204" y="920556"/>
                    <a:pt x="21558" y="924379"/>
                    <a:pt x="23087" y="930495"/>
                  </a:cubicBezTo>
                  <a:cubicBezTo>
                    <a:pt x="24616" y="936612"/>
                    <a:pt x="13148" y="935847"/>
                    <a:pt x="13912" y="928202"/>
                  </a:cubicBezTo>
                  <a:cubicBezTo>
                    <a:pt x="13912" y="920556"/>
                    <a:pt x="914" y="929731"/>
                    <a:pt x="6266" y="935083"/>
                  </a:cubicBezTo>
                  <a:cubicBezTo>
                    <a:pt x="10853" y="941200"/>
                    <a:pt x="4737" y="944258"/>
                    <a:pt x="4737" y="949610"/>
                  </a:cubicBezTo>
                  <a:cubicBezTo>
                    <a:pt x="4737" y="954962"/>
                    <a:pt x="13912" y="954197"/>
                    <a:pt x="17735" y="948081"/>
                  </a:cubicBezTo>
                  <a:cubicBezTo>
                    <a:pt x="21558" y="941964"/>
                    <a:pt x="27674" y="943493"/>
                    <a:pt x="29968" y="949610"/>
                  </a:cubicBezTo>
                  <a:cubicBezTo>
                    <a:pt x="32262" y="955727"/>
                    <a:pt x="23851" y="951139"/>
                    <a:pt x="23851" y="959549"/>
                  </a:cubicBezTo>
                  <a:cubicBezTo>
                    <a:pt x="23851" y="967960"/>
                    <a:pt x="18499" y="960314"/>
                    <a:pt x="13912" y="967195"/>
                  </a:cubicBezTo>
                  <a:cubicBezTo>
                    <a:pt x="9325" y="973312"/>
                    <a:pt x="31497" y="985545"/>
                    <a:pt x="38379" y="987074"/>
                  </a:cubicBezTo>
                  <a:cubicBezTo>
                    <a:pt x="45260" y="988604"/>
                    <a:pt x="52141" y="997014"/>
                    <a:pt x="65139" y="994720"/>
                  </a:cubicBezTo>
                  <a:cubicBezTo>
                    <a:pt x="78901" y="992426"/>
                    <a:pt x="104897" y="965666"/>
                    <a:pt x="108720" y="961079"/>
                  </a:cubicBezTo>
                  <a:cubicBezTo>
                    <a:pt x="112543" y="956491"/>
                    <a:pt x="119424" y="961843"/>
                    <a:pt x="124776" y="957256"/>
                  </a:cubicBezTo>
                  <a:cubicBezTo>
                    <a:pt x="130128" y="952668"/>
                    <a:pt x="127070" y="941964"/>
                    <a:pt x="130893" y="939670"/>
                  </a:cubicBezTo>
                  <a:cubicBezTo>
                    <a:pt x="134716" y="937377"/>
                    <a:pt x="137009" y="951139"/>
                    <a:pt x="140068" y="952668"/>
                  </a:cubicBezTo>
                  <a:cubicBezTo>
                    <a:pt x="143126" y="954197"/>
                    <a:pt x="145420" y="956491"/>
                    <a:pt x="145420" y="963372"/>
                  </a:cubicBezTo>
                  <a:cubicBezTo>
                    <a:pt x="148478" y="962608"/>
                    <a:pt x="150772" y="963372"/>
                    <a:pt x="152301" y="964137"/>
                  </a:cubicBezTo>
                  <a:cubicBezTo>
                    <a:pt x="156889" y="967960"/>
                    <a:pt x="157653" y="952668"/>
                    <a:pt x="157653" y="948081"/>
                  </a:cubicBezTo>
                  <a:cubicBezTo>
                    <a:pt x="157653" y="943493"/>
                    <a:pt x="162241" y="934318"/>
                    <a:pt x="160712" y="928202"/>
                  </a:cubicBezTo>
                  <a:cubicBezTo>
                    <a:pt x="159947" y="922085"/>
                    <a:pt x="173710" y="927437"/>
                    <a:pt x="176003" y="922085"/>
                  </a:cubicBezTo>
                  <a:cubicBezTo>
                    <a:pt x="178297" y="917497"/>
                    <a:pt x="179061" y="901441"/>
                    <a:pt x="175238" y="899148"/>
                  </a:cubicBezTo>
                  <a:cubicBezTo>
                    <a:pt x="170651" y="896854"/>
                    <a:pt x="169887" y="887679"/>
                    <a:pt x="174474" y="887679"/>
                  </a:cubicBezTo>
                  <a:cubicBezTo>
                    <a:pt x="179061" y="887679"/>
                    <a:pt x="184413" y="883856"/>
                    <a:pt x="183649" y="874681"/>
                  </a:cubicBezTo>
                  <a:cubicBezTo>
                    <a:pt x="182884" y="865506"/>
                    <a:pt x="169122" y="866271"/>
                    <a:pt x="168357" y="857096"/>
                  </a:cubicBezTo>
                  <a:cubicBezTo>
                    <a:pt x="167593" y="847921"/>
                    <a:pt x="175238" y="845627"/>
                    <a:pt x="169122" y="834158"/>
                  </a:cubicBezTo>
                  <a:cubicBezTo>
                    <a:pt x="163770" y="822689"/>
                    <a:pt x="171415" y="815808"/>
                    <a:pt x="169122" y="809692"/>
                  </a:cubicBezTo>
                  <a:cubicBezTo>
                    <a:pt x="166828" y="803575"/>
                    <a:pt x="164534" y="796694"/>
                    <a:pt x="171415" y="785225"/>
                  </a:cubicBezTo>
                  <a:cubicBezTo>
                    <a:pt x="178297" y="773756"/>
                    <a:pt x="190530" y="767640"/>
                    <a:pt x="194353" y="769169"/>
                  </a:cubicBezTo>
                  <a:cubicBezTo>
                    <a:pt x="198941" y="769933"/>
                    <a:pt x="206586" y="775285"/>
                    <a:pt x="209644" y="767640"/>
                  </a:cubicBezTo>
                  <a:cubicBezTo>
                    <a:pt x="212703" y="760758"/>
                    <a:pt x="212703" y="754642"/>
                    <a:pt x="209644" y="753877"/>
                  </a:cubicBezTo>
                  <a:cubicBezTo>
                    <a:pt x="206586" y="753113"/>
                    <a:pt x="197411" y="750819"/>
                    <a:pt x="204293" y="740879"/>
                  </a:cubicBezTo>
                  <a:cubicBezTo>
                    <a:pt x="211174" y="731704"/>
                    <a:pt x="218820" y="720236"/>
                    <a:pt x="219584" y="709531"/>
                  </a:cubicBezTo>
                  <a:cubicBezTo>
                    <a:pt x="220349" y="698827"/>
                    <a:pt x="217290" y="691181"/>
                    <a:pt x="220349" y="687359"/>
                  </a:cubicBezTo>
                  <a:cubicBezTo>
                    <a:pt x="223407" y="683536"/>
                    <a:pt x="231053" y="687359"/>
                    <a:pt x="237934" y="682771"/>
                  </a:cubicBezTo>
                  <a:cubicBezTo>
                    <a:pt x="244815" y="678184"/>
                    <a:pt x="238699" y="672067"/>
                    <a:pt x="242522" y="669009"/>
                  </a:cubicBezTo>
                  <a:cubicBezTo>
                    <a:pt x="245580" y="665186"/>
                    <a:pt x="250168" y="653717"/>
                    <a:pt x="254755" y="650659"/>
                  </a:cubicBezTo>
                  <a:cubicBezTo>
                    <a:pt x="259342" y="646836"/>
                    <a:pt x="263930" y="642248"/>
                    <a:pt x="260107" y="637661"/>
                  </a:cubicBezTo>
                  <a:cubicBezTo>
                    <a:pt x="257049" y="633073"/>
                    <a:pt x="266988" y="628486"/>
                    <a:pt x="266988" y="620075"/>
                  </a:cubicBezTo>
                  <a:cubicBezTo>
                    <a:pt x="266988" y="611665"/>
                    <a:pt x="277692" y="606313"/>
                    <a:pt x="284574" y="606313"/>
                  </a:cubicBezTo>
                  <a:cubicBezTo>
                    <a:pt x="291455" y="606313"/>
                    <a:pt x="302159" y="606313"/>
                    <a:pt x="302159" y="599432"/>
                  </a:cubicBezTo>
                  <a:cubicBezTo>
                    <a:pt x="302159" y="592550"/>
                    <a:pt x="297571" y="577259"/>
                    <a:pt x="307511" y="581846"/>
                  </a:cubicBezTo>
                  <a:cubicBezTo>
                    <a:pt x="317451" y="586434"/>
                    <a:pt x="325097" y="580317"/>
                    <a:pt x="331977" y="586434"/>
                  </a:cubicBezTo>
                  <a:cubicBezTo>
                    <a:pt x="338859" y="592550"/>
                    <a:pt x="347269" y="591021"/>
                    <a:pt x="347269" y="581846"/>
                  </a:cubicBezTo>
                  <a:cubicBezTo>
                    <a:pt x="347269" y="572671"/>
                    <a:pt x="350328" y="557380"/>
                    <a:pt x="360267" y="563496"/>
                  </a:cubicBezTo>
                  <a:cubicBezTo>
                    <a:pt x="361032" y="564261"/>
                    <a:pt x="361796" y="564261"/>
                    <a:pt x="362561" y="565026"/>
                  </a:cubicBezTo>
                  <a:cubicBezTo>
                    <a:pt x="365619" y="557380"/>
                    <a:pt x="371736" y="552028"/>
                    <a:pt x="377852" y="552792"/>
                  </a:cubicBezTo>
                  <a:cubicBezTo>
                    <a:pt x="387027" y="554321"/>
                    <a:pt x="392380" y="570378"/>
                    <a:pt x="403084" y="572671"/>
                  </a:cubicBezTo>
                  <a:cubicBezTo>
                    <a:pt x="413788" y="574965"/>
                    <a:pt x="425256" y="579553"/>
                    <a:pt x="428315" y="574201"/>
                  </a:cubicBezTo>
                  <a:cubicBezTo>
                    <a:pt x="431373" y="568084"/>
                    <a:pt x="439019" y="578023"/>
                    <a:pt x="445900" y="575730"/>
                  </a:cubicBezTo>
                  <a:cubicBezTo>
                    <a:pt x="452782" y="573436"/>
                    <a:pt x="452782" y="588728"/>
                    <a:pt x="458898" y="579553"/>
                  </a:cubicBezTo>
                  <a:cubicBezTo>
                    <a:pt x="465779" y="570378"/>
                    <a:pt x="458133" y="564261"/>
                    <a:pt x="468838" y="565790"/>
                  </a:cubicBezTo>
                  <a:cubicBezTo>
                    <a:pt x="479542" y="566555"/>
                    <a:pt x="473425" y="552792"/>
                    <a:pt x="473425" y="545146"/>
                  </a:cubicBezTo>
                  <a:cubicBezTo>
                    <a:pt x="473425" y="536736"/>
                    <a:pt x="487952" y="535971"/>
                    <a:pt x="487952" y="529090"/>
                  </a:cubicBezTo>
                  <a:cubicBezTo>
                    <a:pt x="487952" y="522209"/>
                    <a:pt x="507831" y="527561"/>
                    <a:pt x="510890" y="522974"/>
                  </a:cubicBezTo>
                  <a:cubicBezTo>
                    <a:pt x="513948" y="518386"/>
                    <a:pt x="525417" y="514563"/>
                    <a:pt x="530004" y="522974"/>
                  </a:cubicBezTo>
                  <a:cubicBezTo>
                    <a:pt x="534591" y="531384"/>
                    <a:pt x="552942" y="533678"/>
                    <a:pt x="554471" y="540559"/>
                  </a:cubicBezTo>
                  <a:cubicBezTo>
                    <a:pt x="555235" y="543617"/>
                    <a:pt x="554471" y="548969"/>
                    <a:pt x="554471" y="554321"/>
                  </a:cubicBezTo>
                  <a:cubicBezTo>
                    <a:pt x="557529" y="551263"/>
                    <a:pt x="561352" y="548969"/>
                    <a:pt x="565175" y="548969"/>
                  </a:cubicBezTo>
                  <a:cubicBezTo>
                    <a:pt x="572056" y="548969"/>
                    <a:pt x="578173" y="538265"/>
                    <a:pt x="584289" y="539794"/>
                  </a:cubicBezTo>
                  <a:cubicBezTo>
                    <a:pt x="589641" y="541324"/>
                    <a:pt x="594229" y="539794"/>
                    <a:pt x="595758" y="531384"/>
                  </a:cubicBezTo>
                  <a:cubicBezTo>
                    <a:pt x="594994" y="526032"/>
                    <a:pt x="584289" y="525267"/>
                    <a:pt x="583525" y="52985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5C337362-EA78-4860-A113-87F456763C4E}"/>
                </a:ext>
              </a:extLst>
            </p:cNvPr>
            <p:cNvSpPr/>
            <p:nvPr/>
          </p:nvSpPr>
          <p:spPr>
            <a:xfrm>
              <a:off x="7368257" y="3223945"/>
              <a:ext cx="111705" cy="98631"/>
            </a:xfrm>
            <a:custGeom>
              <a:avLst/>
              <a:gdLst>
                <a:gd name="connsiteX0" fmla="*/ 11469 w 111705"/>
                <a:gd name="connsiteY0" fmla="*/ 68048 h 98631"/>
                <a:gd name="connsiteX1" fmla="*/ 0 w 111705"/>
                <a:gd name="connsiteY1" fmla="*/ 62696 h 98631"/>
                <a:gd name="connsiteX2" fmla="*/ 7646 w 111705"/>
                <a:gd name="connsiteY2" fmla="*/ 75694 h 98631"/>
                <a:gd name="connsiteX3" fmla="*/ 22937 w 111705"/>
                <a:gd name="connsiteY3" fmla="*/ 85633 h 98631"/>
                <a:gd name="connsiteX4" fmla="*/ 26760 w 111705"/>
                <a:gd name="connsiteY4" fmla="*/ 85633 h 98631"/>
                <a:gd name="connsiteX5" fmla="*/ 22173 w 111705"/>
                <a:gd name="connsiteY5" fmla="*/ 72635 h 98631"/>
                <a:gd name="connsiteX6" fmla="*/ 11469 w 111705"/>
                <a:gd name="connsiteY6" fmla="*/ 68048 h 98631"/>
                <a:gd name="connsiteX7" fmla="*/ 109335 w 111705"/>
                <a:gd name="connsiteY7" fmla="*/ 32877 h 98631"/>
                <a:gd name="connsiteX8" fmla="*/ 88692 w 111705"/>
                <a:gd name="connsiteY8" fmla="*/ 4588 h 98631"/>
                <a:gd name="connsiteX9" fmla="*/ 73400 w 111705"/>
                <a:gd name="connsiteY9" fmla="*/ 16056 h 98631"/>
                <a:gd name="connsiteX10" fmla="*/ 63461 w 111705"/>
                <a:gd name="connsiteY10" fmla="*/ 16056 h 98631"/>
                <a:gd name="connsiteX11" fmla="*/ 45875 w 111705"/>
                <a:gd name="connsiteY11" fmla="*/ 3058 h 98631"/>
                <a:gd name="connsiteX12" fmla="*/ 38229 w 111705"/>
                <a:gd name="connsiteY12" fmla="*/ 0 h 98631"/>
                <a:gd name="connsiteX13" fmla="*/ 33642 w 111705"/>
                <a:gd name="connsiteY13" fmla="*/ 9175 h 98631"/>
                <a:gd name="connsiteX14" fmla="*/ 41288 w 111705"/>
                <a:gd name="connsiteY14" fmla="*/ 19879 h 98631"/>
                <a:gd name="connsiteX15" fmla="*/ 23702 w 111705"/>
                <a:gd name="connsiteY15" fmla="*/ 18350 h 98631"/>
                <a:gd name="connsiteX16" fmla="*/ 7646 w 111705"/>
                <a:gd name="connsiteY16" fmla="*/ 12998 h 98631"/>
                <a:gd name="connsiteX17" fmla="*/ 15292 w 111705"/>
                <a:gd name="connsiteY17" fmla="*/ 32112 h 98631"/>
                <a:gd name="connsiteX18" fmla="*/ 23702 w 111705"/>
                <a:gd name="connsiteY18" fmla="*/ 51227 h 98631"/>
                <a:gd name="connsiteX19" fmla="*/ 38229 w 111705"/>
                <a:gd name="connsiteY19" fmla="*/ 69577 h 98631"/>
                <a:gd name="connsiteX20" fmla="*/ 42817 w 111705"/>
                <a:gd name="connsiteY20" fmla="*/ 81810 h 98631"/>
                <a:gd name="connsiteX21" fmla="*/ 70342 w 111705"/>
                <a:gd name="connsiteY21" fmla="*/ 63460 h 98631"/>
                <a:gd name="connsiteX22" fmla="*/ 74929 w 111705"/>
                <a:gd name="connsiteY22" fmla="*/ 85633 h 98631"/>
                <a:gd name="connsiteX23" fmla="*/ 91750 w 111705"/>
                <a:gd name="connsiteY23" fmla="*/ 98631 h 98631"/>
                <a:gd name="connsiteX24" fmla="*/ 95573 w 111705"/>
                <a:gd name="connsiteY24" fmla="*/ 84104 h 98631"/>
                <a:gd name="connsiteX25" fmla="*/ 109335 w 111705"/>
                <a:gd name="connsiteY25" fmla="*/ 32877 h 9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705" h="98631">
                  <a:moveTo>
                    <a:pt x="11469" y="68048"/>
                  </a:moveTo>
                  <a:cubicBezTo>
                    <a:pt x="9175" y="67283"/>
                    <a:pt x="4588" y="63460"/>
                    <a:pt x="0" y="62696"/>
                  </a:cubicBezTo>
                  <a:cubicBezTo>
                    <a:pt x="1529" y="67283"/>
                    <a:pt x="1529" y="72635"/>
                    <a:pt x="7646" y="75694"/>
                  </a:cubicBezTo>
                  <a:cubicBezTo>
                    <a:pt x="17586" y="80281"/>
                    <a:pt x="3059" y="82575"/>
                    <a:pt x="22937" y="85633"/>
                  </a:cubicBezTo>
                  <a:cubicBezTo>
                    <a:pt x="24467" y="85633"/>
                    <a:pt x="25232" y="85633"/>
                    <a:pt x="26760" y="85633"/>
                  </a:cubicBezTo>
                  <a:cubicBezTo>
                    <a:pt x="27525" y="80281"/>
                    <a:pt x="26760" y="78752"/>
                    <a:pt x="22173" y="72635"/>
                  </a:cubicBezTo>
                  <a:cubicBezTo>
                    <a:pt x="16056" y="65754"/>
                    <a:pt x="14527" y="69577"/>
                    <a:pt x="11469" y="68048"/>
                  </a:cubicBezTo>
                  <a:moveTo>
                    <a:pt x="109335" y="32877"/>
                  </a:moveTo>
                  <a:cubicBezTo>
                    <a:pt x="106277" y="27525"/>
                    <a:pt x="97867" y="16821"/>
                    <a:pt x="88692" y="4588"/>
                  </a:cubicBezTo>
                  <a:cubicBezTo>
                    <a:pt x="85633" y="13762"/>
                    <a:pt x="75694" y="10704"/>
                    <a:pt x="73400" y="16056"/>
                  </a:cubicBezTo>
                  <a:cubicBezTo>
                    <a:pt x="71106" y="21408"/>
                    <a:pt x="66519" y="15292"/>
                    <a:pt x="63461" y="16056"/>
                  </a:cubicBezTo>
                  <a:cubicBezTo>
                    <a:pt x="60402" y="16821"/>
                    <a:pt x="53521" y="3823"/>
                    <a:pt x="45875" y="3058"/>
                  </a:cubicBezTo>
                  <a:cubicBezTo>
                    <a:pt x="43581" y="3058"/>
                    <a:pt x="41288" y="1529"/>
                    <a:pt x="38229" y="0"/>
                  </a:cubicBezTo>
                  <a:cubicBezTo>
                    <a:pt x="35171" y="3058"/>
                    <a:pt x="32877" y="6881"/>
                    <a:pt x="33642" y="9175"/>
                  </a:cubicBezTo>
                  <a:cubicBezTo>
                    <a:pt x="35935" y="12998"/>
                    <a:pt x="44346" y="16056"/>
                    <a:pt x="41288" y="19879"/>
                  </a:cubicBezTo>
                  <a:cubicBezTo>
                    <a:pt x="38229" y="23702"/>
                    <a:pt x="26760" y="22173"/>
                    <a:pt x="23702" y="18350"/>
                  </a:cubicBezTo>
                  <a:cubicBezTo>
                    <a:pt x="20644" y="14527"/>
                    <a:pt x="9940" y="9175"/>
                    <a:pt x="7646" y="12998"/>
                  </a:cubicBezTo>
                  <a:cubicBezTo>
                    <a:pt x="5352" y="17585"/>
                    <a:pt x="16821" y="26760"/>
                    <a:pt x="15292" y="32112"/>
                  </a:cubicBezTo>
                  <a:cubicBezTo>
                    <a:pt x="13763" y="38229"/>
                    <a:pt x="23702" y="44346"/>
                    <a:pt x="23702" y="51227"/>
                  </a:cubicBezTo>
                  <a:cubicBezTo>
                    <a:pt x="23702" y="58108"/>
                    <a:pt x="38229" y="63460"/>
                    <a:pt x="38229" y="69577"/>
                  </a:cubicBezTo>
                  <a:cubicBezTo>
                    <a:pt x="38229" y="72635"/>
                    <a:pt x="40523" y="77223"/>
                    <a:pt x="42817" y="81810"/>
                  </a:cubicBezTo>
                  <a:cubicBezTo>
                    <a:pt x="54286" y="76458"/>
                    <a:pt x="63461" y="67283"/>
                    <a:pt x="70342" y="63460"/>
                  </a:cubicBezTo>
                  <a:cubicBezTo>
                    <a:pt x="81046" y="57344"/>
                    <a:pt x="76458" y="81810"/>
                    <a:pt x="74929" y="85633"/>
                  </a:cubicBezTo>
                  <a:cubicBezTo>
                    <a:pt x="73400" y="87927"/>
                    <a:pt x="82575" y="94808"/>
                    <a:pt x="91750" y="98631"/>
                  </a:cubicBezTo>
                  <a:cubicBezTo>
                    <a:pt x="91750" y="93279"/>
                    <a:pt x="92515" y="87927"/>
                    <a:pt x="95573" y="84104"/>
                  </a:cubicBezTo>
                  <a:cubicBezTo>
                    <a:pt x="107041" y="69577"/>
                    <a:pt x="116216" y="45110"/>
                    <a:pt x="109335" y="328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ECAB0DA1-FDFE-47D5-B0FC-9BB25EB6498E}"/>
                </a:ext>
              </a:extLst>
            </p:cNvPr>
            <p:cNvSpPr/>
            <p:nvPr/>
          </p:nvSpPr>
          <p:spPr>
            <a:xfrm>
              <a:off x="6493780" y="3065677"/>
              <a:ext cx="265118" cy="305832"/>
            </a:xfrm>
            <a:custGeom>
              <a:avLst/>
              <a:gdLst>
                <a:gd name="connsiteX0" fmla="*/ 219232 w 265118"/>
                <a:gd name="connsiteY0" fmla="*/ 171266 h 305832"/>
                <a:gd name="connsiteX1" fmla="*/ 202411 w 265118"/>
                <a:gd name="connsiteY1" fmla="*/ 156739 h 305832"/>
                <a:gd name="connsiteX2" fmla="*/ 166476 w 265118"/>
                <a:gd name="connsiteY2" fmla="*/ 117745 h 305832"/>
                <a:gd name="connsiteX3" fmla="*/ 133599 w 265118"/>
                <a:gd name="connsiteY3" fmla="*/ 82575 h 305832"/>
                <a:gd name="connsiteX4" fmla="*/ 133599 w 265118"/>
                <a:gd name="connsiteY4" fmla="*/ 58108 h 305832"/>
                <a:gd name="connsiteX5" fmla="*/ 143538 w 265118"/>
                <a:gd name="connsiteY5" fmla="*/ 44346 h 305832"/>
                <a:gd name="connsiteX6" fmla="*/ 145068 w 265118"/>
                <a:gd name="connsiteY6" fmla="*/ 12233 h 305832"/>
                <a:gd name="connsiteX7" fmla="*/ 133599 w 265118"/>
                <a:gd name="connsiteY7" fmla="*/ 9940 h 305832"/>
                <a:gd name="connsiteX8" fmla="*/ 129011 w 265118"/>
                <a:gd name="connsiteY8" fmla="*/ 0 h 305832"/>
                <a:gd name="connsiteX9" fmla="*/ 110661 w 265118"/>
                <a:gd name="connsiteY9" fmla="*/ 3058 h 305832"/>
                <a:gd name="connsiteX10" fmla="*/ 96134 w 265118"/>
                <a:gd name="connsiteY10" fmla="*/ 7646 h 305832"/>
                <a:gd name="connsiteX11" fmla="*/ 93076 w 265118"/>
                <a:gd name="connsiteY11" fmla="*/ 6117 h 305832"/>
                <a:gd name="connsiteX12" fmla="*/ 88488 w 265118"/>
                <a:gd name="connsiteY12" fmla="*/ 10704 h 305832"/>
                <a:gd name="connsiteX13" fmla="*/ 84665 w 265118"/>
                <a:gd name="connsiteY13" fmla="*/ 16821 h 305832"/>
                <a:gd name="connsiteX14" fmla="*/ 77785 w 265118"/>
                <a:gd name="connsiteY14" fmla="*/ 19879 h 305832"/>
                <a:gd name="connsiteX15" fmla="*/ 67080 w 265118"/>
                <a:gd name="connsiteY15" fmla="*/ 22937 h 305832"/>
                <a:gd name="connsiteX16" fmla="*/ 58670 w 265118"/>
                <a:gd name="connsiteY16" fmla="*/ 28289 h 305832"/>
                <a:gd name="connsiteX17" fmla="*/ 52553 w 265118"/>
                <a:gd name="connsiteY17" fmla="*/ 36700 h 305832"/>
                <a:gd name="connsiteX18" fmla="*/ 39555 w 265118"/>
                <a:gd name="connsiteY18" fmla="*/ 19879 h 305832"/>
                <a:gd name="connsiteX19" fmla="*/ 28087 w 265118"/>
                <a:gd name="connsiteY19" fmla="*/ 37464 h 305832"/>
                <a:gd name="connsiteX20" fmla="*/ 8207 w 265118"/>
                <a:gd name="connsiteY20" fmla="*/ 38994 h 305832"/>
                <a:gd name="connsiteX21" fmla="*/ 10501 w 265118"/>
                <a:gd name="connsiteY21" fmla="*/ 50462 h 305832"/>
                <a:gd name="connsiteX22" fmla="*/ 5914 w 265118"/>
                <a:gd name="connsiteY22" fmla="*/ 60402 h 305832"/>
                <a:gd name="connsiteX23" fmla="*/ 1326 w 265118"/>
                <a:gd name="connsiteY23" fmla="*/ 66519 h 305832"/>
                <a:gd name="connsiteX24" fmla="*/ 8207 w 265118"/>
                <a:gd name="connsiteY24" fmla="*/ 78752 h 305832"/>
                <a:gd name="connsiteX25" fmla="*/ 13560 w 265118"/>
                <a:gd name="connsiteY25" fmla="*/ 90985 h 305832"/>
                <a:gd name="connsiteX26" fmla="*/ 24264 w 265118"/>
                <a:gd name="connsiteY26" fmla="*/ 94808 h 305832"/>
                <a:gd name="connsiteX27" fmla="*/ 21970 w 265118"/>
                <a:gd name="connsiteY27" fmla="*/ 103218 h 305832"/>
                <a:gd name="connsiteX28" fmla="*/ 33438 w 265118"/>
                <a:gd name="connsiteY28" fmla="*/ 100160 h 305832"/>
                <a:gd name="connsiteX29" fmla="*/ 49495 w 265118"/>
                <a:gd name="connsiteY29" fmla="*/ 85633 h 305832"/>
                <a:gd name="connsiteX30" fmla="*/ 82372 w 265118"/>
                <a:gd name="connsiteY30" fmla="*/ 100160 h 305832"/>
                <a:gd name="connsiteX31" fmla="*/ 89253 w 265118"/>
                <a:gd name="connsiteY31" fmla="*/ 114687 h 305832"/>
                <a:gd name="connsiteX32" fmla="*/ 111426 w 265118"/>
                <a:gd name="connsiteY32" fmla="*/ 144506 h 305832"/>
                <a:gd name="connsiteX33" fmla="*/ 142774 w 265118"/>
                <a:gd name="connsiteY33" fmla="*/ 172795 h 305832"/>
                <a:gd name="connsiteX34" fmla="*/ 164946 w 265118"/>
                <a:gd name="connsiteY34" fmla="*/ 182735 h 305832"/>
                <a:gd name="connsiteX35" fmla="*/ 184826 w 265118"/>
                <a:gd name="connsiteY35" fmla="*/ 196497 h 305832"/>
                <a:gd name="connsiteX36" fmla="*/ 201646 w 265118"/>
                <a:gd name="connsiteY36" fmla="*/ 211024 h 305832"/>
                <a:gd name="connsiteX37" fmla="*/ 209292 w 265118"/>
                <a:gd name="connsiteY37" fmla="*/ 225551 h 305832"/>
                <a:gd name="connsiteX38" fmla="*/ 210057 w 265118"/>
                <a:gd name="connsiteY38" fmla="*/ 251547 h 305832"/>
                <a:gd name="connsiteX39" fmla="*/ 210821 w 265118"/>
                <a:gd name="connsiteY39" fmla="*/ 270662 h 305832"/>
                <a:gd name="connsiteX40" fmla="*/ 222290 w 265118"/>
                <a:gd name="connsiteY40" fmla="*/ 250783 h 305832"/>
                <a:gd name="connsiteX41" fmla="*/ 236052 w 265118"/>
                <a:gd name="connsiteY41" fmla="*/ 236256 h 305832"/>
                <a:gd name="connsiteX42" fmla="*/ 225349 w 265118"/>
                <a:gd name="connsiteY42" fmla="*/ 217141 h 305832"/>
                <a:gd name="connsiteX43" fmla="*/ 247521 w 265118"/>
                <a:gd name="connsiteY43" fmla="*/ 206437 h 305832"/>
                <a:gd name="connsiteX44" fmla="*/ 265107 w 265118"/>
                <a:gd name="connsiteY44" fmla="*/ 207202 h 305832"/>
                <a:gd name="connsiteX45" fmla="*/ 219232 w 265118"/>
                <a:gd name="connsiteY45" fmla="*/ 171266 h 305832"/>
                <a:gd name="connsiteX46" fmla="*/ 51024 w 265118"/>
                <a:gd name="connsiteY46" fmla="*/ 182735 h 305832"/>
                <a:gd name="connsiteX47" fmla="*/ 34203 w 265118"/>
                <a:gd name="connsiteY47" fmla="*/ 187322 h 305832"/>
                <a:gd name="connsiteX48" fmla="*/ 42613 w 265118"/>
                <a:gd name="connsiteY48" fmla="*/ 218670 h 305832"/>
                <a:gd name="connsiteX49" fmla="*/ 52553 w 265118"/>
                <a:gd name="connsiteY49" fmla="*/ 242372 h 305832"/>
                <a:gd name="connsiteX50" fmla="*/ 68609 w 265118"/>
                <a:gd name="connsiteY50" fmla="*/ 231668 h 305832"/>
                <a:gd name="connsiteX51" fmla="*/ 72432 w 265118"/>
                <a:gd name="connsiteY51" fmla="*/ 191910 h 305832"/>
                <a:gd name="connsiteX52" fmla="*/ 51024 w 265118"/>
                <a:gd name="connsiteY52" fmla="*/ 182735 h 305832"/>
                <a:gd name="connsiteX53" fmla="*/ 184061 w 265118"/>
                <a:gd name="connsiteY53" fmla="*/ 264545 h 305832"/>
                <a:gd name="connsiteX54" fmla="*/ 155771 w 265118"/>
                <a:gd name="connsiteY54" fmla="*/ 264545 h 305832"/>
                <a:gd name="connsiteX55" fmla="*/ 135892 w 265118"/>
                <a:gd name="connsiteY55" fmla="*/ 274485 h 305832"/>
                <a:gd name="connsiteX56" fmla="*/ 159594 w 265118"/>
                <a:gd name="connsiteY56" fmla="*/ 288247 h 305832"/>
                <a:gd name="connsiteX57" fmla="*/ 186355 w 265118"/>
                <a:gd name="connsiteY57" fmla="*/ 305833 h 305832"/>
                <a:gd name="connsiteX58" fmla="*/ 192472 w 265118"/>
                <a:gd name="connsiteY58" fmla="*/ 289012 h 305832"/>
                <a:gd name="connsiteX59" fmla="*/ 202411 w 265118"/>
                <a:gd name="connsiteY59" fmla="*/ 266074 h 305832"/>
                <a:gd name="connsiteX60" fmla="*/ 184061 w 265118"/>
                <a:gd name="connsiteY60" fmla="*/ 264545 h 3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118" h="305832">
                  <a:moveTo>
                    <a:pt x="219232" y="171266"/>
                  </a:moveTo>
                  <a:cubicBezTo>
                    <a:pt x="210057" y="165150"/>
                    <a:pt x="216174" y="155975"/>
                    <a:pt x="202411" y="156739"/>
                  </a:cubicBezTo>
                  <a:cubicBezTo>
                    <a:pt x="188649" y="157504"/>
                    <a:pt x="171828" y="139154"/>
                    <a:pt x="166476" y="117745"/>
                  </a:cubicBezTo>
                  <a:cubicBezTo>
                    <a:pt x="161124" y="96337"/>
                    <a:pt x="139715" y="95573"/>
                    <a:pt x="133599" y="82575"/>
                  </a:cubicBezTo>
                  <a:cubicBezTo>
                    <a:pt x="128247" y="70341"/>
                    <a:pt x="138951" y="68812"/>
                    <a:pt x="133599" y="58108"/>
                  </a:cubicBezTo>
                  <a:cubicBezTo>
                    <a:pt x="130540" y="51992"/>
                    <a:pt x="136657" y="47404"/>
                    <a:pt x="143538" y="44346"/>
                  </a:cubicBezTo>
                  <a:cubicBezTo>
                    <a:pt x="142774" y="32877"/>
                    <a:pt x="143538" y="19879"/>
                    <a:pt x="145068" y="12233"/>
                  </a:cubicBezTo>
                  <a:cubicBezTo>
                    <a:pt x="139715" y="11469"/>
                    <a:pt x="135128" y="10704"/>
                    <a:pt x="133599" y="9940"/>
                  </a:cubicBezTo>
                  <a:cubicBezTo>
                    <a:pt x="131305" y="8410"/>
                    <a:pt x="130540" y="0"/>
                    <a:pt x="129011" y="0"/>
                  </a:cubicBezTo>
                  <a:cubicBezTo>
                    <a:pt x="127482" y="0"/>
                    <a:pt x="112955" y="0"/>
                    <a:pt x="110661" y="3058"/>
                  </a:cubicBezTo>
                  <a:cubicBezTo>
                    <a:pt x="108368" y="6117"/>
                    <a:pt x="100722" y="10704"/>
                    <a:pt x="96134" y="7646"/>
                  </a:cubicBezTo>
                  <a:cubicBezTo>
                    <a:pt x="95370" y="6881"/>
                    <a:pt x="94605" y="6117"/>
                    <a:pt x="93076" y="6117"/>
                  </a:cubicBezTo>
                  <a:lnTo>
                    <a:pt x="88488" y="10704"/>
                  </a:lnTo>
                  <a:cubicBezTo>
                    <a:pt x="88488" y="10704"/>
                    <a:pt x="87724" y="16821"/>
                    <a:pt x="84665" y="16821"/>
                  </a:cubicBezTo>
                  <a:cubicBezTo>
                    <a:pt x="81607" y="16821"/>
                    <a:pt x="77785" y="14527"/>
                    <a:pt x="77785" y="19879"/>
                  </a:cubicBezTo>
                  <a:cubicBezTo>
                    <a:pt x="77785" y="25231"/>
                    <a:pt x="70139" y="23702"/>
                    <a:pt x="67080" y="22937"/>
                  </a:cubicBezTo>
                  <a:cubicBezTo>
                    <a:pt x="64022" y="22173"/>
                    <a:pt x="58670" y="23702"/>
                    <a:pt x="58670" y="28289"/>
                  </a:cubicBezTo>
                  <a:cubicBezTo>
                    <a:pt x="58670" y="32877"/>
                    <a:pt x="57905" y="42052"/>
                    <a:pt x="52553" y="36700"/>
                  </a:cubicBezTo>
                  <a:cubicBezTo>
                    <a:pt x="47201" y="31348"/>
                    <a:pt x="41849" y="18350"/>
                    <a:pt x="39555" y="19879"/>
                  </a:cubicBezTo>
                  <a:cubicBezTo>
                    <a:pt x="37261" y="21408"/>
                    <a:pt x="32674" y="37464"/>
                    <a:pt x="28087" y="37464"/>
                  </a:cubicBezTo>
                  <a:cubicBezTo>
                    <a:pt x="25028" y="37464"/>
                    <a:pt x="15089" y="38229"/>
                    <a:pt x="8207" y="38994"/>
                  </a:cubicBezTo>
                  <a:cubicBezTo>
                    <a:pt x="6678" y="45110"/>
                    <a:pt x="8207" y="48933"/>
                    <a:pt x="10501" y="50462"/>
                  </a:cubicBezTo>
                  <a:cubicBezTo>
                    <a:pt x="12795" y="51992"/>
                    <a:pt x="8972" y="58873"/>
                    <a:pt x="5914" y="60402"/>
                  </a:cubicBezTo>
                  <a:cubicBezTo>
                    <a:pt x="2855" y="61931"/>
                    <a:pt x="-2497" y="60402"/>
                    <a:pt x="1326" y="66519"/>
                  </a:cubicBezTo>
                  <a:cubicBezTo>
                    <a:pt x="5149" y="72635"/>
                    <a:pt x="11266" y="72635"/>
                    <a:pt x="8207" y="78752"/>
                  </a:cubicBezTo>
                  <a:cubicBezTo>
                    <a:pt x="4384" y="84869"/>
                    <a:pt x="8207" y="90221"/>
                    <a:pt x="13560" y="90985"/>
                  </a:cubicBezTo>
                  <a:cubicBezTo>
                    <a:pt x="18912" y="91750"/>
                    <a:pt x="25793" y="90221"/>
                    <a:pt x="24264" y="94808"/>
                  </a:cubicBezTo>
                  <a:cubicBezTo>
                    <a:pt x="23499" y="97102"/>
                    <a:pt x="21970" y="100160"/>
                    <a:pt x="21970" y="103218"/>
                  </a:cubicBezTo>
                  <a:cubicBezTo>
                    <a:pt x="25793" y="101689"/>
                    <a:pt x="29616" y="101689"/>
                    <a:pt x="33438" y="100160"/>
                  </a:cubicBezTo>
                  <a:cubicBezTo>
                    <a:pt x="40320" y="96337"/>
                    <a:pt x="37261" y="89456"/>
                    <a:pt x="49495" y="85633"/>
                  </a:cubicBezTo>
                  <a:cubicBezTo>
                    <a:pt x="61728" y="81810"/>
                    <a:pt x="77020" y="92514"/>
                    <a:pt x="82372" y="100160"/>
                  </a:cubicBezTo>
                  <a:cubicBezTo>
                    <a:pt x="86959" y="107806"/>
                    <a:pt x="88488" y="108571"/>
                    <a:pt x="89253" y="114687"/>
                  </a:cubicBezTo>
                  <a:cubicBezTo>
                    <a:pt x="90018" y="120804"/>
                    <a:pt x="94605" y="133037"/>
                    <a:pt x="111426" y="144506"/>
                  </a:cubicBezTo>
                  <a:cubicBezTo>
                    <a:pt x="128247" y="155975"/>
                    <a:pt x="134363" y="168208"/>
                    <a:pt x="142774" y="172795"/>
                  </a:cubicBezTo>
                  <a:cubicBezTo>
                    <a:pt x="151184" y="177383"/>
                    <a:pt x="159594" y="176618"/>
                    <a:pt x="164946" y="182735"/>
                  </a:cubicBezTo>
                  <a:cubicBezTo>
                    <a:pt x="170299" y="188852"/>
                    <a:pt x="177180" y="192674"/>
                    <a:pt x="184826" y="196497"/>
                  </a:cubicBezTo>
                  <a:cubicBezTo>
                    <a:pt x="193236" y="200320"/>
                    <a:pt x="193236" y="209495"/>
                    <a:pt x="201646" y="211024"/>
                  </a:cubicBezTo>
                  <a:cubicBezTo>
                    <a:pt x="209292" y="211789"/>
                    <a:pt x="204705" y="219435"/>
                    <a:pt x="209292" y="225551"/>
                  </a:cubicBezTo>
                  <a:cubicBezTo>
                    <a:pt x="213880" y="231668"/>
                    <a:pt x="215409" y="244666"/>
                    <a:pt x="210057" y="251547"/>
                  </a:cubicBezTo>
                  <a:cubicBezTo>
                    <a:pt x="204705" y="258428"/>
                    <a:pt x="207763" y="270662"/>
                    <a:pt x="210821" y="270662"/>
                  </a:cubicBezTo>
                  <a:cubicBezTo>
                    <a:pt x="213880" y="270662"/>
                    <a:pt x="221526" y="257664"/>
                    <a:pt x="222290" y="250783"/>
                  </a:cubicBezTo>
                  <a:cubicBezTo>
                    <a:pt x="223055" y="243901"/>
                    <a:pt x="229936" y="243901"/>
                    <a:pt x="236052" y="236256"/>
                  </a:cubicBezTo>
                  <a:cubicBezTo>
                    <a:pt x="241405" y="228610"/>
                    <a:pt x="227642" y="227081"/>
                    <a:pt x="225349" y="217141"/>
                  </a:cubicBezTo>
                  <a:cubicBezTo>
                    <a:pt x="223055" y="207202"/>
                    <a:pt x="235288" y="198791"/>
                    <a:pt x="247521" y="206437"/>
                  </a:cubicBezTo>
                  <a:cubicBezTo>
                    <a:pt x="259755" y="214083"/>
                    <a:pt x="264342" y="219435"/>
                    <a:pt x="265107" y="207202"/>
                  </a:cubicBezTo>
                  <a:cubicBezTo>
                    <a:pt x="265871" y="193439"/>
                    <a:pt x="228407" y="177383"/>
                    <a:pt x="219232" y="171266"/>
                  </a:cubicBezTo>
                  <a:moveTo>
                    <a:pt x="51024" y="182735"/>
                  </a:moveTo>
                  <a:cubicBezTo>
                    <a:pt x="43378" y="189616"/>
                    <a:pt x="37261" y="181206"/>
                    <a:pt x="34203" y="187322"/>
                  </a:cubicBezTo>
                  <a:cubicBezTo>
                    <a:pt x="30380" y="194204"/>
                    <a:pt x="45672" y="204908"/>
                    <a:pt x="42613" y="218670"/>
                  </a:cubicBezTo>
                  <a:cubicBezTo>
                    <a:pt x="39555" y="232433"/>
                    <a:pt x="44143" y="250018"/>
                    <a:pt x="52553" y="242372"/>
                  </a:cubicBezTo>
                  <a:cubicBezTo>
                    <a:pt x="60199" y="233962"/>
                    <a:pt x="64022" y="237785"/>
                    <a:pt x="68609" y="231668"/>
                  </a:cubicBezTo>
                  <a:cubicBezTo>
                    <a:pt x="73197" y="225551"/>
                    <a:pt x="69374" y="202614"/>
                    <a:pt x="72432" y="191910"/>
                  </a:cubicBezTo>
                  <a:cubicBezTo>
                    <a:pt x="75490" y="181206"/>
                    <a:pt x="58670" y="175854"/>
                    <a:pt x="51024" y="182735"/>
                  </a:cubicBezTo>
                  <a:moveTo>
                    <a:pt x="184061" y="264545"/>
                  </a:moveTo>
                  <a:cubicBezTo>
                    <a:pt x="170299" y="267603"/>
                    <a:pt x="164182" y="269133"/>
                    <a:pt x="155771" y="264545"/>
                  </a:cubicBezTo>
                  <a:cubicBezTo>
                    <a:pt x="147361" y="259958"/>
                    <a:pt x="134363" y="268368"/>
                    <a:pt x="135892" y="274485"/>
                  </a:cubicBezTo>
                  <a:cubicBezTo>
                    <a:pt x="137422" y="278308"/>
                    <a:pt x="142774" y="283660"/>
                    <a:pt x="159594" y="288247"/>
                  </a:cubicBezTo>
                  <a:cubicBezTo>
                    <a:pt x="176415" y="292835"/>
                    <a:pt x="178709" y="305068"/>
                    <a:pt x="186355" y="305833"/>
                  </a:cubicBezTo>
                  <a:cubicBezTo>
                    <a:pt x="193236" y="305833"/>
                    <a:pt x="194000" y="298951"/>
                    <a:pt x="192472" y="289012"/>
                  </a:cubicBezTo>
                  <a:cubicBezTo>
                    <a:pt x="190942" y="279072"/>
                    <a:pt x="200882" y="268368"/>
                    <a:pt x="202411" y="266074"/>
                  </a:cubicBezTo>
                  <a:cubicBezTo>
                    <a:pt x="203176" y="264545"/>
                    <a:pt x="197823" y="261487"/>
                    <a:pt x="184061" y="2645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9B66F360-A9DB-4F63-A54F-82D0425BF491}"/>
                </a:ext>
              </a:extLst>
            </p:cNvPr>
            <p:cNvSpPr/>
            <p:nvPr/>
          </p:nvSpPr>
          <p:spPr>
            <a:xfrm>
              <a:off x="6493780" y="3065677"/>
              <a:ext cx="265118" cy="305832"/>
            </a:xfrm>
            <a:custGeom>
              <a:avLst/>
              <a:gdLst>
                <a:gd name="connsiteX0" fmla="*/ 219232 w 265118"/>
                <a:gd name="connsiteY0" fmla="*/ 171266 h 305832"/>
                <a:gd name="connsiteX1" fmla="*/ 202411 w 265118"/>
                <a:gd name="connsiteY1" fmla="*/ 156739 h 305832"/>
                <a:gd name="connsiteX2" fmla="*/ 166476 w 265118"/>
                <a:gd name="connsiteY2" fmla="*/ 117745 h 305832"/>
                <a:gd name="connsiteX3" fmla="*/ 133599 w 265118"/>
                <a:gd name="connsiteY3" fmla="*/ 82575 h 305832"/>
                <a:gd name="connsiteX4" fmla="*/ 133599 w 265118"/>
                <a:gd name="connsiteY4" fmla="*/ 58108 h 305832"/>
                <a:gd name="connsiteX5" fmla="*/ 143538 w 265118"/>
                <a:gd name="connsiteY5" fmla="*/ 44346 h 305832"/>
                <a:gd name="connsiteX6" fmla="*/ 145068 w 265118"/>
                <a:gd name="connsiteY6" fmla="*/ 12233 h 305832"/>
                <a:gd name="connsiteX7" fmla="*/ 133599 w 265118"/>
                <a:gd name="connsiteY7" fmla="*/ 9940 h 305832"/>
                <a:gd name="connsiteX8" fmla="*/ 129011 w 265118"/>
                <a:gd name="connsiteY8" fmla="*/ 0 h 305832"/>
                <a:gd name="connsiteX9" fmla="*/ 110661 w 265118"/>
                <a:gd name="connsiteY9" fmla="*/ 3058 h 305832"/>
                <a:gd name="connsiteX10" fmla="*/ 96134 w 265118"/>
                <a:gd name="connsiteY10" fmla="*/ 7646 h 305832"/>
                <a:gd name="connsiteX11" fmla="*/ 93076 w 265118"/>
                <a:gd name="connsiteY11" fmla="*/ 6117 h 305832"/>
                <a:gd name="connsiteX12" fmla="*/ 88488 w 265118"/>
                <a:gd name="connsiteY12" fmla="*/ 10704 h 305832"/>
                <a:gd name="connsiteX13" fmla="*/ 84665 w 265118"/>
                <a:gd name="connsiteY13" fmla="*/ 16821 h 305832"/>
                <a:gd name="connsiteX14" fmla="*/ 77785 w 265118"/>
                <a:gd name="connsiteY14" fmla="*/ 19879 h 305832"/>
                <a:gd name="connsiteX15" fmla="*/ 67080 w 265118"/>
                <a:gd name="connsiteY15" fmla="*/ 22937 h 305832"/>
                <a:gd name="connsiteX16" fmla="*/ 58670 w 265118"/>
                <a:gd name="connsiteY16" fmla="*/ 28289 h 305832"/>
                <a:gd name="connsiteX17" fmla="*/ 52553 w 265118"/>
                <a:gd name="connsiteY17" fmla="*/ 36700 h 305832"/>
                <a:gd name="connsiteX18" fmla="*/ 39555 w 265118"/>
                <a:gd name="connsiteY18" fmla="*/ 19879 h 305832"/>
                <a:gd name="connsiteX19" fmla="*/ 28087 w 265118"/>
                <a:gd name="connsiteY19" fmla="*/ 37464 h 305832"/>
                <a:gd name="connsiteX20" fmla="*/ 8207 w 265118"/>
                <a:gd name="connsiteY20" fmla="*/ 38994 h 305832"/>
                <a:gd name="connsiteX21" fmla="*/ 10501 w 265118"/>
                <a:gd name="connsiteY21" fmla="*/ 50462 h 305832"/>
                <a:gd name="connsiteX22" fmla="*/ 5914 w 265118"/>
                <a:gd name="connsiteY22" fmla="*/ 60402 h 305832"/>
                <a:gd name="connsiteX23" fmla="*/ 1326 w 265118"/>
                <a:gd name="connsiteY23" fmla="*/ 66519 h 305832"/>
                <a:gd name="connsiteX24" fmla="*/ 8207 w 265118"/>
                <a:gd name="connsiteY24" fmla="*/ 78752 h 305832"/>
                <a:gd name="connsiteX25" fmla="*/ 13560 w 265118"/>
                <a:gd name="connsiteY25" fmla="*/ 90985 h 305832"/>
                <a:gd name="connsiteX26" fmla="*/ 24264 w 265118"/>
                <a:gd name="connsiteY26" fmla="*/ 94808 h 305832"/>
                <a:gd name="connsiteX27" fmla="*/ 21970 w 265118"/>
                <a:gd name="connsiteY27" fmla="*/ 103218 h 305832"/>
                <a:gd name="connsiteX28" fmla="*/ 33438 w 265118"/>
                <a:gd name="connsiteY28" fmla="*/ 100160 h 305832"/>
                <a:gd name="connsiteX29" fmla="*/ 49495 w 265118"/>
                <a:gd name="connsiteY29" fmla="*/ 85633 h 305832"/>
                <a:gd name="connsiteX30" fmla="*/ 82372 w 265118"/>
                <a:gd name="connsiteY30" fmla="*/ 100160 h 305832"/>
                <a:gd name="connsiteX31" fmla="*/ 89253 w 265118"/>
                <a:gd name="connsiteY31" fmla="*/ 114687 h 305832"/>
                <a:gd name="connsiteX32" fmla="*/ 111426 w 265118"/>
                <a:gd name="connsiteY32" fmla="*/ 144506 h 305832"/>
                <a:gd name="connsiteX33" fmla="*/ 142774 w 265118"/>
                <a:gd name="connsiteY33" fmla="*/ 172795 h 305832"/>
                <a:gd name="connsiteX34" fmla="*/ 164946 w 265118"/>
                <a:gd name="connsiteY34" fmla="*/ 182735 h 305832"/>
                <a:gd name="connsiteX35" fmla="*/ 184826 w 265118"/>
                <a:gd name="connsiteY35" fmla="*/ 196497 h 305832"/>
                <a:gd name="connsiteX36" fmla="*/ 201646 w 265118"/>
                <a:gd name="connsiteY36" fmla="*/ 211024 h 305832"/>
                <a:gd name="connsiteX37" fmla="*/ 209292 w 265118"/>
                <a:gd name="connsiteY37" fmla="*/ 225551 h 305832"/>
                <a:gd name="connsiteX38" fmla="*/ 210057 w 265118"/>
                <a:gd name="connsiteY38" fmla="*/ 251547 h 305832"/>
                <a:gd name="connsiteX39" fmla="*/ 210821 w 265118"/>
                <a:gd name="connsiteY39" fmla="*/ 270662 h 305832"/>
                <a:gd name="connsiteX40" fmla="*/ 222290 w 265118"/>
                <a:gd name="connsiteY40" fmla="*/ 250783 h 305832"/>
                <a:gd name="connsiteX41" fmla="*/ 236052 w 265118"/>
                <a:gd name="connsiteY41" fmla="*/ 236256 h 305832"/>
                <a:gd name="connsiteX42" fmla="*/ 225349 w 265118"/>
                <a:gd name="connsiteY42" fmla="*/ 217141 h 305832"/>
                <a:gd name="connsiteX43" fmla="*/ 247521 w 265118"/>
                <a:gd name="connsiteY43" fmla="*/ 206437 h 305832"/>
                <a:gd name="connsiteX44" fmla="*/ 265107 w 265118"/>
                <a:gd name="connsiteY44" fmla="*/ 207202 h 305832"/>
                <a:gd name="connsiteX45" fmla="*/ 219232 w 265118"/>
                <a:gd name="connsiteY45" fmla="*/ 171266 h 305832"/>
                <a:gd name="connsiteX46" fmla="*/ 51024 w 265118"/>
                <a:gd name="connsiteY46" fmla="*/ 182735 h 305832"/>
                <a:gd name="connsiteX47" fmla="*/ 34203 w 265118"/>
                <a:gd name="connsiteY47" fmla="*/ 187322 h 305832"/>
                <a:gd name="connsiteX48" fmla="*/ 42613 w 265118"/>
                <a:gd name="connsiteY48" fmla="*/ 218670 h 305832"/>
                <a:gd name="connsiteX49" fmla="*/ 52553 w 265118"/>
                <a:gd name="connsiteY49" fmla="*/ 242372 h 305832"/>
                <a:gd name="connsiteX50" fmla="*/ 68609 w 265118"/>
                <a:gd name="connsiteY50" fmla="*/ 231668 h 305832"/>
                <a:gd name="connsiteX51" fmla="*/ 72432 w 265118"/>
                <a:gd name="connsiteY51" fmla="*/ 191910 h 305832"/>
                <a:gd name="connsiteX52" fmla="*/ 51024 w 265118"/>
                <a:gd name="connsiteY52" fmla="*/ 182735 h 305832"/>
                <a:gd name="connsiteX53" fmla="*/ 184061 w 265118"/>
                <a:gd name="connsiteY53" fmla="*/ 264545 h 305832"/>
                <a:gd name="connsiteX54" fmla="*/ 155771 w 265118"/>
                <a:gd name="connsiteY54" fmla="*/ 264545 h 305832"/>
                <a:gd name="connsiteX55" fmla="*/ 135892 w 265118"/>
                <a:gd name="connsiteY55" fmla="*/ 274485 h 305832"/>
                <a:gd name="connsiteX56" fmla="*/ 159594 w 265118"/>
                <a:gd name="connsiteY56" fmla="*/ 288247 h 305832"/>
                <a:gd name="connsiteX57" fmla="*/ 186355 w 265118"/>
                <a:gd name="connsiteY57" fmla="*/ 305833 h 305832"/>
                <a:gd name="connsiteX58" fmla="*/ 192472 w 265118"/>
                <a:gd name="connsiteY58" fmla="*/ 289012 h 305832"/>
                <a:gd name="connsiteX59" fmla="*/ 202411 w 265118"/>
                <a:gd name="connsiteY59" fmla="*/ 266074 h 305832"/>
                <a:gd name="connsiteX60" fmla="*/ 184061 w 265118"/>
                <a:gd name="connsiteY60" fmla="*/ 264545 h 3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118" h="305832">
                  <a:moveTo>
                    <a:pt x="219232" y="171266"/>
                  </a:moveTo>
                  <a:cubicBezTo>
                    <a:pt x="210057" y="165150"/>
                    <a:pt x="216174" y="155975"/>
                    <a:pt x="202411" y="156739"/>
                  </a:cubicBezTo>
                  <a:cubicBezTo>
                    <a:pt x="188649" y="157504"/>
                    <a:pt x="171828" y="139154"/>
                    <a:pt x="166476" y="117745"/>
                  </a:cubicBezTo>
                  <a:cubicBezTo>
                    <a:pt x="161124" y="96337"/>
                    <a:pt x="139715" y="95573"/>
                    <a:pt x="133599" y="82575"/>
                  </a:cubicBezTo>
                  <a:cubicBezTo>
                    <a:pt x="128247" y="70341"/>
                    <a:pt x="138951" y="68812"/>
                    <a:pt x="133599" y="58108"/>
                  </a:cubicBezTo>
                  <a:cubicBezTo>
                    <a:pt x="130540" y="51992"/>
                    <a:pt x="136657" y="47404"/>
                    <a:pt x="143538" y="44346"/>
                  </a:cubicBezTo>
                  <a:cubicBezTo>
                    <a:pt x="142774" y="32877"/>
                    <a:pt x="143538" y="19879"/>
                    <a:pt x="145068" y="12233"/>
                  </a:cubicBezTo>
                  <a:cubicBezTo>
                    <a:pt x="139715" y="11469"/>
                    <a:pt x="135128" y="10704"/>
                    <a:pt x="133599" y="9940"/>
                  </a:cubicBezTo>
                  <a:cubicBezTo>
                    <a:pt x="131305" y="8410"/>
                    <a:pt x="130540" y="0"/>
                    <a:pt x="129011" y="0"/>
                  </a:cubicBezTo>
                  <a:cubicBezTo>
                    <a:pt x="127482" y="0"/>
                    <a:pt x="112955" y="0"/>
                    <a:pt x="110661" y="3058"/>
                  </a:cubicBezTo>
                  <a:cubicBezTo>
                    <a:pt x="108368" y="6117"/>
                    <a:pt x="100722" y="10704"/>
                    <a:pt x="96134" y="7646"/>
                  </a:cubicBezTo>
                  <a:cubicBezTo>
                    <a:pt x="95370" y="6881"/>
                    <a:pt x="94605" y="6117"/>
                    <a:pt x="93076" y="6117"/>
                  </a:cubicBezTo>
                  <a:lnTo>
                    <a:pt x="88488" y="10704"/>
                  </a:lnTo>
                  <a:cubicBezTo>
                    <a:pt x="88488" y="10704"/>
                    <a:pt x="87724" y="16821"/>
                    <a:pt x="84665" y="16821"/>
                  </a:cubicBezTo>
                  <a:cubicBezTo>
                    <a:pt x="81607" y="16821"/>
                    <a:pt x="77785" y="14527"/>
                    <a:pt x="77785" y="19879"/>
                  </a:cubicBezTo>
                  <a:cubicBezTo>
                    <a:pt x="77785" y="25231"/>
                    <a:pt x="70139" y="23702"/>
                    <a:pt x="67080" y="22937"/>
                  </a:cubicBezTo>
                  <a:cubicBezTo>
                    <a:pt x="64022" y="22173"/>
                    <a:pt x="58670" y="23702"/>
                    <a:pt x="58670" y="28289"/>
                  </a:cubicBezTo>
                  <a:cubicBezTo>
                    <a:pt x="58670" y="32877"/>
                    <a:pt x="57905" y="42052"/>
                    <a:pt x="52553" y="36700"/>
                  </a:cubicBezTo>
                  <a:cubicBezTo>
                    <a:pt x="47201" y="31348"/>
                    <a:pt x="41849" y="18350"/>
                    <a:pt x="39555" y="19879"/>
                  </a:cubicBezTo>
                  <a:cubicBezTo>
                    <a:pt x="37261" y="21408"/>
                    <a:pt x="32674" y="37464"/>
                    <a:pt x="28087" y="37464"/>
                  </a:cubicBezTo>
                  <a:cubicBezTo>
                    <a:pt x="25028" y="37464"/>
                    <a:pt x="15089" y="38229"/>
                    <a:pt x="8207" y="38994"/>
                  </a:cubicBezTo>
                  <a:cubicBezTo>
                    <a:pt x="6678" y="45110"/>
                    <a:pt x="8207" y="48933"/>
                    <a:pt x="10501" y="50462"/>
                  </a:cubicBezTo>
                  <a:cubicBezTo>
                    <a:pt x="12795" y="51992"/>
                    <a:pt x="8972" y="58873"/>
                    <a:pt x="5914" y="60402"/>
                  </a:cubicBezTo>
                  <a:cubicBezTo>
                    <a:pt x="2855" y="61931"/>
                    <a:pt x="-2497" y="60402"/>
                    <a:pt x="1326" y="66519"/>
                  </a:cubicBezTo>
                  <a:cubicBezTo>
                    <a:pt x="5149" y="72635"/>
                    <a:pt x="11266" y="72635"/>
                    <a:pt x="8207" y="78752"/>
                  </a:cubicBezTo>
                  <a:cubicBezTo>
                    <a:pt x="4384" y="84869"/>
                    <a:pt x="8207" y="90221"/>
                    <a:pt x="13560" y="90985"/>
                  </a:cubicBezTo>
                  <a:cubicBezTo>
                    <a:pt x="18912" y="91750"/>
                    <a:pt x="25793" y="90221"/>
                    <a:pt x="24264" y="94808"/>
                  </a:cubicBezTo>
                  <a:cubicBezTo>
                    <a:pt x="23499" y="97102"/>
                    <a:pt x="21970" y="100160"/>
                    <a:pt x="21970" y="103218"/>
                  </a:cubicBezTo>
                  <a:cubicBezTo>
                    <a:pt x="25793" y="101689"/>
                    <a:pt x="29616" y="101689"/>
                    <a:pt x="33438" y="100160"/>
                  </a:cubicBezTo>
                  <a:cubicBezTo>
                    <a:pt x="40320" y="96337"/>
                    <a:pt x="37261" y="89456"/>
                    <a:pt x="49495" y="85633"/>
                  </a:cubicBezTo>
                  <a:cubicBezTo>
                    <a:pt x="61728" y="81810"/>
                    <a:pt x="77020" y="92514"/>
                    <a:pt x="82372" y="100160"/>
                  </a:cubicBezTo>
                  <a:cubicBezTo>
                    <a:pt x="86959" y="107806"/>
                    <a:pt x="88488" y="108571"/>
                    <a:pt x="89253" y="114687"/>
                  </a:cubicBezTo>
                  <a:cubicBezTo>
                    <a:pt x="90018" y="120804"/>
                    <a:pt x="94605" y="133037"/>
                    <a:pt x="111426" y="144506"/>
                  </a:cubicBezTo>
                  <a:cubicBezTo>
                    <a:pt x="128247" y="155975"/>
                    <a:pt x="134363" y="168208"/>
                    <a:pt x="142774" y="172795"/>
                  </a:cubicBezTo>
                  <a:cubicBezTo>
                    <a:pt x="151184" y="177383"/>
                    <a:pt x="159594" y="176618"/>
                    <a:pt x="164946" y="182735"/>
                  </a:cubicBezTo>
                  <a:cubicBezTo>
                    <a:pt x="170299" y="188852"/>
                    <a:pt x="177180" y="192674"/>
                    <a:pt x="184826" y="196497"/>
                  </a:cubicBezTo>
                  <a:cubicBezTo>
                    <a:pt x="193236" y="200320"/>
                    <a:pt x="193236" y="209495"/>
                    <a:pt x="201646" y="211024"/>
                  </a:cubicBezTo>
                  <a:cubicBezTo>
                    <a:pt x="209292" y="211789"/>
                    <a:pt x="204705" y="219435"/>
                    <a:pt x="209292" y="225551"/>
                  </a:cubicBezTo>
                  <a:cubicBezTo>
                    <a:pt x="213880" y="231668"/>
                    <a:pt x="215409" y="244666"/>
                    <a:pt x="210057" y="251547"/>
                  </a:cubicBezTo>
                  <a:cubicBezTo>
                    <a:pt x="204705" y="258428"/>
                    <a:pt x="207763" y="270662"/>
                    <a:pt x="210821" y="270662"/>
                  </a:cubicBezTo>
                  <a:cubicBezTo>
                    <a:pt x="213880" y="270662"/>
                    <a:pt x="221526" y="257664"/>
                    <a:pt x="222290" y="250783"/>
                  </a:cubicBezTo>
                  <a:cubicBezTo>
                    <a:pt x="223055" y="243901"/>
                    <a:pt x="229936" y="243901"/>
                    <a:pt x="236052" y="236256"/>
                  </a:cubicBezTo>
                  <a:cubicBezTo>
                    <a:pt x="241405" y="228610"/>
                    <a:pt x="227642" y="227081"/>
                    <a:pt x="225349" y="217141"/>
                  </a:cubicBezTo>
                  <a:cubicBezTo>
                    <a:pt x="223055" y="207202"/>
                    <a:pt x="235288" y="198791"/>
                    <a:pt x="247521" y="206437"/>
                  </a:cubicBezTo>
                  <a:cubicBezTo>
                    <a:pt x="259755" y="214083"/>
                    <a:pt x="264342" y="219435"/>
                    <a:pt x="265107" y="207202"/>
                  </a:cubicBezTo>
                  <a:cubicBezTo>
                    <a:pt x="265871" y="193439"/>
                    <a:pt x="228407" y="177383"/>
                    <a:pt x="219232" y="171266"/>
                  </a:cubicBezTo>
                  <a:moveTo>
                    <a:pt x="51024" y="182735"/>
                  </a:moveTo>
                  <a:cubicBezTo>
                    <a:pt x="43378" y="189616"/>
                    <a:pt x="37261" y="181206"/>
                    <a:pt x="34203" y="187322"/>
                  </a:cubicBezTo>
                  <a:cubicBezTo>
                    <a:pt x="30380" y="194204"/>
                    <a:pt x="45672" y="204908"/>
                    <a:pt x="42613" y="218670"/>
                  </a:cubicBezTo>
                  <a:cubicBezTo>
                    <a:pt x="39555" y="232433"/>
                    <a:pt x="44143" y="250018"/>
                    <a:pt x="52553" y="242372"/>
                  </a:cubicBezTo>
                  <a:cubicBezTo>
                    <a:pt x="60199" y="233962"/>
                    <a:pt x="64022" y="237785"/>
                    <a:pt x="68609" y="231668"/>
                  </a:cubicBezTo>
                  <a:cubicBezTo>
                    <a:pt x="73197" y="225551"/>
                    <a:pt x="69374" y="202614"/>
                    <a:pt x="72432" y="191910"/>
                  </a:cubicBezTo>
                  <a:cubicBezTo>
                    <a:pt x="75490" y="181206"/>
                    <a:pt x="58670" y="175854"/>
                    <a:pt x="51024" y="182735"/>
                  </a:cubicBezTo>
                  <a:moveTo>
                    <a:pt x="184061" y="264545"/>
                  </a:moveTo>
                  <a:cubicBezTo>
                    <a:pt x="170299" y="267603"/>
                    <a:pt x="164182" y="269133"/>
                    <a:pt x="155771" y="264545"/>
                  </a:cubicBezTo>
                  <a:cubicBezTo>
                    <a:pt x="147361" y="259958"/>
                    <a:pt x="134363" y="268368"/>
                    <a:pt x="135892" y="274485"/>
                  </a:cubicBezTo>
                  <a:cubicBezTo>
                    <a:pt x="137422" y="278308"/>
                    <a:pt x="142774" y="283660"/>
                    <a:pt x="159594" y="288247"/>
                  </a:cubicBezTo>
                  <a:cubicBezTo>
                    <a:pt x="176415" y="292835"/>
                    <a:pt x="178709" y="305068"/>
                    <a:pt x="186355" y="305833"/>
                  </a:cubicBezTo>
                  <a:cubicBezTo>
                    <a:pt x="193236" y="305833"/>
                    <a:pt x="194000" y="298951"/>
                    <a:pt x="192472" y="289012"/>
                  </a:cubicBezTo>
                  <a:cubicBezTo>
                    <a:pt x="190942" y="279072"/>
                    <a:pt x="200882" y="268368"/>
                    <a:pt x="202411" y="266074"/>
                  </a:cubicBezTo>
                  <a:cubicBezTo>
                    <a:pt x="203176" y="264545"/>
                    <a:pt x="197823" y="261487"/>
                    <a:pt x="184061" y="2645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14BB6805-849A-42B3-A0AF-C9D21B724C47}"/>
                </a:ext>
              </a:extLst>
            </p:cNvPr>
            <p:cNvSpPr/>
            <p:nvPr/>
          </p:nvSpPr>
          <p:spPr>
            <a:xfrm>
              <a:off x="6759651" y="3178070"/>
              <a:ext cx="29053" cy="39758"/>
            </a:xfrm>
            <a:custGeom>
              <a:avLst/>
              <a:gdLst>
                <a:gd name="connsiteX0" fmla="*/ 9939 w 29053"/>
                <a:gd name="connsiteY0" fmla="*/ 0 h 39758"/>
                <a:gd name="connsiteX1" fmla="*/ 764 w 29053"/>
                <a:gd name="connsiteY1" fmla="*/ 18350 h 39758"/>
                <a:gd name="connsiteX2" fmla="*/ 0 w 29053"/>
                <a:gd name="connsiteY2" fmla="*/ 25996 h 39758"/>
                <a:gd name="connsiteX3" fmla="*/ 16821 w 29053"/>
                <a:gd name="connsiteY3" fmla="*/ 38994 h 39758"/>
                <a:gd name="connsiteX4" fmla="*/ 18350 w 29053"/>
                <a:gd name="connsiteY4" fmla="*/ 39758 h 39758"/>
                <a:gd name="connsiteX5" fmla="*/ 29054 w 29053"/>
                <a:gd name="connsiteY5" fmla="*/ 22173 h 39758"/>
                <a:gd name="connsiteX6" fmla="*/ 9939 w 29053"/>
                <a:gd name="connsiteY6" fmla="*/ 0 h 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3" h="39758">
                  <a:moveTo>
                    <a:pt x="9939" y="0"/>
                  </a:moveTo>
                  <a:cubicBezTo>
                    <a:pt x="5352" y="6881"/>
                    <a:pt x="764" y="15292"/>
                    <a:pt x="764" y="18350"/>
                  </a:cubicBezTo>
                  <a:cubicBezTo>
                    <a:pt x="764" y="19879"/>
                    <a:pt x="764" y="22173"/>
                    <a:pt x="0" y="25996"/>
                  </a:cubicBezTo>
                  <a:cubicBezTo>
                    <a:pt x="6117" y="31348"/>
                    <a:pt x="12233" y="36700"/>
                    <a:pt x="16821" y="38994"/>
                  </a:cubicBezTo>
                  <a:cubicBezTo>
                    <a:pt x="17585" y="38994"/>
                    <a:pt x="17585" y="39758"/>
                    <a:pt x="18350" y="39758"/>
                  </a:cubicBezTo>
                  <a:cubicBezTo>
                    <a:pt x="19879" y="31348"/>
                    <a:pt x="25231" y="23702"/>
                    <a:pt x="29054" y="22173"/>
                  </a:cubicBezTo>
                  <a:cubicBezTo>
                    <a:pt x="22173" y="14527"/>
                    <a:pt x="14527" y="5352"/>
                    <a:pt x="9939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047265B6-C60E-48A1-A267-77C7862B35BC}"/>
                </a:ext>
              </a:extLst>
            </p:cNvPr>
            <p:cNvSpPr/>
            <p:nvPr/>
          </p:nvSpPr>
          <p:spPr>
            <a:xfrm>
              <a:off x="6759651" y="3178070"/>
              <a:ext cx="29053" cy="39758"/>
            </a:xfrm>
            <a:custGeom>
              <a:avLst/>
              <a:gdLst>
                <a:gd name="connsiteX0" fmla="*/ 9939 w 29053"/>
                <a:gd name="connsiteY0" fmla="*/ 0 h 39758"/>
                <a:gd name="connsiteX1" fmla="*/ 764 w 29053"/>
                <a:gd name="connsiteY1" fmla="*/ 18350 h 39758"/>
                <a:gd name="connsiteX2" fmla="*/ 0 w 29053"/>
                <a:gd name="connsiteY2" fmla="*/ 25996 h 39758"/>
                <a:gd name="connsiteX3" fmla="*/ 16821 w 29053"/>
                <a:gd name="connsiteY3" fmla="*/ 38994 h 39758"/>
                <a:gd name="connsiteX4" fmla="*/ 18350 w 29053"/>
                <a:gd name="connsiteY4" fmla="*/ 39758 h 39758"/>
                <a:gd name="connsiteX5" fmla="*/ 29054 w 29053"/>
                <a:gd name="connsiteY5" fmla="*/ 22173 h 39758"/>
                <a:gd name="connsiteX6" fmla="*/ 9939 w 29053"/>
                <a:gd name="connsiteY6" fmla="*/ 0 h 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3" h="39758">
                  <a:moveTo>
                    <a:pt x="9939" y="0"/>
                  </a:moveTo>
                  <a:cubicBezTo>
                    <a:pt x="5352" y="6881"/>
                    <a:pt x="764" y="15292"/>
                    <a:pt x="764" y="18350"/>
                  </a:cubicBezTo>
                  <a:cubicBezTo>
                    <a:pt x="764" y="19879"/>
                    <a:pt x="764" y="22173"/>
                    <a:pt x="0" y="25996"/>
                  </a:cubicBezTo>
                  <a:cubicBezTo>
                    <a:pt x="6117" y="31348"/>
                    <a:pt x="12233" y="36700"/>
                    <a:pt x="16821" y="38994"/>
                  </a:cubicBezTo>
                  <a:cubicBezTo>
                    <a:pt x="17585" y="38994"/>
                    <a:pt x="17585" y="39758"/>
                    <a:pt x="18350" y="39758"/>
                  </a:cubicBezTo>
                  <a:cubicBezTo>
                    <a:pt x="19879" y="31348"/>
                    <a:pt x="25231" y="23702"/>
                    <a:pt x="29054" y="22173"/>
                  </a:cubicBezTo>
                  <a:cubicBezTo>
                    <a:pt x="22173" y="14527"/>
                    <a:pt x="14527" y="5352"/>
                    <a:pt x="9939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B3236F88-5FA2-437F-8A71-5CBB744F4F36}"/>
                </a:ext>
              </a:extLst>
            </p:cNvPr>
            <p:cNvSpPr/>
            <p:nvPr/>
          </p:nvSpPr>
          <p:spPr>
            <a:xfrm>
              <a:off x="6766532" y="3091672"/>
              <a:ext cx="93262" cy="117745"/>
            </a:xfrm>
            <a:custGeom>
              <a:avLst/>
              <a:gdLst>
                <a:gd name="connsiteX0" fmla="*/ 58108 w 93262"/>
                <a:gd name="connsiteY0" fmla="*/ 117746 h 117745"/>
                <a:gd name="connsiteX1" fmla="*/ 83339 w 93262"/>
                <a:gd name="connsiteY1" fmla="*/ 113158 h 117745"/>
                <a:gd name="connsiteX2" fmla="*/ 84104 w 93262"/>
                <a:gd name="connsiteY2" fmla="*/ 105512 h 117745"/>
                <a:gd name="connsiteX3" fmla="*/ 91750 w 93262"/>
                <a:gd name="connsiteY3" fmla="*/ 95573 h 117745"/>
                <a:gd name="connsiteX4" fmla="*/ 84868 w 93262"/>
                <a:gd name="connsiteY4" fmla="*/ 80281 h 117745"/>
                <a:gd name="connsiteX5" fmla="*/ 84868 w 93262"/>
                <a:gd name="connsiteY5" fmla="*/ 63460 h 117745"/>
                <a:gd name="connsiteX6" fmla="*/ 85633 w 93262"/>
                <a:gd name="connsiteY6" fmla="*/ 50462 h 117745"/>
                <a:gd name="connsiteX7" fmla="*/ 59637 w 93262"/>
                <a:gd name="connsiteY7" fmla="*/ 42052 h 117745"/>
                <a:gd name="connsiteX8" fmla="*/ 56579 w 93262"/>
                <a:gd name="connsiteY8" fmla="*/ 26760 h 117745"/>
                <a:gd name="connsiteX9" fmla="*/ 48933 w 93262"/>
                <a:gd name="connsiteY9" fmla="*/ 18350 h 117745"/>
                <a:gd name="connsiteX10" fmla="*/ 40523 w 93262"/>
                <a:gd name="connsiteY10" fmla="*/ 4588 h 117745"/>
                <a:gd name="connsiteX11" fmla="*/ 41287 w 93262"/>
                <a:gd name="connsiteY11" fmla="*/ 3823 h 117745"/>
                <a:gd name="connsiteX12" fmla="*/ 34406 w 93262"/>
                <a:gd name="connsiteY12" fmla="*/ 3058 h 117745"/>
                <a:gd name="connsiteX13" fmla="*/ 24466 w 93262"/>
                <a:gd name="connsiteY13" fmla="*/ 0 h 117745"/>
                <a:gd name="connsiteX14" fmla="*/ 0 w 93262"/>
                <a:gd name="connsiteY14" fmla="*/ 7646 h 117745"/>
                <a:gd name="connsiteX15" fmla="*/ 6117 w 93262"/>
                <a:gd name="connsiteY15" fmla="*/ 22173 h 117745"/>
                <a:gd name="connsiteX16" fmla="*/ 13762 w 93262"/>
                <a:gd name="connsiteY16" fmla="*/ 39758 h 117745"/>
                <a:gd name="connsiteX17" fmla="*/ 12233 w 93262"/>
                <a:gd name="connsiteY17" fmla="*/ 77223 h 117745"/>
                <a:gd name="connsiteX18" fmla="*/ 3823 w 93262"/>
                <a:gd name="connsiteY18" fmla="*/ 86398 h 117745"/>
                <a:gd name="connsiteX19" fmla="*/ 22173 w 93262"/>
                <a:gd name="connsiteY19" fmla="*/ 108571 h 117745"/>
                <a:gd name="connsiteX20" fmla="*/ 22937 w 93262"/>
                <a:gd name="connsiteY20" fmla="*/ 108571 h 117745"/>
                <a:gd name="connsiteX21" fmla="*/ 33641 w 93262"/>
                <a:gd name="connsiteY21" fmla="*/ 113923 h 117745"/>
                <a:gd name="connsiteX22" fmla="*/ 38229 w 93262"/>
                <a:gd name="connsiteY22" fmla="*/ 102454 h 117745"/>
                <a:gd name="connsiteX23" fmla="*/ 51991 w 93262"/>
                <a:gd name="connsiteY23" fmla="*/ 100160 h 117745"/>
                <a:gd name="connsiteX24" fmla="*/ 58108 w 93262"/>
                <a:gd name="connsiteY24" fmla="*/ 108571 h 117745"/>
                <a:gd name="connsiteX25" fmla="*/ 58108 w 93262"/>
                <a:gd name="connsiteY25" fmla="*/ 117746 h 11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262" h="117745">
                  <a:moveTo>
                    <a:pt x="58108" y="117746"/>
                  </a:moveTo>
                  <a:cubicBezTo>
                    <a:pt x="65754" y="116216"/>
                    <a:pt x="75693" y="114687"/>
                    <a:pt x="83339" y="113158"/>
                  </a:cubicBezTo>
                  <a:cubicBezTo>
                    <a:pt x="83339" y="110864"/>
                    <a:pt x="84104" y="107806"/>
                    <a:pt x="84104" y="105512"/>
                  </a:cubicBezTo>
                  <a:cubicBezTo>
                    <a:pt x="83339" y="102454"/>
                    <a:pt x="87162" y="95573"/>
                    <a:pt x="91750" y="95573"/>
                  </a:cubicBezTo>
                  <a:cubicBezTo>
                    <a:pt x="96337" y="95573"/>
                    <a:pt x="89456" y="84869"/>
                    <a:pt x="84868" y="80281"/>
                  </a:cubicBezTo>
                  <a:cubicBezTo>
                    <a:pt x="79516" y="75694"/>
                    <a:pt x="80281" y="66519"/>
                    <a:pt x="84868" y="63460"/>
                  </a:cubicBezTo>
                  <a:cubicBezTo>
                    <a:pt x="89456" y="60402"/>
                    <a:pt x="85633" y="55814"/>
                    <a:pt x="85633" y="50462"/>
                  </a:cubicBezTo>
                  <a:cubicBezTo>
                    <a:pt x="85633" y="45110"/>
                    <a:pt x="63460" y="43581"/>
                    <a:pt x="59637" y="42052"/>
                  </a:cubicBezTo>
                  <a:cubicBezTo>
                    <a:pt x="55814" y="41287"/>
                    <a:pt x="61931" y="26760"/>
                    <a:pt x="56579" y="26760"/>
                  </a:cubicBezTo>
                  <a:cubicBezTo>
                    <a:pt x="51227" y="26760"/>
                    <a:pt x="48933" y="22173"/>
                    <a:pt x="48933" y="18350"/>
                  </a:cubicBezTo>
                  <a:cubicBezTo>
                    <a:pt x="48933" y="13762"/>
                    <a:pt x="40523" y="6881"/>
                    <a:pt x="40523" y="4588"/>
                  </a:cubicBezTo>
                  <a:cubicBezTo>
                    <a:pt x="40523" y="3823"/>
                    <a:pt x="40523" y="3823"/>
                    <a:pt x="41287" y="3823"/>
                  </a:cubicBezTo>
                  <a:cubicBezTo>
                    <a:pt x="38229" y="3058"/>
                    <a:pt x="35935" y="3058"/>
                    <a:pt x="34406" y="3058"/>
                  </a:cubicBezTo>
                  <a:cubicBezTo>
                    <a:pt x="30583" y="2294"/>
                    <a:pt x="24466" y="0"/>
                    <a:pt x="24466" y="0"/>
                  </a:cubicBezTo>
                  <a:cubicBezTo>
                    <a:pt x="24466" y="0"/>
                    <a:pt x="9939" y="4588"/>
                    <a:pt x="0" y="7646"/>
                  </a:cubicBezTo>
                  <a:cubicBezTo>
                    <a:pt x="764" y="13762"/>
                    <a:pt x="2294" y="20644"/>
                    <a:pt x="6117" y="22173"/>
                  </a:cubicBezTo>
                  <a:cubicBezTo>
                    <a:pt x="13762" y="25231"/>
                    <a:pt x="10704" y="32877"/>
                    <a:pt x="13762" y="39758"/>
                  </a:cubicBezTo>
                  <a:cubicBezTo>
                    <a:pt x="16820" y="46640"/>
                    <a:pt x="15292" y="77223"/>
                    <a:pt x="12233" y="77223"/>
                  </a:cubicBezTo>
                  <a:cubicBezTo>
                    <a:pt x="10704" y="77223"/>
                    <a:pt x="6881" y="81046"/>
                    <a:pt x="3823" y="86398"/>
                  </a:cubicBezTo>
                  <a:cubicBezTo>
                    <a:pt x="9175" y="91750"/>
                    <a:pt x="16820" y="101689"/>
                    <a:pt x="22173" y="108571"/>
                  </a:cubicBezTo>
                  <a:cubicBezTo>
                    <a:pt x="22173" y="108571"/>
                    <a:pt x="22937" y="108571"/>
                    <a:pt x="22937" y="108571"/>
                  </a:cubicBezTo>
                  <a:cubicBezTo>
                    <a:pt x="27525" y="108571"/>
                    <a:pt x="33641" y="113923"/>
                    <a:pt x="33641" y="113923"/>
                  </a:cubicBezTo>
                  <a:cubicBezTo>
                    <a:pt x="33641" y="113923"/>
                    <a:pt x="29818" y="107041"/>
                    <a:pt x="38229" y="102454"/>
                  </a:cubicBezTo>
                  <a:cubicBezTo>
                    <a:pt x="45875" y="98631"/>
                    <a:pt x="50462" y="97102"/>
                    <a:pt x="51991" y="100160"/>
                  </a:cubicBezTo>
                  <a:cubicBezTo>
                    <a:pt x="54285" y="103218"/>
                    <a:pt x="57344" y="107041"/>
                    <a:pt x="58108" y="108571"/>
                  </a:cubicBezTo>
                  <a:cubicBezTo>
                    <a:pt x="60402" y="110864"/>
                    <a:pt x="58108" y="117746"/>
                    <a:pt x="58108" y="1177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D1B7D67E-F19E-4062-83DB-0C808479235F}"/>
                </a:ext>
              </a:extLst>
            </p:cNvPr>
            <p:cNvSpPr/>
            <p:nvPr/>
          </p:nvSpPr>
          <p:spPr>
            <a:xfrm>
              <a:off x="6766532" y="3091672"/>
              <a:ext cx="93262" cy="117745"/>
            </a:xfrm>
            <a:custGeom>
              <a:avLst/>
              <a:gdLst>
                <a:gd name="connsiteX0" fmla="*/ 58108 w 93262"/>
                <a:gd name="connsiteY0" fmla="*/ 117746 h 117745"/>
                <a:gd name="connsiteX1" fmla="*/ 83339 w 93262"/>
                <a:gd name="connsiteY1" fmla="*/ 113158 h 117745"/>
                <a:gd name="connsiteX2" fmla="*/ 84104 w 93262"/>
                <a:gd name="connsiteY2" fmla="*/ 105512 h 117745"/>
                <a:gd name="connsiteX3" fmla="*/ 91750 w 93262"/>
                <a:gd name="connsiteY3" fmla="*/ 95573 h 117745"/>
                <a:gd name="connsiteX4" fmla="*/ 84868 w 93262"/>
                <a:gd name="connsiteY4" fmla="*/ 80281 h 117745"/>
                <a:gd name="connsiteX5" fmla="*/ 84868 w 93262"/>
                <a:gd name="connsiteY5" fmla="*/ 63460 h 117745"/>
                <a:gd name="connsiteX6" fmla="*/ 85633 w 93262"/>
                <a:gd name="connsiteY6" fmla="*/ 50462 h 117745"/>
                <a:gd name="connsiteX7" fmla="*/ 59637 w 93262"/>
                <a:gd name="connsiteY7" fmla="*/ 42052 h 117745"/>
                <a:gd name="connsiteX8" fmla="*/ 56579 w 93262"/>
                <a:gd name="connsiteY8" fmla="*/ 26760 h 117745"/>
                <a:gd name="connsiteX9" fmla="*/ 48933 w 93262"/>
                <a:gd name="connsiteY9" fmla="*/ 18350 h 117745"/>
                <a:gd name="connsiteX10" fmla="*/ 40523 w 93262"/>
                <a:gd name="connsiteY10" fmla="*/ 4588 h 117745"/>
                <a:gd name="connsiteX11" fmla="*/ 41287 w 93262"/>
                <a:gd name="connsiteY11" fmla="*/ 3823 h 117745"/>
                <a:gd name="connsiteX12" fmla="*/ 34406 w 93262"/>
                <a:gd name="connsiteY12" fmla="*/ 3058 h 117745"/>
                <a:gd name="connsiteX13" fmla="*/ 24466 w 93262"/>
                <a:gd name="connsiteY13" fmla="*/ 0 h 117745"/>
                <a:gd name="connsiteX14" fmla="*/ 0 w 93262"/>
                <a:gd name="connsiteY14" fmla="*/ 7646 h 117745"/>
                <a:gd name="connsiteX15" fmla="*/ 6117 w 93262"/>
                <a:gd name="connsiteY15" fmla="*/ 22173 h 117745"/>
                <a:gd name="connsiteX16" fmla="*/ 13762 w 93262"/>
                <a:gd name="connsiteY16" fmla="*/ 39758 h 117745"/>
                <a:gd name="connsiteX17" fmla="*/ 12233 w 93262"/>
                <a:gd name="connsiteY17" fmla="*/ 77223 h 117745"/>
                <a:gd name="connsiteX18" fmla="*/ 3823 w 93262"/>
                <a:gd name="connsiteY18" fmla="*/ 86398 h 117745"/>
                <a:gd name="connsiteX19" fmla="*/ 22173 w 93262"/>
                <a:gd name="connsiteY19" fmla="*/ 108571 h 117745"/>
                <a:gd name="connsiteX20" fmla="*/ 22937 w 93262"/>
                <a:gd name="connsiteY20" fmla="*/ 108571 h 117745"/>
                <a:gd name="connsiteX21" fmla="*/ 33641 w 93262"/>
                <a:gd name="connsiteY21" fmla="*/ 113923 h 117745"/>
                <a:gd name="connsiteX22" fmla="*/ 38229 w 93262"/>
                <a:gd name="connsiteY22" fmla="*/ 102454 h 117745"/>
                <a:gd name="connsiteX23" fmla="*/ 51991 w 93262"/>
                <a:gd name="connsiteY23" fmla="*/ 100160 h 117745"/>
                <a:gd name="connsiteX24" fmla="*/ 58108 w 93262"/>
                <a:gd name="connsiteY24" fmla="*/ 108571 h 117745"/>
                <a:gd name="connsiteX25" fmla="*/ 58108 w 93262"/>
                <a:gd name="connsiteY25" fmla="*/ 117746 h 11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262" h="117745">
                  <a:moveTo>
                    <a:pt x="58108" y="117746"/>
                  </a:moveTo>
                  <a:cubicBezTo>
                    <a:pt x="65754" y="116216"/>
                    <a:pt x="75693" y="114687"/>
                    <a:pt x="83339" y="113158"/>
                  </a:cubicBezTo>
                  <a:cubicBezTo>
                    <a:pt x="83339" y="110864"/>
                    <a:pt x="84104" y="107806"/>
                    <a:pt x="84104" y="105512"/>
                  </a:cubicBezTo>
                  <a:cubicBezTo>
                    <a:pt x="83339" y="102454"/>
                    <a:pt x="87162" y="95573"/>
                    <a:pt x="91750" y="95573"/>
                  </a:cubicBezTo>
                  <a:cubicBezTo>
                    <a:pt x="96337" y="95573"/>
                    <a:pt x="89456" y="84869"/>
                    <a:pt x="84868" y="80281"/>
                  </a:cubicBezTo>
                  <a:cubicBezTo>
                    <a:pt x="79516" y="75694"/>
                    <a:pt x="80281" y="66519"/>
                    <a:pt x="84868" y="63460"/>
                  </a:cubicBezTo>
                  <a:cubicBezTo>
                    <a:pt x="89456" y="60402"/>
                    <a:pt x="85633" y="55814"/>
                    <a:pt x="85633" y="50462"/>
                  </a:cubicBezTo>
                  <a:cubicBezTo>
                    <a:pt x="85633" y="45110"/>
                    <a:pt x="63460" y="43581"/>
                    <a:pt x="59637" y="42052"/>
                  </a:cubicBezTo>
                  <a:cubicBezTo>
                    <a:pt x="55814" y="41287"/>
                    <a:pt x="61931" y="26760"/>
                    <a:pt x="56579" y="26760"/>
                  </a:cubicBezTo>
                  <a:cubicBezTo>
                    <a:pt x="51227" y="26760"/>
                    <a:pt x="48933" y="22173"/>
                    <a:pt x="48933" y="18350"/>
                  </a:cubicBezTo>
                  <a:cubicBezTo>
                    <a:pt x="48933" y="13762"/>
                    <a:pt x="40523" y="6881"/>
                    <a:pt x="40523" y="4588"/>
                  </a:cubicBezTo>
                  <a:cubicBezTo>
                    <a:pt x="40523" y="3823"/>
                    <a:pt x="40523" y="3823"/>
                    <a:pt x="41287" y="3823"/>
                  </a:cubicBezTo>
                  <a:cubicBezTo>
                    <a:pt x="38229" y="3058"/>
                    <a:pt x="35935" y="3058"/>
                    <a:pt x="34406" y="3058"/>
                  </a:cubicBezTo>
                  <a:cubicBezTo>
                    <a:pt x="30583" y="2294"/>
                    <a:pt x="24466" y="0"/>
                    <a:pt x="24466" y="0"/>
                  </a:cubicBezTo>
                  <a:cubicBezTo>
                    <a:pt x="24466" y="0"/>
                    <a:pt x="9939" y="4588"/>
                    <a:pt x="0" y="7646"/>
                  </a:cubicBezTo>
                  <a:cubicBezTo>
                    <a:pt x="764" y="13762"/>
                    <a:pt x="2294" y="20644"/>
                    <a:pt x="6117" y="22173"/>
                  </a:cubicBezTo>
                  <a:cubicBezTo>
                    <a:pt x="13762" y="25231"/>
                    <a:pt x="10704" y="32877"/>
                    <a:pt x="13762" y="39758"/>
                  </a:cubicBezTo>
                  <a:cubicBezTo>
                    <a:pt x="16820" y="46640"/>
                    <a:pt x="15292" y="77223"/>
                    <a:pt x="12233" y="77223"/>
                  </a:cubicBezTo>
                  <a:cubicBezTo>
                    <a:pt x="10704" y="77223"/>
                    <a:pt x="6881" y="81046"/>
                    <a:pt x="3823" y="86398"/>
                  </a:cubicBezTo>
                  <a:cubicBezTo>
                    <a:pt x="9175" y="91750"/>
                    <a:pt x="16820" y="101689"/>
                    <a:pt x="22173" y="108571"/>
                  </a:cubicBezTo>
                  <a:cubicBezTo>
                    <a:pt x="22173" y="108571"/>
                    <a:pt x="22937" y="108571"/>
                    <a:pt x="22937" y="108571"/>
                  </a:cubicBezTo>
                  <a:cubicBezTo>
                    <a:pt x="27525" y="108571"/>
                    <a:pt x="33641" y="113923"/>
                    <a:pt x="33641" y="113923"/>
                  </a:cubicBezTo>
                  <a:cubicBezTo>
                    <a:pt x="33641" y="113923"/>
                    <a:pt x="29818" y="107041"/>
                    <a:pt x="38229" y="102454"/>
                  </a:cubicBezTo>
                  <a:cubicBezTo>
                    <a:pt x="45875" y="98631"/>
                    <a:pt x="50462" y="97102"/>
                    <a:pt x="51991" y="100160"/>
                  </a:cubicBezTo>
                  <a:cubicBezTo>
                    <a:pt x="54285" y="103218"/>
                    <a:pt x="57344" y="107041"/>
                    <a:pt x="58108" y="108571"/>
                  </a:cubicBezTo>
                  <a:cubicBezTo>
                    <a:pt x="60402" y="110864"/>
                    <a:pt x="58108" y="117746"/>
                    <a:pt x="58108" y="1177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DF562621-2C63-4189-B757-9CE7A96FE19F}"/>
                </a:ext>
              </a:extLst>
            </p:cNvPr>
            <p:cNvSpPr/>
            <p:nvPr/>
          </p:nvSpPr>
          <p:spPr>
            <a:xfrm>
              <a:off x="6797962" y="3189856"/>
              <a:ext cx="26897" cy="22620"/>
            </a:xfrm>
            <a:custGeom>
              <a:avLst/>
              <a:gdLst>
                <a:gd name="connsiteX0" fmla="*/ 10622 w 26897"/>
                <a:gd name="connsiteY0" fmla="*/ 22620 h 22620"/>
                <a:gd name="connsiteX1" fmla="*/ 682 w 26897"/>
                <a:gd name="connsiteY1" fmla="*/ 15739 h 22620"/>
                <a:gd name="connsiteX2" fmla="*/ 2212 w 26897"/>
                <a:gd name="connsiteY2" fmla="*/ 6564 h 22620"/>
                <a:gd name="connsiteX3" fmla="*/ 19033 w 26897"/>
                <a:gd name="connsiteY3" fmla="*/ 1976 h 22620"/>
                <a:gd name="connsiteX4" fmla="*/ 26678 w 26897"/>
                <a:gd name="connsiteY4" fmla="*/ 15739 h 22620"/>
                <a:gd name="connsiteX5" fmla="*/ 25914 w 26897"/>
                <a:gd name="connsiteY5" fmla="*/ 20326 h 22620"/>
                <a:gd name="connsiteX6" fmla="*/ 10622 w 26897"/>
                <a:gd name="connsiteY6" fmla="*/ 22620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7" h="22620">
                  <a:moveTo>
                    <a:pt x="10622" y="22620"/>
                  </a:moveTo>
                  <a:lnTo>
                    <a:pt x="682" y="15739"/>
                  </a:lnTo>
                  <a:cubicBezTo>
                    <a:pt x="682" y="15739"/>
                    <a:pt x="-1611" y="9622"/>
                    <a:pt x="2212" y="6564"/>
                  </a:cubicBezTo>
                  <a:cubicBezTo>
                    <a:pt x="6035" y="3506"/>
                    <a:pt x="16739" y="-3376"/>
                    <a:pt x="19033" y="1976"/>
                  </a:cubicBezTo>
                  <a:cubicBezTo>
                    <a:pt x="21326" y="7328"/>
                    <a:pt x="28208" y="11916"/>
                    <a:pt x="26678" y="15739"/>
                  </a:cubicBezTo>
                  <a:lnTo>
                    <a:pt x="25914" y="20326"/>
                  </a:lnTo>
                  <a:lnTo>
                    <a:pt x="10622" y="2262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38A9C50D-6BC8-448B-A719-B0AF4B7A3198}"/>
                </a:ext>
              </a:extLst>
            </p:cNvPr>
            <p:cNvSpPr/>
            <p:nvPr/>
          </p:nvSpPr>
          <p:spPr>
            <a:xfrm>
              <a:off x="6797962" y="3189856"/>
              <a:ext cx="26897" cy="22620"/>
            </a:xfrm>
            <a:custGeom>
              <a:avLst/>
              <a:gdLst>
                <a:gd name="connsiteX0" fmla="*/ 10622 w 26897"/>
                <a:gd name="connsiteY0" fmla="*/ 22620 h 22620"/>
                <a:gd name="connsiteX1" fmla="*/ 682 w 26897"/>
                <a:gd name="connsiteY1" fmla="*/ 15739 h 22620"/>
                <a:gd name="connsiteX2" fmla="*/ 2212 w 26897"/>
                <a:gd name="connsiteY2" fmla="*/ 6564 h 22620"/>
                <a:gd name="connsiteX3" fmla="*/ 19033 w 26897"/>
                <a:gd name="connsiteY3" fmla="*/ 1976 h 22620"/>
                <a:gd name="connsiteX4" fmla="*/ 26678 w 26897"/>
                <a:gd name="connsiteY4" fmla="*/ 15739 h 22620"/>
                <a:gd name="connsiteX5" fmla="*/ 25914 w 26897"/>
                <a:gd name="connsiteY5" fmla="*/ 20326 h 22620"/>
                <a:gd name="connsiteX6" fmla="*/ 10622 w 26897"/>
                <a:gd name="connsiteY6" fmla="*/ 22620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7" h="22620">
                  <a:moveTo>
                    <a:pt x="10622" y="22620"/>
                  </a:moveTo>
                  <a:lnTo>
                    <a:pt x="682" y="15739"/>
                  </a:lnTo>
                  <a:cubicBezTo>
                    <a:pt x="682" y="15739"/>
                    <a:pt x="-1611" y="9622"/>
                    <a:pt x="2212" y="6564"/>
                  </a:cubicBezTo>
                  <a:cubicBezTo>
                    <a:pt x="6035" y="3506"/>
                    <a:pt x="16739" y="-3376"/>
                    <a:pt x="19033" y="1976"/>
                  </a:cubicBezTo>
                  <a:cubicBezTo>
                    <a:pt x="21326" y="7328"/>
                    <a:pt x="28208" y="11916"/>
                    <a:pt x="26678" y="15739"/>
                  </a:cubicBezTo>
                  <a:lnTo>
                    <a:pt x="25914" y="20326"/>
                  </a:lnTo>
                  <a:lnTo>
                    <a:pt x="10622" y="2262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517D2ABA-8372-4583-9338-2F289C183FF9}"/>
                </a:ext>
              </a:extLst>
            </p:cNvPr>
            <p:cNvSpPr/>
            <p:nvPr/>
          </p:nvSpPr>
          <p:spPr>
            <a:xfrm>
              <a:off x="6726774" y="2986160"/>
              <a:ext cx="129978" cy="54003"/>
            </a:xfrm>
            <a:custGeom>
              <a:avLst/>
              <a:gdLst>
                <a:gd name="connsiteX0" fmla="*/ 96337 w 129978"/>
                <a:gd name="connsiteY0" fmla="*/ 5352 h 54003"/>
                <a:gd name="connsiteX1" fmla="*/ 78752 w 129978"/>
                <a:gd name="connsiteY1" fmla="*/ 3823 h 54003"/>
                <a:gd name="connsiteX2" fmla="*/ 58873 w 129978"/>
                <a:gd name="connsiteY2" fmla="*/ 1529 h 54003"/>
                <a:gd name="connsiteX3" fmla="*/ 45110 w 129978"/>
                <a:gd name="connsiteY3" fmla="*/ 3058 h 54003"/>
                <a:gd name="connsiteX4" fmla="*/ 42052 w 129978"/>
                <a:gd name="connsiteY4" fmla="*/ 0 h 54003"/>
                <a:gd name="connsiteX5" fmla="*/ 28290 w 129978"/>
                <a:gd name="connsiteY5" fmla="*/ 11469 h 54003"/>
                <a:gd name="connsiteX6" fmla="*/ 6117 w 129978"/>
                <a:gd name="connsiteY6" fmla="*/ 22937 h 54003"/>
                <a:gd name="connsiteX7" fmla="*/ 0 w 129978"/>
                <a:gd name="connsiteY7" fmla="*/ 30583 h 54003"/>
                <a:gd name="connsiteX8" fmla="*/ 10704 w 129978"/>
                <a:gd name="connsiteY8" fmla="*/ 49698 h 54003"/>
                <a:gd name="connsiteX9" fmla="*/ 42052 w 129978"/>
                <a:gd name="connsiteY9" fmla="*/ 49698 h 54003"/>
                <a:gd name="connsiteX10" fmla="*/ 66519 w 129978"/>
                <a:gd name="connsiteY10" fmla="*/ 42052 h 54003"/>
                <a:gd name="connsiteX11" fmla="*/ 87927 w 129978"/>
                <a:gd name="connsiteY11" fmla="*/ 27525 h 54003"/>
                <a:gd name="connsiteX12" fmla="*/ 109335 w 129978"/>
                <a:gd name="connsiteY12" fmla="*/ 34406 h 54003"/>
                <a:gd name="connsiteX13" fmla="*/ 123862 w 129978"/>
                <a:gd name="connsiteY13" fmla="*/ 39758 h 54003"/>
                <a:gd name="connsiteX14" fmla="*/ 119274 w 129978"/>
                <a:gd name="connsiteY14" fmla="*/ 31348 h 54003"/>
                <a:gd name="connsiteX15" fmla="*/ 129214 w 129978"/>
                <a:gd name="connsiteY15" fmla="*/ 13762 h 54003"/>
                <a:gd name="connsiteX16" fmla="*/ 129979 w 129978"/>
                <a:gd name="connsiteY16" fmla="*/ 12998 h 54003"/>
                <a:gd name="connsiteX17" fmla="*/ 116216 w 129978"/>
                <a:gd name="connsiteY17" fmla="*/ 9175 h 54003"/>
                <a:gd name="connsiteX18" fmla="*/ 96337 w 129978"/>
                <a:gd name="connsiteY18" fmla="*/ 5352 h 5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978" h="54003">
                  <a:moveTo>
                    <a:pt x="96337" y="5352"/>
                  </a:moveTo>
                  <a:cubicBezTo>
                    <a:pt x="88691" y="6117"/>
                    <a:pt x="84868" y="1529"/>
                    <a:pt x="78752" y="3823"/>
                  </a:cubicBezTo>
                  <a:cubicBezTo>
                    <a:pt x="72635" y="6117"/>
                    <a:pt x="62696" y="3823"/>
                    <a:pt x="58873" y="1529"/>
                  </a:cubicBezTo>
                  <a:cubicBezTo>
                    <a:pt x="55050" y="-765"/>
                    <a:pt x="50462" y="6117"/>
                    <a:pt x="45110" y="3058"/>
                  </a:cubicBezTo>
                  <a:cubicBezTo>
                    <a:pt x="43581" y="2294"/>
                    <a:pt x="42816" y="1529"/>
                    <a:pt x="42052" y="0"/>
                  </a:cubicBezTo>
                  <a:cubicBezTo>
                    <a:pt x="37464" y="2294"/>
                    <a:pt x="32113" y="6881"/>
                    <a:pt x="28290" y="11469"/>
                  </a:cubicBezTo>
                  <a:cubicBezTo>
                    <a:pt x="22173" y="21408"/>
                    <a:pt x="12233" y="22173"/>
                    <a:pt x="6117" y="22937"/>
                  </a:cubicBezTo>
                  <a:cubicBezTo>
                    <a:pt x="3823" y="23702"/>
                    <a:pt x="1529" y="26760"/>
                    <a:pt x="0" y="30583"/>
                  </a:cubicBezTo>
                  <a:cubicBezTo>
                    <a:pt x="2294" y="35935"/>
                    <a:pt x="6117" y="45875"/>
                    <a:pt x="10704" y="49698"/>
                  </a:cubicBezTo>
                  <a:cubicBezTo>
                    <a:pt x="17585" y="55814"/>
                    <a:pt x="42052" y="55050"/>
                    <a:pt x="42052" y="49698"/>
                  </a:cubicBezTo>
                  <a:cubicBezTo>
                    <a:pt x="42052" y="44346"/>
                    <a:pt x="61931" y="42052"/>
                    <a:pt x="66519" y="42052"/>
                  </a:cubicBezTo>
                  <a:cubicBezTo>
                    <a:pt x="71106" y="42052"/>
                    <a:pt x="85633" y="26760"/>
                    <a:pt x="87927" y="27525"/>
                  </a:cubicBezTo>
                  <a:cubicBezTo>
                    <a:pt x="90220" y="28289"/>
                    <a:pt x="105512" y="30583"/>
                    <a:pt x="109335" y="34406"/>
                  </a:cubicBezTo>
                  <a:cubicBezTo>
                    <a:pt x="110864" y="36700"/>
                    <a:pt x="117745" y="38229"/>
                    <a:pt x="123862" y="39758"/>
                  </a:cubicBezTo>
                  <a:cubicBezTo>
                    <a:pt x="120804" y="37464"/>
                    <a:pt x="119274" y="33642"/>
                    <a:pt x="119274" y="31348"/>
                  </a:cubicBezTo>
                  <a:cubicBezTo>
                    <a:pt x="119274" y="26760"/>
                    <a:pt x="126920" y="16056"/>
                    <a:pt x="129214" y="13762"/>
                  </a:cubicBezTo>
                  <a:cubicBezTo>
                    <a:pt x="129214" y="13762"/>
                    <a:pt x="129214" y="12998"/>
                    <a:pt x="129979" y="12998"/>
                  </a:cubicBezTo>
                  <a:cubicBezTo>
                    <a:pt x="123862" y="12233"/>
                    <a:pt x="117745" y="10704"/>
                    <a:pt x="116216" y="9175"/>
                  </a:cubicBezTo>
                  <a:cubicBezTo>
                    <a:pt x="113922" y="7646"/>
                    <a:pt x="103983" y="4587"/>
                    <a:pt x="96337" y="53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33594DCD-C348-46C5-B445-8CA44BBAC66C}"/>
                </a:ext>
              </a:extLst>
            </p:cNvPr>
            <p:cNvSpPr/>
            <p:nvPr/>
          </p:nvSpPr>
          <p:spPr>
            <a:xfrm>
              <a:off x="6726774" y="2986160"/>
              <a:ext cx="129978" cy="54003"/>
            </a:xfrm>
            <a:custGeom>
              <a:avLst/>
              <a:gdLst>
                <a:gd name="connsiteX0" fmla="*/ 96337 w 129978"/>
                <a:gd name="connsiteY0" fmla="*/ 5352 h 54003"/>
                <a:gd name="connsiteX1" fmla="*/ 78752 w 129978"/>
                <a:gd name="connsiteY1" fmla="*/ 3823 h 54003"/>
                <a:gd name="connsiteX2" fmla="*/ 58873 w 129978"/>
                <a:gd name="connsiteY2" fmla="*/ 1529 h 54003"/>
                <a:gd name="connsiteX3" fmla="*/ 45110 w 129978"/>
                <a:gd name="connsiteY3" fmla="*/ 3058 h 54003"/>
                <a:gd name="connsiteX4" fmla="*/ 42052 w 129978"/>
                <a:gd name="connsiteY4" fmla="*/ 0 h 54003"/>
                <a:gd name="connsiteX5" fmla="*/ 28290 w 129978"/>
                <a:gd name="connsiteY5" fmla="*/ 11469 h 54003"/>
                <a:gd name="connsiteX6" fmla="*/ 6117 w 129978"/>
                <a:gd name="connsiteY6" fmla="*/ 22937 h 54003"/>
                <a:gd name="connsiteX7" fmla="*/ 0 w 129978"/>
                <a:gd name="connsiteY7" fmla="*/ 30583 h 54003"/>
                <a:gd name="connsiteX8" fmla="*/ 10704 w 129978"/>
                <a:gd name="connsiteY8" fmla="*/ 49698 h 54003"/>
                <a:gd name="connsiteX9" fmla="*/ 42052 w 129978"/>
                <a:gd name="connsiteY9" fmla="*/ 49698 h 54003"/>
                <a:gd name="connsiteX10" fmla="*/ 66519 w 129978"/>
                <a:gd name="connsiteY10" fmla="*/ 42052 h 54003"/>
                <a:gd name="connsiteX11" fmla="*/ 87927 w 129978"/>
                <a:gd name="connsiteY11" fmla="*/ 27525 h 54003"/>
                <a:gd name="connsiteX12" fmla="*/ 109335 w 129978"/>
                <a:gd name="connsiteY12" fmla="*/ 34406 h 54003"/>
                <a:gd name="connsiteX13" fmla="*/ 123862 w 129978"/>
                <a:gd name="connsiteY13" fmla="*/ 39758 h 54003"/>
                <a:gd name="connsiteX14" fmla="*/ 119274 w 129978"/>
                <a:gd name="connsiteY14" fmla="*/ 31348 h 54003"/>
                <a:gd name="connsiteX15" fmla="*/ 129214 w 129978"/>
                <a:gd name="connsiteY15" fmla="*/ 13762 h 54003"/>
                <a:gd name="connsiteX16" fmla="*/ 129979 w 129978"/>
                <a:gd name="connsiteY16" fmla="*/ 12998 h 54003"/>
                <a:gd name="connsiteX17" fmla="*/ 116216 w 129978"/>
                <a:gd name="connsiteY17" fmla="*/ 9175 h 54003"/>
                <a:gd name="connsiteX18" fmla="*/ 96337 w 129978"/>
                <a:gd name="connsiteY18" fmla="*/ 5352 h 5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978" h="54003">
                  <a:moveTo>
                    <a:pt x="96337" y="5352"/>
                  </a:moveTo>
                  <a:cubicBezTo>
                    <a:pt x="88691" y="6117"/>
                    <a:pt x="84868" y="1529"/>
                    <a:pt x="78752" y="3823"/>
                  </a:cubicBezTo>
                  <a:cubicBezTo>
                    <a:pt x="72635" y="6117"/>
                    <a:pt x="62696" y="3823"/>
                    <a:pt x="58873" y="1529"/>
                  </a:cubicBezTo>
                  <a:cubicBezTo>
                    <a:pt x="55050" y="-765"/>
                    <a:pt x="50462" y="6117"/>
                    <a:pt x="45110" y="3058"/>
                  </a:cubicBezTo>
                  <a:cubicBezTo>
                    <a:pt x="43581" y="2294"/>
                    <a:pt x="42816" y="1529"/>
                    <a:pt x="42052" y="0"/>
                  </a:cubicBezTo>
                  <a:cubicBezTo>
                    <a:pt x="37464" y="2294"/>
                    <a:pt x="32113" y="6881"/>
                    <a:pt x="28290" y="11469"/>
                  </a:cubicBezTo>
                  <a:cubicBezTo>
                    <a:pt x="22173" y="21408"/>
                    <a:pt x="12233" y="22173"/>
                    <a:pt x="6117" y="22937"/>
                  </a:cubicBezTo>
                  <a:cubicBezTo>
                    <a:pt x="3823" y="23702"/>
                    <a:pt x="1529" y="26760"/>
                    <a:pt x="0" y="30583"/>
                  </a:cubicBezTo>
                  <a:cubicBezTo>
                    <a:pt x="2294" y="35935"/>
                    <a:pt x="6117" y="45875"/>
                    <a:pt x="10704" y="49698"/>
                  </a:cubicBezTo>
                  <a:cubicBezTo>
                    <a:pt x="17585" y="55814"/>
                    <a:pt x="42052" y="55050"/>
                    <a:pt x="42052" y="49698"/>
                  </a:cubicBezTo>
                  <a:cubicBezTo>
                    <a:pt x="42052" y="44346"/>
                    <a:pt x="61931" y="42052"/>
                    <a:pt x="66519" y="42052"/>
                  </a:cubicBezTo>
                  <a:cubicBezTo>
                    <a:pt x="71106" y="42052"/>
                    <a:pt x="85633" y="26760"/>
                    <a:pt x="87927" y="27525"/>
                  </a:cubicBezTo>
                  <a:cubicBezTo>
                    <a:pt x="90220" y="28289"/>
                    <a:pt x="105512" y="30583"/>
                    <a:pt x="109335" y="34406"/>
                  </a:cubicBezTo>
                  <a:cubicBezTo>
                    <a:pt x="110864" y="36700"/>
                    <a:pt x="117745" y="38229"/>
                    <a:pt x="123862" y="39758"/>
                  </a:cubicBezTo>
                  <a:cubicBezTo>
                    <a:pt x="120804" y="37464"/>
                    <a:pt x="119274" y="33642"/>
                    <a:pt x="119274" y="31348"/>
                  </a:cubicBezTo>
                  <a:cubicBezTo>
                    <a:pt x="119274" y="26760"/>
                    <a:pt x="126920" y="16056"/>
                    <a:pt x="129214" y="13762"/>
                  </a:cubicBezTo>
                  <a:cubicBezTo>
                    <a:pt x="129214" y="13762"/>
                    <a:pt x="129214" y="12998"/>
                    <a:pt x="129979" y="12998"/>
                  </a:cubicBezTo>
                  <a:cubicBezTo>
                    <a:pt x="123862" y="12233"/>
                    <a:pt x="117745" y="10704"/>
                    <a:pt x="116216" y="9175"/>
                  </a:cubicBezTo>
                  <a:cubicBezTo>
                    <a:pt x="113922" y="7646"/>
                    <a:pt x="103983" y="4587"/>
                    <a:pt x="96337" y="53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7C36DAE7-9239-4BD1-A7B3-CF306257C3FF}"/>
                </a:ext>
              </a:extLst>
            </p:cNvPr>
            <p:cNvSpPr/>
            <p:nvPr/>
          </p:nvSpPr>
          <p:spPr>
            <a:xfrm>
              <a:off x="6411002" y="2860769"/>
              <a:ext cx="96192" cy="84868"/>
            </a:xfrm>
            <a:custGeom>
              <a:avLst/>
              <a:gdLst>
                <a:gd name="connsiteX0" fmla="*/ 31348 w 96192"/>
                <a:gd name="connsiteY0" fmla="*/ 65754 h 84868"/>
                <a:gd name="connsiteX1" fmla="*/ 47404 w 96192"/>
                <a:gd name="connsiteY1" fmla="*/ 68048 h 84868"/>
                <a:gd name="connsiteX2" fmla="*/ 64225 w 96192"/>
                <a:gd name="connsiteY2" fmla="*/ 80281 h 84868"/>
                <a:gd name="connsiteX3" fmla="*/ 69577 w 96192"/>
                <a:gd name="connsiteY3" fmla="*/ 84869 h 84868"/>
                <a:gd name="connsiteX4" fmla="*/ 71870 w 96192"/>
                <a:gd name="connsiteY4" fmla="*/ 66519 h 84868"/>
                <a:gd name="connsiteX5" fmla="*/ 73400 w 96192"/>
                <a:gd name="connsiteY5" fmla="*/ 55050 h 84868"/>
                <a:gd name="connsiteX6" fmla="*/ 86398 w 96192"/>
                <a:gd name="connsiteY6" fmla="*/ 48933 h 84868"/>
                <a:gd name="connsiteX7" fmla="*/ 90985 w 96192"/>
                <a:gd name="connsiteY7" fmla="*/ 41287 h 84868"/>
                <a:gd name="connsiteX8" fmla="*/ 83339 w 96192"/>
                <a:gd name="connsiteY8" fmla="*/ 28289 h 84868"/>
                <a:gd name="connsiteX9" fmla="*/ 94808 w 96192"/>
                <a:gd name="connsiteY9" fmla="*/ 16821 h 84868"/>
                <a:gd name="connsiteX10" fmla="*/ 94043 w 96192"/>
                <a:gd name="connsiteY10" fmla="*/ 0 h 84868"/>
                <a:gd name="connsiteX11" fmla="*/ 87927 w 96192"/>
                <a:gd name="connsiteY11" fmla="*/ 2294 h 84868"/>
                <a:gd name="connsiteX12" fmla="*/ 64225 w 96192"/>
                <a:gd name="connsiteY12" fmla="*/ 3058 h 84868"/>
                <a:gd name="connsiteX13" fmla="*/ 54285 w 96192"/>
                <a:gd name="connsiteY13" fmla="*/ 19879 h 84868"/>
                <a:gd name="connsiteX14" fmla="*/ 43581 w 96192"/>
                <a:gd name="connsiteY14" fmla="*/ 20644 h 84868"/>
                <a:gd name="connsiteX15" fmla="*/ 32877 w 96192"/>
                <a:gd name="connsiteY15" fmla="*/ 26760 h 84868"/>
                <a:gd name="connsiteX16" fmla="*/ 22173 w 96192"/>
                <a:gd name="connsiteY16" fmla="*/ 46640 h 84868"/>
                <a:gd name="connsiteX17" fmla="*/ 3823 w 96192"/>
                <a:gd name="connsiteY17" fmla="*/ 69577 h 84868"/>
                <a:gd name="connsiteX18" fmla="*/ 0 w 96192"/>
                <a:gd name="connsiteY18" fmla="*/ 71871 h 84868"/>
                <a:gd name="connsiteX19" fmla="*/ 8410 w 96192"/>
                <a:gd name="connsiteY19" fmla="*/ 74929 h 84868"/>
                <a:gd name="connsiteX20" fmla="*/ 31348 w 96192"/>
                <a:gd name="connsiteY20" fmla="*/ 65754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92" h="84868">
                  <a:moveTo>
                    <a:pt x="31348" y="65754"/>
                  </a:moveTo>
                  <a:cubicBezTo>
                    <a:pt x="35171" y="61166"/>
                    <a:pt x="42816" y="63460"/>
                    <a:pt x="47404" y="68048"/>
                  </a:cubicBezTo>
                  <a:cubicBezTo>
                    <a:pt x="51991" y="72635"/>
                    <a:pt x="58108" y="73400"/>
                    <a:pt x="64225" y="80281"/>
                  </a:cubicBezTo>
                  <a:cubicBezTo>
                    <a:pt x="65754" y="81810"/>
                    <a:pt x="67283" y="83339"/>
                    <a:pt x="69577" y="84869"/>
                  </a:cubicBezTo>
                  <a:cubicBezTo>
                    <a:pt x="70341" y="80281"/>
                    <a:pt x="70341" y="71106"/>
                    <a:pt x="71870" y="66519"/>
                  </a:cubicBezTo>
                  <a:cubicBezTo>
                    <a:pt x="74164" y="61166"/>
                    <a:pt x="69577" y="55050"/>
                    <a:pt x="73400" y="55050"/>
                  </a:cubicBezTo>
                  <a:cubicBezTo>
                    <a:pt x="76458" y="55050"/>
                    <a:pt x="86398" y="55050"/>
                    <a:pt x="86398" y="48933"/>
                  </a:cubicBezTo>
                  <a:cubicBezTo>
                    <a:pt x="86398" y="42817"/>
                    <a:pt x="89456" y="44346"/>
                    <a:pt x="90985" y="41287"/>
                  </a:cubicBezTo>
                  <a:cubicBezTo>
                    <a:pt x="93279" y="37465"/>
                    <a:pt x="84868" y="30583"/>
                    <a:pt x="83339" y="28289"/>
                  </a:cubicBezTo>
                  <a:cubicBezTo>
                    <a:pt x="81810" y="25996"/>
                    <a:pt x="89456" y="25231"/>
                    <a:pt x="94808" y="16821"/>
                  </a:cubicBezTo>
                  <a:cubicBezTo>
                    <a:pt x="97101" y="13762"/>
                    <a:pt x="96337" y="6881"/>
                    <a:pt x="94043" y="0"/>
                  </a:cubicBezTo>
                  <a:cubicBezTo>
                    <a:pt x="93279" y="2294"/>
                    <a:pt x="90985" y="4588"/>
                    <a:pt x="87927" y="2294"/>
                  </a:cubicBezTo>
                  <a:cubicBezTo>
                    <a:pt x="82575" y="-765"/>
                    <a:pt x="74929" y="765"/>
                    <a:pt x="64225" y="3058"/>
                  </a:cubicBezTo>
                  <a:cubicBezTo>
                    <a:pt x="54285" y="5352"/>
                    <a:pt x="50462" y="15292"/>
                    <a:pt x="54285" y="19879"/>
                  </a:cubicBezTo>
                  <a:cubicBezTo>
                    <a:pt x="58108" y="24467"/>
                    <a:pt x="44346" y="25996"/>
                    <a:pt x="43581" y="20644"/>
                  </a:cubicBezTo>
                  <a:cubicBezTo>
                    <a:pt x="42816" y="14527"/>
                    <a:pt x="32112" y="19115"/>
                    <a:pt x="32877" y="26760"/>
                  </a:cubicBezTo>
                  <a:cubicBezTo>
                    <a:pt x="33641" y="34406"/>
                    <a:pt x="21408" y="37465"/>
                    <a:pt x="22173" y="46640"/>
                  </a:cubicBezTo>
                  <a:cubicBezTo>
                    <a:pt x="22937" y="55814"/>
                    <a:pt x="11469" y="64989"/>
                    <a:pt x="3823" y="69577"/>
                  </a:cubicBezTo>
                  <a:cubicBezTo>
                    <a:pt x="2294" y="70341"/>
                    <a:pt x="1529" y="71106"/>
                    <a:pt x="0" y="71871"/>
                  </a:cubicBezTo>
                  <a:cubicBezTo>
                    <a:pt x="3823" y="73400"/>
                    <a:pt x="6881" y="74929"/>
                    <a:pt x="8410" y="74929"/>
                  </a:cubicBezTo>
                  <a:cubicBezTo>
                    <a:pt x="15292" y="73400"/>
                    <a:pt x="27525" y="70341"/>
                    <a:pt x="31348" y="6575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B58F3774-0D7E-4A29-9E17-448B55DE1005}"/>
                </a:ext>
              </a:extLst>
            </p:cNvPr>
            <p:cNvSpPr/>
            <p:nvPr/>
          </p:nvSpPr>
          <p:spPr>
            <a:xfrm>
              <a:off x="6411002" y="2860769"/>
              <a:ext cx="96192" cy="84868"/>
            </a:xfrm>
            <a:custGeom>
              <a:avLst/>
              <a:gdLst>
                <a:gd name="connsiteX0" fmla="*/ 31348 w 96192"/>
                <a:gd name="connsiteY0" fmla="*/ 65754 h 84868"/>
                <a:gd name="connsiteX1" fmla="*/ 47404 w 96192"/>
                <a:gd name="connsiteY1" fmla="*/ 68048 h 84868"/>
                <a:gd name="connsiteX2" fmla="*/ 64225 w 96192"/>
                <a:gd name="connsiteY2" fmla="*/ 80281 h 84868"/>
                <a:gd name="connsiteX3" fmla="*/ 69577 w 96192"/>
                <a:gd name="connsiteY3" fmla="*/ 84869 h 84868"/>
                <a:gd name="connsiteX4" fmla="*/ 71870 w 96192"/>
                <a:gd name="connsiteY4" fmla="*/ 66519 h 84868"/>
                <a:gd name="connsiteX5" fmla="*/ 73400 w 96192"/>
                <a:gd name="connsiteY5" fmla="*/ 55050 h 84868"/>
                <a:gd name="connsiteX6" fmla="*/ 86398 w 96192"/>
                <a:gd name="connsiteY6" fmla="*/ 48933 h 84868"/>
                <a:gd name="connsiteX7" fmla="*/ 90985 w 96192"/>
                <a:gd name="connsiteY7" fmla="*/ 41287 h 84868"/>
                <a:gd name="connsiteX8" fmla="*/ 83339 w 96192"/>
                <a:gd name="connsiteY8" fmla="*/ 28289 h 84868"/>
                <a:gd name="connsiteX9" fmla="*/ 94808 w 96192"/>
                <a:gd name="connsiteY9" fmla="*/ 16821 h 84868"/>
                <a:gd name="connsiteX10" fmla="*/ 94043 w 96192"/>
                <a:gd name="connsiteY10" fmla="*/ 0 h 84868"/>
                <a:gd name="connsiteX11" fmla="*/ 87927 w 96192"/>
                <a:gd name="connsiteY11" fmla="*/ 2294 h 84868"/>
                <a:gd name="connsiteX12" fmla="*/ 64225 w 96192"/>
                <a:gd name="connsiteY12" fmla="*/ 3058 h 84868"/>
                <a:gd name="connsiteX13" fmla="*/ 54285 w 96192"/>
                <a:gd name="connsiteY13" fmla="*/ 19879 h 84868"/>
                <a:gd name="connsiteX14" fmla="*/ 43581 w 96192"/>
                <a:gd name="connsiteY14" fmla="*/ 20644 h 84868"/>
                <a:gd name="connsiteX15" fmla="*/ 32877 w 96192"/>
                <a:gd name="connsiteY15" fmla="*/ 26760 h 84868"/>
                <a:gd name="connsiteX16" fmla="*/ 22173 w 96192"/>
                <a:gd name="connsiteY16" fmla="*/ 46640 h 84868"/>
                <a:gd name="connsiteX17" fmla="*/ 3823 w 96192"/>
                <a:gd name="connsiteY17" fmla="*/ 69577 h 84868"/>
                <a:gd name="connsiteX18" fmla="*/ 0 w 96192"/>
                <a:gd name="connsiteY18" fmla="*/ 71871 h 84868"/>
                <a:gd name="connsiteX19" fmla="*/ 8410 w 96192"/>
                <a:gd name="connsiteY19" fmla="*/ 74929 h 84868"/>
                <a:gd name="connsiteX20" fmla="*/ 31348 w 96192"/>
                <a:gd name="connsiteY20" fmla="*/ 65754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92" h="84868">
                  <a:moveTo>
                    <a:pt x="31348" y="65754"/>
                  </a:moveTo>
                  <a:cubicBezTo>
                    <a:pt x="35171" y="61166"/>
                    <a:pt x="42816" y="63460"/>
                    <a:pt x="47404" y="68048"/>
                  </a:cubicBezTo>
                  <a:cubicBezTo>
                    <a:pt x="51991" y="72635"/>
                    <a:pt x="58108" y="73400"/>
                    <a:pt x="64225" y="80281"/>
                  </a:cubicBezTo>
                  <a:cubicBezTo>
                    <a:pt x="65754" y="81810"/>
                    <a:pt x="67283" y="83339"/>
                    <a:pt x="69577" y="84869"/>
                  </a:cubicBezTo>
                  <a:cubicBezTo>
                    <a:pt x="70341" y="80281"/>
                    <a:pt x="70341" y="71106"/>
                    <a:pt x="71870" y="66519"/>
                  </a:cubicBezTo>
                  <a:cubicBezTo>
                    <a:pt x="74164" y="61166"/>
                    <a:pt x="69577" y="55050"/>
                    <a:pt x="73400" y="55050"/>
                  </a:cubicBezTo>
                  <a:cubicBezTo>
                    <a:pt x="76458" y="55050"/>
                    <a:pt x="86398" y="55050"/>
                    <a:pt x="86398" y="48933"/>
                  </a:cubicBezTo>
                  <a:cubicBezTo>
                    <a:pt x="86398" y="42817"/>
                    <a:pt x="89456" y="44346"/>
                    <a:pt x="90985" y="41287"/>
                  </a:cubicBezTo>
                  <a:cubicBezTo>
                    <a:pt x="93279" y="37465"/>
                    <a:pt x="84868" y="30583"/>
                    <a:pt x="83339" y="28289"/>
                  </a:cubicBezTo>
                  <a:cubicBezTo>
                    <a:pt x="81810" y="25996"/>
                    <a:pt x="89456" y="25231"/>
                    <a:pt x="94808" y="16821"/>
                  </a:cubicBezTo>
                  <a:cubicBezTo>
                    <a:pt x="97101" y="13762"/>
                    <a:pt x="96337" y="6881"/>
                    <a:pt x="94043" y="0"/>
                  </a:cubicBezTo>
                  <a:cubicBezTo>
                    <a:pt x="93279" y="2294"/>
                    <a:pt x="90985" y="4588"/>
                    <a:pt x="87927" y="2294"/>
                  </a:cubicBezTo>
                  <a:cubicBezTo>
                    <a:pt x="82575" y="-765"/>
                    <a:pt x="74929" y="765"/>
                    <a:pt x="64225" y="3058"/>
                  </a:cubicBezTo>
                  <a:cubicBezTo>
                    <a:pt x="54285" y="5352"/>
                    <a:pt x="50462" y="15292"/>
                    <a:pt x="54285" y="19879"/>
                  </a:cubicBezTo>
                  <a:cubicBezTo>
                    <a:pt x="58108" y="24467"/>
                    <a:pt x="44346" y="25996"/>
                    <a:pt x="43581" y="20644"/>
                  </a:cubicBezTo>
                  <a:cubicBezTo>
                    <a:pt x="42816" y="14527"/>
                    <a:pt x="32112" y="19115"/>
                    <a:pt x="32877" y="26760"/>
                  </a:cubicBezTo>
                  <a:cubicBezTo>
                    <a:pt x="33641" y="34406"/>
                    <a:pt x="21408" y="37465"/>
                    <a:pt x="22173" y="46640"/>
                  </a:cubicBezTo>
                  <a:cubicBezTo>
                    <a:pt x="22937" y="55814"/>
                    <a:pt x="11469" y="64989"/>
                    <a:pt x="3823" y="69577"/>
                  </a:cubicBezTo>
                  <a:cubicBezTo>
                    <a:pt x="2294" y="70341"/>
                    <a:pt x="1529" y="71106"/>
                    <a:pt x="0" y="71871"/>
                  </a:cubicBezTo>
                  <a:cubicBezTo>
                    <a:pt x="3823" y="73400"/>
                    <a:pt x="6881" y="74929"/>
                    <a:pt x="8410" y="74929"/>
                  </a:cubicBezTo>
                  <a:cubicBezTo>
                    <a:pt x="15292" y="73400"/>
                    <a:pt x="27525" y="70341"/>
                    <a:pt x="31348" y="6575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BB7C37B0-7134-463E-9DF9-6B280D035E81}"/>
                </a:ext>
              </a:extLst>
            </p:cNvPr>
            <p:cNvSpPr/>
            <p:nvPr/>
          </p:nvSpPr>
          <p:spPr>
            <a:xfrm>
              <a:off x="6397239" y="2925551"/>
              <a:ext cx="90274" cy="65238"/>
            </a:xfrm>
            <a:custGeom>
              <a:avLst/>
              <a:gdLst>
                <a:gd name="connsiteX0" fmla="*/ 2294 w 90274"/>
                <a:gd name="connsiteY0" fmla="*/ 16263 h 65238"/>
                <a:gd name="connsiteX1" fmla="*/ 10704 w 90274"/>
                <a:gd name="connsiteY1" fmla="*/ 25438 h 65238"/>
                <a:gd name="connsiteX2" fmla="*/ 22937 w 90274"/>
                <a:gd name="connsiteY2" fmla="*/ 33084 h 65238"/>
                <a:gd name="connsiteX3" fmla="*/ 37465 w 90274"/>
                <a:gd name="connsiteY3" fmla="*/ 42259 h 65238"/>
                <a:gd name="connsiteX4" fmla="*/ 44346 w 90274"/>
                <a:gd name="connsiteY4" fmla="*/ 50669 h 65238"/>
                <a:gd name="connsiteX5" fmla="*/ 54286 w 90274"/>
                <a:gd name="connsiteY5" fmla="*/ 45317 h 65238"/>
                <a:gd name="connsiteX6" fmla="*/ 61166 w 90274"/>
                <a:gd name="connsiteY6" fmla="*/ 56786 h 65238"/>
                <a:gd name="connsiteX7" fmla="*/ 73400 w 90274"/>
                <a:gd name="connsiteY7" fmla="*/ 65196 h 65238"/>
                <a:gd name="connsiteX8" fmla="*/ 77223 w 90274"/>
                <a:gd name="connsiteY8" fmla="*/ 65196 h 65238"/>
                <a:gd name="connsiteX9" fmla="*/ 85633 w 90274"/>
                <a:gd name="connsiteY9" fmla="*/ 44553 h 65238"/>
                <a:gd name="connsiteX10" fmla="*/ 90221 w 90274"/>
                <a:gd name="connsiteY10" fmla="*/ 37671 h 65238"/>
                <a:gd name="connsiteX11" fmla="*/ 84104 w 90274"/>
                <a:gd name="connsiteY11" fmla="*/ 22380 h 65238"/>
                <a:gd name="connsiteX12" fmla="*/ 84104 w 90274"/>
                <a:gd name="connsiteY12" fmla="*/ 21615 h 65238"/>
                <a:gd name="connsiteX13" fmla="*/ 78752 w 90274"/>
                <a:gd name="connsiteY13" fmla="*/ 17028 h 65238"/>
                <a:gd name="connsiteX14" fmla="*/ 61931 w 90274"/>
                <a:gd name="connsiteY14" fmla="*/ 4794 h 65238"/>
                <a:gd name="connsiteX15" fmla="*/ 45875 w 90274"/>
                <a:gd name="connsiteY15" fmla="*/ 2501 h 65238"/>
                <a:gd name="connsiteX16" fmla="*/ 23702 w 90274"/>
                <a:gd name="connsiteY16" fmla="*/ 10146 h 65238"/>
                <a:gd name="connsiteX17" fmla="*/ 15292 w 90274"/>
                <a:gd name="connsiteY17" fmla="*/ 7088 h 65238"/>
                <a:gd name="connsiteX18" fmla="*/ 0 w 90274"/>
                <a:gd name="connsiteY18" fmla="*/ 13969 h 65238"/>
                <a:gd name="connsiteX19" fmla="*/ 2294 w 90274"/>
                <a:gd name="connsiteY19" fmla="*/ 16263 h 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74" h="65238">
                  <a:moveTo>
                    <a:pt x="2294" y="16263"/>
                  </a:moveTo>
                  <a:cubicBezTo>
                    <a:pt x="3059" y="20086"/>
                    <a:pt x="8411" y="29261"/>
                    <a:pt x="10704" y="25438"/>
                  </a:cubicBezTo>
                  <a:cubicBezTo>
                    <a:pt x="12998" y="21615"/>
                    <a:pt x="17586" y="30026"/>
                    <a:pt x="22937" y="33084"/>
                  </a:cubicBezTo>
                  <a:cubicBezTo>
                    <a:pt x="27525" y="36142"/>
                    <a:pt x="36700" y="39201"/>
                    <a:pt x="37465" y="42259"/>
                  </a:cubicBezTo>
                  <a:cubicBezTo>
                    <a:pt x="38229" y="45317"/>
                    <a:pt x="39758" y="52198"/>
                    <a:pt x="44346" y="50669"/>
                  </a:cubicBezTo>
                  <a:cubicBezTo>
                    <a:pt x="48933" y="48375"/>
                    <a:pt x="54286" y="40730"/>
                    <a:pt x="54286" y="45317"/>
                  </a:cubicBezTo>
                  <a:cubicBezTo>
                    <a:pt x="54286" y="49905"/>
                    <a:pt x="55815" y="57550"/>
                    <a:pt x="61166" y="56786"/>
                  </a:cubicBezTo>
                  <a:cubicBezTo>
                    <a:pt x="66519" y="56021"/>
                    <a:pt x="68048" y="65961"/>
                    <a:pt x="73400" y="65196"/>
                  </a:cubicBezTo>
                  <a:cubicBezTo>
                    <a:pt x="74164" y="65196"/>
                    <a:pt x="75694" y="65196"/>
                    <a:pt x="77223" y="65196"/>
                  </a:cubicBezTo>
                  <a:cubicBezTo>
                    <a:pt x="76458" y="52963"/>
                    <a:pt x="81046" y="46846"/>
                    <a:pt x="85633" y="44553"/>
                  </a:cubicBezTo>
                  <a:cubicBezTo>
                    <a:pt x="86398" y="42259"/>
                    <a:pt x="89456" y="39965"/>
                    <a:pt x="90221" y="37671"/>
                  </a:cubicBezTo>
                  <a:cubicBezTo>
                    <a:pt x="90985" y="33848"/>
                    <a:pt x="83340" y="26967"/>
                    <a:pt x="84104" y="22380"/>
                  </a:cubicBezTo>
                  <a:cubicBezTo>
                    <a:pt x="84104" y="22380"/>
                    <a:pt x="84104" y="21615"/>
                    <a:pt x="84104" y="21615"/>
                  </a:cubicBezTo>
                  <a:cubicBezTo>
                    <a:pt x="82575" y="20086"/>
                    <a:pt x="80281" y="18557"/>
                    <a:pt x="78752" y="17028"/>
                  </a:cubicBezTo>
                  <a:cubicBezTo>
                    <a:pt x="72635" y="10146"/>
                    <a:pt x="66519" y="9382"/>
                    <a:pt x="61931" y="4794"/>
                  </a:cubicBezTo>
                  <a:cubicBezTo>
                    <a:pt x="57344" y="207"/>
                    <a:pt x="50463" y="-2087"/>
                    <a:pt x="45875" y="2501"/>
                  </a:cubicBezTo>
                  <a:cubicBezTo>
                    <a:pt x="42052" y="7088"/>
                    <a:pt x="29819" y="10146"/>
                    <a:pt x="23702" y="10146"/>
                  </a:cubicBezTo>
                  <a:cubicBezTo>
                    <a:pt x="22173" y="10146"/>
                    <a:pt x="19115" y="8617"/>
                    <a:pt x="15292" y="7088"/>
                  </a:cubicBezTo>
                  <a:cubicBezTo>
                    <a:pt x="10704" y="10146"/>
                    <a:pt x="5352" y="13205"/>
                    <a:pt x="0" y="13969"/>
                  </a:cubicBezTo>
                  <a:cubicBezTo>
                    <a:pt x="765" y="13969"/>
                    <a:pt x="2294" y="13205"/>
                    <a:pt x="2294" y="162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88D8CAC0-F31C-41A8-9D51-0E0B7E2513CA}"/>
                </a:ext>
              </a:extLst>
            </p:cNvPr>
            <p:cNvSpPr/>
            <p:nvPr/>
          </p:nvSpPr>
          <p:spPr>
            <a:xfrm>
              <a:off x="6397239" y="2925551"/>
              <a:ext cx="90274" cy="65238"/>
            </a:xfrm>
            <a:custGeom>
              <a:avLst/>
              <a:gdLst>
                <a:gd name="connsiteX0" fmla="*/ 2294 w 90274"/>
                <a:gd name="connsiteY0" fmla="*/ 16263 h 65238"/>
                <a:gd name="connsiteX1" fmla="*/ 10704 w 90274"/>
                <a:gd name="connsiteY1" fmla="*/ 25438 h 65238"/>
                <a:gd name="connsiteX2" fmla="*/ 22937 w 90274"/>
                <a:gd name="connsiteY2" fmla="*/ 33084 h 65238"/>
                <a:gd name="connsiteX3" fmla="*/ 37465 w 90274"/>
                <a:gd name="connsiteY3" fmla="*/ 42259 h 65238"/>
                <a:gd name="connsiteX4" fmla="*/ 44346 w 90274"/>
                <a:gd name="connsiteY4" fmla="*/ 50669 h 65238"/>
                <a:gd name="connsiteX5" fmla="*/ 54286 w 90274"/>
                <a:gd name="connsiteY5" fmla="*/ 45317 h 65238"/>
                <a:gd name="connsiteX6" fmla="*/ 61166 w 90274"/>
                <a:gd name="connsiteY6" fmla="*/ 56786 h 65238"/>
                <a:gd name="connsiteX7" fmla="*/ 73400 w 90274"/>
                <a:gd name="connsiteY7" fmla="*/ 65196 h 65238"/>
                <a:gd name="connsiteX8" fmla="*/ 77223 w 90274"/>
                <a:gd name="connsiteY8" fmla="*/ 65196 h 65238"/>
                <a:gd name="connsiteX9" fmla="*/ 85633 w 90274"/>
                <a:gd name="connsiteY9" fmla="*/ 44553 h 65238"/>
                <a:gd name="connsiteX10" fmla="*/ 90221 w 90274"/>
                <a:gd name="connsiteY10" fmla="*/ 37671 h 65238"/>
                <a:gd name="connsiteX11" fmla="*/ 84104 w 90274"/>
                <a:gd name="connsiteY11" fmla="*/ 22380 h 65238"/>
                <a:gd name="connsiteX12" fmla="*/ 84104 w 90274"/>
                <a:gd name="connsiteY12" fmla="*/ 21615 h 65238"/>
                <a:gd name="connsiteX13" fmla="*/ 78752 w 90274"/>
                <a:gd name="connsiteY13" fmla="*/ 17028 h 65238"/>
                <a:gd name="connsiteX14" fmla="*/ 61931 w 90274"/>
                <a:gd name="connsiteY14" fmla="*/ 4794 h 65238"/>
                <a:gd name="connsiteX15" fmla="*/ 45875 w 90274"/>
                <a:gd name="connsiteY15" fmla="*/ 2501 h 65238"/>
                <a:gd name="connsiteX16" fmla="*/ 23702 w 90274"/>
                <a:gd name="connsiteY16" fmla="*/ 10146 h 65238"/>
                <a:gd name="connsiteX17" fmla="*/ 15292 w 90274"/>
                <a:gd name="connsiteY17" fmla="*/ 7088 h 65238"/>
                <a:gd name="connsiteX18" fmla="*/ 0 w 90274"/>
                <a:gd name="connsiteY18" fmla="*/ 13969 h 65238"/>
                <a:gd name="connsiteX19" fmla="*/ 2294 w 90274"/>
                <a:gd name="connsiteY19" fmla="*/ 16263 h 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74" h="65238">
                  <a:moveTo>
                    <a:pt x="2294" y="16263"/>
                  </a:moveTo>
                  <a:cubicBezTo>
                    <a:pt x="3059" y="20086"/>
                    <a:pt x="8411" y="29261"/>
                    <a:pt x="10704" y="25438"/>
                  </a:cubicBezTo>
                  <a:cubicBezTo>
                    <a:pt x="12998" y="21615"/>
                    <a:pt x="17586" y="30026"/>
                    <a:pt x="22937" y="33084"/>
                  </a:cubicBezTo>
                  <a:cubicBezTo>
                    <a:pt x="27525" y="36142"/>
                    <a:pt x="36700" y="39201"/>
                    <a:pt x="37465" y="42259"/>
                  </a:cubicBezTo>
                  <a:cubicBezTo>
                    <a:pt x="38229" y="45317"/>
                    <a:pt x="39758" y="52198"/>
                    <a:pt x="44346" y="50669"/>
                  </a:cubicBezTo>
                  <a:cubicBezTo>
                    <a:pt x="48933" y="48375"/>
                    <a:pt x="54286" y="40730"/>
                    <a:pt x="54286" y="45317"/>
                  </a:cubicBezTo>
                  <a:cubicBezTo>
                    <a:pt x="54286" y="49905"/>
                    <a:pt x="55815" y="57550"/>
                    <a:pt x="61166" y="56786"/>
                  </a:cubicBezTo>
                  <a:cubicBezTo>
                    <a:pt x="66519" y="56021"/>
                    <a:pt x="68048" y="65961"/>
                    <a:pt x="73400" y="65196"/>
                  </a:cubicBezTo>
                  <a:cubicBezTo>
                    <a:pt x="74164" y="65196"/>
                    <a:pt x="75694" y="65196"/>
                    <a:pt x="77223" y="65196"/>
                  </a:cubicBezTo>
                  <a:cubicBezTo>
                    <a:pt x="76458" y="52963"/>
                    <a:pt x="81046" y="46846"/>
                    <a:pt x="85633" y="44553"/>
                  </a:cubicBezTo>
                  <a:cubicBezTo>
                    <a:pt x="86398" y="42259"/>
                    <a:pt x="89456" y="39965"/>
                    <a:pt x="90221" y="37671"/>
                  </a:cubicBezTo>
                  <a:cubicBezTo>
                    <a:pt x="90985" y="33848"/>
                    <a:pt x="83340" y="26967"/>
                    <a:pt x="84104" y="22380"/>
                  </a:cubicBezTo>
                  <a:cubicBezTo>
                    <a:pt x="84104" y="22380"/>
                    <a:pt x="84104" y="21615"/>
                    <a:pt x="84104" y="21615"/>
                  </a:cubicBezTo>
                  <a:cubicBezTo>
                    <a:pt x="82575" y="20086"/>
                    <a:pt x="80281" y="18557"/>
                    <a:pt x="78752" y="17028"/>
                  </a:cubicBezTo>
                  <a:cubicBezTo>
                    <a:pt x="72635" y="10146"/>
                    <a:pt x="66519" y="9382"/>
                    <a:pt x="61931" y="4794"/>
                  </a:cubicBezTo>
                  <a:cubicBezTo>
                    <a:pt x="57344" y="207"/>
                    <a:pt x="50463" y="-2087"/>
                    <a:pt x="45875" y="2501"/>
                  </a:cubicBezTo>
                  <a:cubicBezTo>
                    <a:pt x="42052" y="7088"/>
                    <a:pt x="29819" y="10146"/>
                    <a:pt x="23702" y="10146"/>
                  </a:cubicBezTo>
                  <a:cubicBezTo>
                    <a:pt x="22173" y="10146"/>
                    <a:pt x="19115" y="8617"/>
                    <a:pt x="15292" y="7088"/>
                  </a:cubicBezTo>
                  <a:cubicBezTo>
                    <a:pt x="10704" y="10146"/>
                    <a:pt x="5352" y="13205"/>
                    <a:pt x="0" y="13969"/>
                  </a:cubicBezTo>
                  <a:cubicBezTo>
                    <a:pt x="765" y="13969"/>
                    <a:pt x="2294" y="13205"/>
                    <a:pt x="2294" y="162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A9E22F21-3986-40C0-B81F-DD67BD6526E5}"/>
                </a:ext>
              </a:extLst>
            </p:cNvPr>
            <p:cNvSpPr/>
            <p:nvPr/>
          </p:nvSpPr>
          <p:spPr>
            <a:xfrm>
              <a:off x="6095562" y="2803308"/>
              <a:ext cx="97907" cy="120921"/>
            </a:xfrm>
            <a:custGeom>
              <a:avLst/>
              <a:gdLst>
                <a:gd name="connsiteX0" fmla="*/ 92182 w 97907"/>
                <a:gd name="connsiteY0" fmla="*/ 37582 h 120921"/>
                <a:gd name="connsiteX1" fmla="*/ 84536 w 97907"/>
                <a:gd name="connsiteY1" fmla="*/ 29936 h 120921"/>
                <a:gd name="connsiteX2" fmla="*/ 70774 w 97907"/>
                <a:gd name="connsiteY2" fmla="*/ 34523 h 120921"/>
                <a:gd name="connsiteX3" fmla="*/ 56246 w 97907"/>
                <a:gd name="connsiteY3" fmla="*/ 31465 h 120921"/>
                <a:gd name="connsiteX4" fmla="*/ 61599 w 97907"/>
                <a:gd name="connsiteY4" fmla="*/ 16938 h 120921"/>
                <a:gd name="connsiteX5" fmla="*/ 67715 w 97907"/>
                <a:gd name="connsiteY5" fmla="*/ 3176 h 120921"/>
                <a:gd name="connsiteX6" fmla="*/ 64657 w 97907"/>
                <a:gd name="connsiteY6" fmla="*/ 2411 h 120921"/>
                <a:gd name="connsiteX7" fmla="*/ 40955 w 97907"/>
                <a:gd name="connsiteY7" fmla="*/ 7763 h 120921"/>
                <a:gd name="connsiteX8" fmla="*/ 51659 w 97907"/>
                <a:gd name="connsiteY8" fmla="*/ 19232 h 120921"/>
                <a:gd name="connsiteX9" fmla="*/ 32545 w 97907"/>
                <a:gd name="connsiteY9" fmla="*/ 29171 h 120921"/>
                <a:gd name="connsiteX10" fmla="*/ 8078 w 97907"/>
                <a:gd name="connsiteY10" fmla="*/ 29171 h 120921"/>
                <a:gd name="connsiteX11" fmla="*/ 11136 w 97907"/>
                <a:gd name="connsiteY11" fmla="*/ 47521 h 120921"/>
                <a:gd name="connsiteX12" fmla="*/ 21840 w 97907"/>
                <a:gd name="connsiteY12" fmla="*/ 65107 h 120921"/>
                <a:gd name="connsiteX13" fmla="*/ 15724 w 97907"/>
                <a:gd name="connsiteY13" fmla="*/ 85750 h 120921"/>
                <a:gd name="connsiteX14" fmla="*/ 432 w 97907"/>
                <a:gd name="connsiteY14" fmla="*/ 101807 h 120921"/>
                <a:gd name="connsiteX15" fmla="*/ 23369 w 97907"/>
                <a:gd name="connsiteY15" fmla="*/ 120921 h 120921"/>
                <a:gd name="connsiteX16" fmla="*/ 63892 w 97907"/>
                <a:gd name="connsiteY16" fmla="*/ 103336 h 120921"/>
                <a:gd name="connsiteX17" fmla="*/ 92182 w 97907"/>
                <a:gd name="connsiteY17" fmla="*/ 97219 h 120921"/>
                <a:gd name="connsiteX18" fmla="*/ 92182 w 97907"/>
                <a:gd name="connsiteY18" fmla="*/ 40640 h 120921"/>
                <a:gd name="connsiteX19" fmla="*/ 92182 w 97907"/>
                <a:gd name="connsiteY19" fmla="*/ 37582 h 12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907" h="120921">
                  <a:moveTo>
                    <a:pt x="92182" y="37582"/>
                  </a:moveTo>
                  <a:cubicBezTo>
                    <a:pt x="89123" y="35288"/>
                    <a:pt x="86830" y="32994"/>
                    <a:pt x="84536" y="29936"/>
                  </a:cubicBezTo>
                  <a:cubicBezTo>
                    <a:pt x="75361" y="19232"/>
                    <a:pt x="72302" y="27642"/>
                    <a:pt x="70774" y="34523"/>
                  </a:cubicBezTo>
                  <a:cubicBezTo>
                    <a:pt x="70009" y="41405"/>
                    <a:pt x="61599" y="32230"/>
                    <a:pt x="56246" y="31465"/>
                  </a:cubicBezTo>
                  <a:cubicBezTo>
                    <a:pt x="50894" y="30701"/>
                    <a:pt x="57776" y="19996"/>
                    <a:pt x="61599" y="16938"/>
                  </a:cubicBezTo>
                  <a:cubicBezTo>
                    <a:pt x="63892" y="15409"/>
                    <a:pt x="66186" y="10057"/>
                    <a:pt x="67715" y="3176"/>
                  </a:cubicBezTo>
                  <a:cubicBezTo>
                    <a:pt x="66951" y="3176"/>
                    <a:pt x="65421" y="3176"/>
                    <a:pt x="64657" y="2411"/>
                  </a:cubicBezTo>
                  <a:cubicBezTo>
                    <a:pt x="54717" y="-1412"/>
                    <a:pt x="41719" y="-1412"/>
                    <a:pt x="40955" y="7763"/>
                  </a:cubicBezTo>
                  <a:cubicBezTo>
                    <a:pt x="40190" y="16938"/>
                    <a:pt x="51659" y="13880"/>
                    <a:pt x="51659" y="19232"/>
                  </a:cubicBezTo>
                  <a:cubicBezTo>
                    <a:pt x="51659" y="25348"/>
                    <a:pt x="40955" y="23819"/>
                    <a:pt x="32545" y="29171"/>
                  </a:cubicBezTo>
                  <a:cubicBezTo>
                    <a:pt x="24899" y="35288"/>
                    <a:pt x="15724" y="25348"/>
                    <a:pt x="8078" y="29171"/>
                  </a:cubicBezTo>
                  <a:cubicBezTo>
                    <a:pt x="-333" y="33759"/>
                    <a:pt x="17253" y="38346"/>
                    <a:pt x="11136" y="47521"/>
                  </a:cubicBezTo>
                  <a:cubicBezTo>
                    <a:pt x="5019" y="56696"/>
                    <a:pt x="11136" y="55932"/>
                    <a:pt x="21840" y="65107"/>
                  </a:cubicBezTo>
                  <a:cubicBezTo>
                    <a:pt x="31780" y="73517"/>
                    <a:pt x="15724" y="75811"/>
                    <a:pt x="15724" y="85750"/>
                  </a:cubicBezTo>
                  <a:cubicBezTo>
                    <a:pt x="15724" y="95690"/>
                    <a:pt x="2726" y="94925"/>
                    <a:pt x="432" y="101807"/>
                  </a:cubicBezTo>
                  <a:cubicBezTo>
                    <a:pt x="-2626" y="107923"/>
                    <a:pt x="11136" y="120921"/>
                    <a:pt x="23369" y="120921"/>
                  </a:cubicBezTo>
                  <a:cubicBezTo>
                    <a:pt x="31780" y="120921"/>
                    <a:pt x="51659" y="114804"/>
                    <a:pt x="63892" y="103336"/>
                  </a:cubicBezTo>
                  <a:cubicBezTo>
                    <a:pt x="75361" y="91867"/>
                    <a:pt x="81477" y="103336"/>
                    <a:pt x="92182" y="97219"/>
                  </a:cubicBezTo>
                  <a:cubicBezTo>
                    <a:pt x="102886" y="91102"/>
                    <a:pt x="96005" y="49051"/>
                    <a:pt x="92182" y="40640"/>
                  </a:cubicBezTo>
                  <a:cubicBezTo>
                    <a:pt x="91417" y="39111"/>
                    <a:pt x="91417" y="38346"/>
                    <a:pt x="92182" y="375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7B19FA0E-647F-438D-9F33-68E0A198128D}"/>
                </a:ext>
              </a:extLst>
            </p:cNvPr>
            <p:cNvSpPr/>
            <p:nvPr/>
          </p:nvSpPr>
          <p:spPr>
            <a:xfrm>
              <a:off x="6095562" y="2803308"/>
              <a:ext cx="97907" cy="120921"/>
            </a:xfrm>
            <a:custGeom>
              <a:avLst/>
              <a:gdLst>
                <a:gd name="connsiteX0" fmla="*/ 92182 w 97907"/>
                <a:gd name="connsiteY0" fmla="*/ 37582 h 120921"/>
                <a:gd name="connsiteX1" fmla="*/ 84536 w 97907"/>
                <a:gd name="connsiteY1" fmla="*/ 29936 h 120921"/>
                <a:gd name="connsiteX2" fmla="*/ 70774 w 97907"/>
                <a:gd name="connsiteY2" fmla="*/ 34523 h 120921"/>
                <a:gd name="connsiteX3" fmla="*/ 56246 w 97907"/>
                <a:gd name="connsiteY3" fmla="*/ 31465 h 120921"/>
                <a:gd name="connsiteX4" fmla="*/ 61599 w 97907"/>
                <a:gd name="connsiteY4" fmla="*/ 16938 h 120921"/>
                <a:gd name="connsiteX5" fmla="*/ 67715 w 97907"/>
                <a:gd name="connsiteY5" fmla="*/ 3176 h 120921"/>
                <a:gd name="connsiteX6" fmla="*/ 64657 w 97907"/>
                <a:gd name="connsiteY6" fmla="*/ 2411 h 120921"/>
                <a:gd name="connsiteX7" fmla="*/ 40955 w 97907"/>
                <a:gd name="connsiteY7" fmla="*/ 7763 h 120921"/>
                <a:gd name="connsiteX8" fmla="*/ 51659 w 97907"/>
                <a:gd name="connsiteY8" fmla="*/ 19232 h 120921"/>
                <a:gd name="connsiteX9" fmla="*/ 32545 w 97907"/>
                <a:gd name="connsiteY9" fmla="*/ 29171 h 120921"/>
                <a:gd name="connsiteX10" fmla="*/ 8078 w 97907"/>
                <a:gd name="connsiteY10" fmla="*/ 29171 h 120921"/>
                <a:gd name="connsiteX11" fmla="*/ 11136 w 97907"/>
                <a:gd name="connsiteY11" fmla="*/ 47521 h 120921"/>
                <a:gd name="connsiteX12" fmla="*/ 21840 w 97907"/>
                <a:gd name="connsiteY12" fmla="*/ 65107 h 120921"/>
                <a:gd name="connsiteX13" fmla="*/ 15724 w 97907"/>
                <a:gd name="connsiteY13" fmla="*/ 85750 h 120921"/>
                <a:gd name="connsiteX14" fmla="*/ 432 w 97907"/>
                <a:gd name="connsiteY14" fmla="*/ 101807 h 120921"/>
                <a:gd name="connsiteX15" fmla="*/ 23369 w 97907"/>
                <a:gd name="connsiteY15" fmla="*/ 120921 h 120921"/>
                <a:gd name="connsiteX16" fmla="*/ 63892 w 97907"/>
                <a:gd name="connsiteY16" fmla="*/ 103336 h 120921"/>
                <a:gd name="connsiteX17" fmla="*/ 92182 w 97907"/>
                <a:gd name="connsiteY17" fmla="*/ 97219 h 120921"/>
                <a:gd name="connsiteX18" fmla="*/ 92182 w 97907"/>
                <a:gd name="connsiteY18" fmla="*/ 40640 h 120921"/>
                <a:gd name="connsiteX19" fmla="*/ 92182 w 97907"/>
                <a:gd name="connsiteY19" fmla="*/ 37582 h 12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907" h="120921">
                  <a:moveTo>
                    <a:pt x="92182" y="37582"/>
                  </a:moveTo>
                  <a:cubicBezTo>
                    <a:pt x="89123" y="35288"/>
                    <a:pt x="86830" y="32994"/>
                    <a:pt x="84536" y="29936"/>
                  </a:cubicBezTo>
                  <a:cubicBezTo>
                    <a:pt x="75361" y="19232"/>
                    <a:pt x="72302" y="27642"/>
                    <a:pt x="70774" y="34523"/>
                  </a:cubicBezTo>
                  <a:cubicBezTo>
                    <a:pt x="70009" y="41405"/>
                    <a:pt x="61599" y="32230"/>
                    <a:pt x="56246" y="31465"/>
                  </a:cubicBezTo>
                  <a:cubicBezTo>
                    <a:pt x="50894" y="30701"/>
                    <a:pt x="57776" y="19996"/>
                    <a:pt x="61599" y="16938"/>
                  </a:cubicBezTo>
                  <a:cubicBezTo>
                    <a:pt x="63892" y="15409"/>
                    <a:pt x="66186" y="10057"/>
                    <a:pt x="67715" y="3176"/>
                  </a:cubicBezTo>
                  <a:cubicBezTo>
                    <a:pt x="66951" y="3176"/>
                    <a:pt x="65421" y="3176"/>
                    <a:pt x="64657" y="2411"/>
                  </a:cubicBezTo>
                  <a:cubicBezTo>
                    <a:pt x="54717" y="-1412"/>
                    <a:pt x="41719" y="-1412"/>
                    <a:pt x="40955" y="7763"/>
                  </a:cubicBezTo>
                  <a:cubicBezTo>
                    <a:pt x="40190" y="16938"/>
                    <a:pt x="51659" y="13880"/>
                    <a:pt x="51659" y="19232"/>
                  </a:cubicBezTo>
                  <a:cubicBezTo>
                    <a:pt x="51659" y="25348"/>
                    <a:pt x="40955" y="23819"/>
                    <a:pt x="32545" y="29171"/>
                  </a:cubicBezTo>
                  <a:cubicBezTo>
                    <a:pt x="24899" y="35288"/>
                    <a:pt x="15724" y="25348"/>
                    <a:pt x="8078" y="29171"/>
                  </a:cubicBezTo>
                  <a:cubicBezTo>
                    <a:pt x="-333" y="33759"/>
                    <a:pt x="17253" y="38346"/>
                    <a:pt x="11136" y="47521"/>
                  </a:cubicBezTo>
                  <a:cubicBezTo>
                    <a:pt x="5019" y="56696"/>
                    <a:pt x="11136" y="55932"/>
                    <a:pt x="21840" y="65107"/>
                  </a:cubicBezTo>
                  <a:cubicBezTo>
                    <a:pt x="31780" y="73517"/>
                    <a:pt x="15724" y="75811"/>
                    <a:pt x="15724" y="85750"/>
                  </a:cubicBezTo>
                  <a:cubicBezTo>
                    <a:pt x="15724" y="95690"/>
                    <a:pt x="2726" y="94925"/>
                    <a:pt x="432" y="101807"/>
                  </a:cubicBezTo>
                  <a:cubicBezTo>
                    <a:pt x="-2626" y="107923"/>
                    <a:pt x="11136" y="120921"/>
                    <a:pt x="23369" y="120921"/>
                  </a:cubicBezTo>
                  <a:cubicBezTo>
                    <a:pt x="31780" y="120921"/>
                    <a:pt x="51659" y="114804"/>
                    <a:pt x="63892" y="103336"/>
                  </a:cubicBezTo>
                  <a:cubicBezTo>
                    <a:pt x="75361" y="91867"/>
                    <a:pt x="81477" y="103336"/>
                    <a:pt x="92182" y="97219"/>
                  </a:cubicBezTo>
                  <a:cubicBezTo>
                    <a:pt x="102886" y="91102"/>
                    <a:pt x="96005" y="49051"/>
                    <a:pt x="92182" y="40640"/>
                  </a:cubicBezTo>
                  <a:cubicBezTo>
                    <a:pt x="91417" y="39111"/>
                    <a:pt x="91417" y="38346"/>
                    <a:pt x="92182" y="375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4D986267-9A67-4BC9-A6CF-48B1A153C46D}"/>
                </a:ext>
              </a:extLst>
            </p:cNvPr>
            <p:cNvSpPr/>
            <p:nvPr/>
          </p:nvSpPr>
          <p:spPr>
            <a:xfrm>
              <a:off x="6149846" y="2605128"/>
              <a:ext cx="230591" cy="368894"/>
            </a:xfrm>
            <a:custGeom>
              <a:avLst/>
              <a:gdLst>
                <a:gd name="connsiteX0" fmla="*/ 157172 w 230591"/>
                <a:gd name="connsiteY0" fmla="*/ 27031 h 368894"/>
                <a:gd name="connsiteX1" fmla="*/ 160995 w 230591"/>
                <a:gd name="connsiteY1" fmla="*/ 271 h 368894"/>
                <a:gd name="connsiteX2" fmla="*/ 157172 w 230591"/>
                <a:gd name="connsiteY2" fmla="*/ 27031 h 368894"/>
                <a:gd name="connsiteX3" fmla="*/ 24136 w 230591"/>
                <a:gd name="connsiteY3" fmla="*/ 105019 h 368894"/>
                <a:gd name="connsiteX4" fmla="*/ 39427 w 230591"/>
                <a:gd name="connsiteY4" fmla="*/ 83610 h 368894"/>
                <a:gd name="connsiteX5" fmla="*/ 24136 w 230591"/>
                <a:gd name="connsiteY5" fmla="*/ 105019 h 368894"/>
                <a:gd name="connsiteX6" fmla="*/ 230572 w 230591"/>
                <a:gd name="connsiteY6" fmla="*/ 285460 h 368894"/>
                <a:gd name="connsiteX7" fmla="*/ 206106 w 230591"/>
                <a:gd name="connsiteY7" fmla="*/ 273227 h 368894"/>
                <a:gd name="connsiteX8" fmla="*/ 194637 w 230591"/>
                <a:gd name="connsiteY8" fmla="*/ 271697 h 368894"/>
                <a:gd name="connsiteX9" fmla="*/ 194637 w 230591"/>
                <a:gd name="connsiteY9" fmla="*/ 258700 h 368894"/>
                <a:gd name="connsiteX10" fmla="*/ 186991 w 230591"/>
                <a:gd name="connsiteY10" fmla="*/ 245702 h 368894"/>
                <a:gd name="connsiteX11" fmla="*/ 169406 w 230591"/>
                <a:gd name="connsiteY11" fmla="*/ 215883 h 368894"/>
                <a:gd name="connsiteX12" fmla="*/ 154114 w 230591"/>
                <a:gd name="connsiteY12" fmla="*/ 186064 h 368894"/>
                <a:gd name="connsiteX13" fmla="*/ 138823 w 230591"/>
                <a:gd name="connsiteY13" fmla="*/ 173831 h 368894"/>
                <a:gd name="connsiteX14" fmla="*/ 118179 w 230591"/>
                <a:gd name="connsiteY14" fmla="*/ 170008 h 368894"/>
                <a:gd name="connsiteX15" fmla="*/ 126589 w 230591"/>
                <a:gd name="connsiteY15" fmla="*/ 153952 h 368894"/>
                <a:gd name="connsiteX16" fmla="*/ 144174 w 230591"/>
                <a:gd name="connsiteY16" fmla="*/ 111135 h 368894"/>
                <a:gd name="connsiteX17" fmla="*/ 101358 w 230591"/>
                <a:gd name="connsiteY17" fmla="*/ 108842 h 368894"/>
                <a:gd name="connsiteX18" fmla="*/ 93712 w 230591"/>
                <a:gd name="connsiteY18" fmla="*/ 101196 h 368894"/>
                <a:gd name="connsiteX19" fmla="*/ 111298 w 230591"/>
                <a:gd name="connsiteY19" fmla="*/ 81317 h 368894"/>
                <a:gd name="connsiteX20" fmla="*/ 114356 w 230591"/>
                <a:gd name="connsiteY20" fmla="*/ 66790 h 368894"/>
                <a:gd name="connsiteX21" fmla="*/ 104417 w 230591"/>
                <a:gd name="connsiteY21" fmla="*/ 76729 h 368894"/>
                <a:gd name="connsiteX22" fmla="*/ 79185 w 230591"/>
                <a:gd name="connsiteY22" fmla="*/ 76729 h 368894"/>
                <a:gd name="connsiteX23" fmla="*/ 64658 w 230591"/>
                <a:gd name="connsiteY23" fmla="*/ 97373 h 368894"/>
                <a:gd name="connsiteX24" fmla="*/ 54719 w 230591"/>
                <a:gd name="connsiteY24" fmla="*/ 114194 h 368894"/>
                <a:gd name="connsiteX25" fmla="*/ 48602 w 230591"/>
                <a:gd name="connsiteY25" fmla="*/ 121075 h 368894"/>
                <a:gd name="connsiteX26" fmla="*/ 34839 w 230591"/>
                <a:gd name="connsiteY26" fmla="*/ 115723 h 368894"/>
                <a:gd name="connsiteX27" fmla="*/ 51660 w 230591"/>
                <a:gd name="connsiteY27" fmla="*/ 130250 h 368894"/>
                <a:gd name="connsiteX28" fmla="*/ 43250 w 230591"/>
                <a:gd name="connsiteY28" fmla="*/ 147835 h 368894"/>
                <a:gd name="connsiteX29" fmla="*/ 55483 w 230591"/>
                <a:gd name="connsiteY29" fmla="*/ 160833 h 368894"/>
                <a:gd name="connsiteX30" fmla="*/ 36369 w 230591"/>
                <a:gd name="connsiteY30" fmla="*/ 176125 h 368894"/>
                <a:gd name="connsiteX31" fmla="*/ 53190 w 230591"/>
                <a:gd name="connsiteY31" fmla="*/ 170008 h 368894"/>
                <a:gd name="connsiteX32" fmla="*/ 63129 w 230591"/>
                <a:gd name="connsiteY32" fmla="*/ 184535 h 368894"/>
                <a:gd name="connsiteX33" fmla="*/ 76891 w 230591"/>
                <a:gd name="connsiteY33" fmla="*/ 165421 h 368894"/>
                <a:gd name="connsiteX34" fmla="*/ 78421 w 230591"/>
                <a:gd name="connsiteY34" fmla="*/ 182241 h 368894"/>
                <a:gd name="connsiteX35" fmla="*/ 70010 w 230591"/>
                <a:gd name="connsiteY35" fmla="*/ 206708 h 368894"/>
                <a:gd name="connsiteX36" fmla="*/ 103652 w 230591"/>
                <a:gd name="connsiteY36" fmla="*/ 203650 h 368894"/>
                <a:gd name="connsiteX37" fmla="*/ 109768 w 230591"/>
                <a:gd name="connsiteY37" fmla="*/ 210531 h 368894"/>
                <a:gd name="connsiteX38" fmla="*/ 113591 w 230591"/>
                <a:gd name="connsiteY38" fmla="*/ 225823 h 368894"/>
                <a:gd name="connsiteX39" fmla="*/ 119708 w 230591"/>
                <a:gd name="connsiteY39" fmla="*/ 234997 h 368894"/>
                <a:gd name="connsiteX40" fmla="*/ 117414 w 230591"/>
                <a:gd name="connsiteY40" fmla="*/ 257170 h 368894"/>
                <a:gd name="connsiteX41" fmla="*/ 93712 w 230591"/>
                <a:gd name="connsiteY41" fmla="*/ 257935 h 368894"/>
                <a:gd name="connsiteX42" fmla="*/ 86831 w 230591"/>
                <a:gd name="connsiteY42" fmla="*/ 261758 h 368894"/>
                <a:gd name="connsiteX43" fmla="*/ 79950 w 230591"/>
                <a:gd name="connsiteY43" fmla="*/ 277049 h 368894"/>
                <a:gd name="connsiteX44" fmla="*/ 93712 w 230591"/>
                <a:gd name="connsiteY44" fmla="*/ 286224 h 368894"/>
                <a:gd name="connsiteX45" fmla="*/ 71539 w 230591"/>
                <a:gd name="connsiteY45" fmla="*/ 303045 h 368894"/>
                <a:gd name="connsiteX46" fmla="*/ 80714 w 230591"/>
                <a:gd name="connsiteY46" fmla="*/ 312985 h 368894"/>
                <a:gd name="connsiteX47" fmla="*/ 94477 w 230591"/>
                <a:gd name="connsiteY47" fmla="*/ 316043 h 368894"/>
                <a:gd name="connsiteX48" fmla="*/ 118943 w 230591"/>
                <a:gd name="connsiteY48" fmla="*/ 319866 h 368894"/>
                <a:gd name="connsiteX49" fmla="*/ 121237 w 230591"/>
                <a:gd name="connsiteY49" fmla="*/ 325983 h 368894"/>
                <a:gd name="connsiteX50" fmla="*/ 95242 w 230591"/>
                <a:gd name="connsiteY50" fmla="*/ 329806 h 368894"/>
                <a:gd name="connsiteX51" fmla="*/ 65423 w 230591"/>
                <a:gd name="connsiteY51" fmla="*/ 368035 h 368894"/>
                <a:gd name="connsiteX52" fmla="*/ 82244 w 230591"/>
                <a:gd name="connsiteY52" fmla="*/ 358095 h 368894"/>
                <a:gd name="connsiteX53" fmla="*/ 99064 w 230591"/>
                <a:gd name="connsiteY53" fmla="*/ 361918 h 368894"/>
                <a:gd name="connsiteX54" fmla="*/ 109004 w 230591"/>
                <a:gd name="connsiteY54" fmla="*/ 351214 h 368894"/>
                <a:gd name="connsiteX55" fmla="*/ 125825 w 230591"/>
                <a:gd name="connsiteY55" fmla="*/ 348920 h 368894"/>
                <a:gd name="connsiteX56" fmla="*/ 144174 w 230591"/>
                <a:gd name="connsiteY56" fmla="*/ 343568 h 368894"/>
                <a:gd name="connsiteX57" fmla="*/ 162525 w 230591"/>
                <a:gd name="connsiteY57" fmla="*/ 348156 h 368894"/>
                <a:gd name="connsiteX58" fmla="*/ 188521 w 230591"/>
                <a:gd name="connsiteY58" fmla="*/ 342804 h 368894"/>
                <a:gd name="connsiteX59" fmla="*/ 220633 w 230591"/>
                <a:gd name="connsiteY59" fmla="*/ 329041 h 368894"/>
                <a:gd name="connsiteX60" fmla="*/ 210693 w 230591"/>
                <a:gd name="connsiteY60" fmla="*/ 323689 h 368894"/>
                <a:gd name="connsiteX61" fmla="*/ 212222 w 230591"/>
                <a:gd name="connsiteY61" fmla="*/ 309162 h 368894"/>
                <a:gd name="connsiteX62" fmla="*/ 230572 w 230591"/>
                <a:gd name="connsiteY62" fmla="*/ 285460 h 368894"/>
                <a:gd name="connsiteX63" fmla="*/ 42485 w 230591"/>
                <a:gd name="connsiteY63" fmla="*/ 196768 h 368894"/>
                <a:gd name="connsiteX64" fmla="*/ 13431 w 230591"/>
                <a:gd name="connsiteY64" fmla="*/ 201356 h 368894"/>
                <a:gd name="connsiteX65" fmla="*/ 7315 w 230591"/>
                <a:gd name="connsiteY65" fmla="*/ 215118 h 368894"/>
                <a:gd name="connsiteX66" fmla="*/ 1963 w 230591"/>
                <a:gd name="connsiteY66" fmla="*/ 228881 h 368894"/>
                <a:gd name="connsiteX67" fmla="*/ 16490 w 230591"/>
                <a:gd name="connsiteY67" fmla="*/ 231939 h 368894"/>
                <a:gd name="connsiteX68" fmla="*/ 30252 w 230591"/>
                <a:gd name="connsiteY68" fmla="*/ 227352 h 368894"/>
                <a:gd name="connsiteX69" fmla="*/ 37898 w 230591"/>
                <a:gd name="connsiteY69" fmla="*/ 234997 h 368894"/>
                <a:gd name="connsiteX70" fmla="*/ 55483 w 230591"/>
                <a:gd name="connsiteY70" fmla="*/ 223529 h 368894"/>
                <a:gd name="connsiteX71" fmla="*/ 42485 w 230591"/>
                <a:gd name="connsiteY71" fmla="*/ 196768 h 36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30591" h="368894">
                  <a:moveTo>
                    <a:pt x="157172" y="27031"/>
                  </a:moveTo>
                  <a:cubicBezTo>
                    <a:pt x="163289" y="20915"/>
                    <a:pt x="170170" y="-2787"/>
                    <a:pt x="160995" y="271"/>
                  </a:cubicBezTo>
                  <a:cubicBezTo>
                    <a:pt x="151820" y="2565"/>
                    <a:pt x="154114" y="29325"/>
                    <a:pt x="157172" y="27031"/>
                  </a:cubicBezTo>
                  <a:moveTo>
                    <a:pt x="24136" y="105019"/>
                  </a:moveTo>
                  <a:cubicBezTo>
                    <a:pt x="33310" y="105019"/>
                    <a:pt x="44015" y="88198"/>
                    <a:pt x="39427" y="83610"/>
                  </a:cubicBezTo>
                  <a:cubicBezTo>
                    <a:pt x="34839" y="79023"/>
                    <a:pt x="17254" y="105019"/>
                    <a:pt x="24136" y="105019"/>
                  </a:cubicBezTo>
                  <a:moveTo>
                    <a:pt x="230572" y="285460"/>
                  </a:moveTo>
                  <a:cubicBezTo>
                    <a:pt x="231337" y="274756"/>
                    <a:pt x="208399" y="267110"/>
                    <a:pt x="206106" y="273227"/>
                  </a:cubicBezTo>
                  <a:cubicBezTo>
                    <a:pt x="203812" y="279343"/>
                    <a:pt x="198460" y="278579"/>
                    <a:pt x="194637" y="271697"/>
                  </a:cubicBezTo>
                  <a:cubicBezTo>
                    <a:pt x="190814" y="265581"/>
                    <a:pt x="197695" y="258700"/>
                    <a:pt x="194637" y="258700"/>
                  </a:cubicBezTo>
                  <a:cubicBezTo>
                    <a:pt x="190814" y="257935"/>
                    <a:pt x="186226" y="248760"/>
                    <a:pt x="186991" y="245702"/>
                  </a:cubicBezTo>
                  <a:cubicBezTo>
                    <a:pt x="187756" y="241879"/>
                    <a:pt x="180875" y="218941"/>
                    <a:pt x="169406" y="215883"/>
                  </a:cubicBezTo>
                  <a:cubicBezTo>
                    <a:pt x="157937" y="212825"/>
                    <a:pt x="155643" y="196004"/>
                    <a:pt x="154114" y="186064"/>
                  </a:cubicBezTo>
                  <a:cubicBezTo>
                    <a:pt x="151820" y="176889"/>
                    <a:pt x="144174" y="181477"/>
                    <a:pt x="138823" y="173831"/>
                  </a:cubicBezTo>
                  <a:cubicBezTo>
                    <a:pt x="132706" y="166185"/>
                    <a:pt x="122766" y="170008"/>
                    <a:pt x="118179" y="170008"/>
                  </a:cubicBezTo>
                  <a:cubicBezTo>
                    <a:pt x="112827" y="170008"/>
                    <a:pt x="118179" y="160069"/>
                    <a:pt x="126589" y="153952"/>
                  </a:cubicBezTo>
                  <a:cubicBezTo>
                    <a:pt x="135000" y="147835"/>
                    <a:pt x="144174" y="117252"/>
                    <a:pt x="144174" y="111135"/>
                  </a:cubicBezTo>
                  <a:cubicBezTo>
                    <a:pt x="144174" y="105019"/>
                    <a:pt x="108240" y="105019"/>
                    <a:pt x="101358" y="108842"/>
                  </a:cubicBezTo>
                  <a:cubicBezTo>
                    <a:pt x="94477" y="112664"/>
                    <a:pt x="87596" y="103490"/>
                    <a:pt x="93712" y="101196"/>
                  </a:cubicBezTo>
                  <a:cubicBezTo>
                    <a:pt x="99829" y="98902"/>
                    <a:pt x="112062" y="85904"/>
                    <a:pt x="111298" y="81317"/>
                  </a:cubicBezTo>
                  <a:cubicBezTo>
                    <a:pt x="110533" y="75965"/>
                    <a:pt x="119708" y="71377"/>
                    <a:pt x="114356" y="66790"/>
                  </a:cubicBezTo>
                  <a:cubicBezTo>
                    <a:pt x="109004" y="62202"/>
                    <a:pt x="108240" y="72906"/>
                    <a:pt x="104417" y="76729"/>
                  </a:cubicBezTo>
                  <a:cubicBezTo>
                    <a:pt x="99829" y="80552"/>
                    <a:pt x="89889" y="79023"/>
                    <a:pt x="79185" y="76729"/>
                  </a:cubicBezTo>
                  <a:cubicBezTo>
                    <a:pt x="68481" y="74435"/>
                    <a:pt x="64658" y="90492"/>
                    <a:pt x="64658" y="97373"/>
                  </a:cubicBezTo>
                  <a:cubicBezTo>
                    <a:pt x="64658" y="104254"/>
                    <a:pt x="52425" y="108077"/>
                    <a:pt x="54719" y="114194"/>
                  </a:cubicBezTo>
                  <a:cubicBezTo>
                    <a:pt x="57012" y="120310"/>
                    <a:pt x="52425" y="124133"/>
                    <a:pt x="48602" y="121075"/>
                  </a:cubicBezTo>
                  <a:cubicBezTo>
                    <a:pt x="45544" y="118017"/>
                    <a:pt x="41721" y="109606"/>
                    <a:pt x="34839" y="115723"/>
                  </a:cubicBezTo>
                  <a:cubicBezTo>
                    <a:pt x="27958" y="121839"/>
                    <a:pt x="42485" y="128721"/>
                    <a:pt x="51660" y="130250"/>
                  </a:cubicBezTo>
                  <a:cubicBezTo>
                    <a:pt x="60835" y="131014"/>
                    <a:pt x="44779" y="137896"/>
                    <a:pt x="43250" y="147835"/>
                  </a:cubicBezTo>
                  <a:cubicBezTo>
                    <a:pt x="41721" y="157775"/>
                    <a:pt x="54719" y="153952"/>
                    <a:pt x="55483" y="160833"/>
                  </a:cubicBezTo>
                  <a:cubicBezTo>
                    <a:pt x="56248" y="167714"/>
                    <a:pt x="36369" y="169243"/>
                    <a:pt x="36369" y="176125"/>
                  </a:cubicBezTo>
                  <a:cubicBezTo>
                    <a:pt x="36369" y="183006"/>
                    <a:pt x="47837" y="173066"/>
                    <a:pt x="53190" y="170008"/>
                  </a:cubicBezTo>
                  <a:cubicBezTo>
                    <a:pt x="58542" y="166950"/>
                    <a:pt x="50131" y="186829"/>
                    <a:pt x="63129" y="184535"/>
                  </a:cubicBezTo>
                  <a:cubicBezTo>
                    <a:pt x="75362" y="182241"/>
                    <a:pt x="72304" y="164656"/>
                    <a:pt x="76891" y="165421"/>
                  </a:cubicBezTo>
                  <a:cubicBezTo>
                    <a:pt x="81479" y="166185"/>
                    <a:pt x="74598" y="174596"/>
                    <a:pt x="78421" y="182241"/>
                  </a:cubicBezTo>
                  <a:cubicBezTo>
                    <a:pt x="82244" y="189887"/>
                    <a:pt x="69246" y="201356"/>
                    <a:pt x="70010" y="206708"/>
                  </a:cubicBezTo>
                  <a:cubicBezTo>
                    <a:pt x="70775" y="212060"/>
                    <a:pt x="95242" y="212060"/>
                    <a:pt x="103652" y="203650"/>
                  </a:cubicBezTo>
                  <a:cubicBezTo>
                    <a:pt x="111298" y="195239"/>
                    <a:pt x="115120" y="204414"/>
                    <a:pt x="109768" y="210531"/>
                  </a:cubicBezTo>
                  <a:cubicBezTo>
                    <a:pt x="104417" y="216648"/>
                    <a:pt x="106710" y="222764"/>
                    <a:pt x="113591" y="225823"/>
                  </a:cubicBezTo>
                  <a:cubicBezTo>
                    <a:pt x="120473" y="228116"/>
                    <a:pt x="122766" y="228881"/>
                    <a:pt x="119708" y="234997"/>
                  </a:cubicBezTo>
                  <a:cubicBezTo>
                    <a:pt x="116650" y="241114"/>
                    <a:pt x="119708" y="251818"/>
                    <a:pt x="117414" y="257170"/>
                  </a:cubicBezTo>
                  <a:cubicBezTo>
                    <a:pt x="115885" y="262522"/>
                    <a:pt x="94477" y="261758"/>
                    <a:pt x="93712" y="257935"/>
                  </a:cubicBezTo>
                  <a:cubicBezTo>
                    <a:pt x="92948" y="254112"/>
                    <a:pt x="83773" y="257170"/>
                    <a:pt x="86831" y="261758"/>
                  </a:cubicBezTo>
                  <a:cubicBezTo>
                    <a:pt x="89125" y="267110"/>
                    <a:pt x="79185" y="272462"/>
                    <a:pt x="79950" y="277049"/>
                  </a:cubicBezTo>
                  <a:cubicBezTo>
                    <a:pt x="80714" y="281637"/>
                    <a:pt x="92948" y="280872"/>
                    <a:pt x="93712" y="286224"/>
                  </a:cubicBezTo>
                  <a:cubicBezTo>
                    <a:pt x="93712" y="292341"/>
                    <a:pt x="84537" y="298458"/>
                    <a:pt x="71539" y="303045"/>
                  </a:cubicBezTo>
                  <a:cubicBezTo>
                    <a:pt x="58542" y="306868"/>
                    <a:pt x="74598" y="317572"/>
                    <a:pt x="80714" y="312985"/>
                  </a:cubicBezTo>
                  <a:cubicBezTo>
                    <a:pt x="86831" y="308397"/>
                    <a:pt x="85302" y="316043"/>
                    <a:pt x="94477" y="316043"/>
                  </a:cubicBezTo>
                  <a:cubicBezTo>
                    <a:pt x="103652" y="316043"/>
                    <a:pt x="109004" y="323689"/>
                    <a:pt x="118943" y="319866"/>
                  </a:cubicBezTo>
                  <a:cubicBezTo>
                    <a:pt x="128883" y="316043"/>
                    <a:pt x="128883" y="319866"/>
                    <a:pt x="121237" y="325983"/>
                  </a:cubicBezTo>
                  <a:cubicBezTo>
                    <a:pt x="113591" y="332099"/>
                    <a:pt x="102122" y="325983"/>
                    <a:pt x="95242" y="329806"/>
                  </a:cubicBezTo>
                  <a:cubicBezTo>
                    <a:pt x="88360" y="333628"/>
                    <a:pt x="60835" y="361153"/>
                    <a:pt x="65423" y="368035"/>
                  </a:cubicBezTo>
                  <a:cubicBezTo>
                    <a:pt x="68481" y="371857"/>
                    <a:pt x="72304" y="361918"/>
                    <a:pt x="82244" y="358095"/>
                  </a:cubicBezTo>
                  <a:cubicBezTo>
                    <a:pt x="92183" y="353508"/>
                    <a:pt x="93712" y="361153"/>
                    <a:pt x="99064" y="361918"/>
                  </a:cubicBezTo>
                  <a:cubicBezTo>
                    <a:pt x="104417" y="362683"/>
                    <a:pt x="105181" y="349685"/>
                    <a:pt x="109004" y="351214"/>
                  </a:cubicBezTo>
                  <a:cubicBezTo>
                    <a:pt x="113591" y="351978"/>
                    <a:pt x="117414" y="347391"/>
                    <a:pt x="125825" y="348920"/>
                  </a:cubicBezTo>
                  <a:cubicBezTo>
                    <a:pt x="134235" y="350449"/>
                    <a:pt x="139587" y="347391"/>
                    <a:pt x="144174" y="343568"/>
                  </a:cubicBezTo>
                  <a:cubicBezTo>
                    <a:pt x="147997" y="339745"/>
                    <a:pt x="159466" y="350449"/>
                    <a:pt x="162525" y="348156"/>
                  </a:cubicBezTo>
                  <a:cubicBezTo>
                    <a:pt x="165583" y="345862"/>
                    <a:pt x="180875" y="342804"/>
                    <a:pt x="188521" y="342804"/>
                  </a:cubicBezTo>
                  <a:cubicBezTo>
                    <a:pt x="196166" y="342804"/>
                    <a:pt x="215281" y="333628"/>
                    <a:pt x="220633" y="329041"/>
                  </a:cubicBezTo>
                  <a:cubicBezTo>
                    <a:pt x="225985" y="323689"/>
                    <a:pt x="217575" y="322924"/>
                    <a:pt x="210693" y="323689"/>
                  </a:cubicBezTo>
                  <a:cubicBezTo>
                    <a:pt x="203812" y="324453"/>
                    <a:pt x="205341" y="316808"/>
                    <a:pt x="212222" y="309162"/>
                  </a:cubicBezTo>
                  <a:cubicBezTo>
                    <a:pt x="218339" y="301516"/>
                    <a:pt x="229808" y="296164"/>
                    <a:pt x="230572" y="285460"/>
                  </a:cubicBezTo>
                  <a:moveTo>
                    <a:pt x="42485" y="196768"/>
                  </a:moveTo>
                  <a:cubicBezTo>
                    <a:pt x="34075" y="188358"/>
                    <a:pt x="22606" y="202120"/>
                    <a:pt x="13431" y="201356"/>
                  </a:cubicBezTo>
                  <a:cubicBezTo>
                    <a:pt x="11902" y="208237"/>
                    <a:pt x="9608" y="213589"/>
                    <a:pt x="7315" y="215118"/>
                  </a:cubicBezTo>
                  <a:cubicBezTo>
                    <a:pt x="3492" y="218177"/>
                    <a:pt x="-3390" y="228116"/>
                    <a:pt x="1963" y="228881"/>
                  </a:cubicBezTo>
                  <a:cubicBezTo>
                    <a:pt x="7315" y="229645"/>
                    <a:pt x="15725" y="238820"/>
                    <a:pt x="16490" y="231939"/>
                  </a:cubicBezTo>
                  <a:cubicBezTo>
                    <a:pt x="17254" y="225058"/>
                    <a:pt x="21077" y="216648"/>
                    <a:pt x="30252" y="227352"/>
                  </a:cubicBezTo>
                  <a:cubicBezTo>
                    <a:pt x="32546" y="229645"/>
                    <a:pt x="34839" y="232704"/>
                    <a:pt x="37898" y="234997"/>
                  </a:cubicBezTo>
                  <a:cubicBezTo>
                    <a:pt x="39427" y="230410"/>
                    <a:pt x="50131" y="228881"/>
                    <a:pt x="55483" y="223529"/>
                  </a:cubicBezTo>
                  <a:cubicBezTo>
                    <a:pt x="62365" y="216648"/>
                    <a:pt x="52425" y="205943"/>
                    <a:pt x="42485" y="19676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76E98AF8-C5D7-4DB0-881C-0416AC123862}"/>
                </a:ext>
              </a:extLst>
            </p:cNvPr>
            <p:cNvSpPr/>
            <p:nvPr/>
          </p:nvSpPr>
          <p:spPr>
            <a:xfrm>
              <a:off x="6149846" y="2605128"/>
              <a:ext cx="230591" cy="368894"/>
            </a:xfrm>
            <a:custGeom>
              <a:avLst/>
              <a:gdLst>
                <a:gd name="connsiteX0" fmla="*/ 157172 w 230591"/>
                <a:gd name="connsiteY0" fmla="*/ 27031 h 368894"/>
                <a:gd name="connsiteX1" fmla="*/ 160995 w 230591"/>
                <a:gd name="connsiteY1" fmla="*/ 271 h 368894"/>
                <a:gd name="connsiteX2" fmla="*/ 157172 w 230591"/>
                <a:gd name="connsiteY2" fmla="*/ 27031 h 368894"/>
                <a:gd name="connsiteX3" fmla="*/ 24136 w 230591"/>
                <a:gd name="connsiteY3" fmla="*/ 105019 h 368894"/>
                <a:gd name="connsiteX4" fmla="*/ 39427 w 230591"/>
                <a:gd name="connsiteY4" fmla="*/ 83610 h 368894"/>
                <a:gd name="connsiteX5" fmla="*/ 24136 w 230591"/>
                <a:gd name="connsiteY5" fmla="*/ 105019 h 368894"/>
                <a:gd name="connsiteX6" fmla="*/ 230572 w 230591"/>
                <a:gd name="connsiteY6" fmla="*/ 285460 h 368894"/>
                <a:gd name="connsiteX7" fmla="*/ 206106 w 230591"/>
                <a:gd name="connsiteY7" fmla="*/ 273227 h 368894"/>
                <a:gd name="connsiteX8" fmla="*/ 194637 w 230591"/>
                <a:gd name="connsiteY8" fmla="*/ 271697 h 368894"/>
                <a:gd name="connsiteX9" fmla="*/ 194637 w 230591"/>
                <a:gd name="connsiteY9" fmla="*/ 258700 h 368894"/>
                <a:gd name="connsiteX10" fmla="*/ 186991 w 230591"/>
                <a:gd name="connsiteY10" fmla="*/ 245702 h 368894"/>
                <a:gd name="connsiteX11" fmla="*/ 169406 w 230591"/>
                <a:gd name="connsiteY11" fmla="*/ 215883 h 368894"/>
                <a:gd name="connsiteX12" fmla="*/ 154114 w 230591"/>
                <a:gd name="connsiteY12" fmla="*/ 186064 h 368894"/>
                <a:gd name="connsiteX13" fmla="*/ 138823 w 230591"/>
                <a:gd name="connsiteY13" fmla="*/ 173831 h 368894"/>
                <a:gd name="connsiteX14" fmla="*/ 118179 w 230591"/>
                <a:gd name="connsiteY14" fmla="*/ 170008 h 368894"/>
                <a:gd name="connsiteX15" fmla="*/ 126589 w 230591"/>
                <a:gd name="connsiteY15" fmla="*/ 153952 h 368894"/>
                <a:gd name="connsiteX16" fmla="*/ 144174 w 230591"/>
                <a:gd name="connsiteY16" fmla="*/ 111135 h 368894"/>
                <a:gd name="connsiteX17" fmla="*/ 101358 w 230591"/>
                <a:gd name="connsiteY17" fmla="*/ 108842 h 368894"/>
                <a:gd name="connsiteX18" fmla="*/ 93712 w 230591"/>
                <a:gd name="connsiteY18" fmla="*/ 101196 h 368894"/>
                <a:gd name="connsiteX19" fmla="*/ 111298 w 230591"/>
                <a:gd name="connsiteY19" fmla="*/ 81317 h 368894"/>
                <a:gd name="connsiteX20" fmla="*/ 114356 w 230591"/>
                <a:gd name="connsiteY20" fmla="*/ 66790 h 368894"/>
                <a:gd name="connsiteX21" fmla="*/ 104417 w 230591"/>
                <a:gd name="connsiteY21" fmla="*/ 76729 h 368894"/>
                <a:gd name="connsiteX22" fmla="*/ 79185 w 230591"/>
                <a:gd name="connsiteY22" fmla="*/ 76729 h 368894"/>
                <a:gd name="connsiteX23" fmla="*/ 64658 w 230591"/>
                <a:gd name="connsiteY23" fmla="*/ 97373 h 368894"/>
                <a:gd name="connsiteX24" fmla="*/ 54719 w 230591"/>
                <a:gd name="connsiteY24" fmla="*/ 114194 h 368894"/>
                <a:gd name="connsiteX25" fmla="*/ 48602 w 230591"/>
                <a:gd name="connsiteY25" fmla="*/ 121075 h 368894"/>
                <a:gd name="connsiteX26" fmla="*/ 34839 w 230591"/>
                <a:gd name="connsiteY26" fmla="*/ 115723 h 368894"/>
                <a:gd name="connsiteX27" fmla="*/ 51660 w 230591"/>
                <a:gd name="connsiteY27" fmla="*/ 130250 h 368894"/>
                <a:gd name="connsiteX28" fmla="*/ 43250 w 230591"/>
                <a:gd name="connsiteY28" fmla="*/ 147835 h 368894"/>
                <a:gd name="connsiteX29" fmla="*/ 55483 w 230591"/>
                <a:gd name="connsiteY29" fmla="*/ 160833 h 368894"/>
                <a:gd name="connsiteX30" fmla="*/ 36369 w 230591"/>
                <a:gd name="connsiteY30" fmla="*/ 176125 h 368894"/>
                <a:gd name="connsiteX31" fmla="*/ 53190 w 230591"/>
                <a:gd name="connsiteY31" fmla="*/ 170008 h 368894"/>
                <a:gd name="connsiteX32" fmla="*/ 63129 w 230591"/>
                <a:gd name="connsiteY32" fmla="*/ 184535 h 368894"/>
                <a:gd name="connsiteX33" fmla="*/ 76891 w 230591"/>
                <a:gd name="connsiteY33" fmla="*/ 165421 h 368894"/>
                <a:gd name="connsiteX34" fmla="*/ 78421 w 230591"/>
                <a:gd name="connsiteY34" fmla="*/ 182241 h 368894"/>
                <a:gd name="connsiteX35" fmla="*/ 70010 w 230591"/>
                <a:gd name="connsiteY35" fmla="*/ 206708 h 368894"/>
                <a:gd name="connsiteX36" fmla="*/ 103652 w 230591"/>
                <a:gd name="connsiteY36" fmla="*/ 203650 h 368894"/>
                <a:gd name="connsiteX37" fmla="*/ 109768 w 230591"/>
                <a:gd name="connsiteY37" fmla="*/ 210531 h 368894"/>
                <a:gd name="connsiteX38" fmla="*/ 113591 w 230591"/>
                <a:gd name="connsiteY38" fmla="*/ 225823 h 368894"/>
                <a:gd name="connsiteX39" fmla="*/ 119708 w 230591"/>
                <a:gd name="connsiteY39" fmla="*/ 234997 h 368894"/>
                <a:gd name="connsiteX40" fmla="*/ 117414 w 230591"/>
                <a:gd name="connsiteY40" fmla="*/ 257170 h 368894"/>
                <a:gd name="connsiteX41" fmla="*/ 93712 w 230591"/>
                <a:gd name="connsiteY41" fmla="*/ 257935 h 368894"/>
                <a:gd name="connsiteX42" fmla="*/ 86831 w 230591"/>
                <a:gd name="connsiteY42" fmla="*/ 261758 h 368894"/>
                <a:gd name="connsiteX43" fmla="*/ 79950 w 230591"/>
                <a:gd name="connsiteY43" fmla="*/ 277049 h 368894"/>
                <a:gd name="connsiteX44" fmla="*/ 93712 w 230591"/>
                <a:gd name="connsiteY44" fmla="*/ 286224 h 368894"/>
                <a:gd name="connsiteX45" fmla="*/ 71539 w 230591"/>
                <a:gd name="connsiteY45" fmla="*/ 303045 h 368894"/>
                <a:gd name="connsiteX46" fmla="*/ 80714 w 230591"/>
                <a:gd name="connsiteY46" fmla="*/ 312985 h 368894"/>
                <a:gd name="connsiteX47" fmla="*/ 94477 w 230591"/>
                <a:gd name="connsiteY47" fmla="*/ 316043 h 368894"/>
                <a:gd name="connsiteX48" fmla="*/ 118943 w 230591"/>
                <a:gd name="connsiteY48" fmla="*/ 319866 h 368894"/>
                <a:gd name="connsiteX49" fmla="*/ 121237 w 230591"/>
                <a:gd name="connsiteY49" fmla="*/ 325983 h 368894"/>
                <a:gd name="connsiteX50" fmla="*/ 95242 w 230591"/>
                <a:gd name="connsiteY50" fmla="*/ 329806 h 368894"/>
                <a:gd name="connsiteX51" fmla="*/ 65423 w 230591"/>
                <a:gd name="connsiteY51" fmla="*/ 368035 h 368894"/>
                <a:gd name="connsiteX52" fmla="*/ 82244 w 230591"/>
                <a:gd name="connsiteY52" fmla="*/ 358095 h 368894"/>
                <a:gd name="connsiteX53" fmla="*/ 99064 w 230591"/>
                <a:gd name="connsiteY53" fmla="*/ 361918 h 368894"/>
                <a:gd name="connsiteX54" fmla="*/ 109004 w 230591"/>
                <a:gd name="connsiteY54" fmla="*/ 351214 h 368894"/>
                <a:gd name="connsiteX55" fmla="*/ 125825 w 230591"/>
                <a:gd name="connsiteY55" fmla="*/ 348920 h 368894"/>
                <a:gd name="connsiteX56" fmla="*/ 144174 w 230591"/>
                <a:gd name="connsiteY56" fmla="*/ 343568 h 368894"/>
                <a:gd name="connsiteX57" fmla="*/ 162525 w 230591"/>
                <a:gd name="connsiteY57" fmla="*/ 348156 h 368894"/>
                <a:gd name="connsiteX58" fmla="*/ 188521 w 230591"/>
                <a:gd name="connsiteY58" fmla="*/ 342804 h 368894"/>
                <a:gd name="connsiteX59" fmla="*/ 220633 w 230591"/>
                <a:gd name="connsiteY59" fmla="*/ 329041 h 368894"/>
                <a:gd name="connsiteX60" fmla="*/ 210693 w 230591"/>
                <a:gd name="connsiteY60" fmla="*/ 323689 h 368894"/>
                <a:gd name="connsiteX61" fmla="*/ 212222 w 230591"/>
                <a:gd name="connsiteY61" fmla="*/ 309162 h 368894"/>
                <a:gd name="connsiteX62" fmla="*/ 230572 w 230591"/>
                <a:gd name="connsiteY62" fmla="*/ 285460 h 368894"/>
                <a:gd name="connsiteX63" fmla="*/ 42485 w 230591"/>
                <a:gd name="connsiteY63" fmla="*/ 196768 h 368894"/>
                <a:gd name="connsiteX64" fmla="*/ 13431 w 230591"/>
                <a:gd name="connsiteY64" fmla="*/ 201356 h 368894"/>
                <a:gd name="connsiteX65" fmla="*/ 7315 w 230591"/>
                <a:gd name="connsiteY65" fmla="*/ 215118 h 368894"/>
                <a:gd name="connsiteX66" fmla="*/ 1963 w 230591"/>
                <a:gd name="connsiteY66" fmla="*/ 228881 h 368894"/>
                <a:gd name="connsiteX67" fmla="*/ 16490 w 230591"/>
                <a:gd name="connsiteY67" fmla="*/ 231939 h 368894"/>
                <a:gd name="connsiteX68" fmla="*/ 30252 w 230591"/>
                <a:gd name="connsiteY68" fmla="*/ 227352 h 368894"/>
                <a:gd name="connsiteX69" fmla="*/ 37898 w 230591"/>
                <a:gd name="connsiteY69" fmla="*/ 234997 h 368894"/>
                <a:gd name="connsiteX70" fmla="*/ 55483 w 230591"/>
                <a:gd name="connsiteY70" fmla="*/ 223529 h 368894"/>
                <a:gd name="connsiteX71" fmla="*/ 42485 w 230591"/>
                <a:gd name="connsiteY71" fmla="*/ 196768 h 36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30591" h="368894">
                  <a:moveTo>
                    <a:pt x="157172" y="27031"/>
                  </a:moveTo>
                  <a:cubicBezTo>
                    <a:pt x="163289" y="20915"/>
                    <a:pt x="170170" y="-2787"/>
                    <a:pt x="160995" y="271"/>
                  </a:cubicBezTo>
                  <a:cubicBezTo>
                    <a:pt x="151820" y="2565"/>
                    <a:pt x="154114" y="29325"/>
                    <a:pt x="157172" y="27031"/>
                  </a:cubicBezTo>
                  <a:moveTo>
                    <a:pt x="24136" y="105019"/>
                  </a:moveTo>
                  <a:cubicBezTo>
                    <a:pt x="33310" y="105019"/>
                    <a:pt x="44015" y="88198"/>
                    <a:pt x="39427" y="83610"/>
                  </a:cubicBezTo>
                  <a:cubicBezTo>
                    <a:pt x="34839" y="79023"/>
                    <a:pt x="17254" y="105019"/>
                    <a:pt x="24136" y="105019"/>
                  </a:cubicBezTo>
                  <a:moveTo>
                    <a:pt x="230572" y="285460"/>
                  </a:moveTo>
                  <a:cubicBezTo>
                    <a:pt x="231337" y="274756"/>
                    <a:pt x="208399" y="267110"/>
                    <a:pt x="206106" y="273227"/>
                  </a:cubicBezTo>
                  <a:cubicBezTo>
                    <a:pt x="203812" y="279343"/>
                    <a:pt x="198460" y="278579"/>
                    <a:pt x="194637" y="271697"/>
                  </a:cubicBezTo>
                  <a:cubicBezTo>
                    <a:pt x="190814" y="265581"/>
                    <a:pt x="197695" y="258700"/>
                    <a:pt x="194637" y="258700"/>
                  </a:cubicBezTo>
                  <a:cubicBezTo>
                    <a:pt x="190814" y="257935"/>
                    <a:pt x="186226" y="248760"/>
                    <a:pt x="186991" y="245702"/>
                  </a:cubicBezTo>
                  <a:cubicBezTo>
                    <a:pt x="187756" y="241879"/>
                    <a:pt x="180875" y="218941"/>
                    <a:pt x="169406" y="215883"/>
                  </a:cubicBezTo>
                  <a:cubicBezTo>
                    <a:pt x="157937" y="212825"/>
                    <a:pt x="155643" y="196004"/>
                    <a:pt x="154114" y="186064"/>
                  </a:cubicBezTo>
                  <a:cubicBezTo>
                    <a:pt x="151820" y="176889"/>
                    <a:pt x="144174" y="181477"/>
                    <a:pt x="138823" y="173831"/>
                  </a:cubicBezTo>
                  <a:cubicBezTo>
                    <a:pt x="132706" y="166185"/>
                    <a:pt x="122766" y="170008"/>
                    <a:pt x="118179" y="170008"/>
                  </a:cubicBezTo>
                  <a:cubicBezTo>
                    <a:pt x="112827" y="170008"/>
                    <a:pt x="118179" y="160069"/>
                    <a:pt x="126589" y="153952"/>
                  </a:cubicBezTo>
                  <a:cubicBezTo>
                    <a:pt x="135000" y="147835"/>
                    <a:pt x="144174" y="117252"/>
                    <a:pt x="144174" y="111135"/>
                  </a:cubicBezTo>
                  <a:cubicBezTo>
                    <a:pt x="144174" y="105019"/>
                    <a:pt x="108240" y="105019"/>
                    <a:pt x="101358" y="108842"/>
                  </a:cubicBezTo>
                  <a:cubicBezTo>
                    <a:pt x="94477" y="112664"/>
                    <a:pt x="87596" y="103490"/>
                    <a:pt x="93712" y="101196"/>
                  </a:cubicBezTo>
                  <a:cubicBezTo>
                    <a:pt x="99829" y="98902"/>
                    <a:pt x="112062" y="85904"/>
                    <a:pt x="111298" y="81317"/>
                  </a:cubicBezTo>
                  <a:cubicBezTo>
                    <a:pt x="110533" y="75965"/>
                    <a:pt x="119708" y="71377"/>
                    <a:pt x="114356" y="66790"/>
                  </a:cubicBezTo>
                  <a:cubicBezTo>
                    <a:pt x="109004" y="62202"/>
                    <a:pt x="108240" y="72906"/>
                    <a:pt x="104417" y="76729"/>
                  </a:cubicBezTo>
                  <a:cubicBezTo>
                    <a:pt x="99829" y="80552"/>
                    <a:pt x="89889" y="79023"/>
                    <a:pt x="79185" y="76729"/>
                  </a:cubicBezTo>
                  <a:cubicBezTo>
                    <a:pt x="68481" y="74435"/>
                    <a:pt x="64658" y="90492"/>
                    <a:pt x="64658" y="97373"/>
                  </a:cubicBezTo>
                  <a:cubicBezTo>
                    <a:pt x="64658" y="104254"/>
                    <a:pt x="52425" y="108077"/>
                    <a:pt x="54719" y="114194"/>
                  </a:cubicBezTo>
                  <a:cubicBezTo>
                    <a:pt x="57012" y="120310"/>
                    <a:pt x="52425" y="124133"/>
                    <a:pt x="48602" y="121075"/>
                  </a:cubicBezTo>
                  <a:cubicBezTo>
                    <a:pt x="45544" y="118017"/>
                    <a:pt x="41721" y="109606"/>
                    <a:pt x="34839" y="115723"/>
                  </a:cubicBezTo>
                  <a:cubicBezTo>
                    <a:pt x="27958" y="121839"/>
                    <a:pt x="42485" y="128721"/>
                    <a:pt x="51660" y="130250"/>
                  </a:cubicBezTo>
                  <a:cubicBezTo>
                    <a:pt x="60835" y="131014"/>
                    <a:pt x="44779" y="137896"/>
                    <a:pt x="43250" y="147835"/>
                  </a:cubicBezTo>
                  <a:cubicBezTo>
                    <a:pt x="41721" y="157775"/>
                    <a:pt x="54719" y="153952"/>
                    <a:pt x="55483" y="160833"/>
                  </a:cubicBezTo>
                  <a:cubicBezTo>
                    <a:pt x="56248" y="167714"/>
                    <a:pt x="36369" y="169243"/>
                    <a:pt x="36369" y="176125"/>
                  </a:cubicBezTo>
                  <a:cubicBezTo>
                    <a:pt x="36369" y="183006"/>
                    <a:pt x="47837" y="173066"/>
                    <a:pt x="53190" y="170008"/>
                  </a:cubicBezTo>
                  <a:cubicBezTo>
                    <a:pt x="58542" y="166950"/>
                    <a:pt x="50131" y="186829"/>
                    <a:pt x="63129" y="184535"/>
                  </a:cubicBezTo>
                  <a:cubicBezTo>
                    <a:pt x="75362" y="182241"/>
                    <a:pt x="72304" y="164656"/>
                    <a:pt x="76891" y="165421"/>
                  </a:cubicBezTo>
                  <a:cubicBezTo>
                    <a:pt x="81479" y="166185"/>
                    <a:pt x="74598" y="174596"/>
                    <a:pt x="78421" y="182241"/>
                  </a:cubicBezTo>
                  <a:cubicBezTo>
                    <a:pt x="82244" y="189887"/>
                    <a:pt x="69246" y="201356"/>
                    <a:pt x="70010" y="206708"/>
                  </a:cubicBezTo>
                  <a:cubicBezTo>
                    <a:pt x="70775" y="212060"/>
                    <a:pt x="95242" y="212060"/>
                    <a:pt x="103652" y="203650"/>
                  </a:cubicBezTo>
                  <a:cubicBezTo>
                    <a:pt x="111298" y="195239"/>
                    <a:pt x="115120" y="204414"/>
                    <a:pt x="109768" y="210531"/>
                  </a:cubicBezTo>
                  <a:cubicBezTo>
                    <a:pt x="104417" y="216648"/>
                    <a:pt x="106710" y="222764"/>
                    <a:pt x="113591" y="225823"/>
                  </a:cubicBezTo>
                  <a:cubicBezTo>
                    <a:pt x="120473" y="228116"/>
                    <a:pt x="122766" y="228881"/>
                    <a:pt x="119708" y="234997"/>
                  </a:cubicBezTo>
                  <a:cubicBezTo>
                    <a:pt x="116650" y="241114"/>
                    <a:pt x="119708" y="251818"/>
                    <a:pt x="117414" y="257170"/>
                  </a:cubicBezTo>
                  <a:cubicBezTo>
                    <a:pt x="115885" y="262522"/>
                    <a:pt x="94477" y="261758"/>
                    <a:pt x="93712" y="257935"/>
                  </a:cubicBezTo>
                  <a:cubicBezTo>
                    <a:pt x="92948" y="254112"/>
                    <a:pt x="83773" y="257170"/>
                    <a:pt x="86831" y="261758"/>
                  </a:cubicBezTo>
                  <a:cubicBezTo>
                    <a:pt x="89125" y="267110"/>
                    <a:pt x="79185" y="272462"/>
                    <a:pt x="79950" y="277049"/>
                  </a:cubicBezTo>
                  <a:cubicBezTo>
                    <a:pt x="80714" y="281637"/>
                    <a:pt x="92948" y="280872"/>
                    <a:pt x="93712" y="286224"/>
                  </a:cubicBezTo>
                  <a:cubicBezTo>
                    <a:pt x="93712" y="292341"/>
                    <a:pt x="84537" y="298458"/>
                    <a:pt x="71539" y="303045"/>
                  </a:cubicBezTo>
                  <a:cubicBezTo>
                    <a:pt x="58542" y="306868"/>
                    <a:pt x="74598" y="317572"/>
                    <a:pt x="80714" y="312985"/>
                  </a:cubicBezTo>
                  <a:cubicBezTo>
                    <a:pt x="86831" y="308397"/>
                    <a:pt x="85302" y="316043"/>
                    <a:pt x="94477" y="316043"/>
                  </a:cubicBezTo>
                  <a:cubicBezTo>
                    <a:pt x="103652" y="316043"/>
                    <a:pt x="109004" y="323689"/>
                    <a:pt x="118943" y="319866"/>
                  </a:cubicBezTo>
                  <a:cubicBezTo>
                    <a:pt x="128883" y="316043"/>
                    <a:pt x="128883" y="319866"/>
                    <a:pt x="121237" y="325983"/>
                  </a:cubicBezTo>
                  <a:cubicBezTo>
                    <a:pt x="113591" y="332099"/>
                    <a:pt x="102122" y="325983"/>
                    <a:pt x="95242" y="329806"/>
                  </a:cubicBezTo>
                  <a:cubicBezTo>
                    <a:pt x="88360" y="333628"/>
                    <a:pt x="60835" y="361153"/>
                    <a:pt x="65423" y="368035"/>
                  </a:cubicBezTo>
                  <a:cubicBezTo>
                    <a:pt x="68481" y="371857"/>
                    <a:pt x="72304" y="361918"/>
                    <a:pt x="82244" y="358095"/>
                  </a:cubicBezTo>
                  <a:cubicBezTo>
                    <a:pt x="92183" y="353508"/>
                    <a:pt x="93712" y="361153"/>
                    <a:pt x="99064" y="361918"/>
                  </a:cubicBezTo>
                  <a:cubicBezTo>
                    <a:pt x="104417" y="362683"/>
                    <a:pt x="105181" y="349685"/>
                    <a:pt x="109004" y="351214"/>
                  </a:cubicBezTo>
                  <a:cubicBezTo>
                    <a:pt x="113591" y="351978"/>
                    <a:pt x="117414" y="347391"/>
                    <a:pt x="125825" y="348920"/>
                  </a:cubicBezTo>
                  <a:cubicBezTo>
                    <a:pt x="134235" y="350449"/>
                    <a:pt x="139587" y="347391"/>
                    <a:pt x="144174" y="343568"/>
                  </a:cubicBezTo>
                  <a:cubicBezTo>
                    <a:pt x="147997" y="339745"/>
                    <a:pt x="159466" y="350449"/>
                    <a:pt x="162525" y="348156"/>
                  </a:cubicBezTo>
                  <a:cubicBezTo>
                    <a:pt x="165583" y="345862"/>
                    <a:pt x="180875" y="342804"/>
                    <a:pt x="188521" y="342804"/>
                  </a:cubicBezTo>
                  <a:cubicBezTo>
                    <a:pt x="196166" y="342804"/>
                    <a:pt x="215281" y="333628"/>
                    <a:pt x="220633" y="329041"/>
                  </a:cubicBezTo>
                  <a:cubicBezTo>
                    <a:pt x="225985" y="323689"/>
                    <a:pt x="217575" y="322924"/>
                    <a:pt x="210693" y="323689"/>
                  </a:cubicBezTo>
                  <a:cubicBezTo>
                    <a:pt x="203812" y="324453"/>
                    <a:pt x="205341" y="316808"/>
                    <a:pt x="212222" y="309162"/>
                  </a:cubicBezTo>
                  <a:cubicBezTo>
                    <a:pt x="218339" y="301516"/>
                    <a:pt x="229808" y="296164"/>
                    <a:pt x="230572" y="285460"/>
                  </a:cubicBezTo>
                  <a:moveTo>
                    <a:pt x="42485" y="196768"/>
                  </a:moveTo>
                  <a:cubicBezTo>
                    <a:pt x="34075" y="188358"/>
                    <a:pt x="22606" y="202120"/>
                    <a:pt x="13431" y="201356"/>
                  </a:cubicBezTo>
                  <a:cubicBezTo>
                    <a:pt x="11902" y="208237"/>
                    <a:pt x="9608" y="213589"/>
                    <a:pt x="7315" y="215118"/>
                  </a:cubicBezTo>
                  <a:cubicBezTo>
                    <a:pt x="3492" y="218177"/>
                    <a:pt x="-3390" y="228116"/>
                    <a:pt x="1963" y="228881"/>
                  </a:cubicBezTo>
                  <a:cubicBezTo>
                    <a:pt x="7315" y="229645"/>
                    <a:pt x="15725" y="238820"/>
                    <a:pt x="16490" y="231939"/>
                  </a:cubicBezTo>
                  <a:cubicBezTo>
                    <a:pt x="17254" y="225058"/>
                    <a:pt x="21077" y="216648"/>
                    <a:pt x="30252" y="227352"/>
                  </a:cubicBezTo>
                  <a:cubicBezTo>
                    <a:pt x="32546" y="229645"/>
                    <a:pt x="34839" y="232704"/>
                    <a:pt x="37898" y="234997"/>
                  </a:cubicBezTo>
                  <a:cubicBezTo>
                    <a:pt x="39427" y="230410"/>
                    <a:pt x="50131" y="228881"/>
                    <a:pt x="55483" y="223529"/>
                  </a:cubicBezTo>
                  <a:cubicBezTo>
                    <a:pt x="62365" y="216648"/>
                    <a:pt x="52425" y="205943"/>
                    <a:pt x="42485" y="19676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603376E4-FA27-4293-AB69-AE16C24A34BD}"/>
                </a:ext>
              </a:extLst>
            </p:cNvPr>
            <p:cNvSpPr/>
            <p:nvPr/>
          </p:nvSpPr>
          <p:spPr>
            <a:xfrm>
              <a:off x="6525126" y="2713276"/>
              <a:ext cx="108192" cy="107064"/>
            </a:xfrm>
            <a:custGeom>
              <a:avLst/>
              <a:gdLst>
                <a:gd name="connsiteX0" fmla="*/ 107605 w 108192"/>
                <a:gd name="connsiteY0" fmla="*/ 61096 h 107064"/>
                <a:gd name="connsiteX1" fmla="*/ 99959 w 108192"/>
                <a:gd name="connsiteY1" fmla="*/ 67212 h 107064"/>
                <a:gd name="connsiteX2" fmla="*/ 92313 w 108192"/>
                <a:gd name="connsiteY2" fmla="*/ 61096 h 107064"/>
                <a:gd name="connsiteX3" fmla="*/ 77021 w 108192"/>
                <a:gd name="connsiteY3" fmla="*/ 67977 h 107064"/>
                <a:gd name="connsiteX4" fmla="*/ 86196 w 108192"/>
                <a:gd name="connsiteY4" fmla="*/ 90150 h 107064"/>
                <a:gd name="connsiteX5" fmla="*/ 79315 w 108192"/>
                <a:gd name="connsiteY5" fmla="*/ 96266 h 107064"/>
                <a:gd name="connsiteX6" fmla="*/ 85432 w 108192"/>
                <a:gd name="connsiteY6" fmla="*/ 106971 h 107064"/>
                <a:gd name="connsiteX7" fmla="*/ 102252 w 108192"/>
                <a:gd name="connsiteY7" fmla="*/ 87092 h 107064"/>
                <a:gd name="connsiteX8" fmla="*/ 107605 w 108192"/>
                <a:gd name="connsiteY8" fmla="*/ 61096 h 107064"/>
                <a:gd name="connsiteX9" fmla="*/ 55613 w 108192"/>
                <a:gd name="connsiteY9" fmla="*/ 38923 h 107064"/>
                <a:gd name="connsiteX10" fmla="*/ 54848 w 108192"/>
                <a:gd name="connsiteY10" fmla="*/ 22102 h 107064"/>
                <a:gd name="connsiteX11" fmla="*/ 57142 w 108192"/>
                <a:gd name="connsiteY11" fmla="*/ 1458 h 107064"/>
                <a:gd name="connsiteX12" fmla="*/ 40321 w 108192"/>
                <a:gd name="connsiteY12" fmla="*/ 11398 h 107064"/>
                <a:gd name="connsiteX13" fmla="*/ 26559 w 108192"/>
                <a:gd name="connsiteY13" fmla="*/ 19044 h 107064"/>
                <a:gd name="connsiteX14" fmla="*/ 27324 w 108192"/>
                <a:gd name="connsiteY14" fmla="*/ 29748 h 107064"/>
                <a:gd name="connsiteX15" fmla="*/ 13561 w 108192"/>
                <a:gd name="connsiteY15" fmla="*/ 22867 h 107064"/>
                <a:gd name="connsiteX16" fmla="*/ 2092 w 108192"/>
                <a:gd name="connsiteY16" fmla="*/ 40452 h 107064"/>
                <a:gd name="connsiteX17" fmla="*/ 2092 w 108192"/>
                <a:gd name="connsiteY17" fmla="*/ 67977 h 107064"/>
                <a:gd name="connsiteX18" fmla="*/ 11267 w 108192"/>
                <a:gd name="connsiteY18" fmla="*/ 89385 h 107064"/>
                <a:gd name="connsiteX19" fmla="*/ 15090 w 108192"/>
                <a:gd name="connsiteY19" fmla="*/ 100089 h 107064"/>
                <a:gd name="connsiteX20" fmla="*/ 36498 w 108192"/>
                <a:gd name="connsiteY20" fmla="*/ 102383 h 107064"/>
                <a:gd name="connsiteX21" fmla="*/ 44909 w 108192"/>
                <a:gd name="connsiteY21" fmla="*/ 102383 h 107064"/>
                <a:gd name="connsiteX22" fmla="*/ 35734 w 108192"/>
                <a:gd name="connsiteY22" fmla="*/ 89385 h 107064"/>
                <a:gd name="connsiteX23" fmla="*/ 47967 w 108192"/>
                <a:gd name="connsiteY23" fmla="*/ 91679 h 107064"/>
                <a:gd name="connsiteX24" fmla="*/ 64788 w 108192"/>
                <a:gd name="connsiteY24" fmla="*/ 91679 h 107064"/>
                <a:gd name="connsiteX25" fmla="*/ 56378 w 108192"/>
                <a:gd name="connsiteY25" fmla="*/ 76387 h 107064"/>
                <a:gd name="connsiteX26" fmla="*/ 45673 w 108192"/>
                <a:gd name="connsiteY26" fmla="*/ 74858 h 107064"/>
                <a:gd name="connsiteX27" fmla="*/ 52555 w 108192"/>
                <a:gd name="connsiteY27" fmla="*/ 59567 h 107064"/>
                <a:gd name="connsiteX28" fmla="*/ 67081 w 108192"/>
                <a:gd name="connsiteY28" fmla="*/ 51156 h 107064"/>
                <a:gd name="connsiteX29" fmla="*/ 55613 w 108192"/>
                <a:gd name="connsiteY29" fmla="*/ 38923 h 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192" h="107064">
                  <a:moveTo>
                    <a:pt x="107605" y="61096"/>
                  </a:moveTo>
                  <a:cubicBezTo>
                    <a:pt x="104546" y="59567"/>
                    <a:pt x="103017" y="66448"/>
                    <a:pt x="99959" y="67212"/>
                  </a:cubicBezTo>
                  <a:cubicBezTo>
                    <a:pt x="96900" y="67977"/>
                    <a:pt x="93077" y="53450"/>
                    <a:pt x="92313" y="61096"/>
                  </a:cubicBezTo>
                  <a:cubicBezTo>
                    <a:pt x="90784" y="68741"/>
                    <a:pt x="83902" y="58037"/>
                    <a:pt x="77021" y="67977"/>
                  </a:cubicBezTo>
                  <a:cubicBezTo>
                    <a:pt x="70140" y="77917"/>
                    <a:pt x="80844" y="87092"/>
                    <a:pt x="86196" y="90150"/>
                  </a:cubicBezTo>
                  <a:cubicBezTo>
                    <a:pt x="90784" y="93208"/>
                    <a:pt x="86196" y="97796"/>
                    <a:pt x="79315" y="96266"/>
                  </a:cubicBezTo>
                  <a:cubicBezTo>
                    <a:pt x="73198" y="94737"/>
                    <a:pt x="77021" y="105441"/>
                    <a:pt x="85432" y="106971"/>
                  </a:cubicBezTo>
                  <a:cubicBezTo>
                    <a:pt x="93842" y="108500"/>
                    <a:pt x="103017" y="90914"/>
                    <a:pt x="102252" y="87092"/>
                  </a:cubicBezTo>
                  <a:cubicBezTo>
                    <a:pt x="100723" y="83269"/>
                    <a:pt x="110663" y="63389"/>
                    <a:pt x="107605" y="61096"/>
                  </a:cubicBezTo>
                  <a:moveTo>
                    <a:pt x="55613" y="38923"/>
                  </a:moveTo>
                  <a:cubicBezTo>
                    <a:pt x="52555" y="37394"/>
                    <a:pt x="51025" y="25925"/>
                    <a:pt x="54848" y="22102"/>
                  </a:cubicBezTo>
                  <a:cubicBezTo>
                    <a:pt x="58671" y="18279"/>
                    <a:pt x="60965" y="4517"/>
                    <a:pt x="57142" y="1458"/>
                  </a:cubicBezTo>
                  <a:cubicBezTo>
                    <a:pt x="54084" y="-2364"/>
                    <a:pt x="41086" y="1458"/>
                    <a:pt x="40321" y="11398"/>
                  </a:cubicBezTo>
                  <a:cubicBezTo>
                    <a:pt x="39557" y="21337"/>
                    <a:pt x="29617" y="16750"/>
                    <a:pt x="26559" y="19044"/>
                  </a:cubicBezTo>
                  <a:cubicBezTo>
                    <a:pt x="23501" y="21337"/>
                    <a:pt x="31911" y="25160"/>
                    <a:pt x="27324" y="29748"/>
                  </a:cubicBezTo>
                  <a:cubicBezTo>
                    <a:pt x="22736" y="34335"/>
                    <a:pt x="21207" y="23631"/>
                    <a:pt x="13561" y="22867"/>
                  </a:cubicBezTo>
                  <a:cubicBezTo>
                    <a:pt x="6680" y="22102"/>
                    <a:pt x="5915" y="34335"/>
                    <a:pt x="2092" y="40452"/>
                  </a:cubicBezTo>
                  <a:cubicBezTo>
                    <a:pt x="-1731" y="46569"/>
                    <a:pt x="563" y="59567"/>
                    <a:pt x="2092" y="67977"/>
                  </a:cubicBezTo>
                  <a:cubicBezTo>
                    <a:pt x="3621" y="76387"/>
                    <a:pt x="13561" y="81739"/>
                    <a:pt x="11267" y="89385"/>
                  </a:cubicBezTo>
                  <a:cubicBezTo>
                    <a:pt x="10503" y="92444"/>
                    <a:pt x="12032" y="96266"/>
                    <a:pt x="15090" y="100089"/>
                  </a:cubicBezTo>
                  <a:cubicBezTo>
                    <a:pt x="24265" y="100089"/>
                    <a:pt x="32675" y="100854"/>
                    <a:pt x="36498" y="102383"/>
                  </a:cubicBezTo>
                  <a:cubicBezTo>
                    <a:pt x="38027" y="103148"/>
                    <a:pt x="41086" y="102383"/>
                    <a:pt x="44909" y="102383"/>
                  </a:cubicBezTo>
                  <a:cubicBezTo>
                    <a:pt x="41850" y="97031"/>
                    <a:pt x="34969" y="93208"/>
                    <a:pt x="35734" y="89385"/>
                  </a:cubicBezTo>
                  <a:cubicBezTo>
                    <a:pt x="36498" y="84033"/>
                    <a:pt x="42615" y="87856"/>
                    <a:pt x="47967" y="91679"/>
                  </a:cubicBezTo>
                  <a:cubicBezTo>
                    <a:pt x="52555" y="96266"/>
                    <a:pt x="63258" y="97031"/>
                    <a:pt x="64788" y="91679"/>
                  </a:cubicBezTo>
                  <a:cubicBezTo>
                    <a:pt x="65553" y="88621"/>
                    <a:pt x="63258" y="73329"/>
                    <a:pt x="56378" y="76387"/>
                  </a:cubicBezTo>
                  <a:cubicBezTo>
                    <a:pt x="49496" y="80210"/>
                    <a:pt x="47967" y="78681"/>
                    <a:pt x="45673" y="74858"/>
                  </a:cubicBezTo>
                  <a:cubicBezTo>
                    <a:pt x="43380" y="71035"/>
                    <a:pt x="50261" y="65683"/>
                    <a:pt x="52555" y="59567"/>
                  </a:cubicBezTo>
                  <a:cubicBezTo>
                    <a:pt x="54084" y="53450"/>
                    <a:pt x="65553" y="55744"/>
                    <a:pt x="67081" y="51156"/>
                  </a:cubicBezTo>
                  <a:cubicBezTo>
                    <a:pt x="68611" y="45804"/>
                    <a:pt x="59436" y="40452"/>
                    <a:pt x="55613" y="3892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C1DD802B-4562-4AD6-AFEC-1665962A5A23}"/>
                </a:ext>
              </a:extLst>
            </p:cNvPr>
            <p:cNvSpPr/>
            <p:nvPr/>
          </p:nvSpPr>
          <p:spPr>
            <a:xfrm>
              <a:off x="6525126" y="2713276"/>
              <a:ext cx="108192" cy="107064"/>
            </a:xfrm>
            <a:custGeom>
              <a:avLst/>
              <a:gdLst>
                <a:gd name="connsiteX0" fmla="*/ 107605 w 108192"/>
                <a:gd name="connsiteY0" fmla="*/ 61096 h 107064"/>
                <a:gd name="connsiteX1" fmla="*/ 99959 w 108192"/>
                <a:gd name="connsiteY1" fmla="*/ 67212 h 107064"/>
                <a:gd name="connsiteX2" fmla="*/ 92313 w 108192"/>
                <a:gd name="connsiteY2" fmla="*/ 61096 h 107064"/>
                <a:gd name="connsiteX3" fmla="*/ 77021 w 108192"/>
                <a:gd name="connsiteY3" fmla="*/ 67977 h 107064"/>
                <a:gd name="connsiteX4" fmla="*/ 86196 w 108192"/>
                <a:gd name="connsiteY4" fmla="*/ 90150 h 107064"/>
                <a:gd name="connsiteX5" fmla="*/ 79315 w 108192"/>
                <a:gd name="connsiteY5" fmla="*/ 96266 h 107064"/>
                <a:gd name="connsiteX6" fmla="*/ 85432 w 108192"/>
                <a:gd name="connsiteY6" fmla="*/ 106971 h 107064"/>
                <a:gd name="connsiteX7" fmla="*/ 102252 w 108192"/>
                <a:gd name="connsiteY7" fmla="*/ 87092 h 107064"/>
                <a:gd name="connsiteX8" fmla="*/ 107605 w 108192"/>
                <a:gd name="connsiteY8" fmla="*/ 61096 h 107064"/>
                <a:gd name="connsiteX9" fmla="*/ 55613 w 108192"/>
                <a:gd name="connsiteY9" fmla="*/ 38923 h 107064"/>
                <a:gd name="connsiteX10" fmla="*/ 54848 w 108192"/>
                <a:gd name="connsiteY10" fmla="*/ 22102 h 107064"/>
                <a:gd name="connsiteX11" fmla="*/ 57142 w 108192"/>
                <a:gd name="connsiteY11" fmla="*/ 1458 h 107064"/>
                <a:gd name="connsiteX12" fmla="*/ 40321 w 108192"/>
                <a:gd name="connsiteY12" fmla="*/ 11398 h 107064"/>
                <a:gd name="connsiteX13" fmla="*/ 26559 w 108192"/>
                <a:gd name="connsiteY13" fmla="*/ 19044 h 107064"/>
                <a:gd name="connsiteX14" fmla="*/ 27324 w 108192"/>
                <a:gd name="connsiteY14" fmla="*/ 29748 h 107064"/>
                <a:gd name="connsiteX15" fmla="*/ 13561 w 108192"/>
                <a:gd name="connsiteY15" fmla="*/ 22867 h 107064"/>
                <a:gd name="connsiteX16" fmla="*/ 2092 w 108192"/>
                <a:gd name="connsiteY16" fmla="*/ 40452 h 107064"/>
                <a:gd name="connsiteX17" fmla="*/ 2092 w 108192"/>
                <a:gd name="connsiteY17" fmla="*/ 67977 h 107064"/>
                <a:gd name="connsiteX18" fmla="*/ 11267 w 108192"/>
                <a:gd name="connsiteY18" fmla="*/ 89385 h 107064"/>
                <a:gd name="connsiteX19" fmla="*/ 15090 w 108192"/>
                <a:gd name="connsiteY19" fmla="*/ 100089 h 107064"/>
                <a:gd name="connsiteX20" fmla="*/ 36498 w 108192"/>
                <a:gd name="connsiteY20" fmla="*/ 102383 h 107064"/>
                <a:gd name="connsiteX21" fmla="*/ 44909 w 108192"/>
                <a:gd name="connsiteY21" fmla="*/ 102383 h 107064"/>
                <a:gd name="connsiteX22" fmla="*/ 35734 w 108192"/>
                <a:gd name="connsiteY22" fmla="*/ 89385 h 107064"/>
                <a:gd name="connsiteX23" fmla="*/ 47967 w 108192"/>
                <a:gd name="connsiteY23" fmla="*/ 91679 h 107064"/>
                <a:gd name="connsiteX24" fmla="*/ 64788 w 108192"/>
                <a:gd name="connsiteY24" fmla="*/ 91679 h 107064"/>
                <a:gd name="connsiteX25" fmla="*/ 56378 w 108192"/>
                <a:gd name="connsiteY25" fmla="*/ 76387 h 107064"/>
                <a:gd name="connsiteX26" fmla="*/ 45673 w 108192"/>
                <a:gd name="connsiteY26" fmla="*/ 74858 h 107064"/>
                <a:gd name="connsiteX27" fmla="*/ 52555 w 108192"/>
                <a:gd name="connsiteY27" fmla="*/ 59567 h 107064"/>
                <a:gd name="connsiteX28" fmla="*/ 67081 w 108192"/>
                <a:gd name="connsiteY28" fmla="*/ 51156 h 107064"/>
                <a:gd name="connsiteX29" fmla="*/ 55613 w 108192"/>
                <a:gd name="connsiteY29" fmla="*/ 38923 h 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192" h="107064">
                  <a:moveTo>
                    <a:pt x="107605" y="61096"/>
                  </a:moveTo>
                  <a:cubicBezTo>
                    <a:pt x="104546" y="59567"/>
                    <a:pt x="103017" y="66448"/>
                    <a:pt x="99959" y="67212"/>
                  </a:cubicBezTo>
                  <a:cubicBezTo>
                    <a:pt x="96900" y="67977"/>
                    <a:pt x="93077" y="53450"/>
                    <a:pt x="92313" y="61096"/>
                  </a:cubicBezTo>
                  <a:cubicBezTo>
                    <a:pt x="90784" y="68741"/>
                    <a:pt x="83902" y="58037"/>
                    <a:pt x="77021" y="67977"/>
                  </a:cubicBezTo>
                  <a:cubicBezTo>
                    <a:pt x="70140" y="77917"/>
                    <a:pt x="80844" y="87092"/>
                    <a:pt x="86196" y="90150"/>
                  </a:cubicBezTo>
                  <a:cubicBezTo>
                    <a:pt x="90784" y="93208"/>
                    <a:pt x="86196" y="97796"/>
                    <a:pt x="79315" y="96266"/>
                  </a:cubicBezTo>
                  <a:cubicBezTo>
                    <a:pt x="73198" y="94737"/>
                    <a:pt x="77021" y="105441"/>
                    <a:pt x="85432" y="106971"/>
                  </a:cubicBezTo>
                  <a:cubicBezTo>
                    <a:pt x="93842" y="108500"/>
                    <a:pt x="103017" y="90914"/>
                    <a:pt x="102252" y="87092"/>
                  </a:cubicBezTo>
                  <a:cubicBezTo>
                    <a:pt x="100723" y="83269"/>
                    <a:pt x="110663" y="63389"/>
                    <a:pt x="107605" y="61096"/>
                  </a:cubicBezTo>
                  <a:moveTo>
                    <a:pt x="55613" y="38923"/>
                  </a:moveTo>
                  <a:cubicBezTo>
                    <a:pt x="52555" y="37394"/>
                    <a:pt x="51025" y="25925"/>
                    <a:pt x="54848" y="22102"/>
                  </a:cubicBezTo>
                  <a:cubicBezTo>
                    <a:pt x="58671" y="18279"/>
                    <a:pt x="60965" y="4517"/>
                    <a:pt x="57142" y="1458"/>
                  </a:cubicBezTo>
                  <a:cubicBezTo>
                    <a:pt x="54084" y="-2364"/>
                    <a:pt x="41086" y="1458"/>
                    <a:pt x="40321" y="11398"/>
                  </a:cubicBezTo>
                  <a:cubicBezTo>
                    <a:pt x="39557" y="21337"/>
                    <a:pt x="29617" y="16750"/>
                    <a:pt x="26559" y="19044"/>
                  </a:cubicBezTo>
                  <a:cubicBezTo>
                    <a:pt x="23501" y="21337"/>
                    <a:pt x="31911" y="25160"/>
                    <a:pt x="27324" y="29748"/>
                  </a:cubicBezTo>
                  <a:cubicBezTo>
                    <a:pt x="22736" y="34335"/>
                    <a:pt x="21207" y="23631"/>
                    <a:pt x="13561" y="22867"/>
                  </a:cubicBezTo>
                  <a:cubicBezTo>
                    <a:pt x="6680" y="22102"/>
                    <a:pt x="5915" y="34335"/>
                    <a:pt x="2092" y="40452"/>
                  </a:cubicBezTo>
                  <a:cubicBezTo>
                    <a:pt x="-1731" y="46569"/>
                    <a:pt x="563" y="59567"/>
                    <a:pt x="2092" y="67977"/>
                  </a:cubicBezTo>
                  <a:cubicBezTo>
                    <a:pt x="3621" y="76387"/>
                    <a:pt x="13561" y="81739"/>
                    <a:pt x="11267" y="89385"/>
                  </a:cubicBezTo>
                  <a:cubicBezTo>
                    <a:pt x="10503" y="92444"/>
                    <a:pt x="12032" y="96266"/>
                    <a:pt x="15090" y="100089"/>
                  </a:cubicBezTo>
                  <a:cubicBezTo>
                    <a:pt x="24265" y="100089"/>
                    <a:pt x="32675" y="100854"/>
                    <a:pt x="36498" y="102383"/>
                  </a:cubicBezTo>
                  <a:cubicBezTo>
                    <a:pt x="38027" y="103148"/>
                    <a:pt x="41086" y="102383"/>
                    <a:pt x="44909" y="102383"/>
                  </a:cubicBezTo>
                  <a:cubicBezTo>
                    <a:pt x="41850" y="97031"/>
                    <a:pt x="34969" y="93208"/>
                    <a:pt x="35734" y="89385"/>
                  </a:cubicBezTo>
                  <a:cubicBezTo>
                    <a:pt x="36498" y="84033"/>
                    <a:pt x="42615" y="87856"/>
                    <a:pt x="47967" y="91679"/>
                  </a:cubicBezTo>
                  <a:cubicBezTo>
                    <a:pt x="52555" y="96266"/>
                    <a:pt x="63258" y="97031"/>
                    <a:pt x="64788" y="91679"/>
                  </a:cubicBezTo>
                  <a:cubicBezTo>
                    <a:pt x="65553" y="88621"/>
                    <a:pt x="63258" y="73329"/>
                    <a:pt x="56378" y="76387"/>
                  </a:cubicBezTo>
                  <a:cubicBezTo>
                    <a:pt x="49496" y="80210"/>
                    <a:pt x="47967" y="78681"/>
                    <a:pt x="45673" y="74858"/>
                  </a:cubicBezTo>
                  <a:cubicBezTo>
                    <a:pt x="43380" y="71035"/>
                    <a:pt x="50261" y="65683"/>
                    <a:pt x="52555" y="59567"/>
                  </a:cubicBezTo>
                  <a:cubicBezTo>
                    <a:pt x="54084" y="53450"/>
                    <a:pt x="65553" y="55744"/>
                    <a:pt x="67081" y="51156"/>
                  </a:cubicBezTo>
                  <a:cubicBezTo>
                    <a:pt x="68611" y="45804"/>
                    <a:pt x="59436" y="40452"/>
                    <a:pt x="55613" y="3892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35092" y="3994643"/>
              <a:ext cx="57534" cy="31347"/>
              <a:chOff x="3335092" y="3994643"/>
              <a:chExt cx="57534" cy="31347"/>
            </a:xfrm>
            <a:solidFill>
              <a:srgbClr val="868889"/>
            </a:solidFill>
          </p:grpSpPr>
          <p:sp>
            <p:nvSpPr>
              <p:cNvPr id="153" name="Vrije vorm: vorm 152">
                <a:extLst>
                  <a:ext uri="{FF2B5EF4-FFF2-40B4-BE49-F238E27FC236}">
                    <a16:creationId xmlns:a16="http://schemas.microsoft.com/office/drawing/2014/main" id="{FA3C6C40-3886-43C8-A4D2-2C547521BE5F}"/>
                  </a:ext>
                </a:extLst>
              </p:cNvPr>
              <p:cNvSpPr/>
              <p:nvPr/>
            </p:nvSpPr>
            <p:spPr>
              <a:xfrm>
                <a:off x="3335092" y="3994643"/>
                <a:ext cx="57534" cy="31347"/>
              </a:xfrm>
              <a:custGeom>
                <a:avLst/>
                <a:gdLst>
                  <a:gd name="connsiteX0" fmla="*/ 56579 w 57534"/>
                  <a:gd name="connsiteY0" fmla="*/ 12233 h 31347"/>
                  <a:gd name="connsiteX1" fmla="*/ 29054 w 57534"/>
                  <a:gd name="connsiteY1" fmla="*/ 5352 h 31347"/>
                  <a:gd name="connsiteX2" fmla="*/ 18350 w 57534"/>
                  <a:gd name="connsiteY2" fmla="*/ 0 h 31347"/>
                  <a:gd name="connsiteX3" fmla="*/ 17585 w 57534"/>
                  <a:gd name="connsiteY3" fmla="*/ 765 h 31347"/>
                  <a:gd name="connsiteX4" fmla="*/ 0 w 57534"/>
                  <a:gd name="connsiteY4" fmla="*/ 15292 h 31347"/>
                  <a:gd name="connsiteX5" fmla="*/ 48933 w 57534"/>
                  <a:gd name="connsiteY5" fmla="*/ 31348 h 31347"/>
                  <a:gd name="connsiteX6" fmla="*/ 57344 w 57534"/>
                  <a:gd name="connsiteY6" fmla="*/ 28290 h 31347"/>
                  <a:gd name="connsiteX7" fmla="*/ 56579 w 57534"/>
                  <a:gd name="connsiteY7" fmla="*/ 12233 h 3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34" h="31347">
                    <a:moveTo>
                      <a:pt x="56579" y="12233"/>
                    </a:moveTo>
                    <a:cubicBezTo>
                      <a:pt x="51991" y="6117"/>
                      <a:pt x="41287" y="12998"/>
                      <a:pt x="29054" y="5352"/>
                    </a:cubicBezTo>
                    <a:cubicBezTo>
                      <a:pt x="25996" y="3058"/>
                      <a:pt x="22173" y="1529"/>
                      <a:pt x="18350" y="0"/>
                    </a:cubicBezTo>
                    <a:cubicBezTo>
                      <a:pt x="18350" y="0"/>
                      <a:pt x="17585" y="765"/>
                      <a:pt x="17585" y="765"/>
                    </a:cubicBezTo>
                    <a:cubicBezTo>
                      <a:pt x="15292" y="1529"/>
                      <a:pt x="7646" y="8410"/>
                      <a:pt x="0" y="15292"/>
                    </a:cubicBezTo>
                    <a:cubicBezTo>
                      <a:pt x="8410" y="22173"/>
                      <a:pt x="39758" y="31348"/>
                      <a:pt x="48933" y="31348"/>
                    </a:cubicBezTo>
                    <a:cubicBezTo>
                      <a:pt x="52756" y="31348"/>
                      <a:pt x="55050" y="29819"/>
                      <a:pt x="57344" y="28290"/>
                    </a:cubicBezTo>
                    <a:cubicBezTo>
                      <a:pt x="57344" y="20644"/>
                      <a:pt x="58108" y="14527"/>
                      <a:pt x="56579" y="1223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4" name="Vrije vorm: vorm 153">
                <a:extLst>
                  <a:ext uri="{FF2B5EF4-FFF2-40B4-BE49-F238E27FC236}">
                    <a16:creationId xmlns:a16="http://schemas.microsoft.com/office/drawing/2014/main" id="{2930F14B-EFC0-4E67-9E2A-0846831D58AC}"/>
                  </a:ext>
                </a:extLst>
              </p:cNvPr>
              <p:cNvSpPr/>
              <p:nvPr/>
            </p:nvSpPr>
            <p:spPr>
              <a:xfrm>
                <a:off x="3335092" y="3994643"/>
                <a:ext cx="57534" cy="31347"/>
              </a:xfrm>
              <a:custGeom>
                <a:avLst/>
                <a:gdLst>
                  <a:gd name="connsiteX0" fmla="*/ 56579 w 57534"/>
                  <a:gd name="connsiteY0" fmla="*/ 12233 h 31347"/>
                  <a:gd name="connsiteX1" fmla="*/ 29054 w 57534"/>
                  <a:gd name="connsiteY1" fmla="*/ 5352 h 31347"/>
                  <a:gd name="connsiteX2" fmla="*/ 18350 w 57534"/>
                  <a:gd name="connsiteY2" fmla="*/ 0 h 31347"/>
                  <a:gd name="connsiteX3" fmla="*/ 17585 w 57534"/>
                  <a:gd name="connsiteY3" fmla="*/ 765 h 31347"/>
                  <a:gd name="connsiteX4" fmla="*/ 0 w 57534"/>
                  <a:gd name="connsiteY4" fmla="*/ 15292 h 31347"/>
                  <a:gd name="connsiteX5" fmla="*/ 48933 w 57534"/>
                  <a:gd name="connsiteY5" fmla="*/ 31348 h 31347"/>
                  <a:gd name="connsiteX6" fmla="*/ 57344 w 57534"/>
                  <a:gd name="connsiteY6" fmla="*/ 28290 h 31347"/>
                  <a:gd name="connsiteX7" fmla="*/ 56579 w 57534"/>
                  <a:gd name="connsiteY7" fmla="*/ 12233 h 3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34" h="31347">
                    <a:moveTo>
                      <a:pt x="56579" y="12233"/>
                    </a:moveTo>
                    <a:cubicBezTo>
                      <a:pt x="51991" y="6117"/>
                      <a:pt x="41287" y="12998"/>
                      <a:pt x="29054" y="5352"/>
                    </a:cubicBezTo>
                    <a:cubicBezTo>
                      <a:pt x="25996" y="3058"/>
                      <a:pt x="22173" y="1529"/>
                      <a:pt x="18350" y="0"/>
                    </a:cubicBezTo>
                    <a:cubicBezTo>
                      <a:pt x="18350" y="0"/>
                      <a:pt x="17585" y="765"/>
                      <a:pt x="17585" y="765"/>
                    </a:cubicBezTo>
                    <a:cubicBezTo>
                      <a:pt x="15292" y="1529"/>
                      <a:pt x="7646" y="8410"/>
                      <a:pt x="0" y="15292"/>
                    </a:cubicBezTo>
                    <a:cubicBezTo>
                      <a:pt x="8410" y="22173"/>
                      <a:pt x="39758" y="31348"/>
                      <a:pt x="48933" y="31348"/>
                    </a:cubicBezTo>
                    <a:cubicBezTo>
                      <a:pt x="52756" y="31348"/>
                      <a:pt x="55050" y="29819"/>
                      <a:pt x="57344" y="28290"/>
                    </a:cubicBezTo>
                    <a:cubicBezTo>
                      <a:pt x="57344" y="20644"/>
                      <a:pt x="58108" y="14527"/>
                      <a:pt x="56579" y="1223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53442" y="3953115"/>
              <a:ext cx="153680" cy="79757"/>
              <a:chOff x="3353442" y="3953115"/>
              <a:chExt cx="153680" cy="79757"/>
            </a:xfrm>
            <a:solidFill>
              <a:srgbClr val="868889"/>
            </a:solidFill>
          </p:grpSpPr>
          <p:sp>
            <p:nvSpPr>
              <p:cNvPr id="156" name="Vrije vorm: vorm 155">
                <a:extLst>
                  <a:ext uri="{FF2B5EF4-FFF2-40B4-BE49-F238E27FC236}">
                    <a16:creationId xmlns:a16="http://schemas.microsoft.com/office/drawing/2014/main" id="{A915015B-52BF-4FBB-AAF9-DBD949AFF054}"/>
                  </a:ext>
                </a:extLst>
              </p:cNvPr>
              <p:cNvSpPr/>
              <p:nvPr/>
            </p:nvSpPr>
            <p:spPr>
              <a:xfrm>
                <a:off x="3353442" y="3953115"/>
                <a:ext cx="153680" cy="79757"/>
              </a:xfrm>
              <a:custGeom>
                <a:avLst/>
                <a:gdLst>
                  <a:gd name="connsiteX0" fmla="*/ 64225 w 153680"/>
                  <a:gd name="connsiteY0" fmla="*/ 69818 h 79757"/>
                  <a:gd name="connsiteX1" fmla="*/ 72635 w 153680"/>
                  <a:gd name="connsiteY1" fmla="*/ 54526 h 79757"/>
                  <a:gd name="connsiteX2" fmla="*/ 100160 w 153680"/>
                  <a:gd name="connsiteY2" fmla="*/ 43057 h 79757"/>
                  <a:gd name="connsiteX3" fmla="*/ 124627 w 153680"/>
                  <a:gd name="connsiteY3" fmla="*/ 37705 h 79757"/>
                  <a:gd name="connsiteX4" fmla="*/ 153681 w 153680"/>
                  <a:gd name="connsiteY4" fmla="*/ 26237 h 79757"/>
                  <a:gd name="connsiteX5" fmla="*/ 126156 w 153680"/>
                  <a:gd name="connsiteY5" fmla="*/ 7122 h 79757"/>
                  <a:gd name="connsiteX6" fmla="*/ 72635 w 153680"/>
                  <a:gd name="connsiteY6" fmla="*/ 6357 h 79757"/>
                  <a:gd name="connsiteX7" fmla="*/ 25996 w 153680"/>
                  <a:gd name="connsiteY7" fmla="*/ 9416 h 79757"/>
                  <a:gd name="connsiteX8" fmla="*/ 25231 w 153680"/>
                  <a:gd name="connsiteY8" fmla="*/ 9416 h 79757"/>
                  <a:gd name="connsiteX9" fmla="*/ 11469 w 153680"/>
                  <a:gd name="connsiteY9" fmla="*/ 23178 h 79757"/>
                  <a:gd name="connsiteX10" fmla="*/ 0 w 153680"/>
                  <a:gd name="connsiteY10" fmla="*/ 42293 h 79757"/>
                  <a:gd name="connsiteX11" fmla="*/ 10704 w 153680"/>
                  <a:gd name="connsiteY11" fmla="*/ 47645 h 79757"/>
                  <a:gd name="connsiteX12" fmla="*/ 38229 w 153680"/>
                  <a:gd name="connsiteY12" fmla="*/ 54526 h 79757"/>
                  <a:gd name="connsiteX13" fmla="*/ 38229 w 153680"/>
                  <a:gd name="connsiteY13" fmla="*/ 70582 h 79757"/>
                  <a:gd name="connsiteX14" fmla="*/ 45875 w 153680"/>
                  <a:gd name="connsiteY14" fmla="*/ 70582 h 79757"/>
                  <a:gd name="connsiteX15" fmla="*/ 48169 w 153680"/>
                  <a:gd name="connsiteY15" fmla="*/ 79757 h 79757"/>
                  <a:gd name="connsiteX16" fmla="*/ 57344 w 153680"/>
                  <a:gd name="connsiteY16" fmla="*/ 77464 h 79757"/>
                  <a:gd name="connsiteX17" fmla="*/ 64225 w 153680"/>
                  <a:gd name="connsiteY17" fmla="*/ 69818 h 7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80" h="79757">
                    <a:moveTo>
                      <a:pt x="64225" y="69818"/>
                    </a:moveTo>
                    <a:cubicBezTo>
                      <a:pt x="64989" y="67524"/>
                      <a:pt x="58108" y="56055"/>
                      <a:pt x="72635" y="54526"/>
                    </a:cubicBezTo>
                    <a:cubicBezTo>
                      <a:pt x="87162" y="53761"/>
                      <a:pt x="97866" y="52232"/>
                      <a:pt x="100160" y="43057"/>
                    </a:cubicBezTo>
                    <a:cubicBezTo>
                      <a:pt x="102454" y="33882"/>
                      <a:pt x="119275" y="38470"/>
                      <a:pt x="124627" y="37705"/>
                    </a:cubicBezTo>
                    <a:cubicBezTo>
                      <a:pt x="128450" y="36941"/>
                      <a:pt x="141448" y="25472"/>
                      <a:pt x="153681" y="26237"/>
                    </a:cubicBezTo>
                    <a:cubicBezTo>
                      <a:pt x="153681" y="14768"/>
                      <a:pt x="137625" y="18591"/>
                      <a:pt x="126156" y="7122"/>
                    </a:cubicBezTo>
                    <a:cubicBezTo>
                      <a:pt x="113923" y="-5111"/>
                      <a:pt x="87162" y="1005"/>
                      <a:pt x="72635" y="6357"/>
                    </a:cubicBezTo>
                    <a:cubicBezTo>
                      <a:pt x="58108" y="11710"/>
                      <a:pt x="41287" y="241"/>
                      <a:pt x="25996" y="9416"/>
                    </a:cubicBezTo>
                    <a:cubicBezTo>
                      <a:pt x="25996" y="9416"/>
                      <a:pt x="25996" y="9416"/>
                      <a:pt x="25231" y="9416"/>
                    </a:cubicBezTo>
                    <a:cubicBezTo>
                      <a:pt x="22173" y="13239"/>
                      <a:pt x="16821" y="18591"/>
                      <a:pt x="11469" y="23178"/>
                    </a:cubicBezTo>
                    <a:cubicBezTo>
                      <a:pt x="765" y="31589"/>
                      <a:pt x="3823" y="39234"/>
                      <a:pt x="0" y="42293"/>
                    </a:cubicBezTo>
                    <a:cubicBezTo>
                      <a:pt x="3823" y="43822"/>
                      <a:pt x="7646" y="45351"/>
                      <a:pt x="10704" y="47645"/>
                    </a:cubicBezTo>
                    <a:cubicBezTo>
                      <a:pt x="22173" y="55291"/>
                      <a:pt x="33642" y="48409"/>
                      <a:pt x="38229" y="54526"/>
                    </a:cubicBezTo>
                    <a:cubicBezTo>
                      <a:pt x="39758" y="56820"/>
                      <a:pt x="38994" y="62936"/>
                      <a:pt x="38229" y="70582"/>
                    </a:cubicBezTo>
                    <a:cubicBezTo>
                      <a:pt x="40523" y="69053"/>
                      <a:pt x="42052" y="67524"/>
                      <a:pt x="45875" y="70582"/>
                    </a:cubicBezTo>
                    <a:cubicBezTo>
                      <a:pt x="48933" y="72876"/>
                      <a:pt x="48169" y="76699"/>
                      <a:pt x="48169" y="79757"/>
                    </a:cubicBezTo>
                    <a:lnTo>
                      <a:pt x="57344" y="77464"/>
                    </a:lnTo>
                    <a:cubicBezTo>
                      <a:pt x="56579" y="76699"/>
                      <a:pt x="62696" y="72111"/>
                      <a:pt x="64225" y="6981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7" name="Vrije vorm: vorm 156">
                <a:extLst>
                  <a:ext uri="{FF2B5EF4-FFF2-40B4-BE49-F238E27FC236}">
                    <a16:creationId xmlns:a16="http://schemas.microsoft.com/office/drawing/2014/main" id="{A48E266E-FC3A-4085-910D-470F0B073709}"/>
                  </a:ext>
                </a:extLst>
              </p:cNvPr>
              <p:cNvSpPr/>
              <p:nvPr/>
            </p:nvSpPr>
            <p:spPr>
              <a:xfrm>
                <a:off x="3353442" y="3953115"/>
                <a:ext cx="153680" cy="79757"/>
              </a:xfrm>
              <a:custGeom>
                <a:avLst/>
                <a:gdLst>
                  <a:gd name="connsiteX0" fmla="*/ 64225 w 153680"/>
                  <a:gd name="connsiteY0" fmla="*/ 69818 h 79757"/>
                  <a:gd name="connsiteX1" fmla="*/ 72635 w 153680"/>
                  <a:gd name="connsiteY1" fmla="*/ 54526 h 79757"/>
                  <a:gd name="connsiteX2" fmla="*/ 100160 w 153680"/>
                  <a:gd name="connsiteY2" fmla="*/ 43057 h 79757"/>
                  <a:gd name="connsiteX3" fmla="*/ 124627 w 153680"/>
                  <a:gd name="connsiteY3" fmla="*/ 37705 h 79757"/>
                  <a:gd name="connsiteX4" fmla="*/ 153681 w 153680"/>
                  <a:gd name="connsiteY4" fmla="*/ 26237 h 79757"/>
                  <a:gd name="connsiteX5" fmla="*/ 126156 w 153680"/>
                  <a:gd name="connsiteY5" fmla="*/ 7122 h 79757"/>
                  <a:gd name="connsiteX6" fmla="*/ 72635 w 153680"/>
                  <a:gd name="connsiteY6" fmla="*/ 6357 h 79757"/>
                  <a:gd name="connsiteX7" fmla="*/ 25996 w 153680"/>
                  <a:gd name="connsiteY7" fmla="*/ 9416 h 79757"/>
                  <a:gd name="connsiteX8" fmla="*/ 25231 w 153680"/>
                  <a:gd name="connsiteY8" fmla="*/ 9416 h 79757"/>
                  <a:gd name="connsiteX9" fmla="*/ 11469 w 153680"/>
                  <a:gd name="connsiteY9" fmla="*/ 23178 h 79757"/>
                  <a:gd name="connsiteX10" fmla="*/ 0 w 153680"/>
                  <a:gd name="connsiteY10" fmla="*/ 42293 h 79757"/>
                  <a:gd name="connsiteX11" fmla="*/ 10704 w 153680"/>
                  <a:gd name="connsiteY11" fmla="*/ 47645 h 79757"/>
                  <a:gd name="connsiteX12" fmla="*/ 38229 w 153680"/>
                  <a:gd name="connsiteY12" fmla="*/ 54526 h 79757"/>
                  <a:gd name="connsiteX13" fmla="*/ 38229 w 153680"/>
                  <a:gd name="connsiteY13" fmla="*/ 70582 h 79757"/>
                  <a:gd name="connsiteX14" fmla="*/ 45875 w 153680"/>
                  <a:gd name="connsiteY14" fmla="*/ 70582 h 79757"/>
                  <a:gd name="connsiteX15" fmla="*/ 48169 w 153680"/>
                  <a:gd name="connsiteY15" fmla="*/ 79757 h 79757"/>
                  <a:gd name="connsiteX16" fmla="*/ 57344 w 153680"/>
                  <a:gd name="connsiteY16" fmla="*/ 77464 h 79757"/>
                  <a:gd name="connsiteX17" fmla="*/ 64225 w 153680"/>
                  <a:gd name="connsiteY17" fmla="*/ 69818 h 7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80" h="79757">
                    <a:moveTo>
                      <a:pt x="64225" y="69818"/>
                    </a:moveTo>
                    <a:cubicBezTo>
                      <a:pt x="64989" y="67524"/>
                      <a:pt x="58108" y="56055"/>
                      <a:pt x="72635" y="54526"/>
                    </a:cubicBezTo>
                    <a:cubicBezTo>
                      <a:pt x="87162" y="53761"/>
                      <a:pt x="97866" y="52232"/>
                      <a:pt x="100160" y="43057"/>
                    </a:cubicBezTo>
                    <a:cubicBezTo>
                      <a:pt x="102454" y="33882"/>
                      <a:pt x="119275" y="38470"/>
                      <a:pt x="124627" y="37705"/>
                    </a:cubicBezTo>
                    <a:cubicBezTo>
                      <a:pt x="128450" y="36941"/>
                      <a:pt x="141448" y="25472"/>
                      <a:pt x="153681" y="26237"/>
                    </a:cubicBezTo>
                    <a:cubicBezTo>
                      <a:pt x="153681" y="14768"/>
                      <a:pt x="137625" y="18591"/>
                      <a:pt x="126156" y="7122"/>
                    </a:cubicBezTo>
                    <a:cubicBezTo>
                      <a:pt x="113923" y="-5111"/>
                      <a:pt x="87162" y="1005"/>
                      <a:pt x="72635" y="6357"/>
                    </a:cubicBezTo>
                    <a:cubicBezTo>
                      <a:pt x="58108" y="11710"/>
                      <a:pt x="41287" y="241"/>
                      <a:pt x="25996" y="9416"/>
                    </a:cubicBezTo>
                    <a:cubicBezTo>
                      <a:pt x="25996" y="9416"/>
                      <a:pt x="25996" y="9416"/>
                      <a:pt x="25231" y="9416"/>
                    </a:cubicBezTo>
                    <a:cubicBezTo>
                      <a:pt x="22173" y="13239"/>
                      <a:pt x="16821" y="18591"/>
                      <a:pt x="11469" y="23178"/>
                    </a:cubicBezTo>
                    <a:cubicBezTo>
                      <a:pt x="765" y="31589"/>
                      <a:pt x="3823" y="39234"/>
                      <a:pt x="0" y="42293"/>
                    </a:cubicBezTo>
                    <a:cubicBezTo>
                      <a:pt x="3823" y="43822"/>
                      <a:pt x="7646" y="45351"/>
                      <a:pt x="10704" y="47645"/>
                    </a:cubicBezTo>
                    <a:cubicBezTo>
                      <a:pt x="22173" y="55291"/>
                      <a:pt x="33642" y="48409"/>
                      <a:pt x="38229" y="54526"/>
                    </a:cubicBezTo>
                    <a:cubicBezTo>
                      <a:pt x="39758" y="56820"/>
                      <a:pt x="38994" y="62936"/>
                      <a:pt x="38229" y="70582"/>
                    </a:cubicBezTo>
                    <a:cubicBezTo>
                      <a:pt x="40523" y="69053"/>
                      <a:pt x="42052" y="67524"/>
                      <a:pt x="45875" y="70582"/>
                    </a:cubicBezTo>
                    <a:cubicBezTo>
                      <a:pt x="48933" y="72876"/>
                      <a:pt x="48169" y="76699"/>
                      <a:pt x="48169" y="79757"/>
                    </a:cubicBezTo>
                    <a:lnTo>
                      <a:pt x="57344" y="77464"/>
                    </a:lnTo>
                    <a:cubicBezTo>
                      <a:pt x="56579" y="76699"/>
                      <a:pt x="62696" y="72111"/>
                      <a:pt x="64225" y="6981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657673" y="3519838"/>
              <a:ext cx="759613" cy="456455"/>
              <a:chOff x="2657673" y="3519838"/>
              <a:chExt cx="759613" cy="456455"/>
            </a:xfrm>
            <a:solidFill>
              <a:srgbClr val="868889"/>
            </a:solidFill>
          </p:grpSpPr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5CB6FD22-03A8-4B83-9DAA-C310790B571B}"/>
                  </a:ext>
                </a:extLst>
              </p:cNvPr>
              <p:cNvSpPr/>
              <p:nvPr/>
            </p:nvSpPr>
            <p:spPr>
              <a:xfrm>
                <a:off x="2657673" y="3519838"/>
                <a:ext cx="759613" cy="456455"/>
              </a:xfrm>
              <a:custGeom>
                <a:avLst/>
                <a:gdLst>
                  <a:gd name="connsiteX0" fmla="*/ 634602 w 759613"/>
                  <a:gd name="connsiteY0" fmla="*/ 435047 h 456455"/>
                  <a:gd name="connsiteX1" fmla="*/ 667479 w 759613"/>
                  <a:gd name="connsiteY1" fmla="*/ 431224 h 456455"/>
                  <a:gd name="connsiteX2" fmla="*/ 649129 w 759613"/>
                  <a:gd name="connsiteY2" fmla="*/ 407522 h 456455"/>
                  <a:gd name="connsiteX3" fmla="*/ 656775 w 759613"/>
                  <a:gd name="connsiteY3" fmla="*/ 389172 h 456455"/>
                  <a:gd name="connsiteX4" fmla="*/ 701885 w 759613"/>
                  <a:gd name="connsiteY4" fmla="*/ 389172 h 456455"/>
                  <a:gd name="connsiteX5" fmla="*/ 717942 w 759613"/>
                  <a:gd name="connsiteY5" fmla="*/ 373880 h 456455"/>
                  <a:gd name="connsiteX6" fmla="*/ 729410 w 759613"/>
                  <a:gd name="connsiteY6" fmla="*/ 380762 h 456455"/>
                  <a:gd name="connsiteX7" fmla="*/ 740879 w 759613"/>
                  <a:gd name="connsiteY7" fmla="*/ 347884 h 456455"/>
                  <a:gd name="connsiteX8" fmla="*/ 745467 w 759613"/>
                  <a:gd name="connsiteY8" fmla="*/ 320359 h 456455"/>
                  <a:gd name="connsiteX9" fmla="*/ 759229 w 759613"/>
                  <a:gd name="connsiteY9" fmla="*/ 300481 h 456455"/>
                  <a:gd name="connsiteX10" fmla="*/ 737821 w 759613"/>
                  <a:gd name="connsiteY10" fmla="*/ 295128 h 456455"/>
                  <a:gd name="connsiteX11" fmla="*/ 698827 w 759613"/>
                  <a:gd name="connsiteY11" fmla="*/ 296658 h 456455"/>
                  <a:gd name="connsiteX12" fmla="*/ 666715 w 759613"/>
                  <a:gd name="connsiteY12" fmla="*/ 324947 h 456455"/>
                  <a:gd name="connsiteX13" fmla="*/ 659833 w 759613"/>
                  <a:gd name="connsiteY13" fmla="*/ 347120 h 456455"/>
                  <a:gd name="connsiteX14" fmla="*/ 643013 w 759613"/>
                  <a:gd name="connsiteY14" fmla="*/ 369293 h 456455"/>
                  <a:gd name="connsiteX15" fmla="*/ 623898 w 759613"/>
                  <a:gd name="connsiteY15" fmla="*/ 366234 h 456455"/>
                  <a:gd name="connsiteX16" fmla="*/ 565025 w 759613"/>
                  <a:gd name="connsiteY16" fmla="*/ 378468 h 456455"/>
                  <a:gd name="connsiteX17" fmla="*/ 536736 w 759613"/>
                  <a:gd name="connsiteY17" fmla="*/ 365470 h 456455"/>
                  <a:gd name="connsiteX18" fmla="*/ 522209 w 759613"/>
                  <a:gd name="connsiteY18" fmla="*/ 341003 h 456455"/>
                  <a:gd name="connsiteX19" fmla="*/ 495448 w 759613"/>
                  <a:gd name="connsiteY19" fmla="*/ 308891 h 456455"/>
                  <a:gd name="connsiteX20" fmla="*/ 486274 w 759613"/>
                  <a:gd name="connsiteY20" fmla="*/ 261487 h 456455"/>
                  <a:gd name="connsiteX21" fmla="*/ 494684 w 759613"/>
                  <a:gd name="connsiteY21" fmla="*/ 193439 h 456455"/>
                  <a:gd name="connsiteX22" fmla="*/ 496978 w 759613"/>
                  <a:gd name="connsiteY22" fmla="*/ 183499 h 456455"/>
                  <a:gd name="connsiteX23" fmla="*/ 486274 w 759613"/>
                  <a:gd name="connsiteY23" fmla="*/ 179677 h 456455"/>
                  <a:gd name="connsiteX24" fmla="*/ 451103 w 759613"/>
                  <a:gd name="connsiteY24" fmla="*/ 167443 h 456455"/>
                  <a:gd name="connsiteX25" fmla="*/ 444222 w 759613"/>
                  <a:gd name="connsiteY25" fmla="*/ 152152 h 456455"/>
                  <a:gd name="connsiteX26" fmla="*/ 438105 w 759613"/>
                  <a:gd name="connsiteY26" fmla="*/ 133802 h 456455"/>
                  <a:gd name="connsiteX27" fmla="*/ 414403 w 759613"/>
                  <a:gd name="connsiteY27" fmla="*/ 100925 h 456455"/>
                  <a:gd name="connsiteX28" fmla="*/ 370057 w 759613"/>
                  <a:gd name="connsiteY28" fmla="*/ 76458 h 456455"/>
                  <a:gd name="connsiteX29" fmla="*/ 350178 w 759613"/>
                  <a:gd name="connsiteY29" fmla="*/ 98631 h 456455"/>
                  <a:gd name="connsiteX30" fmla="*/ 321124 w 759613"/>
                  <a:gd name="connsiteY30" fmla="*/ 84104 h 456455"/>
                  <a:gd name="connsiteX31" fmla="*/ 311949 w 759613"/>
                  <a:gd name="connsiteY31" fmla="*/ 68812 h 456455"/>
                  <a:gd name="connsiteX32" fmla="*/ 295893 w 759613"/>
                  <a:gd name="connsiteY32" fmla="*/ 49698 h 456455"/>
                  <a:gd name="connsiteX33" fmla="*/ 267603 w 759613"/>
                  <a:gd name="connsiteY33" fmla="*/ 25231 h 456455"/>
                  <a:gd name="connsiteX34" fmla="*/ 228610 w 759613"/>
                  <a:gd name="connsiteY34" fmla="*/ 25231 h 456455"/>
                  <a:gd name="connsiteX35" fmla="*/ 220199 w 759613"/>
                  <a:gd name="connsiteY35" fmla="*/ 35935 h 456455"/>
                  <a:gd name="connsiteX36" fmla="*/ 149093 w 759613"/>
                  <a:gd name="connsiteY36" fmla="*/ 36700 h 456455"/>
                  <a:gd name="connsiteX37" fmla="*/ 84869 w 759613"/>
                  <a:gd name="connsiteY37" fmla="*/ 14527 h 456455"/>
                  <a:gd name="connsiteX38" fmla="*/ 57344 w 759613"/>
                  <a:gd name="connsiteY38" fmla="*/ 0 h 456455"/>
                  <a:gd name="connsiteX39" fmla="*/ 0 w 759613"/>
                  <a:gd name="connsiteY39" fmla="*/ 7646 h 456455"/>
                  <a:gd name="connsiteX40" fmla="*/ 12998 w 759613"/>
                  <a:gd name="connsiteY40" fmla="*/ 27525 h 456455"/>
                  <a:gd name="connsiteX41" fmla="*/ 34406 w 759613"/>
                  <a:gd name="connsiteY41" fmla="*/ 74929 h 456455"/>
                  <a:gd name="connsiteX42" fmla="*/ 65754 w 759613"/>
                  <a:gd name="connsiteY42" fmla="*/ 99396 h 456455"/>
                  <a:gd name="connsiteX43" fmla="*/ 77987 w 759613"/>
                  <a:gd name="connsiteY43" fmla="*/ 131508 h 456455"/>
                  <a:gd name="connsiteX44" fmla="*/ 58108 w 759613"/>
                  <a:gd name="connsiteY44" fmla="*/ 133037 h 456455"/>
                  <a:gd name="connsiteX45" fmla="*/ 89456 w 759613"/>
                  <a:gd name="connsiteY45" fmla="*/ 155975 h 456455"/>
                  <a:gd name="connsiteX46" fmla="*/ 116216 w 759613"/>
                  <a:gd name="connsiteY46" fmla="*/ 172031 h 456455"/>
                  <a:gd name="connsiteX47" fmla="*/ 123098 w 759613"/>
                  <a:gd name="connsiteY47" fmla="*/ 201849 h 456455"/>
                  <a:gd name="connsiteX48" fmla="*/ 152152 w 759613"/>
                  <a:gd name="connsiteY48" fmla="*/ 226316 h 456455"/>
                  <a:gd name="connsiteX49" fmla="*/ 178912 w 759613"/>
                  <a:gd name="connsiteY49" fmla="*/ 257664 h 456455"/>
                  <a:gd name="connsiteX50" fmla="*/ 191145 w 759613"/>
                  <a:gd name="connsiteY50" fmla="*/ 250018 h 456455"/>
                  <a:gd name="connsiteX51" fmla="*/ 185793 w 759613"/>
                  <a:gd name="connsiteY51" fmla="*/ 230904 h 456455"/>
                  <a:gd name="connsiteX52" fmla="*/ 164385 w 759613"/>
                  <a:gd name="connsiteY52" fmla="*/ 222493 h 456455"/>
                  <a:gd name="connsiteX53" fmla="*/ 158268 w 759613"/>
                  <a:gd name="connsiteY53" fmla="*/ 201085 h 456455"/>
                  <a:gd name="connsiteX54" fmla="*/ 142212 w 759613"/>
                  <a:gd name="connsiteY54" fmla="*/ 166679 h 456455"/>
                  <a:gd name="connsiteX55" fmla="*/ 114687 w 759613"/>
                  <a:gd name="connsiteY55" fmla="*/ 129979 h 456455"/>
                  <a:gd name="connsiteX56" fmla="*/ 94808 w 759613"/>
                  <a:gd name="connsiteY56" fmla="*/ 103218 h 456455"/>
                  <a:gd name="connsiteX57" fmla="*/ 97866 w 759613"/>
                  <a:gd name="connsiteY57" fmla="*/ 90221 h 456455"/>
                  <a:gd name="connsiteX58" fmla="*/ 78752 w 759613"/>
                  <a:gd name="connsiteY58" fmla="*/ 81810 h 456455"/>
                  <a:gd name="connsiteX59" fmla="*/ 64989 w 759613"/>
                  <a:gd name="connsiteY59" fmla="*/ 62696 h 456455"/>
                  <a:gd name="connsiteX60" fmla="*/ 56579 w 759613"/>
                  <a:gd name="connsiteY60" fmla="*/ 26760 h 456455"/>
                  <a:gd name="connsiteX61" fmla="*/ 65754 w 759613"/>
                  <a:gd name="connsiteY61" fmla="*/ 23702 h 456455"/>
                  <a:gd name="connsiteX62" fmla="*/ 74929 w 759613"/>
                  <a:gd name="connsiteY62" fmla="*/ 28290 h 456455"/>
                  <a:gd name="connsiteX63" fmla="*/ 87927 w 759613"/>
                  <a:gd name="connsiteY63" fmla="*/ 33642 h 456455"/>
                  <a:gd name="connsiteX64" fmla="*/ 104748 w 759613"/>
                  <a:gd name="connsiteY64" fmla="*/ 36700 h 456455"/>
                  <a:gd name="connsiteX65" fmla="*/ 109335 w 759613"/>
                  <a:gd name="connsiteY65" fmla="*/ 67283 h 456455"/>
                  <a:gd name="connsiteX66" fmla="*/ 113923 w 759613"/>
                  <a:gd name="connsiteY66" fmla="*/ 94808 h 456455"/>
                  <a:gd name="connsiteX67" fmla="*/ 125391 w 759613"/>
                  <a:gd name="connsiteY67" fmla="*/ 100925 h 456455"/>
                  <a:gd name="connsiteX68" fmla="*/ 142977 w 759613"/>
                  <a:gd name="connsiteY68" fmla="*/ 114687 h 456455"/>
                  <a:gd name="connsiteX69" fmla="*/ 164385 w 759613"/>
                  <a:gd name="connsiteY69" fmla="*/ 128450 h 456455"/>
                  <a:gd name="connsiteX70" fmla="*/ 176618 w 759613"/>
                  <a:gd name="connsiteY70" fmla="*/ 144506 h 456455"/>
                  <a:gd name="connsiteX71" fmla="*/ 193439 w 759613"/>
                  <a:gd name="connsiteY71" fmla="*/ 157504 h 456455"/>
                  <a:gd name="connsiteX72" fmla="*/ 197262 w 759613"/>
                  <a:gd name="connsiteY72" fmla="*/ 172031 h 456455"/>
                  <a:gd name="connsiteX73" fmla="*/ 212553 w 759613"/>
                  <a:gd name="connsiteY73" fmla="*/ 191145 h 456455"/>
                  <a:gd name="connsiteX74" fmla="*/ 233197 w 759613"/>
                  <a:gd name="connsiteY74" fmla="*/ 209495 h 456455"/>
                  <a:gd name="connsiteX75" fmla="*/ 286718 w 759613"/>
                  <a:gd name="connsiteY75" fmla="*/ 267603 h 456455"/>
                  <a:gd name="connsiteX76" fmla="*/ 298951 w 759613"/>
                  <a:gd name="connsiteY76" fmla="*/ 293599 h 456455"/>
                  <a:gd name="connsiteX77" fmla="*/ 298187 w 759613"/>
                  <a:gd name="connsiteY77" fmla="*/ 311185 h 456455"/>
                  <a:gd name="connsiteX78" fmla="*/ 290541 w 759613"/>
                  <a:gd name="connsiteY78" fmla="*/ 319595 h 456455"/>
                  <a:gd name="connsiteX79" fmla="*/ 310420 w 759613"/>
                  <a:gd name="connsiteY79" fmla="*/ 349414 h 456455"/>
                  <a:gd name="connsiteX80" fmla="*/ 346355 w 759613"/>
                  <a:gd name="connsiteY80" fmla="*/ 373116 h 456455"/>
                  <a:gd name="connsiteX81" fmla="*/ 386113 w 759613"/>
                  <a:gd name="connsiteY81" fmla="*/ 384585 h 456455"/>
                  <a:gd name="connsiteX82" fmla="*/ 435047 w 759613"/>
                  <a:gd name="connsiteY82" fmla="*/ 409051 h 456455"/>
                  <a:gd name="connsiteX83" fmla="*/ 491626 w 759613"/>
                  <a:gd name="connsiteY83" fmla="*/ 432753 h 456455"/>
                  <a:gd name="connsiteX84" fmla="*/ 542088 w 759613"/>
                  <a:gd name="connsiteY84" fmla="*/ 429695 h 456455"/>
                  <a:gd name="connsiteX85" fmla="*/ 587198 w 759613"/>
                  <a:gd name="connsiteY85" fmla="*/ 435811 h 456455"/>
                  <a:gd name="connsiteX86" fmla="*/ 613959 w 759613"/>
                  <a:gd name="connsiteY86" fmla="*/ 456455 h 456455"/>
                  <a:gd name="connsiteX87" fmla="*/ 634602 w 759613"/>
                  <a:gd name="connsiteY87" fmla="*/ 435047 h 45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759613" h="456455">
                    <a:moveTo>
                      <a:pt x="634602" y="435047"/>
                    </a:moveTo>
                    <a:cubicBezTo>
                      <a:pt x="636896" y="434282"/>
                      <a:pt x="665186" y="438105"/>
                      <a:pt x="667479" y="431224"/>
                    </a:cubicBezTo>
                    <a:cubicBezTo>
                      <a:pt x="670538" y="424343"/>
                      <a:pt x="646836" y="409051"/>
                      <a:pt x="649129" y="407522"/>
                    </a:cubicBezTo>
                    <a:cubicBezTo>
                      <a:pt x="651423" y="405993"/>
                      <a:pt x="652952" y="389172"/>
                      <a:pt x="656775" y="389172"/>
                    </a:cubicBezTo>
                    <a:cubicBezTo>
                      <a:pt x="661363" y="389172"/>
                      <a:pt x="700356" y="389936"/>
                      <a:pt x="701885" y="389172"/>
                    </a:cubicBezTo>
                    <a:cubicBezTo>
                      <a:pt x="704179" y="388407"/>
                      <a:pt x="711825" y="374645"/>
                      <a:pt x="717942" y="373880"/>
                    </a:cubicBezTo>
                    <a:cubicBezTo>
                      <a:pt x="721000" y="373880"/>
                      <a:pt x="725587" y="376939"/>
                      <a:pt x="729410" y="380762"/>
                    </a:cubicBezTo>
                    <a:cubicBezTo>
                      <a:pt x="736292" y="374645"/>
                      <a:pt x="739350" y="359353"/>
                      <a:pt x="740879" y="347884"/>
                    </a:cubicBezTo>
                    <a:cubicBezTo>
                      <a:pt x="742408" y="333357"/>
                      <a:pt x="737821" y="328770"/>
                      <a:pt x="745467" y="320359"/>
                    </a:cubicBezTo>
                    <a:cubicBezTo>
                      <a:pt x="753112" y="311949"/>
                      <a:pt x="761523" y="311949"/>
                      <a:pt x="759229" y="300481"/>
                    </a:cubicBezTo>
                    <a:cubicBezTo>
                      <a:pt x="756935" y="289012"/>
                      <a:pt x="746231" y="300481"/>
                      <a:pt x="737821" y="295128"/>
                    </a:cubicBezTo>
                    <a:cubicBezTo>
                      <a:pt x="728646" y="289776"/>
                      <a:pt x="721000" y="293599"/>
                      <a:pt x="698827" y="296658"/>
                    </a:cubicBezTo>
                    <a:cubicBezTo>
                      <a:pt x="675890" y="299716"/>
                      <a:pt x="665950" y="308891"/>
                      <a:pt x="666715" y="324947"/>
                    </a:cubicBezTo>
                    <a:cubicBezTo>
                      <a:pt x="667479" y="340239"/>
                      <a:pt x="659069" y="333357"/>
                      <a:pt x="659833" y="347120"/>
                    </a:cubicBezTo>
                    <a:cubicBezTo>
                      <a:pt x="660598" y="360882"/>
                      <a:pt x="642248" y="360882"/>
                      <a:pt x="643013" y="369293"/>
                    </a:cubicBezTo>
                    <a:cubicBezTo>
                      <a:pt x="643777" y="377703"/>
                      <a:pt x="628486" y="369293"/>
                      <a:pt x="623898" y="366234"/>
                    </a:cubicBezTo>
                    <a:cubicBezTo>
                      <a:pt x="619311" y="363176"/>
                      <a:pt x="571907" y="377703"/>
                      <a:pt x="565025" y="378468"/>
                    </a:cubicBezTo>
                    <a:cubicBezTo>
                      <a:pt x="558144" y="379232"/>
                      <a:pt x="545911" y="364705"/>
                      <a:pt x="536736" y="365470"/>
                    </a:cubicBezTo>
                    <a:cubicBezTo>
                      <a:pt x="527561" y="366234"/>
                      <a:pt x="523738" y="351707"/>
                      <a:pt x="522209" y="341003"/>
                    </a:cubicBezTo>
                    <a:cubicBezTo>
                      <a:pt x="521444" y="329535"/>
                      <a:pt x="503094" y="319595"/>
                      <a:pt x="495448" y="308891"/>
                    </a:cubicBezTo>
                    <a:cubicBezTo>
                      <a:pt x="487803" y="298951"/>
                      <a:pt x="486274" y="276014"/>
                      <a:pt x="486274" y="261487"/>
                    </a:cubicBezTo>
                    <a:cubicBezTo>
                      <a:pt x="485509" y="246960"/>
                      <a:pt x="483980" y="222493"/>
                      <a:pt x="494684" y="193439"/>
                    </a:cubicBezTo>
                    <a:cubicBezTo>
                      <a:pt x="496213" y="189616"/>
                      <a:pt x="496978" y="186558"/>
                      <a:pt x="496978" y="183499"/>
                    </a:cubicBezTo>
                    <a:cubicBezTo>
                      <a:pt x="493155" y="181206"/>
                      <a:pt x="489332" y="179677"/>
                      <a:pt x="486274" y="179677"/>
                    </a:cubicBezTo>
                    <a:cubicBezTo>
                      <a:pt x="477099" y="180441"/>
                      <a:pt x="455690" y="167443"/>
                      <a:pt x="451103" y="167443"/>
                    </a:cubicBezTo>
                    <a:cubicBezTo>
                      <a:pt x="447280" y="167443"/>
                      <a:pt x="447280" y="157504"/>
                      <a:pt x="444222" y="152152"/>
                    </a:cubicBezTo>
                    <a:cubicBezTo>
                      <a:pt x="440399" y="146800"/>
                      <a:pt x="442692" y="136860"/>
                      <a:pt x="438105" y="133802"/>
                    </a:cubicBezTo>
                    <a:cubicBezTo>
                      <a:pt x="433518" y="130743"/>
                      <a:pt x="418990" y="116981"/>
                      <a:pt x="414403" y="100925"/>
                    </a:cubicBezTo>
                    <a:cubicBezTo>
                      <a:pt x="409816" y="84869"/>
                      <a:pt x="380761" y="76458"/>
                      <a:pt x="370057" y="76458"/>
                    </a:cubicBezTo>
                    <a:cubicBezTo>
                      <a:pt x="359353" y="75693"/>
                      <a:pt x="353237" y="97867"/>
                      <a:pt x="350178" y="98631"/>
                    </a:cubicBezTo>
                    <a:cubicBezTo>
                      <a:pt x="347120" y="100160"/>
                      <a:pt x="327241" y="87162"/>
                      <a:pt x="321124" y="84104"/>
                    </a:cubicBezTo>
                    <a:cubicBezTo>
                      <a:pt x="315008" y="81046"/>
                      <a:pt x="311949" y="75693"/>
                      <a:pt x="311949" y="68812"/>
                    </a:cubicBezTo>
                    <a:cubicBezTo>
                      <a:pt x="311949" y="61931"/>
                      <a:pt x="299716" y="51227"/>
                      <a:pt x="295893" y="49698"/>
                    </a:cubicBezTo>
                    <a:cubicBezTo>
                      <a:pt x="292070" y="48169"/>
                      <a:pt x="267603" y="25231"/>
                      <a:pt x="267603" y="25231"/>
                    </a:cubicBezTo>
                    <a:lnTo>
                      <a:pt x="228610" y="25231"/>
                    </a:lnTo>
                    <a:lnTo>
                      <a:pt x="220199" y="35935"/>
                    </a:lnTo>
                    <a:lnTo>
                      <a:pt x="149093" y="36700"/>
                    </a:lnTo>
                    <a:cubicBezTo>
                      <a:pt x="149093" y="36700"/>
                      <a:pt x="94808" y="16821"/>
                      <a:pt x="84869" y="14527"/>
                    </a:cubicBezTo>
                    <a:cubicBezTo>
                      <a:pt x="74929" y="12233"/>
                      <a:pt x="57344" y="0"/>
                      <a:pt x="57344" y="0"/>
                    </a:cubicBezTo>
                    <a:lnTo>
                      <a:pt x="0" y="7646"/>
                    </a:lnTo>
                    <a:cubicBezTo>
                      <a:pt x="3058" y="13763"/>
                      <a:pt x="6881" y="20644"/>
                      <a:pt x="12998" y="27525"/>
                    </a:cubicBezTo>
                    <a:cubicBezTo>
                      <a:pt x="24467" y="41287"/>
                      <a:pt x="32877" y="66519"/>
                      <a:pt x="34406" y="74929"/>
                    </a:cubicBezTo>
                    <a:cubicBezTo>
                      <a:pt x="35171" y="83339"/>
                      <a:pt x="51227" y="90221"/>
                      <a:pt x="65754" y="99396"/>
                    </a:cubicBezTo>
                    <a:cubicBezTo>
                      <a:pt x="79516" y="107806"/>
                      <a:pt x="79516" y="126921"/>
                      <a:pt x="77987" y="131508"/>
                    </a:cubicBezTo>
                    <a:cubicBezTo>
                      <a:pt x="76458" y="136096"/>
                      <a:pt x="58873" y="128450"/>
                      <a:pt x="58108" y="133037"/>
                    </a:cubicBezTo>
                    <a:cubicBezTo>
                      <a:pt x="57344" y="137625"/>
                      <a:pt x="80281" y="156739"/>
                      <a:pt x="89456" y="155975"/>
                    </a:cubicBezTo>
                    <a:cubicBezTo>
                      <a:pt x="98631" y="155210"/>
                      <a:pt x="102454" y="160562"/>
                      <a:pt x="116216" y="172031"/>
                    </a:cubicBezTo>
                    <a:cubicBezTo>
                      <a:pt x="129979" y="183499"/>
                      <a:pt x="129214" y="198026"/>
                      <a:pt x="123098" y="201849"/>
                    </a:cubicBezTo>
                    <a:cubicBezTo>
                      <a:pt x="117745" y="206437"/>
                      <a:pt x="133802" y="215612"/>
                      <a:pt x="152152" y="226316"/>
                    </a:cubicBezTo>
                    <a:cubicBezTo>
                      <a:pt x="169737" y="237785"/>
                      <a:pt x="177383" y="251547"/>
                      <a:pt x="178912" y="257664"/>
                    </a:cubicBezTo>
                    <a:cubicBezTo>
                      <a:pt x="180441" y="263781"/>
                      <a:pt x="188087" y="258429"/>
                      <a:pt x="191145" y="250018"/>
                    </a:cubicBezTo>
                    <a:cubicBezTo>
                      <a:pt x="194204" y="241608"/>
                      <a:pt x="185793" y="240078"/>
                      <a:pt x="185793" y="230904"/>
                    </a:cubicBezTo>
                    <a:cubicBezTo>
                      <a:pt x="185793" y="221729"/>
                      <a:pt x="171266" y="223258"/>
                      <a:pt x="164385" y="222493"/>
                    </a:cubicBezTo>
                    <a:cubicBezTo>
                      <a:pt x="157504" y="221729"/>
                      <a:pt x="165150" y="207202"/>
                      <a:pt x="158268" y="201085"/>
                    </a:cubicBezTo>
                    <a:cubicBezTo>
                      <a:pt x="151387" y="194968"/>
                      <a:pt x="145270" y="178148"/>
                      <a:pt x="142212" y="166679"/>
                    </a:cubicBezTo>
                    <a:cubicBezTo>
                      <a:pt x="139154" y="155210"/>
                      <a:pt x="121568" y="142977"/>
                      <a:pt x="114687" y="129979"/>
                    </a:cubicBezTo>
                    <a:cubicBezTo>
                      <a:pt x="107806" y="116981"/>
                      <a:pt x="99396" y="107041"/>
                      <a:pt x="94808" y="103218"/>
                    </a:cubicBezTo>
                    <a:cubicBezTo>
                      <a:pt x="89456" y="100160"/>
                      <a:pt x="101689" y="94808"/>
                      <a:pt x="97866" y="90221"/>
                    </a:cubicBezTo>
                    <a:cubicBezTo>
                      <a:pt x="93279" y="85633"/>
                      <a:pt x="87162" y="85633"/>
                      <a:pt x="78752" y="81810"/>
                    </a:cubicBezTo>
                    <a:cubicBezTo>
                      <a:pt x="70342" y="77987"/>
                      <a:pt x="64989" y="71871"/>
                      <a:pt x="64989" y="62696"/>
                    </a:cubicBezTo>
                    <a:cubicBezTo>
                      <a:pt x="64989" y="54285"/>
                      <a:pt x="59637" y="33642"/>
                      <a:pt x="56579" y="26760"/>
                    </a:cubicBezTo>
                    <a:cubicBezTo>
                      <a:pt x="53521" y="19879"/>
                      <a:pt x="62696" y="20644"/>
                      <a:pt x="65754" y="23702"/>
                    </a:cubicBezTo>
                    <a:cubicBezTo>
                      <a:pt x="68812" y="26760"/>
                      <a:pt x="71106" y="29819"/>
                      <a:pt x="74929" y="28290"/>
                    </a:cubicBezTo>
                    <a:cubicBezTo>
                      <a:pt x="78752" y="25996"/>
                      <a:pt x="85633" y="27525"/>
                      <a:pt x="87927" y="33642"/>
                    </a:cubicBezTo>
                    <a:cubicBezTo>
                      <a:pt x="90985" y="39758"/>
                      <a:pt x="100160" y="34406"/>
                      <a:pt x="104748" y="36700"/>
                    </a:cubicBezTo>
                    <a:cubicBezTo>
                      <a:pt x="109335" y="39758"/>
                      <a:pt x="94808" y="42817"/>
                      <a:pt x="109335" y="67283"/>
                    </a:cubicBezTo>
                    <a:cubicBezTo>
                      <a:pt x="123862" y="91750"/>
                      <a:pt x="113923" y="77987"/>
                      <a:pt x="113923" y="94808"/>
                    </a:cubicBezTo>
                    <a:cubicBezTo>
                      <a:pt x="113923" y="111629"/>
                      <a:pt x="123098" y="103983"/>
                      <a:pt x="125391" y="100925"/>
                    </a:cubicBezTo>
                    <a:cubicBezTo>
                      <a:pt x="128450" y="97867"/>
                      <a:pt x="136095" y="106277"/>
                      <a:pt x="142977" y="114687"/>
                    </a:cubicBezTo>
                    <a:cubicBezTo>
                      <a:pt x="149858" y="123098"/>
                      <a:pt x="164385" y="123862"/>
                      <a:pt x="164385" y="128450"/>
                    </a:cubicBezTo>
                    <a:cubicBezTo>
                      <a:pt x="164385" y="133037"/>
                      <a:pt x="167443" y="142977"/>
                      <a:pt x="176618" y="144506"/>
                    </a:cubicBezTo>
                    <a:cubicBezTo>
                      <a:pt x="185793" y="146035"/>
                      <a:pt x="187322" y="155975"/>
                      <a:pt x="193439" y="157504"/>
                    </a:cubicBezTo>
                    <a:cubicBezTo>
                      <a:pt x="199556" y="158268"/>
                      <a:pt x="200320" y="165150"/>
                      <a:pt x="197262" y="172031"/>
                    </a:cubicBezTo>
                    <a:cubicBezTo>
                      <a:pt x="194204" y="178912"/>
                      <a:pt x="197262" y="185029"/>
                      <a:pt x="212553" y="191145"/>
                    </a:cubicBezTo>
                    <a:cubicBezTo>
                      <a:pt x="227845" y="197262"/>
                      <a:pt x="220964" y="198026"/>
                      <a:pt x="233197" y="209495"/>
                    </a:cubicBezTo>
                    <a:cubicBezTo>
                      <a:pt x="245431" y="220964"/>
                      <a:pt x="279837" y="257664"/>
                      <a:pt x="286718" y="267603"/>
                    </a:cubicBezTo>
                    <a:cubicBezTo>
                      <a:pt x="293599" y="277543"/>
                      <a:pt x="295893" y="286718"/>
                      <a:pt x="298951" y="293599"/>
                    </a:cubicBezTo>
                    <a:cubicBezTo>
                      <a:pt x="302010" y="301245"/>
                      <a:pt x="293599" y="305068"/>
                      <a:pt x="298187" y="311185"/>
                    </a:cubicBezTo>
                    <a:cubicBezTo>
                      <a:pt x="302774" y="317301"/>
                      <a:pt x="289776" y="315008"/>
                      <a:pt x="290541" y="319595"/>
                    </a:cubicBezTo>
                    <a:cubicBezTo>
                      <a:pt x="291305" y="324182"/>
                      <a:pt x="298187" y="348649"/>
                      <a:pt x="310420" y="349414"/>
                    </a:cubicBezTo>
                    <a:cubicBezTo>
                      <a:pt x="322653" y="350178"/>
                      <a:pt x="336416" y="364705"/>
                      <a:pt x="346355" y="373116"/>
                    </a:cubicBezTo>
                    <a:cubicBezTo>
                      <a:pt x="356295" y="381526"/>
                      <a:pt x="371586" y="379232"/>
                      <a:pt x="386113" y="384585"/>
                    </a:cubicBezTo>
                    <a:cubicBezTo>
                      <a:pt x="401405" y="389936"/>
                      <a:pt x="413638" y="402934"/>
                      <a:pt x="435047" y="409051"/>
                    </a:cubicBezTo>
                    <a:cubicBezTo>
                      <a:pt x="456455" y="415168"/>
                      <a:pt x="477863" y="424343"/>
                      <a:pt x="491626" y="432753"/>
                    </a:cubicBezTo>
                    <a:cubicBezTo>
                      <a:pt x="505388" y="441163"/>
                      <a:pt x="522973" y="437341"/>
                      <a:pt x="542088" y="429695"/>
                    </a:cubicBezTo>
                    <a:cubicBezTo>
                      <a:pt x="561203" y="422049"/>
                      <a:pt x="576494" y="431988"/>
                      <a:pt x="587198" y="435811"/>
                    </a:cubicBezTo>
                    <a:cubicBezTo>
                      <a:pt x="592550" y="438105"/>
                      <a:pt x="603254" y="446515"/>
                      <a:pt x="613959" y="456455"/>
                    </a:cubicBezTo>
                    <a:cubicBezTo>
                      <a:pt x="623898" y="447280"/>
                      <a:pt x="633073" y="435047"/>
                      <a:pt x="634602" y="43504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07A78C05-2BE4-4855-BCE5-CB61C917A641}"/>
                  </a:ext>
                </a:extLst>
              </p:cNvPr>
              <p:cNvSpPr/>
              <p:nvPr/>
            </p:nvSpPr>
            <p:spPr>
              <a:xfrm>
                <a:off x="2657673" y="3519838"/>
                <a:ext cx="759613" cy="456455"/>
              </a:xfrm>
              <a:custGeom>
                <a:avLst/>
                <a:gdLst>
                  <a:gd name="connsiteX0" fmla="*/ 634602 w 759613"/>
                  <a:gd name="connsiteY0" fmla="*/ 435047 h 456455"/>
                  <a:gd name="connsiteX1" fmla="*/ 667479 w 759613"/>
                  <a:gd name="connsiteY1" fmla="*/ 431224 h 456455"/>
                  <a:gd name="connsiteX2" fmla="*/ 649129 w 759613"/>
                  <a:gd name="connsiteY2" fmla="*/ 407522 h 456455"/>
                  <a:gd name="connsiteX3" fmla="*/ 656775 w 759613"/>
                  <a:gd name="connsiteY3" fmla="*/ 389172 h 456455"/>
                  <a:gd name="connsiteX4" fmla="*/ 701885 w 759613"/>
                  <a:gd name="connsiteY4" fmla="*/ 389172 h 456455"/>
                  <a:gd name="connsiteX5" fmla="*/ 717942 w 759613"/>
                  <a:gd name="connsiteY5" fmla="*/ 373880 h 456455"/>
                  <a:gd name="connsiteX6" fmla="*/ 729410 w 759613"/>
                  <a:gd name="connsiteY6" fmla="*/ 380762 h 456455"/>
                  <a:gd name="connsiteX7" fmla="*/ 740879 w 759613"/>
                  <a:gd name="connsiteY7" fmla="*/ 347884 h 456455"/>
                  <a:gd name="connsiteX8" fmla="*/ 745467 w 759613"/>
                  <a:gd name="connsiteY8" fmla="*/ 320359 h 456455"/>
                  <a:gd name="connsiteX9" fmla="*/ 759229 w 759613"/>
                  <a:gd name="connsiteY9" fmla="*/ 300481 h 456455"/>
                  <a:gd name="connsiteX10" fmla="*/ 737821 w 759613"/>
                  <a:gd name="connsiteY10" fmla="*/ 295128 h 456455"/>
                  <a:gd name="connsiteX11" fmla="*/ 698827 w 759613"/>
                  <a:gd name="connsiteY11" fmla="*/ 296658 h 456455"/>
                  <a:gd name="connsiteX12" fmla="*/ 666715 w 759613"/>
                  <a:gd name="connsiteY12" fmla="*/ 324947 h 456455"/>
                  <a:gd name="connsiteX13" fmla="*/ 659833 w 759613"/>
                  <a:gd name="connsiteY13" fmla="*/ 347120 h 456455"/>
                  <a:gd name="connsiteX14" fmla="*/ 643013 w 759613"/>
                  <a:gd name="connsiteY14" fmla="*/ 369293 h 456455"/>
                  <a:gd name="connsiteX15" fmla="*/ 623898 w 759613"/>
                  <a:gd name="connsiteY15" fmla="*/ 366234 h 456455"/>
                  <a:gd name="connsiteX16" fmla="*/ 565025 w 759613"/>
                  <a:gd name="connsiteY16" fmla="*/ 378468 h 456455"/>
                  <a:gd name="connsiteX17" fmla="*/ 536736 w 759613"/>
                  <a:gd name="connsiteY17" fmla="*/ 365470 h 456455"/>
                  <a:gd name="connsiteX18" fmla="*/ 522209 w 759613"/>
                  <a:gd name="connsiteY18" fmla="*/ 341003 h 456455"/>
                  <a:gd name="connsiteX19" fmla="*/ 495448 w 759613"/>
                  <a:gd name="connsiteY19" fmla="*/ 308891 h 456455"/>
                  <a:gd name="connsiteX20" fmla="*/ 486274 w 759613"/>
                  <a:gd name="connsiteY20" fmla="*/ 261487 h 456455"/>
                  <a:gd name="connsiteX21" fmla="*/ 494684 w 759613"/>
                  <a:gd name="connsiteY21" fmla="*/ 193439 h 456455"/>
                  <a:gd name="connsiteX22" fmla="*/ 496978 w 759613"/>
                  <a:gd name="connsiteY22" fmla="*/ 183499 h 456455"/>
                  <a:gd name="connsiteX23" fmla="*/ 486274 w 759613"/>
                  <a:gd name="connsiteY23" fmla="*/ 179677 h 456455"/>
                  <a:gd name="connsiteX24" fmla="*/ 451103 w 759613"/>
                  <a:gd name="connsiteY24" fmla="*/ 167443 h 456455"/>
                  <a:gd name="connsiteX25" fmla="*/ 444222 w 759613"/>
                  <a:gd name="connsiteY25" fmla="*/ 152152 h 456455"/>
                  <a:gd name="connsiteX26" fmla="*/ 438105 w 759613"/>
                  <a:gd name="connsiteY26" fmla="*/ 133802 h 456455"/>
                  <a:gd name="connsiteX27" fmla="*/ 414403 w 759613"/>
                  <a:gd name="connsiteY27" fmla="*/ 100925 h 456455"/>
                  <a:gd name="connsiteX28" fmla="*/ 370057 w 759613"/>
                  <a:gd name="connsiteY28" fmla="*/ 76458 h 456455"/>
                  <a:gd name="connsiteX29" fmla="*/ 350178 w 759613"/>
                  <a:gd name="connsiteY29" fmla="*/ 98631 h 456455"/>
                  <a:gd name="connsiteX30" fmla="*/ 321124 w 759613"/>
                  <a:gd name="connsiteY30" fmla="*/ 84104 h 456455"/>
                  <a:gd name="connsiteX31" fmla="*/ 311949 w 759613"/>
                  <a:gd name="connsiteY31" fmla="*/ 68812 h 456455"/>
                  <a:gd name="connsiteX32" fmla="*/ 295893 w 759613"/>
                  <a:gd name="connsiteY32" fmla="*/ 49698 h 456455"/>
                  <a:gd name="connsiteX33" fmla="*/ 267603 w 759613"/>
                  <a:gd name="connsiteY33" fmla="*/ 25231 h 456455"/>
                  <a:gd name="connsiteX34" fmla="*/ 228610 w 759613"/>
                  <a:gd name="connsiteY34" fmla="*/ 25231 h 456455"/>
                  <a:gd name="connsiteX35" fmla="*/ 220199 w 759613"/>
                  <a:gd name="connsiteY35" fmla="*/ 35935 h 456455"/>
                  <a:gd name="connsiteX36" fmla="*/ 149093 w 759613"/>
                  <a:gd name="connsiteY36" fmla="*/ 36700 h 456455"/>
                  <a:gd name="connsiteX37" fmla="*/ 84869 w 759613"/>
                  <a:gd name="connsiteY37" fmla="*/ 14527 h 456455"/>
                  <a:gd name="connsiteX38" fmla="*/ 57344 w 759613"/>
                  <a:gd name="connsiteY38" fmla="*/ 0 h 456455"/>
                  <a:gd name="connsiteX39" fmla="*/ 0 w 759613"/>
                  <a:gd name="connsiteY39" fmla="*/ 7646 h 456455"/>
                  <a:gd name="connsiteX40" fmla="*/ 12998 w 759613"/>
                  <a:gd name="connsiteY40" fmla="*/ 27525 h 456455"/>
                  <a:gd name="connsiteX41" fmla="*/ 34406 w 759613"/>
                  <a:gd name="connsiteY41" fmla="*/ 74929 h 456455"/>
                  <a:gd name="connsiteX42" fmla="*/ 65754 w 759613"/>
                  <a:gd name="connsiteY42" fmla="*/ 99396 h 456455"/>
                  <a:gd name="connsiteX43" fmla="*/ 77987 w 759613"/>
                  <a:gd name="connsiteY43" fmla="*/ 131508 h 456455"/>
                  <a:gd name="connsiteX44" fmla="*/ 58108 w 759613"/>
                  <a:gd name="connsiteY44" fmla="*/ 133037 h 456455"/>
                  <a:gd name="connsiteX45" fmla="*/ 89456 w 759613"/>
                  <a:gd name="connsiteY45" fmla="*/ 155975 h 456455"/>
                  <a:gd name="connsiteX46" fmla="*/ 116216 w 759613"/>
                  <a:gd name="connsiteY46" fmla="*/ 172031 h 456455"/>
                  <a:gd name="connsiteX47" fmla="*/ 123098 w 759613"/>
                  <a:gd name="connsiteY47" fmla="*/ 201849 h 456455"/>
                  <a:gd name="connsiteX48" fmla="*/ 152152 w 759613"/>
                  <a:gd name="connsiteY48" fmla="*/ 226316 h 456455"/>
                  <a:gd name="connsiteX49" fmla="*/ 178912 w 759613"/>
                  <a:gd name="connsiteY49" fmla="*/ 257664 h 456455"/>
                  <a:gd name="connsiteX50" fmla="*/ 191145 w 759613"/>
                  <a:gd name="connsiteY50" fmla="*/ 250018 h 456455"/>
                  <a:gd name="connsiteX51" fmla="*/ 185793 w 759613"/>
                  <a:gd name="connsiteY51" fmla="*/ 230904 h 456455"/>
                  <a:gd name="connsiteX52" fmla="*/ 164385 w 759613"/>
                  <a:gd name="connsiteY52" fmla="*/ 222493 h 456455"/>
                  <a:gd name="connsiteX53" fmla="*/ 158268 w 759613"/>
                  <a:gd name="connsiteY53" fmla="*/ 201085 h 456455"/>
                  <a:gd name="connsiteX54" fmla="*/ 142212 w 759613"/>
                  <a:gd name="connsiteY54" fmla="*/ 166679 h 456455"/>
                  <a:gd name="connsiteX55" fmla="*/ 114687 w 759613"/>
                  <a:gd name="connsiteY55" fmla="*/ 129979 h 456455"/>
                  <a:gd name="connsiteX56" fmla="*/ 94808 w 759613"/>
                  <a:gd name="connsiteY56" fmla="*/ 103218 h 456455"/>
                  <a:gd name="connsiteX57" fmla="*/ 97866 w 759613"/>
                  <a:gd name="connsiteY57" fmla="*/ 90221 h 456455"/>
                  <a:gd name="connsiteX58" fmla="*/ 78752 w 759613"/>
                  <a:gd name="connsiteY58" fmla="*/ 81810 h 456455"/>
                  <a:gd name="connsiteX59" fmla="*/ 64989 w 759613"/>
                  <a:gd name="connsiteY59" fmla="*/ 62696 h 456455"/>
                  <a:gd name="connsiteX60" fmla="*/ 56579 w 759613"/>
                  <a:gd name="connsiteY60" fmla="*/ 26760 h 456455"/>
                  <a:gd name="connsiteX61" fmla="*/ 65754 w 759613"/>
                  <a:gd name="connsiteY61" fmla="*/ 23702 h 456455"/>
                  <a:gd name="connsiteX62" fmla="*/ 74929 w 759613"/>
                  <a:gd name="connsiteY62" fmla="*/ 28290 h 456455"/>
                  <a:gd name="connsiteX63" fmla="*/ 87927 w 759613"/>
                  <a:gd name="connsiteY63" fmla="*/ 33642 h 456455"/>
                  <a:gd name="connsiteX64" fmla="*/ 104748 w 759613"/>
                  <a:gd name="connsiteY64" fmla="*/ 36700 h 456455"/>
                  <a:gd name="connsiteX65" fmla="*/ 109335 w 759613"/>
                  <a:gd name="connsiteY65" fmla="*/ 67283 h 456455"/>
                  <a:gd name="connsiteX66" fmla="*/ 113923 w 759613"/>
                  <a:gd name="connsiteY66" fmla="*/ 94808 h 456455"/>
                  <a:gd name="connsiteX67" fmla="*/ 125391 w 759613"/>
                  <a:gd name="connsiteY67" fmla="*/ 100925 h 456455"/>
                  <a:gd name="connsiteX68" fmla="*/ 142977 w 759613"/>
                  <a:gd name="connsiteY68" fmla="*/ 114687 h 456455"/>
                  <a:gd name="connsiteX69" fmla="*/ 164385 w 759613"/>
                  <a:gd name="connsiteY69" fmla="*/ 128450 h 456455"/>
                  <a:gd name="connsiteX70" fmla="*/ 176618 w 759613"/>
                  <a:gd name="connsiteY70" fmla="*/ 144506 h 456455"/>
                  <a:gd name="connsiteX71" fmla="*/ 193439 w 759613"/>
                  <a:gd name="connsiteY71" fmla="*/ 157504 h 456455"/>
                  <a:gd name="connsiteX72" fmla="*/ 197262 w 759613"/>
                  <a:gd name="connsiteY72" fmla="*/ 172031 h 456455"/>
                  <a:gd name="connsiteX73" fmla="*/ 212553 w 759613"/>
                  <a:gd name="connsiteY73" fmla="*/ 191145 h 456455"/>
                  <a:gd name="connsiteX74" fmla="*/ 233197 w 759613"/>
                  <a:gd name="connsiteY74" fmla="*/ 209495 h 456455"/>
                  <a:gd name="connsiteX75" fmla="*/ 286718 w 759613"/>
                  <a:gd name="connsiteY75" fmla="*/ 267603 h 456455"/>
                  <a:gd name="connsiteX76" fmla="*/ 298951 w 759613"/>
                  <a:gd name="connsiteY76" fmla="*/ 293599 h 456455"/>
                  <a:gd name="connsiteX77" fmla="*/ 298187 w 759613"/>
                  <a:gd name="connsiteY77" fmla="*/ 311185 h 456455"/>
                  <a:gd name="connsiteX78" fmla="*/ 290541 w 759613"/>
                  <a:gd name="connsiteY78" fmla="*/ 319595 h 456455"/>
                  <a:gd name="connsiteX79" fmla="*/ 310420 w 759613"/>
                  <a:gd name="connsiteY79" fmla="*/ 349414 h 456455"/>
                  <a:gd name="connsiteX80" fmla="*/ 346355 w 759613"/>
                  <a:gd name="connsiteY80" fmla="*/ 373116 h 456455"/>
                  <a:gd name="connsiteX81" fmla="*/ 386113 w 759613"/>
                  <a:gd name="connsiteY81" fmla="*/ 384585 h 456455"/>
                  <a:gd name="connsiteX82" fmla="*/ 435047 w 759613"/>
                  <a:gd name="connsiteY82" fmla="*/ 409051 h 456455"/>
                  <a:gd name="connsiteX83" fmla="*/ 491626 w 759613"/>
                  <a:gd name="connsiteY83" fmla="*/ 432753 h 456455"/>
                  <a:gd name="connsiteX84" fmla="*/ 542088 w 759613"/>
                  <a:gd name="connsiteY84" fmla="*/ 429695 h 456455"/>
                  <a:gd name="connsiteX85" fmla="*/ 587198 w 759613"/>
                  <a:gd name="connsiteY85" fmla="*/ 435811 h 456455"/>
                  <a:gd name="connsiteX86" fmla="*/ 613959 w 759613"/>
                  <a:gd name="connsiteY86" fmla="*/ 456455 h 456455"/>
                  <a:gd name="connsiteX87" fmla="*/ 634602 w 759613"/>
                  <a:gd name="connsiteY87" fmla="*/ 435047 h 45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759613" h="456455">
                    <a:moveTo>
                      <a:pt x="634602" y="435047"/>
                    </a:moveTo>
                    <a:cubicBezTo>
                      <a:pt x="636896" y="434282"/>
                      <a:pt x="665186" y="438105"/>
                      <a:pt x="667479" y="431224"/>
                    </a:cubicBezTo>
                    <a:cubicBezTo>
                      <a:pt x="670538" y="424343"/>
                      <a:pt x="646836" y="409051"/>
                      <a:pt x="649129" y="407522"/>
                    </a:cubicBezTo>
                    <a:cubicBezTo>
                      <a:pt x="651423" y="405993"/>
                      <a:pt x="652952" y="389172"/>
                      <a:pt x="656775" y="389172"/>
                    </a:cubicBezTo>
                    <a:cubicBezTo>
                      <a:pt x="661363" y="389172"/>
                      <a:pt x="700356" y="389936"/>
                      <a:pt x="701885" y="389172"/>
                    </a:cubicBezTo>
                    <a:cubicBezTo>
                      <a:pt x="704179" y="388407"/>
                      <a:pt x="711825" y="374645"/>
                      <a:pt x="717942" y="373880"/>
                    </a:cubicBezTo>
                    <a:cubicBezTo>
                      <a:pt x="721000" y="373880"/>
                      <a:pt x="725587" y="376939"/>
                      <a:pt x="729410" y="380762"/>
                    </a:cubicBezTo>
                    <a:cubicBezTo>
                      <a:pt x="736292" y="374645"/>
                      <a:pt x="739350" y="359353"/>
                      <a:pt x="740879" y="347884"/>
                    </a:cubicBezTo>
                    <a:cubicBezTo>
                      <a:pt x="742408" y="333357"/>
                      <a:pt x="737821" y="328770"/>
                      <a:pt x="745467" y="320359"/>
                    </a:cubicBezTo>
                    <a:cubicBezTo>
                      <a:pt x="753112" y="311949"/>
                      <a:pt x="761523" y="311949"/>
                      <a:pt x="759229" y="300481"/>
                    </a:cubicBezTo>
                    <a:cubicBezTo>
                      <a:pt x="756935" y="289012"/>
                      <a:pt x="746231" y="300481"/>
                      <a:pt x="737821" y="295128"/>
                    </a:cubicBezTo>
                    <a:cubicBezTo>
                      <a:pt x="728646" y="289776"/>
                      <a:pt x="721000" y="293599"/>
                      <a:pt x="698827" y="296658"/>
                    </a:cubicBezTo>
                    <a:cubicBezTo>
                      <a:pt x="675890" y="299716"/>
                      <a:pt x="665950" y="308891"/>
                      <a:pt x="666715" y="324947"/>
                    </a:cubicBezTo>
                    <a:cubicBezTo>
                      <a:pt x="667479" y="340239"/>
                      <a:pt x="659069" y="333357"/>
                      <a:pt x="659833" y="347120"/>
                    </a:cubicBezTo>
                    <a:cubicBezTo>
                      <a:pt x="660598" y="360882"/>
                      <a:pt x="642248" y="360882"/>
                      <a:pt x="643013" y="369293"/>
                    </a:cubicBezTo>
                    <a:cubicBezTo>
                      <a:pt x="643777" y="377703"/>
                      <a:pt x="628486" y="369293"/>
                      <a:pt x="623898" y="366234"/>
                    </a:cubicBezTo>
                    <a:cubicBezTo>
                      <a:pt x="619311" y="363176"/>
                      <a:pt x="571907" y="377703"/>
                      <a:pt x="565025" y="378468"/>
                    </a:cubicBezTo>
                    <a:cubicBezTo>
                      <a:pt x="558144" y="379232"/>
                      <a:pt x="545911" y="364705"/>
                      <a:pt x="536736" y="365470"/>
                    </a:cubicBezTo>
                    <a:cubicBezTo>
                      <a:pt x="527561" y="366234"/>
                      <a:pt x="523738" y="351707"/>
                      <a:pt x="522209" y="341003"/>
                    </a:cubicBezTo>
                    <a:cubicBezTo>
                      <a:pt x="521444" y="329535"/>
                      <a:pt x="503094" y="319595"/>
                      <a:pt x="495448" y="308891"/>
                    </a:cubicBezTo>
                    <a:cubicBezTo>
                      <a:pt x="487803" y="298951"/>
                      <a:pt x="486274" y="276014"/>
                      <a:pt x="486274" y="261487"/>
                    </a:cubicBezTo>
                    <a:cubicBezTo>
                      <a:pt x="485509" y="246960"/>
                      <a:pt x="483980" y="222493"/>
                      <a:pt x="494684" y="193439"/>
                    </a:cubicBezTo>
                    <a:cubicBezTo>
                      <a:pt x="496213" y="189616"/>
                      <a:pt x="496978" y="186558"/>
                      <a:pt x="496978" y="183499"/>
                    </a:cubicBezTo>
                    <a:cubicBezTo>
                      <a:pt x="493155" y="181206"/>
                      <a:pt x="489332" y="179677"/>
                      <a:pt x="486274" y="179677"/>
                    </a:cubicBezTo>
                    <a:cubicBezTo>
                      <a:pt x="477099" y="180441"/>
                      <a:pt x="455690" y="167443"/>
                      <a:pt x="451103" y="167443"/>
                    </a:cubicBezTo>
                    <a:cubicBezTo>
                      <a:pt x="447280" y="167443"/>
                      <a:pt x="447280" y="157504"/>
                      <a:pt x="444222" y="152152"/>
                    </a:cubicBezTo>
                    <a:cubicBezTo>
                      <a:pt x="440399" y="146800"/>
                      <a:pt x="442692" y="136860"/>
                      <a:pt x="438105" y="133802"/>
                    </a:cubicBezTo>
                    <a:cubicBezTo>
                      <a:pt x="433518" y="130743"/>
                      <a:pt x="418990" y="116981"/>
                      <a:pt x="414403" y="100925"/>
                    </a:cubicBezTo>
                    <a:cubicBezTo>
                      <a:pt x="409816" y="84869"/>
                      <a:pt x="380761" y="76458"/>
                      <a:pt x="370057" y="76458"/>
                    </a:cubicBezTo>
                    <a:cubicBezTo>
                      <a:pt x="359353" y="75693"/>
                      <a:pt x="353237" y="97867"/>
                      <a:pt x="350178" y="98631"/>
                    </a:cubicBezTo>
                    <a:cubicBezTo>
                      <a:pt x="347120" y="100160"/>
                      <a:pt x="327241" y="87162"/>
                      <a:pt x="321124" y="84104"/>
                    </a:cubicBezTo>
                    <a:cubicBezTo>
                      <a:pt x="315008" y="81046"/>
                      <a:pt x="311949" y="75693"/>
                      <a:pt x="311949" y="68812"/>
                    </a:cubicBezTo>
                    <a:cubicBezTo>
                      <a:pt x="311949" y="61931"/>
                      <a:pt x="299716" y="51227"/>
                      <a:pt x="295893" y="49698"/>
                    </a:cubicBezTo>
                    <a:cubicBezTo>
                      <a:pt x="292070" y="48169"/>
                      <a:pt x="267603" y="25231"/>
                      <a:pt x="267603" y="25231"/>
                    </a:cubicBezTo>
                    <a:lnTo>
                      <a:pt x="228610" y="25231"/>
                    </a:lnTo>
                    <a:lnTo>
                      <a:pt x="220199" y="35935"/>
                    </a:lnTo>
                    <a:lnTo>
                      <a:pt x="149093" y="36700"/>
                    </a:lnTo>
                    <a:cubicBezTo>
                      <a:pt x="149093" y="36700"/>
                      <a:pt x="94808" y="16821"/>
                      <a:pt x="84869" y="14527"/>
                    </a:cubicBezTo>
                    <a:cubicBezTo>
                      <a:pt x="74929" y="12233"/>
                      <a:pt x="57344" y="0"/>
                      <a:pt x="57344" y="0"/>
                    </a:cubicBezTo>
                    <a:lnTo>
                      <a:pt x="0" y="7646"/>
                    </a:lnTo>
                    <a:cubicBezTo>
                      <a:pt x="3058" y="13763"/>
                      <a:pt x="6881" y="20644"/>
                      <a:pt x="12998" y="27525"/>
                    </a:cubicBezTo>
                    <a:cubicBezTo>
                      <a:pt x="24467" y="41287"/>
                      <a:pt x="32877" y="66519"/>
                      <a:pt x="34406" y="74929"/>
                    </a:cubicBezTo>
                    <a:cubicBezTo>
                      <a:pt x="35171" y="83339"/>
                      <a:pt x="51227" y="90221"/>
                      <a:pt x="65754" y="99396"/>
                    </a:cubicBezTo>
                    <a:cubicBezTo>
                      <a:pt x="79516" y="107806"/>
                      <a:pt x="79516" y="126921"/>
                      <a:pt x="77987" y="131508"/>
                    </a:cubicBezTo>
                    <a:cubicBezTo>
                      <a:pt x="76458" y="136096"/>
                      <a:pt x="58873" y="128450"/>
                      <a:pt x="58108" y="133037"/>
                    </a:cubicBezTo>
                    <a:cubicBezTo>
                      <a:pt x="57344" y="137625"/>
                      <a:pt x="80281" y="156739"/>
                      <a:pt x="89456" y="155975"/>
                    </a:cubicBezTo>
                    <a:cubicBezTo>
                      <a:pt x="98631" y="155210"/>
                      <a:pt x="102454" y="160562"/>
                      <a:pt x="116216" y="172031"/>
                    </a:cubicBezTo>
                    <a:cubicBezTo>
                      <a:pt x="129979" y="183499"/>
                      <a:pt x="129214" y="198026"/>
                      <a:pt x="123098" y="201849"/>
                    </a:cubicBezTo>
                    <a:cubicBezTo>
                      <a:pt x="117745" y="206437"/>
                      <a:pt x="133802" y="215612"/>
                      <a:pt x="152152" y="226316"/>
                    </a:cubicBezTo>
                    <a:cubicBezTo>
                      <a:pt x="169737" y="237785"/>
                      <a:pt x="177383" y="251547"/>
                      <a:pt x="178912" y="257664"/>
                    </a:cubicBezTo>
                    <a:cubicBezTo>
                      <a:pt x="180441" y="263781"/>
                      <a:pt x="188087" y="258429"/>
                      <a:pt x="191145" y="250018"/>
                    </a:cubicBezTo>
                    <a:cubicBezTo>
                      <a:pt x="194204" y="241608"/>
                      <a:pt x="185793" y="240078"/>
                      <a:pt x="185793" y="230904"/>
                    </a:cubicBezTo>
                    <a:cubicBezTo>
                      <a:pt x="185793" y="221729"/>
                      <a:pt x="171266" y="223258"/>
                      <a:pt x="164385" y="222493"/>
                    </a:cubicBezTo>
                    <a:cubicBezTo>
                      <a:pt x="157504" y="221729"/>
                      <a:pt x="165150" y="207202"/>
                      <a:pt x="158268" y="201085"/>
                    </a:cubicBezTo>
                    <a:cubicBezTo>
                      <a:pt x="151387" y="194968"/>
                      <a:pt x="145270" y="178148"/>
                      <a:pt x="142212" y="166679"/>
                    </a:cubicBezTo>
                    <a:cubicBezTo>
                      <a:pt x="139154" y="155210"/>
                      <a:pt x="121568" y="142977"/>
                      <a:pt x="114687" y="129979"/>
                    </a:cubicBezTo>
                    <a:cubicBezTo>
                      <a:pt x="107806" y="116981"/>
                      <a:pt x="99396" y="107041"/>
                      <a:pt x="94808" y="103218"/>
                    </a:cubicBezTo>
                    <a:cubicBezTo>
                      <a:pt x="89456" y="100160"/>
                      <a:pt x="101689" y="94808"/>
                      <a:pt x="97866" y="90221"/>
                    </a:cubicBezTo>
                    <a:cubicBezTo>
                      <a:pt x="93279" y="85633"/>
                      <a:pt x="87162" y="85633"/>
                      <a:pt x="78752" y="81810"/>
                    </a:cubicBezTo>
                    <a:cubicBezTo>
                      <a:pt x="70342" y="77987"/>
                      <a:pt x="64989" y="71871"/>
                      <a:pt x="64989" y="62696"/>
                    </a:cubicBezTo>
                    <a:cubicBezTo>
                      <a:pt x="64989" y="54285"/>
                      <a:pt x="59637" y="33642"/>
                      <a:pt x="56579" y="26760"/>
                    </a:cubicBezTo>
                    <a:cubicBezTo>
                      <a:pt x="53521" y="19879"/>
                      <a:pt x="62696" y="20644"/>
                      <a:pt x="65754" y="23702"/>
                    </a:cubicBezTo>
                    <a:cubicBezTo>
                      <a:pt x="68812" y="26760"/>
                      <a:pt x="71106" y="29819"/>
                      <a:pt x="74929" y="28290"/>
                    </a:cubicBezTo>
                    <a:cubicBezTo>
                      <a:pt x="78752" y="25996"/>
                      <a:pt x="85633" y="27525"/>
                      <a:pt x="87927" y="33642"/>
                    </a:cubicBezTo>
                    <a:cubicBezTo>
                      <a:pt x="90985" y="39758"/>
                      <a:pt x="100160" y="34406"/>
                      <a:pt x="104748" y="36700"/>
                    </a:cubicBezTo>
                    <a:cubicBezTo>
                      <a:pt x="109335" y="39758"/>
                      <a:pt x="94808" y="42817"/>
                      <a:pt x="109335" y="67283"/>
                    </a:cubicBezTo>
                    <a:cubicBezTo>
                      <a:pt x="123862" y="91750"/>
                      <a:pt x="113923" y="77987"/>
                      <a:pt x="113923" y="94808"/>
                    </a:cubicBezTo>
                    <a:cubicBezTo>
                      <a:pt x="113923" y="111629"/>
                      <a:pt x="123098" y="103983"/>
                      <a:pt x="125391" y="100925"/>
                    </a:cubicBezTo>
                    <a:cubicBezTo>
                      <a:pt x="128450" y="97867"/>
                      <a:pt x="136095" y="106277"/>
                      <a:pt x="142977" y="114687"/>
                    </a:cubicBezTo>
                    <a:cubicBezTo>
                      <a:pt x="149858" y="123098"/>
                      <a:pt x="164385" y="123862"/>
                      <a:pt x="164385" y="128450"/>
                    </a:cubicBezTo>
                    <a:cubicBezTo>
                      <a:pt x="164385" y="133037"/>
                      <a:pt x="167443" y="142977"/>
                      <a:pt x="176618" y="144506"/>
                    </a:cubicBezTo>
                    <a:cubicBezTo>
                      <a:pt x="185793" y="146035"/>
                      <a:pt x="187322" y="155975"/>
                      <a:pt x="193439" y="157504"/>
                    </a:cubicBezTo>
                    <a:cubicBezTo>
                      <a:pt x="199556" y="158268"/>
                      <a:pt x="200320" y="165150"/>
                      <a:pt x="197262" y="172031"/>
                    </a:cubicBezTo>
                    <a:cubicBezTo>
                      <a:pt x="194204" y="178912"/>
                      <a:pt x="197262" y="185029"/>
                      <a:pt x="212553" y="191145"/>
                    </a:cubicBezTo>
                    <a:cubicBezTo>
                      <a:pt x="227845" y="197262"/>
                      <a:pt x="220964" y="198026"/>
                      <a:pt x="233197" y="209495"/>
                    </a:cubicBezTo>
                    <a:cubicBezTo>
                      <a:pt x="245431" y="220964"/>
                      <a:pt x="279837" y="257664"/>
                      <a:pt x="286718" y="267603"/>
                    </a:cubicBezTo>
                    <a:cubicBezTo>
                      <a:pt x="293599" y="277543"/>
                      <a:pt x="295893" y="286718"/>
                      <a:pt x="298951" y="293599"/>
                    </a:cubicBezTo>
                    <a:cubicBezTo>
                      <a:pt x="302010" y="301245"/>
                      <a:pt x="293599" y="305068"/>
                      <a:pt x="298187" y="311185"/>
                    </a:cubicBezTo>
                    <a:cubicBezTo>
                      <a:pt x="302774" y="317301"/>
                      <a:pt x="289776" y="315008"/>
                      <a:pt x="290541" y="319595"/>
                    </a:cubicBezTo>
                    <a:cubicBezTo>
                      <a:pt x="291305" y="324182"/>
                      <a:pt x="298187" y="348649"/>
                      <a:pt x="310420" y="349414"/>
                    </a:cubicBezTo>
                    <a:cubicBezTo>
                      <a:pt x="322653" y="350178"/>
                      <a:pt x="336416" y="364705"/>
                      <a:pt x="346355" y="373116"/>
                    </a:cubicBezTo>
                    <a:cubicBezTo>
                      <a:pt x="356295" y="381526"/>
                      <a:pt x="371586" y="379232"/>
                      <a:pt x="386113" y="384585"/>
                    </a:cubicBezTo>
                    <a:cubicBezTo>
                      <a:pt x="401405" y="389936"/>
                      <a:pt x="413638" y="402934"/>
                      <a:pt x="435047" y="409051"/>
                    </a:cubicBezTo>
                    <a:cubicBezTo>
                      <a:pt x="456455" y="415168"/>
                      <a:pt x="477863" y="424343"/>
                      <a:pt x="491626" y="432753"/>
                    </a:cubicBezTo>
                    <a:cubicBezTo>
                      <a:pt x="505388" y="441163"/>
                      <a:pt x="522973" y="437341"/>
                      <a:pt x="542088" y="429695"/>
                    </a:cubicBezTo>
                    <a:cubicBezTo>
                      <a:pt x="561203" y="422049"/>
                      <a:pt x="576494" y="431988"/>
                      <a:pt x="587198" y="435811"/>
                    </a:cubicBezTo>
                    <a:cubicBezTo>
                      <a:pt x="592550" y="438105"/>
                      <a:pt x="603254" y="446515"/>
                      <a:pt x="613959" y="456455"/>
                    </a:cubicBezTo>
                    <a:cubicBezTo>
                      <a:pt x="623898" y="447280"/>
                      <a:pt x="633073" y="435047"/>
                      <a:pt x="634602" y="43504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8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271632" y="3909010"/>
              <a:ext cx="107041" cy="101689"/>
              <a:chOff x="3271632" y="3909010"/>
              <a:chExt cx="107041" cy="101689"/>
            </a:xfrm>
            <a:solidFill>
              <a:srgbClr val="868889"/>
            </a:solidFill>
          </p:grpSpPr>
          <p:sp>
            <p:nvSpPr>
              <p:cNvPr id="187" name="Vrije vorm: vorm 186">
                <a:extLst>
                  <a:ext uri="{FF2B5EF4-FFF2-40B4-BE49-F238E27FC236}">
                    <a16:creationId xmlns:a16="http://schemas.microsoft.com/office/drawing/2014/main" id="{E626A6E6-AB43-4CE2-BF6D-95AE5250F439}"/>
                  </a:ext>
                </a:extLst>
              </p:cNvPr>
              <p:cNvSpPr/>
              <p:nvPr/>
            </p:nvSpPr>
            <p:spPr>
              <a:xfrm>
                <a:off x="3271632" y="3909010"/>
                <a:ext cx="107041" cy="101689"/>
              </a:xfrm>
              <a:custGeom>
                <a:avLst/>
                <a:gdLst>
                  <a:gd name="connsiteX0" fmla="*/ 93279 w 107041"/>
                  <a:gd name="connsiteY0" fmla="*/ 67283 h 101689"/>
                  <a:gd name="connsiteX1" fmla="*/ 107041 w 107041"/>
                  <a:gd name="connsiteY1" fmla="*/ 53521 h 101689"/>
                  <a:gd name="connsiteX2" fmla="*/ 97102 w 107041"/>
                  <a:gd name="connsiteY2" fmla="*/ 47404 h 101689"/>
                  <a:gd name="connsiteX3" fmla="*/ 84869 w 107041"/>
                  <a:gd name="connsiteY3" fmla="*/ 48933 h 101689"/>
                  <a:gd name="connsiteX4" fmla="*/ 86398 w 107041"/>
                  <a:gd name="connsiteY4" fmla="*/ 0 h 101689"/>
                  <a:gd name="connsiteX5" fmla="*/ 44346 w 107041"/>
                  <a:gd name="connsiteY5" fmla="*/ 0 h 101689"/>
                  <a:gd name="connsiteX6" fmla="*/ 35935 w 107041"/>
                  <a:gd name="connsiteY6" fmla="*/ 18350 h 101689"/>
                  <a:gd name="connsiteX7" fmla="*/ 54285 w 107041"/>
                  <a:gd name="connsiteY7" fmla="*/ 42052 h 101689"/>
                  <a:gd name="connsiteX8" fmla="*/ 20644 w 107041"/>
                  <a:gd name="connsiteY8" fmla="*/ 45875 h 101689"/>
                  <a:gd name="connsiteX9" fmla="*/ 0 w 107041"/>
                  <a:gd name="connsiteY9" fmla="*/ 71871 h 101689"/>
                  <a:gd name="connsiteX10" fmla="*/ 27525 w 107041"/>
                  <a:gd name="connsiteY10" fmla="*/ 94808 h 101689"/>
                  <a:gd name="connsiteX11" fmla="*/ 62696 w 107041"/>
                  <a:gd name="connsiteY11" fmla="*/ 100925 h 101689"/>
                  <a:gd name="connsiteX12" fmla="*/ 63460 w 107041"/>
                  <a:gd name="connsiteY12" fmla="*/ 101689 h 101689"/>
                  <a:gd name="connsiteX13" fmla="*/ 81046 w 107041"/>
                  <a:gd name="connsiteY13" fmla="*/ 87162 h 101689"/>
                  <a:gd name="connsiteX14" fmla="*/ 93279 w 107041"/>
                  <a:gd name="connsiteY14" fmla="*/ 67283 h 10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7041" h="101689">
                    <a:moveTo>
                      <a:pt x="93279" y="67283"/>
                    </a:moveTo>
                    <a:cubicBezTo>
                      <a:pt x="98631" y="62696"/>
                      <a:pt x="103218" y="58108"/>
                      <a:pt x="107041" y="53521"/>
                    </a:cubicBezTo>
                    <a:cubicBezTo>
                      <a:pt x="98631" y="58108"/>
                      <a:pt x="95573" y="53521"/>
                      <a:pt x="97102" y="47404"/>
                    </a:cubicBezTo>
                    <a:lnTo>
                      <a:pt x="84869" y="48933"/>
                    </a:lnTo>
                    <a:lnTo>
                      <a:pt x="86398" y="0"/>
                    </a:lnTo>
                    <a:cubicBezTo>
                      <a:pt x="76458" y="765"/>
                      <a:pt x="48169" y="0"/>
                      <a:pt x="44346" y="0"/>
                    </a:cubicBezTo>
                    <a:cubicBezTo>
                      <a:pt x="39758" y="0"/>
                      <a:pt x="38994" y="16821"/>
                      <a:pt x="35935" y="18350"/>
                    </a:cubicBezTo>
                    <a:cubicBezTo>
                      <a:pt x="32877" y="19879"/>
                      <a:pt x="56579" y="35171"/>
                      <a:pt x="54285" y="42052"/>
                    </a:cubicBezTo>
                    <a:cubicBezTo>
                      <a:pt x="51227" y="48933"/>
                      <a:pt x="23702" y="45110"/>
                      <a:pt x="20644" y="45875"/>
                    </a:cubicBezTo>
                    <a:cubicBezTo>
                      <a:pt x="19115" y="45875"/>
                      <a:pt x="9940" y="58108"/>
                      <a:pt x="0" y="71871"/>
                    </a:cubicBezTo>
                    <a:cubicBezTo>
                      <a:pt x="10704" y="81046"/>
                      <a:pt x="22173" y="90985"/>
                      <a:pt x="27525" y="94808"/>
                    </a:cubicBezTo>
                    <a:cubicBezTo>
                      <a:pt x="38229" y="100925"/>
                      <a:pt x="55050" y="94044"/>
                      <a:pt x="62696" y="100925"/>
                    </a:cubicBezTo>
                    <a:cubicBezTo>
                      <a:pt x="62696" y="100925"/>
                      <a:pt x="63460" y="101689"/>
                      <a:pt x="63460" y="101689"/>
                    </a:cubicBezTo>
                    <a:cubicBezTo>
                      <a:pt x="71106" y="94808"/>
                      <a:pt x="78752" y="87927"/>
                      <a:pt x="81046" y="87162"/>
                    </a:cubicBezTo>
                    <a:cubicBezTo>
                      <a:pt x="86398" y="84869"/>
                      <a:pt x="82575" y="76458"/>
                      <a:pt x="93279" y="6728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8" name="Vrije vorm: vorm 187">
                <a:extLst>
                  <a:ext uri="{FF2B5EF4-FFF2-40B4-BE49-F238E27FC236}">
                    <a16:creationId xmlns:a16="http://schemas.microsoft.com/office/drawing/2014/main" id="{AA7C66AD-7AFB-4E50-AE34-E9E4FC668A7A}"/>
                  </a:ext>
                </a:extLst>
              </p:cNvPr>
              <p:cNvSpPr/>
              <p:nvPr/>
            </p:nvSpPr>
            <p:spPr>
              <a:xfrm>
                <a:off x="3271632" y="3909010"/>
                <a:ext cx="107041" cy="101689"/>
              </a:xfrm>
              <a:custGeom>
                <a:avLst/>
                <a:gdLst>
                  <a:gd name="connsiteX0" fmla="*/ 93279 w 107041"/>
                  <a:gd name="connsiteY0" fmla="*/ 67283 h 101689"/>
                  <a:gd name="connsiteX1" fmla="*/ 107041 w 107041"/>
                  <a:gd name="connsiteY1" fmla="*/ 53521 h 101689"/>
                  <a:gd name="connsiteX2" fmla="*/ 97102 w 107041"/>
                  <a:gd name="connsiteY2" fmla="*/ 47404 h 101689"/>
                  <a:gd name="connsiteX3" fmla="*/ 84869 w 107041"/>
                  <a:gd name="connsiteY3" fmla="*/ 48933 h 101689"/>
                  <a:gd name="connsiteX4" fmla="*/ 86398 w 107041"/>
                  <a:gd name="connsiteY4" fmla="*/ 0 h 101689"/>
                  <a:gd name="connsiteX5" fmla="*/ 44346 w 107041"/>
                  <a:gd name="connsiteY5" fmla="*/ 0 h 101689"/>
                  <a:gd name="connsiteX6" fmla="*/ 35935 w 107041"/>
                  <a:gd name="connsiteY6" fmla="*/ 18350 h 101689"/>
                  <a:gd name="connsiteX7" fmla="*/ 54285 w 107041"/>
                  <a:gd name="connsiteY7" fmla="*/ 42052 h 101689"/>
                  <a:gd name="connsiteX8" fmla="*/ 20644 w 107041"/>
                  <a:gd name="connsiteY8" fmla="*/ 45875 h 101689"/>
                  <a:gd name="connsiteX9" fmla="*/ 0 w 107041"/>
                  <a:gd name="connsiteY9" fmla="*/ 71871 h 101689"/>
                  <a:gd name="connsiteX10" fmla="*/ 27525 w 107041"/>
                  <a:gd name="connsiteY10" fmla="*/ 94808 h 101689"/>
                  <a:gd name="connsiteX11" fmla="*/ 62696 w 107041"/>
                  <a:gd name="connsiteY11" fmla="*/ 100925 h 101689"/>
                  <a:gd name="connsiteX12" fmla="*/ 63460 w 107041"/>
                  <a:gd name="connsiteY12" fmla="*/ 101689 h 101689"/>
                  <a:gd name="connsiteX13" fmla="*/ 81046 w 107041"/>
                  <a:gd name="connsiteY13" fmla="*/ 87162 h 101689"/>
                  <a:gd name="connsiteX14" fmla="*/ 93279 w 107041"/>
                  <a:gd name="connsiteY14" fmla="*/ 67283 h 10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7041" h="101689">
                    <a:moveTo>
                      <a:pt x="93279" y="67283"/>
                    </a:moveTo>
                    <a:cubicBezTo>
                      <a:pt x="98631" y="62696"/>
                      <a:pt x="103218" y="58108"/>
                      <a:pt x="107041" y="53521"/>
                    </a:cubicBezTo>
                    <a:cubicBezTo>
                      <a:pt x="98631" y="58108"/>
                      <a:pt x="95573" y="53521"/>
                      <a:pt x="97102" y="47404"/>
                    </a:cubicBezTo>
                    <a:lnTo>
                      <a:pt x="84869" y="48933"/>
                    </a:lnTo>
                    <a:lnTo>
                      <a:pt x="86398" y="0"/>
                    </a:lnTo>
                    <a:cubicBezTo>
                      <a:pt x="76458" y="765"/>
                      <a:pt x="48169" y="0"/>
                      <a:pt x="44346" y="0"/>
                    </a:cubicBezTo>
                    <a:cubicBezTo>
                      <a:pt x="39758" y="0"/>
                      <a:pt x="38994" y="16821"/>
                      <a:pt x="35935" y="18350"/>
                    </a:cubicBezTo>
                    <a:cubicBezTo>
                      <a:pt x="32877" y="19879"/>
                      <a:pt x="56579" y="35171"/>
                      <a:pt x="54285" y="42052"/>
                    </a:cubicBezTo>
                    <a:cubicBezTo>
                      <a:pt x="51227" y="48933"/>
                      <a:pt x="23702" y="45110"/>
                      <a:pt x="20644" y="45875"/>
                    </a:cubicBezTo>
                    <a:cubicBezTo>
                      <a:pt x="19115" y="45875"/>
                      <a:pt x="9940" y="58108"/>
                      <a:pt x="0" y="71871"/>
                    </a:cubicBezTo>
                    <a:cubicBezTo>
                      <a:pt x="10704" y="81046"/>
                      <a:pt x="22173" y="90985"/>
                      <a:pt x="27525" y="94808"/>
                    </a:cubicBezTo>
                    <a:cubicBezTo>
                      <a:pt x="38229" y="100925"/>
                      <a:pt x="55050" y="94044"/>
                      <a:pt x="62696" y="100925"/>
                    </a:cubicBezTo>
                    <a:cubicBezTo>
                      <a:pt x="62696" y="100925"/>
                      <a:pt x="63460" y="101689"/>
                      <a:pt x="63460" y="101689"/>
                    </a:cubicBezTo>
                    <a:cubicBezTo>
                      <a:pt x="71106" y="94808"/>
                      <a:pt x="78752" y="87927"/>
                      <a:pt x="81046" y="87162"/>
                    </a:cubicBezTo>
                    <a:cubicBezTo>
                      <a:pt x="86398" y="84869"/>
                      <a:pt x="82575" y="76458"/>
                      <a:pt x="93279" y="6728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8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54971" y="3893620"/>
              <a:ext cx="32876" cy="64323"/>
              <a:chOff x="3354971" y="3893620"/>
              <a:chExt cx="32876" cy="64323"/>
            </a:xfrm>
            <a:solidFill>
              <a:srgbClr val="868889"/>
            </a:solidFill>
          </p:grpSpPr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5E58875F-B916-464B-81CE-9EFB5446EE1E}"/>
                  </a:ext>
                </a:extLst>
              </p:cNvPr>
              <p:cNvSpPr/>
              <p:nvPr/>
            </p:nvSpPr>
            <p:spPr>
              <a:xfrm>
                <a:off x="3354971" y="3893620"/>
                <a:ext cx="32876" cy="64323"/>
              </a:xfrm>
              <a:custGeom>
                <a:avLst/>
                <a:gdLst>
                  <a:gd name="connsiteX0" fmla="*/ 5352 w 32876"/>
                  <a:gd name="connsiteY0" fmla="*/ 15390 h 64323"/>
                  <a:gd name="connsiteX1" fmla="*/ 1529 w 32876"/>
                  <a:gd name="connsiteY1" fmla="*/ 15390 h 64323"/>
                  <a:gd name="connsiteX2" fmla="*/ 0 w 32876"/>
                  <a:gd name="connsiteY2" fmla="*/ 64323 h 64323"/>
                  <a:gd name="connsiteX3" fmla="*/ 12998 w 32876"/>
                  <a:gd name="connsiteY3" fmla="*/ 62794 h 64323"/>
                  <a:gd name="connsiteX4" fmla="*/ 20644 w 32876"/>
                  <a:gd name="connsiteY4" fmla="*/ 50561 h 64323"/>
                  <a:gd name="connsiteX5" fmla="*/ 27525 w 32876"/>
                  <a:gd name="connsiteY5" fmla="*/ 10038 h 64323"/>
                  <a:gd name="connsiteX6" fmla="*/ 32877 w 32876"/>
                  <a:gd name="connsiteY6" fmla="*/ 6980 h 64323"/>
                  <a:gd name="connsiteX7" fmla="*/ 21408 w 32876"/>
                  <a:gd name="connsiteY7" fmla="*/ 98 h 64323"/>
                  <a:gd name="connsiteX8" fmla="*/ 5352 w 32876"/>
                  <a:gd name="connsiteY8" fmla="*/ 15390 h 6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76" h="64323">
                    <a:moveTo>
                      <a:pt x="5352" y="15390"/>
                    </a:moveTo>
                    <a:cubicBezTo>
                      <a:pt x="5352" y="15390"/>
                      <a:pt x="3823" y="15390"/>
                      <a:pt x="1529" y="15390"/>
                    </a:cubicBezTo>
                    <a:lnTo>
                      <a:pt x="0" y="64323"/>
                    </a:lnTo>
                    <a:lnTo>
                      <a:pt x="12998" y="62794"/>
                    </a:lnTo>
                    <a:cubicBezTo>
                      <a:pt x="13762" y="58207"/>
                      <a:pt x="16821" y="53619"/>
                      <a:pt x="20644" y="50561"/>
                    </a:cubicBezTo>
                    <a:cubicBezTo>
                      <a:pt x="30583" y="42915"/>
                      <a:pt x="15292" y="13096"/>
                      <a:pt x="27525" y="10038"/>
                    </a:cubicBezTo>
                    <a:cubicBezTo>
                      <a:pt x="29819" y="9273"/>
                      <a:pt x="31348" y="8509"/>
                      <a:pt x="32877" y="6980"/>
                    </a:cubicBezTo>
                    <a:cubicBezTo>
                      <a:pt x="29054" y="3157"/>
                      <a:pt x="23702" y="-666"/>
                      <a:pt x="21408" y="98"/>
                    </a:cubicBezTo>
                    <a:cubicBezTo>
                      <a:pt x="15292" y="863"/>
                      <a:pt x="7646" y="14626"/>
                      <a:pt x="5352" y="1539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8A9A8CEB-F30B-455E-8EC2-B0FE94F8F75F}"/>
                  </a:ext>
                </a:extLst>
              </p:cNvPr>
              <p:cNvSpPr/>
              <p:nvPr/>
            </p:nvSpPr>
            <p:spPr>
              <a:xfrm>
                <a:off x="3354971" y="3893620"/>
                <a:ext cx="32876" cy="64323"/>
              </a:xfrm>
              <a:custGeom>
                <a:avLst/>
                <a:gdLst>
                  <a:gd name="connsiteX0" fmla="*/ 5352 w 32876"/>
                  <a:gd name="connsiteY0" fmla="*/ 15390 h 64323"/>
                  <a:gd name="connsiteX1" fmla="*/ 1529 w 32876"/>
                  <a:gd name="connsiteY1" fmla="*/ 15390 h 64323"/>
                  <a:gd name="connsiteX2" fmla="*/ 0 w 32876"/>
                  <a:gd name="connsiteY2" fmla="*/ 64323 h 64323"/>
                  <a:gd name="connsiteX3" fmla="*/ 12998 w 32876"/>
                  <a:gd name="connsiteY3" fmla="*/ 62794 h 64323"/>
                  <a:gd name="connsiteX4" fmla="*/ 20644 w 32876"/>
                  <a:gd name="connsiteY4" fmla="*/ 50561 h 64323"/>
                  <a:gd name="connsiteX5" fmla="*/ 27525 w 32876"/>
                  <a:gd name="connsiteY5" fmla="*/ 10038 h 64323"/>
                  <a:gd name="connsiteX6" fmla="*/ 32877 w 32876"/>
                  <a:gd name="connsiteY6" fmla="*/ 6980 h 64323"/>
                  <a:gd name="connsiteX7" fmla="*/ 21408 w 32876"/>
                  <a:gd name="connsiteY7" fmla="*/ 98 h 64323"/>
                  <a:gd name="connsiteX8" fmla="*/ 5352 w 32876"/>
                  <a:gd name="connsiteY8" fmla="*/ 15390 h 6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76" h="64323">
                    <a:moveTo>
                      <a:pt x="5352" y="15390"/>
                    </a:moveTo>
                    <a:cubicBezTo>
                      <a:pt x="5352" y="15390"/>
                      <a:pt x="3823" y="15390"/>
                      <a:pt x="1529" y="15390"/>
                    </a:cubicBezTo>
                    <a:lnTo>
                      <a:pt x="0" y="64323"/>
                    </a:lnTo>
                    <a:lnTo>
                      <a:pt x="12998" y="62794"/>
                    </a:lnTo>
                    <a:cubicBezTo>
                      <a:pt x="13762" y="58207"/>
                      <a:pt x="16821" y="53619"/>
                      <a:pt x="20644" y="50561"/>
                    </a:cubicBezTo>
                    <a:cubicBezTo>
                      <a:pt x="30583" y="42915"/>
                      <a:pt x="15292" y="13096"/>
                      <a:pt x="27525" y="10038"/>
                    </a:cubicBezTo>
                    <a:cubicBezTo>
                      <a:pt x="29819" y="9273"/>
                      <a:pt x="31348" y="8509"/>
                      <a:pt x="32877" y="6980"/>
                    </a:cubicBezTo>
                    <a:cubicBezTo>
                      <a:pt x="29054" y="3157"/>
                      <a:pt x="23702" y="-666"/>
                      <a:pt x="21408" y="98"/>
                    </a:cubicBezTo>
                    <a:cubicBezTo>
                      <a:pt x="15292" y="863"/>
                      <a:pt x="7646" y="14626"/>
                      <a:pt x="5352" y="1539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24826" y="3851463"/>
              <a:ext cx="71308" cy="56017"/>
              <a:chOff x="3724826" y="3851463"/>
              <a:chExt cx="71308" cy="56017"/>
            </a:xfrm>
            <a:solidFill>
              <a:srgbClr val="868889"/>
            </a:solidFill>
          </p:grpSpPr>
          <p:sp>
            <p:nvSpPr>
              <p:cNvPr id="193" name="Vrije vorm: vorm 192">
                <a:extLst>
                  <a:ext uri="{FF2B5EF4-FFF2-40B4-BE49-F238E27FC236}">
                    <a16:creationId xmlns:a16="http://schemas.microsoft.com/office/drawing/2014/main" id="{AA888B10-7685-4A8F-B865-757198554AE0}"/>
                  </a:ext>
                </a:extLst>
              </p:cNvPr>
              <p:cNvSpPr/>
              <p:nvPr/>
            </p:nvSpPr>
            <p:spPr>
              <a:xfrm>
                <a:off x="3724826" y="3851463"/>
                <a:ext cx="71308" cy="56017"/>
              </a:xfrm>
              <a:custGeom>
                <a:avLst/>
                <a:gdLst>
                  <a:gd name="connsiteX0" fmla="*/ 32315 w 71308"/>
                  <a:gd name="connsiteY0" fmla="*/ 1732 h 56017"/>
                  <a:gd name="connsiteX1" fmla="*/ 49136 w 71308"/>
                  <a:gd name="connsiteY1" fmla="*/ 35374 h 56017"/>
                  <a:gd name="connsiteX2" fmla="*/ 203 w 71308"/>
                  <a:gd name="connsiteY2" fmla="*/ 43784 h 56017"/>
                  <a:gd name="connsiteX3" fmla="*/ 32315 w 71308"/>
                  <a:gd name="connsiteY3" fmla="*/ 51430 h 56017"/>
                  <a:gd name="connsiteX4" fmla="*/ 66721 w 71308"/>
                  <a:gd name="connsiteY4" fmla="*/ 56017 h 56017"/>
                  <a:gd name="connsiteX5" fmla="*/ 71309 w 71308"/>
                  <a:gd name="connsiteY5" fmla="*/ 8613 h 56017"/>
                  <a:gd name="connsiteX6" fmla="*/ 32315 w 71308"/>
                  <a:gd name="connsiteY6" fmla="*/ 1732 h 5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8" h="56017">
                    <a:moveTo>
                      <a:pt x="32315" y="1732"/>
                    </a:moveTo>
                    <a:cubicBezTo>
                      <a:pt x="20846" y="9378"/>
                      <a:pt x="49136" y="25434"/>
                      <a:pt x="49136" y="35374"/>
                    </a:cubicBezTo>
                    <a:cubicBezTo>
                      <a:pt x="49136" y="45313"/>
                      <a:pt x="4790" y="33845"/>
                      <a:pt x="203" y="43784"/>
                    </a:cubicBezTo>
                    <a:cubicBezTo>
                      <a:pt x="-2091" y="49136"/>
                      <a:pt x="15494" y="56782"/>
                      <a:pt x="32315" y="51430"/>
                    </a:cubicBezTo>
                    <a:cubicBezTo>
                      <a:pt x="47607" y="46078"/>
                      <a:pt x="58311" y="51430"/>
                      <a:pt x="66721" y="56017"/>
                    </a:cubicBezTo>
                    <a:cubicBezTo>
                      <a:pt x="68250" y="39961"/>
                      <a:pt x="69780" y="20847"/>
                      <a:pt x="71309" y="8613"/>
                    </a:cubicBezTo>
                    <a:cubicBezTo>
                      <a:pt x="57546" y="4790"/>
                      <a:pt x="39961" y="-3620"/>
                      <a:pt x="32315" y="173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4" name="Vrije vorm: vorm 193">
                <a:extLst>
                  <a:ext uri="{FF2B5EF4-FFF2-40B4-BE49-F238E27FC236}">
                    <a16:creationId xmlns:a16="http://schemas.microsoft.com/office/drawing/2014/main" id="{C888E429-2C44-4E75-AF28-F8606AD7F8A5}"/>
                  </a:ext>
                </a:extLst>
              </p:cNvPr>
              <p:cNvSpPr/>
              <p:nvPr/>
            </p:nvSpPr>
            <p:spPr>
              <a:xfrm>
                <a:off x="3724826" y="3851463"/>
                <a:ext cx="71308" cy="56017"/>
              </a:xfrm>
              <a:custGeom>
                <a:avLst/>
                <a:gdLst>
                  <a:gd name="connsiteX0" fmla="*/ 32315 w 71308"/>
                  <a:gd name="connsiteY0" fmla="*/ 1732 h 56017"/>
                  <a:gd name="connsiteX1" fmla="*/ 49136 w 71308"/>
                  <a:gd name="connsiteY1" fmla="*/ 35374 h 56017"/>
                  <a:gd name="connsiteX2" fmla="*/ 203 w 71308"/>
                  <a:gd name="connsiteY2" fmla="*/ 43784 h 56017"/>
                  <a:gd name="connsiteX3" fmla="*/ 32315 w 71308"/>
                  <a:gd name="connsiteY3" fmla="*/ 51430 h 56017"/>
                  <a:gd name="connsiteX4" fmla="*/ 66721 w 71308"/>
                  <a:gd name="connsiteY4" fmla="*/ 56017 h 56017"/>
                  <a:gd name="connsiteX5" fmla="*/ 71309 w 71308"/>
                  <a:gd name="connsiteY5" fmla="*/ 8613 h 56017"/>
                  <a:gd name="connsiteX6" fmla="*/ 32315 w 71308"/>
                  <a:gd name="connsiteY6" fmla="*/ 1732 h 5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8" h="56017">
                    <a:moveTo>
                      <a:pt x="32315" y="1732"/>
                    </a:moveTo>
                    <a:cubicBezTo>
                      <a:pt x="20846" y="9378"/>
                      <a:pt x="49136" y="25434"/>
                      <a:pt x="49136" y="35374"/>
                    </a:cubicBezTo>
                    <a:cubicBezTo>
                      <a:pt x="49136" y="45313"/>
                      <a:pt x="4790" y="33845"/>
                      <a:pt x="203" y="43784"/>
                    </a:cubicBezTo>
                    <a:cubicBezTo>
                      <a:pt x="-2091" y="49136"/>
                      <a:pt x="15494" y="56782"/>
                      <a:pt x="32315" y="51430"/>
                    </a:cubicBezTo>
                    <a:cubicBezTo>
                      <a:pt x="47607" y="46078"/>
                      <a:pt x="58311" y="51430"/>
                      <a:pt x="66721" y="56017"/>
                    </a:cubicBezTo>
                    <a:cubicBezTo>
                      <a:pt x="68250" y="39961"/>
                      <a:pt x="69780" y="20847"/>
                      <a:pt x="71309" y="8613"/>
                    </a:cubicBezTo>
                    <a:cubicBezTo>
                      <a:pt x="57546" y="4790"/>
                      <a:pt x="39961" y="-3620"/>
                      <a:pt x="32315" y="173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91547" y="3860044"/>
              <a:ext cx="84868" cy="49509"/>
              <a:chOff x="3791547" y="3860044"/>
              <a:chExt cx="84868" cy="49509"/>
            </a:xfrm>
            <a:solidFill>
              <a:srgbClr val="868889"/>
            </a:solidFill>
          </p:grpSpPr>
          <p:sp>
            <p:nvSpPr>
              <p:cNvPr id="196" name="Vrije vorm: vorm 195">
                <a:extLst>
                  <a:ext uri="{FF2B5EF4-FFF2-40B4-BE49-F238E27FC236}">
                    <a16:creationId xmlns:a16="http://schemas.microsoft.com/office/drawing/2014/main" id="{F2BFCA19-E913-45D9-A687-EB74F31D590B}"/>
                  </a:ext>
                </a:extLst>
              </p:cNvPr>
              <p:cNvSpPr/>
              <p:nvPr/>
            </p:nvSpPr>
            <p:spPr>
              <a:xfrm>
                <a:off x="3791547" y="3860044"/>
                <a:ext cx="84868" cy="49509"/>
              </a:xfrm>
              <a:custGeom>
                <a:avLst/>
                <a:gdLst>
                  <a:gd name="connsiteX0" fmla="*/ 32877 w 84868"/>
                  <a:gd name="connsiteY0" fmla="*/ 37497 h 49509"/>
                  <a:gd name="connsiteX1" fmla="*/ 84869 w 84868"/>
                  <a:gd name="connsiteY1" fmla="*/ 27557 h 49509"/>
                  <a:gd name="connsiteX2" fmla="*/ 18350 w 84868"/>
                  <a:gd name="connsiteY2" fmla="*/ 797 h 49509"/>
                  <a:gd name="connsiteX3" fmla="*/ 4588 w 84868"/>
                  <a:gd name="connsiteY3" fmla="*/ 32 h 49509"/>
                  <a:gd name="connsiteX4" fmla="*/ 0 w 84868"/>
                  <a:gd name="connsiteY4" fmla="*/ 47436 h 49509"/>
                  <a:gd name="connsiteX5" fmla="*/ 1529 w 84868"/>
                  <a:gd name="connsiteY5" fmla="*/ 48201 h 49509"/>
                  <a:gd name="connsiteX6" fmla="*/ 32877 w 84868"/>
                  <a:gd name="connsiteY6" fmla="*/ 37497 h 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68" h="49509">
                    <a:moveTo>
                      <a:pt x="32877" y="37497"/>
                    </a:moveTo>
                    <a:cubicBezTo>
                      <a:pt x="52756" y="31380"/>
                      <a:pt x="84869" y="42849"/>
                      <a:pt x="84869" y="27557"/>
                    </a:cubicBezTo>
                    <a:cubicBezTo>
                      <a:pt x="84869" y="12266"/>
                      <a:pt x="31348" y="-3791"/>
                      <a:pt x="18350" y="797"/>
                    </a:cubicBezTo>
                    <a:cubicBezTo>
                      <a:pt x="14527" y="2326"/>
                      <a:pt x="9940" y="1561"/>
                      <a:pt x="4588" y="32"/>
                    </a:cubicBezTo>
                    <a:cubicBezTo>
                      <a:pt x="3059" y="12266"/>
                      <a:pt x="765" y="31380"/>
                      <a:pt x="0" y="47436"/>
                    </a:cubicBezTo>
                    <a:cubicBezTo>
                      <a:pt x="765" y="47436"/>
                      <a:pt x="1529" y="48201"/>
                      <a:pt x="1529" y="48201"/>
                    </a:cubicBezTo>
                    <a:cubicBezTo>
                      <a:pt x="10704" y="52788"/>
                      <a:pt x="12998" y="44378"/>
                      <a:pt x="32877" y="374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7" name="Vrije vorm: vorm 196">
                <a:extLst>
                  <a:ext uri="{FF2B5EF4-FFF2-40B4-BE49-F238E27FC236}">
                    <a16:creationId xmlns:a16="http://schemas.microsoft.com/office/drawing/2014/main" id="{84DD0519-150C-4700-B791-E1283EDEBD5C}"/>
                  </a:ext>
                </a:extLst>
              </p:cNvPr>
              <p:cNvSpPr/>
              <p:nvPr/>
            </p:nvSpPr>
            <p:spPr>
              <a:xfrm>
                <a:off x="3791547" y="3860044"/>
                <a:ext cx="84868" cy="49509"/>
              </a:xfrm>
              <a:custGeom>
                <a:avLst/>
                <a:gdLst>
                  <a:gd name="connsiteX0" fmla="*/ 32877 w 84868"/>
                  <a:gd name="connsiteY0" fmla="*/ 37497 h 49509"/>
                  <a:gd name="connsiteX1" fmla="*/ 84869 w 84868"/>
                  <a:gd name="connsiteY1" fmla="*/ 27557 h 49509"/>
                  <a:gd name="connsiteX2" fmla="*/ 18350 w 84868"/>
                  <a:gd name="connsiteY2" fmla="*/ 797 h 49509"/>
                  <a:gd name="connsiteX3" fmla="*/ 4588 w 84868"/>
                  <a:gd name="connsiteY3" fmla="*/ 32 h 49509"/>
                  <a:gd name="connsiteX4" fmla="*/ 0 w 84868"/>
                  <a:gd name="connsiteY4" fmla="*/ 47436 h 49509"/>
                  <a:gd name="connsiteX5" fmla="*/ 1529 w 84868"/>
                  <a:gd name="connsiteY5" fmla="*/ 48201 h 49509"/>
                  <a:gd name="connsiteX6" fmla="*/ 32877 w 84868"/>
                  <a:gd name="connsiteY6" fmla="*/ 37497 h 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68" h="49509">
                    <a:moveTo>
                      <a:pt x="32877" y="37497"/>
                    </a:moveTo>
                    <a:cubicBezTo>
                      <a:pt x="52756" y="31380"/>
                      <a:pt x="84869" y="42849"/>
                      <a:pt x="84869" y="27557"/>
                    </a:cubicBezTo>
                    <a:cubicBezTo>
                      <a:pt x="84869" y="12266"/>
                      <a:pt x="31348" y="-3791"/>
                      <a:pt x="18350" y="797"/>
                    </a:cubicBezTo>
                    <a:cubicBezTo>
                      <a:pt x="14527" y="2326"/>
                      <a:pt x="9940" y="1561"/>
                      <a:pt x="4588" y="32"/>
                    </a:cubicBezTo>
                    <a:cubicBezTo>
                      <a:pt x="3059" y="12266"/>
                      <a:pt x="765" y="31380"/>
                      <a:pt x="0" y="47436"/>
                    </a:cubicBezTo>
                    <a:cubicBezTo>
                      <a:pt x="765" y="47436"/>
                      <a:pt x="1529" y="48201"/>
                      <a:pt x="1529" y="48201"/>
                    </a:cubicBezTo>
                    <a:cubicBezTo>
                      <a:pt x="10704" y="52788"/>
                      <a:pt x="12998" y="44378"/>
                      <a:pt x="32877" y="374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99702" y="3980079"/>
              <a:ext cx="105891" cy="106006"/>
              <a:chOff x="3399702" y="3980079"/>
              <a:chExt cx="105891" cy="106006"/>
            </a:xfrm>
            <a:solidFill>
              <a:srgbClr val="868889"/>
            </a:solidFill>
          </p:grpSpPr>
          <p:sp>
            <p:nvSpPr>
              <p:cNvPr id="199" name="Vrije vorm: vorm 198">
                <a:extLst>
                  <a:ext uri="{FF2B5EF4-FFF2-40B4-BE49-F238E27FC236}">
                    <a16:creationId xmlns:a16="http://schemas.microsoft.com/office/drawing/2014/main" id="{58D17075-7D15-4EA8-B2CA-5B3874FD0B2F}"/>
                  </a:ext>
                </a:extLst>
              </p:cNvPr>
              <p:cNvSpPr/>
              <p:nvPr/>
            </p:nvSpPr>
            <p:spPr>
              <a:xfrm>
                <a:off x="3399702" y="3980079"/>
                <a:ext cx="105891" cy="106006"/>
              </a:xfrm>
              <a:custGeom>
                <a:avLst/>
                <a:gdLst>
                  <a:gd name="connsiteX0" fmla="*/ 57723 w 105891"/>
                  <a:gd name="connsiteY0" fmla="*/ 100197 h 106006"/>
                  <a:gd name="connsiteX1" fmla="*/ 82189 w 105891"/>
                  <a:gd name="connsiteY1" fmla="*/ 104020 h 106006"/>
                  <a:gd name="connsiteX2" fmla="*/ 94422 w 105891"/>
                  <a:gd name="connsiteY2" fmla="*/ 105549 h 106006"/>
                  <a:gd name="connsiteX3" fmla="*/ 91364 w 105891"/>
                  <a:gd name="connsiteY3" fmla="*/ 100197 h 106006"/>
                  <a:gd name="connsiteX4" fmla="*/ 97481 w 105891"/>
                  <a:gd name="connsiteY4" fmla="*/ 68849 h 106006"/>
                  <a:gd name="connsiteX5" fmla="*/ 100539 w 105891"/>
                  <a:gd name="connsiteY5" fmla="*/ 27562 h 106006"/>
                  <a:gd name="connsiteX6" fmla="*/ 105891 w 105891"/>
                  <a:gd name="connsiteY6" fmla="*/ 2330 h 106006"/>
                  <a:gd name="connsiteX7" fmla="*/ 105891 w 105891"/>
                  <a:gd name="connsiteY7" fmla="*/ 37 h 106006"/>
                  <a:gd name="connsiteX8" fmla="*/ 76837 w 105891"/>
                  <a:gd name="connsiteY8" fmla="*/ 11505 h 106006"/>
                  <a:gd name="connsiteX9" fmla="*/ 52370 w 105891"/>
                  <a:gd name="connsiteY9" fmla="*/ 16857 h 106006"/>
                  <a:gd name="connsiteX10" fmla="*/ 24846 w 105891"/>
                  <a:gd name="connsiteY10" fmla="*/ 28326 h 106006"/>
                  <a:gd name="connsiteX11" fmla="*/ 17200 w 105891"/>
                  <a:gd name="connsiteY11" fmla="*/ 43618 h 106006"/>
                  <a:gd name="connsiteX12" fmla="*/ 9554 w 105891"/>
                  <a:gd name="connsiteY12" fmla="*/ 50499 h 106006"/>
                  <a:gd name="connsiteX13" fmla="*/ 379 w 105891"/>
                  <a:gd name="connsiteY13" fmla="*/ 52793 h 106006"/>
                  <a:gd name="connsiteX14" fmla="*/ 4202 w 105891"/>
                  <a:gd name="connsiteY14" fmla="*/ 61968 h 106006"/>
                  <a:gd name="connsiteX15" fmla="*/ 34785 w 105891"/>
                  <a:gd name="connsiteY15" fmla="*/ 90257 h 106006"/>
                  <a:gd name="connsiteX16" fmla="*/ 43196 w 105891"/>
                  <a:gd name="connsiteY16" fmla="*/ 100197 h 106006"/>
                  <a:gd name="connsiteX17" fmla="*/ 57723 w 105891"/>
                  <a:gd name="connsiteY17" fmla="*/ 100197 h 10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891" h="106006">
                    <a:moveTo>
                      <a:pt x="57723" y="100197"/>
                    </a:moveTo>
                    <a:cubicBezTo>
                      <a:pt x="63075" y="103255"/>
                      <a:pt x="76837" y="100197"/>
                      <a:pt x="82189" y="104020"/>
                    </a:cubicBezTo>
                    <a:cubicBezTo>
                      <a:pt x="84483" y="106313"/>
                      <a:pt x="89071" y="106313"/>
                      <a:pt x="94422" y="105549"/>
                    </a:cubicBezTo>
                    <a:cubicBezTo>
                      <a:pt x="92893" y="103255"/>
                      <a:pt x="91364" y="101726"/>
                      <a:pt x="91364" y="100197"/>
                    </a:cubicBezTo>
                    <a:cubicBezTo>
                      <a:pt x="87541" y="93315"/>
                      <a:pt x="94422" y="79553"/>
                      <a:pt x="97481" y="68849"/>
                    </a:cubicBezTo>
                    <a:cubicBezTo>
                      <a:pt x="100539" y="58909"/>
                      <a:pt x="94422" y="33678"/>
                      <a:pt x="100539" y="27562"/>
                    </a:cubicBezTo>
                    <a:cubicBezTo>
                      <a:pt x="106656" y="21445"/>
                      <a:pt x="103598" y="17622"/>
                      <a:pt x="105891" y="2330"/>
                    </a:cubicBezTo>
                    <a:cubicBezTo>
                      <a:pt x="105891" y="1566"/>
                      <a:pt x="105891" y="801"/>
                      <a:pt x="105891" y="37"/>
                    </a:cubicBezTo>
                    <a:cubicBezTo>
                      <a:pt x="93658" y="-728"/>
                      <a:pt x="80660" y="10741"/>
                      <a:pt x="76837" y="11505"/>
                    </a:cubicBezTo>
                    <a:cubicBezTo>
                      <a:pt x="72250" y="12270"/>
                      <a:pt x="54664" y="7682"/>
                      <a:pt x="52370" y="16857"/>
                    </a:cubicBezTo>
                    <a:cubicBezTo>
                      <a:pt x="50077" y="26032"/>
                      <a:pt x="39373" y="27562"/>
                      <a:pt x="24846" y="28326"/>
                    </a:cubicBezTo>
                    <a:cubicBezTo>
                      <a:pt x="10319" y="29091"/>
                      <a:pt x="17964" y="41324"/>
                      <a:pt x="17200" y="43618"/>
                    </a:cubicBezTo>
                    <a:cubicBezTo>
                      <a:pt x="16435" y="45911"/>
                      <a:pt x="9554" y="50499"/>
                      <a:pt x="9554" y="50499"/>
                    </a:cubicBezTo>
                    <a:lnTo>
                      <a:pt x="379" y="52793"/>
                    </a:lnTo>
                    <a:cubicBezTo>
                      <a:pt x="-386" y="55851"/>
                      <a:pt x="-386" y="59674"/>
                      <a:pt x="4202" y="61968"/>
                    </a:cubicBezTo>
                    <a:cubicBezTo>
                      <a:pt x="13377" y="66555"/>
                      <a:pt x="25610" y="85670"/>
                      <a:pt x="34785" y="90257"/>
                    </a:cubicBezTo>
                    <a:cubicBezTo>
                      <a:pt x="39373" y="92551"/>
                      <a:pt x="42431" y="96374"/>
                      <a:pt x="43196" y="100197"/>
                    </a:cubicBezTo>
                    <a:cubicBezTo>
                      <a:pt x="49312" y="99432"/>
                      <a:pt x="54664" y="98668"/>
                      <a:pt x="57723" y="1001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0" name="Vrije vorm: vorm 199">
                <a:extLst>
                  <a:ext uri="{FF2B5EF4-FFF2-40B4-BE49-F238E27FC236}">
                    <a16:creationId xmlns:a16="http://schemas.microsoft.com/office/drawing/2014/main" id="{0F2886A6-40A6-459C-8070-ACA6EB2BE3E6}"/>
                  </a:ext>
                </a:extLst>
              </p:cNvPr>
              <p:cNvSpPr/>
              <p:nvPr/>
            </p:nvSpPr>
            <p:spPr>
              <a:xfrm>
                <a:off x="3399702" y="3980079"/>
                <a:ext cx="105891" cy="106006"/>
              </a:xfrm>
              <a:custGeom>
                <a:avLst/>
                <a:gdLst>
                  <a:gd name="connsiteX0" fmla="*/ 57723 w 105891"/>
                  <a:gd name="connsiteY0" fmla="*/ 100197 h 106006"/>
                  <a:gd name="connsiteX1" fmla="*/ 82189 w 105891"/>
                  <a:gd name="connsiteY1" fmla="*/ 104020 h 106006"/>
                  <a:gd name="connsiteX2" fmla="*/ 94422 w 105891"/>
                  <a:gd name="connsiteY2" fmla="*/ 105549 h 106006"/>
                  <a:gd name="connsiteX3" fmla="*/ 91364 w 105891"/>
                  <a:gd name="connsiteY3" fmla="*/ 100197 h 106006"/>
                  <a:gd name="connsiteX4" fmla="*/ 97481 w 105891"/>
                  <a:gd name="connsiteY4" fmla="*/ 68849 h 106006"/>
                  <a:gd name="connsiteX5" fmla="*/ 100539 w 105891"/>
                  <a:gd name="connsiteY5" fmla="*/ 27562 h 106006"/>
                  <a:gd name="connsiteX6" fmla="*/ 105891 w 105891"/>
                  <a:gd name="connsiteY6" fmla="*/ 2330 h 106006"/>
                  <a:gd name="connsiteX7" fmla="*/ 105891 w 105891"/>
                  <a:gd name="connsiteY7" fmla="*/ 37 h 106006"/>
                  <a:gd name="connsiteX8" fmla="*/ 76837 w 105891"/>
                  <a:gd name="connsiteY8" fmla="*/ 11505 h 106006"/>
                  <a:gd name="connsiteX9" fmla="*/ 52370 w 105891"/>
                  <a:gd name="connsiteY9" fmla="*/ 16857 h 106006"/>
                  <a:gd name="connsiteX10" fmla="*/ 24846 w 105891"/>
                  <a:gd name="connsiteY10" fmla="*/ 28326 h 106006"/>
                  <a:gd name="connsiteX11" fmla="*/ 17200 w 105891"/>
                  <a:gd name="connsiteY11" fmla="*/ 43618 h 106006"/>
                  <a:gd name="connsiteX12" fmla="*/ 9554 w 105891"/>
                  <a:gd name="connsiteY12" fmla="*/ 50499 h 106006"/>
                  <a:gd name="connsiteX13" fmla="*/ 379 w 105891"/>
                  <a:gd name="connsiteY13" fmla="*/ 52793 h 106006"/>
                  <a:gd name="connsiteX14" fmla="*/ 4202 w 105891"/>
                  <a:gd name="connsiteY14" fmla="*/ 61968 h 106006"/>
                  <a:gd name="connsiteX15" fmla="*/ 34785 w 105891"/>
                  <a:gd name="connsiteY15" fmla="*/ 90257 h 106006"/>
                  <a:gd name="connsiteX16" fmla="*/ 43196 w 105891"/>
                  <a:gd name="connsiteY16" fmla="*/ 100197 h 106006"/>
                  <a:gd name="connsiteX17" fmla="*/ 57723 w 105891"/>
                  <a:gd name="connsiteY17" fmla="*/ 100197 h 10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891" h="106006">
                    <a:moveTo>
                      <a:pt x="57723" y="100197"/>
                    </a:moveTo>
                    <a:cubicBezTo>
                      <a:pt x="63075" y="103255"/>
                      <a:pt x="76837" y="100197"/>
                      <a:pt x="82189" y="104020"/>
                    </a:cubicBezTo>
                    <a:cubicBezTo>
                      <a:pt x="84483" y="106313"/>
                      <a:pt x="89071" y="106313"/>
                      <a:pt x="94422" y="105549"/>
                    </a:cubicBezTo>
                    <a:cubicBezTo>
                      <a:pt x="92893" y="103255"/>
                      <a:pt x="91364" y="101726"/>
                      <a:pt x="91364" y="100197"/>
                    </a:cubicBezTo>
                    <a:cubicBezTo>
                      <a:pt x="87541" y="93315"/>
                      <a:pt x="94422" y="79553"/>
                      <a:pt x="97481" y="68849"/>
                    </a:cubicBezTo>
                    <a:cubicBezTo>
                      <a:pt x="100539" y="58909"/>
                      <a:pt x="94422" y="33678"/>
                      <a:pt x="100539" y="27562"/>
                    </a:cubicBezTo>
                    <a:cubicBezTo>
                      <a:pt x="106656" y="21445"/>
                      <a:pt x="103598" y="17622"/>
                      <a:pt x="105891" y="2330"/>
                    </a:cubicBezTo>
                    <a:cubicBezTo>
                      <a:pt x="105891" y="1566"/>
                      <a:pt x="105891" y="801"/>
                      <a:pt x="105891" y="37"/>
                    </a:cubicBezTo>
                    <a:cubicBezTo>
                      <a:pt x="93658" y="-728"/>
                      <a:pt x="80660" y="10741"/>
                      <a:pt x="76837" y="11505"/>
                    </a:cubicBezTo>
                    <a:cubicBezTo>
                      <a:pt x="72250" y="12270"/>
                      <a:pt x="54664" y="7682"/>
                      <a:pt x="52370" y="16857"/>
                    </a:cubicBezTo>
                    <a:cubicBezTo>
                      <a:pt x="50077" y="26032"/>
                      <a:pt x="39373" y="27562"/>
                      <a:pt x="24846" y="28326"/>
                    </a:cubicBezTo>
                    <a:cubicBezTo>
                      <a:pt x="10319" y="29091"/>
                      <a:pt x="17964" y="41324"/>
                      <a:pt x="17200" y="43618"/>
                    </a:cubicBezTo>
                    <a:cubicBezTo>
                      <a:pt x="16435" y="45911"/>
                      <a:pt x="9554" y="50499"/>
                      <a:pt x="9554" y="50499"/>
                    </a:cubicBezTo>
                    <a:lnTo>
                      <a:pt x="379" y="52793"/>
                    </a:lnTo>
                    <a:cubicBezTo>
                      <a:pt x="-386" y="55851"/>
                      <a:pt x="-386" y="59674"/>
                      <a:pt x="4202" y="61968"/>
                    </a:cubicBezTo>
                    <a:cubicBezTo>
                      <a:pt x="13377" y="66555"/>
                      <a:pt x="25610" y="85670"/>
                      <a:pt x="34785" y="90257"/>
                    </a:cubicBezTo>
                    <a:cubicBezTo>
                      <a:pt x="39373" y="92551"/>
                      <a:pt x="42431" y="96374"/>
                      <a:pt x="43196" y="100197"/>
                    </a:cubicBezTo>
                    <a:cubicBezTo>
                      <a:pt x="49312" y="99432"/>
                      <a:pt x="54664" y="98668"/>
                      <a:pt x="57723" y="1001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36413" y="4223128"/>
              <a:ext cx="989295" cy="983376"/>
              <a:chOff x="3736413" y="4223128"/>
              <a:chExt cx="989295" cy="983376"/>
            </a:xfrm>
            <a:solidFill>
              <a:srgbClr val="868889"/>
            </a:solidFill>
          </p:grpSpPr>
          <p:sp>
            <p:nvSpPr>
              <p:cNvPr id="202" name="Vrije vorm: vorm 201">
                <a:extLst>
                  <a:ext uri="{FF2B5EF4-FFF2-40B4-BE49-F238E27FC236}">
                    <a16:creationId xmlns:a16="http://schemas.microsoft.com/office/drawing/2014/main" id="{E6820498-5ED6-42DA-A083-E8C1D2F837C6}"/>
                  </a:ext>
                </a:extLst>
              </p:cNvPr>
              <p:cNvSpPr/>
              <p:nvPr/>
            </p:nvSpPr>
            <p:spPr>
              <a:xfrm>
                <a:off x="3736413" y="4223128"/>
                <a:ext cx="989295" cy="983376"/>
              </a:xfrm>
              <a:custGeom>
                <a:avLst/>
                <a:gdLst>
                  <a:gd name="connsiteX0" fmla="*/ 528410 w 989295"/>
                  <a:gd name="connsiteY0" fmla="*/ 975730 h 983376"/>
                  <a:gd name="connsiteX1" fmla="*/ 547524 w 989295"/>
                  <a:gd name="connsiteY1" fmla="*/ 945912 h 983376"/>
                  <a:gd name="connsiteX2" fmla="*/ 560522 w 989295"/>
                  <a:gd name="connsiteY2" fmla="*/ 916093 h 983376"/>
                  <a:gd name="connsiteX3" fmla="*/ 573520 w 989295"/>
                  <a:gd name="connsiteY3" fmla="*/ 890097 h 983376"/>
                  <a:gd name="connsiteX4" fmla="*/ 574284 w 989295"/>
                  <a:gd name="connsiteY4" fmla="*/ 912270 h 983376"/>
                  <a:gd name="connsiteX5" fmla="*/ 575813 w 989295"/>
                  <a:gd name="connsiteY5" fmla="*/ 920680 h 983376"/>
                  <a:gd name="connsiteX6" fmla="*/ 607926 w 989295"/>
                  <a:gd name="connsiteY6" fmla="*/ 873277 h 983376"/>
                  <a:gd name="connsiteX7" fmla="*/ 633157 w 989295"/>
                  <a:gd name="connsiteY7" fmla="*/ 847281 h 983376"/>
                  <a:gd name="connsiteX8" fmla="*/ 640038 w 989295"/>
                  <a:gd name="connsiteY8" fmla="*/ 812110 h 983376"/>
                  <a:gd name="connsiteX9" fmla="*/ 640803 w 989295"/>
                  <a:gd name="connsiteY9" fmla="*/ 776175 h 983376"/>
                  <a:gd name="connsiteX10" fmla="*/ 648449 w 989295"/>
                  <a:gd name="connsiteY10" fmla="*/ 758589 h 983376"/>
                  <a:gd name="connsiteX11" fmla="*/ 679796 w 989295"/>
                  <a:gd name="connsiteY11" fmla="*/ 735652 h 983376"/>
                  <a:gd name="connsiteX12" fmla="*/ 712673 w 989295"/>
                  <a:gd name="connsiteY12" fmla="*/ 721889 h 983376"/>
                  <a:gd name="connsiteX13" fmla="*/ 726436 w 989295"/>
                  <a:gd name="connsiteY13" fmla="*/ 714243 h 983376"/>
                  <a:gd name="connsiteX14" fmla="*/ 745550 w 989295"/>
                  <a:gd name="connsiteY14" fmla="*/ 699717 h 983376"/>
                  <a:gd name="connsiteX15" fmla="*/ 786838 w 989295"/>
                  <a:gd name="connsiteY15" fmla="*/ 700481 h 983376"/>
                  <a:gd name="connsiteX16" fmla="*/ 809011 w 989295"/>
                  <a:gd name="connsiteY16" fmla="*/ 693600 h 983376"/>
                  <a:gd name="connsiteX17" fmla="*/ 822773 w 989295"/>
                  <a:gd name="connsiteY17" fmla="*/ 679073 h 983376"/>
                  <a:gd name="connsiteX18" fmla="*/ 833477 w 989295"/>
                  <a:gd name="connsiteY18" fmla="*/ 666075 h 983376"/>
                  <a:gd name="connsiteX19" fmla="*/ 843417 w 989295"/>
                  <a:gd name="connsiteY19" fmla="*/ 643902 h 983376"/>
                  <a:gd name="connsiteX20" fmla="*/ 853356 w 989295"/>
                  <a:gd name="connsiteY20" fmla="*/ 620965 h 983376"/>
                  <a:gd name="connsiteX21" fmla="*/ 862532 w 989295"/>
                  <a:gd name="connsiteY21" fmla="*/ 607967 h 983376"/>
                  <a:gd name="connsiteX22" fmla="*/ 866354 w 989295"/>
                  <a:gd name="connsiteY22" fmla="*/ 578148 h 983376"/>
                  <a:gd name="connsiteX23" fmla="*/ 879352 w 989295"/>
                  <a:gd name="connsiteY23" fmla="*/ 565150 h 983376"/>
                  <a:gd name="connsiteX24" fmla="*/ 882410 w 989295"/>
                  <a:gd name="connsiteY24" fmla="*/ 535332 h 983376"/>
                  <a:gd name="connsiteX25" fmla="*/ 882410 w 989295"/>
                  <a:gd name="connsiteY25" fmla="*/ 487928 h 983376"/>
                  <a:gd name="connsiteX26" fmla="*/ 887763 w 989295"/>
                  <a:gd name="connsiteY26" fmla="*/ 452757 h 983376"/>
                  <a:gd name="connsiteX27" fmla="*/ 886233 w 989295"/>
                  <a:gd name="connsiteY27" fmla="*/ 442817 h 983376"/>
                  <a:gd name="connsiteX28" fmla="*/ 890821 w 989295"/>
                  <a:gd name="connsiteY28" fmla="*/ 435936 h 983376"/>
                  <a:gd name="connsiteX29" fmla="*/ 906112 w 989295"/>
                  <a:gd name="connsiteY29" fmla="*/ 440524 h 983376"/>
                  <a:gd name="connsiteX30" fmla="*/ 925992 w 989295"/>
                  <a:gd name="connsiteY30" fmla="*/ 403059 h 983376"/>
                  <a:gd name="connsiteX31" fmla="*/ 949694 w 989295"/>
                  <a:gd name="connsiteY31" fmla="*/ 385474 h 983376"/>
                  <a:gd name="connsiteX32" fmla="*/ 984865 w 989295"/>
                  <a:gd name="connsiteY32" fmla="*/ 337305 h 983376"/>
                  <a:gd name="connsiteX33" fmla="*/ 979512 w 989295"/>
                  <a:gd name="connsiteY33" fmla="*/ 266963 h 983376"/>
                  <a:gd name="connsiteX34" fmla="*/ 958104 w 989295"/>
                  <a:gd name="connsiteY34" fmla="*/ 253201 h 983376"/>
                  <a:gd name="connsiteX35" fmla="*/ 898466 w 989295"/>
                  <a:gd name="connsiteY35" fmla="*/ 221853 h 983376"/>
                  <a:gd name="connsiteX36" fmla="*/ 825067 w 989295"/>
                  <a:gd name="connsiteY36" fmla="*/ 199680 h 983376"/>
                  <a:gd name="connsiteX37" fmla="*/ 776134 w 989295"/>
                  <a:gd name="connsiteY37" fmla="*/ 188212 h 983376"/>
                  <a:gd name="connsiteX38" fmla="*/ 743257 w 989295"/>
                  <a:gd name="connsiteY38" fmla="*/ 203503 h 983376"/>
                  <a:gd name="connsiteX39" fmla="*/ 748609 w 989295"/>
                  <a:gd name="connsiteY39" fmla="*/ 180566 h 983376"/>
                  <a:gd name="connsiteX40" fmla="*/ 689736 w 989295"/>
                  <a:gd name="connsiteY40" fmla="*/ 146160 h 983376"/>
                  <a:gd name="connsiteX41" fmla="*/ 653036 w 989295"/>
                  <a:gd name="connsiteY41" fmla="*/ 156864 h 983376"/>
                  <a:gd name="connsiteX42" fmla="*/ 635451 w 989295"/>
                  <a:gd name="connsiteY42" fmla="*/ 168333 h 983376"/>
                  <a:gd name="connsiteX43" fmla="*/ 622453 w 989295"/>
                  <a:gd name="connsiteY43" fmla="*/ 169097 h 983376"/>
                  <a:gd name="connsiteX44" fmla="*/ 643861 w 989295"/>
                  <a:gd name="connsiteY44" fmla="*/ 140808 h 983376"/>
                  <a:gd name="connsiteX45" fmla="*/ 593399 w 989295"/>
                  <a:gd name="connsiteY45" fmla="*/ 127810 h 983376"/>
                  <a:gd name="connsiteX46" fmla="*/ 577343 w 989295"/>
                  <a:gd name="connsiteY46" fmla="*/ 146924 h 983376"/>
                  <a:gd name="connsiteX47" fmla="*/ 584224 w 989295"/>
                  <a:gd name="connsiteY47" fmla="*/ 127045 h 983376"/>
                  <a:gd name="connsiteX48" fmla="*/ 609455 w 989295"/>
                  <a:gd name="connsiteY48" fmla="*/ 97227 h 983376"/>
                  <a:gd name="connsiteX49" fmla="*/ 588811 w 989295"/>
                  <a:gd name="connsiteY49" fmla="*/ 71231 h 983376"/>
                  <a:gd name="connsiteX50" fmla="*/ 571226 w 989295"/>
                  <a:gd name="connsiteY50" fmla="*/ 24591 h 983376"/>
                  <a:gd name="connsiteX51" fmla="*/ 541407 w 989295"/>
                  <a:gd name="connsiteY51" fmla="*/ 63585 h 983376"/>
                  <a:gd name="connsiteX52" fmla="*/ 515412 w 989295"/>
                  <a:gd name="connsiteY52" fmla="*/ 74289 h 983376"/>
                  <a:gd name="connsiteX53" fmla="*/ 490945 w 989295"/>
                  <a:gd name="connsiteY53" fmla="*/ 66643 h 983376"/>
                  <a:gd name="connsiteX54" fmla="*/ 463420 w 989295"/>
                  <a:gd name="connsiteY54" fmla="*/ 65879 h 983376"/>
                  <a:gd name="connsiteX55" fmla="*/ 452716 w 989295"/>
                  <a:gd name="connsiteY55" fmla="*/ 81170 h 983376"/>
                  <a:gd name="connsiteX56" fmla="*/ 422897 w 989295"/>
                  <a:gd name="connsiteY56" fmla="*/ 80406 h 983376"/>
                  <a:gd name="connsiteX57" fmla="*/ 409899 w 989295"/>
                  <a:gd name="connsiteY57" fmla="*/ 86522 h 983376"/>
                  <a:gd name="connsiteX58" fmla="*/ 393079 w 989295"/>
                  <a:gd name="connsiteY58" fmla="*/ 92639 h 983376"/>
                  <a:gd name="connsiteX59" fmla="*/ 366318 w 989295"/>
                  <a:gd name="connsiteY59" fmla="*/ 84229 h 983376"/>
                  <a:gd name="connsiteX60" fmla="*/ 360966 w 989295"/>
                  <a:gd name="connsiteY60" fmla="*/ 41412 h 983376"/>
                  <a:gd name="connsiteX61" fmla="*/ 358672 w 989295"/>
                  <a:gd name="connsiteY61" fmla="*/ 20768 h 983376"/>
                  <a:gd name="connsiteX62" fmla="*/ 347968 w 989295"/>
                  <a:gd name="connsiteY62" fmla="*/ 125 h 983376"/>
                  <a:gd name="connsiteX63" fmla="*/ 331912 w 989295"/>
                  <a:gd name="connsiteY63" fmla="*/ 13887 h 983376"/>
                  <a:gd name="connsiteX64" fmla="*/ 301329 w 989295"/>
                  <a:gd name="connsiteY64" fmla="*/ 25356 h 983376"/>
                  <a:gd name="connsiteX65" fmla="*/ 283744 w 989295"/>
                  <a:gd name="connsiteY65" fmla="*/ 34531 h 983376"/>
                  <a:gd name="connsiteX66" fmla="*/ 273804 w 989295"/>
                  <a:gd name="connsiteY66" fmla="*/ 33766 h 983376"/>
                  <a:gd name="connsiteX67" fmla="*/ 252396 w 989295"/>
                  <a:gd name="connsiteY67" fmla="*/ 26120 h 983376"/>
                  <a:gd name="connsiteX68" fmla="*/ 235575 w 989295"/>
                  <a:gd name="connsiteY68" fmla="*/ 29179 h 983376"/>
                  <a:gd name="connsiteX69" fmla="*/ 245514 w 989295"/>
                  <a:gd name="connsiteY69" fmla="*/ 47529 h 983376"/>
                  <a:gd name="connsiteX70" fmla="*/ 252396 w 989295"/>
                  <a:gd name="connsiteY70" fmla="*/ 62820 h 983376"/>
                  <a:gd name="connsiteX71" fmla="*/ 265393 w 989295"/>
                  <a:gd name="connsiteY71" fmla="*/ 65879 h 983376"/>
                  <a:gd name="connsiteX72" fmla="*/ 262335 w 989295"/>
                  <a:gd name="connsiteY72" fmla="*/ 75818 h 983376"/>
                  <a:gd name="connsiteX73" fmla="*/ 247808 w 989295"/>
                  <a:gd name="connsiteY73" fmla="*/ 88816 h 983376"/>
                  <a:gd name="connsiteX74" fmla="*/ 230987 w 989295"/>
                  <a:gd name="connsiteY74" fmla="*/ 96462 h 983376"/>
                  <a:gd name="connsiteX75" fmla="*/ 213402 w 989295"/>
                  <a:gd name="connsiteY75" fmla="*/ 104872 h 983376"/>
                  <a:gd name="connsiteX76" fmla="*/ 199640 w 989295"/>
                  <a:gd name="connsiteY76" fmla="*/ 107166 h 983376"/>
                  <a:gd name="connsiteX77" fmla="*/ 184348 w 989295"/>
                  <a:gd name="connsiteY77" fmla="*/ 101049 h 983376"/>
                  <a:gd name="connsiteX78" fmla="*/ 165233 w 989295"/>
                  <a:gd name="connsiteY78" fmla="*/ 76583 h 983376"/>
                  <a:gd name="connsiteX79" fmla="*/ 140767 w 989295"/>
                  <a:gd name="connsiteY79" fmla="*/ 83464 h 983376"/>
                  <a:gd name="connsiteX80" fmla="*/ 103302 w 989295"/>
                  <a:gd name="connsiteY80" fmla="*/ 86522 h 983376"/>
                  <a:gd name="connsiteX81" fmla="*/ 109419 w 989295"/>
                  <a:gd name="connsiteY81" fmla="*/ 99520 h 983376"/>
                  <a:gd name="connsiteX82" fmla="*/ 114771 w 989295"/>
                  <a:gd name="connsiteY82" fmla="*/ 109460 h 983376"/>
                  <a:gd name="connsiteX83" fmla="*/ 97950 w 989295"/>
                  <a:gd name="connsiteY83" fmla="*/ 122458 h 983376"/>
                  <a:gd name="connsiteX84" fmla="*/ 114006 w 989295"/>
                  <a:gd name="connsiteY84" fmla="*/ 161451 h 983376"/>
                  <a:gd name="connsiteX85" fmla="*/ 108654 w 989295"/>
                  <a:gd name="connsiteY85" fmla="*/ 194328 h 983376"/>
                  <a:gd name="connsiteX86" fmla="*/ 98715 w 989295"/>
                  <a:gd name="connsiteY86" fmla="*/ 227205 h 983376"/>
                  <a:gd name="connsiteX87" fmla="*/ 77307 w 989295"/>
                  <a:gd name="connsiteY87" fmla="*/ 228734 h 983376"/>
                  <a:gd name="connsiteX88" fmla="*/ 46723 w 989295"/>
                  <a:gd name="connsiteY88" fmla="*/ 239439 h 983376"/>
                  <a:gd name="connsiteX89" fmla="*/ 24550 w 989295"/>
                  <a:gd name="connsiteY89" fmla="*/ 253966 h 983376"/>
                  <a:gd name="connsiteX90" fmla="*/ 16140 w 989295"/>
                  <a:gd name="connsiteY90" fmla="*/ 276903 h 983376"/>
                  <a:gd name="connsiteX91" fmla="*/ 5436 w 989295"/>
                  <a:gd name="connsiteY91" fmla="*/ 289901 h 983376"/>
                  <a:gd name="connsiteX92" fmla="*/ 1613 w 989295"/>
                  <a:gd name="connsiteY92" fmla="*/ 305957 h 983376"/>
                  <a:gd name="connsiteX93" fmla="*/ 8494 w 989295"/>
                  <a:gd name="connsiteY93" fmla="*/ 326601 h 983376"/>
                  <a:gd name="connsiteX94" fmla="*/ 19198 w 989295"/>
                  <a:gd name="connsiteY94" fmla="*/ 347244 h 983376"/>
                  <a:gd name="connsiteX95" fmla="*/ 31432 w 989295"/>
                  <a:gd name="connsiteY95" fmla="*/ 356420 h 983376"/>
                  <a:gd name="connsiteX96" fmla="*/ 44430 w 989295"/>
                  <a:gd name="connsiteY96" fmla="*/ 370182 h 983376"/>
                  <a:gd name="connsiteX97" fmla="*/ 71190 w 989295"/>
                  <a:gd name="connsiteY97" fmla="*/ 366359 h 983376"/>
                  <a:gd name="connsiteX98" fmla="*/ 81894 w 989295"/>
                  <a:gd name="connsiteY98" fmla="*/ 364065 h 983376"/>
                  <a:gd name="connsiteX99" fmla="*/ 88011 w 989295"/>
                  <a:gd name="connsiteY99" fmla="*/ 395413 h 983376"/>
                  <a:gd name="connsiteX100" fmla="*/ 120888 w 989295"/>
                  <a:gd name="connsiteY100" fmla="*/ 396178 h 983376"/>
                  <a:gd name="connsiteX101" fmla="*/ 142296 w 989295"/>
                  <a:gd name="connsiteY101" fmla="*/ 390826 h 983376"/>
                  <a:gd name="connsiteX102" fmla="*/ 163704 w 989295"/>
                  <a:gd name="connsiteY102" fmla="*/ 380122 h 983376"/>
                  <a:gd name="connsiteX103" fmla="*/ 193523 w 989295"/>
                  <a:gd name="connsiteY103" fmla="*/ 367124 h 983376"/>
                  <a:gd name="connsiteX104" fmla="*/ 217225 w 989295"/>
                  <a:gd name="connsiteY104" fmla="*/ 368653 h 983376"/>
                  <a:gd name="connsiteX105" fmla="*/ 225635 w 989295"/>
                  <a:gd name="connsiteY105" fmla="*/ 416057 h 983376"/>
                  <a:gd name="connsiteX106" fmla="*/ 255454 w 989295"/>
                  <a:gd name="connsiteY106" fmla="*/ 433642 h 983376"/>
                  <a:gd name="connsiteX107" fmla="*/ 273039 w 989295"/>
                  <a:gd name="connsiteY107" fmla="*/ 437465 h 983376"/>
                  <a:gd name="connsiteX108" fmla="*/ 283744 w 989295"/>
                  <a:gd name="connsiteY108" fmla="*/ 445876 h 983376"/>
                  <a:gd name="connsiteX109" fmla="*/ 304387 w 989295"/>
                  <a:gd name="connsiteY109" fmla="*/ 455050 h 983376"/>
                  <a:gd name="connsiteX110" fmla="*/ 331912 w 989295"/>
                  <a:gd name="connsiteY110" fmla="*/ 461167 h 983376"/>
                  <a:gd name="connsiteX111" fmla="*/ 341852 w 989295"/>
                  <a:gd name="connsiteY111" fmla="*/ 477988 h 983376"/>
                  <a:gd name="connsiteX112" fmla="*/ 345674 w 989295"/>
                  <a:gd name="connsiteY112" fmla="*/ 496338 h 983376"/>
                  <a:gd name="connsiteX113" fmla="*/ 348733 w 989295"/>
                  <a:gd name="connsiteY113" fmla="*/ 516217 h 983376"/>
                  <a:gd name="connsiteX114" fmla="*/ 376258 w 989295"/>
                  <a:gd name="connsiteY114" fmla="*/ 528450 h 983376"/>
                  <a:gd name="connsiteX115" fmla="*/ 396901 w 989295"/>
                  <a:gd name="connsiteY115" fmla="*/ 540684 h 983376"/>
                  <a:gd name="connsiteX116" fmla="*/ 411428 w 989295"/>
                  <a:gd name="connsiteY116" fmla="*/ 564386 h 983376"/>
                  <a:gd name="connsiteX117" fmla="*/ 408370 w 989295"/>
                  <a:gd name="connsiteY117" fmla="*/ 595733 h 983376"/>
                  <a:gd name="connsiteX118" fmla="*/ 400724 w 989295"/>
                  <a:gd name="connsiteY118" fmla="*/ 612554 h 983376"/>
                  <a:gd name="connsiteX119" fmla="*/ 401489 w 989295"/>
                  <a:gd name="connsiteY119" fmla="*/ 625552 h 983376"/>
                  <a:gd name="connsiteX120" fmla="*/ 406077 w 989295"/>
                  <a:gd name="connsiteY120" fmla="*/ 655371 h 983376"/>
                  <a:gd name="connsiteX121" fmla="*/ 419074 w 989295"/>
                  <a:gd name="connsiteY121" fmla="*/ 675250 h 983376"/>
                  <a:gd name="connsiteX122" fmla="*/ 440483 w 989295"/>
                  <a:gd name="connsiteY122" fmla="*/ 677544 h 983376"/>
                  <a:gd name="connsiteX123" fmla="*/ 458068 w 989295"/>
                  <a:gd name="connsiteY123" fmla="*/ 698187 h 983376"/>
                  <a:gd name="connsiteX124" fmla="*/ 470301 w 989295"/>
                  <a:gd name="connsiteY124" fmla="*/ 724948 h 983376"/>
                  <a:gd name="connsiteX125" fmla="*/ 490945 w 989295"/>
                  <a:gd name="connsiteY125" fmla="*/ 720360 h 983376"/>
                  <a:gd name="connsiteX126" fmla="*/ 488651 w 989295"/>
                  <a:gd name="connsiteY126" fmla="*/ 763941 h 983376"/>
                  <a:gd name="connsiteX127" fmla="*/ 504707 w 989295"/>
                  <a:gd name="connsiteY127" fmla="*/ 764706 h 983376"/>
                  <a:gd name="connsiteX128" fmla="*/ 509295 w 989295"/>
                  <a:gd name="connsiteY128" fmla="*/ 801406 h 983376"/>
                  <a:gd name="connsiteX129" fmla="*/ 478712 w 989295"/>
                  <a:gd name="connsiteY129" fmla="*/ 817462 h 983376"/>
                  <a:gd name="connsiteX130" fmla="*/ 435131 w 989295"/>
                  <a:gd name="connsiteY130" fmla="*/ 861808 h 983376"/>
                  <a:gd name="connsiteX131" fmla="*/ 412958 w 989295"/>
                  <a:gd name="connsiteY131" fmla="*/ 887039 h 983376"/>
                  <a:gd name="connsiteX132" fmla="*/ 420604 w 989295"/>
                  <a:gd name="connsiteY132" fmla="*/ 886274 h 983376"/>
                  <a:gd name="connsiteX133" fmla="*/ 442012 w 989295"/>
                  <a:gd name="connsiteY133" fmla="*/ 893920 h 983376"/>
                  <a:gd name="connsiteX134" fmla="*/ 453480 w 989295"/>
                  <a:gd name="connsiteY134" fmla="*/ 910741 h 983376"/>
                  <a:gd name="connsiteX135" fmla="*/ 467243 w 989295"/>
                  <a:gd name="connsiteY135" fmla="*/ 906918 h 983376"/>
                  <a:gd name="connsiteX136" fmla="*/ 495532 w 989295"/>
                  <a:gd name="connsiteY136" fmla="*/ 927562 h 983376"/>
                  <a:gd name="connsiteX137" fmla="*/ 512353 w 989295"/>
                  <a:gd name="connsiteY137" fmla="*/ 946676 h 983376"/>
                  <a:gd name="connsiteX138" fmla="*/ 514647 w 989295"/>
                  <a:gd name="connsiteY138" fmla="*/ 983376 h 983376"/>
                  <a:gd name="connsiteX139" fmla="*/ 528410 w 989295"/>
                  <a:gd name="connsiteY139" fmla="*/ 975730 h 9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989295" h="983376">
                    <a:moveTo>
                      <a:pt x="528410" y="975730"/>
                    </a:moveTo>
                    <a:cubicBezTo>
                      <a:pt x="543701" y="965026"/>
                      <a:pt x="539878" y="958145"/>
                      <a:pt x="547524" y="945912"/>
                    </a:cubicBezTo>
                    <a:cubicBezTo>
                      <a:pt x="554405" y="932914"/>
                      <a:pt x="548288" y="927562"/>
                      <a:pt x="560522" y="916093"/>
                    </a:cubicBezTo>
                    <a:cubicBezTo>
                      <a:pt x="572755" y="904624"/>
                      <a:pt x="558228" y="896979"/>
                      <a:pt x="573520" y="890097"/>
                    </a:cubicBezTo>
                    <a:cubicBezTo>
                      <a:pt x="588811" y="883216"/>
                      <a:pt x="586517" y="896214"/>
                      <a:pt x="574284" y="912270"/>
                    </a:cubicBezTo>
                    <a:cubicBezTo>
                      <a:pt x="561286" y="927562"/>
                      <a:pt x="558993" y="932149"/>
                      <a:pt x="575813" y="920680"/>
                    </a:cubicBezTo>
                    <a:cubicBezTo>
                      <a:pt x="592634" y="909212"/>
                      <a:pt x="598751" y="892391"/>
                      <a:pt x="607926" y="873277"/>
                    </a:cubicBezTo>
                    <a:cubicBezTo>
                      <a:pt x="617101" y="854162"/>
                      <a:pt x="624747" y="848810"/>
                      <a:pt x="633157" y="847281"/>
                    </a:cubicBezTo>
                    <a:cubicBezTo>
                      <a:pt x="641567" y="846516"/>
                      <a:pt x="641567" y="826637"/>
                      <a:pt x="640038" y="812110"/>
                    </a:cubicBezTo>
                    <a:cubicBezTo>
                      <a:pt x="639274" y="798347"/>
                      <a:pt x="634686" y="785350"/>
                      <a:pt x="640803" y="776175"/>
                    </a:cubicBezTo>
                    <a:cubicBezTo>
                      <a:pt x="646920" y="767000"/>
                      <a:pt x="640803" y="758589"/>
                      <a:pt x="648449" y="758589"/>
                    </a:cubicBezTo>
                    <a:cubicBezTo>
                      <a:pt x="656094" y="758589"/>
                      <a:pt x="667563" y="747121"/>
                      <a:pt x="679796" y="735652"/>
                    </a:cubicBezTo>
                    <a:cubicBezTo>
                      <a:pt x="692030" y="724183"/>
                      <a:pt x="699676" y="722654"/>
                      <a:pt x="712673" y="721889"/>
                    </a:cubicBezTo>
                    <a:cubicBezTo>
                      <a:pt x="725671" y="721125"/>
                      <a:pt x="718026" y="716537"/>
                      <a:pt x="726436" y="714243"/>
                    </a:cubicBezTo>
                    <a:cubicBezTo>
                      <a:pt x="734846" y="711950"/>
                      <a:pt x="740198" y="704304"/>
                      <a:pt x="745550" y="699717"/>
                    </a:cubicBezTo>
                    <a:cubicBezTo>
                      <a:pt x="750902" y="695129"/>
                      <a:pt x="773840" y="700481"/>
                      <a:pt x="786838" y="700481"/>
                    </a:cubicBezTo>
                    <a:cubicBezTo>
                      <a:pt x="799836" y="700481"/>
                      <a:pt x="809011" y="701246"/>
                      <a:pt x="809011" y="693600"/>
                    </a:cubicBezTo>
                    <a:cubicBezTo>
                      <a:pt x="809011" y="685190"/>
                      <a:pt x="815127" y="679073"/>
                      <a:pt x="822773" y="679073"/>
                    </a:cubicBezTo>
                    <a:cubicBezTo>
                      <a:pt x="830419" y="679073"/>
                      <a:pt x="833477" y="676779"/>
                      <a:pt x="833477" y="666075"/>
                    </a:cubicBezTo>
                    <a:cubicBezTo>
                      <a:pt x="833477" y="655371"/>
                      <a:pt x="836536" y="648490"/>
                      <a:pt x="843417" y="643902"/>
                    </a:cubicBezTo>
                    <a:cubicBezTo>
                      <a:pt x="850298" y="639315"/>
                      <a:pt x="851063" y="628611"/>
                      <a:pt x="853356" y="620965"/>
                    </a:cubicBezTo>
                    <a:cubicBezTo>
                      <a:pt x="855650" y="614084"/>
                      <a:pt x="862532" y="617906"/>
                      <a:pt x="862532" y="607967"/>
                    </a:cubicBezTo>
                    <a:cubicBezTo>
                      <a:pt x="862532" y="598027"/>
                      <a:pt x="866354" y="586559"/>
                      <a:pt x="866354" y="578148"/>
                    </a:cubicBezTo>
                    <a:cubicBezTo>
                      <a:pt x="866354" y="569738"/>
                      <a:pt x="875529" y="571267"/>
                      <a:pt x="879352" y="565150"/>
                    </a:cubicBezTo>
                    <a:cubicBezTo>
                      <a:pt x="883175" y="559034"/>
                      <a:pt x="876294" y="551388"/>
                      <a:pt x="882410" y="535332"/>
                    </a:cubicBezTo>
                    <a:cubicBezTo>
                      <a:pt x="888527" y="518511"/>
                      <a:pt x="882410" y="503219"/>
                      <a:pt x="882410" y="487928"/>
                    </a:cubicBezTo>
                    <a:cubicBezTo>
                      <a:pt x="882410" y="472636"/>
                      <a:pt x="882410" y="457344"/>
                      <a:pt x="887763" y="452757"/>
                    </a:cubicBezTo>
                    <a:cubicBezTo>
                      <a:pt x="893115" y="448169"/>
                      <a:pt x="890821" y="445111"/>
                      <a:pt x="886233" y="442817"/>
                    </a:cubicBezTo>
                    <a:cubicBezTo>
                      <a:pt x="881646" y="440524"/>
                      <a:pt x="886998" y="434407"/>
                      <a:pt x="890821" y="435936"/>
                    </a:cubicBezTo>
                    <a:cubicBezTo>
                      <a:pt x="894644" y="436701"/>
                      <a:pt x="899231" y="445111"/>
                      <a:pt x="906112" y="440524"/>
                    </a:cubicBezTo>
                    <a:cubicBezTo>
                      <a:pt x="912994" y="435936"/>
                      <a:pt x="919875" y="417586"/>
                      <a:pt x="925992" y="403059"/>
                    </a:cubicBezTo>
                    <a:cubicBezTo>
                      <a:pt x="932108" y="387767"/>
                      <a:pt x="942048" y="388532"/>
                      <a:pt x="949694" y="385474"/>
                    </a:cubicBezTo>
                    <a:cubicBezTo>
                      <a:pt x="957339" y="382415"/>
                      <a:pt x="974160" y="364065"/>
                      <a:pt x="984865" y="337305"/>
                    </a:cubicBezTo>
                    <a:cubicBezTo>
                      <a:pt x="995568" y="311309"/>
                      <a:pt x="984100" y="285314"/>
                      <a:pt x="979512" y="266963"/>
                    </a:cubicBezTo>
                    <a:cubicBezTo>
                      <a:pt x="974925" y="248614"/>
                      <a:pt x="968808" y="252436"/>
                      <a:pt x="958104" y="253201"/>
                    </a:cubicBezTo>
                    <a:cubicBezTo>
                      <a:pt x="947400" y="253966"/>
                      <a:pt x="925992" y="250907"/>
                      <a:pt x="898466" y="221853"/>
                    </a:cubicBezTo>
                    <a:cubicBezTo>
                      <a:pt x="870942" y="192799"/>
                      <a:pt x="843417" y="195093"/>
                      <a:pt x="825067" y="199680"/>
                    </a:cubicBezTo>
                    <a:cubicBezTo>
                      <a:pt x="806717" y="204268"/>
                      <a:pt x="787602" y="191270"/>
                      <a:pt x="776134" y="188212"/>
                    </a:cubicBezTo>
                    <a:cubicBezTo>
                      <a:pt x="763900" y="185153"/>
                      <a:pt x="752432" y="200445"/>
                      <a:pt x="743257" y="203503"/>
                    </a:cubicBezTo>
                    <a:cubicBezTo>
                      <a:pt x="734082" y="206562"/>
                      <a:pt x="747844" y="190505"/>
                      <a:pt x="748609" y="180566"/>
                    </a:cubicBezTo>
                    <a:cubicBezTo>
                      <a:pt x="749373" y="170626"/>
                      <a:pt x="715732" y="156099"/>
                      <a:pt x="689736" y="146160"/>
                    </a:cubicBezTo>
                    <a:cubicBezTo>
                      <a:pt x="664505" y="136220"/>
                      <a:pt x="653036" y="141572"/>
                      <a:pt x="653036" y="156864"/>
                    </a:cubicBezTo>
                    <a:cubicBezTo>
                      <a:pt x="653036" y="172155"/>
                      <a:pt x="643097" y="152276"/>
                      <a:pt x="635451" y="168333"/>
                    </a:cubicBezTo>
                    <a:cubicBezTo>
                      <a:pt x="627805" y="185153"/>
                      <a:pt x="613278" y="174449"/>
                      <a:pt x="622453" y="169097"/>
                    </a:cubicBezTo>
                    <a:cubicBezTo>
                      <a:pt x="631628" y="163745"/>
                      <a:pt x="640803" y="151512"/>
                      <a:pt x="643861" y="140808"/>
                    </a:cubicBezTo>
                    <a:cubicBezTo>
                      <a:pt x="646920" y="130868"/>
                      <a:pt x="607161" y="122458"/>
                      <a:pt x="593399" y="127810"/>
                    </a:cubicBezTo>
                    <a:cubicBezTo>
                      <a:pt x="579636" y="133162"/>
                      <a:pt x="588047" y="152276"/>
                      <a:pt x="577343" y="146924"/>
                    </a:cubicBezTo>
                    <a:cubicBezTo>
                      <a:pt x="566639" y="140808"/>
                      <a:pt x="575049" y="126281"/>
                      <a:pt x="584224" y="127045"/>
                    </a:cubicBezTo>
                    <a:cubicBezTo>
                      <a:pt x="593399" y="127810"/>
                      <a:pt x="603338" y="109460"/>
                      <a:pt x="609455" y="97227"/>
                    </a:cubicBezTo>
                    <a:cubicBezTo>
                      <a:pt x="615572" y="84229"/>
                      <a:pt x="598751" y="81935"/>
                      <a:pt x="588811" y="71231"/>
                    </a:cubicBezTo>
                    <a:cubicBezTo>
                      <a:pt x="578872" y="60527"/>
                      <a:pt x="581166" y="29179"/>
                      <a:pt x="571226" y="24591"/>
                    </a:cubicBezTo>
                    <a:cubicBezTo>
                      <a:pt x="560522" y="35295"/>
                      <a:pt x="545995" y="51352"/>
                      <a:pt x="541407" y="63585"/>
                    </a:cubicBezTo>
                    <a:cubicBezTo>
                      <a:pt x="536055" y="78877"/>
                      <a:pt x="529174" y="70466"/>
                      <a:pt x="515412" y="74289"/>
                    </a:cubicBezTo>
                    <a:cubicBezTo>
                      <a:pt x="500885" y="78877"/>
                      <a:pt x="494768" y="72760"/>
                      <a:pt x="490945" y="66643"/>
                    </a:cubicBezTo>
                    <a:cubicBezTo>
                      <a:pt x="487122" y="60527"/>
                      <a:pt x="472595" y="66643"/>
                      <a:pt x="463420" y="65879"/>
                    </a:cubicBezTo>
                    <a:cubicBezTo>
                      <a:pt x="453480" y="65114"/>
                      <a:pt x="459597" y="77347"/>
                      <a:pt x="452716" y="81170"/>
                    </a:cubicBezTo>
                    <a:cubicBezTo>
                      <a:pt x="445835" y="84993"/>
                      <a:pt x="429014" y="73525"/>
                      <a:pt x="422897" y="80406"/>
                    </a:cubicBezTo>
                    <a:cubicBezTo>
                      <a:pt x="416781" y="87287"/>
                      <a:pt x="412958" y="80406"/>
                      <a:pt x="409899" y="86522"/>
                    </a:cubicBezTo>
                    <a:cubicBezTo>
                      <a:pt x="406841" y="92639"/>
                      <a:pt x="396137" y="88816"/>
                      <a:pt x="393079" y="92639"/>
                    </a:cubicBezTo>
                    <a:cubicBezTo>
                      <a:pt x="390020" y="96462"/>
                      <a:pt x="379316" y="98756"/>
                      <a:pt x="366318" y="84229"/>
                    </a:cubicBezTo>
                    <a:cubicBezTo>
                      <a:pt x="352556" y="69702"/>
                      <a:pt x="354849" y="46000"/>
                      <a:pt x="360966" y="41412"/>
                    </a:cubicBezTo>
                    <a:cubicBezTo>
                      <a:pt x="367083" y="36825"/>
                      <a:pt x="367083" y="24591"/>
                      <a:pt x="358672" y="20768"/>
                    </a:cubicBezTo>
                    <a:cubicBezTo>
                      <a:pt x="350262" y="16946"/>
                      <a:pt x="358672" y="1654"/>
                      <a:pt x="347968" y="125"/>
                    </a:cubicBezTo>
                    <a:cubicBezTo>
                      <a:pt x="337264" y="-1404"/>
                      <a:pt x="338793" y="11593"/>
                      <a:pt x="331912" y="13887"/>
                    </a:cubicBezTo>
                    <a:cubicBezTo>
                      <a:pt x="325031" y="16181"/>
                      <a:pt x="308975" y="26885"/>
                      <a:pt x="301329" y="25356"/>
                    </a:cubicBezTo>
                    <a:cubicBezTo>
                      <a:pt x="293683" y="23827"/>
                      <a:pt x="283744" y="26885"/>
                      <a:pt x="283744" y="34531"/>
                    </a:cubicBezTo>
                    <a:cubicBezTo>
                      <a:pt x="283744" y="42177"/>
                      <a:pt x="275333" y="40648"/>
                      <a:pt x="273804" y="33766"/>
                    </a:cubicBezTo>
                    <a:cubicBezTo>
                      <a:pt x="272275" y="26885"/>
                      <a:pt x="256219" y="30708"/>
                      <a:pt x="252396" y="26120"/>
                    </a:cubicBezTo>
                    <a:cubicBezTo>
                      <a:pt x="247808" y="21533"/>
                      <a:pt x="227164" y="23827"/>
                      <a:pt x="235575" y="29179"/>
                    </a:cubicBezTo>
                    <a:cubicBezTo>
                      <a:pt x="244750" y="34531"/>
                      <a:pt x="245514" y="39118"/>
                      <a:pt x="245514" y="47529"/>
                    </a:cubicBezTo>
                    <a:cubicBezTo>
                      <a:pt x="245514" y="55175"/>
                      <a:pt x="252396" y="53645"/>
                      <a:pt x="252396" y="62820"/>
                    </a:cubicBezTo>
                    <a:cubicBezTo>
                      <a:pt x="252396" y="71995"/>
                      <a:pt x="260041" y="65879"/>
                      <a:pt x="265393" y="65879"/>
                    </a:cubicBezTo>
                    <a:cubicBezTo>
                      <a:pt x="270746" y="65879"/>
                      <a:pt x="270746" y="74289"/>
                      <a:pt x="262335" y="75818"/>
                    </a:cubicBezTo>
                    <a:cubicBezTo>
                      <a:pt x="253925" y="77347"/>
                      <a:pt x="250102" y="81935"/>
                      <a:pt x="247808" y="88816"/>
                    </a:cubicBezTo>
                    <a:cubicBezTo>
                      <a:pt x="245514" y="96462"/>
                      <a:pt x="237869" y="91110"/>
                      <a:pt x="230987" y="96462"/>
                    </a:cubicBezTo>
                    <a:cubicBezTo>
                      <a:pt x="224106" y="102578"/>
                      <a:pt x="217990" y="107931"/>
                      <a:pt x="213402" y="104872"/>
                    </a:cubicBezTo>
                    <a:cubicBezTo>
                      <a:pt x="208814" y="101814"/>
                      <a:pt x="204992" y="104108"/>
                      <a:pt x="199640" y="107166"/>
                    </a:cubicBezTo>
                    <a:cubicBezTo>
                      <a:pt x="194287" y="110224"/>
                      <a:pt x="191994" y="107166"/>
                      <a:pt x="184348" y="101049"/>
                    </a:cubicBezTo>
                    <a:cubicBezTo>
                      <a:pt x="178996" y="96462"/>
                      <a:pt x="175173" y="86522"/>
                      <a:pt x="165233" y="76583"/>
                    </a:cubicBezTo>
                    <a:cubicBezTo>
                      <a:pt x="159117" y="79641"/>
                      <a:pt x="146883" y="83464"/>
                      <a:pt x="140767" y="83464"/>
                    </a:cubicBezTo>
                    <a:cubicBezTo>
                      <a:pt x="132356" y="83464"/>
                      <a:pt x="104831" y="81170"/>
                      <a:pt x="103302" y="86522"/>
                    </a:cubicBezTo>
                    <a:cubicBezTo>
                      <a:pt x="101773" y="91110"/>
                      <a:pt x="105596" y="98756"/>
                      <a:pt x="109419" y="99520"/>
                    </a:cubicBezTo>
                    <a:cubicBezTo>
                      <a:pt x="114006" y="100285"/>
                      <a:pt x="123181" y="103343"/>
                      <a:pt x="114771" y="109460"/>
                    </a:cubicBezTo>
                    <a:cubicBezTo>
                      <a:pt x="105596" y="115576"/>
                      <a:pt x="97950" y="107166"/>
                      <a:pt x="97950" y="122458"/>
                    </a:cubicBezTo>
                    <a:cubicBezTo>
                      <a:pt x="97950" y="137749"/>
                      <a:pt x="117829" y="147689"/>
                      <a:pt x="114006" y="161451"/>
                    </a:cubicBezTo>
                    <a:cubicBezTo>
                      <a:pt x="111713" y="169097"/>
                      <a:pt x="108654" y="187447"/>
                      <a:pt x="108654" y="194328"/>
                    </a:cubicBezTo>
                    <a:cubicBezTo>
                      <a:pt x="108654" y="201210"/>
                      <a:pt x="105596" y="225676"/>
                      <a:pt x="98715" y="227205"/>
                    </a:cubicBezTo>
                    <a:cubicBezTo>
                      <a:pt x="91834" y="228734"/>
                      <a:pt x="86481" y="221853"/>
                      <a:pt x="77307" y="228734"/>
                    </a:cubicBezTo>
                    <a:cubicBezTo>
                      <a:pt x="68132" y="235616"/>
                      <a:pt x="57427" y="231793"/>
                      <a:pt x="46723" y="239439"/>
                    </a:cubicBezTo>
                    <a:cubicBezTo>
                      <a:pt x="36019" y="247085"/>
                      <a:pt x="25315" y="244791"/>
                      <a:pt x="24550" y="253966"/>
                    </a:cubicBezTo>
                    <a:cubicBezTo>
                      <a:pt x="23786" y="263141"/>
                      <a:pt x="13846" y="268493"/>
                      <a:pt x="16140" y="276903"/>
                    </a:cubicBezTo>
                    <a:cubicBezTo>
                      <a:pt x="18434" y="285314"/>
                      <a:pt x="11553" y="283020"/>
                      <a:pt x="5436" y="289901"/>
                    </a:cubicBezTo>
                    <a:cubicBezTo>
                      <a:pt x="-1445" y="296018"/>
                      <a:pt x="6200" y="300605"/>
                      <a:pt x="1613" y="305957"/>
                    </a:cubicBezTo>
                    <a:cubicBezTo>
                      <a:pt x="-2974" y="311309"/>
                      <a:pt x="3142" y="318955"/>
                      <a:pt x="8494" y="326601"/>
                    </a:cubicBezTo>
                    <a:cubicBezTo>
                      <a:pt x="13846" y="334247"/>
                      <a:pt x="19198" y="340363"/>
                      <a:pt x="19198" y="347244"/>
                    </a:cubicBezTo>
                    <a:cubicBezTo>
                      <a:pt x="18434" y="354126"/>
                      <a:pt x="24550" y="357184"/>
                      <a:pt x="31432" y="356420"/>
                    </a:cubicBezTo>
                    <a:cubicBezTo>
                      <a:pt x="39078" y="355655"/>
                      <a:pt x="32961" y="370182"/>
                      <a:pt x="44430" y="370182"/>
                    </a:cubicBezTo>
                    <a:cubicBezTo>
                      <a:pt x="55898" y="370182"/>
                      <a:pt x="68132" y="373240"/>
                      <a:pt x="71190" y="366359"/>
                    </a:cubicBezTo>
                    <a:cubicBezTo>
                      <a:pt x="74248" y="360242"/>
                      <a:pt x="81894" y="354890"/>
                      <a:pt x="81894" y="364065"/>
                    </a:cubicBezTo>
                    <a:cubicBezTo>
                      <a:pt x="81894" y="373240"/>
                      <a:pt x="79600" y="398472"/>
                      <a:pt x="88011" y="395413"/>
                    </a:cubicBezTo>
                    <a:cubicBezTo>
                      <a:pt x="96421" y="392355"/>
                      <a:pt x="112477" y="393119"/>
                      <a:pt x="120888" y="396178"/>
                    </a:cubicBezTo>
                    <a:cubicBezTo>
                      <a:pt x="129298" y="399236"/>
                      <a:pt x="136944" y="396178"/>
                      <a:pt x="142296" y="390826"/>
                    </a:cubicBezTo>
                    <a:cubicBezTo>
                      <a:pt x="147648" y="385474"/>
                      <a:pt x="153000" y="385474"/>
                      <a:pt x="163704" y="380122"/>
                    </a:cubicBezTo>
                    <a:cubicBezTo>
                      <a:pt x="174408" y="374005"/>
                      <a:pt x="183583" y="367124"/>
                      <a:pt x="193523" y="367124"/>
                    </a:cubicBezTo>
                    <a:cubicBezTo>
                      <a:pt x="203463" y="367124"/>
                      <a:pt x="219519" y="361007"/>
                      <a:pt x="217225" y="368653"/>
                    </a:cubicBezTo>
                    <a:cubicBezTo>
                      <a:pt x="214931" y="375534"/>
                      <a:pt x="213402" y="402294"/>
                      <a:pt x="225635" y="416057"/>
                    </a:cubicBezTo>
                    <a:cubicBezTo>
                      <a:pt x="237104" y="429819"/>
                      <a:pt x="243985" y="434407"/>
                      <a:pt x="255454" y="433642"/>
                    </a:cubicBezTo>
                    <a:cubicBezTo>
                      <a:pt x="266158" y="432113"/>
                      <a:pt x="265393" y="438230"/>
                      <a:pt x="273039" y="437465"/>
                    </a:cubicBezTo>
                    <a:cubicBezTo>
                      <a:pt x="281450" y="436701"/>
                      <a:pt x="276098" y="445876"/>
                      <a:pt x="283744" y="445876"/>
                    </a:cubicBezTo>
                    <a:cubicBezTo>
                      <a:pt x="291389" y="445876"/>
                      <a:pt x="304387" y="447405"/>
                      <a:pt x="304387" y="455050"/>
                    </a:cubicBezTo>
                    <a:cubicBezTo>
                      <a:pt x="304387" y="462696"/>
                      <a:pt x="326560" y="456580"/>
                      <a:pt x="331912" y="461167"/>
                    </a:cubicBezTo>
                    <a:cubicBezTo>
                      <a:pt x="337264" y="465755"/>
                      <a:pt x="342616" y="468813"/>
                      <a:pt x="341852" y="477988"/>
                    </a:cubicBezTo>
                    <a:cubicBezTo>
                      <a:pt x="340322" y="486398"/>
                      <a:pt x="352556" y="493280"/>
                      <a:pt x="345674" y="496338"/>
                    </a:cubicBezTo>
                    <a:cubicBezTo>
                      <a:pt x="338029" y="500161"/>
                      <a:pt x="347968" y="507042"/>
                      <a:pt x="348733" y="516217"/>
                    </a:cubicBezTo>
                    <a:cubicBezTo>
                      <a:pt x="349497" y="525392"/>
                      <a:pt x="359437" y="529215"/>
                      <a:pt x="376258" y="528450"/>
                    </a:cubicBezTo>
                    <a:cubicBezTo>
                      <a:pt x="392314" y="527686"/>
                      <a:pt x="396901" y="529215"/>
                      <a:pt x="396901" y="540684"/>
                    </a:cubicBezTo>
                    <a:cubicBezTo>
                      <a:pt x="396901" y="552152"/>
                      <a:pt x="407606" y="553681"/>
                      <a:pt x="411428" y="564386"/>
                    </a:cubicBezTo>
                    <a:cubicBezTo>
                      <a:pt x="415251" y="575090"/>
                      <a:pt x="406841" y="587323"/>
                      <a:pt x="408370" y="595733"/>
                    </a:cubicBezTo>
                    <a:cubicBezTo>
                      <a:pt x="409135" y="602615"/>
                      <a:pt x="405312" y="609496"/>
                      <a:pt x="400724" y="612554"/>
                    </a:cubicBezTo>
                    <a:cubicBezTo>
                      <a:pt x="406077" y="619435"/>
                      <a:pt x="406841" y="622494"/>
                      <a:pt x="401489" y="625552"/>
                    </a:cubicBezTo>
                    <a:cubicBezTo>
                      <a:pt x="394608" y="629375"/>
                      <a:pt x="409899" y="639315"/>
                      <a:pt x="406077" y="655371"/>
                    </a:cubicBezTo>
                    <a:cubicBezTo>
                      <a:pt x="402254" y="671427"/>
                      <a:pt x="401489" y="674485"/>
                      <a:pt x="419074" y="675250"/>
                    </a:cubicBezTo>
                    <a:cubicBezTo>
                      <a:pt x="436660" y="676014"/>
                      <a:pt x="435131" y="681367"/>
                      <a:pt x="440483" y="677544"/>
                    </a:cubicBezTo>
                    <a:cubicBezTo>
                      <a:pt x="446599" y="673721"/>
                      <a:pt x="455774" y="689777"/>
                      <a:pt x="458068" y="698187"/>
                    </a:cubicBezTo>
                    <a:cubicBezTo>
                      <a:pt x="460362" y="705833"/>
                      <a:pt x="467243" y="724948"/>
                      <a:pt x="470301" y="724948"/>
                    </a:cubicBezTo>
                    <a:cubicBezTo>
                      <a:pt x="473360" y="724948"/>
                      <a:pt x="482535" y="716537"/>
                      <a:pt x="490945" y="720360"/>
                    </a:cubicBezTo>
                    <a:cubicBezTo>
                      <a:pt x="499355" y="724183"/>
                      <a:pt x="488651" y="751708"/>
                      <a:pt x="488651" y="763941"/>
                    </a:cubicBezTo>
                    <a:cubicBezTo>
                      <a:pt x="494768" y="763941"/>
                      <a:pt x="502414" y="763941"/>
                      <a:pt x="504707" y="764706"/>
                    </a:cubicBezTo>
                    <a:cubicBezTo>
                      <a:pt x="509295" y="767000"/>
                      <a:pt x="511589" y="796054"/>
                      <a:pt x="509295" y="801406"/>
                    </a:cubicBezTo>
                    <a:cubicBezTo>
                      <a:pt x="507001" y="806758"/>
                      <a:pt x="488651" y="812110"/>
                      <a:pt x="478712" y="817462"/>
                    </a:cubicBezTo>
                    <a:cubicBezTo>
                      <a:pt x="469537" y="823579"/>
                      <a:pt x="445835" y="844987"/>
                      <a:pt x="435131" y="861808"/>
                    </a:cubicBezTo>
                    <a:cubicBezTo>
                      <a:pt x="429014" y="871747"/>
                      <a:pt x="419839" y="880158"/>
                      <a:pt x="412958" y="887039"/>
                    </a:cubicBezTo>
                    <a:cubicBezTo>
                      <a:pt x="416016" y="887804"/>
                      <a:pt x="418310" y="887039"/>
                      <a:pt x="420604" y="886274"/>
                    </a:cubicBezTo>
                    <a:cubicBezTo>
                      <a:pt x="425955" y="883981"/>
                      <a:pt x="433601" y="883981"/>
                      <a:pt x="442012" y="893920"/>
                    </a:cubicBezTo>
                    <a:cubicBezTo>
                      <a:pt x="450422" y="903860"/>
                      <a:pt x="449657" y="911506"/>
                      <a:pt x="453480" y="910741"/>
                    </a:cubicBezTo>
                    <a:cubicBezTo>
                      <a:pt x="456539" y="909976"/>
                      <a:pt x="461126" y="897743"/>
                      <a:pt x="467243" y="906918"/>
                    </a:cubicBezTo>
                    <a:cubicBezTo>
                      <a:pt x="474124" y="916093"/>
                      <a:pt x="491709" y="922974"/>
                      <a:pt x="495532" y="927562"/>
                    </a:cubicBezTo>
                    <a:cubicBezTo>
                      <a:pt x="499355" y="932149"/>
                      <a:pt x="512353" y="935208"/>
                      <a:pt x="512353" y="946676"/>
                    </a:cubicBezTo>
                    <a:cubicBezTo>
                      <a:pt x="512353" y="955087"/>
                      <a:pt x="508530" y="970378"/>
                      <a:pt x="514647" y="983376"/>
                    </a:cubicBezTo>
                    <a:cubicBezTo>
                      <a:pt x="519999" y="983376"/>
                      <a:pt x="523822" y="979553"/>
                      <a:pt x="528410" y="97573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F3C0C94B-B407-48A7-94B0-797318E90EFB}"/>
                  </a:ext>
                </a:extLst>
              </p:cNvPr>
              <p:cNvSpPr/>
              <p:nvPr/>
            </p:nvSpPr>
            <p:spPr>
              <a:xfrm>
                <a:off x="3736413" y="4223128"/>
                <a:ext cx="989295" cy="983376"/>
              </a:xfrm>
              <a:custGeom>
                <a:avLst/>
                <a:gdLst>
                  <a:gd name="connsiteX0" fmla="*/ 528410 w 989295"/>
                  <a:gd name="connsiteY0" fmla="*/ 975730 h 983376"/>
                  <a:gd name="connsiteX1" fmla="*/ 547524 w 989295"/>
                  <a:gd name="connsiteY1" fmla="*/ 945912 h 983376"/>
                  <a:gd name="connsiteX2" fmla="*/ 560522 w 989295"/>
                  <a:gd name="connsiteY2" fmla="*/ 916093 h 983376"/>
                  <a:gd name="connsiteX3" fmla="*/ 573520 w 989295"/>
                  <a:gd name="connsiteY3" fmla="*/ 890097 h 983376"/>
                  <a:gd name="connsiteX4" fmla="*/ 574284 w 989295"/>
                  <a:gd name="connsiteY4" fmla="*/ 912270 h 983376"/>
                  <a:gd name="connsiteX5" fmla="*/ 575813 w 989295"/>
                  <a:gd name="connsiteY5" fmla="*/ 920680 h 983376"/>
                  <a:gd name="connsiteX6" fmla="*/ 607926 w 989295"/>
                  <a:gd name="connsiteY6" fmla="*/ 873277 h 983376"/>
                  <a:gd name="connsiteX7" fmla="*/ 633157 w 989295"/>
                  <a:gd name="connsiteY7" fmla="*/ 847281 h 983376"/>
                  <a:gd name="connsiteX8" fmla="*/ 640038 w 989295"/>
                  <a:gd name="connsiteY8" fmla="*/ 812110 h 983376"/>
                  <a:gd name="connsiteX9" fmla="*/ 640803 w 989295"/>
                  <a:gd name="connsiteY9" fmla="*/ 776175 h 983376"/>
                  <a:gd name="connsiteX10" fmla="*/ 648449 w 989295"/>
                  <a:gd name="connsiteY10" fmla="*/ 758589 h 983376"/>
                  <a:gd name="connsiteX11" fmla="*/ 679796 w 989295"/>
                  <a:gd name="connsiteY11" fmla="*/ 735652 h 983376"/>
                  <a:gd name="connsiteX12" fmla="*/ 712673 w 989295"/>
                  <a:gd name="connsiteY12" fmla="*/ 721889 h 983376"/>
                  <a:gd name="connsiteX13" fmla="*/ 726436 w 989295"/>
                  <a:gd name="connsiteY13" fmla="*/ 714243 h 983376"/>
                  <a:gd name="connsiteX14" fmla="*/ 745550 w 989295"/>
                  <a:gd name="connsiteY14" fmla="*/ 699717 h 983376"/>
                  <a:gd name="connsiteX15" fmla="*/ 786838 w 989295"/>
                  <a:gd name="connsiteY15" fmla="*/ 700481 h 983376"/>
                  <a:gd name="connsiteX16" fmla="*/ 809011 w 989295"/>
                  <a:gd name="connsiteY16" fmla="*/ 693600 h 983376"/>
                  <a:gd name="connsiteX17" fmla="*/ 822773 w 989295"/>
                  <a:gd name="connsiteY17" fmla="*/ 679073 h 983376"/>
                  <a:gd name="connsiteX18" fmla="*/ 833477 w 989295"/>
                  <a:gd name="connsiteY18" fmla="*/ 666075 h 983376"/>
                  <a:gd name="connsiteX19" fmla="*/ 843417 w 989295"/>
                  <a:gd name="connsiteY19" fmla="*/ 643902 h 983376"/>
                  <a:gd name="connsiteX20" fmla="*/ 853356 w 989295"/>
                  <a:gd name="connsiteY20" fmla="*/ 620965 h 983376"/>
                  <a:gd name="connsiteX21" fmla="*/ 862532 w 989295"/>
                  <a:gd name="connsiteY21" fmla="*/ 607967 h 983376"/>
                  <a:gd name="connsiteX22" fmla="*/ 866354 w 989295"/>
                  <a:gd name="connsiteY22" fmla="*/ 578148 h 983376"/>
                  <a:gd name="connsiteX23" fmla="*/ 879352 w 989295"/>
                  <a:gd name="connsiteY23" fmla="*/ 565150 h 983376"/>
                  <a:gd name="connsiteX24" fmla="*/ 882410 w 989295"/>
                  <a:gd name="connsiteY24" fmla="*/ 535332 h 983376"/>
                  <a:gd name="connsiteX25" fmla="*/ 882410 w 989295"/>
                  <a:gd name="connsiteY25" fmla="*/ 487928 h 983376"/>
                  <a:gd name="connsiteX26" fmla="*/ 887763 w 989295"/>
                  <a:gd name="connsiteY26" fmla="*/ 452757 h 983376"/>
                  <a:gd name="connsiteX27" fmla="*/ 886233 w 989295"/>
                  <a:gd name="connsiteY27" fmla="*/ 442817 h 983376"/>
                  <a:gd name="connsiteX28" fmla="*/ 890821 w 989295"/>
                  <a:gd name="connsiteY28" fmla="*/ 435936 h 983376"/>
                  <a:gd name="connsiteX29" fmla="*/ 906112 w 989295"/>
                  <a:gd name="connsiteY29" fmla="*/ 440524 h 983376"/>
                  <a:gd name="connsiteX30" fmla="*/ 925992 w 989295"/>
                  <a:gd name="connsiteY30" fmla="*/ 403059 h 983376"/>
                  <a:gd name="connsiteX31" fmla="*/ 949694 w 989295"/>
                  <a:gd name="connsiteY31" fmla="*/ 385474 h 983376"/>
                  <a:gd name="connsiteX32" fmla="*/ 984865 w 989295"/>
                  <a:gd name="connsiteY32" fmla="*/ 337305 h 983376"/>
                  <a:gd name="connsiteX33" fmla="*/ 979512 w 989295"/>
                  <a:gd name="connsiteY33" fmla="*/ 266963 h 983376"/>
                  <a:gd name="connsiteX34" fmla="*/ 958104 w 989295"/>
                  <a:gd name="connsiteY34" fmla="*/ 253201 h 983376"/>
                  <a:gd name="connsiteX35" fmla="*/ 898466 w 989295"/>
                  <a:gd name="connsiteY35" fmla="*/ 221853 h 983376"/>
                  <a:gd name="connsiteX36" fmla="*/ 825067 w 989295"/>
                  <a:gd name="connsiteY36" fmla="*/ 199680 h 983376"/>
                  <a:gd name="connsiteX37" fmla="*/ 776134 w 989295"/>
                  <a:gd name="connsiteY37" fmla="*/ 188212 h 983376"/>
                  <a:gd name="connsiteX38" fmla="*/ 743257 w 989295"/>
                  <a:gd name="connsiteY38" fmla="*/ 203503 h 983376"/>
                  <a:gd name="connsiteX39" fmla="*/ 748609 w 989295"/>
                  <a:gd name="connsiteY39" fmla="*/ 180566 h 983376"/>
                  <a:gd name="connsiteX40" fmla="*/ 689736 w 989295"/>
                  <a:gd name="connsiteY40" fmla="*/ 146160 h 983376"/>
                  <a:gd name="connsiteX41" fmla="*/ 653036 w 989295"/>
                  <a:gd name="connsiteY41" fmla="*/ 156864 h 983376"/>
                  <a:gd name="connsiteX42" fmla="*/ 635451 w 989295"/>
                  <a:gd name="connsiteY42" fmla="*/ 168333 h 983376"/>
                  <a:gd name="connsiteX43" fmla="*/ 622453 w 989295"/>
                  <a:gd name="connsiteY43" fmla="*/ 169097 h 983376"/>
                  <a:gd name="connsiteX44" fmla="*/ 643861 w 989295"/>
                  <a:gd name="connsiteY44" fmla="*/ 140808 h 983376"/>
                  <a:gd name="connsiteX45" fmla="*/ 593399 w 989295"/>
                  <a:gd name="connsiteY45" fmla="*/ 127810 h 983376"/>
                  <a:gd name="connsiteX46" fmla="*/ 577343 w 989295"/>
                  <a:gd name="connsiteY46" fmla="*/ 146924 h 983376"/>
                  <a:gd name="connsiteX47" fmla="*/ 584224 w 989295"/>
                  <a:gd name="connsiteY47" fmla="*/ 127045 h 983376"/>
                  <a:gd name="connsiteX48" fmla="*/ 609455 w 989295"/>
                  <a:gd name="connsiteY48" fmla="*/ 97227 h 983376"/>
                  <a:gd name="connsiteX49" fmla="*/ 588811 w 989295"/>
                  <a:gd name="connsiteY49" fmla="*/ 71231 h 983376"/>
                  <a:gd name="connsiteX50" fmla="*/ 571226 w 989295"/>
                  <a:gd name="connsiteY50" fmla="*/ 24591 h 983376"/>
                  <a:gd name="connsiteX51" fmla="*/ 541407 w 989295"/>
                  <a:gd name="connsiteY51" fmla="*/ 63585 h 983376"/>
                  <a:gd name="connsiteX52" fmla="*/ 515412 w 989295"/>
                  <a:gd name="connsiteY52" fmla="*/ 74289 h 983376"/>
                  <a:gd name="connsiteX53" fmla="*/ 490945 w 989295"/>
                  <a:gd name="connsiteY53" fmla="*/ 66643 h 983376"/>
                  <a:gd name="connsiteX54" fmla="*/ 463420 w 989295"/>
                  <a:gd name="connsiteY54" fmla="*/ 65879 h 983376"/>
                  <a:gd name="connsiteX55" fmla="*/ 452716 w 989295"/>
                  <a:gd name="connsiteY55" fmla="*/ 81170 h 983376"/>
                  <a:gd name="connsiteX56" fmla="*/ 422897 w 989295"/>
                  <a:gd name="connsiteY56" fmla="*/ 80406 h 983376"/>
                  <a:gd name="connsiteX57" fmla="*/ 409899 w 989295"/>
                  <a:gd name="connsiteY57" fmla="*/ 86522 h 983376"/>
                  <a:gd name="connsiteX58" fmla="*/ 393079 w 989295"/>
                  <a:gd name="connsiteY58" fmla="*/ 92639 h 983376"/>
                  <a:gd name="connsiteX59" fmla="*/ 366318 w 989295"/>
                  <a:gd name="connsiteY59" fmla="*/ 84229 h 983376"/>
                  <a:gd name="connsiteX60" fmla="*/ 360966 w 989295"/>
                  <a:gd name="connsiteY60" fmla="*/ 41412 h 983376"/>
                  <a:gd name="connsiteX61" fmla="*/ 358672 w 989295"/>
                  <a:gd name="connsiteY61" fmla="*/ 20768 h 983376"/>
                  <a:gd name="connsiteX62" fmla="*/ 347968 w 989295"/>
                  <a:gd name="connsiteY62" fmla="*/ 125 h 983376"/>
                  <a:gd name="connsiteX63" fmla="*/ 331912 w 989295"/>
                  <a:gd name="connsiteY63" fmla="*/ 13887 h 983376"/>
                  <a:gd name="connsiteX64" fmla="*/ 301329 w 989295"/>
                  <a:gd name="connsiteY64" fmla="*/ 25356 h 983376"/>
                  <a:gd name="connsiteX65" fmla="*/ 283744 w 989295"/>
                  <a:gd name="connsiteY65" fmla="*/ 34531 h 983376"/>
                  <a:gd name="connsiteX66" fmla="*/ 273804 w 989295"/>
                  <a:gd name="connsiteY66" fmla="*/ 33766 h 983376"/>
                  <a:gd name="connsiteX67" fmla="*/ 252396 w 989295"/>
                  <a:gd name="connsiteY67" fmla="*/ 26120 h 983376"/>
                  <a:gd name="connsiteX68" fmla="*/ 235575 w 989295"/>
                  <a:gd name="connsiteY68" fmla="*/ 29179 h 983376"/>
                  <a:gd name="connsiteX69" fmla="*/ 245514 w 989295"/>
                  <a:gd name="connsiteY69" fmla="*/ 47529 h 983376"/>
                  <a:gd name="connsiteX70" fmla="*/ 252396 w 989295"/>
                  <a:gd name="connsiteY70" fmla="*/ 62820 h 983376"/>
                  <a:gd name="connsiteX71" fmla="*/ 265393 w 989295"/>
                  <a:gd name="connsiteY71" fmla="*/ 65879 h 983376"/>
                  <a:gd name="connsiteX72" fmla="*/ 262335 w 989295"/>
                  <a:gd name="connsiteY72" fmla="*/ 75818 h 983376"/>
                  <a:gd name="connsiteX73" fmla="*/ 247808 w 989295"/>
                  <a:gd name="connsiteY73" fmla="*/ 88816 h 983376"/>
                  <a:gd name="connsiteX74" fmla="*/ 230987 w 989295"/>
                  <a:gd name="connsiteY74" fmla="*/ 96462 h 983376"/>
                  <a:gd name="connsiteX75" fmla="*/ 213402 w 989295"/>
                  <a:gd name="connsiteY75" fmla="*/ 104872 h 983376"/>
                  <a:gd name="connsiteX76" fmla="*/ 199640 w 989295"/>
                  <a:gd name="connsiteY76" fmla="*/ 107166 h 983376"/>
                  <a:gd name="connsiteX77" fmla="*/ 184348 w 989295"/>
                  <a:gd name="connsiteY77" fmla="*/ 101049 h 983376"/>
                  <a:gd name="connsiteX78" fmla="*/ 165233 w 989295"/>
                  <a:gd name="connsiteY78" fmla="*/ 76583 h 983376"/>
                  <a:gd name="connsiteX79" fmla="*/ 140767 w 989295"/>
                  <a:gd name="connsiteY79" fmla="*/ 83464 h 983376"/>
                  <a:gd name="connsiteX80" fmla="*/ 103302 w 989295"/>
                  <a:gd name="connsiteY80" fmla="*/ 86522 h 983376"/>
                  <a:gd name="connsiteX81" fmla="*/ 109419 w 989295"/>
                  <a:gd name="connsiteY81" fmla="*/ 99520 h 983376"/>
                  <a:gd name="connsiteX82" fmla="*/ 114771 w 989295"/>
                  <a:gd name="connsiteY82" fmla="*/ 109460 h 983376"/>
                  <a:gd name="connsiteX83" fmla="*/ 97950 w 989295"/>
                  <a:gd name="connsiteY83" fmla="*/ 122458 h 983376"/>
                  <a:gd name="connsiteX84" fmla="*/ 114006 w 989295"/>
                  <a:gd name="connsiteY84" fmla="*/ 161451 h 983376"/>
                  <a:gd name="connsiteX85" fmla="*/ 108654 w 989295"/>
                  <a:gd name="connsiteY85" fmla="*/ 194328 h 983376"/>
                  <a:gd name="connsiteX86" fmla="*/ 98715 w 989295"/>
                  <a:gd name="connsiteY86" fmla="*/ 227205 h 983376"/>
                  <a:gd name="connsiteX87" fmla="*/ 77307 w 989295"/>
                  <a:gd name="connsiteY87" fmla="*/ 228734 h 983376"/>
                  <a:gd name="connsiteX88" fmla="*/ 46723 w 989295"/>
                  <a:gd name="connsiteY88" fmla="*/ 239439 h 983376"/>
                  <a:gd name="connsiteX89" fmla="*/ 24550 w 989295"/>
                  <a:gd name="connsiteY89" fmla="*/ 253966 h 983376"/>
                  <a:gd name="connsiteX90" fmla="*/ 16140 w 989295"/>
                  <a:gd name="connsiteY90" fmla="*/ 276903 h 983376"/>
                  <a:gd name="connsiteX91" fmla="*/ 5436 w 989295"/>
                  <a:gd name="connsiteY91" fmla="*/ 289901 h 983376"/>
                  <a:gd name="connsiteX92" fmla="*/ 1613 w 989295"/>
                  <a:gd name="connsiteY92" fmla="*/ 305957 h 983376"/>
                  <a:gd name="connsiteX93" fmla="*/ 8494 w 989295"/>
                  <a:gd name="connsiteY93" fmla="*/ 326601 h 983376"/>
                  <a:gd name="connsiteX94" fmla="*/ 19198 w 989295"/>
                  <a:gd name="connsiteY94" fmla="*/ 347244 h 983376"/>
                  <a:gd name="connsiteX95" fmla="*/ 31432 w 989295"/>
                  <a:gd name="connsiteY95" fmla="*/ 356420 h 983376"/>
                  <a:gd name="connsiteX96" fmla="*/ 44430 w 989295"/>
                  <a:gd name="connsiteY96" fmla="*/ 370182 h 983376"/>
                  <a:gd name="connsiteX97" fmla="*/ 71190 w 989295"/>
                  <a:gd name="connsiteY97" fmla="*/ 366359 h 983376"/>
                  <a:gd name="connsiteX98" fmla="*/ 81894 w 989295"/>
                  <a:gd name="connsiteY98" fmla="*/ 364065 h 983376"/>
                  <a:gd name="connsiteX99" fmla="*/ 88011 w 989295"/>
                  <a:gd name="connsiteY99" fmla="*/ 395413 h 983376"/>
                  <a:gd name="connsiteX100" fmla="*/ 120888 w 989295"/>
                  <a:gd name="connsiteY100" fmla="*/ 396178 h 983376"/>
                  <a:gd name="connsiteX101" fmla="*/ 142296 w 989295"/>
                  <a:gd name="connsiteY101" fmla="*/ 390826 h 983376"/>
                  <a:gd name="connsiteX102" fmla="*/ 163704 w 989295"/>
                  <a:gd name="connsiteY102" fmla="*/ 380122 h 983376"/>
                  <a:gd name="connsiteX103" fmla="*/ 193523 w 989295"/>
                  <a:gd name="connsiteY103" fmla="*/ 367124 h 983376"/>
                  <a:gd name="connsiteX104" fmla="*/ 217225 w 989295"/>
                  <a:gd name="connsiteY104" fmla="*/ 368653 h 983376"/>
                  <a:gd name="connsiteX105" fmla="*/ 225635 w 989295"/>
                  <a:gd name="connsiteY105" fmla="*/ 416057 h 983376"/>
                  <a:gd name="connsiteX106" fmla="*/ 255454 w 989295"/>
                  <a:gd name="connsiteY106" fmla="*/ 433642 h 983376"/>
                  <a:gd name="connsiteX107" fmla="*/ 273039 w 989295"/>
                  <a:gd name="connsiteY107" fmla="*/ 437465 h 983376"/>
                  <a:gd name="connsiteX108" fmla="*/ 283744 w 989295"/>
                  <a:gd name="connsiteY108" fmla="*/ 445876 h 983376"/>
                  <a:gd name="connsiteX109" fmla="*/ 304387 w 989295"/>
                  <a:gd name="connsiteY109" fmla="*/ 455050 h 983376"/>
                  <a:gd name="connsiteX110" fmla="*/ 331912 w 989295"/>
                  <a:gd name="connsiteY110" fmla="*/ 461167 h 983376"/>
                  <a:gd name="connsiteX111" fmla="*/ 341852 w 989295"/>
                  <a:gd name="connsiteY111" fmla="*/ 477988 h 983376"/>
                  <a:gd name="connsiteX112" fmla="*/ 345674 w 989295"/>
                  <a:gd name="connsiteY112" fmla="*/ 496338 h 983376"/>
                  <a:gd name="connsiteX113" fmla="*/ 348733 w 989295"/>
                  <a:gd name="connsiteY113" fmla="*/ 516217 h 983376"/>
                  <a:gd name="connsiteX114" fmla="*/ 376258 w 989295"/>
                  <a:gd name="connsiteY114" fmla="*/ 528450 h 983376"/>
                  <a:gd name="connsiteX115" fmla="*/ 396901 w 989295"/>
                  <a:gd name="connsiteY115" fmla="*/ 540684 h 983376"/>
                  <a:gd name="connsiteX116" fmla="*/ 411428 w 989295"/>
                  <a:gd name="connsiteY116" fmla="*/ 564386 h 983376"/>
                  <a:gd name="connsiteX117" fmla="*/ 408370 w 989295"/>
                  <a:gd name="connsiteY117" fmla="*/ 595733 h 983376"/>
                  <a:gd name="connsiteX118" fmla="*/ 400724 w 989295"/>
                  <a:gd name="connsiteY118" fmla="*/ 612554 h 983376"/>
                  <a:gd name="connsiteX119" fmla="*/ 401489 w 989295"/>
                  <a:gd name="connsiteY119" fmla="*/ 625552 h 983376"/>
                  <a:gd name="connsiteX120" fmla="*/ 406077 w 989295"/>
                  <a:gd name="connsiteY120" fmla="*/ 655371 h 983376"/>
                  <a:gd name="connsiteX121" fmla="*/ 419074 w 989295"/>
                  <a:gd name="connsiteY121" fmla="*/ 675250 h 983376"/>
                  <a:gd name="connsiteX122" fmla="*/ 440483 w 989295"/>
                  <a:gd name="connsiteY122" fmla="*/ 677544 h 983376"/>
                  <a:gd name="connsiteX123" fmla="*/ 458068 w 989295"/>
                  <a:gd name="connsiteY123" fmla="*/ 698187 h 983376"/>
                  <a:gd name="connsiteX124" fmla="*/ 470301 w 989295"/>
                  <a:gd name="connsiteY124" fmla="*/ 724948 h 983376"/>
                  <a:gd name="connsiteX125" fmla="*/ 490945 w 989295"/>
                  <a:gd name="connsiteY125" fmla="*/ 720360 h 983376"/>
                  <a:gd name="connsiteX126" fmla="*/ 488651 w 989295"/>
                  <a:gd name="connsiteY126" fmla="*/ 763941 h 983376"/>
                  <a:gd name="connsiteX127" fmla="*/ 504707 w 989295"/>
                  <a:gd name="connsiteY127" fmla="*/ 764706 h 983376"/>
                  <a:gd name="connsiteX128" fmla="*/ 509295 w 989295"/>
                  <a:gd name="connsiteY128" fmla="*/ 801406 h 983376"/>
                  <a:gd name="connsiteX129" fmla="*/ 478712 w 989295"/>
                  <a:gd name="connsiteY129" fmla="*/ 817462 h 983376"/>
                  <a:gd name="connsiteX130" fmla="*/ 435131 w 989295"/>
                  <a:gd name="connsiteY130" fmla="*/ 861808 h 983376"/>
                  <a:gd name="connsiteX131" fmla="*/ 412958 w 989295"/>
                  <a:gd name="connsiteY131" fmla="*/ 887039 h 983376"/>
                  <a:gd name="connsiteX132" fmla="*/ 420604 w 989295"/>
                  <a:gd name="connsiteY132" fmla="*/ 886274 h 983376"/>
                  <a:gd name="connsiteX133" fmla="*/ 442012 w 989295"/>
                  <a:gd name="connsiteY133" fmla="*/ 893920 h 983376"/>
                  <a:gd name="connsiteX134" fmla="*/ 453480 w 989295"/>
                  <a:gd name="connsiteY134" fmla="*/ 910741 h 983376"/>
                  <a:gd name="connsiteX135" fmla="*/ 467243 w 989295"/>
                  <a:gd name="connsiteY135" fmla="*/ 906918 h 983376"/>
                  <a:gd name="connsiteX136" fmla="*/ 495532 w 989295"/>
                  <a:gd name="connsiteY136" fmla="*/ 927562 h 983376"/>
                  <a:gd name="connsiteX137" fmla="*/ 512353 w 989295"/>
                  <a:gd name="connsiteY137" fmla="*/ 946676 h 983376"/>
                  <a:gd name="connsiteX138" fmla="*/ 514647 w 989295"/>
                  <a:gd name="connsiteY138" fmla="*/ 983376 h 983376"/>
                  <a:gd name="connsiteX139" fmla="*/ 528410 w 989295"/>
                  <a:gd name="connsiteY139" fmla="*/ 975730 h 9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989295" h="983376">
                    <a:moveTo>
                      <a:pt x="528410" y="975730"/>
                    </a:moveTo>
                    <a:cubicBezTo>
                      <a:pt x="543701" y="965026"/>
                      <a:pt x="539878" y="958145"/>
                      <a:pt x="547524" y="945912"/>
                    </a:cubicBezTo>
                    <a:cubicBezTo>
                      <a:pt x="554405" y="932914"/>
                      <a:pt x="548288" y="927562"/>
                      <a:pt x="560522" y="916093"/>
                    </a:cubicBezTo>
                    <a:cubicBezTo>
                      <a:pt x="572755" y="904624"/>
                      <a:pt x="558228" y="896979"/>
                      <a:pt x="573520" y="890097"/>
                    </a:cubicBezTo>
                    <a:cubicBezTo>
                      <a:pt x="588811" y="883216"/>
                      <a:pt x="586517" y="896214"/>
                      <a:pt x="574284" y="912270"/>
                    </a:cubicBezTo>
                    <a:cubicBezTo>
                      <a:pt x="561286" y="927562"/>
                      <a:pt x="558993" y="932149"/>
                      <a:pt x="575813" y="920680"/>
                    </a:cubicBezTo>
                    <a:cubicBezTo>
                      <a:pt x="592634" y="909212"/>
                      <a:pt x="598751" y="892391"/>
                      <a:pt x="607926" y="873277"/>
                    </a:cubicBezTo>
                    <a:cubicBezTo>
                      <a:pt x="617101" y="854162"/>
                      <a:pt x="624747" y="848810"/>
                      <a:pt x="633157" y="847281"/>
                    </a:cubicBezTo>
                    <a:cubicBezTo>
                      <a:pt x="641567" y="846516"/>
                      <a:pt x="641567" y="826637"/>
                      <a:pt x="640038" y="812110"/>
                    </a:cubicBezTo>
                    <a:cubicBezTo>
                      <a:pt x="639274" y="798347"/>
                      <a:pt x="634686" y="785350"/>
                      <a:pt x="640803" y="776175"/>
                    </a:cubicBezTo>
                    <a:cubicBezTo>
                      <a:pt x="646920" y="767000"/>
                      <a:pt x="640803" y="758589"/>
                      <a:pt x="648449" y="758589"/>
                    </a:cubicBezTo>
                    <a:cubicBezTo>
                      <a:pt x="656094" y="758589"/>
                      <a:pt x="667563" y="747121"/>
                      <a:pt x="679796" y="735652"/>
                    </a:cubicBezTo>
                    <a:cubicBezTo>
                      <a:pt x="692030" y="724183"/>
                      <a:pt x="699676" y="722654"/>
                      <a:pt x="712673" y="721889"/>
                    </a:cubicBezTo>
                    <a:cubicBezTo>
                      <a:pt x="725671" y="721125"/>
                      <a:pt x="718026" y="716537"/>
                      <a:pt x="726436" y="714243"/>
                    </a:cubicBezTo>
                    <a:cubicBezTo>
                      <a:pt x="734846" y="711950"/>
                      <a:pt x="740198" y="704304"/>
                      <a:pt x="745550" y="699717"/>
                    </a:cubicBezTo>
                    <a:cubicBezTo>
                      <a:pt x="750902" y="695129"/>
                      <a:pt x="773840" y="700481"/>
                      <a:pt x="786838" y="700481"/>
                    </a:cubicBezTo>
                    <a:cubicBezTo>
                      <a:pt x="799836" y="700481"/>
                      <a:pt x="809011" y="701246"/>
                      <a:pt x="809011" y="693600"/>
                    </a:cubicBezTo>
                    <a:cubicBezTo>
                      <a:pt x="809011" y="685190"/>
                      <a:pt x="815127" y="679073"/>
                      <a:pt x="822773" y="679073"/>
                    </a:cubicBezTo>
                    <a:cubicBezTo>
                      <a:pt x="830419" y="679073"/>
                      <a:pt x="833477" y="676779"/>
                      <a:pt x="833477" y="666075"/>
                    </a:cubicBezTo>
                    <a:cubicBezTo>
                      <a:pt x="833477" y="655371"/>
                      <a:pt x="836536" y="648490"/>
                      <a:pt x="843417" y="643902"/>
                    </a:cubicBezTo>
                    <a:cubicBezTo>
                      <a:pt x="850298" y="639315"/>
                      <a:pt x="851063" y="628611"/>
                      <a:pt x="853356" y="620965"/>
                    </a:cubicBezTo>
                    <a:cubicBezTo>
                      <a:pt x="855650" y="614084"/>
                      <a:pt x="862532" y="617906"/>
                      <a:pt x="862532" y="607967"/>
                    </a:cubicBezTo>
                    <a:cubicBezTo>
                      <a:pt x="862532" y="598027"/>
                      <a:pt x="866354" y="586559"/>
                      <a:pt x="866354" y="578148"/>
                    </a:cubicBezTo>
                    <a:cubicBezTo>
                      <a:pt x="866354" y="569738"/>
                      <a:pt x="875529" y="571267"/>
                      <a:pt x="879352" y="565150"/>
                    </a:cubicBezTo>
                    <a:cubicBezTo>
                      <a:pt x="883175" y="559034"/>
                      <a:pt x="876294" y="551388"/>
                      <a:pt x="882410" y="535332"/>
                    </a:cubicBezTo>
                    <a:cubicBezTo>
                      <a:pt x="888527" y="518511"/>
                      <a:pt x="882410" y="503219"/>
                      <a:pt x="882410" y="487928"/>
                    </a:cubicBezTo>
                    <a:cubicBezTo>
                      <a:pt x="882410" y="472636"/>
                      <a:pt x="882410" y="457344"/>
                      <a:pt x="887763" y="452757"/>
                    </a:cubicBezTo>
                    <a:cubicBezTo>
                      <a:pt x="893115" y="448169"/>
                      <a:pt x="890821" y="445111"/>
                      <a:pt x="886233" y="442817"/>
                    </a:cubicBezTo>
                    <a:cubicBezTo>
                      <a:pt x="881646" y="440524"/>
                      <a:pt x="886998" y="434407"/>
                      <a:pt x="890821" y="435936"/>
                    </a:cubicBezTo>
                    <a:cubicBezTo>
                      <a:pt x="894644" y="436701"/>
                      <a:pt x="899231" y="445111"/>
                      <a:pt x="906112" y="440524"/>
                    </a:cubicBezTo>
                    <a:cubicBezTo>
                      <a:pt x="912994" y="435936"/>
                      <a:pt x="919875" y="417586"/>
                      <a:pt x="925992" y="403059"/>
                    </a:cubicBezTo>
                    <a:cubicBezTo>
                      <a:pt x="932108" y="387767"/>
                      <a:pt x="942048" y="388532"/>
                      <a:pt x="949694" y="385474"/>
                    </a:cubicBezTo>
                    <a:cubicBezTo>
                      <a:pt x="957339" y="382415"/>
                      <a:pt x="974160" y="364065"/>
                      <a:pt x="984865" y="337305"/>
                    </a:cubicBezTo>
                    <a:cubicBezTo>
                      <a:pt x="995568" y="311309"/>
                      <a:pt x="984100" y="285314"/>
                      <a:pt x="979512" y="266963"/>
                    </a:cubicBezTo>
                    <a:cubicBezTo>
                      <a:pt x="974925" y="248614"/>
                      <a:pt x="968808" y="252436"/>
                      <a:pt x="958104" y="253201"/>
                    </a:cubicBezTo>
                    <a:cubicBezTo>
                      <a:pt x="947400" y="253966"/>
                      <a:pt x="925992" y="250907"/>
                      <a:pt x="898466" y="221853"/>
                    </a:cubicBezTo>
                    <a:cubicBezTo>
                      <a:pt x="870942" y="192799"/>
                      <a:pt x="843417" y="195093"/>
                      <a:pt x="825067" y="199680"/>
                    </a:cubicBezTo>
                    <a:cubicBezTo>
                      <a:pt x="806717" y="204268"/>
                      <a:pt x="787602" y="191270"/>
                      <a:pt x="776134" y="188212"/>
                    </a:cubicBezTo>
                    <a:cubicBezTo>
                      <a:pt x="763900" y="185153"/>
                      <a:pt x="752432" y="200445"/>
                      <a:pt x="743257" y="203503"/>
                    </a:cubicBezTo>
                    <a:cubicBezTo>
                      <a:pt x="734082" y="206562"/>
                      <a:pt x="747844" y="190505"/>
                      <a:pt x="748609" y="180566"/>
                    </a:cubicBezTo>
                    <a:cubicBezTo>
                      <a:pt x="749373" y="170626"/>
                      <a:pt x="715732" y="156099"/>
                      <a:pt x="689736" y="146160"/>
                    </a:cubicBezTo>
                    <a:cubicBezTo>
                      <a:pt x="664505" y="136220"/>
                      <a:pt x="653036" y="141572"/>
                      <a:pt x="653036" y="156864"/>
                    </a:cubicBezTo>
                    <a:cubicBezTo>
                      <a:pt x="653036" y="172155"/>
                      <a:pt x="643097" y="152276"/>
                      <a:pt x="635451" y="168333"/>
                    </a:cubicBezTo>
                    <a:cubicBezTo>
                      <a:pt x="627805" y="185153"/>
                      <a:pt x="613278" y="174449"/>
                      <a:pt x="622453" y="169097"/>
                    </a:cubicBezTo>
                    <a:cubicBezTo>
                      <a:pt x="631628" y="163745"/>
                      <a:pt x="640803" y="151512"/>
                      <a:pt x="643861" y="140808"/>
                    </a:cubicBezTo>
                    <a:cubicBezTo>
                      <a:pt x="646920" y="130868"/>
                      <a:pt x="607161" y="122458"/>
                      <a:pt x="593399" y="127810"/>
                    </a:cubicBezTo>
                    <a:cubicBezTo>
                      <a:pt x="579636" y="133162"/>
                      <a:pt x="588047" y="152276"/>
                      <a:pt x="577343" y="146924"/>
                    </a:cubicBezTo>
                    <a:cubicBezTo>
                      <a:pt x="566639" y="140808"/>
                      <a:pt x="575049" y="126281"/>
                      <a:pt x="584224" y="127045"/>
                    </a:cubicBezTo>
                    <a:cubicBezTo>
                      <a:pt x="593399" y="127810"/>
                      <a:pt x="603338" y="109460"/>
                      <a:pt x="609455" y="97227"/>
                    </a:cubicBezTo>
                    <a:cubicBezTo>
                      <a:pt x="615572" y="84229"/>
                      <a:pt x="598751" y="81935"/>
                      <a:pt x="588811" y="71231"/>
                    </a:cubicBezTo>
                    <a:cubicBezTo>
                      <a:pt x="578872" y="60527"/>
                      <a:pt x="581166" y="29179"/>
                      <a:pt x="571226" y="24591"/>
                    </a:cubicBezTo>
                    <a:cubicBezTo>
                      <a:pt x="560522" y="35295"/>
                      <a:pt x="545995" y="51352"/>
                      <a:pt x="541407" y="63585"/>
                    </a:cubicBezTo>
                    <a:cubicBezTo>
                      <a:pt x="536055" y="78877"/>
                      <a:pt x="529174" y="70466"/>
                      <a:pt x="515412" y="74289"/>
                    </a:cubicBezTo>
                    <a:cubicBezTo>
                      <a:pt x="500885" y="78877"/>
                      <a:pt x="494768" y="72760"/>
                      <a:pt x="490945" y="66643"/>
                    </a:cubicBezTo>
                    <a:cubicBezTo>
                      <a:pt x="487122" y="60527"/>
                      <a:pt x="472595" y="66643"/>
                      <a:pt x="463420" y="65879"/>
                    </a:cubicBezTo>
                    <a:cubicBezTo>
                      <a:pt x="453480" y="65114"/>
                      <a:pt x="459597" y="77347"/>
                      <a:pt x="452716" y="81170"/>
                    </a:cubicBezTo>
                    <a:cubicBezTo>
                      <a:pt x="445835" y="84993"/>
                      <a:pt x="429014" y="73525"/>
                      <a:pt x="422897" y="80406"/>
                    </a:cubicBezTo>
                    <a:cubicBezTo>
                      <a:pt x="416781" y="87287"/>
                      <a:pt x="412958" y="80406"/>
                      <a:pt x="409899" y="86522"/>
                    </a:cubicBezTo>
                    <a:cubicBezTo>
                      <a:pt x="406841" y="92639"/>
                      <a:pt x="396137" y="88816"/>
                      <a:pt x="393079" y="92639"/>
                    </a:cubicBezTo>
                    <a:cubicBezTo>
                      <a:pt x="390020" y="96462"/>
                      <a:pt x="379316" y="98756"/>
                      <a:pt x="366318" y="84229"/>
                    </a:cubicBezTo>
                    <a:cubicBezTo>
                      <a:pt x="352556" y="69702"/>
                      <a:pt x="354849" y="46000"/>
                      <a:pt x="360966" y="41412"/>
                    </a:cubicBezTo>
                    <a:cubicBezTo>
                      <a:pt x="367083" y="36825"/>
                      <a:pt x="367083" y="24591"/>
                      <a:pt x="358672" y="20768"/>
                    </a:cubicBezTo>
                    <a:cubicBezTo>
                      <a:pt x="350262" y="16946"/>
                      <a:pt x="358672" y="1654"/>
                      <a:pt x="347968" y="125"/>
                    </a:cubicBezTo>
                    <a:cubicBezTo>
                      <a:pt x="337264" y="-1404"/>
                      <a:pt x="338793" y="11593"/>
                      <a:pt x="331912" y="13887"/>
                    </a:cubicBezTo>
                    <a:cubicBezTo>
                      <a:pt x="325031" y="16181"/>
                      <a:pt x="308975" y="26885"/>
                      <a:pt x="301329" y="25356"/>
                    </a:cubicBezTo>
                    <a:cubicBezTo>
                      <a:pt x="293683" y="23827"/>
                      <a:pt x="283744" y="26885"/>
                      <a:pt x="283744" y="34531"/>
                    </a:cubicBezTo>
                    <a:cubicBezTo>
                      <a:pt x="283744" y="42177"/>
                      <a:pt x="275333" y="40648"/>
                      <a:pt x="273804" y="33766"/>
                    </a:cubicBezTo>
                    <a:cubicBezTo>
                      <a:pt x="272275" y="26885"/>
                      <a:pt x="256219" y="30708"/>
                      <a:pt x="252396" y="26120"/>
                    </a:cubicBezTo>
                    <a:cubicBezTo>
                      <a:pt x="247808" y="21533"/>
                      <a:pt x="227164" y="23827"/>
                      <a:pt x="235575" y="29179"/>
                    </a:cubicBezTo>
                    <a:cubicBezTo>
                      <a:pt x="244750" y="34531"/>
                      <a:pt x="245514" y="39118"/>
                      <a:pt x="245514" y="47529"/>
                    </a:cubicBezTo>
                    <a:cubicBezTo>
                      <a:pt x="245514" y="55175"/>
                      <a:pt x="252396" y="53645"/>
                      <a:pt x="252396" y="62820"/>
                    </a:cubicBezTo>
                    <a:cubicBezTo>
                      <a:pt x="252396" y="71995"/>
                      <a:pt x="260041" y="65879"/>
                      <a:pt x="265393" y="65879"/>
                    </a:cubicBezTo>
                    <a:cubicBezTo>
                      <a:pt x="270746" y="65879"/>
                      <a:pt x="270746" y="74289"/>
                      <a:pt x="262335" y="75818"/>
                    </a:cubicBezTo>
                    <a:cubicBezTo>
                      <a:pt x="253925" y="77347"/>
                      <a:pt x="250102" y="81935"/>
                      <a:pt x="247808" y="88816"/>
                    </a:cubicBezTo>
                    <a:cubicBezTo>
                      <a:pt x="245514" y="96462"/>
                      <a:pt x="237869" y="91110"/>
                      <a:pt x="230987" y="96462"/>
                    </a:cubicBezTo>
                    <a:cubicBezTo>
                      <a:pt x="224106" y="102578"/>
                      <a:pt x="217990" y="107931"/>
                      <a:pt x="213402" y="104872"/>
                    </a:cubicBezTo>
                    <a:cubicBezTo>
                      <a:pt x="208814" y="101814"/>
                      <a:pt x="204992" y="104108"/>
                      <a:pt x="199640" y="107166"/>
                    </a:cubicBezTo>
                    <a:cubicBezTo>
                      <a:pt x="194287" y="110224"/>
                      <a:pt x="191994" y="107166"/>
                      <a:pt x="184348" y="101049"/>
                    </a:cubicBezTo>
                    <a:cubicBezTo>
                      <a:pt x="178996" y="96462"/>
                      <a:pt x="175173" y="86522"/>
                      <a:pt x="165233" y="76583"/>
                    </a:cubicBezTo>
                    <a:cubicBezTo>
                      <a:pt x="159117" y="79641"/>
                      <a:pt x="146883" y="83464"/>
                      <a:pt x="140767" y="83464"/>
                    </a:cubicBezTo>
                    <a:cubicBezTo>
                      <a:pt x="132356" y="83464"/>
                      <a:pt x="104831" y="81170"/>
                      <a:pt x="103302" y="86522"/>
                    </a:cubicBezTo>
                    <a:cubicBezTo>
                      <a:pt x="101773" y="91110"/>
                      <a:pt x="105596" y="98756"/>
                      <a:pt x="109419" y="99520"/>
                    </a:cubicBezTo>
                    <a:cubicBezTo>
                      <a:pt x="114006" y="100285"/>
                      <a:pt x="123181" y="103343"/>
                      <a:pt x="114771" y="109460"/>
                    </a:cubicBezTo>
                    <a:cubicBezTo>
                      <a:pt x="105596" y="115576"/>
                      <a:pt x="97950" y="107166"/>
                      <a:pt x="97950" y="122458"/>
                    </a:cubicBezTo>
                    <a:cubicBezTo>
                      <a:pt x="97950" y="137749"/>
                      <a:pt x="117829" y="147689"/>
                      <a:pt x="114006" y="161451"/>
                    </a:cubicBezTo>
                    <a:cubicBezTo>
                      <a:pt x="111713" y="169097"/>
                      <a:pt x="108654" y="187447"/>
                      <a:pt x="108654" y="194328"/>
                    </a:cubicBezTo>
                    <a:cubicBezTo>
                      <a:pt x="108654" y="201210"/>
                      <a:pt x="105596" y="225676"/>
                      <a:pt x="98715" y="227205"/>
                    </a:cubicBezTo>
                    <a:cubicBezTo>
                      <a:pt x="91834" y="228734"/>
                      <a:pt x="86481" y="221853"/>
                      <a:pt x="77307" y="228734"/>
                    </a:cubicBezTo>
                    <a:cubicBezTo>
                      <a:pt x="68132" y="235616"/>
                      <a:pt x="57427" y="231793"/>
                      <a:pt x="46723" y="239439"/>
                    </a:cubicBezTo>
                    <a:cubicBezTo>
                      <a:pt x="36019" y="247085"/>
                      <a:pt x="25315" y="244791"/>
                      <a:pt x="24550" y="253966"/>
                    </a:cubicBezTo>
                    <a:cubicBezTo>
                      <a:pt x="23786" y="263141"/>
                      <a:pt x="13846" y="268493"/>
                      <a:pt x="16140" y="276903"/>
                    </a:cubicBezTo>
                    <a:cubicBezTo>
                      <a:pt x="18434" y="285314"/>
                      <a:pt x="11553" y="283020"/>
                      <a:pt x="5436" y="289901"/>
                    </a:cubicBezTo>
                    <a:cubicBezTo>
                      <a:pt x="-1445" y="296018"/>
                      <a:pt x="6200" y="300605"/>
                      <a:pt x="1613" y="305957"/>
                    </a:cubicBezTo>
                    <a:cubicBezTo>
                      <a:pt x="-2974" y="311309"/>
                      <a:pt x="3142" y="318955"/>
                      <a:pt x="8494" y="326601"/>
                    </a:cubicBezTo>
                    <a:cubicBezTo>
                      <a:pt x="13846" y="334247"/>
                      <a:pt x="19198" y="340363"/>
                      <a:pt x="19198" y="347244"/>
                    </a:cubicBezTo>
                    <a:cubicBezTo>
                      <a:pt x="18434" y="354126"/>
                      <a:pt x="24550" y="357184"/>
                      <a:pt x="31432" y="356420"/>
                    </a:cubicBezTo>
                    <a:cubicBezTo>
                      <a:pt x="39078" y="355655"/>
                      <a:pt x="32961" y="370182"/>
                      <a:pt x="44430" y="370182"/>
                    </a:cubicBezTo>
                    <a:cubicBezTo>
                      <a:pt x="55898" y="370182"/>
                      <a:pt x="68132" y="373240"/>
                      <a:pt x="71190" y="366359"/>
                    </a:cubicBezTo>
                    <a:cubicBezTo>
                      <a:pt x="74248" y="360242"/>
                      <a:pt x="81894" y="354890"/>
                      <a:pt x="81894" y="364065"/>
                    </a:cubicBezTo>
                    <a:cubicBezTo>
                      <a:pt x="81894" y="373240"/>
                      <a:pt x="79600" y="398472"/>
                      <a:pt x="88011" y="395413"/>
                    </a:cubicBezTo>
                    <a:cubicBezTo>
                      <a:pt x="96421" y="392355"/>
                      <a:pt x="112477" y="393119"/>
                      <a:pt x="120888" y="396178"/>
                    </a:cubicBezTo>
                    <a:cubicBezTo>
                      <a:pt x="129298" y="399236"/>
                      <a:pt x="136944" y="396178"/>
                      <a:pt x="142296" y="390826"/>
                    </a:cubicBezTo>
                    <a:cubicBezTo>
                      <a:pt x="147648" y="385474"/>
                      <a:pt x="153000" y="385474"/>
                      <a:pt x="163704" y="380122"/>
                    </a:cubicBezTo>
                    <a:cubicBezTo>
                      <a:pt x="174408" y="374005"/>
                      <a:pt x="183583" y="367124"/>
                      <a:pt x="193523" y="367124"/>
                    </a:cubicBezTo>
                    <a:cubicBezTo>
                      <a:pt x="203463" y="367124"/>
                      <a:pt x="219519" y="361007"/>
                      <a:pt x="217225" y="368653"/>
                    </a:cubicBezTo>
                    <a:cubicBezTo>
                      <a:pt x="214931" y="375534"/>
                      <a:pt x="213402" y="402294"/>
                      <a:pt x="225635" y="416057"/>
                    </a:cubicBezTo>
                    <a:cubicBezTo>
                      <a:pt x="237104" y="429819"/>
                      <a:pt x="243985" y="434407"/>
                      <a:pt x="255454" y="433642"/>
                    </a:cubicBezTo>
                    <a:cubicBezTo>
                      <a:pt x="266158" y="432113"/>
                      <a:pt x="265393" y="438230"/>
                      <a:pt x="273039" y="437465"/>
                    </a:cubicBezTo>
                    <a:cubicBezTo>
                      <a:pt x="281450" y="436701"/>
                      <a:pt x="276098" y="445876"/>
                      <a:pt x="283744" y="445876"/>
                    </a:cubicBezTo>
                    <a:cubicBezTo>
                      <a:pt x="291389" y="445876"/>
                      <a:pt x="304387" y="447405"/>
                      <a:pt x="304387" y="455050"/>
                    </a:cubicBezTo>
                    <a:cubicBezTo>
                      <a:pt x="304387" y="462696"/>
                      <a:pt x="326560" y="456580"/>
                      <a:pt x="331912" y="461167"/>
                    </a:cubicBezTo>
                    <a:cubicBezTo>
                      <a:pt x="337264" y="465755"/>
                      <a:pt x="342616" y="468813"/>
                      <a:pt x="341852" y="477988"/>
                    </a:cubicBezTo>
                    <a:cubicBezTo>
                      <a:pt x="340322" y="486398"/>
                      <a:pt x="352556" y="493280"/>
                      <a:pt x="345674" y="496338"/>
                    </a:cubicBezTo>
                    <a:cubicBezTo>
                      <a:pt x="338029" y="500161"/>
                      <a:pt x="347968" y="507042"/>
                      <a:pt x="348733" y="516217"/>
                    </a:cubicBezTo>
                    <a:cubicBezTo>
                      <a:pt x="349497" y="525392"/>
                      <a:pt x="359437" y="529215"/>
                      <a:pt x="376258" y="528450"/>
                    </a:cubicBezTo>
                    <a:cubicBezTo>
                      <a:pt x="392314" y="527686"/>
                      <a:pt x="396901" y="529215"/>
                      <a:pt x="396901" y="540684"/>
                    </a:cubicBezTo>
                    <a:cubicBezTo>
                      <a:pt x="396901" y="552152"/>
                      <a:pt x="407606" y="553681"/>
                      <a:pt x="411428" y="564386"/>
                    </a:cubicBezTo>
                    <a:cubicBezTo>
                      <a:pt x="415251" y="575090"/>
                      <a:pt x="406841" y="587323"/>
                      <a:pt x="408370" y="595733"/>
                    </a:cubicBezTo>
                    <a:cubicBezTo>
                      <a:pt x="409135" y="602615"/>
                      <a:pt x="405312" y="609496"/>
                      <a:pt x="400724" y="612554"/>
                    </a:cubicBezTo>
                    <a:cubicBezTo>
                      <a:pt x="406077" y="619435"/>
                      <a:pt x="406841" y="622494"/>
                      <a:pt x="401489" y="625552"/>
                    </a:cubicBezTo>
                    <a:cubicBezTo>
                      <a:pt x="394608" y="629375"/>
                      <a:pt x="409899" y="639315"/>
                      <a:pt x="406077" y="655371"/>
                    </a:cubicBezTo>
                    <a:cubicBezTo>
                      <a:pt x="402254" y="671427"/>
                      <a:pt x="401489" y="674485"/>
                      <a:pt x="419074" y="675250"/>
                    </a:cubicBezTo>
                    <a:cubicBezTo>
                      <a:pt x="436660" y="676014"/>
                      <a:pt x="435131" y="681367"/>
                      <a:pt x="440483" y="677544"/>
                    </a:cubicBezTo>
                    <a:cubicBezTo>
                      <a:pt x="446599" y="673721"/>
                      <a:pt x="455774" y="689777"/>
                      <a:pt x="458068" y="698187"/>
                    </a:cubicBezTo>
                    <a:cubicBezTo>
                      <a:pt x="460362" y="705833"/>
                      <a:pt x="467243" y="724948"/>
                      <a:pt x="470301" y="724948"/>
                    </a:cubicBezTo>
                    <a:cubicBezTo>
                      <a:pt x="473360" y="724948"/>
                      <a:pt x="482535" y="716537"/>
                      <a:pt x="490945" y="720360"/>
                    </a:cubicBezTo>
                    <a:cubicBezTo>
                      <a:pt x="499355" y="724183"/>
                      <a:pt x="488651" y="751708"/>
                      <a:pt x="488651" y="763941"/>
                    </a:cubicBezTo>
                    <a:cubicBezTo>
                      <a:pt x="494768" y="763941"/>
                      <a:pt x="502414" y="763941"/>
                      <a:pt x="504707" y="764706"/>
                    </a:cubicBezTo>
                    <a:cubicBezTo>
                      <a:pt x="509295" y="767000"/>
                      <a:pt x="511589" y="796054"/>
                      <a:pt x="509295" y="801406"/>
                    </a:cubicBezTo>
                    <a:cubicBezTo>
                      <a:pt x="507001" y="806758"/>
                      <a:pt x="488651" y="812110"/>
                      <a:pt x="478712" y="817462"/>
                    </a:cubicBezTo>
                    <a:cubicBezTo>
                      <a:pt x="469537" y="823579"/>
                      <a:pt x="445835" y="844987"/>
                      <a:pt x="435131" y="861808"/>
                    </a:cubicBezTo>
                    <a:cubicBezTo>
                      <a:pt x="429014" y="871747"/>
                      <a:pt x="419839" y="880158"/>
                      <a:pt x="412958" y="887039"/>
                    </a:cubicBezTo>
                    <a:cubicBezTo>
                      <a:pt x="416016" y="887804"/>
                      <a:pt x="418310" y="887039"/>
                      <a:pt x="420604" y="886274"/>
                    </a:cubicBezTo>
                    <a:cubicBezTo>
                      <a:pt x="425955" y="883981"/>
                      <a:pt x="433601" y="883981"/>
                      <a:pt x="442012" y="893920"/>
                    </a:cubicBezTo>
                    <a:cubicBezTo>
                      <a:pt x="450422" y="903860"/>
                      <a:pt x="449657" y="911506"/>
                      <a:pt x="453480" y="910741"/>
                    </a:cubicBezTo>
                    <a:cubicBezTo>
                      <a:pt x="456539" y="909976"/>
                      <a:pt x="461126" y="897743"/>
                      <a:pt x="467243" y="906918"/>
                    </a:cubicBezTo>
                    <a:cubicBezTo>
                      <a:pt x="474124" y="916093"/>
                      <a:pt x="491709" y="922974"/>
                      <a:pt x="495532" y="927562"/>
                    </a:cubicBezTo>
                    <a:cubicBezTo>
                      <a:pt x="499355" y="932149"/>
                      <a:pt x="512353" y="935208"/>
                      <a:pt x="512353" y="946676"/>
                    </a:cubicBezTo>
                    <a:cubicBezTo>
                      <a:pt x="512353" y="955087"/>
                      <a:pt x="508530" y="970378"/>
                      <a:pt x="514647" y="983376"/>
                    </a:cubicBezTo>
                    <a:cubicBezTo>
                      <a:pt x="519999" y="983376"/>
                      <a:pt x="523822" y="979553"/>
                      <a:pt x="528410" y="97573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4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128662" y="5111978"/>
              <a:ext cx="124692" cy="127947"/>
              <a:chOff x="4128662" y="5111978"/>
              <a:chExt cx="124692" cy="127947"/>
            </a:xfrm>
            <a:solidFill>
              <a:srgbClr val="868889"/>
            </a:solidFill>
          </p:grpSpPr>
          <p:sp>
            <p:nvSpPr>
              <p:cNvPr id="205" name="Vrije vorm: vorm 204">
                <a:extLst>
                  <a:ext uri="{FF2B5EF4-FFF2-40B4-BE49-F238E27FC236}">
                    <a16:creationId xmlns:a16="http://schemas.microsoft.com/office/drawing/2014/main" id="{C741CE2D-80A1-474F-B8B1-477198BDECDB}"/>
                  </a:ext>
                </a:extLst>
              </p:cNvPr>
              <p:cNvSpPr/>
              <p:nvPr/>
            </p:nvSpPr>
            <p:spPr>
              <a:xfrm>
                <a:off x="4128662" y="5111978"/>
                <a:ext cx="124692" cy="127947"/>
              </a:xfrm>
              <a:custGeom>
                <a:avLst/>
                <a:gdLst>
                  <a:gd name="connsiteX0" fmla="*/ 122399 w 124692"/>
                  <a:gd name="connsiteY0" fmla="*/ 61649 h 127947"/>
                  <a:gd name="connsiteX1" fmla="*/ 105578 w 124692"/>
                  <a:gd name="connsiteY1" fmla="*/ 42535 h 127947"/>
                  <a:gd name="connsiteX2" fmla="*/ 77288 w 124692"/>
                  <a:gd name="connsiteY2" fmla="*/ 21891 h 127947"/>
                  <a:gd name="connsiteX3" fmla="*/ 63526 w 124692"/>
                  <a:gd name="connsiteY3" fmla="*/ 25714 h 127947"/>
                  <a:gd name="connsiteX4" fmla="*/ 52057 w 124692"/>
                  <a:gd name="connsiteY4" fmla="*/ 8893 h 127947"/>
                  <a:gd name="connsiteX5" fmla="*/ 30649 w 124692"/>
                  <a:gd name="connsiteY5" fmla="*/ 1247 h 127947"/>
                  <a:gd name="connsiteX6" fmla="*/ 23003 w 124692"/>
                  <a:gd name="connsiteY6" fmla="*/ 2012 h 127947"/>
                  <a:gd name="connsiteX7" fmla="*/ 15357 w 124692"/>
                  <a:gd name="connsiteY7" fmla="*/ 15774 h 127947"/>
                  <a:gd name="connsiteX8" fmla="*/ 6947 w 124692"/>
                  <a:gd name="connsiteY8" fmla="*/ 57062 h 127947"/>
                  <a:gd name="connsiteX9" fmla="*/ 66 w 124692"/>
                  <a:gd name="connsiteY9" fmla="*/ 88409 h 127947"/>
                  <a:gd name="connsiteX10" fmla="*/ 7711 w 124692"/>
                  <a:gd name="connsiteY10" fmla="*/ 102936 h 127947"/>
                  <a:gd name="connsiteX11" fmla="*/ 6182 w 124692"/>
                  <a:gd name="connsiteY11" fmla="*/ 112876 h 127947"/>
                  <a:gd name="connsiteX12" fmla="*/ 16122 w 124692"/>
                  <a:gd name="connsiteY12" fmla="*/ 117463 h 127947"/>
                  <a:gd name="connsiteX13" fmla="*/ 48234 w 124692"/>
                  <a:gd name="connsiteY13" fmla="*/ 125874 h 127947"/>
                  <a:gd name="connsiteX14" fmla="*/ 67349 w 124692"/>
                  <a:gd name="connsiteY14" fmla="*/ 125874 h 127947"/>
                  <a:gd name="connsiteX15" fmla="*/ 104813 w 124692"/>
                  <a:gd name="connsiteY15" fmla="*/ 121286 h 127947"/>
                  <a:gd name="connsiteX16" fmla="*/ 124693 w 124692"/>
                  <a:gd name="connsiteY16" fmla="*/ 98349 h 127947"/>
                  <a:gd name="connsiteX17" fmla="*/ 122399 w 124692"/>
                  <a:gd name="connsiteY17" fmla="*/ 61649 h 1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692" h="127947">
                    <a:moveTo>
                      <a:pt x="122399" y="61649"/>
                    </a:moveTo>
                    <a:cubicBezTo>
                      <a:pt x="122399" y="50180"/>
                      <a:pt x="109401" y="47122"/>
                      <a:pt x="105578" y="42535"/>
                    </a:cubicBezTo>
                    <a:cubicBezTo>
                      <a:pt x="101755" y="37947"/>
                      <a:pt x="84170" y="31066"/>
                      <a:pt x="77288" y="21891"/>
                    </a:cubicBezTo>
                    <a:cubicBezTo>
                      <a:pt x="70407" y="12716"/>
                      <a:pt x="66584" y="24949"/>
                      <a:pt x="63526" y="25714"/>
                    </a:cubicBezTo>
                    <a:cubicBezTo>
                      <a:pt x="60468" y="26478"/>
                      <a:pt x="60468" y="18833"/>
                      <a:pt x="52057" y="8893"/>
                    </a:cubicBezTo>
                    <a:cubicBezTo>
                      <a:pt x="43647" y="-1047"/>
                      <a:pt x="36001" y="-1047"/>
                      <a:pt x="30649" y="1247"/>
                    </a:cubicBezTo>
                    <a:cubicBezTo>
                      <a:pt x="29120" y="2012"/>
                      <a:pt x="26061" y="2012"/>
                      <a:pt x="23003" y="2012"/>
                    </a:cubicBezTo>
                    <a:cubicBezTo>
                      <a:pt x="18416" y="7364"/>
                      <a:pt x="15357" y="11187"/>
                      <a:pt x="15357" y="15774"/>
                    </a:cubicBezTo>
                    <a:cubicBezTo>
                      <a:pt x="15357" y="26478"/>
                      <a:pt x="7711" y="37947"/>
                      <a:pt x="6947" y="57062"/>
                    </a:cubicBezTo>
                    <a:cubicBezTo>
                      <a:pt x="6182" y="76941"/>
                      <a:pt x="830" y="73118"/>
                      <a:pt x="66" y="88409"/>
                    </a:cubicBezTo>
                    <a:cubicBezTo>
                      <a:pt x="-699" y="103701"/>
                      <a:pt x="5418" y="100643"/>
                      <a:pt x="7711" y="102936"/>
                    </a:cubicBezTo>
                    <a:cubicBezTo>
                      <a:pt x="9241" y="104466"/>
                      <a:pt x="7711" y="109053"/>
                      <a:pt x="6182" y="112876"/>
                    </a:cubicBezTo>
                    <a:cubicBezTo>
                      <a:pt x="8476" y="115170"/>
                      <a:pt x="10770" y="118228"/>
                      <a:pt x="16122" y="117463"/>
                    </a:cubicBezTo>
                    <a:cubicBezTo>
                      <a:pt x="26061" y="116699"/>
                      <a:pt x="36001" y="120522"/>
                      <a:pt x="48234" y="125874"/>
                    </a:cubicBezTo>
                    <a:cubicBezTo>
                      <a:pt x="60468" y="131226"/>
                      <a:pt x="55880" y="124345"/>
                      <a:pt x="67349" y="125874"/>
                    </a:cubicBezTo>
                    <a:cubicBezTo>
                      <a:pt x="78818" y="127403"/>
                      <a:pt x="92580" y="128932"/>
                      <a:pt x="104813" y="121286"/>
                    </a:cubicBezTo>
                    <a:cubicBezTo>
                      <a:pt x="113224" y="115934"/>
                      <a:pt x="117811" y="107524"/>
                      <a:pt x="124693" y="98349"/>
                    </a:cubicBezTo>
                    <a:cubicBezTo>
                      <a:pt x="118576" y="85351"/>
                      <a:pt x="122399" y="69295"/>
                      <a:pt x="122399" y="6164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6" name="Vrije vorm: vorm 205">
                <a:extLst>
                  <a:ext uri="{FF2B5EF4-FFF2-40B4-BE49-F238E27FC236}">
                    <a16:creationId xmlns:a16="http://schemas.microsoft.com/office/drawing/2014/main" id="{7D2B8559-8E9D-4BFE-BCB2-2F53368D323A}"/>
                  </a:ext>
                </a:extLst>
              </p:cNvPr>
              <p:cNvSpPr/>
              <p:nvPr/>
            </p:nvSpPr>
            <p:spPr>
              <a:xfrm>
                <a:off x="4128662" y="5111978"/>
                <a:ext cx="124692" cy="127947"/>
              </a:xfrm>
              <a:custGeom>
                <a:avLst/>
                <a:gdLst>
                  <a:gd name="connsiteX0" fmla="*/ 122399 w 124692"/>
                  <a:gd name="connsiteY0" fmla="*/ 61649 h 127947"/>
                  <a:gd name="connsiteX1" fmla="*/ 105578 w 124692"/>
                  <a:gd name="connsiteY1" fmla="*/ 42535 h 127947"/>
                  <a:gd name="connsiteX2" fmla="*/ 77288 w 124692"/>
                  <a:gd name="connsiteY2" fmla="*/ 21891 h 127947"/>
                  <a:gd name="connsiteX3" fmla="*/ 63526 w 124692"/>
                  <a:gd name="connsiteY3" fmla="*/ 25714 h 127947"/>
                  <a:gd name="connsiteX4" fmla="*/ 52057 w 124692"/>
                  <a:gd name="connsiteY4" fmla="*/ 8893 h 127947"/>
                  <a:gd name="connsiteX5" fmla="*/ 30649 w 124692"/>
                  <a:gd name="connsiteY5" fmla="*/ 1247 h 127947"/>
                  <a:gd name="connsiteX6" fmla="*/ 23003 w 124692"/>
                  <a:gd name="connsiteY6" fmla="*/ 2012 h 127947"/>
                  <a:gd name="connsiteX7" fmla="*/ 15357 w 124692"/>
                  <a:gd name="connsiteY7" fmla="*/ 15774 h 127947"/>
                  <a:gd name="connsiteX8" fmla="*/ 6947 w 124692"/>
                  <a:gd name="connsiteY8" fmla="*/ 57062 h 127947"/>
                  <a:gd name="connsiteX9" fmla="*/ 66 w 124692"/>
                  <a:gd name="connsiteY9" fmla="*/ 88409 h 127947"/>
                  <a:gd name="connsiteX10" fmla="*/ 7711 w 124692"/>
                  <a:gd name="connsiteY10" fmla="*/ 102936 h 127947"/>
                  <a:gd name="connsiteX11" fmla="*/ 6182 w 124692"/>
                  <a:gd name="connsiteY11" fmla="*/ 112876 h 127947"/>
                  <a:gd name="connsiteX12" fmla="*/ 16122 w 124692"/>
                  <a:gd name="connsiteY12" fmla="*/ 117463 h 127947"/>
                  <a:gd name="connsiteX13" fmla="*/ 48234 w 124692"/>
                  <a:gd name="connsiteY13" fmla="*/ 125874 h 127947"/>
                  <a:gd name="connsiteX14" fmla="*/ 67349 w 124692"/>
                  <a:gd name="connsiteY14" fmla="*/ 125874 h 127947"/>
                  <a:gd name="connsiteX15" fmla="*/ 104813 w 124692"/>
                  <a:gd name="connsiteY15" fmla="*/ 121286 h 127947"/>
                  <a:gd name="connsiteX16" fmla="*/ 124693 w 124692"/>
                  <a:gd name="connsiteY16" fmla="*/ 98349 h 127947"/>
                  <a:gd name="connsiteX17" fmla="*/ 122399 w 124692"/>
                  <a:gd name="connsiteY17" fmla="*/ 61649 h 1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692" h="127947">
                    <a:moveTo>
                      <a:pt x="122399" y="61649"/>
                    </a:moveTo>
                    <a:cubicBezTo>
                      <a:pt x="122399" y="50180"/>
                      <a:pt x="109401" y="47122"/>
                      <a:pt x="105578" y="42535"/>
                    </a:cubicBezTo>
                    <a:cubicBezTo>
                      <a:pt x="101755" y="37947"/>
                      <a:pt x="84170" y="31066"/>
                      <a:pt x="77288" y="21891"/>
                    </a:cubicBezTo>
                    <a:cubicBezTo>
                      <a:pt x="70407" y="12716"/>
                      <a:pt x="66584" y="24949"/>
                      <a:pt x="63526" y="25714"/>
                    </a:cubicBezTo>
                    <a:cubicBezTo>
                      <a:pt x="60468" y="26478"/>
                      <a:pt x="60468" y="18833"/>
                      <a:pt x="52057" y="8893"/>
                    </a:cubicBezTo>
                    <a:cubicBezTo>
                      <a:pt x="43647" y="-1047"/>
                      <a:pt x="36001" y="-1047"/>
                      <a:pt x="30649" y="1247"/>
                    </a:cubicBezTo>
                    <a:cubicBezTo>
                      <a:pt x="29120" y="2012"/>
                      <a:pt x="26061" y="2012"/>
                      <a:pt x="23003" y="2012"/>
                    </a:cubicBezTo>
                    <a:cubicBezTo>
                      <a:pt x="18416" y="7364"/>
                      <a:pt x="15357" y="11187"/>
                      <a:pt x="15357" y="15774"/>
                    </a:cubicBezTo>
                    <a:cubicBezTo>
                      <a:pt x="15357" y="26478"/>
                      <a:pt x="7711" y="37947"/>
                      <a:pt x="6947" y="57062"/>
                    </a:cubicBezTo>
                    <a:cubicBezTo>
                      <a:pt x="6182" y="76941"/>
                      <a:pt x="830" y="73118"/>
                      <a:pt x="66" y="88409"/>
                    </a:cubicBezTo>
                    <a:cubicBezTo>
                      <a:pt x="-699" y="103701"/>
                      <a:pt x="5418" y="100643"/>
                      <a:pt x="7711" y="102936"/>
                    </a:cubicBezTo>
                    <a:cubicBezTo>
                      <a:pt x="9241" y="104466"/>
                      <a:pt x="7711" y="109053"/>
                      <a:pt x="6182" y="112876"/>
                    </a:cubicBezTo>
                    <a:cubicBezTo>
                      <a:pt x="8476" y="115170"/>
                      <a:pt x="10770" y="118228"/>
                      <a:pt x="16122" y="117463"/>
                    </a:cubicBezTo>
                    <a:cubicBezTo>
                      <a:pt x="26061" y="116699"/>
                      <a:pt x="36001" y="120522"/>
                      <a:pt x="48234" y="125874"/>
                    </a:cubicBezTo>
                    <a:cubicBezTo>
                      <a:pt x="60468" y="131226"/>
                      <a:pt x="55880" y="124345"/>
                      <a:pt x="67349" y="125874"/>
                    </a:cubicBezTo>
                    <a:cubicBezTo>
                      <a:pt x="78818" y="127403"/>
                      <a:pt x="92580" y="128932"/>
                      <a:pt x="104813" y="121286"/>
                    </a:cubicBezTo>
                    <a:cubicBezTo>
                      <a:pt x="113224" y="115934"/>
                      <a:pt x="117811" y="107524"/>
                      <a:pt x="124693" y="98349"/>
                    </a:cubicBezTo>
                    <a:cubicBezTo>
                      <a:pt x="118576" y="85351"/>
                      <a:pt x="122399" y="69295"/>
                      <a:pt x="122399" y="6164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46027" y="4894650"/>
              <a:ext cx="503504" cy="962101"/>
              <a:chOff x="3746027" y="4894650"/>
              <a:chExt cx="503504" cy="962101"/>
            </a:xfrm>
            <a:solidFill>
              <a:srgbClr val="868889"/>
            </a:solidFill>
          </p:grpSpPr>
          <p:sp>
            <p:nvSpPr>
              <p:cNvPr id="208" name="Vrije vorm: vorm 207">
                <a:extLst>
                  <a:ext uri="{FF2B5EF4-FFF2-40B4-BE49-F238E27FC236}">
                    <a16:creationId xmlns:a16="http://schemas.microsoft.com/office/drawing/2014/main" id="{752BCA07-1CB0-4490-B8A8-4704103A51E7}"/>
                  </a:ext>
                </a:extLst>
              </p:cNvPr>
              <p:cNvSpPr/>
              <p:nvPr/>
            </p:nvSpPr>
            <p:spPr>
              <a:xfrm>
                <a:off x="3746027" y="4894650"/>
                <a:ext cx="503504" cy="962101"/>
              </a:xfrm>
              <a:custGeom>
                <a:avLst/>
                <a:gdLst>
                  <a:gd name="connsiteX0" fmla="*/ 497388 w 503504"/>
                  <a:gd name="connsiteY0" fmla="*/ 95478 h 962101"/>
                  <a:gd name="connsiteX1" fmla="*/ 481331 w 503504"/>
                  <a:gd name="connsiteY1" fmla="*/ 94713 h 962101"/>
                  <a:gd name="connsiteX2" fmla="*/ 481331 w 503504"/>
                  <a:gd name="connsiteY2" fmla="*/ 97007 h 962101"/>
                  <a:gd name="connsiteX3" fmla="*/ 468334 w 503504"/>
                  <a:gd name="connsiteY3" fmla="*/ 132942 h 962101"/>
                  <a:gd name="connsiteX4" fmla="*/ 449219 w 503504"/>
                  <a:gd name="connsiteY4" fmla="*/ 142117 h 962101"/>
                  <a:gd name="connsiteX5" fmla="*/ 427811 w 503504"/>
                  <a:gd name="connsiteY5" fmla="*/ 146705 h 962101"/>
                  <a:gd name="connsiteX6" fmla="*/ 404109 w 503504"/>
                  <a:gd name="connsiteY6" fmla="*/ 144411 h 962101"/>
                  <a:gd name="connsiteX7" fmla="*/ 381171 w 503504"/>
                  <a:gd name="connsiteY7" fmla="*/ 139059 h 962101"/>
                  <a:gd name="connsiteX8" fmla="*/ 389582 w 503504"/>
                  <a:gd name="connsiteY8" fmla="*/ 123003 h 962101"/>
                  <a:gd name="connsiteX9" fmla="*/ 408696 w 503504"/>
                  <a:gd name="connsiteY9" fmla="*/ 90126 h 962101"/>
                  <a:gd name="connsiteX10" fmla="*/ 362057 w 503504"/>
                  <a:gd name="connsiteY10" fmla="*/ 67188 h 962101"/>
                  <a:gd name="connsiteX11" fmla="*/ 334532 w 503504"/>
                  <a:gd name="connsiteY11" fmla="*/ 53426 h 962101"/>
                  <a:gd name="connsiteX12" fmla="*/ 307007 w 503504"/>
                  <a:gd name="connsiteY12" fmla="*/ 36605 h 962101"/>
                  <a:gd name="connsiteX13" fmla="*/ 272601 w 503504"/>
                  <a:gd name="connsiteY13" fmla="*/ 2199 h 962101"/>
                  <a:gd name="connsiteX14" fmla="*/ 248134 w 503504"/>
                  <a:gd name="connsiteY14" fmla="*/ 2199 h 962101"/>
                  <a:gd name="connsiteX15" fmla="*/ 233607 w 503504"/>
                  <a:gd name="connsiteY15" fmla="*/ 16726 h 962101"/>
                  <a:gd name="connsiteX16" fmla="*/ 204553 w 503504"/>
                  <a:gd name="connsiteY16" fmla="*/ 5257 h 962101"/>
                  <a:gd name="connsiteX17" fmla="*/ 182380 w 503504"/>
                  <a:gd name="connsiteY17" fmla="*/ 6022 h 962101"/>
                  <a:gd name="connsiteX18" fmla="*/ 164030 w 503504"/>
                  <a:gd name="connsiteY18" fmla="*/ 20549 h 962101"/>
                  <a:gd name="connsiteX19" fmla="*/ 158678 w 503504"/>
                  <a:gd name="connsiteY19" fmla="*/ 48838 h 962101"/>
                  <a:gd name="connsiteX20" fmla="*/ 130389 w 503504"/>
                  <a:gd name="connsiteY20" fmla="*/ 71011 h 962101"/>
                  <a:gd name="connsiteX21" fmla="*/ 128860 w 503504"/>
                  <a:gd name="connsiteY21" fmla="*/ 88596 h 962101"/>
                  <a:gd name="connsiteX22" fmla="*/ 131153 w 503504"/>
                  <a:gd name="connsiteY22" fmla="*/ 114592 h 962101"/>
                  <a:gd name="connsiteX23" fmla="*/ 131918 w 503504"/>
                  <a:gd name="connsiteY23" fmla="*/ 130648 h 962101"/>
                  <a:gd name="connsiteX24" fmla="*/ 116626 w 503504"/>
                  <a:gd name="connsiteY24" fmla="*/ 142117 h 962101"/>
                  <a:gd name="connsiteX25" fmla="*/ 108980 w 503504"/>
                  <a:gd name="connsiteY25" fmla="*/ 162761 h 962101"/>
                  <a:gd name="connsiteX26" fmla="*/ 97512 w 503504"/>
                  <a:gd name="connsiteY26" fmla="*/ 184934 h 962101"/>
                  <a:gd name="connsiteX27" fmla="*/ 90631 w 503504"/>
                  <a:gd name="connsiteY27" fmla="*/ 197932 h 962101"/>
                  <a:gd name="connsiteX28" fmla="*/ 90631 w 503504"/>
                  <a:gd name="connsiteY28" fmla="*/ 222398 h 962101"/>
                  <a:gd name="connsiteX29" fmla="*/ 79926 w 503504"/>
                  <a:gd name="connsiteY29" fmla="*/ 241513 h 962101"/>
                  <a:gd name="connsiteX30" fmla="*/ 79926 w 503504"/>
                  <a:gd name="connsiteY30" fmla="*/ 267509 h 962101"/>
                  <a:gd name="connsiteX31" fmla="*/ 88337 w 503504"/>
                  <a:gd name="connsiteY31" fmla="*/ 291210 h 962101"/>
                  <a:gd name="connsiteX32" fmla="*/ 94453 w 503504"/>
                  <a:gd name="connsiteY32" fmla="*/ 312619 h 962101"/>
                  <a:gd name="connsiteX33" fmla="*/ 87572 w 503504"/>
                  <a:gd name="connsiteY33" fmla="*/ 333262 h 962101"/>
                  <a:gd name="connsiteX34" fmla="*/ 79926 w 503504"/>
                  <a:gd name="connsiteY34" fmla="*/ 350848 h 962101"/>
                  <a:gd name="connsiteX35" fmla="*/ 79926 w 503504"/>
                  <a:gd name="connsiteY35" fmla="*/ 381431 h 962101"/>
                  <a:gd name="connsiteX36" fmla="*/ 60812 w 503504"/>
                  <a:gd name="connsiteY36" fmla="*/ 405133 h 962101"/>
                  <a:gd name="connsiteX37" fmla="*/ 61576 w 503504"/>
                  <a:gd name="connsiteY37" fmla="*/ 437245 h 962101"/>
                  <a:gd name="connsiteX38" fmla="*/ 67693 w 503504"/>
                  <a:gd name="connsiteY38" fmla="*/ 451008 h 962101"/>
                  <a:gd name="connsiteX39" fmla="*/ 53166 w 503504"/>
                  <a:gd name="connsiteY39" fmla="*/ 460183 h 962101"/>
                  <a:gd name="connsiteX40" fmla="*/ 51637 w 503504"/>
                  <a:gd name="connsiteY40" fmla="*/ 478533 h 962101"/>
                  <a:gd name="connsiteX41" fmla="*/ 44756 w 503504"/>
                  <a:gd name="connsiteY41" fmla="*/ 493824 h 962101"/>
                  <a:gd name="connsiteX42" fmla="*/ 37874 w 503504"/>
                  <a:gd name="connsiteY42" fmla="*/ 510645 h 962101"/>
                  <a:gd name="connsiteX43" fmla="*/ 43226 w 503504"/>
                  <a:gd name="connsiteY43" fmla="*/ 527466 h 962101"/>
                  <a:gd name="connsiteX44" fmla="*/ 41697 w 503504"/>
                  <a:gd name="connsiteY44" fmla="*/ 553462 h 962101"/>
                  <a:gd name="connsiteX45" fmla="*/ 37874 w 503504"/>
                  <a:gd name="connsiteY45" fmla="*/ 578693 h 962101"/>
                  <a:gd name="connsiteX46" fmla="*/ 40168 w 503504"/>
                  <a:gd name="connsiteY46" fmla="*/ 591691 h 962101"/>
                  <a:gd name="connsiteX47" fmla="*/ 43991 w 503504"/>
                  <a:gd name="connsiteY47" fmla="*/ 606982 h 962101"/>
                  <a:gd name="connsiteX48" fmla="*/ 51637 w 503504"/>
                  <a:gd name="connsiteY48" fmla="*/ 619216 h 962101"/>
                  <a:gd name="connsiteX49" fmla="*/ 55460 w 503504"/>
                  <a:gd name="connsiteY49" fmla="*/ 629920 h 962101"/>
                  <a:gd name="connsiteX50" fmla="*/ 45520 w 503504"/>
                  <a:gd name="connsiteY50" fmla="*/ 635272 h 962101"/>
                  <a:gd name="connsiteX51" fmla="*/ 49343 w 503504"/>
                  <a:gd name="connsiteY51" fmla="*/ 651328 h 962101"/>
                  <a:gd name="connsiteX52" fmla="*/ 45520 w 503504"/>
                  <a:gd name="connsiteY52" fmla="*/ 670443 h 962101"/>
                  <a:gd name="connsiteX53" fmla="*/ 44756 w 503504"/>
                  <a:gd name="connsiteY53" fmla="*/ 689558 h 962101"/>
                  <a:gd name="connsiteX54" fmla="*/ 37110 w 503504"/>
                  <a:gd name="connsiteY54" fmla="*/ 706378 h 962101"/>
                  <a:gd name="connsiteX55" fmla="*/ 26406 w 503504"/>
                  <a:gd name="connsiteY55" fmla="*/ 722434 h 962101"/>
                  <a:gd name="connsiteX56" fmla="*/ 27170 w 503504"/>
                  <a:gd name="connsiteY56" fmla="*/ 741549 h 962101"/>
                  <a:gd name="connsiteX57" fmla="*/ 16466 w 503504"/>
                  <a:gd name="connsiteY57" fmla="*/ 758370 h 962101"/>
                  <a:gd name="connsiteX58" fmla="*/ 2704 w 503504"/>
                  <a:gd name="connsiteY58" fmla="*/ 774426 h 962101"/>
                  <a:gd name="connsiteX59" fmla="*/ 3468 w 503504"/>
                  <a:gd name="connsiteY59" fmla="*/ 797363 h 962101"/>
                  <a:gd name="connsiteX60" fmla="*/ 8056 w 503504"/>
                  <a:gd name="connsiteY60" fmla="*/ 813419 h 962101"/>
                  <a:gd name="connsiteX61" fmla="*/ 30993 w 503504"/>
                  <a:gd name="connsiteY61" fmla="*/ 821065 h 962101"/>
                  <a:gd name="connsiteX62" fmla="*/ 32522 w 503504"/>
                  <a:gd name="connsiteY62" fmla="*/ 848590 h 962101"/>
                  <a:gd name="connsiteX63" fmla="*/ 44756 w 503504"/>
                  <a:gd name="connsiteY63" fmla="*/ 858530 h 962101"/>
                  <a:gd name="connsiteX64" fmla="*/ 89101 w 503504"/>
                  <a:gd name="connsiteY64" fmla="*/ 857765 h 962101"/>
                  <a:gd name="connsiteX65" fmla="*/ 102864 w 503504"/>
                  <a:gd name="connsiteY65" fmla="*/ 865411 h 962101"/>
                  <a:gd name="connsiteX66" fmla="*/ 126566 w 503504"/>
                  <a:gd name="connsiteY66" fmla="*/ 868469 h 962101"/>
                  <a:gd name="connsiteX67" fmla="*/ 113568 w 503504"/>
                  <a:gd name="connsiteY67" fmla="*/ 845532 h 962101"/>
                  <a:gd name="connsiteX68" fmla="*/ 110509 w 503504"/>
                  <a:gd name="connsiteY68" fmla="*/ 827182 h 962101"/>
                  <a:gd name="connsiteX69" fmla="*/ 115862 w 503504"/>
                  <a:gd name="connsiteY69" fmla="*/ 804245 h 962101"/>
                  <a:gd name="connsiteX70" fmla="*/ 128860 w 503504"/>
                  <a:gd name="connsiteY70" fmla="*/ 794305 h 962101"/>
                  <a:gd name="connsiteX71" fmla="*/ 144151 w 503504"/>
                  <a:gd name="connsiteY71" fmla="*/ 776720 h 962101"/>
                  <a:gd name="connsiteX72" fmla="*/ 161736 w 503504"/>
                  <a:gd name="connsiteY72" fmla="*/ 749959 h 962101"/>
                  <a:gd name="connsiteX73" fmla="*/ 190790 w 503504"/>
                  <a:gd name="connsiteY73" fmla="*/ 726257 h 962101"/>
                  <a:gd name="connsiteX74" fmla="*/ 195378 w 503504"/>
                  <a:gd name="connsiteY74" fmla="*/ 702555 h 962101"/>
                  <a:gd name="connsiteX75" fmla="*/ 170147 w 503504"/>
                  <a:gd name="connsiteY75" fmla="*/ 696438 h 962101"/>
                  <a:gd name="connsiteX76" fmla="*/ 153326 w 503504"/>
                  <a:gd name="connsiteY76" fmla="*/ 658974 h 962101"/>
                  <a:gd name="connsiteX77" fmla="*/ 194613 w 503504"/>
                  <a:gd name="connsiteY77" fmla="*/ 636037 h 962101"/>
                  <a:gd name="connsiteX78" fmla="*/ 200730 w 503504"/>
                  <a:gd name="connsiteY78" fmla="*/ 623039 h 962101"/>
                  <a:gd name="connsiteX79" fmla="*/ 207611 w 503504"/>
                  <a:gd name="connsiteY79" fmla="*/ 606218 h 962101"/>
                  <a:gd name="connsiteX80" fmla="*/ 217551 w 503504"/>
                  <a:gd name="connsiteY80" fmla="*/ 581751 h 962101"/>
                  <a:gd name="connsiteX81" fmla="*/ 224432 w 503504"/>
                  <a:gd name="connsiteY81" fmla="*/ 573341 h 962101"/>
                  <a:gd name="connsiteX82" fmla="*/ 225197 w 503504"/>
                  <a:gd name="connsiteY82" fmla="*/ 563401 h 962101"/>
                  <a:gd name="connsiteX83" fmla="*/ 238959 w 503504"/>
                  <a:gd name="connsiteY83" fmla="*/ 571812 h 962101"/>
                  <a:gd name="connsiteX84" fmla="*/ 248899 w 503504"/>
                  <a:gd name="connsiteY84" fmla="*/ 552697 h 962101"/>
                  <a:gd name="connsiteX85" fmla="*/ 232078 w 503504"/>
                  <a:gd name="connsiteY85" fmla="*/ 557285 h 962101"/>
                  <a:gd name="connsiteX86" fmla="*/ 218315 w 503504"/>
                  <a:gd name="connsiteY86" fmla="*/ 551168 h 962101"/>
                  <a:gd name="connsiteX87" fmla="*/ 214493 w 503504"/>
                  <a:gd name="connsiteY87" fmla="*/ 532818 h 962101"/>
                  <a:gd name="connsiteX88" fmla="*/ 213728 w 503504"/>
                  <a:gd name="connsiteY88" fmla="*/ 509881 h 962101"/>
                  <a:gd name="connsiteX89" fmla="*/ 253486 w 503504"/>
                  <a:gd name="connsiteY89" fmla="*/ 519820 h 962101"/>
                  <a:gd name="connsiteX90" fmla="*/ 282540 w 503504"/>
                  <a:gd name="connsiteY90" fmla="*/ 506058 h 962101"/>
                  <a:gd name="connsiteX91" fmla="*/ 284834 w 503504"/>
                  <a:gd name="connsiteY91" fmla="*/ 483120 h 962101"/>
                  <a:gd name="connsiteX92" fmla="*/ 284069 w 503504"/>
                  <a:gd name="connsiteY92" fmla="*/ 465535 h 962101"/>
                  <a:gd name="connsiteX93" fmla="*/ 293245 w 503504"/>
                  <a:gd name="connsiteY93" fmla="*/ 455595 h 962101"/>
                  <a:gd name="connsiteX94" fmla="*/ 357469 w 503504"/>
                  <a:gd name="connsiteY94" fmla="*/ 451772 h 962101"/>
                  <a:gd name="connsiteX95" fmla="*/ 404873 w 503504"/>
                  <a:gd name="connsiteY95" fmla="*/ 428835 h 962101"/>
                  <a:gd name="connsiteX96" fmla="*/ 427811 w 503504"/>
                  <a:gd name="connsiteY96" fmla="*/ 396723 h 962101"/>
                  <a:gd name="connsiteX97" fmla="*/ 417107 w 503504"/>
                  <a:gd name="connsiteY97" fmla="*/ 380667 h 962101"/>
                  <a:gd name="connsiteX98" fmla="*/ 412519 w 503504"/>
                  <a:gd name="connsiteY98" fmla="*/ 360023 h 962101"/>
                  <a:gd name="connsiteX99" fmla="*/ 398757 w 503504"/>
                  <a:gd name="connsiteY99" fmla="*/ 345496 h 962101"/>
                  <a:gd name="connsiteX100" fmla="*/ 381171 w 503504"/>
                  <a:gd name="connsiteY100" fmla="*/ 328675 h 962101"/>
                  <a:gd name="connsiteX101" fmla="*/ 390346 w 503504"/>
                  <a:gd name="connsiteY101" fmla="*/ 327146 h 962101"/>
                  <a:gd name="connsiteX102" fmla="*/ 391875 w 503504"/>
                  <a:gd name="connsiteY102" fmla="*/ 317206 h 962101"/>
                  <a:gd name="connsiteX103" fmla="*/ 384230 w 503504"/>
                  <a:gd name="connsiteY103" fmla="*/ 302679 h 962101"/>
                  <a:gd name="connsiteX104" fmla="*/ 391111 w 503504"/>
                  <a:gd name="connsiteY104" fmla="*/ 271332 h 962101"/>
                  <a:gd name="connsiteX105" fmla="*/ 399521 w 503504"/>
                  <a:gd name="connsiteY105" fmla="*/ 230044 h 962101"/>
                  <a:gd name="connsiteX106" fmla="*/ 429340 w 503504"/>
                  <a:gd name="connsiteY106" fmla="*/ 191050 h 962101"/>
                  <a:gd name="connsiteX107" fmla="*/ 472921 w 503504"/>
                  <a:gd name="connsiteY107" fmla="*/ 146705 h 962101"/>
                  <a:gd name="connsiteX108" fmla="*/ 503504 w 503504"/>
                  <a:gd name="connsiteY108" fmla="*/ 130648 h 962101"/>
                  <a:gd name="connsiteX109" fmla="*/ 497388 w 503504"/>
                  <a:gd name="connsiteY109" fmla="*/ 95478 h 962101"/>
                  <a:gd name="connsiteX110" fmla="*/ 190026 w 503504"/>
                  <a:gd name="connsiteY110" fmla="*/ 944927 h 962101"/>
                  <a:gd name="connsiteX111" fmla="*/ 141093 w 503504"/>
                  <a:gd name="connsiteY111" fmla="*/ 912815 h 962101"/>
                  <a:gd name="connsiteX112" fmla="*/ 128860 w 503504"/>
                  <a:gd name="connsiteY112" fmla="*/ 901346 h 962101"/>
                  <a:gd name="connsiteX113" fmla="*/ 131153 w 503504"/>
                  <a:gd name="connsiteY113" fmla="*/ 891407 h 962101"/>
                  <a:gd name="connsiteX114" fmla="*/ 122743 w 503504"/>
                  <a:gd name="connsiteY114" fmla="*/ 878409 h 962101"/>
                  <a:gd name="connsiteX115" fmla="*/ 122743 w 503504"/>
                  <a:gd name="connsiteY115" fmla="*/ 957925 h 962101"/>
                  <a:gd name="connsiteX116" fmla="*/ 164795 w 503504"/>
                  <a:gd name="connsiteY116" fmla="*/ 960219 h 962101"/>
                  <a:gd name="connsiteX117" fmla="*/ 176263 w 503504"/>
                  <a:gd name="connsiteY117" fmla="*/ 960219 h 962101"/>
                  <a:gd name="connsiteX118" fmla="*/ 207611 w 503504"/>
                  <a:gd name="connsiteY118" fmla="*/ 951809 h 962101"/>
                  <a:gd name="connsiteX119" fmla="*/ 190026 w 503504"/>
                  <a:gd name="connsiteY119" fmla="*/ 944927 h 9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03504" h="962101">
                    <a:moveTo>
                      <a:pt x="497388" y="95478"/>
                    </a:moveTo>
                    <a:cubicBezTo>
                      <a:pt x="495094" y="93949"/>
                      <a:pt x="487448" y="93949"/>
                      <a:pt x="481331" y="94713"/>
                    </a:cubicBezTo>
                    <a:cubicBezTo>
                      <a:pt x="481331" y="95478"/>
                      <a:pt x="481331" y="96242"/>
                      <a:pt x="481331" y="97007"/>
                    </a:cubicBezTo>
                    <a:cubicBezTo>
                      <a:pt x="482861" y="106947"/>
                      <a:pt x="475979" y="133707"/>
                      <a:pt x="468334" y="132942"/>
                    </a:cubicBezTo>
                    <a:cubicBezTo>
                      <a:pt x="460688" y="132178"/>
                      <a:pt x="454571" y="143646"/>
                      <a:pt x="449219" y="142117"/>
                    </a:cubicBezTo>
                    <a:cubicBezTo>
                      <a:pt x="443102" y="140588"/>
                      <a:pt x="434692" y="150528"/>
                      <a:pt x="427811" y="146705"/>
                    </a:cubicBezTo>
                    <a:cubicBezTo>
                      <a:pt x="420165" y="142117"/>
                      <a:pt x="409461" y="148234"/>
                      <a:pt x="404109" y="144411"/>
                    </a:cubicBezTo>
                    <a:cubicBezTo>
                      <a:pt x="397992" y="140588"/>
                      <a:pt x="381171" y="143646"/>
                      <a:pt x="381171" y="139059"/>
                    </a:cubicBezTo>
                    <a:cubicBezTo>
                      <a:pt x="381171" y="134471"/>
                      <a:pt x="389582" y="136001"/>
                      <a:pt x="389582" y="123003"/>
                    </a:cubicBezTo>
                    <a:cubicBezTo>
                      <a:pt x="389582" y="110005"/>
                      <a:pt x="411755" y="95478"/>
                      <a:pt x="408696" y="90126"/>
                    </a:cubicBezTo>
                    <a:cubicBezTo>
                      <a:pt x="405638" y="84773"/>
                      <a:pt x="367409" y="74069"/>
                      <a:pt x="362057" y="67188"/>
                    </a:cubicBezTo>
                    <a:cubicBezTo>
                      <a:pt x="356705" y="60307"/>
                      <a:pt x="349059" y="54955"/>
                      <a:pt x="334532" y="53426"/>
                    </a:cubicBezTo>
                    <a:cubicBezTo>
                      <a:pt x="319240" y="51897"/>
                      <a:pt x="320005" y="45015"/>
                      <a:pt x="307007" y="36605"/>
                    </a:cubicBezTo>
                    <a:cubicBezTo>
                      <a:pt x="295538" y="29724"/>
                      <a:pt x="277953" y="12138"/>
                      <a:pt x="272601" y="2199"/>
                    </a:cubicBezTo>
                    <a:cubicBezTo>
                      <a:pt x="263426" y="1434"/>
                      <a:pt x="250428" y="-859"/>
                      <a:pt x="248134" y="2199"/>
                    </a:cubicBezTo>
                    <a:cubicBezTo>
                      <a:pt x="244311" y="6786"/>
                      <a:pt x="238195" y="26666"/>
                      <a:pt x="233607" y="16726"/>
                    </a:cubicBezTo>
                    <a:cubicBezTo>
                      <a:pt x="228255" y="6786"/>
                      <a:pt x="216022" y="6786"/>
                      <a:pt x="204553" y="5257"/>
                    </a:cubicBezTo>
                    <a:cubicBezTo>
                      <a:pt x="193849" y="3728"/>
                      <a:pt x="193849" y="-6212"/>
                      <a:pt x="182380" y="6022"/>
                    </a:cubicBezTo>
                    <a:cubicBezTo>
                      <a:pt x="177028" y="11374"/>
                      <a:pt x="170147" y="16726"/>
                      <a:pt x="164030" y="20549"/>
                    </a:cubicBezTo>
                    <a:cubicBezTo>
                      <a:pt x="163266" y="32017"/>
                      <a:pt x="160972" y="45015"/>
                      <a:pt x="158678" y="48838"/>
                    </a:cubicBezTo>
                    <a:cubicBezTo>
                      <a:pt x="155620" y="54190"/>
                      <a:pt x="131153" y="64895"/>
                      <a:pt x="130389" y="71011"/>
                    </a:cubicBezTo>
                    <a:cubicBezTo>
                      <a:pt x="129624" y="77128"/>
                      <a:pt x="133447" y="84773"/>
                      <a:pt x="128860" y="88596"/>
                    </a:cubicBezTo>
                    <a:cubicBezTo>
                      <a:pt x="124272" y="92419"/>
                      <a:pt x="139564" y="110769"/>
                      <a:pt x="131153" y="114592"/>
                    </a:cubicBezTo>
                    <a:cubicBezTo>
                      <a:pt x="122743" y="119180"/>
                      <a:pt x="137270" y="126061"/>
                      <a:pt x="131918" y="130648"/>
                    </a:cubicBezTo>
                    <a:cubicBezTo>
                      <a:pt x="126566" y="135236"/>
                      <a:pt x="116626" y="137530"/>
                      <a:pt x="116626" y="142117"/>
                    </a:cubicBezTo>
                    <a:cubicBezTo>
                      <a:pt x="116626" y="147469"/>
                      <a:pt x="115862" y="159703"/>
                      <a:pt x="108980" y="162761"/>
                    </a:cubicBezTo>
                    <a:cubicBezTo>
                      <a:pt x="102099" y="165819"/>
                      <a:pt x="97512" y="176523"/>
                      <a:pt x="97512" y="184934"/>
                    </a:cubicBezTo>
                    <a:cubicBezTo>
                      <a:pt x="97512" y="192579"/>
                      <a:pt x="86808" y="187992"/>
                      <a:pt x="90631" y="197932"/>
                    </a:cubicBezTo>
                    <a:cubicBezTo>
                      <a:pt x="94453" y="207871"/>
                      <a:pt x="99041" y="220869"/>
                      <a:pt x="90631" y="222398"/>
                    </a:cubicBezTo>
                    <a:cubicBezTo>
                      <a:pt x="82220" y="224692"/>
                      <a:pt x="84514" y="241513"/>
                      <a:pt x="79926" y="241513"/>
                    </a:cubicBezTo>
                    <a:cubicBezTo>
                      <a:pt x="75339" y="241513"/>
                      <a:pt x="73045" y="259098"/>
                      <a:pt x="79926" y="267509"/>
                    </a:cubicBezTo>
                    <a:cubicBezTo>
                      <a:pt x="86808" y="275919"/>
                      <a:pt x="88337" y="283565"/>
                      <a:pt x="88337" y="291210"/>
                    </a:cubicBezTo>
                    <a:cubicBezTo>
                      <a:pt x="88337" y="298856"/>
                      <a:pt x="97512" y="303444"/>
                      <a:pt x="94453" y="312619"/>
                    </a:cubicBezTo>
                    <a:cubicBezTo>
                      <a:pt x="91395" y="321029"/>
                      <a:pt x="92924" y="329439"/>
                      <a:pt x="87572" y="333262"/>
                    </a:cubicBezTo>
                    <a:cubicBezTo>
                      <a:pt x="82220" y="337085"/>
                      <a:pt x="86808" y="347790"/>
                      <a:pt x="79926" y="350848"/>
                    </a:cubicBezTo>
                    <a:cubicBezTo>
                      <a:pt x="73045" y="353906"/>
                      <a:pt x="85278" y="376844"/>
                      <a:pt x="79926" y="381431"/>
                    </a:cubicBezTo>
                    <a:cubicBezTo>
                      <a:pt x="74574" y="386019"/>
                      <a:pt x="60812" y="389077"/>
                      <a:pt x="60812" y="405133"/>
                    </a:cubicBezTo>
                    <a:cubicBezTo>
                      <a:pt x="60812" y="421189"/>
                      <a:pt x="63106" y="430364"/>
                      <a:pt x="61576" y="437245"/>
                    </a:cubicBezTo>
                    <a:cubicBezTo>
                      <a:pt x="60047" y="443362"/>
                      <a:pt x="69222" y="441833"/>
                      <a:pt x="67693" y="451008"/>
                    </a:cubicBezTo>
                    <a:cubicBezTo>
                      <a:pt x="66164" y="460183"/>
                      <a:pt x="53930" y="454831"/>
                      <a:pt x="53166" y="460183"/>
                    </a:cubicBezTo>
                    <a:cubicBezTo>
                      <a:pt x="52401" y="466300"/>
                      <a:pt x="56224" y="477768"/>
                      <a:pt x="51637" y="478533"/>
                    </a:cubicBezTo>
                    <a:cubicBezTo>
                      <a:pt x="47049" y="479297"/>
                      <a:pt x="44756" y="483885"/>
                      <a:pt x="44756" y="493824"/>
                    </a:cubicBezTo>
                    <a:cubicBezTo>
                      <a:pt x="44756" y="503764"/>
                      <a:pt x="38639" y="505293"/>
                      <a:pt x="37874" y="510645"/>
                    </a:cubicBezTo>
                    <a:cubicBezTo>
                      <a:pt x="37110" y="515997"/>
                      <a:pt x="43226" y="521349"/>
                      <a:pt x="43226" y="527466"/>
                    </a:cubicBezTo>
                    <a:cubicBezTo>
                      <a:pt x="43226" y="533583"/>
                      <a:pt x="47049" y="552697"/>
                      <a:pt x="41697" y="553462"/>
                    </a:cubicBezTo>
                    <a:cubicBezTo>
                      <a:pt x="36345" y="554227"/>
                      <a:pt x="33287" y="576399"/>
                      <a:pt x="37874" y="578693"/>
                    </a:cubicBezTo>
                    <a:cubicBezTo>
                      <a:pt x="42462" y="581751"/>
                      <a:pt x="42462" y="587103"/>
                      <a:pt x="40168" y="591691"/>
                    </a:cubicBezTo>
                    <a:cubicBezTo>
                      <a:pt x="37874" y="596279"/>
                      <a:pt x="50872" y="600101"/>
                      <a:pt x="43991" y="606982"/>
                    </a:cubicBezTo>
                    <a:cubicBezTo>
                      <a:pt x="37110" y="613864"/>
                      <a:pt x="42462" y="622274"/>
                      <a:pt x="51637" y="619216"/>
                    </a:cubicBezTo>
                    <a:cubicBezTo>
                      <a:pt x="59283" y="616922"/>
                      <a:pt x="63870" y="629920"/>
                      <a:pt x="55460" y="629920"/>
                    </a:cubicBezTo>
                    <a:cubicBezTo>
                      <a:pt x="47049" y="629920"/>
                      <a:pt x="38639" y="629920"/>
                      <a:pt x="45520" y="635272"/>
                    </a:cubicBezTo>
                    <a:cubicBezTo>
                      <a:pt x="52401" y="640624"/>
                      <a:pt x="59283" y="647506"/>
                      <a:pt x="49343" y="651328"/>
                    </a:cubicBezTo>
                    <a:cubicBezTo>
                      <a:pt x="39403" y="655151"/>
                      <a:pt x="47814" y="661268"/>
                      <a:pt x="45520" y="670443"/>
                    </a:cubicBezTo>
                    <a:cubicBezTo>
                      <a:pt x="43226" y="678853"/>
                      <a:pt x="52401" y="687263"/>
                      <a:pt x="44756" y="689558"/>
                    </a:cubicBezTo>
                    <a:cubicBezTo>
                      <a:pt x="37110" y="691851"/>
                      <a:pt x="47814" y="704849"/>
                      <a:pt x="37110" y="706378"/>
                    </a:cubicBezTo>
                    <a:cubicBezTo>
                      <a:pt x="26406" y="707907"/>
                      <a:pt x="33287" y="717082"/>
                      <a:pt x="26406" y="722434"/>
                    </a:cubicBezTo>
                    <a:cubicBezTo>
                      <a:pt x="19524" y="727787"/>
                      <a:pt x="35581" y="736197"/>
                      <a:pt x="27170" y="741549"/>
                    </a:cubicBezTo>
                    <a:cubicBezTo>
                      <a:pt x="18760" y="746901"/>
                      <a:pt x="24876" y="758370"/>
                      <a:pt x="16466" y="758370"/>
                    </a:cubicBezTo>
                    <a:cubicBezTo>
                      <a:pt x="8056" y="758370"/>
                      <a:pt x="3468" y="769074"/>
                      <a:pt x="2704" y="774426"/>
                    </a:cubicBezTo>
                    <a:cubicBezTo>
                      <a:pt x="1939" y="779778"/>
                      <a:pt x="-3413" y="789717"/>
                      <a:pt x="3468" y="797363"/>
                    </a:cubicBezTo>
                    <a:cubicBezTo>
                      <a:pt x="10349" y="805009"/>
                      <a:pt x="1939" y="810361"/>
                      <a:pt x="8056" y="813419"/>
                    </a:cubicBezTo>
                    <a:cubicBezTo>
                      <a:pt x="14172" y="816478"/>
                      <a:pt x="34051" y="811891"/>
                      <a:pt x="30993" y="821065"/>
                    </a:cubicBezTo>
                    <a:cubicBezTo>
                      <a:pt x="27935" y="829476"/>
                      <a:pt x="28699" y="848590"/>
                      <a:pt x="32522" y="848590"/>
                    </a:cubicBezTo>
                    <a:cubicBezTo>
                      <a:pt x="36345" y="848590"/>
                      <a:pt x="38639" y="859294"/>
                      <a:pt x="44756" y="858530"/>
                    </a:cubicBezTo>
                    <a:cubicBezTo>
                      <a:pt x="50872" y="857765"/>
                      <a:pt x="77633" y="854707"/>
                      <a:pt x="89101" y="857765"/>
                    </a:cubicBezTo>
                    <a:cubicBezTo>
                      <a:pt x="94453" y="859294"/>
                      <a:pt x="99041" y="862353"/>
                      <a:pt x="102864" y="865411"/>
                    </a:cubicBezTo>
                    <a:cubicBezTo>
                      <a:pt x="108980" y="862353"/>
                      <a:pt x="123507" y="871528"/>
                      <a:pt x="126566" y="868469"/>
                    </a:cubicBezTo>
                    <a:cubicBezTo>
                      <a:pt x="130389" y="864646"/>
                      <a:pt x="112803" y="850884"/>
                      <a:pt x="113568" y="845532"/>
                    </a:cubicBezTo>
                    <a:cubicBezTo>
                      <a:pt x="114332" y="840945"/>
                      <a:pt x="110509" y="832534"/>
                      <a:pt x="110509" y="827182"/>
                    </a:cubicBezTo>
                    <a:cubicBezTo>
                      <a:pt x="110509" y="821830"/>
                      <a:pt x="107451" y="809596"/>
                      <a:pt x="115862" y="804245"/>
                    </a:cubicBezTo>
                    <a:cubicBezTo>
                      <a:pt x="123507" y="798893"/>
                      <a:pt x="124272" y="793540"/>
                      <a:pt x="128860" y="794305"/>
                    </a:cubicBezTo>
                    <a:cubicBezTo>
                      <a:pt x="134212" y="795070"/>
                      <a:pt x="144151" y="789717"/>
                      <a:pt x="144151" y="776720"/>
                    </a:cubicBezTo>
                    <a:cubicBezTo>
                      <a:pt x="144916" y="763722"/>
                      <a:pt x="151032" y="759134"/>
                      <a:pt x="161736" y="749959"/>
                    </a:cubicBezTo>
                    <a:cubicBezTo>
                      <a:pt x="173970" y="740020"/>
                      <a:pt x="193849" y="730845"/>
                      <a:pt x="190790" y="726257"/>
                    </a:cubicBezTo>
                    <a:cubicBezTo>
                      <a:pt x="187732" y="721670"/>
                      <a:pt x="195378" y="707907"/>
                      <a:pt x="195378" y="702555"/>
                    </a:cubicBezTo>
                    <a:cubicBezTo>
                      <a:pt x="195378" y="697203"/>
                      <a:pt x="176263" y="697968"/>
                      <a:pt x="170147" y="696438"/>
                    </a:cubicBezTo>
                    <a:cubicBezTo>
                      <a:pt x="164030" y="694145"/>
                      <a:pt x="141857" y="678853"/>
                      <a:pt x="153326" y="658974"/>
                    </a:cubicBezTo>
                    <a:cubicBezTo>
                      <a:pt x="164030" y="639095"/>
                      <a:pt x="187732" y="636801"/>
                      <a:pt x="194613" y="636037"/>
                    </a:cubicBezTo>
                    <a:cubicBezTo>
                      <a:pt x="201495" y="635272"/>
                      <a:pt x="195378" y="626097"/>
                      <a:pt x="200730" y="623039"/>
                    </a:cubicBezTo>
                    <a:cubicBezTo>
                      <a:pt x="206082" y="619980"/>
                      <a:pt x="207611" y="614628"/>
                      <a:pt x="207611" y="606218"/>
                    </a:cubicBezTo>
                    <a:cubicBezTo>
                      <a:pt x="207611" y="597043"/>
                      <a:pt x="207611" y="582516"/>
                      <a:pt x="217551" y="581751"/>
                    </a:cubicBezTo>
                    <a:cubicBezTo>
                      <a:pt x="227490" y="580987"/>
                      <a:pt x="230549" y="575635"/>
                      <a:pt x="224432" y="573341"/>
                    </a:cubicBezTo>
                    <a:cubicBezTo>
                      <a:pt x="218315" y="571812"/>
                      <a:pt x="215257" y="564931"/>
                      <a:pt x="225197" y="563401"/>
                    </a:cubicBezTo>
                    <a:cubicBezTo>
                      <a:pt x="235136" y="562637"/>
                      <a:pt x="232078" y="571812"/>
                      <a:pt x="238959" y="571812"/>
                    </a:cubicBezTo>
                    <a:cubicBezTo>
                      <a:pt x="245840" y="571812"/>
                      <a:pt x="258074" y="560343"/>
                      <a:pt x="248899" y="552697"/>
                    </a:cubicBezTo>
                    <a:cubicBezTo>
                      <a:pt x="239724" y="545816"/>
                      <a:pt x="236665" y="555756"/>
                      <a:pt x="232078" y="557285"/>
                    </a:cubicBezTo>
                    <a:cubicBezTo>
                      <a:pt x="226726" y="558049"/>
                      <a:pt x="222903" y="551168"/>
                      <a:pt x="218315" y="551168"/>
                    </a:cubicBezTo>
                    <a:cubicBezTo>
                      <a:pt x="212963" y="551168"/>
                      <a:pt x="216786" y="537406"/>
                      <a:pt x="214493" y="532818"/>
                    </a:cubicBezTo>
                    <a:cubicBezTo>
                      <a:pt x="212199" y="528231"/>
                      <a:pt x="209141" y="515997"/>
                      <a:pt x="213728" y="509881"/>
                    </a:cubicBezTo>
                    <a:cubicBezTo>
                      <a:pt x="218315" y="503764"/>
                      <a:pt x="236665" y="519056"/>
                      <a:pt x="253486" y="519820"/>
                    </a:cubicBezTo>
                    <a:cubicBezTo>
                      <a:pt x="270307" y="520585"/>
                      <a:pt x="282540" y="511410"/>
                      <a:pt x="282540" y="506058"/>
                    </a:cubicBezTo>
                    <a:cubicBezTo>
                      <a:pt x="282540" y="499941"/>
                      <a:pt x="274894" y="489237"/>
                      <a:pt x="284834" y="483120"/>
                    </a:cubicBezTo>
                    <a:cubicBezTo>
                      <a:pt x="294774" y="477004"/>
                      <a:pt x="286363" y="474710"/>
                      <a:pt x="284069" y="465535"/>
                    </a:cubicBezTo>
                    <a:cubicBezTo>
                      <a:pt x="281011" y="457125"/>
                      <a:pt x="288657" y="451772"/>
                      <a:pt x="293245" y="455595"/>
                    </a:cubicBezTo>
                    <a:cubicBezTo>
                      <a:pt x="297832" y="460183"/>
                      <a:pt x="330709" y="457125"/>
                      <a:pt x="357469" y="451772"/>
                    </a:cubicBezTo>
                    <a:cubicBezTo>
                      <a:pt x="384994" y="446421"/>
                      <a:pt x="403344" y="436481"/>
                      <a:pt x="404873" y="428835"/>
                    </a:cubicBezTo>
                    <a:cubicBezTo>
                      <a:pt x="406402" y="421189"/>
                      <a:pt x="423988" y="403604"/>
                      <a:pt x="427811" y="396723"/>
                    </a:cubicBezTo>
                    <a:cubicBezTo>
                      <a:pt x="431634" y="390606"/>
                      <a:pt x="428575" y="382196"/>
                      <a:pt x="417107" y="380667"/>
                    </a:cubicBezTo>
                    <a:cubicBezTo>
                      <a:pt x="406402" y="379137"/>
                      <a:pt x="406402" y="366904"/>
                      <a:pt x="412519" y="360023"/>
                    </a:cubicBezTo>
                    <a:cubicBezTo>
                      <a:pt x="418636" y="353142"/>
                      <a:pt x="409461" y="346260"/>
                      <a:pt x="398757" y="345496"/>
                    </a:cubicBezTo>
                    <a:cubicBezTo>
                      <a:pt x="388053" y="344731"/>
                      <a:pt x="371996" y="337085"/>
                      <a:pt x="381171" y="328675"/>
                    </a:cubicBezTo>
                    <a:cubicBezTo>
                      <a:pt x="385759" y="324852"/>
                      <a:pt x="388053" y="325617"/>
                      <a:pt x="390346" y="327146"/>
                    </a:cubicBezTo>
                    <a:cubicBezTo>
                      <a:pt x="391875" y="323323"/>
                      <a:pt x="393404" y="317971"/>
                      <a:pt x="391875" y="317206"/>
                    </a:cubicBezTo>
                    <a:cubicBezTo>
                      <a:pt x="389582" y="314912"/>
                      <a:pt x="384230" y="317971"/>
                      <a:pt x="384230" y="302679"/>
                    </a:cubicBezTo>
                    <a:cubicBezTo>
                      <a:pt x="384994" y="287388"/>
                      <a:pt x="390346" y="290446"/>
                      <a:pt x="391111" y="271332"/>
                    </a:cubicBezTo>
                    <a:cubicBezTo>
                      <a:pt x="391875" y="251452"/>
                      <a:pt x="399521" y="239984"/>
                      <a:pt x="399521" y="230044"/>
                    </a:cubicBezTo>
                    <a:cubicBezTo>
                      <a:pt x="399521" y="219340"/>
                      <a:pt x="418636" y="207871"/>
                      <a:pt x="429340" y="191050"/>
                    </a:cubicBezTo>
                    <a:cubicBezTo>
                      <a:pt x="440044" y="174230"/>
                      <a:pt x="462981" y="152821"/>
                      <a:pt x="472921" y="146705"/>
                    </a:cubicBezTo>
                    <a:cubicBezTo>
                      <a:pt x="482096" y="140588"/>
                      <a:pt x="501210" y="136001"/>
                      <a:pt x="503504" y="130648"/>
                    </a:cubicBezTo>
                    <a:cubicBezTo>
                      <a:pt x="503504" y="126825"/>
                      <a:pt x="501210" y="97771"/>
                      <a:pt x="497388" y="95478"/>
                    </a:cubicBezTo>
                    <a:moveTo>
                      <a:pt x="190026" y="944927"/>
                    </a:moveTo>
                    <a:cubicBezTo>
                      <a:pt x="176263" y="944163"/>
                      <a:pt x="148738" y="919696"/>
                      <a:pt x="141093" y="912815"/>
                    </a:cubicBezTo>
                    <a:cubicBezTo>
                      <a:pt x="132682" y="906698"/>
                      <a:pt x="138799" y="899817"/>
                      <a:pt x="128860" y="901346"/>
                    </a:cubicBezTo>
                    <a:cubicBezTo>
                      <a:pt x="118920" y="902875"/>
                      <a:pt x="125801" y="893700"/>
                      <a:pt x="131153" y="891407"/>
                    </a:cubicBezTo>
                    <a:cubicBezTo>
                      <a:pt x="136505" y="889113"/>
                      <a:pt x="128860" y="879938"/>
                      <a:pt x="122743" y="878409"/>
                    </a:cubicBezTo>
                    <a:cubicBezTo>
                      <a:pt x="121978" y="892936"/>
                      <a:pt x="118920" y="957925"/>
                      <a:pt x="122743" y="957925"/>
                    </a:cubicBezTo>
                    <a:cubicBezTo>
                      <a:pt x="126566" y="958690"/>
                      <a:pt x="156384" y="954867"/>
                      <a:pt x="164795" y="960219"/>
                    </a:cubicBezTo>
                    <a:cubicBezTo>
                      <a:pt x="167853" y="960984"/>
                      <a:pt x="172441" y="964042"/>
                      <a:pt x="176263" y="960219"/>
                    </a:cubicBezTo>
                    <a:cubicBezTo>
                      <a:pt x="181616" y="954102"/>
                      <a:pt x="198436" y="957161"/>
                      <a:pt x="207611" y="951809"/>
                    </a:cubicBezTo>
                    <a:cubicBezTo>
                      <a:pt x="215257" y="947221"/>
                      <a:pt x="203788" y="945692"/>
                      <a:pt x="190026" y="9449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9" name="Vrije vorm: vorm 208">
                <a:extLst>
                  <a:ext uri="{FF2B5EF4-FFF2-40B4-BE49-F238E27FC236}">
                    <a16:creationId xmlns:a16="http://schemas.microsoft.com/office/drawing/2014/main" id="{DB53EB09-800B-465F-9F3D-2D163E14F3ED}"/>
                  </a:ext>
                </a:extLst>
              </p:cNvPr>
              <p:cNvSpPr/>
              <p:nvPr/>
            </p:nvSpPr>
            <p:spPr>
              <a:xfrm>
                <a:off x="3746027" y="4894650"/>
                <a:ext cx="503504" cy="962101"/>
              </a:xfrm>
              <a:custGeom>
                <a:avLst/>
                <a:gdLst>
                  <a:gd name="connsiteX0" fmla="*/ 497388 w 503504"/>
                  <a:gd name="connsiteY0" fmla="*/ 95478 h 962101"/>
                  <a:gd name="connsiteX1" fmla="*/ 481331 w 503504"/>
                  <a:gd name="connsiteY1" fmla="*/ 94713 h 962101"/>
                  <a:gd name="connsiteX2" fmla="*/ 481331 w 503504"/>
                  <a:gd name="connsiteY2" fmla="*/ 97007 h 962101"/>
                  <a:gd name="connsiteX3" fmla="*/ 468334 w 503504"/>
                  <a:gd name="connsiteY3" fmla="*/ 132942 h 962101"/>
                  <a:gd name="connsiteX4" fmla="*/ 449219 w 503504"/>
                  <a:gd name="connsiteY4" fmla="*/ 142117 h 962101"/>
                  <a:gd name="connsiteX5" fmla="*/ 427811 w 503504"/>
                  <a:gd name="connsiteY5" fmla="*/ 146705 h 962101"/>
                  <a:gd name="connsiteX6" fmla="*/ 404109 w 503504"/>
                  <a:gd name="connsiteY6" fmla="*/ 144411 h 962101"/>
                  <a:gd name="connsiteX7" fmla="*/ 381171 w 503504"/>
                  <a:gd name="connsiteY7" fmla="*/ 139059 h 962101"/>
                  <a:gd name="connsiteX8" fmla="*/ 389582 w 503504"/>
                  <a:gd name="connsiteY8" fmla="*/ 123003 h 962101"/>
                  <a:gd name="connsiteX9" fmla="*/ 408696 w 503504"/>
                  <a:gd name="connsiteY9" fmla="*/ 90126 h 962101"/>
                  <a:gd name="connsiteX10" fmla="*/ 362057 w 503504"/>
                  <a:gd name="connsiteY10" fmla="*/ 67188 h 962101"/>
                  <a:gd name="connsiteX11" fmla="*/ 334532 w 503504"/>
                  <a:gd name="connsiteY11" fmla="*/ 53426 h 962101"/>
                  <a:gd name="connsiteX12" fmla="*/ 307007 w 503504"/>
                  <a:gd name="connsiteY12" fmla="*/ 36605 h 962101"/>
                  <a:gd name="connsiteX13" fmla="*/ 272601 w 503504"/>
                  <a:gd name="connsiteY13" fmla="*/ 2199 h 962101"/>
                  <a:gd name="connsiteX14" fmla="*/ 248134 w 503504"/>
                  <a:gd name="connsiteY14" fmla="*/ 2199 h 962101"/>
                  <a:gd name="connsiteX15" fmla="*/ 233607 w 503504"/>
                  <a:gd name="connsiteY15" fmla="*/ 16726 h 962101"/>
                  <a:gd name="connsiteX16" fmla="*/ 204553 w 503504"/>
                  <a:gd name="connsiteY16" fmla="*/ 5257 h 962101"/>
                  <a:gd name="connsiteX17" fmla="*/ 182380 w 503504"/>
                  <a:gd name="connsiteY17" fmla="*/ 6022 h 962101"/>
                  <a:gd name="connsiteX18" fmla="*/ 164030 w 503504"/>
                  <a:gd name="connsiteY18" fmla="*/ 20549 h 962101"/>
                  <a:gd name="connsiteX19" fmla="*/ 158678 w 503504"/>
                  <a:gd name="connsiteY19" fmla="*/ 48838 h 962101"/>
                  <a:gd name="connsiteX20" fmla="*/ 130389 w 503504"/>
                  <a:gd name="connsiteY20" fmla="*/ 71011 h 962101"/>
                  <a:gd name="connsiteX21" fmla="*/ 128860 w 503504"/>
                  <a:gd name="connsiteY21" fmla="*/ 88596 h 962101"/>
                  <a:gd name="connsiteX22" fmla="*/ 131153 w 503504"/>
                  <a:gd name="connsiteY22" fmla="*/ 114592 h 962101"/>
                  <a:gd name="connsiteX23" fmla="*/ 131918 w 503504"/>
                  <a:gd name="connsiteY23" fmla="*/ 130648 h 962101"/>
                  <a:gd name="connsiteX24" fmla="*/ 116626 w 503504"/>
                  <a:gd name="connsiteY24" fmla="*/ 142117 h 962101"/>
                  <a:gd name="connsiteX25" fmla="*/ 108980 w 503504"/>
                  <a:gd name="connsiteY25" fmla="*/ 162761 h 962101"/>
                  <a:gd name="connsiteX26" fmla="*/ 97512 w 503504"/>
                  <a:gd name="connsiteY26" fmla="*/ 184934 h 962101"/>
                  <a:gd name="connsiteX27" fmla="*/ 90631 w 503504"/>
                  <a:gd name="connsiteY27" fmla="*/ 197932 h 962101"/>
                  <a:gd name="connsiteX28" fmla="*/ 90631 w 503504"/>
                  <a:gd name="connsiteY28" fmla="*/ 222398 h 962101"/>
                  <a:gd name="connsiteX29" fmla="*/ 79926 w 503504"/>
                  <a:gd name="connsiteY29" fmla="*/ 241513 h 962101"/>
                  <a:gd name="connsiteX30" fmla="*/ 79926 w 503504"/>
                  <a:gd name="connsiteY30" fmla="*/ 267509 h 962101"/>
                  <a:gd name="connsiteX31" fmla="*/ 88337 w 503504"/>
                  <a:gd name="connsiteY31" fmla="*/ 291210 h 962101"/>
                  <a:gd name="connsiteX32" fmla="*/ 94453 w 503504"/>
                  <a:gd name="connsiteY32" fmla="*/ 312619 h 962101"/>
                  <a:gd name="connsiteX33" fmla="*/ 87572 w 503504"/>
                  <a:gd name="connsiteY33" fmla="*/ 333262 h 962101"/>
                  <a:gd name="connsiteX34" fmla="*/ 79926 w 503504"/>
                  <a:gd name="connsiteY34" fmla="*/ 350848 h 962101"/>
                  <a:gd name="connsiteX35" fmla="*/ 79926 w 503504"/>
                  <a:gd name="connsiteY35" fmla="*/ 381431 h 962101"/>
                  <a:gd name="connsiteX36" fmla="*/ 60812 w 503504"/>
                  <a:gd name="connsiteY36" fmla="*/ 405133 h 962101"/>
                  <a:gd name="connsiteX37" fmla="*/ 61576 w 503504"/>
                  <a:gd name="connsiteY37" fmla="*/ 437245 h 962101"/>
                  <a:gd name="connsiteX38" fmla="*/ 67693 w 503504"/>
                  <a:gd name="connsiteY38" fmla="*/ 451008 h 962101"/>
                  <a:gd name="connsiteX39" fmla="*/ 53166 w 503504"/>
                  <a:gd name="connsiteY39" fmla="*/ 460183 h 962101"/>
                  <a:gd name="connsiteX40" fmla="*/ 51637 w 503504"/>
                  <a:gd name="connsiteY40" fmla="*/ 478533 h 962101"/>
                  <a:gd name="connsiteX41" fmla="*/ 44756 w 503504"/>
                  <a:gd name="connsiteY41" fmla="*/ 493824 h 962101"/>
                  <a:gd name="connsiteX42" fmla="*/ 37874 w 503504"/>
                  <a:gd name="connsiteY42" fmla="*/ 510645 h 962101"/>
                  <a:gd name="connsiteX43" fmla="*/ 43226 w 503504"/>
                  <a:gd name="connsiteY43" fmla="*/ 527466 h 962101"/>
                  <a:gd name="connsiteX44" fmla="*/ 41697 w 503504"/>
                  <a:gd name="connsiteY44" fmla="*/ 553462 h 962101"/>
                  <a:gd name="connsiteX45" fmla="*/ 37874 w 503504"/>
                  <a:gd name="connsiteY45" fmla="*/ 578693 h 962101"/>
                  <a:gd name="connsiteX46" fmla="*/ 40168 w 503504"/>
                  <a:gd name="connsiteY46" fmla="*/ 591691 h 962101"/>
                  <a:gd name="connsiteX47" fmla="*/ 43991 w 503504"/>
                  <a:gd name="connsiteY47" fmla="*/ 606982 h 962101"/>
                  <a:gd name="connsiteX48" fmla="*/ 51637 w 503504"/>
                  <a:gd name="connsiteY48" fmla="*/ 619216 h 962101"/>
                  <a:gd name="connsiteX49" fmla="*/ 55460 w 503504"/>
                  <a:gd name="connsiteY49" fmla="*/ 629920 h 962101"/>
                  <a:gd name="connsiteX50" fmla="*/ 45520 w 503504"/>
                  <a:gd name="connsiteY50" fmla="*/ 635272 h 962101"/>
                  <a:gd name="connsiteX51" fmla="*/ 49343 w 503504"/>
                  <a:gd name="connsiteY51" fmla="*/ 651328 h 962101"/>
                  <a:gd name="connsiteX52" fmla="*/ 45520 w 503504"/>
                  <a:gd name="connsiteY52" fmla="*/ 670443 h 962101"/>
                  <a:gd name="connsiteX53" fmla="*/ 44756 w 503504"/>
                  <a:gd name="connsiteY53" fmla="*/ 689558 h 962101"/>
                  <a:gd name="connsiteX54" fmla="*/ 37110 w 503504"/>
                  <a:gd name="connsiteY54" fmla="*/ 706378 h 962101"/>
                  <a:gd name="connsiteX55" fmla="*/ 26406 w 503504"/>
                  <a:gd name="connsiteY55" fmla="*/ 722434 h 962101"/>
                  <a:gd name="connsiteX56" fmla="*/ 27170 w 503504"/>
                  <a:gd name="connsiteY56" fmla="*/ 741549 h 962101"/>
                  <a:gd name="connsiteX57" fmla="*/ 16466 w 503504"/>
                  <a:gd name="connsiteY57" fmla="*/ 758370 h 962101"/>
                  <a:gd name="connsiteX58" fmla="*/ 2704 w 503504"/>
                  <a:gd name="connsiteY58" fmla="*/ 774426 h 962101"/>
                  <a:gd name="connsiteX59" fmla="*/ 3468 w 503504"/>
                  <a:gd name="connsiteY59" fmla="*/ 797363 h 962101"/>
                  <a:gd name="connsiteX60" fmla="*/ 8056 w 503504"/>
                  <a:gd name="connsiteY60" fmla="*/ 813419 h 962101"/>
                  <a:gd name="connsiteX61" fmla="*/ 30993 w 503504"/>
                  <a:gd name="connsiteY61" fmla="*/ 821065 h 962101"/>
                  <a:gd name="connsiteX62" fmla="*/ 32522 w 503504"/>
                  <a:gd name="connsiteY62" fmla="*/ 848590 h 962101"/>
                  <a:gd name="connsiteX63" fmla="*/ 44756 w 503504"/>
                  <a:gd name="connsiteY63" fmla="*/ 858530 h 962101"/>
                  <a:gd name="connsiteX64" fmla="*/ 89101 w 503504"/>
                  <a:gd name="connsiteY64" fmla="*/ 857765 h 962101"/>
                  <a:gd name="connsiteX65" fmla="*/ 102864 w 503504"/>
                  <a:gd name="connsiteY65" fmla="*/ 865411 h 962101"/>
                  <a:gd name="connsiteX66" fmla="*/ 126566 w 503504"/>
                  <a:gd name="connsiteY66" fmla="*/ 868469 h 962101"/>
                  <a:gd name="connsiteX67" fmla="*/ 113568 w 503504"/>
                  <a:gd name="connsiteY67" fmla="*/ 845532 h 962101"/>
                  <a:gd name="connsiteX68" fmla="*/ 110509 w 503504"/>
                  <a:gd name="connsiteY68" fmla="*/ 827182 h 962101"/>
                  <a:gd name="connsiteX69" fmla="*/ 115862 w 503504"/>
                  <a:gd name="connsiteY69" fmla="*/ 804245 h 962101"/>
                  <a:gd name="connsiteX70" fmla="*/ 128860 w 503504"/>
                  <a:gd name="connsiteY70" fmla="*/ 794305 h 962101"/>
                  <a:gd name="connsiteX71" fmla="*/ 144151 w 503504"/>
                  <a:gd name="connsiteY71" fmla="*/ 776720 h 962101"/>
                  <a:gd name="connsiteX72" fmla="*/ 161736 w 503504"/>
                  <a:gd name="connsiteY72" fmla="*/ 749959 h 962101"/>
                  <a:gd name="connsiteX73" fmla="*/ 190790 w 503504"/>
                  <a:gd name="connsiteY73" fmla="*/ 726257 h 962101"/>
                  <a:gd name="connsiteX74" fmla="*/ 195378 w 503504"/>
                  <a:gd name="connsiteY74" fmla="*/ 702555 h 962101"/>
                  <a:gd name="connsiteX75" fmla="*/ 170147 w 503504"/>
                  <a:gd name="connsiteY75" fmla="*/ 696438 h 962101"/>
                  <a:gd name="connsiteX76" fmla="*/ 153326 w 503504"/>
                  <a:gd name="connsiteY76" fmla="*/ 658974 h 962101"/>
                  <a:gd name="connsiteX77" fmla="*/ 194613 w 503504"/>
                  <a:gd name="connsiteY77" fmla="*/ 636037 h 962101"/>
                  <a:gd name="connsiteX78" fmla="*/ 200730 w 503504"/>
                  <a:gd name="connsiteY78" fmla="*/ 623039 h 962101"/>
                  <a:gd name="connsiteX79" fmla="*/ 207611 w 503504"/>
                  <a:gd name="connsiteY79" fmla="*/ 606218 h 962101"/>
                  <a:gd name="connsiteX80" fmla="*/ 217551 w 503504"/>
                  <a:gd name="connsiteY80" fmla="*/ 581751 h 962101"/>
                  <a:gd name="connsiteX81" fmla="*/ 224432 w 503504"/>
                  <a:gd name="connsiteY81" fmla="*/ 573341 h 962101"/>
                  <a:gd name="connsiteX82" fmla="*/ 225197 w 503504"/>
                  <a:gd name="connsiteY82" fmla="*/ 563401 h 962101"/>
                  <a:gd name="connsiteX83" fmla="*/ 238959 w 503504"/>
                  <a:gd name="connsiteY83" fmla="*/ 571812 h 962101"/>
                  <a:gd name="connsiteX84" fmla="*/ 248899 w 503504"/>
                  <a:gd name="connsiteY84" fmla="*/ 552697 h 962101"/>
                  <a:gd name="connsiteX85" fmla="*/ 232078 w 503504"/>
                  <a:gd name="connsiteY85" fmla="*/ 557285 h 962101"/>
                  <a:gd name="connsiteX86" fmla="*/ 218315 w 503504"/>
                  <a:gd name="connsiteY86" fmla="*/ 551168 h 962101"/>
                  <a:gd name="connsiteX87" fmla="*/ 214493 w 503504"/>
                  <a:gd name="connsiteY87" fmla="*/ 532818 h 962101"/>
                  <a:gd name="connsiteX88" fmla="*/ 213728 w 503504"/>
                  <a:gd name="connsiteY88" fmla="*/ 509881 h 962101"/>
                  <a:gd name="connsiteX89" fmla="*/ 253486 w 503504"/>
                  <a:gd name="connsiteY89" fmla="*/ 519820 h 962101"/>
                  <a:gd name="connsiteX90" fmla="*/ 282540 w 503504"/>
                  <a:gd name="connsiteY90" fmla="*/ 506058 h 962101"/>
                  <a:gd name="connsiteX91" fmla="*/ 284834 w 503504"/>
                  <a:gd name="connsiteY91" fmla="*/ 483120 h 962101"/>
                  <a:gd name="connsiteX92" fmla="*/ 284069 w 503504"/>
                  <a:gd name="connsiteY92" fmla="*/ 465535 h 962101"/>
                  <a:gd name="connsiteX93" fmla="*/ 293245 w 503504"/>
                  <a:gd name="connsiteY93" fmla="*/ 455595 h 962101"/>
                  <a:gd name="connsiteX94" fmla="*/ 357469 w 503504"/>
                  <a:gd name="connsiteY94" fmla="*/ 451772 h 962101"/>
                  <a:gd name="connsiteX95" fmla="*/ 404873 w 503504"/>
                  <a:gd name="connsiteY95" fmla="*/ 428835 h 962101"/>
                  <a:gd name="connsiteX96" fmla="*/ 427811 w 503504"/>
                  <a:gd name="connsiteY96" fmla="*/ 396723 h 962101"/>
                  <a:gd name="connsiteX97" fmla="*/ 417107 w 503504"/>
                  <a:gd name="connsiteY97" fmla="*/ 380667 h 962101"/>
                  <a:gd name="connsiteX98" fmla="*/ 412519 w 503504"/>
                  <a:gd name="connsiteY98" fmla="*/ 360023 h 962101"/>
                  <a:gd name="connsiteX99" fmla="*/ 398757 w 503504"/>
                  <a:gd name="connsiteY99" fmla="*/ 345496 h 962101"/>
                  <a:gd name="connsiteX100" fmla="*/ 381171 w 503504"/>
                  <a:gd name="connsiteY100" fmla="*/ 328675 h 962101"/>
                  <a:gd name="connsiteX101" fmla="*/ 390346 w 503504"/>
                  <a:gd name="connsiteY101" fmla="*/ 327146 h 962101"/>
                  <a:gd name="connsiteX102" fmla="*/ 391875 w 503504"/>
                  <a:gd name="connsiteY102" fmla="*/ 317206 h 962101"/>
                  <a:gd name="connsiteX103" fmla="*/ 384230 w 503504"/>
                  <a:gd name="connsiteY103" fmla="*/ 302679 h 962101"/>
                  <a:gd name="connsiteX104" fmla="*/ 391111 w 503504"/>
                  <a:gd name="connsiteY104" fmla="*/ 271332 h 962101"/>
                  <a:gd name="connsiteX105" fmla="*/ 399521 w 503504"/>
                  <a:gd name="connsiteY105" fmla="*/ 230044 h 962101"/>
                  <a:gd name="connsiteX106" fmla="*/ 429340 w 503504"/>
                  <a:gd name="connsiteY106" fmla="*/ 191050 h 962101"/>
                  <a:gd name="connsiteX107" fmla="*/ 472921 w 503504"/>
                  <a:gd name="connsiteY107" fmla="*/ 146705 h 962101"/>
                  <a:gd name="connsiteX108" fmla="*/ 503504 w 503504"/>
                  <a:gd name="connsiteY108" fmla="*/ 130648 h 962101"/>
                  <a:gd name="connsiteX109" fmla="*/ 497388 w 503504"/>
                  <a:gd name="connsiteY109" fmla="*/ 95478 h 962101"/>
                  <a:gd name="connsiteX110" fmla="*/ 190026 w 503504"/>
                  <a:gd name="connsiteY110" fmla="*/ 944927 h 962101"/>
                  <a:gd name="connsiteX111" fmla="*/ 141093 w 503504"/>
                  <a:gd name="connsiteY111" fmla="*/ 912815 h 962101"/>
                  <a:gd name="connsiteX112" fmla="*/ 128860 w 503504"/>
                  <a:gd name="connsiteY112" fmla="*/ 901346 h 962101"/>
                  <a:gd name="connsiteX113" fmla="*/ 131153 w 503504"/>
                  <a:gd name="connsiteY113" fmla="*/ 891407 h 962101"/>
                  <a:gd name="connsiteX114" fmla="*/ 122743 w 503504"/>
                  <a:gd name="connsiteY114" fmla="*/ 878409 h 962101"/>
                  <a:gd name="connsiteX115" fmla="*/ 122743 w 503504"/>
                  <a:gd name="connsiteY115" fmla="*/ 957925 h 962101"/>
                  <a:gd name="connsiteX116" fmla="*/ 164795 w 503504"/>
                  <a:gd name="connsiteY116" fmla="*/ 960219 h 962101"/>
                  <a:gd name="connsiteX117" fmla="*/ 176263 w 503504"/>
                  <a:gd name="connsiteY117" fmla="*/ 960219 h 962101"/>
                  <a:gd name="connsiteX118" fmla="*/ 207611 w 503504"/>
                  <a:gd name="connsiteY118" fmla="*/ 951809 h 962101"/>
                  <a:gd name="connsiteX119" fmla="*/ 190026 w 503504"/>
                  <a:gd name="connsiteY119" fmla="*/ 944927 h 9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03504" h="962101">
                    <a:moveTo>
                      <a:pt x="497388" y="95478"/>
                    </a:moveTo>
                    <a:cubicBezTo>
                      <a:pt x="495094" y="93949"/>
                      <a:pt x="487448" y="93949"/>
                      <a:pt x="481331" y="94713"/>
                    </a:cubicBezTo>
                    <a:cubicBezTo>
                      <a:pt x="481331" y="95478"/>
                      <a:pt x="481331" y="96242"/>
                      <a:pt x="481331" y="97007"/>
                    </a:cubicBezTo>
                    <a:cubicBezTo>
                      <a:pt x="482861" y="106947"/>
                      <a:pt x="475979" y="133707"/>
                      <a:pt x="468334" y="132942"/>
                    </a:cubicBezTo>
                    <a:cubicBezTo>
                      <a:pt x="460688" y="132178"/>
                      <a:pt x="454571" y="143646"/>
                      <a:pt x="449219" y="142117"/>
                    </a:cubicBezTo>
                    <a:cubicBezTo>
                      <a:pt x="443102" y="140588"/>
                      <a:pt x="434692" y="150528"/>
                      <a:pt x="427811" y="146705"/>
                    </a:cubicBezTo>
                    <a:cubicBezTo>
                      <a:pt x="420165" y="142117"/>
                      <a:pt x="409461" y="148234"/>
                      <a:pt x="404109" y="144411"/>
                    </a:cubicBezTo>
                    <a:cubicBezTo>
                      <a:pt x="397992" y="140588"/>
                      <a:pt x="381171" y="143646"/>
                      <a:pt x="381171" y="139059"/>
                    </a:cubicBezTo>
                    <a:cubicBezTo>
                      <a:pt x="381171" y="134471"/>
                      <a:pt x="389582" y="136001"/>
                      <a:pt x="389582" y="123003"/>
                    </a:cubicBezTo>
                    <a:cubicBezTo>
                      <a:pt x="389582" y="110005"/>
                      <a:pt x="411755" y="95478"/>
                      <a:pt x="408696" y="90126"/>
                    </a:cubicBezTo>
                    <a:cubicBezTo>
                      <a:pt x="405638" y="84773"/>
                      <a:pt x="367409" y="74069"/>
                      <a:pt x="362057" y="67188"/>
                    </a:cubicBezTo>
                    <a:cubicBezTo>
                      <a:pt x="356705" y="60307"/>
                      <a:pt x="349059" y="54955"/>
                      <a:pt x="334532" y="53426"/>
                    </a:cubicBezTo>
                    <a:cubicBezTo>
                      <a:pt x="319240" y="51897"/>
                      <a:pt x="320005" y="45015"/>
                      <a:pt x="307007" y="36605"/>
                    </a:cubicBezTo>
                    <a:cubicBezTo>
                      <a:pt x="295538" y="29724"/>
                      <a:pt x="277953" y="12138"/>
                      <a:pt x="272601" y="2199"/>
                    </a:cubicBezTo>
                    <a:cubicBezTo>
                      <a:pt x="263426" y="1434"/>
                      <a:pt x="250428" y="-859"/>
                      <a:pt x="248134" y="2199"/>
                    </a:cubicBezTo>
                    <a:cubicBezTo>
                      <a:pt x="244311" y="6786"/>
                      <a:pt x="238195" y="26666"/>
                      <a:pt x="233607" y="16726"/>
                    </a:cubicBezTo>
                    <a:cubicBezTo>
                      <a:pt x="228255" y="6786"/>
                      <a:pt x="216022" y="6786"/>
                      <a:pt x="204553" y="5257"/>
                    </a:cubicBezTo>
                    <a:cubicBezTo>
                      <a:pt x="193849" y="3728"/>
                      <a:pt x="193849" y="-6212"/>
                      <a:pt x="182380" y="6022"/>
                    </a:cubicBezTo>
                    <a:cubicBezTo>
                      <a:pt x="177028" y="11374"/>
                      <a:pt x="170147" y="16726"/>
                      <a:pt x="164030" y="20549"/>
                    </a:cubicBezTo>
                    <a:cubicBezTo>
                      <a:pt x="163266" y="32017"/>
                      <a:pt x="160972" y="45015"/>
                      <a:pt x="158678" y="48838"/>
                    </a:cubicBezTo>
                    <a:cubicBezTo>
                      <a:pt x="155620" y="54190"/>
                      <a:pt x="131153" y="64895"/>
                      <a:pt x="130389" y="71011"/>
                    </a:cubicBezTo>
                    <a:cubicBezTo>
                      <a:pt x="129624" y="77128"/>
                      <a:pt x="133447" y="84773"/>
                      <a:pt x="128860" y="88596"/>
                    </a:cubicBezTo>
                    <a:cubicBezTo>
                      <a:pt x="124272" y="92419"/>
                      <a:pt x="139564" y="110769"/>
                      <a:pt x="131153" y="114592"/>
                    </a:cubicBezTo>
                    <a:cubicBezTo>
                      <a:pt x="122743" y="119180"/>
                      <a:pt x="137270" y="126061"/>
                      <a:pt x="131918" y="130648"/>
                    </a:cubicBezTo>
                    <a:cubicBezTo>
                      <a:pt x="126566" y="135236"/>
                      <a:pt x="116626" y="137530"/>
                      <a:pt x="116626" y="142117"/>
                    </a:cubicBezTo>
                    <a:cubicBezTo>
                      <a:pt x="116626" y="147469"/>
                      <a:pt x="115862" y="159703"/>
                      <a:pt x="108980" y="162761"/>
                    </a:cubicBezTo>
                    <a:cubicBezTo>
                      <a:pt x="102099" y="165819"/>
                      <a:pt x="97512" y="176523"/>
                      <a:pt x="97512" y="184934"/>
                    </a:cubicBezTo>
                    <a:cubicBezTo>
                      <a:pt x="97512" y="192579"/>
                      <a:pt x="86808" y="187992"/>
                      <a:pt x="90631" y="197932"/>
                    </a:cubicBezTo>
                    <a:cubicBezTo>
                      <a:pt x="94453" y="207871"/>
                      <a:pt x="99041" y="220869"/>
                      <a:pt x="90631" y="222398"/>
                    </a:cubicBezTo>
                    <a:cubicBezTo>
                      <a:pt x="82220" y="224692"/>
                      <a:pt x="84514" y="241513"/>
                      <a:pt x="79926" y="241513"/>
                    </a:cubicBezTo>
                    <a:cubicBezTo>
                      <a:pt x="75339" y="241513"/>
                      <a:pt x="73045" y="259098"/>
                      <a:pt x="79926" y="267509"/>
                    </a:cubicBezTo>
                    <a:cubicBezTo>
                      <a:pt x="86808" y="275919"/>
                      <a:pt x="88337" y="283565"/>
                      <a:pt x="88337" y="291210"/>
                    </a:cubicBezTo>
                    <a:cubicBezTo>
                      <a:pt x="88337" y="298856"/>
                      <a:pt x="97512" y="303444"/>
                      <a:pt x="94453" y="312619"/>
                    </a:cubicBezTo>
                    <a:cubicBezTo>
                      <a:pt x="91395" y="321029"/>
                      <a:pt x="92924" y="329439"/>
                      <a:pt x="87572" y="333262"/>
                    </a:cubicBezTo>
                    <a:cubicBezTo>
                      <a:pt x="82220" y="337085"/>
                      <a:pt x="86808" y="347790"/>
                      <a:pt x="79926" y="350848"/>
                    </a:cubicBezTo>
                    <a:cubicBezTo>
                      <a:pt x="73045" y="353906"/>
                      <a:pt x="85278" y="376844"/>
                      <a:pt x="79926" y="381431"/>
                    </a:cubicBezTo>
                    <a:cubicBezTo>
                      <a:pt x="74574" y="386019"/>
                      <a:pt x="60812" y="389077"/>
                      <a:pt x="60812" y="405133"/>
                    </a:cubicBezTo>
                    <a:cubicBezTo>
                      <a:pt x="60812" y="421189"/>
                      <a:pt x="63106" y="430364"/>
                      <a:pt x="61576" y="437245"/>
                    </a:cubicBezTo>
                    <a:cubicBezTo>
                      <a:pt x="60047" y="443362"/>
                      <a:pt x="69222" y="441833"/>
                      <a:pt x="67693" y="451008"/>
                    </a:cubicBezTo>
                    <a:cubicBezTo>
                      <a:pt x="66164" y="460183"/>
                      <a:pt x="53930" y="454831"/>
                      <a:pt x="53166" y="460183"/>
                    </a:cubicBezTo>
                    <a:cubicBezTo>
                      <a:pt x="52401" y="466300"/>
                      <a:pt x="56224" y="477768"/>
                      <a:pt x="51637" y="478533"/>
                    </a:cubicBezTo>
                    <a:cubicBezTo>
                      <a:pt x="47049" y="479297"/>
                      <a:pt x="44756" y="483885"/>
                      <a:pt x="44756" y="493824"/>
                    </a:cubicBezTo>
                    <a:cubicBezTo>
                      <a:pt x="44756" y="503764"/>
                      <a:pt x="38639" y="505293"/>
                      <a:pt x="37874" y="510645"/>
                    </a:cubicBezTo>
                    <a:cubicBezTo>
                      <a:pt x="37110" y="515997"/>
                      <a:pt x="43226" y="521349"/>
                      <a:pt x="43226" y="527466"/>
                    </a:cubicBezTo>
                    <a:cubicBezTo>
                      <a:pt x="43226" y="533583"/>
                      <a:pt x="47049" y="552697"/>
                      <a:pt x="41697" y="553462"/>
                    </a:cubicBezTo>
                    <a:cubicBezTo>
                      <a:pt x="36345" y="554227"/>
                      <a:pt x="33287" y="576399"/>
                      <a:pt x="37874" y="578693"/>
                    </a:cubicBezTo>
                    <a:cubicBezTo>
                      <a:pt x="42462" y="581751"/>
                      <a:pt x="42462" y="587103"/>
                      <a:pt x="40168" y="591691"/>
                    </a:cubicBezTo>
                    <a:cubicBezTo>
                      <a:pt x="37874" y="596279"/>
                      <a:pt x="50872" y="600101"/>
                      <a:pt x="43991" y="606982"/>
                    </a:cubicBezTo>
                    <a:cubicBezTo>
                      <a:pt x="37110" y="613864"/>
                      <a:pt x="42462" y="622274"/>
                      <a:pt x="51637" y="619216"/>
                    </a:cubicBezTo>
                    <a:cubicBezTo>
                      <a:pt x="59283" y="616922"/>
                      <a:pt x="63870" y="629920"/>
                      <a:pt x="55460" y="629920"/>
                    </a:cubicBezTo>
                    <a:cubicBezTo>
                      <a:pt x="47049" y="629920"/>
                      <a:pt x="38639" y="629920"/>
                      <a:pt x="45520" y="635272"/>
                    </a:cubicBezTo>
                    <a:cubicBezTo>
                      <a:pt x="52401" y="640624"/>
                      <a:pt x="59283" y="647506"/>
                      <a:pt x="49343" y="651328"/>
                    </a:cubicBezTo>
                    <a:cubicBezTo>
                      <a:pt x="39403" y="655151"/>
                      <a:pt x="47814" y="661268"/>
                      <a:pt x="45520" y="670443"/>
                    </a:cubicBezTo>
                    <a:cubicBezTo>
                      <a:pt x="43226" y="678853"/>
                      <a:pt x="52401" y="687263"/>
                      <a:pt x="44756" y="689558"/>
                    </a:cubicBezTo>
                    <a:cubicBezTo>
                      <a:pt x="37110" y="691851"/>
                      <a:pt x="47814" y="704849"/>
                      <a:pt x="37110" y="706378"/>
                    </a:cubicBezTo>
                    <a:cubicBezTo>
                      <a:pt x="26406" y="707907"/>
                      <a:pt x="33287" y="717082"/>
                      <a:pt x="26406" y="722434"/>
                    </a:cubicBezTo>
                    <a:cubicBezTo>
                      <a:pt x="19524" y="727787"/>
                      <a:pt x="35581" y="736197"/>
                      <a:pt x="27170" y="741549"/>
                    </a:cubicBezTo>
                    <a:cubicBezTo>
                      <a:pt x="18760" y="746901"/>
                      <a:pt x="24876" y="758370"/>
                      <a:pt x="16466" y="758370"/>
                    </a:cubicBezTo>
                    <a:cubicBezTo>
                      <a:pt x="8056" y="758370"/>
                      <a:pt x="3468" y="769074"/>
                      <a:pt x="2704" y="774426"/>
                    </a:cubicBezTo>
                    <a:cubicBezTo>
                      <a:pt x="1939" y="779778"/>
                      <a:pt x="-3413" y="789717"/>
                      <a:pt x="3468" y="797363"/>
                    </a:cubicBezTo>
                    <a:cubicBezTo>
                      <a:pt x="10349" y="805009"/>
                      <a:pt x="1939" y="810361"/>
                      <a:pt x="8056" y="813419"/>
                    </a:cubicBezTo>
                    <a:cubicBezTo>
                      <a:pt x="14172" y="816478"/>
                      <a:pt x="34051" y="811891"/>
                      <a:pt x="30993" y="821065"/>
                    </a:cubicBezTo>
                    <a:cubicBezTo>
                      <a:pt x="27935" y="829476"/>
                      <a:pt x="28699" y="848590"/>
                      <a:pt x="32522" y="848590"/>
                    </a:cubicBezTo>
                    <a:cubicBezTo>
                      <a:pt x="36345" y="848590"/>
                      <a:pt x="38639" y="859294"/>
                      <a:pt x="44756" y="858530"/>
                    </a:cubicBezTo>
                    <a:cubicBezTo>
                      <a:pt x="50872" y="857765"/>
                      <a:pt x="77633" y="854707"/>
                      <a:pt x="89101" y="857765"/>
                    </a:cubicBezTo>
                    <a:cubicBezTo>
                      <a:pt x="94453" y="859294"/>
                      <a:pt x="99041" y="862353"/>
                      <a:pt x="102864" y="865411"/>
                    </a:cubicBezTo>
                    <a:cubicBezTo>
                      <a:pt x="108980" y="862353"/>
                      <a:pt x="123507" y="871528"/>
                      <a:pt x="126566" y="868469"/>
                    </a:cubicBezTo>
                    <a:cubicBezTo>
                      <a:pt x="130389" y="864646"/>
                      <a:pt x="112803" y="850884"/>
                      <a:pt x="113568" y="845532"/>
                    </a:cubicBezTo>
                    <a:cubicBezTo>
                      <a:pt x="114332" y="840945"/>
                      <a:pt x="110509" y="832534"/>
                      <a:pt x="110509" y="827182"/>
                    </a:cubicBezTo>
                    <a:cubicBezTo>
                      <a:pt x="110509" y="821830"/>
                      <a:pt x="107451" y="809596"/>
                      <a:pt x="115862" y="804245"/>
                    </a:cubicBezTo>
                    <a:cubicBezTo>
                      <a:pt x="123507" y="798893"/>
                      <a:pt x="124272" y="793540"/>
                      <a:pt x="128860" y="794305"/>
                    </a:cubicBezTo>
                    <a:cubicBezTo>
                      <a:pt x="134212" y="795070"/>
                      <a:pt x="144151" y="789717"/>
                      <a:pt x="144151" y="776720"/>
                    </a:cubicBezTo>
                    <a:cubicBezTo>
                      <a:pt x="144916" y="763722"/>
                      <a:pt x="151032" y="759134"/>
                      <a:pt x="161736" y="749959"/>
                    </a:cubicBezTo>
                    <a:cubicBezTo>
                      <a:pt x="173970" y="740020"/>
                      <a:pt x="193849" y="730845"/>
                      <a:pt x="190790" y="726257"/>
                    </a:cubicBezTo>
                    <a:cubicBezTo>
                      <a:pt x="187732" y="721670"/>
                      <a:pt x="195378" y="707907"/>
                      <a:pt x="195378" y="702555"/>
                    </a:cubicBezTo>
                    <a:cubicBezTo>
                      <a:pt x="195378" y="697203"/>
                      <a:pt x="176263" y="697968"/>
                      <a:pt x="170147" y="696438"/>
                    </a:cubicBezTo>
                    <a:cubicBezTo>
                      <a:pt x="164030" y="694145"/>
                      <a:pt x="141857" y="678853"/>
                      <a:pt x="153326" y="658974"/>
                    </a:cubicBezTo>
                    <a:cubicBezTo>
                      <a:pt x="164030" y="639095"/>
                      <a:pt x="187732" y="636801"/>
                      <a:pt x="194613" y="636037"/>
                    </a:cubicBezTo>
                    <a:cubicBezTo>
                      <a:pt x="201495" y="635272"/>
                      <a:pt x="195378" y="626097"/>
                      <a:pt x="200730" y="623039"/>
                    </a:cubicBezTo>
                    <a:cubicBezTo>
                      <a:pt x="206082" y="619980"/>
                      <a:pt x="207611" y="614628"/>
                      <a:pt x="207611" y="606218"/>
                    </a:cubicBezTo>
                    <a:cubicBezTo>
                      <a:pt x="207611" y="597043"/>
                      <a:pt x="207611" y="582516"/>
                      <a:pt x="217551" y="581751"/>
                    </a:cubicBezTo>
                    <a:cubicBezTo>
                      <a:pt x="227490" y="580987"/>
                      <a:pt x="230549" y="575635"/>
                      <a:pt x="224432" y="573341"/>
                    </a:cubicBezTo>
                    <a:cubicBezTo>
                      <a:pt x="218315" y="571812"/>
                      <a:pt x="215257" y="564931"/>
                      <a:pt x="225197" y="563401"/>
                    </a:cubicBezTo>
                    <a:cubicBezTo>
                      <a:pt x="235136" y="562637"/>
                      <a:pt x="232078" y="571812"/>
                      <a:pt x="238959" y="571812"/>
                    </a:cubicBezTo>
                    <a:cubicBezTo>
                      <a:pt x="245840" y="571812"/>
                      <a:pt x="258074" y="560343"/>
                      <a:pt x="248899" y="552697"/>
                    </a:cubicBezTo>
                    <a:cubicBezTo>
                      <a:pt x="239724" y="545816"/>
                      <a:pt x="236665" y="555756"/>
                      <a:pt x="232078" y="557285"/>
                    </a:cubicBezTo>
                    <a:cubicBezTo>
                      <a:pt x="226726" y="558049"/>
                      <a:pt x="222903" y="551168"/>
                      <a:pt x="218315" y="551168"/>
                    </a:cubicBezTo>
                    <a:cubicBezTo>
                      <a:pt x="212963" y="551168"/>
                      <a:pt x="216786" y="537406"/>
                      <a:pt x="214493" y="532818"/>
                    </a:cubicBezTo>
                    <a:cubicBezTo>
                      <a:pt x="212199" y="528231"/>
                      <a:pt x="209141" y="515997"/>
                      <a:pt x="213728" y="509881"/>
                    </a:cubicBezTo>
                    <a:cubicBezTo>
                      <a:pt x="218315" y="503764"/>
                      <a:pt x="236665" y="519056"/>
                      <a:pt x="253486" y="519820"/>
                    </a:cubicBezTo>
                    <a:cubicBezTo>
                      <a:pt x="270307" y="520585"/>
                      <a:pt x="282540" y="511410"/>
                      <a:pt x="282540" y="506058"/>
                    </a:cubicBezTo>
                    <a:cubicBezTo>
                      <a:pt x="282540" y="499941"/>
                      <a:pt x="274894" y="489237"/>
                      <a:pt x="284834" y="483120"/>
                    </a:cubicBezTo>
                    <a:cubicBezTo>
                      <a:pt x="294774" y="477004"/>
                      <a:pt x="286363" y="474710"/>
                      <a:pt x="284069" y="465535"/>
                    </a:cubicBezTo>
                    <a:cubicBezTo>
                      <a:pt x="281011" y="457125"/>
                      <a:pt x="288657" y="451772"/>
                      <a:pt x="293245" y="455595"/>
                    </a:cubicBezTo>
                    <a:cubicBezTo>
                      <a:pt x="297832" y="460183"/>
                      <a:pt x="330709" y="457125"/>
                      <a:pt x="357469" y="451772"/>
                    </a:cubicBezTo>
                    <a:cubicBezTo>
                      <a:pt x="384994" y="446421"/>
                      <a:pt x="403344" y="436481"/>
                      <a:pt x="404873" y="428835"/>
                    </a:cubicBezTo>
                    <a:cubicBezTo>
                      <a:pt x="406402" y="421189"/>
                      <a:pt x="423988" y="403604"/>
                      <a:pt x="427811" y="396723"/>
                    </a:cubicBezTo>
                    <a:cubicBezTo>
                      <a:pt x="431634" y="390606"/>
                      <a:pt x="428575" y="382196"/>
                      <a:pt x="417107" y="380667"/>
                    </a:cubicBezTo>
                    <a:cubicBezTo>
                      <a:pt x="406402" y="379137"/>
                      <a:pt x="406402" y="366904"/>
                      <a:pt x="412519" y="360023"/>
                    </a:cubicBezTo>
                    <a:cubicBezTo>
                      <a:pt x="418636" y="353142"/>
                      <a:pt x="409461" y="346260"/>
                      <a:pt x="398757" y="345496"/>
                    </a:cubicBezTo>
                    <a:cubicBezTo>
                      <a:pt x="388053" y="344731"/>
                      <a:pt x="371996" y="337085"/>
                      <a:pt x="381171" y="328675"/>
                    </a:cubicBezTo>
                    <a:cubicBezTo>
                      <a:pt x="385759" y="324852"/>
                      <a:pt x="388053" y="325617"/>
                      <a:pt x="390346" y="327146"/>
                    </a:cubicBezTo>
                    <a:cubicBezTo>
                      <a:pt x="391875" y="323323"/>
                      <a:pt x="393404" y="317971"/>
                      <a:pt x="391875" y="317206"/>
                    </a:cubicBezTo>
                    <a:cubicBezTo>
                      <a:pt x="389582" y="314912"/>
                      <a:pt x="384230" y="317971"/>
                      <a:pt x="384230" y="302679"/>
                    </a:cubicBezTo>
                    <a:cubicBezTo>
                      <a:pt x="384994" y="287388"/>
                      <a:pt x="390346" y="290446"/>
                      <a:pt x="391111" y="271332"/>
                    </a:cubicBezTo>
                    <a:cubicBezTo>
                      <a:pt x="391875" y="251452"/>
                      <a:pt x="399521" y="239984"/>
                      <a:pt x="399521" y="230044"/>
                    </a:cubicBezTo>
                    <a:cubicBezTo>
                      <a:pt x="399521" y="219340"/>
                      <a:pt x="418636" y="207871"/>
                      <a:pt x="429340" y="191050"/>
                    </a:cubicBezTo>
                    <a:cubicBezTo>
                      <a:pt x="440044" y="174230"/>
                      <a:pt x="462981" y="152821"/>
                      <a:pt x="472921" y="146705"/>
                    </a:cubicBezTo>
                    <a:cubicBezTo>
                      <a:pt x="482096" y="140588"/>
                      <a:pt x="501210" y="136001"/>
                      <a:pt x="503504" y="130648"/>
                    </a:cubicBezTo>
                    <a:cubicBezTo>
                      <a:pt x="503504" y="126825"/>
                      <a:pt x="501210" y="97771"/>
                      <a:pt x="497388" y="95478"/>
                    </a:cubicBezTo>
                    <a:moveTo>
                      <a:pt x="190026" y="944927"/>
                    </a:moveTo>
                    <a:cubicBezTo>
                      <a:pt x="176263" y="944163"/>
                      <a:pt x="148738" y="919696"/>
                      <a:pt x="141093" y="912815"/>
                    </a:cubicBezTo>
                    <a:cubicBezTo>
                      <a:pt x="132682" y="906698"/>
                      <a:pt x="138799" y="899817"/>
                      <a:pt x="128860" y="901346"/>
                    </a:cubicBezTo>
                    <a:cubicBezTo>
                      <a:pt x="118920" y="902875"/>
                      <a:pt x="125801" y="893700"/>
                      <a:pt x="131153" y="891407"/>
                    </a:cubicBezTo>
                    <a:cubicBezTo>
                      <a:pt x="136505" y="889113"/>
                      <a:pt x="128860" y="879938"/>
                      <a:pt x="122743" y="878409"/>
                    </a:cubicBezTo>
                    <a:cubicBezTo>
                      <a:pt x="121978" y="892936"/>
                      <a:pt x="118920" y="957925"/>
                      <a:pt x="122743" y="957925"/>
                    </a:cubicBezTo>
                    <a:cubicBezTo>
                      <a:pt x="126566" y="958690"/>
                      <a:pt x="156384" y="954867"/>
                      <a:pt x="164795" y="960219"/>
                    </a:cubicBezTo>
                    <a:cubicBezTo>
                      <a:pt x="167853" y="960984"/>
                      <a:pt x="172441" y="964042"/>
                      <a:pt x="176263" y="960219"/>
                    </a:cubicBezTo>
                    <a:cubicBezTo>
                      <a:pt x="181616" y="954102"/>
                      <a:pt x="198436" y="957161"/>
                      <a:pt x="207611" y="951809"/>
                    </a:cubicBezTo>
                    <a:cubicBezTo>
                      <a:pt x="215257" y="947221"/>
                      <a:pt x="203788" y="945692"/>
                      <a:pt x="190026" y="9449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0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90563" y="4781965"/>
              <a:ext cx="219493" cy="1086184"/>
              <a:chOff x="3690563" y="4781965"/>
              <a:chExt cx="219493" cy="1086184"/>
            </a:xfrm>
            <a:solidFill>
              <a:srgbClr val="868889"/>
            </a:solidFill>
          </p:grpSpPr>
          <p:sp>
            <p:nvSpPr>
              <p:cNvPr id="211" name="Vrije vorm: vorm 210">
                <a:extLst>
                  <a:ext uri="{FF2B5EF4-FFF2-40B4-BE49-F238E27FC236}">
                    <a16:creationId xmlns:a16="http://schemas.microsoft.com/office/drawing/2014/main" id="{F3977524-1667-41DF-978D-200A84E6D4A8}"/>
                  </a:ext>
                </a:extLst>
              </p:cNvPr>
              <p:cNvSpPr/>
              <p:nvPr/>
            </p:nvSpPr>
            <p:spPr>
              <a:xfrm>
                <a:off x="3690563" y="4781965"/>
                <a:ext cx="219493" cy="1086184"/>
              </a:xfrm>
              <a:custGeom>
                <a:avLst/>
                <a:gdLst>
                  <a:gd name="connsiteX0" fmla="*/ 100984 w 219493"/>
                  <a:gd name="connsiteY0" fmla="*/ 971215 h 1086184"/>
                  <a:gd name="connsiteX1" fmla="*/ 88751 w 219493"/>
                  <a:gd name="connsiteY1" fmla="*/ 961275 h 1086184"/>
                  <a:gd name="connsiteX2" fmla="*/ 87222 w 219493"/>
                  <a:gd name="connsiteY2" fmla="*/ 933750 h 1086184"/>
                  <a:gd name="connsiteX3" fmla="*/ 63519 w 219493"/>
                  <a:gd name="connsiteY3" fmla="*/ 926104 h 1086184"/>
                  <a:gd name="connsiteX4" fmla="*/ 58932 w 219493"/>
                  <a:gd name="connsiteY4" fmla="*/ 910048 h 1086184"/>
                  <a:gd name="connsiteX5" fmla="*/ 58168 w 219493"/>
                  <a:gd name="connsiteY5" fmla="*/ 887111 h 1086184"/>
                  <a:gd name="connsiteX6" fmla="*/ 71930 w 219493"/>
                  <a:gd name="connsiteY6" fmla="*/ 871055 h 1086184"/>
                  <a:gd name="connsiteX7" fmla="*/ 82634 w 219493"/>
                  <a:gd name="connsiteY7" fmla="*/ 854234 h 1086184"/>
                  <a:gd name="connsiteX8" fmla="*/ 81869 w 219493"/>
                  <a:gd name="connsiteY8" fmla="*/ 835119 h 1086184"/>
                  <a:gd name="connsiteX9" fmla="*/ 92574 w 219493"/>
                  <a:gd name="connsiteY9" fmla="*/ 819063 h 1086184"/>
                  <a:gd name="connsiteX10" fmla="*/ 100219 w 219493"/>
                  <a:gd name="connsiteY10" fmla="*/ 802242 h 1086184"/>
                  <a:gd name="connsiteX11" fmla="*/ 100984 w 219493"/>
                  <a:gd name="connsiteY11" fmla="*/ 783128 h 1086184"/>
                  <a:gd name="connsiteX12" fmla="*/ 104807 w 219493"/>
                  <a:gd name="connsiteY12" fmla="*/ 764013 h 1086184"/>
                  <a:gd name="connsiteX13" fmla="*/ 100984 w 219493"/>
                  <a:gd name="connsiteY13" fmla="*/ 747957 h 1086184"/>
                  <a:gd name="connsiteX14" fmla="*/ 110924 w 219493"/>
                  <a:gd name="connsiteY14" fmla="*/ 742605 h 1086184"/>
                  <a:gd name="connsiteX15" fmla="*/ 107101 w 219493"/>
                  <a:gd name="connsiteY15" fmla="*/ 731901 h 1086184"/>
                  <a:gd name="connsiteX16" fmla="*/ 99455 w 219493"/>
                  <a:gd name="connsiteY16" fmla="*/ 719667 h 1086184"/>
                  <a:gd name="connsiteX17" fmla="*/ 95632 w 219493"/>
                  <a:gd name="connsiteY17" fmla="*/ 704375 h 1086184"/>
                  <a:gd name="connsiteX18" fmla="*/ 93338 w 219493"/>
                  <a:gd name="connsiteY18" fmla="*/ 691378 h 1086184"/>
                  <a:gd name="connsiteX19" fmla="*/ 97161 w 219493"/>
                  <a:gd name="connsiteY19" fmla="*/ 666147 h 1086184"/>
                  <a:gd name="connsiteX20" fmla="*/ 98690 w 219493"/>
                  <a:gd name="connsiteY20" fmla="*/ 640151 h 1086184"/>
                  <a:gd name="connsiteX21" fmla="*/ 93338 w 219493"/>
                  <a:gd name="connsiteY21" fmla="*/ 623330 h 1086184"/>
                  <a:gd name="connsiteX22" fmla="*/ 100219 w 219493"/>
                  <a:gd name="connsiteY22" fmla="*/ 606509 h 1086184"/>
                  <a:gd name="connsiteX23" fmla="*/ 107101 w 219493"/>
                  <a:gd name="connsiteY23" fmla="*/ 591218 h 1086184"/>
                  <a:gd name="connsiteX24" fmla="*/ 108630 w 219493"/>
                  <a:gd name="connsiteY24" fmla="*/ 572868 h 1086184"/>
                  <a:gd name="connsiteX25" fmla="*/ 123157 w 219493"/>
                  <a:gd name="connsiteY25" fmla="*/ 563693 h 1086184"/>
                  <a:gd name="connsiteX26" fmla="*/ 117040 w 219493"/>
                  <a:gd name="connsiteY26" fmla="*/ 549930 h 1086184"/>
                  <a:gd name="connsiteX27" fmla="*/ 116276 w 219493"/>
                  <a:gd name="connsiteY27" fmla="*/ 517818 h 1086184"/>
                  <a:gd name="connsiteX28" fmla="*/ 135390 w 219493"/>
                  <a:gd name="connsiteY28" fmla="*/ 494116 h 1086184"/>
                  <a:gd name="connsiteX29" fmla="*/ 135390 w 219493"/>
                  <a:gd name="connsiteY29" fmla="*/ 463533 h 1086184"/>
                  <a:gd name="connsiteX30" fmla="*/ 143036 w 219493"/>
                  <a:gd name="connsiteY30" fmla="*/ 445947 h 1086184"/>
                  <a:gd name="connsiteX31" fmla="*/ 149917 w 219493"/>
                  <a:gd name="connsiteY31" fmla="*/ 425304 h 1086184"/>
                  <a:gd name="connsiteX32" fmla="*/ 143800 w 219493"/>
                  <a:gd name="connsiteY32" fmla="*/ 403895 h 1086184"/>
                  <a:gd name="connsiteX33" fmla="*/ 135390 w 219493"/>
                  <a:gd name="connsiteY33" fmla="*/ 380193 h 1086184"/>
                  <a:gd name="connsiteX34" fmla="*/ 135390 w 219493"/>
                  <a:gd name="connsiteY34" fmla="*/ 354197 h 1086184"/>
                  <a:gd name="connsiteX35" fmla="*/ 146094 w 219493"/>
                  <a:gd name="connsiteY35" fmla="*/ 335083 h 1086184"/>
                  <a:gd name="connsiteX36" fmla="*/ 146094 w 219493"/>
                  <a:gd name="connsiteY36" fmla="*/ 310616 h 1086184"/>
                  <a:gd name="connsiteX37" fmla="*/ 152976 w 219493"/>
                  <a:gd name="connsiteY37" fmla="*/ 297618 h 1086184"/>
                  <a:gd name="connsiteX38" fmla="*/ 164444 w 219493"/>
                  <a:gd name="connsiteY38" fmla="*/ 275446 h 1086184"/>
                  <a:gd name="connsiteX39" fmla="*/ 172090 w 219493"/>
                  <a:gd name="connsiteY39" fmla="*/ 254802 h 1086184"/>
                  <a:gd name="connsiteX40" fmla="*/ 187382 w 219493"/>
                  <a:gd name="connsiteY40" fmla="*/ 243333 h 1086184"/>
                  <a:gd name="connsiteX41" fmla="*/ 186617 w 219493"/>
                  <a:gd name="connsiteY41" fmla="*/ 227277 h 1086184"/>
                  <a:gd name="connsiteX42" fmla="*/ 184323 w 219493"/>
                  <a:gd name="connsiteY42" fmla="*/ 201281 h 1086184"/>
                  <a:gd name="connsiteX43" fmla="*/ 185852 w 219493"/>
                  <a:gd name="connsiteY43" fmla="*/ 183696 h 1086184"/>
                  <a:gd name="connsiteX44" fmla="*/ 214142 w 219493"/>
                  <a:gd name="connsiteY44" fmla="*/ 161523 h 1086184"/>
                  <a:gd name="connsiteX45" fmla="*/ 219494 w 219493"/>
                  <a:gd name="connsiteY45" fmla="*/ 133233 h 1086184"/>
                  <a:gd name="connsiteX46" fmla="*/ 203438 w 219493"/>
                  <a:gd name="connsiteY46" fmla="*/ 137821 h 1086184"/>
                  <a:gd name="connsiteX47" fmla="*/ 197321 w 219493"/>
                  <a:gd name="connsiteY47" fmla="*/ 111061 h 1086184"/>
                  <a:gd name="connsiteX48" fmla="*/ 188146 w 219493"/>
                  <a:gd name="connsiteY48" fmla="*/ 88888 h 1086184"/>
                  <a:gd name="connsiteX49" fmla="*/ 178971 w 219493"/>
                  <a:gd name="connsiteY49" fmla="*/ 69009 h 1086184"/>
                  <a:gd name="connsiteX50" fmla="*/ 184323 w 219493"/>
                  <a:gd name="connsiteY50" fmla="*/ 51423 h 1086184"/>
                  <a:gd name="connsiteX51" fmla="*/ 173619 w 219493"/>
                  <a:gd name="connsiteY51" fmla="*/ 37661 h 1086184"/>
                  <a:gd name="connsiteX52" fmla="*/ 167503 w 219493"/>
                  <a:gd name="connsiteY52" fmla="*/ 11665 h 1086184"/>
                  <a:gd name="connsiteX53" fmla="*/ 156034 w 219493"/>
                  <a:gd name="connsiteY53" fmla="*/ 961 h 1086184"/>
                  <a:gd name="connsiteX54" fmla="*/ 145330 w 219493"/>
                  <a:gd name="connsiteY54" fmla="*/ 20075 h 1086184"/>
                  <a:gd name="connsiteX55" fmla="*/ 139978 w 219493"/>
                  <a:gd name="connsiteY55" fmla="*/ 23898 h 1086184"/>
                  <a:gd name="connsiteX56" fmla="*/ 139978 w 219493"/>
                  <a:gd name="connsiteY56" fmla="*/ 46071 h 1086184"/>
                  <a:gd name="connsiteX57" fmla="*/ 141507 w 219493"/>
                  <a:gd name="connsiteY57" fmla="*/ 108767 h 1086184"/>
                  <a:gd name="connsiteX58" fmla="*/ 131567 w 219493"/>
                  <a:gd name="connsiteY58" fmla="*/ 145467 h 1086184"/>
                  <a:gd name="connsiteX59" fmla="*/ 134626 w 219493"/>
                  <a:gd name="connsiteY59" fmla="*/ 159229 h 1086184"/>
                  <a:gd name="connsiteX60" fmla="*/ 131567 w 219493"/>
                  <a:gd name="connsiteY60" fmla="*/ 191342 h 1086184"/>
                  <a:gd name="connsiteX61" fmla="*/ 120098 w 219493"/>
                  <a:gd name="connsiteY61" fmla="*/ 246392 h 1086184"/>
                  <a:gd name="connsiteX62" fmla="*/ 113217 w 219493"/>
                  <a:gd name="connsiteY62" fmla="*/ 271623 h 1086184"/>
                  <a:gd name="connsiteX63" fmla="*/ 101749 w 219493"/>
                  <a:gd name="connsiteY63" fmla="*/ 292266 h 1086184"/>
                  <a:gd name="connsiteX64" fmla="*/ 110924 w 219493"/>
                  <a:gd name="connsiteY64" fmla="*/ 321320 h 1086184"/>
                  <a:gd name="connsiteX65" fmla="*/ 101749 w 219493"/>
                  <a:gd name="connsiteY65" fmla="*/ 347316 h 1086184"/>
                  <a:gd name="connsiteX66" fmla="*/ 101749 w 219493"/>
                  <a:gd name="connsiteY66" fmla="*/ 400837 h 1086184"/>
                  <a:gd name="connsiteX67" fmla="*/ 96397 w 219493"/>
                  <a:gd name="connsiteY67" fmla="*/ 417658 h 1086184"/>
                  <a:gd name="connsiteX68" fmla="*/ 87222 w 219493"/>
                  <a:gd name="connsiteY68" fmla="*/ 447476 h 1086184"/>
                  <a:gd name="connsiteX69" fmla="*/ 68107 w 219493"/>
                  <a:gd name="connsiteY69" fmla="*/ 499468 h 1086184"/>
                  <a:gd name="connsiteX70" fmla="*/ 56638 w 219493"/>
                  <a:gd name="connsiteY70" fmla="*/ 518582 h 1086184"/>
                  <a:gd name="connsiteX71" fmla="*/ 53580 w 219493"/>
                  <a:gd name="connsiteY71" fmla="*/ 536168 h 1086184"/>
                  <a:gd name="connsiteX72" fmla="*/ 56638 w 219493"/>
                  <a:gd name="connsiteY72" fmla="*/ 566751 h 1086184"/>
                  <a:gd name="connsiteX73" fmla="*/ 57403 w 219493"/>
                  <a:gd name="connsiteY73" fmla="*/ 591218 h 1086184"/>
                  <a:gd name="connsiteX74" fmla="*/ 49757 w 219493"/>
                  <a:gd name="connsiteY74" fmla="*/ 611861 h 1086184"/>
                  <a:gd name="connsiteX75" fmla="*/ 46699 w 219493"/>
                  <a:gd name="connsiteY75" fmla="*/ 640151 h 1086184"/>
                  <a:gd name="connsiteX76" fmla="*/ 44405 w 219493"/>
                  <a:gd name="connsiteY76" fmla="*/ 654678 h 1086184"/>
                  <a:gd name="connsiteX77" fmla="*/ 33701 w 219493"/>
                  <a:gd name="connsiteY77" fmla="*/ 680674 h 1086184"/>
                  <a:gd name="connsiteX78" fmla="*/ 45170 w 219493"/>
                  <a:gd name="connsiteY78" fmla="*/ 696730 h 1086184"/>
                  <a:gd name="connsiteX79" fmla="*/ 56638 w 219493"/>
                  <a:gd name="connsiteY79" fmla="*/ 653149 h 1086184"/>
                  <a:gd name="connsiteX80" fmla="*/ 65813 w 219493"/>
                  <a:gd name="connsiteY80" fmla="*/ 643974 h 1086184"/>
                  <a:gd name="connsiteX81" fmla="*/ 72695 w 219493"/>
                  <a:gd name="connsiteY81" fmla="*/ 653149 h 1086184"/>
                  <a:gd name="connsiteX82" fmla="*/ 74224 w 219493"/>
                  <a:gd name="connsiteY82" fmla="*/ 663853 h 1086184"/>
                  <a:gd name="connsiteX83" fmla="*/ 71930 w 219493"/>
                  <a:gd name="connsiteY83" fmla="*/ 684497 h 1086184"/>
                  <a:gd name="connsiteX84" fmla="*/ 65813 w 219493"/>
                  <a:gd name="connsiteY84" fmla="*/ 703611 h 1086184"/>
                  <a:gd name="connsiteX85" fmla="*/ 61226 w 219493"/>
                  <a:gd name="connsiteY85" fmla="*/ 718903 h 1086184"/>
                  <a:gd name="connsiteX86" fmla="*/ 61990 w 219493"/>
                  <a:gd name="connsiteY86" fmla="*/ 730371 h 1086184"/>
                  <a:gd name="connsiteX87" fmla="*/ 61226 w 219493"/>
                  <a:gd name="connsiteY87" fmla="*/ 740311 h 1086184"/>
                  <a:gd name="connsiteX88" fmla="*/ 61990 w 219493"/>
                  <a:gd name="connsiteY88" fmla="*/ 754838 h 1086184"/>
                  <a:gd name="connsiteX89" fmla="*/ 48992 w 219493"/>
                  <a:gd name="connsiteY89" fmla="*/ 761719 h 1086184"/>
                  <a:gd name="connsiteX90" fmla="*/ 51286 w 219493"/>
                  <a:gd name="connsiteY90" fmla="*/ 777776 h 1086184"/>
                  <a:gd name="connsiteX91" fmla="*/ 35230 w 219493"/>
                  <a:gd name="connsiteY91" fmla="*/ 771659 h 1086184"/>
                  <a:gd name="connsiteX92" fmla="*/ 46699 w 219493"/>
                  <a:gd name="connsiteY92" fmla="*/ 755603 h 1086184"/>
                  <a:gd name="connsiteX93" fmla="*/ 33701 w 219493"/>
                  <a:gd name="connsiteY93" fmla="*/ 738017 h 1086184"/>
                  <a:gd name="connsiteX94" fmla="*/ 42111 w 219493"/>
                  <a:gd name="connsiteY94" fmla="*/ 757132 h 1086184"/>
                  <a:gd name="connsiteX95" fmla="*/ 29113 w 219493"/>
                  <a:gd name="connsiteY95" fmla="*/ 763248 h 1086184"/>
                  <a:gd name="connsiteX96" fmla="*/ 14586 w 219493"/>
                  <a:gd name="connsiteY96" fmla="*/ 773188 h 1086184"/>
                  <a:gd name="connsiteX97" fmla="*/ 15351 w 219493"/>
                  <a:gd name="connsiteY97" fmla="*/ 784657 h 1086184"/>
                  <a:gd name="connsiteX98" fmla="*/ 59 w 219493"/>
                  <a:gd name="connsiteY98" fmla="*/ 799184 h 1086184"/>
                  <a:gd name="connsiteX99" fmla="*/ 6176 w 219493"/>
                  <a:gd name="connsiteY99" fmla="*/ 799948 h 1086184"/>
                  <a:gd name="connsiteX100" fmla="*/ 17645 w 219493"/>
                  <a:gd name="connsiteY100" fmla="*/ 799948 h 1086184"/>
                  <a:gd name="connsiteX101" fmla="*/ 32172 w 219493"/>
                  <a:gd name="connsiteY101" fmla="*/ 801477 h 1086184"/>
                  <a:gd name="connsiteX102" fmla="*/ 34465 w 219493"/>
                  <a:gd name="connsiteY102" fmla="*/ 813711 h 1086184"/>
                  <a:gd name="connsiteX103" fmla="*/ 26820 w 219493"/>
                  <a:gd name="connsiteY103" fmla="*/ 829003 h 1086184"/>
                  <a:gd name="connsiteX104" fmla="*/ 50522 w 219493"/>
                  <a:gd name="connsiteY104" fmla="*/ 831296 h 1086184"/>
                  <a:gd name="connsiteX105" fmla="*/ 51286 w 219493"/>
                  <a:gd name="connsiteY105" fmla="*/ 841236 h 1086184"/>
                  <a:gd name="connsiteX106" fmla="*/ 34465 w 219493"/>
                  <a:gd name="connsiteY106" fmla="*/ 837413 h 1086184"/>
                  <a:gd name="connsiteX107" fmla="*/ 19174 w 219493"/>
                  <a:gd name="connsiteY107" fmla="*/ 838177 h 1086184"/>
                  <a:gd name="connsiteX108" fmla="*/ 2353 w 219493"/>
                  <a:gd name="connsiteY108" fmla="*/ 851940 h 1086184"/>
                  <a:gd name="connsiteX109" fmla="*/ 11528 w 219493"/>
                  <a:gd name="connsiteY109" fmla="*/ 862644 h 1086184"/>
                  <a:gd name="connsiteX110" fmla="*/ 23761 w 219493"/>
                  <a:gd name="connsiteY110" fmla="*/ 854998 h 1086184"/>
                  <a:gd name="connsiteX111" fmla="*/ 34465 w 219493"/>
                  <a:gd name="connsiteY111" fmla="*/ 855763 h 1086184"/>
                  <a:gd name="connsiteX112" fmla="*/ 21467 w 219493"/>
                  <a:gd name="connsiteY112" fmla="*/ 865702 h 1086184"/>
                  <a:gd name="connsiteX113" fmla="*/ 8470 w 219493"/>
                  <a:gd name="connsiteY113" fmla="*/ 880229 h 1086184"/>
                  <a:gd name="connsiteX114" fmla="*/ 13822 w 219493"/>
                  <a:gd name="connsiteY114" fmla="*/ 890169 h 1086184"/>
                  <a:gd name="connsiteX115" fmla="*/ 19938 w 219493"/>
                  <a:gd name="connsiteY115" fmla="*/ 897815 h 1086184"/>
                  <a:gd name="connsiteX116" fmla="*/ 27584 w 219493"/>
                  <a:gd name="connsiteY116" fmla="*/ 887875 h 1086184"/>
                  <a:gd name="connsiteX117" fmla="*/ 38288 w 219493"/>
                  <a:gd name="connsiteY117" fmla="*/ 876406 h 1086184"/>
                  <a:gd name="connsiteX118" fmla="*/ 35230 w 219493"/>
                  <a:gd name="connsiteY118" fmla="*/ 893992 h 1086184"/>
                  <a:gd name="connsiteX119" fmla="*/ 31407 w 219493"/>
                  <a:gd name="connsiteY119" fmla="*/ 912342 h 1086184"/>
                  <a:gd name="connsiteX120" fmla="*/ 24526 w 219493"/>
                  <a:gd name="connsiteY120" fmla="*/ 921517 h 1086184"/>
                  <a:gd name="connsiteX121" fmla="*/ 16116 w 219493"/>
                  <a:gd name="connsiteY121" fmla="*/ 927633 h 1086184"/>
                  <a:gd name="connsiteX122" fmla="*/ 15351 w 219493"/>
                  <a:gd name="connsiteY122" fmla="*/ 942161 h 1086184"/>
                  <a:gd name="connsiteX123" fmla="*/ 28349 w 219493"/>
                  <a:gd name="connsiteY123" fmla="*/ 938338 h 1086184"/>
                  <a:gd name="connsiteX124" fmla="*/ 41347 w 219493"/>
                  <a:gd name="connsiteY124" fmla="*/ 939102 h 1086184"/>
                  <a:gd name="connsiteX125" fmla="*/ 46699 w 219493"/>
                  <a:gd name="connsiteY125" fmla="*/ 947513 h 1086184"/>
                  <a:gd name="connsiteX126" fmla="*/ 35230 w 219493"/>
                  <a:gd name="connsiteY126" fmla="*/ 958981 h 1086184"/>
                  <a:gd name="connsiteX127" fmla="*/ 50522 w 219493"/>
                  <a:gd name="connsiteY127" fmla="*/ 960510 h 1086184"/>
                  <a:gd name="connsiteX128" fmla="*/ 58932 w 219493"/>
                  <a:gd name="connsiteY128" fmla="*/ 957452 h 1086184"/>
                  <a:gd name="connsiteX129" fmla="*/ 74988 w 219493"/>
                  <a:gd name="connsiteY129" fmla="*/ 962804 h 1086184"/>
                  <a:gd name="connsiteX130" fmla="*/ 52815 w 219493"/>
                  <a:gd name="connsiteY130" fmla="*/ 971215 h 1086184"/>
                  <a:gd name="connsiteX131" fmla="*/ 45934 w 219493"/>
                  <a:gd name="connsiteY131" fmla="*/ 985742 h 1086184"/>
                  <a:gd name="connsiteX132" fmla="*/ 64284 w 219493"/>
                  <a:gd name="connsiteY132" fmla="*/ 979625 h 1086184"/>
                  <a:gd name="connsiteX133" fmla="*/ 102513 w 219493"/>
                  <a:gd name="connsiteY133" fmla="*/ 981919 h 1086184"/>
                  <a:gd name="connsiteX134" fmla="*/ 87222 w 219493"/>
                  <a:gd name="connsiteY134" fmla="*/ 986506 h 1086184"/>
                  <a:gd name="connsiteX135" fmla="*/ 71930 w 219493"/>
                  <a:gd name="connsiteY135" fmla="*/ 989565 h 1086184"/>
                  <a:gd name="connsiteX136" fmla="*/ 58168 w 219493"/>
                  <a:gd name="connsiteY136" fmla="*/ 997975 h 1086184"/>
                  <a:gd name="connsiteX137" fmla="*/ 58932 w 219493"/>
                  <a:gd name="connsiteY137" fmla="*/ 1007914 h 1086184"/>
                  <a:gd name="connsiteX138" fmla="*/ 81869 w 219493"/>
                  <a:gd name="connsiteY138" fmla="*/ 998739 h 1086184"/>
                  <a:gd name="connsiteX139" fmla="*/ 110159 w 219493"/>
                  <a:gd name="connsiteY139" fmla="*/ 993388 h 1086184"/>
                  <a:gd name="connsiteX140" fmla="*/ 91044 w 219493"/>
                  <a:gd name="connsiteY140" fmla="*/ 1003327 h 1086184"/>
                  <a:gd name="connsiteX141" fmla="*/ 78046 w 219493"/>
                  <a:gd name="connsiteY141" fmla="*/ 1014796 h 1086184"/>
                  <a:gd name="connsiteX142" fmla="*/ 51286 w 219493"/>
                  <a:gd name="connsiteY142" fmla="*/ 1011737 h 1086184"/>
                  <a:gd name="connsiteX143" fmla="*/ 54345 w 219493"/>
                  <a:gd name="connsiteY143" fmla="*/ 1027794 h 1086184"/>
                  <a:gd name="connsiteX144" fmla="*/ 75753 w 219493"/>
                  <a:gd name="connsiteY144" fmla="*/ 1032381 h 1086184"/>
                  <a:gd name="connsiteX145" fmla="*/ 91809 w 219493"/>
                  <a:gd name="connsiteY145" fmla="*/ 1038498 h 1086184"/>
                  <a:gd name="connsiteX146" fmla="*/ 87222 w 219493"/>
                  <a:gd name="connsiteY146" fmla="*/ 1030087 h 1086184"/>
                  <a:gd name="connsiteX147" fmla="*/ 97161 w 219493"/>
                  <a:gd name="connsiteY147" fmla="*/ 1023206 h 1086184"/>
                  <a:gd name="connsiteX148" fmla="*/ 116276 w 219493"/>
                  <a:gd name="connsiteY148" fmla="*/ 1006385 h 1086184"/>
                  <a:gd name="connsiteX149" fmla="*/ 138449 w 219493"/>
                  <a:gd name="connsiteY149" fmla="*/ 983448 h 1086184"/>
                  <a:gd name="connsiteX150" fmla="*/ 135390 w 219493"/>
                  <a:gd name="connsiteY150" fmla="*/ 994916 h 1086184"/>
                  <a:gd name="connsiteX151" fmla="*/ 131567 w 219493"/>
                  <a:gd name="connsiteY151" fmla="*/ 1008679 h 1086184"/>
                  <a:gd name="connsiteX152" fmla="*/ 154505 w 219493"/>
                  <a:gd name="connsiteY152" fmla="*/ 1009444 h 1086184"/>
                  <a:gd name="connsiteX153" fmla="*/ 140742 w 219493"/>
                  <a:gd name="connsiteY153" fmla="*/ 1020148 h 1086184"/>
                  <a:gd name="connsiteX154" fmla="*/ 141507 w 219493"/>
                  <a:gd name="connsiteY154" fmla="*/ 1036968 h 1086184"/>
                  <a:gd name="connsiteX155" fmla="*/ 130803 w 219493"/>
                  <a:gd name="connsiteY155" fmla="*/ 1017089 h 1086184"/>
                  <a:gd name="connsiteX156" fmla="*/ 125451 w 219493"/>
                  <a:gd name="connsiteY156" fmla="*/ 1032381 h 1086184"/>
                  <a:gd name="connsiteX157" fmla="*/ 113217 w 219493"/>
                  <a:gd name="connsiteY157" fmla="*/ 1027794 h 1086184"/>
                  <a:gd name="connsiteX158" fmla="*/ 106336 w 219493"/>
                  <a:gd name="connsiteY158" fmla="*/ 1036968 h 1086184"/>
                  <a:gd name="connsiteX159" fmla="*/ 93338 w 219493"/>
                  <a:gd name="connsiteY159" fmla="*/ 1046908 h 1086184"/>
                  <a:gd name="connsiteX160" fmla="*/ 111688 w 219493"/>
                  <a:gd name="connsiteY160" fmla="*/ 1050731 h 1086184"/>
                  <a:gd name="connsiteX161" fmla="*/ 124686 w 219493"/>
                  <a:gd name="connsiteY161" fmla="*/ 1072139 h 1086184"/>
                  <a:gd name="connsiteX162" fmla="*/ 133861 w 219493"/>
                  <a:gd name="connsiteY162" fmla="*/ 1053025 h 1086184"/>
                  <a:gd name="connsiteX163" fmla="*/ 151446 w 219493"/>
                  <a:gd name="connsiteY163" fmla="*/ 1075962 h 1086184"/>
                  <a:gd name="connsiteX164" fmla="*/ 160621 w 219493"/>
                  <a:gd name="connsiteY164" fmla="*/ 1067552 h 1086184"/>
                  <a:gd name="connsiteX165" fmla="*/ 186617 w 219493"/>
                  <a:gd name="connsiteY165" fmla="*/ 1085902 h 1086184"/>
                  <a:gd name="connsiteX166" fmla="*/ 183559 w 219493"/>
                  <a:gd name="connsiteY166" fmla="*/ 1069846 h 1086184"/>
                  <a:gd name="connsiteX167" fmla="*/ 198086 w 219493"/>
                  <a:gd name="connsiteY167" fmla="*/ 1069846 h 1086184"/>
                  <a:gd name="connsiteX168" fmla="*/ 214907 w 219493"/>
                  <a:gd name="connsiteY168" fmla="*/ 1067552 h 1086184"/>
                  <a:gd name="connsiteX169" fmla="*/ 218730 w 219493"/>
                  <a:gd name="connsiteY169" fmla="*/ 1066023 h 1086184"/>
                  <a:gd name="connsiteX170" fmla="*/ 176678 w 219493"/>
                  <a:gd name="connsiteY170" fmla="*/ 1063729 h 1086184"/>
                  <a:gd name="connsiteX171" fmla="*/ 176678 w 219493"/>
                  <a:gd name="connsiteY171" fmla="*/ 983448 h 1086184"/>
                  <a:gd name="connsiteX172" fmla="*/ 175148 w 219493"/>
                  <a:gd name="connsiteY172" fmla="*/ 983448 h 1086184"/>
                  <a:gd name="connsiteX173" fmla="*/ 154505 w 219493"/>
                  <a:gd name="connsiteY173" fmla="*/ 974273 h 1086184"/>
                  <a:gd name="connsiteX174" fmla="*/ 157563 w 219493"/>
                  <a:gd name="connsiteY174" fmla="*/ 970450 h 1086184"/>
                  <a:gd name="connsiteX175" fmla="*/ 143800 w 219493"/>
                  <a:gd name="connsiteY175" fmla="*/ 962804 h 1086184"/>
                  <a:gd name="connsiteX176" fmla="*/ 100984 w 219493"/>
                  <a:gd name="connsiteY176" fmla="*/ 971215 h 108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9493" h="1086184">
                    <a:moveTo>
                      <a:pt x="100984" y="971215"/>
                    </a:moveTo>
                    <a:cubicBezTo>
                      <a:pt x="94867" y="971979"/>
                      <a:pt x="92574" y="961275"/>
                      <a:pt x="88751" y="961275"/>
                    </a:cubicBezTo>
                    <a:cubicBezTo>
                      <a:pt x="84928" y="961275"/>
                      <a:pt x="84163" y="942161"/>
                      <a:pt x="87222" y="933750"/>
                    </a:cubicBezTo>
                    <a:cubicBezTo>
                      <a:pt x="90280" y="925340"/>
                      <a:pt x="69636" y="929163"/>
                      <a:pt x="63519" y="926104"/>
                    </a:cubicBezTo>
                    <a:cubicBezTo>
                      <a:pt x="57403" y="923046"/>
                      <a:pt x="65813" y="917694"/>
                      <a:pt x="58932" y="910048"/>
                    </a:cubicBezTo>
                    <a:cubicBezTo>
                      <a:pt x="52051" y="902402"/>
                      <a:pt x="57403" y="892463"/>
                      <a:pt x="58168" y="887111"/>
                    </a:cubicBezTo>
                    <a:cubicBezTo>
                      <a:pt x="58932" y="881758"/>
                      <a:pt x="63519" y="871055"/>
                      <a:pt x="71930" y="871055"/>
                    </a:cubicBezTo>
                    <a:cubicBezTo>
                      <a:pt x="80340" y="871055"/>
                      <a:pt x="74224" y="859586"/>
                      <a:pt x="82634" y="854234"/>
                    </a:cubicBezTo>
                    <a:cubicBezTo>
                      <a:pt x="91044" y="848882"/>
                      <a:pt x="74988" y="840471"/>
                      <a:pt x="81869" y="835119"/>
                    </a:cubicBezTo>
                    <a:cubicBezTo>
                      <a:pt x="88751" y="829767"/>
                      <a:pt x="81869" y="820592"/>
                      <a:pt x="92574" y="819063"/>
                    </a:cubicBezTo>
                    <a:cubicBezTo>
                      <a:pt x="103278" y="817534"/>
                      <a:pt x="92574" y="804536"/>
                      <a:pt x="100219" y="802242"/>
                    </a:cubicBezTo>
                    <a:cubicBezTo>
                      <a:pt x="107865" y="799948"/>
                      <a:pt x="98690" y="792302"/>
                      <a:pt x="100984" y="783128"/>
                    </a:cubicBezTo>
                    <a:cubicBezTo>
                      <a:pt x="103278" y="774717"/>
                      <a:pt x="94867" y="767836"/>
                      <a:pt x="104807" y="764013"/>
                    </a:cubicBezTo>
                    <a:cubicBezTo>
                      <a:pt x="114746" y="760190"/>
                      <a:pt x="107865" y="753309"/>
                      <a:pt x="100984" y="747957"/>
                    </a:cubicBezTo>
                    <a:cubicBezTo>
                      <a:pt x="94103" y="742605"/>
                      <a:pt x="102513" y="742605"/>
                      <a:pt x="110924" y="742605"/>
                    </a:cubicBezTo>
                    <a:cubicBezTo>
                      <a:pt x="119334" y="742605"/>
                      <a:pt x="114746" y="729607"/>
                      <a:pt x="107101" y="731901"/>
                    </a:cubicBezTo>
                    <a:cubicBezTo>
                      <a:pt x="97926" y="734194"/>
                      <a:pt x="92574" y="725784"/>
                      <a:pt x="99455" y="719667"/>
                    </a:cubicBezTo>
                    <a:cubicBezTo>
                      <a:pt x="106336" y="712786"/>
                      <a:pt x="93338" y="708963"/>
                      <a:pt x="95632" y="704375"/>
                    </a:cubicBezTo>
                    <a:cubicBezTo>
                      <a:pt x="97926" y="699788"/>
                      <a:pt x="97926" y="694436"/>
                      <a:pt x="93338" y="691378"/>
                    </a:cubicBezTo>
                    <a:cubicBezTo>
                      <a:pt x="88751" y="688319"/>
                      <a:pt x="91809" y="666911"/>
                      <a:pt x="97161" y="666147"/>
                    </a:cubicBezTo>
                    <a:cubicBezTo>
                      <a:pt x="102513" y="665382"/>
                      <a:pt x="98690" y="645503"/>
                      <a:pt x="98690" y="640151"/>
                    </a:cubicBezTo>
                    <a:cubicBezTo>
                      <a:pt x="98690" y="634034"/>
                      <a:pt x="92574" y="628682"/>
                      <a:pt x="93338" y="623330"/>
                    </a:cubicBezTo>
                    <a:cubicBezTo>
                      <a:pt x="94103" y="617978"/>
                      <a:pt x="100219" y="616449"/>
                      <a:pt x="100219" y="606509"/>
                    </a:cubicBezTo>
                    <a:cubicBezTo>
                      <a:pt x="100219" y="596570"/>
                      <a:pt x="102513" y="591982"/>
                      <a:pt x="107101" y="591218"/>
                    </a:cubicBezTo>
                    <a:cubicBezTo>
                      <a:pt x="111688" y="590453"/>
                      <a:pt x="107865" y="578984"/>
                      <a:pt x="108630" y="572868"/>
                    </a:cubicBezTo>
                    <a:cubicBezTo>
                      <a:pt x="109394" y="566751"/>
                      <a:pt x="121628" y="572868"/>
                      <a:pt x="123157" y="563693"/>
                    </a:cubicBezTo>
                    <a:cubicBezTo>
                      <a:pt x="124686" y="554518"/>
                      <a:pt x="115511" y="556047"/>
                      <a:pt x="117040" y="549930"/>
                    </a:cubicBezTo>
                    <a:cubicBezTo>
                      <a:pt x="118569" y="543049"/>
                      <a:pt x="116276" y="533874"/>
                      <a:pt x="116276" y="517818"/>
                    </a:cubicBezTo>
                    <a:cubicBezTo>
                      <a:pt x="116276" y="501762"/>
                      <a:pt x="130038" y="497939"/>
                      <a:pt x="135390" y="494116"/>
                    </a:cubicBezTo>
                    <a:cubicBezTo>
                      <a:pt x="140742" y="489528"/>
                      <a:pt x="128509" y="466591"/>
                      <a:pt x="135390" y="463533"/>
                    </a:cubicBezTo>
                    <a:cubicBezTo>
                      <a:pt x="142271" y="460474"/>
                      <a:pt x="137684" y="449770"/>
                      <a:pt x="143036" y="445947"/>
                    </a:cubicBezTo>
                    <a:cubicBezTo>
                      <a:pt x="148388" y="442124"/>
                      <a:pt x="146859" y="434478"/>
                      <a:pt x="149917" y="425304"/>
                    </a:cubicBezTo>
                    <a:cubicBezTo>
                      <a:pt x="152976" y="416893"/>
                      <a:pt x="143800" y="412306"/>
                      <a:pt x="143800" y="403895"/>
                    </a:cubicBezTo>
                    <a:cubicBezTo>
                      <a:pt x="143800" y="396249"/>
                      <a:pt x="142271" y="388604"/>
                      <a:pt x="135390" y="380193"/>
                    </a:cubicBezTo>
                    <a:cubicBezTo>
                      <a:pt x="128509" y="371783"/>
                      <a:pt x="130803" y="354197"/>
                      <a:pt x="135390" y="354197"/>
                    </a:cubicBezTo>
                    <a:cubicBezTo>
                      <a:pt x="139978" y="354197"/>
                      <a:pt x="137684" y="337377"/>
                      <a:pt x="146094" y="335083"/>
                    </a:cubicBezTo>
                    <a:cubicBezTo>
                      <a:pt x="154505" y="332789"/>
                      <a:pt x="149917" y="320556"/>
                      <a:pt x="146094" y="310616"/>
                    </a:cubicBezTo>
                    <a:cubicBezTo>
                      <a:pt x="142271" y="300677"/>
                      <a:pt x="152976" y="305264"/>
                      <a:pt x="152976" y="297618"/>
                    </a:cubicBezTo>
                    <a:cubicBezTo>
                      <a:pt x="152976" y="289973"/>
                      <a:pt x="157563" y="278504"/>
                      <a:pt x="164444" y="275446"/>
                    </a:cubicBezTo>
                    <a:cubicBezTo>
                      <a:pt x="171325" y="272387"/>
                      <a:pt x="172090" y="260154"/>
                      <a:pt x="172090" y="254802"/>
                    </a:cubicBezTo>
                    <a:cubicBezTo>
                      <a:pt x="172090" y="249450"/>
                      <a:pt x="182030" y="247156"/>
                      <a:pt x="187382" y="243333"/>
                    </a:cubicBezTo>
                    <a:cubicBezTo>
                      <a:pt x="192734" y="238746"/>
                      <a:pt x="178207" y="231864"/>
                      <a:pt x="186617" y="227277"/>
                    </a:cubicBezTo>
                    <a:cubicBezTo>
                      <a:pt x="195027" y="222690"/>
                      <a:pt x="179736" y="204340"/>
                      <a:pt x="184323" y="201281"/>
                    </a:cubicBezTo>
                    <a:cubicBezTo>
                      <a:pt x="188911" y="197458"/>
                      <a:pt x="185088" y="189812"/>
                      <a:pt x="185852" y="183696"/>
                    </a:cubicBezTo>
                    <a:cubicBezTo>
                      <a:pt x="186617" y="177579"/>
                      <a:pt x="211084" y="166875"/>
                      <a:pt x="214142" y="161523"/>
                    </a:cubicBezTo>
                    <a:cubicBezTo>
                      <a:pt x="216436" y="157700"/>
                      <a:pt x="218730" y="144702"/>
                      <a:pt x="219494" y="133233"/>
                    </a:cubicBezTo>
                    <a:cubicBezTo>
                      <a:pt x="211848" y="137821"/>
                      <a:pt x="204967" y="140879"/>
                      <a:pt x="203438" y="137821"/>
                    </a:cubicBezTo>
                    <a:cubicBezTo>
                      <a:pt x="201144" y="132469"/>
                      <a:pt x="204202" y="117942"/>
                      <a:pt x="197321" y="111061"/>
                    </a:cubicBezTo>
                    <a:cubicBezTo>
                      <a:pt x="190440" y="104944"/>
                      <a:pt x="195027" y="91946"/>
                      <a:pt x="188146" y="88888"/>
                    </a:cubicBezTo>
                    <a:cubicBezTo>
                      <a:pt x="181265" y="85830"/>
                      <a:pt x="173619" y="72832"/>
                      <a:pt x="178971" y="69009"/>
                    </a:cubicBezTo>
                    <a:cubicBezTo>
                      <a:pt x="185088" y="64421"/>
                      <a:pt x="178971" y="56011"/>
                      <a:pt x="184323" y="51423"/>
                    </a:cubicBezTo>
                    <a:cubicBezTo>
                      <a:pt x="189675" y="46836"/>
                      <a:pt x="181265" y="46071"/>
                      <a:pt x="173619" y="37661"/>
                    </a:cubicBezTo>
                    <a:cubicBezTo>
                      <a:pt x="165973" y="29250"/>
                      <a:pt x="176678" y="18546"/>
                      <a:pt x="167503" y="11665"/>
                    </a:cubicBezTo>
                    <a:cubicBezTo>
                      <a:pt x="158327" y="5548"/>
                      <a:pt x="158327" y="-2862"/>
                      <a:pt x="156034" y="961"/>
                    </a:cubicBezTo>
                    <a:cubicBezTo>
                      <a:pt x="153740" y="4784"/>
                      <a:pt x="152976" y="17017"/>
                      <a:pt x="145330" y="20075"/>
                    </a:cubicBezTo>
                    <a:cubicBezTo>
                      <a:pt x="143800" y="20840"/>
                      <a:pt x="142271" y="22369"/>
                      <a:pt x="139978" y="23898"/>
                    </a:cubicBezTo>
                    <a:cubicBezTo>
                      <a:pt x="139978" y="30015"/>
                      <a:pt x="137684" y="39955"/>
                      <a:pt x="139978" y="46071"/>
                    </a:cubicBezTo>
                    <a:cubicBezTo>
                      <a:pt x="143036" y="54482"/>
                      <a:pt x="145330" y="93475"/>
                      <a:pt x="141507" y="108767"/>
                    </a:cubicBezTo>
                    <a:cubicBezTo>
                      <a:pt x="138449" y="124059"/>
                      <a:pt x="134626" y="136292"/>
                      <a:pt x="131567" y="145467"/>
                    </a:cubicBezTo>
                    <a:cubicBezTo>
                      <a:pt x="128509" y="154642"/>
                      <a:pt x="139213" y="155406"/>
                      <a:pt x="134626" y="159229"/>
                    </a:cubicBezTo>
                    <a:cubicBezTo>
                      <a:pt x="130038" y="163817"/>
                      <a:pt x="131567" y="174521"/>
                      <a:pt x="131567" y="191342"/>
                    </a:cubicBezTo>
                    <a:cubicBezTo>
                      <a:pt x="131567" y="208927"/>
                      <a:pt x="120863" y="237981"/>
                      <a:pt x="120098" y="246392"/>
                    </a:cubicBezTo>
                    <a:cubicBezTo>
                      <a:pt x="119334" y="255566"/>
                      <a:pt x="112453" y="261683"/>
                      <a:pt x="113217" y="271623"/>
                    </a:cubicBezTo>
                    <a:cubicBezTo>
                      <a:pt x="113982" y="281562"/>
                      <a:pt x="107865" y="287679"/>
                      <a:pt x="101749" y="292266"/>
                    </a:cubicBezTo>
                    <a:cubicBezTo>
                      <a:pt x="95632" y="296854"/>
                      <a:pt x="111688" y="312910"/>
                      <a:pt x="110924" y="321320"/>
                    </a:cubicBezTo>
                    <a:cubicBezTo>
                      <a:pt x="110159" y="329731"/>
                      <a:pt x="98690" y="333554"/>
                      <a:pt x="101749" y="347316"/>
                    </a:cubicBezTo>
                    <a:cubicBezTo>
                      <a:pt x="105571" y="364902"/>
                      <a:pt x="101749" y="394720"/>
                      <a:pt x="101749" y="400837"/>
                    </a:cubicBezTo>
                    <a:cubicBezTo>
                      <a:pt x="101749" y="406954"/>
                      <a:pt x="94867" y="406189"/>
                      <a:pt x="96397" y="417658"/>
                    </a:cubicBezTo>
                    <a:cubicBezTo>
                      <a:pt x="97926" y="429126"/>
                      <a:pt x="89515" y="431420"/>
                      <a:pt x="87222" y="447476"/>
                    </a:cubicBezTo>
                    <a:cubicBezTo>
                      <a:pt x="85692" y="463533"/>
                      <a:pt x="72695" y="486470"/>
                      <a:pt x="68107" y="499468"/>
                    </a:cubicBezTo>
                    <a:cubicBezTo>
                      <a:pt x="62755" y="511701"/>
                      <a:pt x="62755" y="518582"/>
                      <a:pt x="56638" y="518582"/>
                    </a:cubicBezTo>
                    <a:cubicBezTo>
                      <a:pt x="49757" y="518582"/>
                      <a:pt x="48228" y="525464"/>
                      <a:pt x="53580" y="536168"/>
                    </a:cubicBezTo>
                    <a:cubicBezTo>
                      <a:pt x="58932" y="546872"/>
                      <a:pt x="50522" y="556047"/>
                      <a:pt x="56638" y="566751"/>
                    </a:cubicBezTo>
                    <a:cubicBezTo>
                      <a:pt x="63519" y="577455"/>
                      <a:pt x="61226" y="581278"/>
                      <a:pt x="57403" y="591218"/>
                    </a:cubicBezTo>
                    <a:cubicBezTo>
                      <a:pt x="54345" y="601157"/>
                      <a:pt x="49757" y="601922"/>
                      <a:pt x="49757" y="611861"/>
                    </a:cubicBezTo>
                    <a:cubicBezTo>
                      <a:pt x="49757" y="621801"/>
                      <a:pt x="42111" y="629447"/>
                      <a:pt x="46699" y="640151"/>
                    </a:cubicBezTo>
                    <a:cubicBezTo>
                      <a:pt x="51286" y="650855"/>
                      <a:pt x="49757" y="654678"/>
                      <a:pt x="44405" y="654678"/>
                    </a:cubicBezTo>
                    <a:cubicBezTo>
                      <a:pt x="39053" y="654678"/>
                      <a:pt x="35994" y="663088"/>
                      <a:pt x="33701" y="680674"/>
                    </a:cubicBezTo>
                    <a:cubicBezTo>
                      <a:pt x="31407" y="698259"/>
                      <a:pt x="32172" y="698259"/>
                      <a:pt x="45170" y="696730"/>
                    </a:cubicBezTo>
                    <a:cubicBezTo>
                      <a:pt x="58168" y="695965"/>
                      <a:pt x="48228" y="653149"/>
                      <a:pt x="56638" y="653149"/>
                    </a:cubicBezTo>
                    <a:cubicBezTo>
                      <a:pt x="65049" y="653149"/>
                      <a:pt x="57403" y="646267"/>
                      <a:pt x="65813" y="643974"/>
                    </a:cubicBezTo>
                    <a:cubicBezTo>
                      <a:pt x="74224" y="641680"/>
                      <a:pt x="66578" y="651620"/>
                      <a:pt x="72695" y="653149"/>
                    </a:cubicBezTo>
                    <a:cubicBezTo>
                      <a:pt x="78046" y="654678"/>
                      <a:pt x="81869" y="659265"/>
                      <a:pt x="74224" y="663853"/>
                    </a:cubicBezTo>
                    <a:cubicBezTo>
                      <a:pt x="66578" y="668440"/>
                      <a:pt x="75753" y="678380"/>
                      <a:pt x="71930" y="684497"/>
                    </a:cubicBezTo>
                    <a:cubicBezTo>
                      <a:pt x="68107" y="690613"/>
                      <a:pt x="62755" y="696730"/>
                      <a:pt x="65813" y="703611"/>
                    </a:cubicBezTo>
                    <a:cubicBezTo>
                      <a:pt x="68872" y="710492"/>
                      <a:pt x="61990" y="709728"/>
                      <a:pt x="61226" y="718903"/>
                    </a:cubicBezTo>
                    <a:cubicBezTo>
                      <a:pt x="60461" y="728078"/>
                      <a:pt x="66578" y="728842"/>
                      <a:pt x="61990" y="730371"/>
                    </a:cubicBezTo>
                    <a:cubicBezTo>
                      <a:pt x="58168" y="732665"/>
                      <a:pt x="67342" y="739546"/>
                      <a:pt x="61226" y="740311"/>
                    </a:cubicBezTo>
                    <a:cubicBezTo>
                      <a:pt x="55874" y="741076"/>
                      <a:pt x="58932" y="748722"/>
                      <a:pt x="61990" y="754838"/>
                    </a:cubicBezTo>
                    <a:cubicBezTo>
                      <a:pt x="65049" y="760955"/>
                      <a:pt x="55109" y="757132"/>
                      <a:pt x="48992" y="761719"/>
                    </a:cubicBezTo>
                    <a:cubicBezTo>
                      <a:pt x="43640" y="766307"/>
                      <a:pt x="54345" y="771659"/>
                      <a:pt x="51286" y="777776"/>
                    </a:cubicBezTo>
                    <a:cubicBezTo>
                      <a:pt x="48228" y="783892"/>
                      <a:pt x="39053" y="774717"/>
                      <a:pt x="35230" y="771659"/>
                    </a:cubicBezTo>
                    <a:cubicBezTo>
                      <a:pt x="31407" y="768600"/>
                      <a:pt x="41347" y="761719"/>
                      <a:pt x="46699" y="755603"/>
                    </a:cubicBezTo>
                    <a:cubicBezTo>
                      <a:pt x="52051" y="749486"/>
                      <a:pt x="41347" y="734959"/>
                      <a:pt x="33701" y="738017"/>
                    </a:cubicBezTo>
                    <a:cubicBezTo>
                      <a:pt x="25290" y="741076"/>
                      <a:pt x="42111" y="750250"/>
                      <a:pt x="42111" y="757132"/>
                    </a:cubicBezTo>
                    <a:cubicBezTo>
                      <a:pt x="42111" y="764013"/>
                      <a:pt x="28349" y="755603"/>
                      <a:pt x="29113" y="763248"/>
                    </a:cubicBezTo>
                    <a:cubicBezTo>
                      <a:pt x="29878" y="770894"/>
                      <a:pt x="19938" y="767836"/>
                      <a:pt x="14586" y="773188"/>
                    </a:cubicBezTo>
                    <a:cubicBezTo>
                      <a:pt x="9234" y="778540"/>
                      <a:pt x="21467" y="783128"/>
                      <a:pt x="15351" y="784657"/>
                    </a:cubicBezTo>
                    <a:cubicBezTo>
                      <a:pt x="9999" y="786186"/>
                      <a:pt x="59" y="793832"/>
                      <a:pt x="59" y="799184"/>
                    </a:cubicBezTo>
                    <a:cubicBezTo>
                      <a:pt x="-705" y="804536"/>
                      <a:pt x="6176" y="805300"/>
                      <a:pt x="6176" y="799948"/>
                    </a:cubicBezTo>
                    <a:cubicBezTo>
                      <a:pt x="6176" y="794596"/>
                      <a:pt x="15351" y="793067"/>
                      <a:pt x="17645" y="799948"/>
                    </a:cubicBezTo>
                    <a:cubicBezTo>
                      <a:pt x="20703" y="806830"/>
                      <a:pt x="24526" y="799948"/>
                      <a:pt x="32172" y="801477"/>
                    </a:cubicBezTo>
                    <a:cubicBezTo>
                      <a:pt x="39817" y="803007"/>
                      <a:pt x="39053" y="814475"/>
                      <a:pt x="34465" y="813711"/>
                    </a:cubicBezTo>
                    <a:cubicBezTo>
                      <a:pt x="29878" y="812946"/>
                      <a:pt x="25290" y="820592"/>
                      <a:pt x="26820" y="829003"/>
                    </a:cubicBezTo>
                    <a:cubicBezTo>
                      <a:pt x="27584" y="837413"/>
                      <a:pt x="43640" y="829003"/>
                      <a:pt x="50522" y="831296"/>
                    </a:cubicBezTo>
                    <a:cubicBezTo>
                      <a:pt x="57403" y="833590"/>
                      <a:pt x="55109" y="845059"/>
                      <a:pt x="51286" y="841236"/>
                    </a:cubicBezTo>
                    <a:cubicBezTo>
                      <a:pt x="47463" y="837413"/>
                      <a:pt x="38288" y="831296"/>
                      <a:pt x="34465" y="837413"/>
                    </a:cubicBezTo>
                    <a:cubicBezTo>
                      <a:pt x="30643" y="843529"/>
                      <a:pt x="24526" y="840471"/>
                      <a:pt x="19174" y="838177"/>
                    </a:cubicBezTo>
                    <a:cubicBezTo>
                      <a:pt x="13822" y="835884"/>
                      <a:pt x="-3764" y="847352"/>
                      <a:pt x="2353" y="851940"/>
                    </a:cubicBezTo>
                    <a:cubicBezTo>
                      <a:pt x="8470" y="856527"/>
                      <a:pt x="7705" y="863409"/>
                      <a:pt x="11528" y="862644"/>
                    </a:cubicBezTo>
                    <a:cubicBezTo>
                      <a:pt x="15351" y="861879"/>
                      <a:pt x="21467" y="859586"/>
                      <a:pt x="23761" y="854998"/>
                    </a:cubicBezTo>
                    <a:cubicBezTo>
                      <a:pt x="26055" y="850411"/>
                      <a:pt x="33701" y="846588"/>
                      <a:pt x="34465" y="855763"/>
                    </a:cubicBezTo>
                    <a:cubicBezTo>
                      <a:pt x="35230" y="865702"/>
                      <a:pt x="23761" y="860350"/>
                      <a:pt x="21467" y="865702"/>
                    </a:cubicBezTo>
                    <a:cubicBezTo>
                      <a:pt x="19174" y="871055"/>
                      <a:pt x="14586" y="875642"/>
                      <a:pt x="8470" y="880229"/>
                    </a:cubicBezTo>
                    <a:cubicBezTo>
                      <a:pt x="1588" y="884817"/>
                      <a:pt x="8470" y="893227"/>
                      <a:pt x="13822" y="890169"/>
                    </a:cubicBezTo>
                    <a:cubicBezTo>
                      <a:pt x="19174" y="887111"/>
                      <a:pt x="12293" y="896286"/>
                      <a:pt x="19938" y="897815"/>
                    </a:cubicBezTo>
                    <a:cubicBezTo>
                      <a:pt x="26820" y="898579"/>
                      <a:pt x="29113" y="893227"/>
                      <a:pt x="27584" y="887875"/>
                    </a:cubicBezTo>
                    <a:cubicBezTo>
                      <a:pt x="26055" y="882523"/>
                      <a:pt x="31407" y="871055"/>
                      <a:pt x="38288" y="876406"/>
                    </a:cubicBezTo>
                    <a:cubicBezTo>
                      <a:pt x="45170" y="882523"/>
                      <a:pt x="35230" y="887875"/>
                      <a:pt x="35230" y="893992"/>
                    </a:cubicBezTo>
                    <a:cubicBezTo>
                      <a:pt x="35230" y="899344"/>
                      <a:pt x="31407" y="906225"/>
                      <a:pt x="31407" y="912342"/>
                    </a:cubicBezTo>
                    <a:cubicBezTo>
                      <a:pt x="31407" y="918458"/>
                      <a:pt x="24526" y="915400"/>
                      <a:pt x="24526" y="921517"/>
                    </a:cubicBezTo>
                    <a:cubicBezTo>
                      <a:pt x="25290" y="927633"/>
                      <a:pt x="9234" y="923810"/>
                      <a:pt x="16116" y="927633"/>
                    </a:cubicBezTo>
                    <a:cubicBezTo>
                      <a:pt x="22997" y="932221"/>
                      <a:pt x="11528" y="937573"/>
                      <a:pt x="15351" y="942161"/>
                    </a:cubicBezTo>
                    <a:cubicBezTo>
                      <a:pt x="19174" y="946748"/>
                      <a:pt x="22232" y="936044"/>
                      <a:pt x="28349" y="938338"/>
                    </a:cubicBezTo>
                    <a:cubicBezTo>
                      <a:pt x="34465" y="940631"/>
                      <a:pt x="33701" y="942161"/>
                      <a:pt x="41347" y="939102"/>
                    </a:cubicBezTo>
                    <a:cubicBezTo>
                      <a:pt x="48992" y="936044"/>
                      <a:pt x="53580" y="945219"/>
                      <a:pt x="46699" y="947513"/>
                    </a:cubicBezTo>
                    <a:cubicBezTo>
                      <a:pt x="39817" y="949806"/>
                      <a:pt x="31407" y="957452"/>
                      <a:pt x="35230" y="958981"/>
                    </a:cubicBezTo>
                    <a:cubicBezTo>
                      <a:pt x="38288" y="959746"/>
                      <a:pt x="48228" y="953629"/>
                      <a:pt x="50522" y="960510"/>
                    </a:cubicBezTo>
                    <a:cubicBezTo>
                      <a:pt x="52815" y="967392"/>
                      <a:pt x="58168" y="965098"/>
                      <a:pt x="58932" y="957452"/>
                    </a:cubicBezTo>
                    <a:cubicBezTo>
                      <a:pt x="59697" y="949806"/>
                      <a:pt x="72695" y="956687"/>
                      <a:pt x="74988" y="962804"/>
                    </a:cubicBezTo>
                    <a:cubicBezTo>
                      <a:pt x="77282" y="968921"/>
                      <a:pt x="61226" y="972744"/>
                      <a:pt x="52815" y="971215"/>
                    </a:cubicBezTo>
                    <a:cubicBezTo>
                      <a:pt x="44405" y="969685"/>
                      <a:pt x="39817" y="978860"/>
                      <a:pt x="45934" y="985742"/>
                    </a:cubicBezTo>
                    <a:cubicBezTo>
                      <a:pt x="51286" y="992623"/>
                      <a:pt x="58168" y="985742"/>
                      <a:pt x="64284" y="979625"/>
                    </a:cubicBezTo>
                    <a:cubicBezTo>
                      <a:pt x="70401" y="973508"/>
                      <a:pt x="100219" y="975037"/>
                      <a:pt x="102513" y="981919"/>
                    </a:cubicBezTo>
                    <a:cubicBezTo>
                      <a:pt x="104807" y="988035"/>
                      <a:pt x="88751" y="982683"/>
                      <a:pt x="87222" y="986506"/>
                    </a:cubicBezTo>
                    <a:cubicBezTo>
                      <a:pt x="85692" y="990329"/>
                      <a:pt x="73459" y="993388"/>
                      <a:pt x="71930" y="989565"/>
                    </a:cubicBezTo>
                    <a:cubicBezTo>
                      <a:pt x="70401" y="984977"/>
                      <a:pt x="58932" y="991093"/>
                      <a:pt x="58168" y="997975"/>
                    </a:cubicBezTo>
                    <a:cubicBezTo>
                      <a:pt x="57403" y="1004856"/>
                      <a:pt x="48992" y="1004856"/>
                      <a:pt x="58932" y="1007914"/>
                    </a:cubicBezTo>
                    <a:cubicBezTo>
                      <a:pt x="68872" y="1010973"/>
                      <a:pt x="65813" y="997975"/>
                      <a:pt x="81869" y="998739"/>
                    </a:cubicBezTo>
                    <a:cubicBezTo>
                      <a:pt x="97161" y="999504"/>
                      <a:pt x="105571" y="984977"/>
                      <a:pt x="110159" y="993388"/>
                    </a:cubicBezTo>
                    <a:cubicBezTo>
                      <a:pt x="114746" y="1001798"/>
                      <a:pt x="97161" y="1008679"/>
                      <a:pt x="91044" y="1003327"/>
                    </a:cubicBezTo>
                    <a:cubicBezTo>
                      <a:pt x="84928" y="997975"/>
                      <a:pt x="78046" y="1007150"/>
                      <a:pt x="78046" y="1014796"/>
                    </a:cubicBezTo>
                    <a:cubicBezTo>
                      <a:pt x="78811" y="1023206"/>
                      <a:pt x="60461" y="1012502"/>
                      <a:pt x="51286" y="1011737"/>
                    </a:cubicBezTo>
                    <a:cubicBezTo>
                      <a:pt x="42111" y="1010973"/>
                      <a:pt x="45934" y="1020148"/>
                      <a:pt x="54345" y="1027794"/>
                    </a:cubicBezTo>
                    <a:cubicBezTo>
                      <a:pt x="61990" y="1036204"/>
                      <a:pt x="66578" y="1027029"/>
                      <a:pt x="75753" y="1032381"/>
                    </a:cubicBezTo>
                    <a:cubicBezTo>
                      <a:pt x="84928" y="1038498"/>
                      <a:pt x="84928" y="1044614"/>
                      <a:pt x="91809" y="1038498"/>
                    </a:cubicBezTo>
                    <a:cubicBezTo>
                      <a:pt x="98690" y="1032381"/>
                      <a:pt x="91809" y="1033145"/>
                      <a:pt x="87222" y="1030087"/>
                    </a:cubicBezTo>
                    <a:cubicBezTo>
                      <a:pt x="82634" y="1027029"/>
                      <a:pt x="86457" y="1018619"/>
                      <a:pt x="97161" y="1023206"/>
                    </a:cubicBezTo>
                    <a:cubicBezTo>
                      <a:pt x="107865" y="1027794"/>
                      <a:pt x="120098" y="1018619"/>
                      <a:pt x="116276" y="1006385"/>
                    </a:cubicBezTo>
                    <a:cubicBezTo>
                      <a:pt x="113217" y="993388"/>
                      <a:pt x="125451" y="987271"/>
                      <a:pt x="138449" y="983448"/>
                    </a:cubicBezTo>
                    <a:cubicBezTo>
                      <a:pt x="151446" y="978860"/>
                      <a:pt x="144565" y="991858"/>
                      <a:pt x="135390" y="994916"/>
                    </a:cubicBezTo>
                    <a:cubicBezTo>
                      <a:pt x="126215" y="998739"/>
                      <a:pt x="123921" y="1001033"/>
                      <a:pt x="131567" y="1008679"/>
                    </a:cubicBezTo>
                    <a:cubicBezTo>
                      <a:pt x="138449" y="1016325"/>
                      <a:pt x="148388" y="1004091"/>
                      <a:pt x="154505" y="1009444"/>
                    </a:cubicBezTo>
                    <a:cubicBezTo>
                      <a:pt x="160621" y="1015560"/>
                      <a:pt x="143036" y="1014031"/>
                      <a:pt x="140742" y="1020148"/>
                    </a:cubicBezTo>
                    <a:cubicBezTo>
                      <a:pt x="137684" y="1026264"/>
                      <a:pt x="151446" y="1033145"/>
                      <a:pt x="141507" y="1036968"/>
                    </a:cubicBezTo>
                    <a:cubicBezTo>
                      <a:pt x="132332" y="1041556"/>
                      <a:pt x="136155" y="1019383"/>
                      <a:pt x="130803" y="1017089"/>
                    </a:cubicBezTo>
                    <a:cubicBezTo>
                      <a:pt x="125451" y="1014796"/>
                      <a:pt x="120098" y="1020148"/>
                      <a:pt x="125451" y="1032381"/>
                    </a:cubicBezTo>
                    <a:cubicBezTo>
                      <a:pt x="130803" y="1044614"/>
                      <a:pt x="118569" y="1033910"/>
                      <a:pt x="113217" y="1027794"/>
                    </a:cubicBezTo>
                    <a:cubicBezTo>
                      <a:pt x="107865" y="1021677"/>
                      <a:pt x="100219" y="1030852"/>
                      <a:pt x="106336" y="1036968"/>
                    </a:cubicBezTo>
                    <a:cubicBezTo>
                      <a:pt x="113217" y="1043085"/>
                      <a:pt x="93338" y="1036204"/>
                      <a:pt x="93338" y="1046908"/>
                    </a:cubicBezTo>
                    <a:cubicBezTo>
                      <a:pt x="93338" y="1056848"/>
                      <a:pt x="101749" y="1048437"/>
                      <a:pt x="111688" y="1050731"/>
                    </a:cubicBezTo>
                    <a:cubicBezTo>
                      <a:pt x="121628" y="1053025"/>
                      <a:pt x="117040" y="1066787"/>
                      <a:pt x="124686" y="1072139"/>
                    </a:cubicBezTo>
                    <a:cubicBezTo>
                      <a:pt x="131567" y="1077492"/>
                      <a:pt x="125451" y="1054554"/>
                      <a:pt x="133861" y="1053025"/>
                    </a:cubicBezTo>
                    <a:cubicBezTo>
                      <a:pt x="141507" y="1051496"/>
                      <a:pt x="134626" y="1070610"/>
                      <a:pt x="151446" y="1075962"/>
                    </a:cubicBezTo>
                    <a:cubicBezTo>
                      <a:pt x="169032" y="1081314"/>
                      <a:pt x="152211" y="1072904"/>
                      <a:pt x="160621" y="1067552"/>
                    </a:cubicBezTo>
                    <a:cubicBezTo>
                      <a:pt x="168267" y="1062200"/>
                      <a:pt x="178207" y="1083608"/>
                      <a:pt x="186617" y="1085902"/>
                    </a:cubicBezTo>
                    <a:cubicBezTo>
                      <a:pt x="195027" y="1088195"/>
                      <a:pt x="189675" y="1075962"/>
                      <a:pt x="183559" y="1069846"/>
                    </a:cubicBezTo>
                    <a:cubicBezTo>
                      <a:pt x="177442" y="1063729"/>
                      <a:pt x="189675" y="1067552"/>
                      <a:pt x="198086" y="1069846"/>
                    </a:cubicBezTo>
                    <a:cubicBezTo>
                      <a:pt x="206496" y="1072904"/>
                      <a:pt x="213377" y="1073669"/>
                      <a:pt x="214907" y="1067552"/>
                    </a:cubicBezTo>
                    <a:cubicBezTo>
                      <a:pt x="215671" y="1065258"/>
                      <a:pt x="217200" y="1065258"/>
                      <a:pt x="218730" y="1066023"/>
                    </a:cubicBezTo>
                    <a:cubicBezTo>
                      <a:pt x="210319" y="1060671"/>
                      <a:pt x="180501" y="1064494"/>
                      <a:pt x="176678" y="1063729"/>
                    </a:cubicBezTo>
                    <a:cubicBezTo>
                      <a:pt x="172855" y="1062964"/>
                      <a:pt x="175913" y="998739"/>
                      <a:pt x="176678" y="983448"/>
                    </a:cubicBezTo>
                    <a:cubicBezTo>
                      <a:pt x="175913" y="983448"/>
                      <a:pt x="175148" y="983448"/>
                      <a:pt x="175148" y="983448"/>
                    </a:cubicBezTo>
                    <a:cubicBezTo>
                      <a:pt x="168267" y="983448"/>
                      <a:pt x="151446" y="984977"/>
                      <a:pt x="154505" y="974273"/>
                    </a:cubicBezTo>
                    <a:cubicBezTo>
                      <a:pt x="155269" y="972744"/>
                      <a:pt x="156034" y="971215"/>
                      <a:pt x="157563" y="970450"/>
                    </a:cubicBezTo>
                    <a:cubicBezTo>
                      <a:pt x="154505" y="967392"/>
                      <a:pt x="149917" y="964333"/>
                      <a:pt x="143800" y="962804"/>
                    </a:cubicBezTo>
                    <a:cubicBezTo>
                      <a:pt x="133861" y="967392"/>
                      <a:pt x="107101" y="970450"/>
                      <a:pt x="100984" y="97121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2" name="Vrije vorm: vorm 211">
                <a:extLst>
                  <a:ext uri="{FF2B5EF4-FFF2-40B4-BE49-F238E27FC236}">
                    <a16:creationId xmlns:a16="http://schemas.microsoft.com/office/drawing/2014/main" id="{C6757A5B-9DC9-49E2-922A-148C48A7331C}"/>
                  </a:ext>
                </a:extLst>
              </p:cNvPr>
              <p:cNvSpPr/>
              <p:nvPr/>
            </p:nvSpPr>
            <p:spPr>
              <a:xfrm>
                <a:off x="3690563" y="4781965"/>
                <a:ext cx="219493" cy="1086184"/>
              </a:xfrm>
              <a:custGeom>
                <a:avLst/>
                <a:gdLst>
                  <a:gd name="connsiteX0" fmla="*/ 100984 w 219493"/>
                  <a:gd name="connsiteY0" fmla="*/ 971215 h 1086184"/>
                  <a:gd name="connsiteX1" fmla="*/ 88751 w 219493"/>
                  <a:gd name="connsiteY1" fmla="*/ 961275 h 1086184"/>
                  <a:gd name="connsiteX2" fmla="*/ 87222 w 219493"/>
                  <a:gd name="connsiteY2" fmla="*/ 933750 h 1086184"/>
                  <a:gd name="connsiteX3" fmla="*/ 63519 w 219493"/>
                  <a:gd name="connsiteY3" fmla="*/ 926104 h 1086184"/>
                  <a:gd name="connsiteX4" fmla="*/ 58932 w 219493"/>
                  <a:gd name="connsiteY4" fmla="*/ 910048 h 1086184"/>
                  <a:gd name="connsiteX5" fmla="*/ 58168 w 219493"/>
                  <a:gd name="connsiteY5" fmla="*/ 887111 h 1086184"/>
                  <a:gd name="connsiteX6" fmla="*/ 71930 w 219493"/>
                  <a:gd name="connsiteY6" fmla="*/ 871055 h 1086184"/>
                  <a:gd name="connsiteX7" fmla="*/ 82634 w 219493"/>
                  <a:gd name="connsiteY7" fmla="*/ 854234 h 1086184"/>
                  <a:gd name="connsiteX8" fmla="*/ 81869 w 219493"/>
                  <a:gd name="connsiteY8" fmla="*/ 835119 h 1086184"/>
                  <a:gd name="connsiteX9" fmla="*/ 92574 w 219493"/>
                  <a:gd name="connsiteY9" fmla="*/ 819063 h 1086184"/>
                  <a:gd name="connsiteX10" fmla="*/ 100219 w 219493"/>
                  <a:gd name="connsiteY10" fmla="*/ 802242 h 1086184"/>
                  <a:gd name="connsiteX11" fmla="*/ 100984 w 219493"/>
                  <a:gd name="connsiteY11" fmla="*/ 783128 h 1086184"/>
                  <a:gd name="connsiteX12" fmla="*/ 104807 w 219493"/>
                  <a:gd name="connsiteY12" fmla="*/ 764013 h 1086184"/>
                  <a:gd name="connsiteX13" fmla="*/ 100984 w 219493"/>
                  <a:gd name="connsiteY13" fmla="*/ 747957 h 1086184"/>
                  <a:gd name="connsiteX14" fmla="*/ 110924 w 219493"/>
                  <a:gd name="connsiteY14" fmla="*/ 742605 h 1086184"/>
                  <a:gd name="connsiteX15" fmla="*/ 107101 w 219493"/>
                  <a:gd name="connsiteY15" fmla="*/ 731901 h 1086184"/>
                  <a:gd name="connsiteX16" fmla="*/ 99455 w 219493"/>
                  <a:gd name="connsiteY16" fmla="*/ 719667 h 1086184"/>
                  <a:gd name="connsiteX17" fmla="*/ 95632 w 219493"/>
                  <a:gd name="connsiteY17" fmla="*/ 704375 h 1086184"/>
                  <a:gd name="connsiteX18" fmla="*/ 93338 w 219493"/>
                  <a:gd name="connsiteY18" fmla="*/ 691378 h 1086184"/>
                  <a:gd name="connsiteX19" fmla="*/ 97161 w 219493"/>
                  <a:gd name="connsiteY19" fmla="*/ 666147 h 1086184"/>
                  <a:gd name="connsiteX20" fmla="*/ 98690 w 219493"/>
                  <a:gd name="connsiteY20" fmla="*/ 640151 h 1086184"/>
                  <a:gd name="connsiteX21" fmla="*/ 93338 w 219493"/>
                  <a:gd name="connsiteY21" fmla="*/ 623330 h 1086184"/>
                  <a:gd name="connsiteX22" fmla="*/ 100219 w 219493"/>
                  <a:gd name="connsiteY22" fmla="*/ 606509 h 1086184"/>
                  <a:gd name="connsiteX23" fmla="*/ 107101 w 219493"/>
                  <a:gd name="connsiteY23" fmla="*/ 591218 h 1086184"/>
                  <a:gd name="connsiteX24" fmla="*/ 108630 w 219493"/>
                  <a:gd name="connsiteY24" fmla="*/ 572868 h 1086184"/>
                  <a:gd name="connsiteX25" fmla="*/ 123157 w 219493"/>
                  <a:gd name="connsiteY25" fmla="*/ 563693 h 1086184"/>
                  <a:gd name="connsiteX26" fmla="*/ 117040 w 219493"/>
                  <a:gd name="connsiteY26" fmla="*/ 549930 h 1086184"/>
                  <a:gd name="connsiteX27" fmla="*/ 116276 w 219493"/>
                  <a:gd name="connsiteY27" fmla="*/ 517818 h 1086184"/>
                  <a:gd name="connsiteX28" fmla="*/ 135390 w 219493"/>
                  <a:gd name="connsiteY28" fmla="*/ 494116 h 1086184"/>
                  <a:gd name="connsiteX29" fmla="*/ 135390 w 219493"/>
                  <a:gd name="connsiteY29" fmla="*/ 463533 h 1086184"/>
                  <a:gd name="connsiteX30" fmla="*/ 143036 w 219493"/>
                  <a:gd name="connsiteY30" fmla="*/ 445947 h 1086184"/>
                  <a:gd name="connsiteX31" fmla="*/ 149917 w 219493"/>
                  <a:gd name="connsiteY31" fmla="*/ 425304 h 1086184"/>
                  <a:gd name="connsiteX32" fmla="*/ 143800 w 219493"/>
                  <a:gd name="connsiteY32" fmla="*/ 403895 h 1086184"/>
                  <a:gd name="connsiteX33" fmla="*/ 135390 w 219493"/>
                  <a:gd name="connsiteY33" fmla="*/ 380193 h 1086184"/>
                  <a:gd name="connsiteX34" fmla="*/ 135390 w 219493"/>
                  <a:gd name="connsiteY34" fmla="*/ 354197 h 1086184"/>
                  <a:gd name="connsiteX35" fmla="*/ 146094 w 219493"/>
                  <a:gd name="connsiteY35" fmla="*/ 335083 h 1086184"/>
                  <a:gd name="connsiteX36" fmla="*/ 146094 w 219493"/>
                  <a:gd name="connsiteY36" fmla="*/ 310616 h 1086184"/>
                  <a:gd name="connsiteX37" fmla="*/ 152976 w 219493"/>
                  <a:gd name="connsiteY37" fmla="*/ 297618 h 1086184"/>
                  <a:gd name="connsiteX38" fmla="*/ 164444 w 219493"/>
                  <a:gd name="connsiteY38" fmla="*/ 275446 h 1086184"/>
                  <a:gd name="connsiteX39" fmla="*/ 172090 w 219493"/>
                  <a:gd name="connsiteY39" fmla="*/ 254802 h 1086184"/>
                  <a:gd name="connsiteX40" fmla="*/ 187382 w 219493"/>
                  <a:gd name="connsiteY40" fmla="*/ 243333 h 1086184"/>
                  <a:gd name="connsiteX41" fmla="*/ 186617 w 219493"/>
                  <a:gd name="connsiteY41" fmla="*/ 227277 h 1086184"/>
                  <a:gd name="connsiteX42" fmla="*/ 184323 w 219493"/>
                  <a:gd name="connsiteY42" fmla="*/ 201281 h 1086184"/>
                  <a:gd name="connsiteX43" fmla="*/ 185852 w 219493"/>
                  <a:gd name="connsiteY43" fmla="*/ 183696 h 1086184"/>
                  <a:gd name="connsiteX44" fmla="*/ 214142 w 219493"/>
                  <a:gd name="connsiteY44" fmla="*/ 161523 h 1086184"/>
                  <a:gd name="connsiteX45" fmla="*/ 219494 w 219493"/>
                  <a:gd name="connsiteY45" fmla="*/ 133233 h 1086184"/>
                  <a:gd name="connsiteX46" fmla="*/ 203438 w 219493"/>
                  <a:gd name="connsiteY46" fmla="*/ 137821 h 1086184"/>
                  <a:gd name="connsiteX47" fmla="*/ 197321 w 219493"/>
                  <a:gd name="connsiteY47" fmla="*/ 111061 h 1086184"/>
                  <a:gd name="connsiteX48" fmla="*/ 188146 w 219493"/>
                  <a:gd name="connsiteY48" fmla="*/ 88888 h 1086184"/>
                  <a:gd name="connsiteX49" fmla="*/ 178971 w 219493"/>
                  <a:gd name="connsiteY49" fmla="*/ 69009 h 1086184"/>
                  <a:gd name="connsiteX50" fmla="*/ 184323 w 219493"/>
                  <a:gd name="connsiteY50" fmla="*/ 51423 h 1086184"/>
                  <a:gd name="connsiteX51" fmla="*/ 173619 w 219493"/>
                  <a:gd name="connsiteY51" fmla="*/ 37661 h 1086184"/>
                  <a:gd name="connsiteX52" fmla="*/ 167503 w 219493"/>
                  <a:gd name="connsiteY52" fmla="*/ 11665 h 1086184"/>
                  <a:gd name="connsiteX53" fmla="*/ 156034 w 219493"/>
                  <a:gd name="connsiteY53" fmla="*/ 961 h 1086184"/>
                  <a:gd name="connsiteX54" fmla="*/ 145330 w 219493"/>
                  <a:gd name="connsiteY54" fmla="*/ 20075 h 1086184"/>
                  <a:gd name="connsiteX55" fmla="*/ 139978 w 219493"/>
                  <a:gd name="connsiteY55" fmla="*/ 23898 h 1086184"/>
                  <a:gd name="connsiteX56" fmla="*/ 139978 w 219493"/>
                  <a:gd name="connsiteY56" fmla="*/ 46071 h 1086184"/>
                  <a:gd name="connsiteX57" fmla="*/ 141507 w 219493"/>
                  <a:gd name="connsiteY57" fmla="*/ 108767 h 1086184"/>
                  <a:gd name="connsiteX58" fmla="*/ 131567 w 219493"/>
                  <a:gd name="connsiteY58" fmla="*/ 145467 h 1086184"/>
                  <a:gd name="connsiteX59" fmla="*/ 134626 w 219493"/>
                  <a:gd name="connsiteY59" fmla="*/ 159229 h 1086184"/>
                  <a:gd name="connsiteX60" fmla="*/ 131567 w 219493"/>
                  <a:gd name="connsiteY60" fmla="*/ 191342 h 1086184"/>
                  <a:gd name="connsiteX61" fmla="*/ 120098 w 219493"/>
                  <a:gd name="connsiteY61" fmla="*/ 246392 h 1086184"/>
                  <a:gd name="connsiteX62" fmla="*/ 113217 w 219493"/>
                  <a:gd name="connsiteY62" fmla="*/ 271623 h 1086184"/>
                  <a:gd name="connsiteX63" fmla="*/ 101749 w 219493"/>
                  <a:gd name="connsiteY63" fmla="*/ 292266 h 1086184"/>
                  <a:gd name="connsiteX64" fmla="*/ 110924 w 219493"/>
                  <a:gd name="connsiteY64" fmla="*/ 321320 h 1086184"/>
                  <a:gd name="connsiteX65" fmla="*/ 101749 w 219493"/>
                  <a:gd name="connsiteY65" fmla="*/ 347316 h 1086184"/>
                  <a:gd name="connsiteX66" fmla="*/ 101749 w 219493"/>
                  <a:gd name="connsiteY66" fmla="*/ 400837 h 1086184"/>
                  <a:gd name="connsiteX67" fmla="*/ 96397 w 219493"/>
                  <a:gd name="connsiteY67" fmla="*/ 417658 h 1086184"/>
                  <a:gd name="connsiteX68" fmla="*/ 87222 w 219493"/>
                  <a:gd name="connsiteY68" fmla="*/ 447476 h 1086184"/>
                  <a:gd name="connsiteX69" fmla="*/ 68107 w 219493"/>
                  <a:gd name="connsiteY69" fmla="*/ 499468 h 1086184"/>
                  <a:gd name="connsiteX70" fmla="*/ 56638 w 219493"/>
                  <a:gd name="connsiteY70" fmla="*/ 518582 h 1086184"/>
                  <a:gd name="connsiteX71" fmla="*/ 53580 w 219493"/>
                  <a:gd name="connsiteY71" fmla="*/ 536168 h 1086184"/>
                  <a:gd name="connsiteX72" fmla="*/ 56638 w 219493"/>
                  <a:gd name="connsiteY72" fmla="*/ 566751 h 1086184"/>
                  <a:gd name="connsiteX73" fmla="*/ 57403 w 219493"/>
                  <a:gd name="connsiteY73" fmla="*/ 591218 h 1086184"/>
                  <a:gd name="connsiteX74" fmla="*/ 49757 w 219493"/>
                  <a:gd name="connsiteY74" fmla="*/ 611861 h 1086184"/>
                  <a:gd name="connsiteX75" fmla="*/ 46699 w 219493"/>
                  <a:gd name="connsiteY75" fmla="*/ 640151 h 1086184"/>
                  <a:gd name="connsiteX76" fmla="*/ 44405 w 219493"/>
                  <a:gd name="connsiteY76" fmla="*/ 654678 h 1086184"/>
                  <a:gd name="connsiteX77" fmla="*/ 33701 w 219493"/>
                  <a:gd name="connsiteY77" fmla="*/ 680674 h 1086184"/>
                  <a:gd name="connsiteX78" fmla="*/ 45170 w 219493"/>
                  <a:gd name="connsiteY78" fmla="*/ 696730 h 1086184"/>
                  <a:gd name="connsiteX79" fmla="*/ 56638 w 219493"/>
                  <a:gd name="connsiteY79" fmla="*/ 653149 h 1086184"/>
                  <a:gd name="connsiteX80" fmla="*/ 65813 w 219493"/>
                  <a:gd name="connsiteY80" fmla="*/ 643974 h 1086184"/>
                  <a:gd name="connsiteX81" fmla="*/ 72695 w 219493"/>
                  <a:gd name="connsiteY81" fmla="*/ 653149 h 1086184"/>
                  <a:gd name="connsiteX82" fmla="*/ 74224 w 219493"/>
                  <a:gd name="connsiteY82" fmla="*/ 663853 h 1086184"/>
                  <a:gd name="connsiteX83" fmla="*/ 71930 w 219493"/>
                  <a:gd name="connsiteY83" fmla="*/ 684497 h 1086184"/>
                  <a:gd name="connsiteX84" fmla="*/ 65813 w 219493"/>
                  <a:gd name="connsiteY84" fmla="*/ 703611 h 1086184"/>
                  <a:gd name="connsiteX85" fmla="*/ 61226 w 219493"/>
                  <a:gd name="connsiteY85" fmla="*/ 718903 h 1086184"/>
                  <a:gd name="connsiteX86" fmla="*/ 61990 w 219493"/>
                  <a:gd name="connsiteY86" fmla="*/ 730371 h 1086184"/>
                  <a:gd name="connsiteX87" fmla="*/ 61226 w 219493"/>
                  <a:gd name="connsiteY87" fmla="*/ 740311 h 1086184"/>
                  <a:gd name="connsiteX88" fmla="*/ 61990 w 219493"/>
                  <a:gd name="connsiteY88" fmla="*/ 754838 h 1086184"/>
                  <a:gd name="connsiteX89" fmla="*/ 48992 w 219493"/>
                  <a:gd name="connsiteY89" fmla="*/ 761719 h 1086184"/>
                  <a:gd name="connsiteX90" fmla="*/ 51286 w 219493"/>
                  <a:gd name="connsiteY90" fmla="*/ 777776 h 1086184"/>
                  <a:gd name="connsiteX91" fmla="*/ 35230 w 219493"/>
                  <a:gd name="connsiteY91" fmla="*/ 771659 h 1086184"/>
                  <a:gd name="connsiteX92" fmla="*/ 46699 w 219493"/>
                  <a:gd name="connsiteY92" fmla="*/ 755603 h 1086184"/>
                  <a:gd name="connsiteX93" fmla="*/ 33701 w 219493"/>
                  <a:gd name="connsiteY93" fmla="*/ 738017 h 1086184"/>
                  <a:gd name="connsiteX94" fmla="*/ 42111 w 219493"/>
                  <a:gd name="connsiteY94" fmla="*/ 757132 h 1086184"/>
                  <a:gd name="connsiteX95" fmla="*/ 29113 w 219493"/>
                  <a:gd name="connsiteY95" fmla="*/ 763248 h 1086184"/>
                  <a:gd name="connsiteX96" fmla="*/ 14586 w 219493"/>
                  <a:gd name="connsiteY96" fmla="*/ 773188 h 1086184"/>
                  <a:gd name="connsiteX97" fmla="*/ 15351 w 219493"/>
                  <a:gd name="connsiteY97" fmla="*/ 784657 h 1086184"/>
                  <a:gd name="connsiteX98" fmla="*/ 59 w 219493"/>
                  <a:gd name="connsiteY98" fmla="*/ 799184 h 1086184"/>
                  <a:gd name="connsiteX99" fmla="*/ 6176 w 219493"/>
                  <a:gd name="connsiteY99" fmla="*/ 799948 h 1086184"/>
                  <a:gd name="connsiteX100" fmla="*/ 17645 w 219493"/>
                  <a:gd name="connsiteY100" fmla="*/ 799948 h 1086184"/>
                  <a:gd name="connsiteX101" fmla="*/ 32172 w 219493"/>
                  <a:gd name="connsiteY101" fmla="*/ 801477 h 1086184"/>
                  <a:gd name="connsiteX102" fmla="*/ 34465 w 219493"/>
                  <a:gd name="connsiteY102" fmla="*/ 813711 h 1086184"/>
                  <a:gd name="connsiteX103" fmla="*/ 26820 w 219493"/>
                  <a:gd name="connsiteY103" fmla="*/ 829003 h 1086184"/>
                  <a:gd name="connsiteX104" fmla="*/ 50522 w 219493"/>
                  <a:gd name="connsiteY104" fmla="*/ 831296 h 1086184"/>
                  <a:gd name="connsiteX105" fmla="*/ 51286 w 219493"/>
                  <a:gd name="connsiteY105" fmla="*/ 841236 h 1086184"/>
                  <a:gd name="connsiteX106" fmla="*/ 34465 w 219493"/>
                  <a:gd name="connsiteY106" fmla="*/ 837413 h 1086184"/>
                  <a:gd name="connsiteX107" fmla="*/ 19174 w 219493"/>
                  <a:gd name="connsiteY107" fmla="*/ 838177 h 1086184"/>
                  <a:gd name="connsiteX108" fmla="*/ 2353 w 219493"/>
                  <a:gd name="connsiteY108" fmla="*/ 851940 h 1086184"/>
                  <a:gd name="connsiteX109" fmla="*/ 11528 w 219493"/>
                  <a:gd name="connsiteY109" fmla="*/ 862644 h 1086184"/>
                  <a:gd name="connsiteX110" fmla="*/ 23761 w 219493"/>
                  <a:gd name="connsiteY110" fmla="*/ 854998 h 1086184"/>
                  <a:gd name="connsiteX111" fmla="*/ 34465 w 219493"/>
                  <a:gd name="connsiteY111" fmla="*/ 855763 h 1086184"/>
                  <a:gd name="connsiteX112" fmla="*/ 21467 w 219493"/>
                  <a:gd name="connsiteY112" fmla="*/ 865702 h 1086184"/>
                  <a:gd name="connsiteX113" fmla="*/ 8470 w 219493"/>
                  <a:gd name="connsiteY113" fmla="*/ 880229 h 1086184"/>
                  <a:gd name="connsiteX114" fmla="*/ 13822 w 219493"/>
                  <a:gd name="connsiteY114" fmla="*/ 890169 h 1086184"/>
                  <a:gd name="connsiteX115" fmla="*/ 19938 w 219493"/>
                  <a:gd name="connsiteY115" fmla="*/ 897815 h 1086184"/>
                  <a:gd name="connsiteX116" fmla="*/ 27584 w 219493"/>
                  <a:gd name="connsiteY116" fmla="*/ 887875 h 1086184"/>
                  <a:gd name="connsiteX117" fmla="*/ 38288 w 219493"/>
                  <a:gd name="connsiteY117" fmla="*/ 876406 h 1086184"/>
                  <a:gd name="connsiteX118" fmla="*/ 35230 w 219493"/>
                  <a:gd name="connsiteY118" fmla="*/ 893992 h 1086184"/>
                  <a:gd name="connsiteX119" fmla="*/ 31407 w 219493"/>
                  <a:gd name="connsiteY119" fmla="*/ 912342 h 1086184"/>
                  <a:gd name="connsiteX120" fmla="*/ 24526 w 219493"/>
                  <a:gd name="connsiteY120" fmla="*/ 921517 h 1086184"/>
                  <a:gd name="connsiteX121" fmla="*/ 16116 w 219493"/>
                  <a:gd name="connsiteY121" fmla="*/ 927633 h 1086184"/>
                  <a:gd name="connsiteX122" fmla="*/ 15351 w 219493"/>
                  <a:gd name="connsiteY122" fmla="*/ 942161 h 1086184"/>
                  <a:gd name="connsiteX123" fmla="*/ 28349 w 219493"/>
                  <a:gd name="connsiteY123" fmla="*/ 938338 h 1086184"/>
                  <a:gd name="connsiteX124" fmla="*/ 41347 w 219493"/>
                  <a:gd name="connsiteY124" fmla="*/ 939102 h 1086184"/>
                  <a:gd name="connsiteX125" fmla="*/ 46699 w 219493"/>
                  <a:gd name="connsiteY125" fmla="*/ 947513 h 1086184"/>
                  <a:gd name="connsiteX126" fmla="*/ 35230 w 219493"/>
                  <a:gd name="connsiteY126" fmla="*/ 958981 h 1086184"/>
                  <a:gd name="connsiteX127" fmla="*/ 50522 w 219493"/>
                  <a:gd name="connsiteY127" fmla="*/ 960510 h 1086184"/>
                  <a:gd name="connsiteX128" fmla="*/ 58932 w 219493"/>
                  <a:gd name="connsiteY128" fmla="*/ 957452 h 1086184"/>
                  <a:gd name="connsiteX129" fmla="*/ 74988 w 219493"/>
                  <a:gd name="connsiteY129" fmla="*/ 962804 h 1086184"/>
                  <a:gd name="connsiteX130" fmla="*/ 52815 w 219493"/>
                  <a:gd name="connsiteY130" fmla="*/ 971215 h 1086184"/>
                  <a:gd name="connsiteX131" fmla="*/ 45934 w 219493"/>
                  <a:gd name="connsiteY131" fmla="*/ 985742 h 1086184"/>
                  <a:gd name="connsiteX132" fmla="*/ 64284 w 219493"/>
                  <a:gd name="connsiteY132" fmla="*/ 979625 h 1086184"/>
                  <a:gd name="connsiteX133" fmla="*/ 102513 w 219493"/>
                  <a:gd name="connsiteY133" fmla="*/ 981919 h 1086184"/>
                  <a:gd name="connsiteX134" fmla="*/ 87222 w 219493"/>
                  <a:gd name="connsiteY134" fmla="*/ 986506 h 1086184"/>
                  <a:gd name="connsiteX135" fmla="*/ 71930 w 219493"/>
                  <a:gd name="connsiteY135" fmla="*/ 989565 h 1086184"/>
                  <a:gd name="connsiteX136" fmla="*/ 58168 w 219493"/>
                  <a:gd name="connsiteY136" fmla="*/ 997975 h 1086184"/>
                  <a:gd name="connsiteX137" fmla="*/ 58932 w 219493"/>
                  <a:gd name="connsiteY137" fmla="*/ 1007914 h 1086184"/>
                  <a:gd name="connsiteX138" fmla="*/ 81869 w 219493"/>
                  <a:gd name="connsiteY138" fmla="*/ 998739 h 1086184"/>
                  <a:gd name="connsiteX139" fmla="*/ 110159 w 219493"/>
                  <a:gd name="connsiteY139" fmla="*/ 993388 h 1086184"/>
                  <a:gd name="connsiteX140" fmla="*/ 91044 w 219493"/>
                  <a:gd name="connsiteY140" fmla="*/ 1003327 h 1086184"/>
                  <a:gd name="connsiteX141" fmla="*/ 78046 w 219493"/>
                  <a:gd name="connsiteY141" fmla="*/ 1014796 h 1086184"/>
                  <a:gd name="connsiteX142" fmla="*/ 51286 w 219493"/>
                  <a:gd name="connsiteY142" fmla="*/ 1011737 h 1086184"/>
                  <a:gd name="connsiteX143" fmla="*/ 54345 w 219493"/>
                  <a:gd name="connsiteY143" fmla="*/ 1027794 h 1086184"/>
                  <a:gd name="connsiteX144" fmla="*/ 75753 w 219493"/>
                  <a:gd name="connsiteY144" fmla="*/ 1032381 h 1086184"/>
                  <a:gd name="connsiteX145" fmla="*/ 91809 w 219493"/>
                  <a:gd name="connsiteY145" fmla="*/ 1038498 h 1086184"/>
                  <a:gd name="connsiteX146" fmla="*/ 87222 w 219493"/>
                  <a:gd name="connsiteY146" fmla="*/ 1030087 h 1086184"/>
                  <a:gd name="connsiteX147" fmla="*/ 97161 w 219493"/>
                  <a:gd name="connsiteY147" fmla="*/ 1023206 h 1086184"/>
                  <a:gd name="connsiteX148" fmla="*/ 116276 w 219493"/>
                  <a:gd name="connsiteY148" fmla="*/ 1006385 h 1086184"/>
                  <a:gd name="connsiteX149" fmla="*/ 138449 w 219493"/>
                  <a:gd name="connsiteY149" fmla="*/ 983448 h 1086184"/>
                  <a:gd name="connsiteX150" fmla="*/ 135390 w 219493"/>
                  <a:gd name="connsiteY150" fmla="*/ 994916 h 1086184"/>
                  <a:gd name="connsiteX151" fmla="*/ 131567 w 219493"/>
                  <a:gd name="connsiteY151" fmla="*/ 1008679 h 1086184"/>
                  <a:gd name="connsiteX152" fmla="*/ 154505 w 219493"/>
                  <a:gd name="connsiteY152" fmla="*/ 1009444 h 1086184"/>
                  <a:gd name="connsiteX153" fmla="*/ 140742 w 219493"/>
                  <a:gd name="connsiteY153" fmla="*/ 1020148 h 1086184"/>
                  <a:gd name="connsiteX154" fmla="*/ 141507 w 219493"/>
                  <a:gd name="connsiteY154" fmla="*/ 1036968 h 1086184"/>
                  <a:gd name="connsiteX155" fmla="*/ 130803 w 219493"/>
                  <a:gd name="connsiteY155" fmla="*/ 1017089 h 1086184"/>
                  <a:gd name="connsiteX156" fmla="*/ 125451 w 219493"/>
                  <a:gd name="connsiteY156" fmla="*/ 1032381 h 1086184"/>
                  <a:gd name="connsiteX157" fmla="*/ 113217 w 219493"/>
                  <a:gd name="connsiteY157" fmla="*/ 1027794 h 1086184"/>
                  <a:gd name="connsiteX158" fmla="*/ 106336 w 219493"/>
                  <a:gd name="connsiteY158" fmla="*/ 1036968 h 1086184"/>
                  <a:gd name="connsiteX159" fmla="*/ 93338 w 219493"/>
                  <a:gd name="connsiteY159" fmla="*/ 1046908 h 1086184"/>
                  <a:gd name="connsiteX160" fmla="*/ 111688 w 219493"/>
                  <a:gd name="connsiteY160" fmla="*/ 1050731 h 1086184"/>
                  <a:gd name="connsiteX161" fmla="*/ 124686 w 219493"/>
                  <a:gd name="connsiteY161" fmla="*/ 1072139 h 1086184"/>
                  <a:gd name="connsiteX162" fmla="*/ 133861 w 219493"/>
                  <a:gd name="connsiteY162" fmla="*/ 1053025 h 1086184"/>
                  <a:gd name="connsiteX163" fmla="*/ 151446 w 219493"/>
                  <a:gd name="connsiteY163" fmla="*/ 1075962 h 1086184"/>
                  <a:gd name="connsiteX164" fmla="*/ 160621 w 219493"/>
                  <a:gd name="connsiteY164" fmla="*/ 1067552 h 1086184"/>
                  <a:gd name="connsiteX165" fmla="*/ 186617 w 219493"/>
                  <a:gd name="connsiteY165" fmla="*/ 1085902 h 1086184"/>
                  <a:gd name="connsiteX166" fmla="*/ 183559 w 219493"/>
                  <a:gd name="connsiteY166" fmla="*/ 1069846 h 1086184"/>
                  <a:gd name="connsiteX167" fmla="*/ 198086 w 219493"/>
                  <a:gd name="connsiteY167" fmla="*/ 1069846 h 1086184"/>
                  <a:gd name="connsiteX168" fmla="*/ 214907 w 219493"/>
                  <a:gd name="connsiteY168" fmla="*/ 1067552 h 1086184"/>
                  <a:gd name="connsiteX169" fmla="*/ 218730 w 219493"/>
                  <a:gd name="connsiteY169" fmla="*/ 1066023 h 1086184"/>
                  <a:gd name="connsiteX170" fmla="*/ 176678 w 219493"/>
                  <a:gd name="connsiteY170" fmla="*/ 1063729 h 1086184"/>
                  <a:gd name="connsiteX171" fmla="*/ 176678 w 219493"/>
                  <a:gd name="connsiteY171" fmla="*/ 983448 h 1086184"/>
                  <a:gd name="connsiteX172" fmla="*/ 175148 w 219493"/>
                  <a:gd name="connsiteY172" fmla="*/ 983448 h 1086184"/>
                  <a:gd name="connsiteX173" fmla="*/ 154505 w 219493"/>
                  <a:gd name="connsiteY173" fmla="*/ 974273 h 1086184"/>
                  <a:gd name="connsiteX174" fmla="*/ 157563 w 219493"/>
                  <a:gd name="connsiteY174" fmla="*/ 970450 h 1086184"/>
                  <a:gd name="connsiteX175" fmla="*/ 143800 w 219493"/>
                  <a:gd name="connsiteY175" fmla="*/ 962804 h 1086184"/>
                  <a:gd name="connsiteX176" fmla="*/ 100984 w 219493"/>
                  <a:gd name="connsiteY176" fmla="*/ 971215 h 108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9493" h="1086184">
                    <a:moveTo>
                      <a:pt x="100984" y="971215"/>
                    </a:moveTo>
                    <a:cubicBezTo>
                      <a:pt x="94867" y="971979"/>
                      <a:pt x="92574" y="961275"/>
                      <a:pt x="88751" y="961275"/>
                    </a:cubicBezTo>
                    <a:cubicBezTo>
                      <a:pt x="84928" y="961275"/>
                      <a:pt x="84163" y="942161"/>
                      <a:pt x="87222" y="933750"/>
                    </a:cubicBezTo>
                    <a:cubicBezTo>
                      <a:pt x="90280" y="925340"/>
                      <a:pt x="69636" y="929163"/>
                      <a:pt x="63519" y="926104"/>
                    </a:cubicBezTo>
                    <a:cubicBezTo>
                      <a:pt x="57403" y="923046"/>
                      <a:pt x="65813" y="917694"/>
                      <a:pt x="58932" y="910048"/>
                    </a:cubicBezTo>
                    <a:cubicBezTo>
                      <a:pt x="52051" y="902402"/>
                      <a:pt x="57403" y="892463"/>
                      <a:pt x="58168" y="887111"/>
                    </a:cubicBezTo>
                    <a:cubicBezTo>
                      <a:pt x="58932" y="881758"/>
                      <a:pt x="63519" y="871055"/>
                      <a:pt x="71930" y="871055"/>
                    </a:cubicBezTo>
                    <a:cubicBezTo>
                      <a:pt x="80340" y="871055"/>
                      <a:pt x="74224" y="859586"/>
                      <a:pt x="82634" y="854234"/>
                    </a:cubicBezTo>
                    <a:cubicBezTo>
                      <a:pt x="91044" y="848882"/>
                      <a:pt x="74988" y="840471"/>
                      <a:pt x="81869" y="835119"/>
                    </a:cubicBezTo>
                    <a:cubicBezTo>
                      <a:pt x="88751" y="829767"/>
                      <a:pt x="81869" y="820592"/>
                      <a:pt x="92574" y="819063"/>
                    </a:cubicBezTo>
                    <a:cubicBezTo>
                      <a:pt x="103278" y="817534"/>
                      <a:pt x="92574" y="804536"/>
                      <a:pt x="100219" y="802242"/>
                    </a:cubicBezTo>
                    <a:cubicBezTo>
                      <a:pt x="107865" y="799948"/>
                      <a:pt x="98690" y="792302"/>
                      <a:pt x="100984" y="783128"/>
                    </a:cubicBezTo>
                    <a:cubicBezTo>
                      <a:pt x="103278" y="774717"/>
                      <a:pt x="94867" y="767836"/>
                      <a:pt x="104807" y="764013"/>
                    </a:cubicBezTo>
                    <a:cubicBezTo>
                      <a:pt x="114746" y="760190"/>
                      <a:pt x="107865" y="753309"/>
                      <a:pt x="100984" y="747957"/>
                    </a:cubicBezTo>
                    <a:cubicBezTo>
                      <a:pt x="94103" y="742605"/>
                      <a:pt x="102513" y="742605"/>
                      <a:pt x="110924" y="742605"/>
                    </a:cubicBezTo>
                    <a:cubicBezTo>
                      <a:pt x="119334" y="742605"/>
                      <a:pt x="114746" y="729607"/>
                      <a:pt x="107101" y="731901"/>
                    </a:cubicBezTo>
                    <a:cubicBezTo>
                      <a:pt x="97926" y="734194"/>
                      <a:pt x="92574" y="725784"/>
                      <a:pt x="99455" y="719667"/>
                    </a:cubicBezTo>
                    <a:cubicBezTo>
                      <a:pt x="106336" y="712786"/>
                      <a:pt x="93338" y="708963"/>
                      <a:pt x="95632" y="704375"/>
                    </a:cubicBezTo>
                    <a:cubicBezTo>
                      <a:pt x="97926" y="699788"/>
                      <a:pt x="97926" y="694436"/>
                      <a:pt x="93338" y="691378"/>
                    </a:cubicBezTo>
                    <a:cubicBezTo>
                      <a:pt x="88751" y="688319"/>
                      <a:pt x="91809" y="666911"/>
                      <a:pt x="97161" y="666147"/>
                    </a:cubicBezTo>
                    <a:cubicBezTo>
                      <a:pt x="102513" y="665382"/>
                      <a:pt x="98690" y="645503"/>
                      <a:pt x="98690" y="640151"/>
                    </a:cubicBezTo>
                    <a:cubicBezTo>
                      <a:pt x="98690" y="634034"/>
                      <a:pt x="92574" y="628682"/>
                      <a:pt x="93338" y="623330"/>
                    </a:cubicBezTo>
                    <a:cubicBezTo>
                      <a:pt x="94103" y="617978"/>
                      <a:pt x="100219" y="616449"/>
                      <a:pt x="100219" y="606509"/>
                    </a:cubicBezTo>
                    <a:cubicBezTo>
                      <a:pt x="100219" y="596570"/>
                      <a:pt x="102513" y="591982"/>
                      <a:pt x="107101" y="591218"/>
                    </a:cubicBezTo>
                    <a:cubicBezTo>
                      <a:pt x="111688" y="590453"/>
                      <a:pt x="107865" y="578984"/>
                      <a:pt x="108630" y="572868"/>
                    </a:cubicBezTo>
                    <a:cubicBezTo>
                      <a:pt x="109394" y="566751"/>
                      <a:pt x="121628" y="572868"/>
                      <a:pt x="123157" y="563693"/>
                    </a:cubicBezTo>
                    <a:cubicBezTo>
                      <a:pt x="124686" y="554518"/>
                      <a:pt x="115511" y="556047"/>
                      <a:pt x="117040" y="549930"/>
                    </a:cubicBezTo>
                    <a:cubicBezTo>
                      <a:pt x="118569" y="543049"/>
                      <a:pt x="116276" y="533874"/>
                      <a:pt x="116276" y="517818"/>
                    </a:cubicBezTo>
                    <a:cubicBezTo>
                      <a:pt x="116276" y="501762"/>
                      <a:pt x="130038" y="497939"/>
                      <a:pt x="135390" y="494116"/>
                    </a:cubicBezTo>
                    <a:cubicBezTo>
                      <a:pt x="140742" y="489528"/>
                      <a:pt x="128509" y="466591"/>
                      <a:pt x="135390" y="463533"/>
                    </a:cubicBezTo>
                    <a:cubicBezTo>
                      <a:pt x="142271" y="460474"/>
                      <a:pt x="137684" y="449770"/>
                      <a:pt x="143036" y="445947"/>
                    </a:cubicBezTo>
                    <a:cubicBezTo>
                      <a:pt x="148388" y="442124"/>
                      <a:pt x="146859" y="434478"/>
                      <a:pt x="149917" y="425304"/>
                    </a:cubicBezTo>
                    <a:cubicBezTo>
                      <a:pt x="152976" y="416893"/>
                      <a:pt x="143800" y="412306"/>
                      <a:pt x="143800" y="403895"/>
                    </a:cubicBezTo>
                    <a:cubicBezTo>
                      <a:pt x="143800" y="396249"/>
                      <a:pt x="142271" y="388604"/>
                      <a:pt x="135390" y="380193"/>
                    </a:cubicBezTo>
                    <a:cubicBezTo>
                      <a:pt x="128509" y="371783"/>
                      <a:pt x="130803" y="354197"/>
                      <a:pt x="135390" y="354197"/>
                    </a:cubicBezTo>
                    <a:cubicBezTo>
                      <a:pt x="139978" y="354197"/>
                      <a:pt x="137684" y="337377"/>
                      <a:pt x="146094" y="335083"/>
                    </a:cubicBezTo>
                    <a:cubicBezTo>
                      <a:pt x="154505" y="332789"/>
                      <a:pt x="149917" y="320556"/>
                      <a:pt x="146094" y="310616"/>
                    </a:cubicBezTo>
                    <a:cubicBezTo>
                      <a:pt x="142271" y="300677"/>
                      <a:pt x="152976" y="305264"/>
                      <a:pt x="152976" y="297618"/>
                    </a:cubicBezTo>
                    <a:cubicBezTo>
                      <a:pt x="152976" y="289973"/>
                      <a:pt x="157563" y="278504"/>
                      <a:pt x="164444" y="275446"/>
                    </a:cubicBezTo>
                    <a:cubicBezTo>
                      <a:pt x="171325" y="272387"/>
                      <a:pt x="172090" y="260154"/>
                      <a:pt x="172090" y="254802"/>
                    </a:cubicBezTo>
                    <a:cubicBezTo>
                      <a:pt x="172090" y="249450"/>
                      <a:pt x="182030" y="247156"/>
                      <a:pt x="187382" y="243333"/>
                    </a:cubicBezTo>
                    <a:cubicBezTo>
                      <a:pt x="192734" y="238746"/>
                      <a:pt x="178207" y="231864"/>
                      <a:pt x="186617" y="227277"/>
                    </a:cubicBezTo>
                    <a:cubicBezTo>
                      <a:pt x="195027" y="222690"/>
                      <a:pt x="179736" y="204340"/>
                      <a:pt x="184323" y="201281"/>
                    </a:cubicBezTo>
                    <a:cubicBezTo>
                      <a:pt x="188911" y="197458"/>
                      <a:pt x="185088" y="189812"/>
                      <a:pt x="185852" y="183696"/>
                    </a:cubicBezTo>
                    <a:cubicBezTo>
                      <a:pt x="186617" y="177579"/>
                      <a:pt x="211084" y="166875"/>
                      <a:pt x="214142" y="161523"/>
                    </a:cubicBezTo>
                    <a:cubicBezTo>
                      <a:pt x="216436" y="157700"/>
                      <a:pt x="218730" y="144702"/>
                      <a:pt x="219494" y="133233"/>
                    </a:cubicBezTo>
                    <a:cubicBezTo>
                      <a:pt x="211848" y="137821"/>
                      <a:pt x="204967" y="140879"/>
                      <a:pt x="203438" y="137821"/>
                    </a:cubicBezTo>
                    <a:cubicBezTo>
                      <a:pt x="201144" y="132469"/>
                      <a:pt x="204202" y="117942"/>
                      <a:pt x="197321" y="111061"/>
                    </a:cubicBezTo>
                    <a:cubicBezTo>
                      <a:pt x="190440" y="104944"/>
                      <a:pt x="195027" y="91946"/>
                      <a:pt x="188146" y="88888"/>
                    </a:cubicBezTo>
                    <a:cubicBezTo>
                      <a:pt x="181265" y="85830"/>
                      <a:pt x="173619" y="72832"/>
                      <a:pt x="178971" y="69009"/>
                    </a:cubicBezTo>
                    <a:cubicBezTo>
                      <a:pt x="185088" y="64421"/>
                      <a:pt x="178971" y="56011"/>
                      <a:pt x="184323" y="51423"/>
                    </a:cubicBezTo>
                    <a:cubicBezTo>
                      <a:pt x="189675" y="46836"/>
                      <a:pt x="181265" y="46071"/>
                      <a:pt x="173619" y="37661"/>
                    </a:cubicBezTo>
                    <a:cubicBezTo>
                      <a:pt x="165973" y="29250"/>
                      <a:pt x="176678" y="18546"/>
                      <a:pt x="167503" y="11665"/>
                    </a:cubicBezTo>
                    <a:cubicBezTo>
                      <a:pt x="158327" y="5548"/>
                      <a:pt x="158327" y="-2862"/>
                      <a:pt x="156034" y="961"/>
                    </a:cubicBezTo>
                    <a:cubicBezTo>
                      <a:pt x="153740" y="4784"/>
                      <a:pt x="152976" y="17017"/>
                      <a:pt x="145330" y="20075"/>
                    </a:cubicBezTo>
                    <a:cubicBezTo>
                      <a:pt x="143800" y="20840"/>
                      <a:pt x="142271" y="22369"/>
                      <a:pt x="139978" y="23898"/>
                    </a:cubicBezTo>
                    <a:cubicBezTo>
                      <a:pt x="139978" y="30015"/>
                      <a:pt x="137684" y="39955"/>
                      <a:pt x="139978" y="46071"/>
                    </a:cubicBezTo>
                    <a:cubicBezTo>
                      <a:pt x="143036" y="54482"/>
                      <a:pt x="145330" y="93475"/>
                      <a:pt x="141507" y="108767"/>
                    </a:cubicBezTo>
                    <a:cubicBezTo>
                      <a:pt x="138449" y="124059"/>
                      <a:pt x="134626" y="136292"/>
                      <a:pt x="131567" y="145467"/>
                    </a:cubicBezTo>
                    <a:cubicBezTo>
                      <a:pt x="128509" y="154642"/>
                      <a:pt x="139213" y="155406"/>
                      <a:pt x="134626" y="159229"/>
                    </a:cubicBezTo>
                    <a:cubicBezTo>
                      <a:pt x="130038" y="163817"/>
                      <a:pt x="131567" y="174521"/>
                      <a:pt x="131567" y="191342"/>
                    </a:cubicBezTo>
                    <a:cubicBezTo>
                      <a:pt x="131567" y="208927"/>
                      <a:pt x="120863" y="237981"/>
                      <a:pt x="120098" y="246392"/>
                    </a:cubicBezTo>
                    <a:cubicBezTo>
                      <a:pt x="119334" y="255566"/>
                      <a:pt x="112453" y="261683"/>
                      <a:pt x="113217" y="271623"/>
                    </a:cubicBezTo>
                    <a:cubicBezTo>
                      <a:pt x="113982" y="281562"/>
                      <a:pt x="107865" y="287679"/>
                      <a:pt x="101749" y="292266"/>
                    </a:cubicBezTo>
                    <a:cubicBezTo>
                      <a:pt x="95632" y="296854"/>
                      <a:pt x="111688" y="312910"/>
                      <a:pt x="110924" y="321320"/>
                    </a:cubicBezTo>
                    <a:cubicBezTo>
                      <a:pt x="110159" y="329731"/>
                      <a:pt x="98690" y="333554"/>
                      <a:pt x="101749" y="347316"/>
                    </a:cubicBezTo>
                    <a:cubicBezTo>
                      <a:pt x="105571" y="364902"/>
                      <a:pt x="101749" y="394720"/>
                      <a:pt x="101749" y="400837"/>
                    </a:cubicBezTo>
                    <a:cubicBezTo>
                      <a:pt x="101749" y="406954"/>
                      <a:pt x="94867" y="406189"/>
                      <a:pt x="96397" y="417658"/>
                    </a:cubicBezTo>
                    <a:cubicBezTo>
                      <a:pt x="97926" y="429126"/>
                      <a:pt x="89515" y="431420"/>
                      <a:pt x="87222" y="447476"/>
                    </a:cubicBezTo>
                    <a:cubicBezTo>
                      <a:pt x="85692" y="463533"/>
                      <a:pt x="72695" y="486470"/>
                      <a:pt x="68107" y="499468"/>
                    </a:cubicBezTo>
                    <a:cubicBezTo>
                      <a:pt x="62755" y="511701"/>
                      <a:pt x="62755" y="518582"/>
                      <a:pt x="56638" y="518582"/>
                    </a:cubicBezTo>
                    <a:cubicBezTo>
                      <a:pt x="49757" y="518582"/>
                      <a:pt x="48228" y="525464"/>
                      <a:pt x="53580" y="536168"/>
                    </a:cubicBezTo>
                    <a:cubicBezTo>
                      <a:pt x="58932" y="546872"/>
                      <a:pt x="50522" y="556047"/>
                      <a:pt x="56638" y="566751"/>
                    </a:cubicBezTo>
                    <a:cubicBezTo>
                      <a:pt x="63519" y="577455"/>
                      <a:pt x="61226" y="581278"/>
                      <a:pt x="57403" y="591218"/>
                    </a:cubicBezTo>
                    <a:cubicBezTo>
                      <a:pt x="54345" y="601157"/>
                      <a:pt x="49757" y="601922"/>
                      <a:pt x="49757" y="611861"/>
                    </a:cubicBezTo>
                    <a:cubicBezTo>
                      <a:pt x="49757" y="621801"/>
                      <a:pt x="42111" y="629447"/>
                      <a:pt x="46699" y="640151"/>
                    </a:cubicBezTo>
                    <a:cubicBezTo>
                      <a:pt x="51286" y="650855"/>
                      <a:pt x="49757" y="654678"/>
                      <a:pt x="44405" y="654678"/>
                    </a:cubicBezTo>
                    <a:cubicBezTo>
                      <a:pt x="39053" y="654678"/>
                      <a:pt x="35994" y="663088"/>
                      <a:pt x="33701" y="680674"/>
                    </a:cubicBezTo>
                    <a:cubicBezTo>
                      <a:pt x="31407" y="698259"/>
                      <a:pt x="32172" y="698259"/>
                      <a:pt x="45170" y="696730"/>
                    </a:cubicBezTo>
                    <a:cubicBezTo>
                      <a:pt x="58168" y="695965"/>
                      <a:pt x="48228" y="653149"/>
                      <a:pt x="56638" y="653149"/>
                    </a:cubicBezTo>
                    <a:cubicBezTo>
                      <a:pt x="65049" y="653149"/>
                      <a:pt x="57403" y="646267"/>
                      <a:pt x="65813" y="643974"/>
                    </a:cubicBezTo>
                    <a:cubicBezTo>
                      <a:pt x="74224" y="641680"/>
                      <a:pt x="66578" y="651620"/>
                      <a:pt x="72695" y="653149"/>
                    </a:cubicBezTo>
                    <a:cubicBezTo>
                      <a:pt x="78046" y="654678"/>
                      <a:pt x="81869" y="659265"/>
                      <a:pt x="74224" y="663853"/>
                    </a:cubicBezTo>
                    <a:cubicBezTo>
                      <a:pt x="66578" y="668440"/>
                      <a:pt x="75753" y="678380"/>
                      <a:pt x="71930" y="684497"/>
                    </a:cubicBezTo>
                    <a:cubicBezTo>
                      <a:pt x="68107" y="690613"/>
                      <a:pt x="62755" y="696730"/>
                      <a:pt x="65813" y="703611"/>
                    </a:cubicBezTo>
                    <a:cubicBezTo>
                      <a:pt x="68872" y="710492"/>
                      <a:pt x="61990" y="709728"/>
                      <a:pt x="61226" y="718903"/>
                    </a:cubicBezTo>
                    <a:cubicBezTo>
                      <a:pt x="60461" y="728078"/>
                      <a:pt x="66578" y="728842"/>
                      <a:pt x="61990" y="730371"/>
                    </a:cubicBezTo>
                    <a:cubicBezTo>
                      <a:pt x="58168" y="732665"/>
                      <a:pt x="67342" y="739546"/>
                      <a:pt x="61226" y="740311"/>
                    </a:cubicBezTo>
                    <a:cubicBezTo>
                      <a:pt x="55874" y="741076"/>
                      <a:pt x="58932" y="748722"/>
                      <a:pt x="61990" y="754838"/>
                    </a:cubicBezTo>
                    <a:cubicBezTo>
                      <a:pt x="65049" y="760955"/>
                      <a:pt x="55109" y="757132"/>
                      <a:pt x="48992" y="761719"/>
                    </a:cubicBezTo>
                    <a:cubicBezTo>
                      <a:pt x="43640" y="766307"/>
                      <a:pt x="54345" y="771659"/>
                      <a:pt x="51286" y="777776"/>
                    </a:cubicBezTo>
                    <a:cubicBezTo>
                      <a:pt x="48228" y="783892"/>
                      <a:pt x="39053" y="774717"/>
                      <a:pt x="35230" y="771659"/>
                    </a:cubicBezTo>
                    <a:cubicBezTo>
                      <a:pt x="31407" y="768600"/>
                      <a:pt x="41347" y="761719"/>
                      <a:pt x="46699" y="755603"/>
                    </a:cubicBezTo>
                    <a:cubicBezTo>
                      <a:pt x="52051" y="749486"/>
                      <a:pt x="41347" y="734959"/>
                      <a:pt x="33701" y="738017"/>
                    </a:cubicBezTo>
                    <a:cubicBezTo>
                      <a:pt x="25290" y="741076"/>
                      <a:pt x="42111" y="750250"/>
                      <a:pt x="42111" y="757132"/>
                    </a:cubicBezTo>
                    <a:cubicBezTo>
                      <a:pt x="42111" y="764013"/>
                      <a:pt x="28349" y="755603"/>
                      <a:pt x="29113" y="763248"/>
                    </a:cubicBezTo>
                    <a:cubicBezTo>
                      <a:pt x="29878" y="770894"/>
                      <a:pt x="19938" y="767836"/>
                      <a:pt x="14586" y="773188"/>
                    </a:cubicBezTo>
                    <a:cubicBezTo>
                      <a:pt x="9234" y="778540"/>
                      <a:pt x="21467" y="783128"/>
                      <a:pt x="15351" y="784657"/>
                    </a:cubicBezTo>
                    <a:cubicBezTo>
                      <a:pt x="9999" y="786186"/>
                      <a:pt x="59" y="793832"/>
                      <a:pt x="59" y="799184"/>
                    </a:cubicBezTo>
                    <a:cubicBezTo>
                      <a:pt x="-705" y="804536"/>
                      <a:pt x="6176" y="805300"/>
                      <a:pt x="6176" y="799948"/>
                    </a:cubicBezTo>
                    <a:cubicBezTo>
                      <a:pt x="6176" y="794596"/>
                      <a:pt x="15351" y="793067"/>
                      <a:pt x="17645" y="799948"/>
                    </a:cubicBezTo>
                    <a:cubicBezTo>
                      <a:pt x="20703" y="806830"/>
                      <a:pt x="24526" y="799948"/>
                      <a:pt x="32172" y="801477"/>
                    </a:cubicBezTo>
                    <a:cubicBezTo>
                      <a:pt x="39817" y="803007"/>
                      <a:pt x="39053" y="814475"/>
                      <a:pt x="34465" y="813711"/>
                    </a:cubicBezTo>
                    <a:cubicBezTo>
                      <a:pt x="29878" y="812946"/>
                      <a:pt x="25290" y="820592"/>
                      <a:pt x="26820" y="829003"/>
                    </a:cubicBezTo>
                    <a:cubicBezTo>
                      <a:pt x="27584" y="837413"/>
                      <a:pt x="43640" y="829003"/>
                      <a:pt x="50522" y="831296"/>
                    </a:cubicBezTo>
                    <a:cubicBezTo>
                      <a:pt x="57403" y="833590"/>
                      <a:pt x="55109" y="845059"/>
                      <a:pt x="51286" y="841236"/>
                    </a:cubicBezTo>
                    <a:cubicBezTo>
                      <a:pt x="47463" y="837413"/>
                      <a:pt x="38288" y="831296"/>
                      <a:pt x="34465" y="837413"/>
                    </a:cubicBezTo>
                    <a:cubicBezTo>
                      <a:pt x="30643" y="843529"/>
                      <a:pt x="24526" y="840471"/>
                      <a:pt x="19174" y="838177"/>
                    </a:cubicBezTo>
                    <a:cubicBezTo>
                      <a:pt x="13822" y="835884"/>
                      <a:pt x="-3764" y="847352"/>
                      <a:pt x="2353" y="851940"/>
                    </a:cubicBezTo>
                    <a:cubicBezTo>
                      <a:pt x="8470" y="856527"/>
                      <a:pt x="7705" y="863409"/>
                      <a:pt x="11528" y="862644"/>
                    </a:cubicBezTo>
                    <a:cubicBezTo>
                      <a:pt x="15351" y="861879"/>
                      <a:pt x="21467" y="859586"/>
                      <a:pt x="23761" y="854998"/>
                    </a:cubicBezTo>
                    <a:cubicBezTo>
                      <a:pt x="26055" y="850411"/>
                      <a:pt x="33701" y="846588"/>
                      <a:pt x="34465" y="855763"/>
                    </a:cubicBezTo>
                    <a:cubicBezTo>
                      <a:pt x="35230" y="865702"/>
                      <a:pt x="23761" y="860350"/>
                      <a:pt x="21467" y="865702"/>
                    </a:cubicBezTo>
                    <a:cubicBezTo>
                      <a:pt x="19174" y="871055"/>
                      <a:pt x="14586" y="875642"/>
                      <a:pt x="8470" y="880229"/>
                    </a:cubicBezTo>
                    <a:cubicBezTo>
                      <a:pt x="1588" y="884817"/>
                      <a:pt x="8470" y="893227"/>
                      <a:pt x="13822" y="890169"/>
                    </a:cubicBezTo>
                    <a:cubicBezTo>
                      <a:pt x="19174" y="887111"/>
                      <a:pt x="12293" y="896286"/>
                      <a:pt x="19938" y="897815"/>
                    </a:cubicBezTo>
                    <a:cubicBezTo>
                      <a:pt x="26820" y="898579"/>
                      <a:pt x="29113" y="893227"/>
                      <a:pt x="27584" y="887875"/>
                    </a:cubicBezTo>
                    <a:cubicBezTo>
                      <a:pt x="26055" y="882523"/>
                      <a:pt x="31407" y="871055"/>
                      <a:pt x="38288" y="876406"/>
                    </a:cubicBezTo>
                    <a:cubicBezTo>
                      <a:pt x="45170" y="882523"/>
                      <a:pt x="35230" y="887875"/>
                      <a:pt x="35230" y="893992"/>
                    </a:cubicBezTo>
                    <a:cubicBezTo>
                      <a:pt x="35230" y="899344"/>
                      <a:pt x="31407" y="906225"/>
                      <a:pt x="31407" y="912342"/>
                    </a:cubicBezTo>
                    <a:cubicBezTo>
                      <a:pt x="31407" y="918458"/>
                      <a:pt x="24526" y="915400"/>
                      <a:pt x="24526" y="921517"/>
                    </a:cubicBezTo>
                    <a:cubicBezTo>
                      <a:pt x="25290" y="927633"/>
                      <a:pt x="9234" y="923810"/>
                      <a:pt x="16116" y="927633"/>
                    </a:cubicBezTo>
                    <a:cubicBezTo>
                      <a:pt x="22997" y="932221"/>
                      <a:pt x="11528" y="937573"/>
                      <a:pt x="15351" y="942161"/>
                    </a:cubicBezTo>
                    <a:cubicBezTo>
                      <a:pt x="19174" y="946748"/>
                      <a:pt x="22232" y="936044"/>
                      <a:pt x="28349" y="938338"/>
                    </a:cubicBezTo>
                    <a:cubicBezTo>
                      <a:pt x="34465" y="940631"/>
                      <a:pt x="33701" y="942161"/>
                      <a:pt x="41347" y="939102"/>
                    </a:cubicBezTo>
                    <a:cubicBezTo>
                      <a:pt x="48992" y="936044"/>
                      <a:pt x="53580" y="945219"/>
                      <a:pt x="46699" y="947513"/>
                    </a:cubicBezTo>
                    <a:cubicBezTo>
                      <a:pt x="39817" y="949806"/>
                      <a:pt x="31407" y="957452"/>
                      <a:pt x="35230" y="958981"/>
                    </a:cubicBezTo>
                    <a:cubicBezTo>
                      <a:pt x="38288" y="959746"/>
                      <a:pt x="48228" y="953629"/>
                      <a:pt x="50522" y="960510"/>
                    </a:cubicBezTo>
                    <a:cubicBezTo>
                      <a:pt x="52815" y="967392"/>
                      <a:pt x="58168" y="965098"/>
                      <a:pt x="58932" y="957452"/>
                    </a:cubicBezTo>
                    <a:cubicBezTo>
                      <a:pt x="59697" y="949806"/>
                      <a:pt x="72695" y="956687"/>
                      <a:pt x="74988" y="962804"/>
                    </a:cubicBezTo>
                    <a:cubicBezTo>
                      <a:pt x="77282" y="968921"/>
                      <a:pt x="61226" y="972744"/>
                      <a:pt x="52815" y="971215"/>
                    </a:cubicBezTo>
                    <a:cubicBezTo>
                      <a:pt x="44405" y="969685"/>
                      <a:pt x="39817" y="978860"/>
                      <a:pt x="45934" y="985742"/>
                    </a:cubicBezTo>
                    <a:cubicBezTo>
                      <a:pt x="51286" y="992623"/>
                      <a:pt x="58168" y="985742"/>
                      <a:pt x="64284" y="979625"/>
                    </a:cubicBezTo>
                    <a:cubicBezTo>
                      <a:pt x="70401" y="973508"/>
                      <a:pt x="100219" y="975037"/>
                      <a:pt x="102513" y="981919"/>
                    </a:cubicBezTo>
                    <a:cubicBezTo>
                      <a:pt x="104807" y="988035"/>
                      <a:pt x="88751" y="982683"/>
                      <a:pt x="87222" y="986506"/>
                    </a:cubicBezTo>
                    <a:cubicBezTo>
                      <a:pt x="85692" y="990329"/>
                      <a:pt x="73459" y="993388"/>
                      <a:pt x="71930" y="989565"/>
                    </a:cubicBezTo>
                    <a:cubicBezTo>
                      <a:pt x="70401" y="984977"/>
                      <a:pt x="58932" y="991093"/>
                      <a:pt x="58168" y="997975"/>
                    </a:cubicBezTo>
                    <a:cubicBezTo>
                      <a:pt x="57403" y="1004856"/>
                      <a:pt x="48992" y="1004856"/>
                      <a:pt x="58932" y="1007914"/>
                    </a:cubicBezTo>
                    <a:cubicBezTo>
                      <a:pt x="68872" y="1010973"/>
                      <a:pt x="65813" y="997975"/>
                      <a:pt x="81869" y="998739"/>
                    </a:cubicBezTo>
                    <a:cubicBezTo>
                      <a:pt x="97161" y="999504"/>
                      <a:pt x="105571" y="984977"/>
                      <a:pt x="110159" y="993388"/>
                    </a:cubicBezTo>
                    <a:cubicBezTo>
                      <a:pt x="114746" y="1001798"/>
                      <a:pt x="97161" y="1008679"/>
                      <a:pt x="91044" y="1003327"/>
                    </a:cubicBezTo>
                    <a:cubicBezTo>
                      <a:pt x="84928" y="997975"/>
                      <a:pt x="78046" y="1007150"/>
                      <a:pt x="78046" y="1014796"/>
                    </a:cubicBezTo>
                    <a:cubicBezTo>
                      <a:pt x="78811" y="1023206"/>
                      <a:pt x="60461" y="1012502"/>
                      <a:pt x="51286" y="1011737"/>
                    </a:cubicBezTo>
                    <a:cubicBezTo>
                      <a:pt x="42111" y="1010973"/>
                      <a:pt x="45934" y="1020148"/>
                      <a:pt x="54345" y="1027794"/>
                    </a:cubicBezTo>
                    <a:cubicBezTo>
                      <a:pt x="61990" y="1036204"/>
                      <a:pt x="66578" y="1027029"/>
                      <a:pt x="75753" y="1032381"/>
                    </a:cubicBezTo>
                    <a:cubicBezTo>
                      <a:pt x="84928" y="1038498"/>
                      <a:pt x="84928" y="1044614"/>
                      <a:pt x="91809" y="1038498"/>
                    </a:cubicBezTo>
                    <a:cubicBezTo>
                      <a:pt x="98690" y="1032381"/>
                      <a:pt x="91809" y="1033145"/>
                      <a:pt x="87222" y="1030087"/>
                    </a:cubicBezTo>
                    <a:cubicBezTo>
                      <a:pt x="82634" y="1027029"/>
                      <a:pt x="86457" y="1018619"/>
                      <a:pt x="97161" y="1023206"/>
                    </a:cubicBezTo>
                    <a:cubicBezTo>
                      <a:pt x="107865" y="1027794"/>
                      <a:pt x="120098" y="1018619"/>
                      <a:pt x="116276" y="1006385"/>
                    </a:cubicBezTo>
                    <a:cubicBezTo>
                      <a:pt x="113217" y="993388"/>
                      <a:pt x="125451" y="987271"/>
                      <a:pt x="138449" y="983448"/>
                    </a:cubicBezTo>
                    <a:cubicBezTo>
                      <a:pt x="151446" y="978860"/>
                      <a:pt x="144565" y="991858"/>
                      <a:pt x="135390" y="994916"/>
                    </a:cubicBezTo>
                    <a:cubicBezTo>
                      <a:pt x="126215" y="998739"/>
                      <a:pt x="123921" y="1001033"/>
                      <a:pt x="131567" y="1008679"/>
                    </a:cubicBezTo>
                    <a:cubicBezTo>
                      <a:pt x="138449" y="1016325"/>
                      <a:pt x="148388" y="1004091"/>
                      <a:pt x="154505" y="1009444"/>
                    </a:cubicBezTo>
                    <a:cubicBezTo>
                      <a:pt x="160621" y="1015560"/>
                      <a:pt x="143036" y="1014031"/>
                      <a:pt x="140742" y="1020148"/>
                    </a:cubicBezTo>
                    <a:cubicBezTo>
                      <a:pt x="137684" y="1026264"/>
                      <a:pt x="151446" y="1033145"/>
                      <a:pt x="141507" y="1036968"/>
                    </a:cubicBezTo>
                    <a:cubicBezTo>
                      <a:pt x="132332" y="1041556"/>
                      <a:pt x="136155" y="1019383"/>
                      <a:pt x="130803" y="1017089"/>
                    </a:cubicBezTo>
                    <a:cubicBezTo>
                      <a:pt x="125451" y="1014796"/>
                      <a:pt x="120098" y="1020148"/>
                      <a:pt x="125451" y="1032381"/>
                    </a:cubicBezTo>
                    <a:cubicBezTo>
                      <a:pt x="130803" y="1044614"/>
                      <a:pt x="118569" y="1033910"/>
                      <a:pt x="113217" y="1027794"/>
                    </a:cubicBezTo>
                    <a:cubicBezTo>
                      <a:pt x="107865" y="1021677"/>
                      <a:pt x="100219" y="1030852"/>
                      <a:pt x="106336" y="1036968"/>
                    </a:cubicBezTo>
                    <a:cubicBezTo>
                      <a:pt x="113217" y="1043085"/>
                      <a:pt x="93338" y="1036204"/>
                      <a:pt x="93338" y="1046908"/>
                    </a:cubicBezTo>
                    <a:cubicBezTo>
                      <a:pt x="93338" y="1056848"/>
                      <a:pt x="101749" y="1048437"/>
                      <a:pt x="111688" y="1050731"/>
                    </a:cubicBezTo>
                    <a:cubicBezTo>
                      <a:pt x="121628" y="1053025"/>
                      <a:pt x="117040" y="1066787"/>
                      <a:pt x="124686" y="1072139"/>
                    </a:cubicBezTo>
                    <a:cubicBezTo>
                      <a:pt x="131567" y="1077492"/>
                      <a:pt x="125451" y="1054554"/>
                      <a:pt x="133861" y="1053025"/>
                    </a:cubicBezTo>
                    <a:cubicBezTo>
                      <a:pt x="141507" y="1051496"/>
                      <a:pt x="134626" y="1070610"/>
                      <a:pt x="151446" y="1075962"/>
                    </a:cubicBezTo>
                    <a:cubicBezTo>
                      <a:pt x="169032" y="1081314"/>
                      <a:pt x="152211" y="1072904"/>
                      <a:pt x="160621" y="1067552"/>
                    </a:cubicBezTo>
                    <a:cubicBezTo>
                      <a:pt x="168267" y="1062200"/>
                      <a:pt x="178207" y="1083608"/>
                      <a:pt x="186617" y="1085902"/>
                    </a:cubicBezTo>
                    <a:cubicBezTo>
                      <a:pt x="195027" y="1088195"/>
                      <a:pt x="189675" y="1075962"/>
                      <a:pt x="183559" y="1069846"/>
                    </a:cubicBezTo>
                    <a:cubicBezTo>
                      <a:pt x="177442" y="1063729"/>
                      <a:pt x="189675" y="1067552"/>
                      <a:pt x="198086" y="1069846"/>
                    </a:cubicBezTo>
                    <a:cubicBezTo>
                      <a:pt x="206496" y="1072904"/>
                      <a:pt x="213377" y="1073669"/>
                      <a:pt x="214907" y="1067552"/>
                    </a:cubicBezTo>
                    <a:cubicBezTo>
                      <a:pt x="215671" y="1065258"/>
                      <a:pt x="217200" y="1065258"/>
                      <a:pt x="218730" y="1066023"/>
                    </a:cubicBezTo>
                    <a:cubicBezTo>
                      <a:pt x="210319" y="1060671"/>
                      <a:pt x="180501" y="1064494"/>
                      <a:pt x="176678" y="1063729"/>
                    </a:cubicBezTo>
                    <a:cubicBezTo>
                      <a:pt x="172855" y="1062964"/>
                      <a:pt x="175913" y="998739"/>
                      <a:pt x="176678" y="983448"/>
                    </a:cubicBezTo>
                    <a:cubicBezTo>
                      <a:pt x="175913" y="983448"/>
                      <a:pt x="175148" y="983448"/>
                      <a:pt x="175148" y="983448"/>
                    </a:cubicBezTo>
                    <a:cubicBezTo>
                      <a:pt x="168267" y="983448"/>
                      <a:pt x="151446" y="984977"/>
                      <a:pt x="154505" y="974273"/>
                    </a:cubicBezTo>
                    <a:cubicBezTo>
                      <a:pt x="155269" y="972744"/>
                      <a:pt x="156034" y="971215"/>
                      <a:pt x="157563" y="970450"/>
                    </a:cubicBezTo>
                    <a:cubicBezTo>
                      <a:pt x="154505" y="967392"/>
                      <a:pt x="149917" y="964333"/>
                      <a:pt x="143800" y="962804"/>
                    </a:cubicBezTo>
                    <a:cubicBezTo>
                      <a:pt x="133861" y="967392"/>
                      <a:pt x="107101" y="970450"/>
                      <a:pt x="100984" y="97121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15569" y="4829503"/>
              <a:ext cx="216582" cy="214532"/>
              <a:chOff x="4015569" y="4829503"/>
              <a:chExt cx="216582" cy="214532"/>
            </a:xfrm>
            <a:solidFill>
              <a:srgbClr val="868889"/>
            </a:solidFill>
          </p:grpSpPr>
          <p:sp>
            <p:nvSpPr>
              <p:cNvPr id="214" name="Vrije vorm: vorm 213">
                <a:extLst>
                  <a:ext uri="{FF2B5EF4-FFF2-40B4-BE49-F238E27FC236}">
                    <a16:creationId xmlns:a16="http://schemas.microsoft.com/office/drawing/2014/main" id="{3C6EBDF4-DE69-40BB-B59E-FAFB3A2C8505}"/>
                  </a:ext>
                </a:extLst>
              </p:cNvPr>
              <p:cNvSpPr/>
              <p:nvPr/>
            </p:nvSpPr>
            <p:spPr>
              <a:xfrm>
                <a:off x="4015569" y="4829503"/>
                <a:ext cx="216582" cy="214532"/>
              </a:xfrm>
              <a:custGeom>
                <a:avLst/>
                <a:gdLst>
                  <a:gd name="connsiteX0" fmla="*/ 213318 w 216582"/>
                  <a:gd name="connsiteY0" fmla="*/ 116279 h 214532"/>
                  <a:gd name="connsiteX1" fmla="*/ 192674 w 216582"/>
                  <a:gd name="connsiteY1" fmla="*/ 120866 h 214532"/>
                  <a:gd name="connsiteX2" fmla="*/ 180441 w 216582"/>
                  <a:gd name="connsiteY2" fmla="*/ 94106 h 214532"/>
                  <a:gd name="connsiteX3" fmla="*/ 162856 w 216582"/>
                  <a:gd name="connsiteY3" fmla="*/ 73462 h 214532"/>
                  <a:gd name="connsiteX4" fmla="*/ 141448 w 216582"/>
                  <a:gd name="connsiteY4" fmla="*/ 71168 h 214532"/>
                  <a:gd name="connsiteX5" fmla="*/ 128450 w 216582"/>
                  <a:gd name="connsiteY5" fmla="*/ 51289 h 214532"/>
                  <a:gd name="connsiteX6" fmla="*/ 123862 w 216582"/>
                  <a:gd name="connsiteY6" fmla="*/ 21471 h 214532"/>
                  <a:gd name="connsiteX7" fmla="*/ 123098 w 216582"/>
                  <a:gd name="connsiteY7" fmla="*/ 8473 h 214532"/>
                  <a:gd name="connsiteX8" fmla="*/ 118510 w 216582"/>
                  <a:gd name="connsiteY8" fmla="*/ 10002 h 214532"/>
                  <a:gd name="connsiteX9" fmla="*/ 94808 w 216582"/>
                  <a:gd name="connsiteY9" fmla="*/ 62 h 214532"/>
                  <a:gd name="connsiteX10" fmla="*/ 65754 w 216582"/>
                  <a:gd name="connsiteY10" fmla="*/ 3121 h 214532"/>
                  <a:gd name="connsiteX11" fmla="*/ 35171 w 216582"/>
                  <a:gd name="connsiteY11" fmla="*/ 8473 h 214532"/>
                  <a:gd name="connsiteX12" fmla="*/ 16056 w 216582"/>
                  <a:gd name="connsiteY12" fmla="*/ 31410 h 214532"/>
                  <a:gd name="connsiteX13" fmla="*/ 8410 w 216582"/>
                  <a:gd name="connsiteY13" fmla="*/ 68875 h 214532"/>
                  <a:gd name="connsiteX14" fmla="*/ 0 w 216582"/>
                  <a:gd name="connsiteY14" fmla="*/ 68875 h 214532"/>
                  <a:gd name="connsiteX15" fmla="*/ 34406 w 216582"/>
                  <a:gd name="connsiteY15" fmla="*/ 103281 h 214532"/>
                  <a:gd name="connsiteX16" fmla="*/ 61931 w 216582"/>
                  <a:gd name="connsiteY16" fmla="*/ 120102 h 214532"/>
                  <a:gd name="connsiteX17" fmla="*/ 89456 w 216582"/>
                  <a:gd name="connsiteY17" fmla="*/ 133864 h 214532"/>
                  <a:gd name="connsiteX18" fmla="*/ 136095 w 216582"/>
                  <a:gd name="connsiteY18" fmla="*/ 156802 h 214532"/>
                  <a:gd name="connsiteX19" fmla="*/ 116216 w 216582"/>
                  <a:gd name="connsiteY19" fmla="*/ 189678 h 214532"/>
                  <a:gd name="connsiteX20" fmla="*/ 107806 w 216582"/>
                  <a:gd name="connsiteY20" fmla="*/ 205735 h 214532"/>
                  <a:gd name="connsiteX21" fmla="*/ 130743 w 216582"/>
                  <a:gd name="connsiteY21" fmla="*/ 211087 h 214532"/>
                  <a:gd name="connsiteX22" fmla="*/ 154445 w 216582"/>
                  <a:gd name="connsiteY22" fmla="*/ 213381 h 214532"/>
                  <a:gd name="connsiteX23" fmla="*/ 175854 w 216582"/>
                  <a:gd name="connsiteY23" fmla="*/ 208793 h 214532"/>
                  <a:gd name="connsiteX24" fmla="*/ 195733 w 216582"/>
                  <a:gd name="connsiteY24" fmla="*/ 199618 h 214532"/>
                  <a:gd name="connsiteX25" fmla="*/ 208731 w 216582"/>
                  <a:gd name="connsiteY25" fmla="*/ 163683 h 214532"/>
                  <a:gd name="connsiteX26" fmla="*/ 213318 w 216582"/>
                  <a:gd name="connsiteY26" fmla="*/ 116279 h 21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6582" h="214532">
                    <a:moveTo>
                      <a:pt x="213318" y="116279"/>
                    </a:moveTo>
                    <a:cubicBezTo>
                      <a:pt x="204143" y="111691"/>
                      <a:pt x="194968" y="120866"/>
                      <a:pt x="192674" y="120866"/>
                    </a:cubicBezTo>
                    <a:cubicBezTo>
                      <a:pt x="189616" y="120866"/>
                      <a:pt x="182735" y="101752"/>
                      <a:pt x="180441" y="94106"/>
                    </a:cubicBezTo>
                    <a:cubicBezTo>
                      <a:pt x="178147" y="86460"/>
                      <a:pt x="168972" y="70404"/>
                      <a:pt x="162856" y="73462"/>
                    </a:cubicBezTo>
                    <a:cubicBezTo>
                      <a:pt x="156739" y="77285"/>
                      <a:pt x="158268" y="71933"/>
                      <a:pt x="141448" y="71168"/>
                    </a:cubicBezTo>
                    <a:cubicBezTo>
                      <a:pt x="123862" y="70404"/>
                      <a:pt x="124627" y="67345"/>
                      <a:pt x="128450" y="51289"/>
                    </a:cubicBezTo>
                    <a:cubicBezTo>
                      <a:pt x="132272" y="35233"/>
                      <a:pt x="116981" y="25294"/>
                      <a:pt x="123862" y="21471"/>
                    </a:cubicBezTo>
                    <a:cubicBezTo>
                      <a:pt x="129214" y="18412"/>
                      <a:pt x="128450" y="15354"/>
                      <a:pt x="123098" y="8473"/>
                    </a:cubicBezTo>
                    <a:cubicBezTo>
                      <a:pt x="121568" y="9237"/>
                      <a:pt x="120039" y="10002"/>
                      <a:pt x="118510" y="10002"/>
                    </a:cubicBezTo>
                    <a:cubicBezTo>
                      <a:pt x="112393" y="10002"/>
                      <a:pt x="105512" y="62"/>
                      <a:pt x="94808" y="62"/>
                    </a:cubicBezTo>
                    <a:cubicBezTo>
                      <a:pt x="84104" y="62"/>
                      <a:pt x="73400" y="-702"/>
                      <a:pt x="65754" y="3121"/>
                    </a:cubicBezTo>
                    <a:cubicBezTo>
                      <a:pt x="58108" y="6944"/>
                      <a:pt x="44346" y="2356"/>
                      <a:pt x="35171" y="8473"/>
                    </a:cubicBezTo>
                    <a:cubicBezTo>
                      <a:pt x="25996" y="14589"/>
                      <a:pt x="15292" y="26058"/>
                      <a:pt x="16056" y="31410"/>
                    </a:cubicBezTo>
                    <a:cubicBezTo>
                      <a:pt x="16821" y="36762"/>
                      <a:pt x="12998" y="67345"/>
                      <a:pt x="8410" y="68875"/>
                    </a:cubicBezTo>
                    <a:cubicBezTo>
                      <a:pt x="6881" y="69639"/>
                      <a:pt x="3823" y="68875"/>
                      <a:pt x="0" y="68875"/>
                    </a:cubicBezTo>
                    <a:cubicBezTo>
                      <a:pt x="6117" y="78814"/>
                      <a:pt x="23702" y="96399"/>
                      <a:pt x="34406" y="103281"/>
                    </a:cubicBezTo>
                    <a:cubicBezTo>
                      <a:pt x="48169" y="110927"/>
                      <a:pt x="47404" y="118573"/>
                      <a:pt x="61931" y="120102"/>
                    </a:cubicBezTo>
                    <a:cubicBezTo>
                      <a:pt x="77223" y="121631"/>
                      <a:pt x="84104" y="127747"/>
                      <a:pt x="89456" y="133864"/>
                    </a:cubicBezTo>
                    <a:cubicBezTo>
                      <a:pt x="94808" y="140745"/>
                      <a:pt x="133037" y="151449"/>
                      <a:pt x="136095" y="156802"/>
                    </a:cubicBezTo>
                    <a:cubicBezTo>
                      <a:pt x="139154" y="162154"/>
                      <a:pt x="116216" y="176681"/>
                      <a:pt x="116216" y="189678"/>
                    </a:cubicBezTo>
                    <a:cubicBezTo>
                      <a:pt x="116216" y="202676"/>
                      <a:pt x="107806" y="201147"/>
                      <a:pt x="107806" y="205735"/>
                    </a:cubicBezTo>
                    <a:cubicBezTo>
                      <a:pt x="107806" y="210322"/>
                      <a:pt x="125391" y="207264"/>
                      <a:pt x="130743" y="211087"/>
                    </a:cubicBezTo>
                    <a:cubicBezTo>
                      <a:pt x="136860" y="214910"/>
                      <a:pt x="147564" y="208793"/>
                      <a:pt x="154445" y="213381"/>
                    </a:cubicBezTo>
                    <a:cubicBezTo>
                      <a:pt x="162091" y="217968"/>
                      <a:pt x="170501" y="207264"/>
                      <a:pt x="175854" y="208793"/>
                    </a:cubicBezTo>
                    <a:cubicBezTo>
                      <a:pt x="181970" y="210322"/>
                      <a:pt x="188087" y="198854"/>
                      <a:pt x="195733" y="199618"/>
                    </a:cubicBezTo>
                    <a:cubicBezTo>
                      <a:pt x="203379" y="200383"/>
                      <a:pt x="210260" y="174387"/>
                      <a:pt x="208731" y="163683"/>
                    </a:cubicBezTo>
                    <a:cubicBezTo>
                      <a:pt x="209495" y="152214"/>
                      <a:pt x="222493" y="120866"/>
                      <a:pt x="213318" y="11627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5" name="Vrije vorm: vorm 214">
                <a:extLst>
                  <a:ext uri="{FF2B5EF4-FFF2-40B4-BE49-F238E27FC236}">
                    <a16:creationId xmlns:a16="http://schemas.microsoft.com/office/drawing/2014/main" id="{C97CBD1D-5685-4C1E-A819-0F0867EDA99F}"/>
                  </a:ext>
                </a:extLst>
              </p:cNvPr>
              <p:cNvSpPr/>
              <p:nvPr/>
            </p:nvSpPr>
            <p:spPr>
              <a:xfrm>
                <a:off x="4015569" y="4829503"/>
                <a:ext cx="216582" cy="214532"/>
              </a:xfrm>
              <a:custGeom>
                <a:avLst/>
                <a:gdLst>
                  <a:gd name="connsiteX0" fmla="*/ 213318 w 216582"/>
                  <a:gd name="connsiteY0" fmla="*/ 116279 h 214532"/>
                  <a:gd name="connsiteX1" fmla="*/ 192674 w 216582"/>
                  <a:gd name="connsiteY1" fmla="*/ 120866 h 214532"/>
                  <a:gd name="connsiteX2" fmla="*/ 180441 w 216582"/>
                  <a:gd name="connsiteY2" fmla="*/ 94106 h 214532"/>
                  <a:gd name="connsiteX3" fmla="*/ 162856 w 216582"/>
                  <a:gd name="connsiteY3" fmla="*/ 73462 h 214532"/>
                  <a:gd name="connsiteX4" fmla="*/ 141448 w 216582"/>
                  <a:gd name="connsiteY4" fmla="*/ 71168 h 214532"/>
                  <a:gd name="connsiteX5" fmla="*/ 128450 w 216582"/>
                  <a:gd name="connsiteY5" fmla="*/ 51289 h 214532"/>
                  <a:gd name="connsiteX6" fmla="*/ 123862 w 216582"/>
                  <a:gd name="connsiteY6" fmla="*/ 21471 h 214532"/>
                  <a:gd name="connsiteX7" fmla="*/ 123098 w 216582"/>
                  <a:gd name="connsiteY7" fmla="*/ 8473 h 214532"/>
                  <a:gd name="connsiteX8" fmla="*/ 118510 w 216582"/>
                  <a:gd name="connsiteY8" fmla="*/ 10002 h 214532"/>
                  <a:gd name="connsiteX9" fmla="*/ 94808 w 216582"/>
                  <a:gd name="connsiteY9" fmla="*/ 62 h 214532"/>
                  <a:gd name="connsiteX10" fmla="*/ 65754 w 216582"/>
                  <a:gd name="connsiteY10" fmla="*/ 3121 h 214532"/>
                  <a:gd name="connsiteX11" fmla="*/ 35171 w 216582"/>
                  <a:gd name="connsiteY11" fmla="*/ 8473 h 214532"/>
                  <a:gd name="connsiteX12" fmla="*/ 16056 w 216582"/>
                  <a:gd name="connsiteY12" fmla="*/ 31410 h 214532"/>
                  <a:gd name="connsiteX13" fmla="*/ 8410 w 216582"/>
                  <a:gd name="connsiteY13" fmla="*/ 68875 h 214532"/>
                  <a:gd name="connsiteX14" fmla="*/ 0 w 216582"/>
                  <a:gd name="connsiteY14" fmla="*/ 68875 h 214532"/>
                  <a:gd name="connsiteX15" fmla="*/ 34406 w 216582"/>
                  <a:gd name="connsiteY15" fmla="*/ 103281 h 214532"/>
                  <a:gd name="connsiteX16" fmla="*/ 61931 w 216582"/>
                  <a:gd name="connsiteY16" fmla="*/ 120102 h 214532"/>
                  <a:gd name="connsiteX17" fmla="*/ 89456 w 216582"/>
                  <a:gd name="connsiteY17" fmla="*/ 133864 h 214532"/>
                  <a:gd name="connsiteX18" fmla="*/ 136095 w 216582"/>
                  <a:gd name="connsiteY18" fmla="*/ 156802 h 214532"/>
                  <a:gd name="connsiteX19" fmla="*/ 116216 w 216582"/>
                  <a:gd name="connsiteY19" fmla="*/ 189678 h 214532"/>
                  <a:gd name="connsiteX20" fmla="*/ 107806 w 216582"/>
                  <a:gd name="connsiteY20" fmla="*/ 205735 h 214532"/>
                  <a:gd name="connsiteX21" fmla="*/ 130743 w 216582"/>
                  <a:gd name="connsiteY21" fmla="*/ 211087 h 214532"/>
                  <a:gd name="connsiteX22" fmla="*/ 154445 w 216582"/>
                  <a:gd name="connsiteY22" fmla="*/ 213381 h 214532"/>
                  <a:gd name="connsiteX23" fmla="*/ 175854 w 216582"/>
                  <a:gd name="connsiteY23" fmla="*/ 208793 h 214532"/>
                  <a:gd name="connsiteX24" fmla="*/ 195733 w 216582"/>
                  <a:gd name="connsiteY24" fmla="*/ 199618 h 214532"/>
                  <a:gd name="connsiteX25" fmla="*/ 208731 w 216582"/>
                  <a:gd name="connsiteY25" fmla="*/ 163683 h 214532"/>
                  <a:gd name="connsiteX26" fmla="*/ 213318 w 216582"/>
                  <a:gd name="connsiteY26" fmla="*/ 116279 h 21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6582" h="214532">
                    <a:moveTo>
                      <a:pt x="213318" y="116279"/>
                    </a:moveTo>
                    <a:cubicBezTo>
                      <a:pt x="204143" y="111691"/>
                      <a:pt x="194968" y="120866"/>
                      <a:pt x="192674" y="120866"/>
                    </a:cubicBezTo>
                    <a:cubicBezTo>
                      <a:pt x="189616" y="120866"/>
                      <a:pt x="182735" y="101752"/>
                      <a:pt x="180441" y="94106"/>
                    </a:cubicBezTo>
                    <a:cubicBezTo>
                      <a:pt x="178147" y="86460"/>
                      <a:pt x="168972" y="70404"/>
                      <a:pt x="162856" y="73462"/>
                    </a:cubicBezTo>
                    <a:cubicBezTo>
                      <a:pt x="156739" y="77285"/>
                      <a:pt x="158268" y="71933"/>
                      <a:pt x="141448" y="71168"/>
                    </a:cubicBezTo>
                    <a:cubicBezTo>
                      <a:pt x="123862" y="70404"/>
                      <a:pt x="124627" y="67345"/>
                      <a:pt x="128450" y="51289"/>
                    </a:cubicBezTo>
                    <a:cubicBezTo>
                      <a:pt x="132272" y="35233"/>
                      <a:pt x="116981" y="25294"/>
                      <a:pt x="123862" y="21471"/>
                    </a:cubicBezTo>
                    <a:cubicBezTo>
                      <a:pt x="129214" y="18412"/>
                      <a:pt x="128450" y="15354"/>
                      <a:pt x="123098" y="8473"/>
                    </a:cubicBezTo>
                    <a:cubicBezTo>
                      <a:pt x="121568" y="9237"/>
                      <a:pt x="120039" y="10002"/>
                      <a:pt x="118510" y="10002"/>
                    </a:cubicBezTo>
                    <a:cubicBezTo>
                      <a:pt x="112393" y="10002"/>
                      <a:pt x="105512" y="62"/>
                      <a:pt x="94808" y="62"/>
                    </a:cubicBezTo>
                    <a:cubicBezTo>
                      <a:pt x="84104" y="62"/>
                      <a:pt x="73400" y="-702"/>
                      <a:pt x="65754" y="3121"/>
                    </a:cubicBezTo>
                    <a:cubicBezTo>
                      <a:pt x="58108" y="6944"/>
                      <a:pt x="44346" y="2356"/>
                      <a:pt x="35171" y="8473"/>
                    </a:cubicBezTo>
                    <a:cubicBezTo>
                      <a:pt x="25996" y="14589"/>
                      <a:pt x="15292" y="26058"/>
                      <a:pt x="16056" y="31410"/>
                    </a:cubicBezTo>
                    <a:cubicBezTo>
                      <a:pt x="16821" y="36762"/>
                      <a:pt x="12998" y="67345"/>
                      <a:pt x="8410" y="68875"/>
                    </a:cubicBezTo>
                    <a:cubicBezTo>
                      <a:pt x="6881" y="69639"/>
                      <a:pt x="3823" y="68875"/>
                      <a:pt x="0" y="68875"/>
                    </a:cubicBezTo>
                    <a:cubicBezTo>
                      <a:pt x="6117" y="78814"/>
                      <a:pt x="23702" y="96399"/>
                      <a:pt x="34406" y="103281"/>
                    </a:cubicBezTo>
                    <a:cubicBezTo>
                      <a:pt x="48169" y="110927"/>
                      <a:pt x="47404" y="118573"/>
                      <a:pt x="61931" y="120102"/>
                    </a:cubicBezTo>
                    <a:cubicBezTo>
                      <a:pt x="77223" y="121631"/>
                      <a:pt x="84104" y="127747"/>
                      <a:pt x="89456" y="133864"/>
                    </a:cubicBezTo>
                    <a:cubicBezTo>
                      <a:pt x="94808" y="140745"/>
                      <a:pt x="133037" y="151449"/>
                      <a:pt x="136095" y="156802"/>
                    </a:cubicBezTo>
                    <a:cubicBezTo>
                      <a:pt x="139154" y="162154"/>
                      <a:pt x="116216" y="176681"/>
                      <a:pt x="116216" y="189678"/>
                    </a:cubicBezTo>
                    <a:cubicBezTo>
                      <a:pt x="116216" y="202676"/>
                      <a:pt x="107806" y="201147"/>
                      <a:pt x="107806" y="205735"/>
                    </a:cubicBezTo>
                    <a:cubicBezTo>
                      <a:pt x="107806" y="210322"/>
                      <a:pt x="125391" y="207264"/>
                      <a:pt x="130743" y="211087"/>
                    </a:cubicBezTo>
                    <a:cubicBezTo>
                      <a:pt x="136860" y="214910"/>
                      <a:pt x="147564" y="208793"/>
                      <a:pt x="154445" y="213381"/>
                    </a:cubicBezTo>
                    <a:cubicBezTo>
                      <a:pt x="162091" y="217968"/>
                      <a:pt x="170501" y="207264"/>
                      <a:pt x="175854" y="208793"/>
                    </a:cubicBezTo>
                    <a:cubicBezTo>
                      <a:pt x="181970" y="210322"/>
                      <a:pt x="188087" y="198854"/>
                      <a:pt x="195733" y="199618"/>
                    </a:cubicBezTo>
                    <a:cubicBezTo>
                      <a:pt x="203379" y="200383"/>
                      <a:pt x="210260" y="174387"/>
                      <a:pt x="208731" y="163683"/>
                    </a:cubicBezTo>
                    <a:cubicBezTo>
                      <a:pt x="209495" y="152214"/>
                      <a:pt x="222493" y="120866"/>
                      <a:pt x="213318" y="11627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439485" y="4079009"/>
              <a:ext cx="79871" cy="66256"/>
              <a:chOff x="3439485" y="4079009"/>
              <a:chExt cx="79871" cy="66256"/>
            </a:xfrm>
            <a:solidFill>
              <a:srgbClr val="868889"/>
            </a:solidFill>
          </p:grpSpPr>
          <p:sp>
            <p:nvSpPr>
              <p:cNvPr id="217" name="Vrije vorm: vorm 216">
                <a:extLst>
                  <a:ext uri="{FF2B5EF4-FFF2-40B4-BE49-F238E27FC236}">
                    <a16:creationId xmlns:a16="http://schemas.microsoft.com/office/drawing/2014/main" id="{D866761A-F8CA-44AE-BF0F-68E3AC7B8D4E}"/>
                  </a:ext>
                </a:extLst>
              </p:cNvPr>
              <p:cNvSpPr/>
              <p:nvPr/>
            </p:nvSpPr>
            <p:spPr>
              <a:xfrm>
                <a:off x="3439485" y="4079009"/>
                <a:ext cx="79871" cy="66256"/>
              </a:xfrm>
              <a:custGeom>
                <a:avLst/>
                <a:gdLst>
                  <a:gd name="connsiteX0" fmla="*/ 76048 w 79871"/>
                  <a:gd name="connsiteY0" fmla="*/ 51729 h 66256"/>
                  <a:gd name="connsiteX1" fmla="*/ 79871 w 79871"/>
                  <a:gd name="connsiteY1" fmla="*/ 36437 h 66256"/>
                  <a:gd name="connsiteX2" fmla="*/ 55405 w 79871"/>
                  <a:gd name="connsiteY2" fmla="*/ 6619 h 66256"/>
                  <a:gd name="connsiteX3" fmla="*/ 43171 w 79871"/>
                  <a:gd name="connsiteY3" fmla="*/ 5090 h 66256"/>
                  <a:gd name="connsiteX4" fmla="*/ 18705 w 79871"/>
                  <a:gd name="connsiteY4" fmla="*/ 1267 h 66256"/>
                  <a:gd name="connsiteX5" fmla="*/ 4942 w 79871"/>
                  <a:gd name="connsiteY5" fmla="*/ 502 h 66256"/>
                  <a:gd name="connsiteX6" fmla="*/ 3413 w 79871"/>
                  <a:gd name="connsiteY6" fmla="*/ 10442 h 66256"/>
                  <a:gd name="connsiteX7" fmla="*/ 10294 w 79871"/>
                  <a:gd name="connsiteY7" fmla="*/ 31850 h 66256"/>
                  <a:gd name="connsiteX8" fmla="*/ 24821 w 79871"/>
                  <a:gd name="connsiteY8" fmla="*/ 28792 h 66256"/>
                  <a:gd name="connsiteX9" fmla="*/ 36290 w 79871"/>
                  <a:gd name="connsiteY9" fmla="*/ 37967 h 66256"/>
                  <a:gd name="connsiteX10" fmla="*/ 53875 w 79871"/>
                  <a:gd name="connsiteY10" fmla="*/ 53258 h 66256"/>
                  <a:gd name="connsiteX11" fmla="*/ 68403 w 79871"/>
                  <a:gd name="connsiteY11" fmla="*/ 65492 h 66256"/>
                  <a:gd name="connsiteX12" fmla="*/ 74519 w 79871"/>
                  <a:gd name="connsiteY12" fmla="*/ 66256 h 66256"/>
                  <a:gd name="connsiteX13" fmla="*/ 76048 w 79871"/>
                  <a:gd name="connsiteY13" fmla="*/ 51729 h 6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1" h="66256">
                    <a:moveTo>
                      <a:pt x="76048" y="51729"/>
                    </a:moveTo>
                    <a:cubicBezTo>
                      <a:pt x="75284" y="48671"/>
                      <a:pt x="76048" y="41790"/>
                      <a:pt x="79871" y="36437"/>
                    </a:cubicBezTo>
                    <a:cubicBezTo>
                      <a:pt x="70696" y="27263"/>
                      <a:pt x="60757" y="14265"/>
                      <a:pt x="55405" y="6619"/>
                    </a:cubicBezTo>
                    <a:cubicBezTo>
                      <a:pt x="50053" y="7383"/>
                      <a:pt x="45465" y="7383"/>
                      <a:pt x="43171" y="5090"/>
                    </a:cubicBezTo>
                    <a:cubicBezTo>
                      <a:pt x="37819" y="1267"/>
                      <a:pt x="24057" y="3561"/>
                      <a:pt x="18705" y="1267"/>
                    </a:cubicBezTo>
                    <a:cubicBezTo>
                      <a:pt x="15646" y="-262"/>
                      <a:pt x="10294" y="-262"/>
                      <a:pt x="4942" y="502"/>
                    </a:cubicBezTo>
                    <a:cubicBezTo>
                      <a:pt x="6472" y="4325"/>
                      <a:pt x="5707" y="8148"/>
                      <a:pt x="3413" y="10442"/>
                    </a:cubicBezTo>
                    <a:cubicBezTo>
                      <a:pt x="-1939" y="13500"/>
                      <a:pt x="-1939" y="26498"/>
                      <a:pt x="10294" y="31850"/>
                    </a:cubicBezTo>
                    <a:cubicBezTo>
                      <a:pt x="22528" y="36437"/>
                      <a:pt x="18705" y="28792"/>
                      <a:pt x="24821" y="28792"/>
                    </a:cubicBezTo>
                    <a:cubicBezTo>
                      <a:pt x="30938" y="28792"/>
                      <a:pt x="30174" y="37967"/>
                      <a:pt x="36290" y="37967"/>
                    </a:cubicBezTo>
                    <a:cubicBezTo>
                      <a:pt x="41642" y="37967"/>
                      <a:pt x="54640" y="44083"/>
                      <a:pt x="53875" y="53258"/>
                    </a:cubicBezTo>
                    <a:cubicBezTo>
                      <a:pt x="53111" y="61669"/>
                      <a:pt x="58463" y="65492"/>
                      <a:pt x="68403" y="65492"/>
                    </a:cubicBezTo>
                    <a:cubicBezTo>
                      <a:pt x="69932" y="65492"/>
                      <a:pt x="72226" y="65492"/>
                      <a:pt x="74519" y="66256"/>
                    </a:cubicBezTo>
                    <a:cubicBezTo>
                      <a:pt x="74519" y="59375"/>
                      <a:pt x="76813" y="54788"/>
                      <a:pt x="76048" y="5172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8" name="Vrije vorm: vorm 217">
                <a:extLst>
                  <a:ext uri="{FF2B5EF4-FFF2-40B4-BE49-F238E27FC236}">
                    <a16:creationId xmlns:a16="http://schemas.microsoft.com/office/drawing/2014/main" id="{B29801D8-5518-4BA9-8DBA-A97F57305D25}"/>
                  </a:ext>
                </a:extLst>
              </p:cNvPr>
              <p:cNvSpPr/>
              <p:nvPr/>
            </p:nvSpPr>
            <p:spPr>
              <a:xfrm>
                <a:off x="3439485" y="4079009"/>
                <a:ext cx="79871" cy="66256"/>
              </a:xfrm>
              <a:custGeom>
                <a:avLst/>
                <a:gdLst>
                  <a:gd name="connsiteX0" fmla="*/ 76048 w 79871"/>
                  <a:gd name="connsiteY0" fmla="*/ 51729 h 66256"/>
                  <a:gd name="connsiteX1" fmla="*/ 79871 w 79871"/>
                  <a:gd name="connsiteY1" fmla="*/ 36437 h 66256"/>
                  <a:gd name="connsiteX2" fmla="*/ 55405 w 79871"/>
                  <a:gd name="connsiteY2" fmla="*/ 6619 h 66256"/>
                  <a:gd name="connsiteX3" fmla="*/ 43171 w 79871"/>
                  <a:gd name="connsiteY3" fmla="*/ 5090 h 66256"/>
                  <a:gd name="connsiteX4" fmla="*/ 18705 w 79871"/>
                  <a:gd name="connsiteY4" fmla="*/ 1267 h 66256"/>
                  <a:gd name="connsiteX5" fmla="*/ 4942 w 79871"/>
                  <a:gd name="connsiteY5" fmla="*/ 502 h 66256"/>
                  <a:gd name="connsiteX6" fmla="*/ 3413 w 79871"/>
                  <a:gd name="connsiteY6" fmla="*/ 10442 h 66256"/>
                  <a:gd name="connsiteX7" fmla="*/ 10294 w 79871"/>
                  <a:gd name="connsiteY7" fmla="*/ 31850 h 66256"/>
                  <a:gd name="connsiteX8" fmla="*/ 24821 w 79871"/>
                  <a:gd name="connsiteY8" fmla="*/ 28792 h 66256"/>
                  <a:gd name="connsiteX9" fmla="*/ 36290 w 79871"/>
                  <a:gd name="connsiteY9" fmla="*/ 37967 h 66256"/>
                  <a:gd name="connsiteX10" fmla="*/ 53875 w 79871"/>
                  <a:gd name="connsiteY10" fmla="*/ 53258 h 66256"/>
                  <a:gd name="connsiteX11" fmla="*/ 68403 w 79871"/>
                  <a:gd name="connsiteY11" fmla="*/ 65492 h 66256"/>
                  <a:gd name="connsiteX12" fmla="*/ 74519 w 79871"/>
                  <a:gd name="connsiteY12" fmla="*/ 66256 h 66256"/>
                  <a:gd name="connsiteX13" fmla="*/ 76048 w 79871"/>
                  <a:gd name="connsiteY13" fmla="*/ 51729 h 6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1" h="66256">
                    <a:moveTo>
                      <a:pt x="76048" y="51729"/>
                    </a:moveTo>
                    <a:cubicBezTo>
                      <a:pt x="75284" y="48671"/>
                      <a:pt x="76048" y="41790"/>
                      <a:pt x="79871" y="36437"/>
                    </a:cubicBezTo>
                    <a:cubicBezTo>
                      <a:pt x="70696" y="27263"/>
                      <a:pt x="60757" y="14265"/>
                      <a:pt x="55405" y="6619"/>
                    </a:cubicBezTo>
                    <a:cubicBezTo>
                      <a:pt x="50053" y="7383"/>
                      <a:pt x="45465" y="7383"/>
                      <a:pt x="43171" y="5090"/>
                    </a:cubicBezTo>
                    <a:cubicBezTo>
                      <a:pt x="37819" y="1267"/>
                      <a:pt x="24057" y="3561"/>
                      <a:pt x="18705" y="1267"/>
                    </a:cubicBezTo>
                    <a:cubicBezTo>
                      <a:pt x="15646" y="-262"/>
                      <a:pt x="10294" y="-262"/>
                      <a:pt x="4942" y="502"/>
                    </a:cubicBezTo>
                    <a:cubicBezTo>
                      <a:pt x="6472" y="4325"/>
                      <a:pt x="5707" y="8148"/>
                      <a:pt x="3413" y="10442"/>
                    </a:cubicBezTo>
                    <a:cubicBezTo>
                      <a:pt x="-1939" y="13500"/>
                      <a:pt x="-1939" y="26498"/>
                      <a:pt x="10294" y="31850"/>
                    </a:cubicBezTo>
                    <a:cubicBezTo>
                      <a:pt x="22528" y="36437"/>
                      <a:pt x="18705" y="28792"/>
                      <a:pt x="24821" y="28792"/>
                    </a:cubicBezTo>
                    <a:cubicBezTo>
                      <a:pt x="30938" y="28792"/>
                      <a:pt x="30174" y="37967"/>
                      <a:pt x="36290" y="37967"/>
                    </a:cubicBezTo>
                    <a:cubicBezTo>
                      <a:pt x="41642" y="37967"/>
                      <a:pt x="54640" y="44083"/>
                      <a:pt x="53875" y="53258"/>
                    </a:cubicBezTo>
                    <a:cubicBezTo>
                      <a:pt x="53111" y="61669"/>
                      <a:pt x="58463" y="65492"/>
                      <a:pt x="68403" y="65492"/>
                    </a:cubicBezTo>
                    <a:cubicBezTo>
                      <a:pt x="69932" y="65492"/>
                      <a:pt x="72226" y="65492"/>
                      <a:pt x="74519" y="66256"/>
                    </a:cubicBezTo>
                    <a:cubicBezTo>
                      <a:pt x="74519" y="59375"/>
                      <a:pt x="76813" y="54788"/>
                      <a:pt x="76048" y="5172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512475" y="4113150"/>
              <a:ext cx="145270" cy="61853"/>
              <a:chOff x="3512475" y="4113150"/>
              <a:chExt cx="145270" cy="61853"/>
            </a:xfrm>
            <a:solidFill>
              <a:srgbClr val="868889"/>
            </a:solidFill>
          </p:grpSpPr>
          <p:sp>
            <p:nvSpPr>
              <p:cNvPr id="220" name="Vrije vorm: vorm 219">
                <a:extLst>
                  <a:ext uri="{FF2B5EF4-FFF2-40B4-BE49-F238E27FC236}">
                    <a16:creationId xmlns:a16="http://schemas.microsoft.com/office/drawing/2014/main" id="{658CF947-658A-45B2-B986-410A1AD3FE51}"/>
                  </a:ext>
                </a:extLst>
              </p:cNvPr>
              <p:cNvSpPr/>
              <p:nvPr/>
            </p:nvSpPr>
            <p:spPr>
              <a:xfrm>
                <a:off x="3512475" y="4113150"/>
                <a:ext cx="145270" cy="61853"/>
              </a:xfrm>
              <a:custGeom>
                <a:avLst/>
                <a:gdLst>
                  <a:gd name="connsiteX0" fmla="*/ 129979 w 145270"/>
                  <a:gd name="connsiteY0" fmla="*/ 17588 h 61853"/>
                  <a:gd name="connsiteX1" fmla="*/ 94808 w 145270"/>
                  <a:gd name="connsiteY1" fmla="*/ 1532 h 61853"/>
                  <a:gd name="connsiteX2" fmla="*/ 59637 w 145270"/>
                  <a:gd name="connsiteY2" fmla="*/ 14530 h 61853"/>
                  <a:gd name="connsiteX3" fmla="*/ 19879 w 145270"/>
                  <a:gd name="connsiteY3" fmla="*/ 13765 h 61853"/>
                  <a:gd name="connsiteX4" fmla="*/ 6881 w 145270"/>
                  <a:gd name="connsiteY4" fmla="*/ 2296 h 61853"/>
                  <a:gd name="connsiteX5" fmla="*/ 3059 w 145270"/>
                  <a:gd name="connsiteY5" fmla="*/ 17588 h 61853"/>
                  <a:gd name="connsiteX6" fmla="*/ 0 w 145270"/>
                  <a:gd name="connsiteY6" fmla="*/ 31351 h 61853"/>
                  <a:gd name="connsiteX7" fmla="*/ 32113 w 145270"/>
                  <a:gd name="connsiteY7" fmla="*/ 45878 h 61853"/>
                  <a:gd name="connsiteX8" fmla="*/ 50462 w 145270"/>
                  <a:gd name="connsiteY8" fmla="*/ 58111 h 61853"/>
                  <a:gd name="connsiteX9" fmla="*/ 69577 w 145270"/>
                  <a:gd name="connsiteY9" fmla="*/ 53523 h 61853"/>
                  <a:gd name="connsiteX10" fmla="*/ 62696 w 145270"/>
                  <a:gd name="connsiteY10" fmla="*/ 39761 h 61853"/>
                  <a:gd name="connsiteX11" fmla="*/ 75694 w 145270"/>
                  <a:gd name="connsiteY11" fmla="*/ 27528 h 61853"/>
                  <a:gd name="connsiteX12" fmla="*/ 103218 w 145270"/>
                  <a:gd name="connsiteY12" fmla="*/ 19117 h 61853"/>
                  <a:gd name="connsiteX13" fmla="*/ 110100 w 145270"/>
                  <a:gd name="connsiteY13" fmla="*/ 35938 h 61853"/>
                  <a:gd name="connsiteX14" fmla="*/ 124627 w 145270"/>
                  <a:gd name="connsiteY14" fmla="*/ 61169 h 61853"/>
                  <a:gd name="connsiteX15" fmla="*/ 141448 w 145270"/>
                  <a:gd name="connsiteY15" fmla="*/ 45113 h 61853"/>
                  <a:gd name="connsiteX16" fmla="*/ 145270 w 145270"/>
                  <a:gd name="connsiteY16" fmla="*/ 37467 h 61853"/>
                  <a:gd name="connsiteX17" fmla="*/ 129979 w 145270"/>
                  <a:gd name="connsiteY17" fmla="*/ 17588 h 6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270" h="61853">
                    <a:moveTo>
                      <a:pt x="129979" y="17588"/>
                    </a:moveTo>
                    <a:cubicBezTo>
                      <a:pt x="120804" y="4590"/>
                      <a:pt x="104748" y="5355"/>
                      <a:pt x="94808" y="1532"/>
                    </a:cubicBezTo>
                    <a:cubicBezTo>
                      <a:pt x="84869" y="-3056"/>
                      <a:pt x="71871" y="3061"/>
                      <a:pt x="59637" y="14530"/>
                    </a:cubicBezTo>
                    <a:cubicBezTo>
                      <a:pt x="46639" y="25998"/>
                      <a:pt x="30583" y="19117"/>
                      <a:pt x="19879" y="13765"/>
                    </a:cubicBezTo>
                    <a:cubicBezTo>
                      <a:pt x="16821" y="12236"/>
                      <a:pt x="12233" y="7649"/>
                      <a:pt x="6881" y="2296"/>
                    </a:cubicBezTo>
                    <a:cubicBezTo>
                      <a:pt x="3059" y="7649"/>
                      <a:pt x="2294" y="15294"/>
                      <a:pt x="3059" y="17588"/>
                    </a:cubicBezTo>
                    <a:cubicBezTo>
                      <a:pt x="3823" y="20647"/>
                      <a:pt x="1529" y="25234"/>
                      <a:pt x="0" y="31351"/>
                    </a:cubicBezTo>
                    <a:cubicBezTo>
                      <a:pt x="10704" y="32880"/>
                      <a:pt x="25231" y="37467"/>
                      <a:pt x="32113" y="45878"/>
                    </a:cubicBezTo>
                    <a:cubicBezTo>
                      <a:pt x="40523" y="55817"/>
                      <a:pt x="45110" y="48936"/>
                      <a:pt x="50462" y="58111"/>
                    </a:cubicBezTo>
                    <a:cubicBezTo>
                      <a:pt x="55815" y="66521"/>
                      <a:pt x="67283" y="58876"/>
                      <a:pt x="69577" y="53523"/>
                    </a:cubicBezTo>
                    <a:cubicBezTo>
                      <a:pt x="72635" y="48171"/>
                      <a:pt x="63460" y="45878"/>
                      <a:pt x="62696" y="39761"/>
                    </a:cubicBezTo>
                    <a:cubicBezTo>
                      <a:pt x="61931" y="33644"/>
                      <a:pt x="73400" y="35938"/>
                      <a:pt x="75694" y="27528"/>
                    </a:cubicBezTo>
                    <a:cubicBezTo>
                      <a:pt x="77987" y="19117"/>
                      <a:pt x="95573" y="15294"/>
                      <a:pt x="103218" y="19117"/>
                    </a:cubicBezTo>
                    <a:cubicBezTo>
                      <a:pt x="110864" y="22176"/>
                      <a:pt x="117746" y="27528"/>
                      <a:pt x="110100" y="35938"/>
                    </a:cubicBezTo>
                    <a:cubicBezTo>
                      <a:pt x="104748" y="42055"/>
                      <a:pt x="115452" y="52759"/>
                      <a:pt x="124627" y="61169"/>
                    </a:cubicBezTo>
                    <a:cubicBezTo>
                      <a:pt x="130743" y="55053"/>
                      <a:pt x="138389" y="47407"/>
                      <a:pt x="141448" y="45113"/>
                    </a:cubicBezTo>
                    <a:cubicBezTo>
                      <a:pt x="142977" y="43584"/>
                      <a:pt x="144506" y="41290"/>
                      <a:pt x="145270" y="37467"/>
                    </a:cubicBezTo>
                    <a:cubicBezTo>
                      <a:pt x="141448" y="35174"/>
                      <a:pt x="136096" y="26763"/>
                      <a:pt x="129979" y="1758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1" name="Vrije vorm: vorm 220">
                <a:extLst>
                  <a:ext uri="{FF2B5EF4-FFF2-40B4-BE49-F238E27FC236}">
                    <a16:creationId xmlns:a16="http://schemas.microsoft.com/office/drawing/2014/main" id="{A83D10E3-245B-4AC0-AA6A-92C70D0CAEA9}"/>
                  </a:ext>
                </a:extLst>
              </p:cNvPr>
              <p:cNvSpPr/>
              <p:nvPr/>
            </p:nvSpPr>
            <p:spPr>
              <a:xfrm>
                <a:off x="3512475" y="4113150"/>
                <a:ext cx="145270" cy="61853"/>
              </a:xfrm>
              <a:custGeom>
                <a:avLst/>
                <a:gdLst>
                  <a:gd name="connsiteX0" fmla="*/ 129979 w 145270"/>
                  <a:gd name="connsiteY0" fmla="*/ 17588 h 61853"/>
                  <a:gd name="connsiteX1" fmla="*/ 94808 w 145270"/>
                  <a:gd name="connsiteY1" fmla="*/ 1532 h 61853"/>
                  <a:gd name="connsiteX2" fmla="*/ 59637 w 145270"/>
                  <a:gd name="connsiteY2" fmla="*/ 14530 h 61853"/>
                  <a:gd name="connsiteX3" fmla="*/ 19879 w 145270"/>
                  <a:gd name="connsiteY3" fmla="*/ 13765 h 61853"/>
                  <a:gd name="connsiteX4" fmla="*/ 6881 w 145270"/>
                  <a:gd name="connsiteY4" fmla="*/ 2296 h 61853"/>
                  <a:gd name="connsiteX5" fmla="*/ 3059 w 145270"/>
                  <a:gd name="connsiteY5" fmla="*/ 17588 h 61853"/>
                  <a:gd name="connsiteX6" fmla="*/ 0 w 145270"/>
                  <a:gd name="connsiteY6" fmla="*/ 31351 h 61853"/>
                  <a:gd name="connsiteX7" fmla="*/ 32113 w 145270"/>
                  <a:gd name="connsiteY7" fmla="*/ 45878 h 61853"/>
                  <a:gd name="connsiteX8" fmla="*/ 50462 w 145270"/>
                  <a:gd name="connsiteY8" fmla="*/ 58111 h 61853"/>
                  <a:gd name="connsiteX9" fmla="*/ 69577 w 145270"/>
                  <a:gd name="connsiteY9" fmla="*/ 53523 h 61853"/>
                  <a:gd name="connsiteX10" fmla="*/ 62696 w 145270"/>
                  <a:gd name="connsiteY10" fmla="*/ 39761 h 61853"/>
                  <a:gd name="connsiteX11" fmla="*/ 75694 w 145270"/>
                  <a:gd name="connsiteY11" fmla="*/ 27528 h 61853"/>
                  <a:gd name="connsiteX12" fmla="*/ 103218 w 145270"/>
                  <a:gd name="connsiteY12" fmla="*/ 19117 h 61853"/>
                  <a:gd name="connsiteX13" fmla="*/ 110100 w 145270"/>
                  <a:gd name="connsiteY13" fmla="*/ 35938 h 61853"/>
                  <a:gd name="connsiteX14" fmla="*/ 124627 w 145270"/>
                  <a:gd name="connsiteY14" fmla="*/ 61169 h 61853"/>
                  <a:gd name="connsiteX15" fmla="*/ 141448 w 145270"/>
                  <a:gd name="connsiteY15" fmla="*/ 45113 h 61853"/>
                  <a:gd name="connsiteX16" fmla="*/ 145270 w 145270"/>
                  <a:gd name="connsiteY16" fmla="*/ 37467 h 61853"/>
                  <a:gd name="connsiteX17" fmla="*/ 129979 w 145270"/>
                  <a:gd name="connsiteY17" fmla="*/ 17588 h 6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270" h="61853">
                    <a:moveTo>
                      <a:pt x="129979" y="17588"/>
                    </a:moveTo>
                    <a:cubicBezTo>
                      <a:pt x="120804" y="4590"/>
                      <a:pt x="104748" y="5355"/>
                      <a:pt x="94808" y="1532"/>
                    </a:cubicBezTo>
                    <a:cubicBezTo>
                      <a:pt x="84869" y="-3056"/>
                      <a:pt x="71871" y="3061"/>
                      <a:pt x="59637" y="14530"/>
                    </a:cubicBezTo>
                    <a:cubicBezTo>
                      <a:pt x="46639" y="25998"/>
                      <a:pt x="30583" y="19117"/>
                      <a:pt x="19879" y="13765"/>
                    </a:cubicBezTo>
                    <a:cubicBezTo>
                      <a:pt x="16821" y="12236"/>
                      <a:pt x="12233" y="7649"/>
                      <a:pt x="6881" y="2296"/>
                    </a:cubicBezTo>
                    <a:cubicBezTo>
                      <a:pt x="3059" y="7649"/>
                      <a:pt x="2294" y="15294"/>
                      <a:pt x="3059" y="17588"/>
                    </a:cubicBezTo>
                    <a:cubicBezTo>
                      <a:pt x="3823" y="20647"/>
                      <a:pt x="1529" y="25234"/>
                      <a:pt x="0" y="31351"/>
                    </a:cubicBezTo>
                    <a:cubicBezTo>
                      <a:pt x="10704" y="32880"/>
                      <a:pt x="25231" y="37467"/>
                      <a:pt x="32113" y="45878"/>
                    </a:cubicBezTo>
                    <a:cubicBezTo>
                      <a:pt x="40523" y="55817"/>
                      <a:pt x="45110" y="48936"/>
                      <a:pt x="50462" y="58111"/>
                    </a:cubicBezTo>
                    <a:cubicBezTo>
                      <a:pt x="55815" y="66521"/>
                      <a:pt x="67283" y="58876"/>
                      <a:pt x="69577" y="53523"/>
                    </a:cubicBezTo>
                    <a:cubicBezTo>
                      <a:pt x="72635" y="48171"/>
                      <a:pt x="63460" y="45878"/>
                      <a:pt x="62696" y="39761"/>
                    </a:cubicBezTo>
                    <a:cubicBezTo>
                      <a:pt x="61931" y="33644"/>
                      <a:pt x="73400" y="35938"/>
                      <a:pt x="75694" y="27528"/>
                    </a:cubicBezTo>
                    <a:cubicBezTo>
                      <a:pt x="77987" y="19117"/>
                      <a:pt x="95573" y="15294"/>
                      <a:pt x="103218" y="19117"/>
                    </a:cubicBezTo>
                    <a:cubicBezTo>
                      <a:pt x="110864" y="22176"/>
                      <a:pt x="117746" y="27528"/>
                      <a:pt x="110100" y="35938"/>
                    </a:cubicBezTo>
                    <a:cubicBezTo>
                      <a:pt x="104748" y="42055"/>
                      <a:pt x="115452" y="52759"/>
                      <a:pt x="124627" y="61169"/>
                    </a:cubicBezTo>
                    <a:cubicBezTo>
                      <a:pt x="130743" y="55053"/>
                      <a:pt x="138389" y="47407"/>
                      <a:pt x="141448" y="45113"/>
                    </a:cubicBezTo>
                    <a:cubicBezTo>
                      <a:pt x="142977" y="43584"/>
                      <a:pt x="144506" y="41290"/>
                      <a:pt x="145270" y="37467"/>
                    </a:cubicBezTo>
                    <a:cubicBezTo>
                      <a:pt x="141448" y="35174"/>
                      <a:pt x="136096" y="26763"/>
                      <a:pt x="129979" y="1758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11106" y="4046876"/>
              <a:ext cx="297788" cy="408044"/>
              <a:chOff x="3611106" y="4046876"/>
              <a:chExt cx="297788" cy="408044"/>
            </a:xfrm>
            <a:solidFill>
              <a:srgbClr val="868889"/>
            </a:solidFill>
          </p:grpSpPr>
          <p:sp>
            <p:nvSpPr>
              <p:cNvPr id="223" name="Vrije vorm: vorm 222">
                <a:extLst>
                  <a:ext uri="{FF2B5EF4-FFF2-40B4-BE49-F238E27FC236}">
                    <a16:creationId xmlns:a16="http://schemas.microsoft.com/office/drawing/2014/main" id="{A53E8468-8C58-4ADC-B28A-8CE76B4BE8C8}"/>
                  </a:ext>
                </a:extLst>
              </p:cNvPr>
              <p:cNvSpPr/>
              <p:nvPr/>
            </p:nvSpPr>
            <p:spPr>
              <a:xfrm>
                <a:off x="3611106" y="4046876"/>
                <a:ext cx="297788" cy="408044"/>
              </a:xfrm>
              <a:custGeom>
                <a:avLst/>
                <a:gdLst>
                  <a:gd name="connsiteX0" fmla="*/ 46639 w 297788"/>
                  <a:gd name="connsiteY0" fmla="*/ 294886 h 408044"/>
                  <a:gd name="connsiteX1" fmla="*/ 65754 w 297788"/>
                  <a:gd name="connsiteY1" fmla="*/ 294886 h 408044"/>
                  <a:gd name="connsiteX2" fmla="*/ 83339 w 297788"/>
                  <a:gd name="connsiteY2" fmla="*/ 308649 h 408044"/>
                  <a:gd name="connsiteX3" fmla="*/ 84104 w 297788"/>
                  <a:gd name="connsiteY3" fmla="*/ 310178 h 408044"/>
                  <a:gd name="connsiteX4" fmla="*/ 105512 w 297788"/>
                  <a:gd name="connsiteY4" fmla="*/ 309413 h 408044"/>
                  <a:gd name="connsiteX5" fmla="*/ 120039 w 297788"/>
                  <a:gd name="connsiteY5" fmla="*/ 330057 h 408044"/>
                  <a:gd name="connsiteX6" fmla="*/ 135331 w 297788"/>
                  <a:gd name="connsiteY6" fmla="*/ 345349 h 408044"/>
                  <a:gd name="connsiteX7" fmla="*/ 145270 w 297788"/>
                  <a:gd name="connsiteY7" fmla="*/ 360640 h 408044"/>
                  <a:gd name="connsiteX8" fmla="*/ 174324 w 297788"/>
                  <a:gd name="connsiteY8" fmla="*/ 363699 h 408044"/>
                  <a:gd name="connsiteX9" fmla="*/ 188851 w 297788"/>
                  <a:gd name="connsiteY9" fmla="*/ 362170 h 408044"/>
                  <a:gd name="connsiteX10" fmla="*/ 205672 w 297788"/>
                  <a:gd name="connsiteY10" fmla="*/ 361405 h 408044"/>
                  <a:gd name="connsiteX11" fmla="*/ 224022 w 297788"/>
                  <a:gd name="connsiteY11" fmla="*/ 375932 h 408044"/>
                  <a:gd name="connsiteX12" fmla="*/ 211024 w 297788"/>
                  <a:gd name="connsiteY12" fmla="*/ 396576 h 408044"/>
                  <a:gd name="connsiteX13" fmla="*/ 225551 w 297788"/>
                  <a:gd name="connsiteY13" fmla="*/ 408044 h 408044"/>
                  <a:gd name="connsiteX14" fmla="*/ 227080 w 297788"/>
                  <a:gd name="connsiteY14" fmla="*/ 408044 h 408044"/>
                  <a:gd name="connsiteX15" fmla="*/ 237020 w 297788"/>
                  <a:gd name="connsiteY15" fmla="*/ 375167 h 408044"/>
                  <a:gd name="connsiteX16" fmla="*/ 242372 w 297788"/>
                  <a:gd name="connsiteY16" fmla="*/ 342290 h 408044"/>
                  <a:gd name="connsiteX17" fmla="*/ 226316 w 297788"/>
                  <a:gd name="connsiteY17" fmla="*/ 303297 h 408044"/>
                  <a:gd name="connsiteX18" fmla="*/ 243137 w 297788"/>
                  <a:gd name="connsiteY18" fmla="*/ 290299 h 408044"/>
                  <a:gd name="connsiteX19" fmla="*/ 237785 w 297788"/>
                  <a:gd name="connsiteY19" fmla="*/ 280359 h 408044"/>
                  <a:gd name="connsiteX20" fmla="*/ 231668 w 297788"/>
                  <a:gd name="connsiteY20" fmla="*/ 267361 h 408044"/>
                  <a:gd name="connsiteX21" fmla="*/ 269132 w 297788"/>
                  <a:gd name="connsiteY21" fmla="*/ 264303 h 408044"/>
                  <a:gd name="connsiteX22" fmla="*/ 297422 w 297788"/>
                  <a:gd name="connsiteY22" fmla="*/ 255128 h 408044"/>
                  <a:gd name="connsiteX23" fmla="*/ 292834 w 297788"/>
                  <a:gd name="connsiteY23" fmla="*/ 242895 h 408044"/>
                  <a:gd name="connsiteX24" fmla="*/ 293599 w 297788"/>
                  <a:gd name="connsiteY24" fmla="*/ 224545 h 408044"/>
                  <a:gd name="connsiteX25" fmla="*/ 283659 w 297788"/>
                  <a:gd name="connsiteY25" fmla="*/ 206195 h 408044"/>
                  <a:gd name="connsiteX26" fmla="*/ 289776 w 297788"/>
                  <a:gd name="connsiteY26" fmla="*/ 161849 h 408044"/>
                  <a:gd name="connsiteX27" fmla="*/ 260722 w 297788"/>
                  <a:gd name="connsiteY27" fmla="*/ 154203 h 408044"/>
                  <a:gd name="connsiteX28" fmla="*/ 225551 w 297788"/>
                  <a:gd name="connsiteY28" fmla="*/ 139676 h 408044"/>
                  <a:gd name="connsiteX29" fmla="*/ 182735 w 297788"/>
                  <a:gd name="connsiteY29" fmla="*/ 135854 h 408044"/>
                  <a:gd name="connsiteX30" fmla="*/ 166679 w 297788"/>
                  <a:gd name="connsiteY30" fmla="*/ 103741 h 408044"/>
                  <a:gd name="connsiteX31" fmla="*/ 155975 w 297788"/>
                  <a:gd name="connsiteY31" fmla="*/ 87685 h 408044"/>
                  <a:gd name="connsiteX32" fmla="*/ 144506 w 297788"/>
                  <a:gd name="connsiteY32" fmla="*/ 82333 h 408044"/>
                  <a:gd name="connsiteX33" fmla="*/ 148329 w 297788"/>
                  <a:gd name="connsiteY33" fmla="*/ 70864 h 408044"/>
                  <a:gd name="connsiteX34" fmla="*/ 152152 w 297788"/>
                  <a:gd name="connsiteY34" fmla="*/ 53279 h 408044"/>
                  <a:gd name="connsiteX35" fmla="*/ 174324 w 297788"/>
                  <a:gd name="connsiteY35" fmla="*/ 25754 h 408044"/>
                  <a:gd name="connsiteX36" fmla="*/ 181970 w 297788"/>
                  <a:gd name="connsiteY36" fmla="*/ 21166 h 408044"/>
                  <a:gd name="connsiteX37" fmla="*/ 188087 w 297788"/>
                  <a:gd name="connsiteY37" fmla="*/ 16579 h 408044"/>
                  <a:gd name="connsiteX38" fmla="*/ 194204 w 297788"/>
                  <a:gd name="connsiteY38" fmla="*/ 1287 h 408044"/>
                  <a:gd name="connsiteX39" fmla="*/ 165914 w 297788"/>
                  <a:gd name="connsiteY39" fmla="*/ 14285 h 408044"/>
                  <a:gd name="connsiteX40" fmla="*/ 144506 w 297788"/>
                  <a:gd name="connsiteY40" fmla="*/ 26518 h 408044"/>
                  <a:gd name="connsiteX41" fmla="*/ 121568 w 297788"/>
                  <a:gd name="connsiteY41" fmla="*/ 33400 h 408044"/>
                  <a:gd name="connsiteX42" fmla="*/ 110100 w 297788"/>
                  <a:gd name="connsiteY42" fmla="*/ 31870 h 408044"/>
                  <a:gd name="connsiteX43" fmla="*/ 87162 w 297788"/>
                  <a:gd name="connsiteY43" fmla="*/ 52514 h 408044"/>
                  <a:gd name="connsiteX44" fmla="*/ 77987 w 297788"/>
                  <a:gd name="connsiteY44" fmla="*/ 75452 h 408044"/>
                  <a:gd name="connsiteX45" fmla="*/ 52756 w 297788"/>
                  <a:gd name="connsiteY45" fmla="*/ 103741 h 408044"/>
                  <a:gd name="connsiteX46" fmla="*/ 47404 w 297788"/>
                  <a:gd name="connsiteY46" fmla="*/ 105270 h 408044"/>
                  <a:gd name="connsiteX47" fmla="*/ 43581 w 297788"/>
                  <a:gd name="connsiteY47" fmla="*/ 112916 h 408044"/>
                  <a:gd name="connsiteX48" fmla="*/ 26760 w 297788"/>
                  <a:gd name="connsiteY48" fmla="*/ 128972 h 408044"/>
                  <a:gd name="connsiteX49" fmla="*/ 34406 w 297788"/>
                  <a:gd name="connsiteY49" fmla="*/ 136618 h 408044"/>
                  <a:gd name="connsiteX50" fmla="*/ 39758 w 297788"/>
                  <a:gd name="connsiteY50" fmla="*/ 155733 h 408044"/>
                  <a:gd name="connsiteX51" fmla="*/ 39758 w 297788"/>
                  <a:gd name="connsiteY51" fmla="*/ 169495 h 408044"/>
                  <a:gd name="connsiteX52" fmla="*/ 44346 w 297788"/>
                  <a:gd name="connsiteY52" fmla="*/ 206959 h 408044"/>
                  <a:gd name="connsiteX53" fmla="*/ 38993 w 297788"/>
                  <a:gd name="connsiteY53" fmla="*/ 227603 h 408044"/>
                  <a:gd name="connsiteX54" fmla="*/ 18350 w 297788"/>
                  <a:gd name="connsiteY54" fmla="*/ 243660 h 408044"/>
                  <a:gd name="connsiteX55" fmla="*/ 5352 w 297788"/>
                  <a:gd name="connsiteY55" fmla="*/ 258951 h 408044"/>
                  <a:gd name="connsiteX56" fmla="*/ 0 w 297788"/>
                  <a:gd name="connsiteY56" fmla="*/ 268891 h 408044"/>
                  <a:gd name="connsiteX57" fmla="*/ 30583 w 297788"/>
                  <a:gd name="connsiteY57" fmla="*/ 285711 h 408044"/>
                  <a:gd name="connsiteX58" fmla="*/ 46639 w 297788"/>
                  <a:gd name="connsiteY58" fmla="*/ 294886 h 4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7788" h="408044">
                    <a:moveTo>
                      <a:pt x="46639" y="294886"/>
                    </a:moveTo>
                    <a:cubicBezTo>
                      <a:pt x="53521" y="298709"/>
                      <a:pt x="63460" y="297945"/>
                      <a:pt x="65754" y="294886"/>
                    </a:cubicBezTo>
                    <a:cubicBezTo>
                      <a:pt x="68048" y="291828"/>
                      <a:pt x="74164" y="297945"/>
                      <a:pt x="83339" y="308649"/>
                    </a:cubicBezTo>
                    <a:cubicBezTo>
                      <a:pt x="84104" y="309413"/>
                      <a:pt x="84104" y="309413"/>
                      <a:pt x="84104" y="310178"/>
                    </a:cubicBezTo>
                    <a:cubicBezTo>
                      <a:pt x="91750" y="308649"/>
                      <a:pt x="101689" y="307120"/>
                      <a:pt x="105512" y="309413"/>
                    </a:cubicBezTo>
                    <a:cubicBezTo>
                      <a:pt x="112393" y="314001"/>
                      <a:pt x="110864" y="328528"/>
                      <a:pt x="120039" y="330057"/>
                    </a:cubicBezTo>
                    <a:cubicBezTo>
                      <a:pt x="129979" y="330822"/>
                      <a:pt x="136860" y="339997"/>
                      <a:pt x="135331" y="345349"/>
                    </a:cubicBezTo>
                    <a:cubicBezTo>
                      <a:pt x="134566" y="350701"/>
                      <a:pt x="146035" y="352995"/>
                      <a:pt x="145270" y="360640"/>
                    </a:cubicBezTo>
                    <a:cubicBezTo>
                      <a:pt x="144506" y="368286"/>
                      <a:pt x="170501" y="366757"/>
                      <a:pt x="174324" y="363699"/>
                    </a:cubicBezTo>
                    <a:cubicBezTo>
                      <a:pt x="178147" y="361405"/>
                      <a:pt x="185028" y="359111"/>
                      <a:pt x="188851" y="362170"/>
                    </a:cubicBezTo>
                    <a:cubicBezTo>
                      <a:pt x="193439" y="364463"/>
                      <a:pt x="201085" y="359876"/>
                      <a:pt x="205672" y="361405"/>
                    </a:cubicBezTo>
                    <a:cubicBezTo>
                      <a:pt x="210260" y="362934"/>
                      <a:pt x="227080" y="369815"/>
                      <a:pt x="224022" y="375932"/>
                    </a:cubicBezTo>
                    <a:cubicBezTo>
                      <a:pt x="220199" y="382049"/>
                      <a:pt x="208731" y="391224"/>
                      <a:pt x="211024" y="396576"/>
                    </a:cubicBezTo>
                    <a:cubicBezTo>
                      <a:pt x="213318" y="400399"/>
                      <a:pt x="222493" y="402692"/>
                      <a:pt x="225551" y="408044"/>
                    </a:cubicBezTo>
                    <a:cubicBezTo>
                      <a:pt x="226316" y="408044"/>
                      <a:pt x="226316" y="408044"/>
                      <a:pt x="227080" y="408044"/>
                    </a:cubicBezTo>
                    <a:cubicBezTo>
                      <a:pt x="233962" y="406515"/>
                      <a:pt x="237020" y="382049"/>
                      <a:pt x="237020" y="375167"/>
                    </a:cubicBezTo>
                    <a:cubicBezTo>
                      <a:pt x="237020" y="368286"/>
                      <a:pt x="240078" y="349172"/>
                      <a:pt x="242372" y="342290"/>
                    </a:cubicBezTo>
                    <a:cubicBezTo>
                      <a:pt x="246195" y="328528"/>
                      <a:pt x="226316" y="318588"/>
                      <a:pt x="226316" y="303297"/>
                    </a:cubicBezTo>
                    <a:cubicBezTo>
                      <a:pt x="226316" y="288005"/>
                      <a:pt x="233962" y="296416"/>
                      <a:pt x="243137" y="290299"/>
                    </a:cubicBezTo>
                    <a:cubicBezTo>
                      <a:pt x="252312" y="284182"/>
                      <a:pt x="242372" y="281124"/>
                      <a:pt x="237785" y="280359"/>
                    </a:cubicBezTo>
                    <a:cubicBezTo>
                      <a:pt x="233197" y="279595"/>
                      <a:pt x="230139" y="271949"/>
                      <a:pt x="231668" y="267361"/>
                    </a:cubicBezTo>
                    <a:cubicBezTo>
                      <a:pt x="233197" y="262774"/>
                      <a:pt x="260722" y="264303"/>
                      <a:pt x="269132" y="264303"/>
                    </a:cubicBezTo>
                    <a:cubicBezTo>
                      <a:pt x="277543" y="264303"/>
                      <a:pt x="296657" y="256657"/>
                      <a:pt x="297422" y="255128"/>
                    </a:cubicBezTo>
                    <a:cubicBezTo>
                      <a:pt x="297422" y="253599"/>
                      <a:pt x="299716" y="247482"/>
                      <a:pt x="292834" y="242895"/>
                    </a:cubicBezTo>
                    <a:cubicBezTo>
                      <a:pt x="285953" y="237543"/>
                      <a:pt x="288247" y="230662"/>
                      <a:pt x="293599" y="224545"/>
                    </a:cubicBezTo>
                    <a:cubicBezTo>
                      <a:pt x="298951" y="218428"/>
                      <a:pt x="290541" y="213076"/>
                      <a:pt x="283659" y="206195"/>
                    </a:cubicBezTo>
                    <a:cubicBezTo>
                      <a:pt x="277543" y="199314"/>
                      <a:pt x="282130" y="173318"/>
                      <a:pt x="289776" y="161849"/>
                    </a:cubicBezTo>
                    <a:cubicBezTo>
                      <a:pt x="297422" y="149616"/>
                      <a:pt x="274485" y="152674"/>
                      <a:pt x="260722" y="154203"/>
                    </a:cubicBezTo>
                    <a:cubicBezTo>
                      <a:pt x="246960" y="155733"/>
                      <a:pt x="234726" y="150381"/>
                      <a:pt x="225551" y="139676"/>
                    </a:cubicBezTo>
                    <a:cubicBezTo>
                      <a:pt x="216376" y="128208"/>
                      <a:pt x="204143" y="135854"/>
                      <a:pt x="182735" y="135854"/>
                    </a:cubicBezTo>
                    <a:cubicBezTo>
                      <a:pt x="161326" y="136618"/>
                      <a:pt x="165149" y="112916"/>
                      <a:pt x="166679" y="103741"/>
                    </a:cubicBezTo>
                    <a:cubicBezTo>
                      <a:pt x="167443" y="94566"/>
                      <a:pt x="155975" y="93802"/>
                      <a:pt x="155975" y="87685"/>
                    </a:cubicBezTo>
                    <a:cubicBezTo>
                      <a:pt x="155975" y="81568"/>
                      <a:pt x="149858" y="81568"/>
                      <a:pt x="144506" y="82333"/>
                    </a:cubicBezTo>
                    <a:cubicBezTo>
                      <a:pt x="139154" y="83097"/>
                      <a:pt x="144506" y="75452"/>
                      <a:pt x="148329" y="70864"/>
                    </a:cubicBezTo>
                    <a:cubicBezTo>
                      <a:pt x="152152" y="66277"/>
                      <a:pt x="152152" y="62454"/>
                      <a:pt x="152152" y="53279"/>
                    </a:cubicBezTo>
                    <a:cubicBezTo>
                      <a:pt x="152152" y="43339"/>
                      <a:pt x="166679" y="35693"/>
                      <a:pt x="174324" y="25754"/>
                    </a:cubicBezTo>
                    <a:cubicBezTo>
                      <a:pt x="175854" y="23460"/>
                      <a:pt x="178912" y="21931"/>
                      <a:pt x="181970" y="21166"/>
                    </a:cubicBezTo>
                    <a:cubicBezTo>
                      <a:pt x="182735" y="18872"/>
                      <a:pt x="184264" y="17343"/>
                      <a:pt x="188087" y="16579"/>
                    </a:cubicBezTo>
                    <a:cubicBezTo>
                      <a:pt x="198791" y="14285"/>
                      <a:pt x="204908" y="7404"/>
                      <a:pt x="194204" y="1287"/>
                    </a:cubicBezTo>
                    <a:cubicBezTo>
                      <a:pt x="183499" y="-4829"/>
                      <a:pt x="177383" y="12756"/>
                      <a:pt x="165914" y="14285"/>
                    </a:cubicBezTo>
                    <a:cubicBezTo>
                      <a:pt x="154445" y="15814"/>
                      <a:pt x="152152" y="22695"/>
                      <a:pt x="144506" y="26518"/>
                    </a:cubicBezTo>
                    <a:cubicBezTo>
                      <a:pt x="136860" y="30341"/>
                      <a:pt x="122333" y="27283"/>
                      <a:pt x="121568" y="33400"/>
                    </a:cubicBezTo>
                    <a:cubicBezTo>
                      <a:pt x="120804" y="40281"/>
                      <a:pt x="116216" y="33400"/>
                      <a:pt x="110100" y="31870"/>
                    </a:cubicBezTo>
                    <a:cubicBezTo>
                      <a:pt x="103218" y="30341"/>
                      <a:pt x="86398" y="44868"/>
                      <a:pt x="87162" y="52514"/>
                    </a:cubicBezTo>
                    <a:cubicBezTo>
                      <a:pt x="87927" y="60924"/>
                      <a:pt x="90220" y="67806"/>
                      <a:pt x="77987" y="75452"/>
                    </a:cubicBezTo>
                    <a:cubicBezTo>
                      <a:pt x="65754" y="83097"/>
                      <a:pt x="58873" y="96860"/>
                      <a:pt x="52756" y="103741"/>
                    </a:cubicBezTo>
                    <a:cubicBezTo>
                      <a:pt x="51227" y="106035"/>
                      <a:pt x="48933" y="106035"/>
                      <a:pt x="47404" y="105270"/>
                    </a:cubicBezTo>
                    <a:cubicBezTo>
                      <a:pt x="46639" y="109093"/>
                      <a:pt x="45875" y="111387"/>
                      <a:pt x="43581" y="112916"/>
                    </a:cubicBezTo>
                    <a:cubicBezTo>
                      <a:pt x="40523" y="115210"/>
                      <a:pt x="32877" y="122091"/>
                      <a:pt x="26760" y="128972"/>
                    </a:cubicBezTo>
                    <a:cubicBezTo>
                      <a:pt x="29819" y="132031"/>
                      <a:pt x="32877" y="134324"/>
                      <a:pt x="34406" y="136618"/>
                    </a:cubicBezTo>
                    <a:cubicBezTo>
                      <a:pt x="42052" y="145028"/>
                      <a:pt x="37464" y="151145"/>
                      <a:pt x="39758" y="155733"/>
                    </a:cubicBezTo>
                    <a:cubicBezTo>
                      <a:pt x="42052" y="160320"/>
                      <a:pt x="44346" y="166437"/>
                      <a:pt x="39758" y="169495"/>
                    </a:cubicBezTo>
                    <a:cubicBezTo>
                      <a:pt x="35171" y="171789"/>
                      <a:pt x="38993" y="201608"/>
                      <a:pt x="44346" y="206959"/>
                    </a:cubicBezTo>
                    <a:cubicBezTo>
                      <a:pt x="49698" y="212312"/>
                      <a:pt x="44346" y="216899"/>
                      <a:pt x="38993" y="227603"/>
                    </a:cubicBezTo>
                    <a:cubicBezTo>
                      <a:pt x="33642" y="238307"/>
                      <a:pt x="28289" y="242895"/>
                      <a:pt x="18350" y="243660"/>
                    </a:cubicBezTo>
                    <a:cubicBezTo>
                      <a:pt x="8410" y="244424"/>
                      <a:pt x="9175" y="258951"/>
                      <a:pt x="5352" y="258951"/>
                    </a:cubicBezTo>
                    <a:cubicBezTo>
                      <a:pt x="3058" y="258951"/>
                      <a:pt x="764" y="264303"/>
                      <a:pt x="0" y="268891"/>
                    </a:cubicBezTo>
                    <a:cubicBezTo>
                      <a:pt x="9175" y="276536"/>
                      <a:pt x="25996" y="285711"/>
                      <a:pt x="30583" y="285711"/>
                    </a:cubicBezTo>
                    <a:cubicBezTo>
                      <a:pt x="35935" y="283418"/>
                      <a:pt x="39758" y="291063"/>
                      <a:pt x="46639" y="294886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4" name="Vrije vorm: vorm 223">
                <a:extLst>
                  <a:ext uri="{FF2B5EF4-FFF2-40B4-BE49-F238E27FC236}">
                    <a16:creationId xmlns:a16="http://schemas.microsoft.com/office/drawing/2014/main" id="{91B85C9D-AFF4-4148-B465-2F6489336DEF}"/>
                  </a:ext>
                </a:extLst>
              </p:cNvPr>
              <p:cNvSpPr/>
              <p:nvPr/>
            </p:nvSpPr>
            <p:spPr>
              <a:xfrm>
                <a:off x="3611106" y="4046876"/>
                <a:ext cx="297788" cy="408044"/>
              </a:xfrm>
              <a:custGeom>
                <a:avLst/>
                <a:gdLst>
                  <a:gd name="connsiteX0" fmla="*/ 46639 w 297788"/>
                  <a:gd name="connsiteY0" fmla="*/ 294886 h 408044"/>
                  <a:gd name="connsiteX1" fmla="*/ 65754 w 297788"/>
                  <a:gd name="connsiteY1" fmla="*/ 294886 h 408044"/>
                  <a:gd name="connsiteX2" fmla="*/ 83339 w 297788"/>
                  <a:gd name="connsiteY2" fmla="*/ 308649 h 408044"/>
                  <a:gd name="connsiteX3" fmla="*/ 84104 w 297788"/>
                  <a:gd name="connsiteY3" fmla="*/ 310178 h 408044"/>
                  <a:gd name="connsiteX4" fmla="*/ 105512 w 297788"/>
                  <a:gd name="connsiteY4" fmla="*/ 309413 h 408044"/>
                  <a:gd name="connsiteX5" fmla="*/ 120039 w 297788"/>
                  <a:gd name="connsiteY5" fmla="*/ 330057 h 408044"/>
                  <a:gd name="connsiteX6" fmla="*/ 135331 w 297788"/>
                  <a:gd name="connsiteY6" fmla="*/ 345349 h 408044"/>
                  <a:gd name="connsiteX7" fmla="*/ 145270 w 297788"/>
                  <a:gd name="connsiteY7" fmla="*/ 360640 h 408044"/>
                  <a:gd name="connsiteX8" fmla="*/ 174324 w 297788"/>
                  <a:gd name="connsiteY8" fmla="*/ 363699 h 408044"/>
                  <a:gd name="connsiteX9" fmla="*/ 188851 w 297788"/>
                  <a:gd name="connsiteY9" fmla="*/ 362170 h 408044"/>
                  <a:gd name="connsiteX10" fmla="*/ 205672 w 297788"/>
                  <a:gd name="connsiteY10" fmla="*/ 361405 h 408044"/>
                  <a:gd name="connsiteX11" fmla="*/ 224022 w 297788"/>
                  <a:gd name="connsiteY11" fmla="*/ 375932 h 408044"/>
                  <a:gd name="connsiteX12" fmla="*/ 211024 w 297788"/>
                  <a:gd name="connsiteY12" fmla="*/ 396576 h 408044"/>
                  <a:gd name="connsiteX13" fmla="*/ 225551 w 297788"/>
                  <a:gd name="connsiteY13" fmla="*/ 408044 h 408044"/>
                  <a:gd name="connsiteX14" fmla="*/ 227080 w 297788"/>
                  <a:gd name="connsiteY14" fmla="*/ 408044 h 408044"/>
                  <a:gd name="connsiteX15" fmla="*/ 237020 w 297788"/>
                  <a:gd name="connsiteY15" fmla="*/ 375167 h 408044"/>
                  <a:gd name="connsiteX16" fmla="*/ 242372 w 297788"/>
                  <a:gd name="connsiteY16" fmla="*/ 342290 h 408044"/>
                  <a:gd name="connsiteX17" fmla="*/ 226316 w 297788"/>
                  <a:gd name="connsiteY17" fmla="*/ 303297 h 408044"/>
                  <a:gd name="connsiteX18" fmla="*/ 243137 w 297788"/>
                  <a:gd name="connsiteY18" fmla="*/ 290299 h 408044"/>
                  <a:gd name="connsiteX19" fmla="*/ 237785 w 297788"/>
                  <a:gd name="connsiteY19" fmla="*/ 280359 h 408044"/>
                  <a:gd name="connsiteX20" fmla="*/ 231668 w 297788"/>
                  <a:gd name="connsiteY20" fmla="*/ 267361 h 408044"/>
                  <a:gd name="connsiteX21" fmla="*/ 269132 w 297788"/>
                  <a:gd name="connsiteY21" fmla="*/ 264303 h 408044"/>
                  <a:gd name="connsiteX22" fmla="*/ 297422 w 297788"/>
                  <a:gd name="connsiteY22" fmla="*/ 255128 h 408044"/>
                  <a:gd name="connsiteX23" fmla="*/ 292834 w 297788"/>
                  <a:gd name="connsiteY23" fmla="*/ 242895 h 408044"/>
                  <a:gd name="connsiteX24" fmla="*/ 293599 w 297788"/>
                  <a:gd name="connsiteY24" fmla="*/ 224545 h 408044"/>
                  <a:gd name="connsiteX25" fmla="*/ 283659 w 297788"/>
                  <a:gd name="connsiteY25" fmla="*/ 206195 h 408044"/>
                  <a:gd name="connsiteX26" fmla="*/ 289776 w 297788"/>
                  <a:gd name="connsiteY26" fmla="*/ 161849 h 408044"/>
                  <a:gd name="connsiteX27" fmla="*/ 260722 w 297788"/>
                  <a:gd name="connsiteY27" fmla="*/ 154203 h 408044"/>
                  <a:gd name="connsiteX28" fmla="*/ 225551 w 297788"/>
                  <a:gd name="connsiteY28" fmla="*/ 139676 h 408044"/>
                  <a:gd name="connsiteX29" fmla="*/ 182735 w 297788"/>
                  <a:gd name="connsiteY29" fmla="*/ 135854 h 408044"/>
                  <a:gd name="connsiteX30" fmla="*/ 166679 w 297788"/>
                  <a:gd name="connsiteY30" fmla="*/ 103741 h 408044"/>
                  <a:gd name="connsiteX31" fmla="*/ 155975 w 297788"/>
                  <a:gd name="connsiteY31" fmla="*/ 87685 h 408044"/>
                  <a:gd name="connsiteX32" fmla="*/ 144506 w 297788"/>
                  <a:gd name="connsiteY32" fmla="*/ 82333 h 408044"/>
                  <a:gd name="connsiteX33" fmla="*/ 148329 w 297788"/>
                  <a:gd name="connsiteY33" fmla="*/ 70864 h 408044"/>
                  <a:gd name="connsiteX34" fmla="*/ 152152 w 297788"/>
                  <a:gd name="connsiteY34" fmla="*/ 53279 h 408044"/>
                  <a:gd name="connsiteX35" fmla="*/ 174324 w 297788"/>
                  <a:gd name="connsiteY35" fmla="*/ 25754 h 408044"/>
                  <a:gd name="connsiteX36" fmla="*/ 181970 w 297788"/>
                  <a:gd name="connsiteY36" fmla="*/ 21166 h 408044"/>
                  <a:gd name="connsiteX37" fmla="*/ 188087 w 297788"/>
                  <a:gd name="connsiteY37" fmla="*/ 16579 h 408044"/>
                  <a:gd name="connsiteX38" fmla="*/ 194204 w 297788"/>
                  <a:gd name="connsiteY38" fmla="*/ 1287 h 408044"/>
                  <a:gd name="connsiteX39" fmla="*/ 165914 w 297788"/>
                  <a:gd name="connsiteY39" fmla="*/ 14285 h 408044"/>
                  <a:gd name="connsiteX40" fmla="*/ 144506 w 297788"/>
                  <a:gd name="connsiteY40" fmla="*/ 26518 h 408044"/>
                  <a:gd name="connsiteX41" fmla="*/ 121568 w 297788"/>
                  <a:gd name="connsiteY41" fmla="*/ 33400 h 408044"/>
                  <a:gd name="connsiteX42" fmla="*/ 110100 w 297788"/>
                  <a:gd name="connsiteY42" fmla="*/ 31870 h 408044"/>
                  <a:gd name="connsiteX43" fmla="*/ 87162 w 297788"/>
                  <a:gd name="connsiteY43" fmla="*/ 52514 h 408044"/>
                  <a:gd name="connsiteX44" fmla="*/ 77987 w 297788"/>
                  <a:gd name="connsiteY44" fmla="*/ 75452 h 408044"/>
                  <a:gd name="connsiteX45" fmla="*/ 52756 w 297788"/>
                  <a:gd name="connsiteY45" fmla="*/ 103741 h 408044"/>
                  <a:gd name="connsiteX46" fmla="*/ 47404 w 297788"/>
                  <a:gd name="connsiteY46" fmla="*/ 105270 h 408044"/>
                  <a:gd name="connsiteX47" fmla="*/ 43581 w 297788"/>
                  <a:gd name="connsiteY47" fmla="*/ 112916 h 408044"/>
                  <a:gd name="connsiteX48" fmla="*/ 26760 w 297788"/>
                  <a:gd name="connsiteY48" fmla="*/ 128972 h 408044"/>
                  <a:gd name="connsiteX49" fmla="*/ 34406 w 297788"/>
                  <a:gd name="connsiteY49" fmla="*/ 136618 h 408044"/>
                  <a:gd name="connsiteX50" fmla="*/ 39758 w 297788"/>
                  <a:gd name="connsiteY50" fmla="*/ 155733 h 408044"/>
                  <a:gd name="connsiteX51" fmla="*/ 39758 w 297788"/>
                  <a:gd name="connsiteY51" fmla="*/ 169495 h 408044"/>
                  <a:gd name="connsiteX52" fmla="*/ 44346 w 297788"/>
                  <a:gd name="connsiteY52" fmla="*/ 206959 h 408044"/>
                  <a:gd name="connsiteX53" fmla="*/ 38993 w 297788"/>
                  <a:gd name="connsiteY53" fmla="*/ 227603 h 408044"/>
                  <a:gd name="connsiteX54" fmla="*/ 18350 w 297788"/>
                  <a:gd name="connsiteY54" fmla="*/ 243660 h 408044"/>
                  <a:gd name="connsiteX55" fmla="*/ 5352 w 297788"/>
                  <a:gd name="connsiteY55" fmla="*/ 258951 h 408044"/>
                  <a:gd name="connsiteX56" fmla="*/ 0 w 297788"/>
                  <a:gd name="connsiteY56" fmla="*/ 268891 h 408044"/>
                  <a:gd name="connsiteX57" fmla="*/ 30583 w 297788"/>
                  <a:gd name="connsiteY57" fmla="*/ 285711 h 408044"/>
                  <a:gd name="connsiteX58" fmla="*/ 46639 w 297788"/>
                  <a:gd name="connsiteY58" fmla="*/ 294886 h 4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7788" h="408044">
                    <a:moveTo>
                      <a:pt x="46639" y="294886"/>
                    </a:moveTo>
                    <a:cubicBezTo>
                      <a:pt x="53521" y="298709"/>
                      <a:pt x="63460" y="297945"/>
                      <a:pt x="65754" y="294886"/>
                    </a:cubicBezTo>
                    <a:cubicBezTo>
                      <a:pt x="68048" y="291828"/>
                      <a:pt x="74164" y="297945"/>
                      <a:pt x="83339" y="308649"/>
                    </a:cubicBezTo>
                    <a:cubicBezTo>
                      <a:pt x="84104" y="309413"/>
                      <a:pt x="84104" y="309413"/>
                      <a:pt x="84104" y="310178"/>
                    </a:cubicBezTo>
                    <a:cubicBezTo>
                      <a:pt x="91750" y="308649"/>
                      <a:pt x="101689" y="307120"/>
                      <a:pt x="105512" y="309413"/>
                    </a:cubicBezTo>
                    <a:cubicBezTo>
                      <a:pt x="112393" y="314001"/>
                      <a:pt x="110864" y="328528"/>
                      <a:pt x="120039" y="330057"/>
                    </a:cubicBezTo>
                    <a:cubicBezTo>
                      <a:pt x="129979" y="330822"/>
                      <a:pt x="136860" y="339997"/>
                      <a:pt x="135331" y="345349"/>
                    </a:cubicBezTo>
                    <a:cubicBezTo>
                      <a:pt x="134566" y="350701"/>
                      <a:pt x="146035" y="352995"/>
                      <a:pt x="145270" y="360640"/>
                    </a:cubicBezTo>
                    <a:cubicBezTo>
                      <a:pt x="144506" y="368286"/>
                      <a:pt x="170501" y="366757"/>
                      <a:pt x="174324" y="363699"/>
                    </a:cubicBezTo>
                    <a:cubicBezTo>
                      <a:pt x="178147" y="361405"/>
                      <a:pt x="185028" y="359111"/>
                      <a:pt x="188851" y="362170"/>
                    </a:cubicBezTo>
                    <a:cubicBezTo>
                      <a:pt x="193439" y="364463"/>
                      <a:pt x="201085" y="359876"/>
                      <a:pt x="205672" y="361405"/>
                    </a:cubicBezTo>
                    <a:cubicBezTo>
                      <a:pt x="210260" y="362934"/>
                      <a:pt x="227080" y="369815"/>
                      <a:pt x="224022" y="375932"/>
                    </a:cubicBezTo>
                    <a:cubicBezTo>
                      <a:pt x="220199" y="382049"/>
                      <a:pt x="208731" y="391224"/>
                      <a:pt x="211024" y="396576"/>
                    </a:cubicBezTo>
                    <a:cubicBezTo>
                      <a:pt x="213318" y="400399"/>
                      <a:pt x="222493" y="402692"/>
                      <a:pt x="225551" y="408044"/>
                    </a:cubicBezTo>
                    <a:cubicBezTo>
                      <a:pt x="226316" y="408044"/>
                      <a:pt x="226316" y="408044"/>
                      <a:pt x="227080" y="408044"/>
                    </a:cubicBezTo>
                    <a:cubicBezTo>
                      <a:pt x="233962" y="406515"/>
                      <a:pt x="237020" y="382049"/>
                      <a:pt x="237020" y="375167"/>
                    </a:cubicBezTo>
                    <a:cubicBezTo>
                      <a:pt x="237020" y="368286"/>
                      <a:pt x="240078" y="349172"/>
                      <a:pt x="242372" y="342290"/>
                    </a:cubicBezTo>
                    <a:cubicBezTo>
                      <a:pt x="246195" y="328528"/>
                      <a:pt x="226316" y="318588"/>
                      <a:pt x="226316" y="303297"/>
                    </a:cubicBezTo>
                    <a:cubicBezTo>
                      <a:pt x="226316" y="288005"/>
                      <a:pt x="233962" y="296416"/>
                      <a:pt x="243137" y="290299"/>
                    </a:cubicBezTo>
                    <a:cubicBezTo>
                      <a:pt x="252312" y="284182"/>
                      <a:pt x="242372" y="281124"/>
                      <a:pt x="237785" y="280359"/>
                    </a:cubicBezTo>
                    <a:cubicBezTo>
                      <a:pt x="233197" y="279595"/>
                      <a:pt x="230139" y="271949"/>
                      <a:pt x="231668" y="267361"/>
                    </a:cubicBezTo>
                    <a:cubicBezTo>
                      <a:pt x="233197" y="262774"/>
                      <a:pt x="260722" y="264303"/>
                      <a:pt x="269132" y="264303"/>
                    </a:cubicBezTo>
                    <a:cubicBezTo>
                      <a:pt x="277543" y="264303"/>
                      <a:pt x="296657" y="256657"/>
                      <a:pt x="297422" y="255128"/>
                    </a:cubicBezTo>
                    <a:cubicBezTo>
                      <a:pt x="297422" y="253599"/>
                      <a:pt x="299716" y="247482"/>
                      <a:pt x="292834" y="242895"/>
                    </a:cubicBezTo>
                    <a:cubicBezTo>
                      <a:pt x="285953" y="237543"/>
                      <a:pt x="288247" y="230662"/>
                      <a:pt x="293599" y="224545"/>
                    </a:cubicBezTo>
                    <a:cubicBezTo>
                      <a:pt x="298951" y="218428"/>
                      <a:pt x="290541" y="213076"/>
                      <a:pt x="283659" y="206195"/>
                    </a:cubicBezTo>
                    <a:cubicBezTo>
                      <a:pt x="277543" y="199314"/>
                      <a:pt x="282130" y="173318"/>
                      <a:pt x="289776" y="161849"/>
                    </a:cubicBezTo>
                    <a:cubicBezTo>
                      <a:pt x="297422" y="149616"/>
                      <a:pt x="274485" y="152674"/>
                      <a:pt x="260722" y="154203"/>
                    </a:cubicBezTo>
                    <a:cubicBezTo>
                      <a:pt x="246960" y="155733"/>
                      <a:pt x="234726" y="150381"/>
                      <a:pt x="225551" y="139676"/>
                    </a:cubicBezTo>
                    <a:cubicBezTo>
                      <a:pt x="216376" y="128208"/>
                      <a:pt x="204143" y="135854"/>
                      <a:pt x="182735" y="135854"/>
                    </a:cubicBezTo>
                    <a:cubicBezTo>
                      <a:pt x="161326" y="136618"/>
                      <a:pt x="165149" y="112916"/>
                      <a:pt x="166679" y="103741"/>
                    </a:cubicBezTo>
                    <a:cubicBezTo>
                      <a:pt x="167443" y="94566"/>
                      <a:pt x="155975" y="93802"/>
                      <a:pt x="155975" y="87685"/>
                    </a:cubicBezTo>
                    <a:cubicBezTo>
                      <a:pt x="155975" y="81568"/>
                      <a:pt x="149858" y="81568"/>
                      <a:pt x="144506" y="82333"/>
                    </a:cubicBezTo>
                    <a:cubicBezTo>
                      <a:pt x="139154" y="83097"/>
                      <a:pt x="144506" y="75452"/>
                      <a:pt x="148329" y="70864"/>
                    </a:cubicBezTo>
                    <a:cubicBezTo>
                      <a:pt x="152152" y="66277"/>
                      <a:pt x="152152" y="62454"/>
                      <a:pt x="152152" y="53279"/>
                    </a:cubicBezTo>
                    <a:cubicBezTo>
                      <a:pt x="152152" y="43339"/>
                      <a:pt x="166679" y="35693"/>
                      <a:pt x="174324" y="25754"/>
                    </a:cubicBezTo>
                    <a:cubicBezTo>
                      <a:pt x="175854" y="23460"/>
                      <a:pt x="178912" y="21931"/>
                      <a:pt x="181970" y="21166"/>
                    </a:cubicBezTo>
                    <a:cubicBezTo>
                      <a:pt x="182735" y="18872"/>
                      <a:pt x="184264" y="17343"/>
                      <a:pt x="188087" y="16579"/>
                    </a:cubicBezTo>
                    <a:cubicBezTo>
                      <a:pt x="198791" y="14285"/>
                      <a:pt x="204908" y="7404"/>
                      <a:pt x="194204" y="1287"/>
                    </a:cubicBezTo>
                    <a:cubicBezTo>
                      <a:pt x="183499" y="-4829"/>
                      <a:pt x="177383" y="12756"/>
                      <a:pt x="165914" y="14285"/>
                    </a:cubicBezTo>
                    <a:cubicBezTo>
                      <a:pt x="154445" y="15814"/>
                      <a:pt x="152152" y="22695"/>
                      <a:pt x="144506" y="26518"/>
                    </a:cubicBezTo>
                    <a:cubicBezTo>
                      <a:pt x="136860" y="30341"/>
                      <a:pt x="122333" y="27283"/>
                      <a:pt x="121568" y="33400"/>
                    </a:cubicBezTo>
                    <a:cubicBezTo>
                      <a:pt x="120804" y="40281"/>
                      <a:pt x="116216" y="33400"/>
                      <a:pt x="110100" y="31870"/>
                    </a:cubicBezTo>
                    <a:cubicBezTo>
                      <a:pt x="103218" y="30341"/>
                      <a:pt x="86398" y="44868"/>
                      <a:pt x="87162" y="52514"/>
                    </a:cubicBezTo>
                    <a:cubicBezTo>
                      <a:pt x="87927" y="60924"/>
                      <a:pt x="90220" y="67806"/>
                      <a:pt x="77987" y="75452"/>
                    </a:cubicBezTo>
                    <a:cubicBezTo>
                      <a:pt x="65754" y="83097"/>
                      <a:pt x="58873" y="96860"/>
                      <a:pt x="52756" y="103741"/>
                    </a:cubicBezTo>
                    <a:cubicBezTo>
                      <a:pt x="51227" y="106035"/>
                      <a:pt x="48933" y="106035"/>
                      <a:pt x="47404" y="105270"/>
                    </a:cubicBezTo>
                    <a:cubicBezTo>
                      <a:pt x="46639" y="109093"/>
                      <a:pt x="45875" y="111387"/>
                      <a:pt x="43581" y="112916"/>
                    </a:cubicBezTo>
                    <a:cubicBezTo>
                      <a:pt x="40523" y="115210"/>
                      <a:pt x="32877" y="122091"/>
                      <a:pt x="26760" y="128972"/>
                    </a:cubicBezTo>
                    <a:cubicBezTo>
                      <a:pt x="29819" y="132031"/>
                      <a:pt x="32877" y="134324"/>
                      <a:pt x="34406" y="136618"/>
                    </a:cubicBezTo>
                    <a:cubicBezTo>
                      <a:pt x="42052" y="145028"/>
                      <a:pt x="37464" y="151145"/>
                      <a:pt x="39758" y="155733"/>
                    </a:cubicBezTo>
                    <a:cubicBezTo>
                      <a:pt x="42052" y="160320"/>
                      <a:pt x="44346" y="166437"/>
                      <a:pt x="39758" y="169495"/>
                    </a:cubicBezTo>
                    <a:cubicBezTo>
                      <a:pt x="35171" y="171789"/>
                      <a:pt x="38993" y="201608"/>
                      <a:pt x="44346" y="206959"/>
                    </a:cubicBezTo>
                    <a:cubicBezTo>
                      <a:pt x="49698" y="212312"/>
                      <a:pt x="44346" y="216899"/>
                      <a:pt x="38993" y="227603"/>
                    </a:cubicBezTo>
                    <a:cubicBezTo>
                      <a:pt x="33642" y="238307"/>
                      <a:pt x="28289" y="242895"/>
                      <a:pt x="18350" y="243660"/>
                    </a:cubicBezTo>
                    <a:cubicBezTo>
                      <a:pt x="8410" y="244424"/>
                      <a:pt x="9175" y="258951"/>
                      <a:pt x="5352" y="258951"/>
                    </a:cubicBezTo>
                    <a:cubicBezTo>
                      <a:pt x="3058" y="258951"/>
                      <a:pt x="764" y="264303"/>
                      <a:pt x="0" y="268891"/>
                    </a:cubicBezTo>
                    <a:cubicBezTo>
                      <a:pt x="9175" y="276536"/>
                      <a:pt x="25996" y="285711"/>
                      <a:pt x="30583" y="285711"/>
                    </a:cubicBezTo>
                    <a:cubicBezTo>
                      <a:pt x="35935" y="283418"/>
                      <a:pt x="39758" y="291063"/>
                      <a:pt x="46639" y="294886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845407" y="4591327"/>
              <a:ext cx="304964" cy="331280"/>
              <a:chOff x="3845407" y="4591327"/>
              <a:chExt cx="304964" cy="331280"/>
            </a:xfrm>
            <a:solidFill>
              <a:srgbClr val="868889"/>
            </a:solidFill>
          </p:grpSpPr>
          <p:sp>
            <p:nvSpPr>
              <p:cNvPr id="226" name="Vrije vorm: vorm 225">
                <a:extLst>
                  <a:ext uri="{FF2B5EF4-FFF2-40B4-BE49-F238E27FC236}">
                    <a16:creationId xmlns:a16="http://schemas.microsoft.com/office/drawing/2014/main" id="{76E19344-781F-4EFB-B8E6-0978C72E511A}"/>
                  </a:ext>
                </a:extLst>
              </p:cNvPr>
              <p:cNvSpPr/>
              <p:nvPr/>
            </p:nvSpPr>
            <p:spPr>
              <a:xfrm>
                <a:off x="3845407" y="4591327"/>
                <a:ext cx="304964" cy="331280"/>
              </a:xfrm>
              <a:custGeom>
                <a:avLst/>
                <a:gdLst>
                  <a:gd name="connsiteX0" fmla="*/ 303964 w 304964"/>
                  <a:gd name="connsiteY0" fmla="*/ 199245 h 331280"/>
                  <a:gd name="connsiteX1" fmla="*/ 289437 w 304964"/>
                  <a:gd name="connsiteY1" fmla="*/ 175543 h 331280"/>
                  <a:gd name="connsiteX2" fmla="*/ 268793 w 304964"/>
                  <a:gd name="connsiteY2" fmla="*/ 163310 h 331280"/>
                  <a:gd name="connsiteX3" fmla="*/ 241268 w 304964"/>
                  <a:gd name="connsiteY3" fmla="*/ 151076 h 331280"/>
                  <a:gd name="connsiteX4" fmla="*/ 238210 w 304964"/>
                  <a:gd name="connsiteY4" fmla="*/ 131197 h 331280"/>
                  <a:gd name="connsiteX5" fmla="*/ 234387 w 304964"/>
                  <a:gd name="connsiteY5" fmla="*/ 112847 h 331280"/>
                  <a:gd name="connsiteX6" fmla="*/ 224447 w 304964"/>
                  <a:gd name="connsiteY6" fmla="*/ 96027 h 331280"/>
                  <a:gd name="connsiteX7" fmla="*/ 196922 w 304964"/>
                  <a:gd name="connsiteY7" fmla="*/ 89910 h 331280"/>
                  <a:gd name="connsiteX8" fmla="*/ 176278 w 304964"/>
                  <a:gd name="connsiteY8" fmla="*/ 80735 h 331280"/>
                  <a:gd name="connsiteX9" fmla="*/ 165574 w 304964"/>
                  <a:gd name="connsiteY9" fmla="*/ 72324 h 331280"/>
                  <a:gd name="connsiteX10" fmla="*/ 147989 w 304964"/>
                  <a:gd name="connsiteY10" fmla="*/ 68502 h 331280"/>
                  <a:gd name="connsiteX11" fmla="*/ 118170 w 304964"/>
                  <a:gd name="connsiteY11" fmla="*/ 50916 h 331280"/>
                  <a:gd name="connsiteX12" fmla="*/ 109760 w 304964"/>
                  <a:gd name="connsiteY12" fmla="*/ 3512 h 331280"/>
                  <a:gd name="connsiteX13" fmla="*/ 86058 w 304964"/>
                  <a:gd name="connsiteY13" fmla="*/ 1983 h 331280"/>
                  <a:gd name="connsiteX14" fmla="*/ 56239 w 304964"/>
                  <a:gd name="connsiteY14" fmla="*/ 14981 h 331280"/>
                  <a:gd name="connsiteX15" fmla="*/ 34831 w 304964"/>
                  <a:gd name="connsiteY15" fmla="*/ 25685 h 331280"/>
                  <a:gd name="connsiteX16" fmla="*/ 13423 w 304964"/>
                  <a:gd name="connsiteY16" fmla="*/ 31037 h 331280"/>
                  <a:gd name="connsiteX17" fmla="*/ 5012 w 304964"/>
                  <a:gd name="connsiteY17" fmla="*/ 29508 h 331280"/>
                  <a:gd name="connsiteX18" fmla="*/ 22598 w 304964"/>
                  <a:gd name="connsiteY18" fmla="*/ 63914 h 331280"/>
                  <a:gd name="connsiteX19" fmla="*/ 15716 w 304964"/>
                  <a:gd name="connsiteY19" fmla="*/ 76912 h 331280"/>
                  <a:gd name="connsiteX20" fmla="*/ 18010 w 304964"/>
                  <a:gd name="connsiteY20" fmla="*/ 111318 h 331280"/>
                  <a:gd name="connsiteX21" fmla="*/ 11894 w 304964"/>
                  <a:gd name="connsiteY21" fmla="*/ 131197 h 331280"/>
                  <a:gd name="connsiteX22" fmla="*/ 5777 w 304964"/>
                  <a:gd name="connsiteY22" fmla="*/ 151841 h 331280"/>
                  <a:gd name="connsiteX23" fmla="*/ 15716 w 304964"/>
                  <a:gd name="connsiteY23" fmla="*/ 163310 h 331280"/>
                  <a:gd name="connsiteX24" fmla="*/ 2719 w 304964"/>
                  <a:gd name="connsiteY24" fmla="*/ 182424 h 331280"/>
                  <a:gd name="connsiteX25" fmla="*/ 425 w 304964"/>
                  <a:gd name="connsiteY25" fmla="*/ 192364 h 331280"/>
                  <a:gd name="connsiteX26" fmla="*/ 10364 w 304964"/>
                  <a:gd name="connsiteY26" fmla="*/ 203833 h 331280"/>
                  <a:gd name="connsiteX27" fmla="*/ 16481 w 304964"/>
                  <a:gd name="connsiteY27" fmla="*/ 229828 h 331280"/>
                  <a:gd name="connsiteX28" fmla="*/ 27185 w 304964"/>
                  <a:gd name="connsiteY28" fmla="*/ 243591 h 331280"/>
                  <a:gd name="connsiteX29" fmla="*/ 21833 w 304964"/>
                  <a:gd name="connsiteY29" fmla="*/ 261176 h 331280"/>
                  <a:gd name="connsiteX30" fmla="*/ 31008 w 304964"/>
                  <a:gd name="connsiteY30" fmla="*/ 281055 h 331280"/>
                  <a:gd name="connsiteX31" fmla="*/ 40183 w 304964"/>
                  <a:gd name="connsiteY31" fmla="*/ 303228 h 331280"/>
                  <a:gd name="connsiteX32" fmla="*/ 46300 w 304964"/>
                  <a:gd name="connsiteY32" fmla="*/ 329988 h 331280"/>
                  <a:gd name="connsiteX33" fmla="*/ 79941 w 304964"/>
                  <a:gd name="connsiteY33" fmla="*/ 310874 h 331280"/>
                  <a:gd name="connsiteX34" fmla="*/ 102114 w 304964"/>
                  <a:gd name="connsiteY34" fmla="*/ 310109 h 331280"/>
                  <a:gd name="connsiteX35" fmla="*/ 131168 w 304964"/>
                  <a:gd name="connsiteY35" fmla="*/ 321578 h 331280"/>
                  <a:gd name="connsiteX36" fmla="*/ 145695 w 304964"/>
                  <a:gd name="connsiteY36" fmla="*/ 307051 h 331280"/>
                  <a:gd name="connsiteX37" fmla="*/ 178572 w 304964"/>
                  <a:gd name="connsiteY37" fmla="*/ 307051 h 331280"/>
                  <a:gd name="connsiteX38" fmla="*/ 186218 w 304964"/>
                  <a:gd name="connsiteY38" fmla="*/ 269586 h 331280"/>
                  <a:gd name="connsiteX39" fmla="*/ 205333 w 304964"/>
                  <a:gd name="connsiteY39" fmla="*/ 246649 h 331280"/>
                  <a:gd name="connsiteX40" fmla="*/ 235916 w 304964"/>
                  <a:gd name="connsiteY40" fmla="*/ 241297 h 331280"/>
                  <a:gd name="connsiteX41" fmla="*/ 264970 w 304964"/>
                  <a:gd name="connsiteY41" fmla="*/ 238239 h 331280"/>
                  <a:gd name="connsiteX42" fmla="*/ 288672 w 304964"/>
                  <a:gd name="connsiteY42" fmla="*/ 248178 h 331280"/>
                  <a:gd name="connsiteX43" fmla="*/ 300141 w 304964"/>
                  <a:gd name="connsiteY43" fmla="*/ 230593 h 331280"/>
                  <a:gd name="connsiteX44" fmla="*/ 303964 w 304964"/>
                  <a:gd name="connsiteY44" fmla="*/ 199245 h 33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4964" h="331280">
                    <a:moveTo>
                      <a:pt x="303964" y="199245"/>
                    </a:moveTo>
                    <a:cubicBezTo>
                      <a:pt x="300141" y="188541"/>
                      <a:pt x="289437" y="187012"/>
                      <a:pt x="289437" y="175543"/>
                    </a:cubicBezTo>
                    <a:cubicBezTo>
                      <a:pt x="289437" y="164074"/>
                      <a:pt x="284849" y="162545"/>
                      <a:pt x="268793" y="163310"/>
                    </a:cubicBezTo>
                    <a:cubicBezTo>
                      <a:pt x="252737" y="164074"/>
                      <a:pt x="242032" y="160251"/>
                      <a:pt x="241268" y="151076"/>
                    </a:cubicBezTo>
                    <a:cubicBezTo>
                      <a:pt x="240503" y="141901"/>
                      <a:pt x="230564" y="134256"/>
                      <a:pt x="238210" y="131197"/>
                    </a:cubicBezTo>
                    <a:cubicBezTo>
                      <a:pt x="245855" y="127374"/>
                      <a:pt x="232857" y="121258"/>
                      <a:pt x="234387" y="112847"/>
                    </a:cubicBezTo>
                    <a:cubicBezTo>
                      <a:pt x="235916" y="104437"/>
                      <a:pt x="229799" y="100614"/>
                      <a:pt x="224447" y="96027"/>
                    </a:cubicBezTo>
                    <a:cubicBezTo>
                      <a:pt x="219095" y="91439"/>
                      <a:pt x="196922" y="98320"/>
                      <a:pt x="196922" y="89910"/>
                    </a:cubicBezTo>
                    <a:cubicBezTo>
                      <a:pt x="196922" y="82264"/>
                      <a:pt x="183924" y="80735"/>
                      <a:pt x="176278" y="80735"/>
                    </a:cubicBezTo>
                    <a:cubicBezTo>
                      <a:pt x="168633" y="80735"/>
                      <a:pt x="173985" y="71560"/>
                      <a:pt x="165574" y="72324"/>
                    </a:cubicBezTo>
                    <a:cubicBezTo>
                      <a:pt x="157164" y="73089"/>
                      <a:pt x="158693" y="66972"/>
                      <a:pt x="147989" y="68502"/>
                    </a:cubicBezTo>
                    <a:cubicBezTo>
                      <a:pt x="137285" y="70031"/>
                      <a:pt x="130404" y="64679"/>
                      <a:pt x="118170" y="50916"/>
                    </a:cubicBezTo>
                    <a:cubicBezTo>
                      <a:pt x="106702" y="37154"/>
                      <a:pt x="107466" y="10393"/>
                      <a:pt x="109760" y="3512"/>
                    </a:cubicBezTo>
                    <a:cubicBezTo>
                      <a:pt x="112054" y="-3369"/>
                      <a:pt x="95997" y="1983"/>
                      <a:pt x="86058" y="1983"/>
                    </a:cubicBezTo>
                    <a:cubicBezTo>
                      <a:pt x="76118" y="1983"/>
                      <a:pt x="66943" y="8864"/>
                      <a:pt x="56239" y="14981"/>
                    </a:cubicBezTo>
                    <a:cubicBezTo>
                      <a:pt x="45535" y="21097"/>
                      <a:pt x="40183" y="20333"/>
                      <a:pt x="34831" y="25685"/>
                    </a:cubicBezTo>
                    <a:cubicBezTo>
                      <a:pt x="29479" y="31037"/>
                      <a:pt x="21833" y="33331"/>
                      <a:pt x="13423" y="31037"/>
                    </a:cubicBezTo>
                    <a:cubicBezTo>
                      <a:pt x="11129" y="30273"/>
                      <a:pt x="8071" y="29508"/>
                      <a:pt x="5012" y="29508"/>
                    </a:cubicBezTo>
                    <a:cubicBezTo>
                      <a:pt x="9600" y="40212"/>
                      <a:pt x="19539" y="57033"/>
                      <a:pt x="22598" y="63914"/>
                    </a:cubicBezTo>
                    <a:cubicBezTo>
                      <a:pt x="25656" y="71560"/>
                      <a:pt x="18775" y="73854"/>
                      <a:pt x="15716" y="76912"/>
                    </a:cubicBezTo>
                    <a:cubicBezTo>
                      <a:pt x="12658" y="79970"/>
                      <a:pt x="17246" y="105966"/>
                      <a:pt x="18010" y="111318"/>
                    </a:cubicBezTo>
                    <a:cubicBezTo>
                      <a:pt x="18775" y="117435"/>
                      <a:pt x="7306" y="128139"/>
                      <a:pt x="11894" y="131197"/>
                    </a:cubicBezTo>
                    <a:cubicBezTo>
                      <a:pt x="16481" y="135020"/>
                      <a:pt x="5777" y="145724"/>
                      <a:pt x="5777" y="151841"/>
                    </a:cubicBezTo>
                    <a:cubicBezTo>
                      <a:pt x="5777" y="157958"/>
                      <a:pt x="15716" y="157958"/>
                      <a:pt x="15716" y="163310"/>
                    </a:cubicBezTo>
                    <a:cubicBezTo>
                      <a:pt x="15716" y="168662"/>
                      <a:pt x="7306" y="180130"/>
                      <a:pt x="2719" y="182424"/>
                    </a:cubicBezTo>
                    <a:cubicBezTo>
                      <a:pt x="-340" y="183953"/>
                      <a:pt x="-340" y="187776"/>
                      <a:pt x="425" y="192364"/>
                    </a:cubicBezTo>
                    <a:cubicBezTo>
                      <a:pt x="1954" y="191599"/>
                      <a:pt x="2719" y="198480"/>
                      <a:pt x="10364" y="203833"/>
                    </a:cubicBezTo>
                    <a:cubicBezTo>
                      <a:pt x="19539" y="209949"/>
                      <a:pt x="8835" y="221418"/>
                      <a:pt x="16481" y="229828"/>
                    </a:cubicBezTo>
                    <a:cubicBezTo>
                      <a:pt x="24127" y="238239"/>
                      <a:pt x="31773" y="239003"/>
                      <a:pt x="27185" y="243591"/>
                    </a:cubicBezTo>
                    <a:cubicBezTo>
                      <a:pt x="21833" y="248178"/>
                      <a:pt x="27950" y="256589"/>
                      <a:pt x="21833" y="261176"/>
                    </a:cubicBezTo>
                    <a:cubicBezTo>
                      <a:pt x="15716" y="265763"/>
                      <a:pt x="24127" y="278761"/>
                      <a:pt x="31008" y="281055"/>
                    </a:cubicBezTo>
                    <a:cubicBezTo>
                      <a:pt x="37889" y="284114"/>
                      <a:pt x="33302" y="297111"/>
                      <a:pt x="40183" y="303228"/>
                    </a:cubicBezTo>
                    <a:cubicBezTo>
                      <a:pt x="47064" y="309345"/>
                      <a:pt x="44006" y="324636"/>
                      <a:pt x="46300" y="329988"/>
                    </a:cubicBezTo>
                    <a:cubicBezTo>
                      <a:pt x="48594" y="335340"/>
                      <a:pt x="68472" y="323107"/>
                      <a:pt x="79941" y="310874"/>
                    </a:cubicBezTo>
                    <a:cubicBezTo>
                      <a:pt x="91410" y="298641"/>
                      <a:pt x="91410" y="308580"/>
                      <a:pt x="102114" y="310109"/>
                    </a:cubicBezTo>
                    <a:cubicBezTo>
                      <a:pt x="112818" y="311638"/>
                      <a:pt x="125816" y="311638"/>
                      <a:pt x="131168" y="321578"/>
                    </a:cubicBezTo>
                    <a:cubicBezTo>
                      <a:pt x="136520" y="331517"/>
                      <a:pt x="141872" y="311638"/>
                      <a:pt x="145695" y="307051"/>
                    </a:cubicBezTo>
                    <a:cubicBezTo>
                      <a:pt x="149518" y="302463"/>
                      <a:pt x="174749" y="308580"/>
                      <a:pt x="178572" y="307051"/>
                    </a:cubicBezTo>
                    <a:cubicBezTo>
                      <a:pt x="183160" y="305522"/>
                      <a:pt x="186983" y="274939"/>
                      <a:pt x="186218" y="269586"/>
                    </a:cubicBezTo>
                    <a:cubicBezTo>
                      <a:pt x="185454" y="264234"/>
                      <a:pt x="196922" y="252001"/>
                      <a:pt x="205333" y="246649"/>
                    </a:cubicBezTo>
                    <a:cubicBezTo>
                      <a:pt x="214508" y="240532"/>
                      <a:pt x="228270" y="245120"/>
                      <a:pt x="235916" y="241297"/>
                    </a:cubicBezTo>
                    <a:cubicBezTo>
                      <a:pt x="243562" y="237474"/>
                      <a:pt x="254266" y="238239"/>
                      <a:pt x="264970" y="238239"/>
                    </a:cubicBezTo>
                    <a:cubicBezTo>
                      <a:pt x="275674" y="238239"/>
                      <a:pt x="282555" y="248178"/>
                      <a:pt x="288672" y="248178"/>
                    </a:cubicBezTo>
                    <a:cubicBezTo>
                      <a:pt x="294789" y="248178"/>
                      <a:pt x="301670" y="239003"/>
                      <a:pt x="300141" y="230593"/>
                    </a:cubicBezTo>
                    <a:cubicBezTo>
                      <a:pt x="299376" y="222182"/>
                      <a:pt x="307787" y="209949"/>
                      <a:pt x="303964" y="19924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7" name="Vrije vorm: vorm 226">
                <a:extLst>
                  <a:ext uri="{FF2B5EF4-FFF2-40B4-BE49-F238E27FC236}">
                    <a16:creationId xmlns:a16="http://schemas.microsoft.com/office/drawing/2014/main" id="{F7617D67-B7E5-4108-A2FE-9E5ED9EBFAF5}"/>
                  </a:ext>
                </a:extLst>
              </p:cNvPr>
              <p:cNvSpPr/>
              <p:nvPr/>
            </p:nvSpPr>
            <p:spPr>
              <a:xfrm>
                <a:off x="3845407" y="4591327"/>
                <a:ext cx="304964" cy="331280"/>
              </a:xfrm>
              <a:custGeom>
                <a:avLst/>
                <a:gdLst>
                  <a:gd name="connsiteX0" fmla="*/ 303964 w 304964"/>
                  <a:gd name="connsiteY0" fmla="*/ 199245 h 331280"/>
                  <a:gd name="connsiteX1" fmla="*/ 289437 w 304964"/>
                  <a:gd name="connsiteY1" fmla="*/ 175543 h 331280"/>
                  <a:gd name="connsiteX2" fmla="*/ 268793 w 304964"/>
                  <a:gd name="connsiteY2" fmla="*/ 163310 h 331280"/>
                  <a:gd name="connsiteX3" fmla="*/ 241268 w 304964"/>
                  <a:gd name="connsiteY3" fmla="*/ 151076 h 331280"/>
                  <a:gd name="connsiteX4" fmla="*/ 238210 w 304964"/>
                  <a:gd name="connsiteY4" fmla="*/ 131197 h 331280"/>
                  <a:gd name="connsiteX5" fmla="*/ 234387 w 304964"/>
                  <a:gd name="connsiteY5" fmla="*/ 112847 h 331280"/>
                  <a:gd name="connsiteX6" fmla="*/ 224447 w 304964"/>
                  <a:gd name="connsiteY6" fmla="*/ 96027 h 331280"/>
                  <a:gd name="connsiteX7" fmla="*/ 196922 w 304964"/>
                  <a:gd name="connsiteY7" fmla="*/ 89910 h 331280"/>
                  <a:gd name="connsiteX8" fmla="*/ 176278 w 304964"/>
                  <a:gd name="connsiteY8" fmla="*/ 80735 h 331280"/>
                  <a:gd name="connsiteX9" fmla="*/ 165574 w 304964"/>
                  <a:gd name="connsiteY9" fmla="*/ 72324 h 331280"/>
                  <a:gd name="connsiteX10" fmla="*/ 147989 w 304964"/>
                  <a:gd name="connsiteY10" fmla="*/ 68502 h 331280"/>
                  <a:gd name="connsiteX11" fmla="*/ 118170 w 304964"/>
                  <a:gd name="connsiteY11" fmla="*/ 50916 h 331280"/>
                  <a:gd name="connsiteX12" fmla="*/ 109760 w 304964"/>
                  <a:gd name="connsiteY12" fmla="*/ 3512 h 331280"/>
                  <a:gd name="connsiteX13" fmla="*/ 86058 w 304964"/>
                  <a:gd name="connsiteY13" fmla="*/ 1983 h 331280"/>
                  <a:gd name="connsiteX14" fmla="*/ 56239 w 304964"/>
                  <a:gd name="connsiteY14" fmla="*/ 14981 h 331280"/>
                  <a:gd name="connsiteX15" fmla="*/ 34831 w 304964"/>
                  <a:gd name="connsiteY15" fmla="*/ 25685 h 331280"/>
                  <a:gd name="connsiteX16" fmla="*/ 13423 w 304964"/>
                  <a:gd name="connsiteY16" fmla="*/ 31037 h 331280"/>
                  <a:gd name="connsiteX17" fmla="*/ 5012 w 304964"/>
                  <a:gd name="connsiteY17" fmla="*/ 29508 h 331280"/>
                  <a:gd name="connsiteX18" fmla="*/ 22598 w 304964"/>
                  <a:gd name="connsiteY18" fmla="*/ 63914 h 331280"/>
                  <a:gd name="connsiteX19" fmla="*/ 15716 w 304964"/>
                  <a:gd name="connsiteY19" fmla="*/ 76912 h 331280"/>
                  <a:gd name="connsiteX20" fmla="*/ 18010 w 304964"/>
                  <a:gd name="connsiteY20" fmla="*/ 111318 h 331280"/>
                  <a:gd name="connsiteX21" fmla="*/ 11894 w 304964"/>
                  <a:gd name="connsiteY21" fmla="*/ 131197 h 331280"/>
                  <a:gd name="connsiteX22" fmla="*/ 5777 w 304964"/>
                  <a:gd name="connsiteY22" fmla="*/ 151841 h 331280"/>
                  <a:gd name="connsiteX23" fmla="*/ 15716 w 304964"/>
                  <a:gd name="connsiteY23" fmla="*/ 163310 h 331280"/>
                  <a:gd name="connsiteX24" fmla="*/ 2719 w 304964"/>
                  <a:gd name="connsiteY24" fmla="*/ 182424 h 331280"/>
                  <a:gd name="connsiteX25" fmla="*/ 425 w 304964"/>
                  <a:gd name="connsiteY25" fmla="*/ 192364 h 331280"/>
                  <a:gd name="connsiteX26" fmla="*/ 10364 w 304964"/>
                  <a:gd name="connsiteY26" fmla="*/ 203833 h 331280"/>
                  <a:gd name="connsiteX27" fmla="*/ 16481 w 304964"/>
                  <a:gd name="connsiteY27" fmla="*/ 229828 h 331280"/>
                  <a:gd name="connsiteX28" fmla="*/ 27185 w 304964"/>
                  <a:gd name="connsiteY28" fmla="*/ 243591 h 331280"/>
                  <a:gd name="connsiteX29" fmla="*/ 21833 w 304964"/>
                  <a:gd name="connsiteY29" fmla="*/ 261176 h 331280"/>
                  <a:gd name="connsiteX30" fmla="*/ 31008 w 304964"/>
                  <a:gd name="connsiteY30" fmla="*/ 281055 h 331280"/>
                  <a:gd name="connsiteX31" fmla="*/ 40183 w 304964"/>
                  <a:gd name="connsiteY31" fmla="*/ 303228 h 331280"/>
                  <a:gd name="connsiteX32" fmla="*/ 46300 w 304964"/>
                  <a:gd name="connsiteY32" fmla="*/ 329988 h 331280"/>
                  <a:gd name="connsiteX33" fmla="*/ 79941 w 304964"/>
                  <a:gd name="connsiteY33" fmla="*/ 310874 h 331280"/>
                  <a:gd name="connsiteX34" fmla="*/ 102114 w 304964"/>
                  <a:gd name="connsiteY34" fmla="*/ 310109 h 331280"/>
                  <a:gd name="connsiteX35" fmla="*/ 131168 w 304964"/>
                  <a:gd name="connsiteY35" fmla="*/ 321578 h 331280"/>
                  <a:gd name="connsiteX36" fmla="*/ 145695 w 304964"/>
                  <a:gd name="connsiteY36" fmla="*/ 307051 h 331280"/>
                  <a:gd name="connsiteX37" fmla="*/ 178572 w 304964"/>
                  <a:gd name="connsiteY37" fmla="*/ 307051 h 331280"/>
                  <a:gd name="connsiteX38" fmla="*/ 186218 w 304964"/>
                  <a:gd name="connsiteY38" fmla="*/ 269586 h 331280"/>
                  <a:gd name="connsiteX39" fmla="*/ 205333 w 304964"/>
                  <a:gd name="connsiteY39" fmla="*/ 246649 h 331280"/>
                  <a:gd name="connsiteX40" fmla="*/ 235916 w 304964"/>
                  <a:gd name="connsiteY40" fmla="*/ 241297 h 331280"/>
                  <a:gd name="connsiteX41" fmla="*/ 264970 w 304964"/>
                  <a:gd name="connsiteY41" fmla="*/ 238239 h 331280"/>
                  <a:gd name="connsiteX42" fmla="*/ 288672 w 304964"/>
                  <a:gd name="connsiteY42" fmla="*/ 248178 h 331280"/>
                  <a:gd name="connsiteX43" fmla="*/ 300141 w 304964"/>
                  <a:gd name="connsiteY43" fmla="*/ 230593 h 331280"/>
                  <a:gd name="connsiteX44" fmla="*/ 303964 w 304964"/>
                  <a:gd name="connsiteY44" fmla="*/ 199245 h 33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4964" h="331280">
                    <a:moveTo>
                      <a:pt x="303964" y="199245"/>
                    </a:moveTo>
                    <a:cubicBezTo>
                      <a:pt x="300141" y="188541"/>
                      <a:pt x="289437" y="187012"/>
                      <a:pt x="289437" y="175543"/>
                    </a:cubicBezTo>
                    <a:cubicBezTo>
                      <a:pt x="289437" y="164074"/>
                      <a:pt x="284849" y="162545"/>
                      <a:pt x="268793" y="163310"/>
                    </a:cubicBezTo>
                    <a:cubicBezTo>
                      <a:pt x="252737" y="164074"/>
                      <a:pt x="242032" y="160251"/>
                      <a:pt x="241268" y="151076"/>
                    </a:cubicBezTo>
                    <a:cubicBezTo>
                      <a:pt x="240503" y="141901"/>
                      <a:pt x="230564" y="134256"/>
                      <a:pt x="238210" y="131197"/>
                    </a:cubicBezTo>
                    <a:cubicBezTo>
                      <a:pt x="245855" y="127374"/>
                      <a:pt x="232857" y="121258"/>
                      <a:pt x="234387" y="112847"/>
                    </a:cubicBezTo>
                    <a:cubicBezTo>
                      <a:pt x="235916" y="104437"/>
                      <a:pt x="229799" y="100614"/>
                      <a:pt x="224447" y="96027"/>
                    </a:cubicBezTo>
                    <a:cubicBezTo>
                      <a:pt x="219095" y="91439"/>
                      <a:pt x="196922" y="98320"/>
                      <a:pt x="196922" y="89910"/>
                    </a:cubicBezTo>
                    <a:cubicBezTo>
                      <a:pt x="196922" y="82264"/>
                      <a:pt x="183924" y="80735"/>
                      <a:pt x="176278" y="80735"/>
                    </a:cubicBezTo>
                    <a:cubicBezTo>
                      <a:pt x="168633" y="80735"/>
                      <a:pt x="173985" y="71560"/>
                      <a:pt x="165574" y="72324"/>
                    </a:cubicBezTo>
                    <a:cubicBezTo>
                      <a:pt x="157164" y="73089"/>
                      <a:pt x="158693" y="66972"/>
                      <a:pt x="147989" y="68502"/>
                    </a:cubicBezTo>
                    <a:cubicBezTo>
                      <a:pt x="137285" y="70031"/>
                      <a:pt x="130404" y="64679"/>
                      <a:pt x="118170" y="50916"/>
                    </a:cubicBezTo>
                    <a:cubicBezTo>
                      <a:pt x="106702" y="37154"/>
                      <a:pt x="107466" y="10393"/>
                      <a:pt x="109760" y="3512"/>
                    </a:cubicBezTo>
                    <a:cubicBezTo>
                      <a:pt x="112054" y="-3369"/>
                      <a:pt x="95997" y="1983"/>
                      <a:pt x="86058" y="1983"/>
                    </a:cubicBezTo>
                    <a:cubicBezTo>
                      <a:pt x="76118" y="1983"/>
                      <a:pt x="66943" y="8864"/>
                      <a:pt x="56239" y="14981"/>
                    </a:cubicBezTo>
                    <a:cubicBezTo>
                      <a:pt x="45535" y="21097"/>
                      <a:pt x="40183" y="20333"/>
                      <a:pt x="34831" y="25685"/>
                    </a:cubicBezTo>
                    <a:cubicBezTo>
                      <a:pt x="29479" y="31037"/>
                      <a:pt x="21833" y="33331"/>
                      <a:pt x="13423" y="31037"/>
                    </a:cubicBezTo>
                    <a:cubicBezTo>
                      <a:pt x="11129" y="30273"/>
                      <a:pt x="8071" y="29508"/>
                      <a:pt x="5012" y="29508"/>
                    </a:cubicBezTo>
                    <a:cubicBezTo>
                      <a:pt x="9600" y="40212"/>
                      <a:pt x="19539" y="57033"/>
                      <a:pt x="22598" y="63914"/>
                    </a:cubicBezTo>
                    <a:cubicBezTo>
                      <a:pt x="25656" y="71560"/>
                      <a:pt x="18775" y="73854"/>
                      <a:pt x="15716" y="76912"/>
                    </a:cubicBezTo>
                    <a:cubicBezTo>
                      <a:pt x="12658" y="79970"/>
                      <a:pt x="17246" y="105966"/>
                      <a:pt x="18010" y="111318"/>
                    </a:cubicBezTo>
                    <a:cubicBezTo>
                      <a:pt x="18775" y="117435"/>
                      <a:pt x="7306" y="128139"/>
                      <a:pt x="11894" y="131197"/>
                    </a:cubicBezTo>
                    <a:cubicBezTo>
                      <a:pt x="16481" y="135020"/>
                      <a:pt x="5777" y="145724"/>
                      <a:pt x="5777" y="151841"/>
                    </a:cubicBezTo>
                    <a:cubicBezTo>
                      <a:pt x="5777" y="157958"/>
                      <a:pt x="15716" y="157958"/>
                      <a:pt x="15716" y="163310"/>
                    </a:cubicBezTo>
                    <a:cubicBezTo>
                      <a:pt x="15716" y="168662"/>
                      <a:pt x="7306" y="180130"/>
                      <a:pt x="2719" y="182424"/>
                    </a:cubicBezTo>
                    <a:cubicBezTo>
                      <a:pt x="-340" y="183953"/>
                      <a:pt x="-340" y="187776"/>
                      <a:pt x="425" y="192364"/>
                    </a:cubicBezTo>
                    <a:cubicBezTo>
                      <a:pt x="1954" y="191599"/>
                      <a:pt x="2719" y="198480"/>
                      <a:pt x="10364" y="203833"/>
                    </a:cubicBezTo>
                    <a:cubicBezTo>
                      <a:pt x="19539" y="209949"/>
                      <a:pt x="8835" y="221418"/>
                      <a:pt x="16481" y="229828"/>
                    </a:cubicBezTo>
                    <a:cubicBezTo>
                      <a:pt x="24127" y="238239"/>
                      <a:pt x="31773" y="239003"/>
                      <a:pt x="27185" y="243591"/>
                    </a:cubicBezTo>
                    <a:cubicBezTo>
                      <a:pt x="21833" y="248178"/>
                      <a:pt x="27950" y="256589"/>
                      <a:pt x="21833" y="261176"/>
                    </a:cubicBezTo>
                    <a:cubicBezTo>
                      <a:pt x="15716" y="265763"/>
                      <a:pt x="24127" y="278761"/>
                      <a:pt x="31008" y="281055"/>
                    </a:cubicBezTo>
                    <a:cubicBezTo>
                      <a:pt x="37889" y="284114"/>
                      <a:pt x="33302" y="297111"/>
                      <a:pt x="40183" y="303228"/>
                    </a:cubicBezTo>
                    <a:cubicBezTo>
                      <a:pt x="47064" y="309345"/>
                      <a:pt x="44006" y="324636"/>
                      <a:pt x="46300" y="329988"/>
                    </a:cubicBezTo>
                    <a:cubicBezTo>
                      <a:pt x="48594" y="335340"/>
                      <a:pt x="68472" y="323107"/>
                      <a:pt x="79941" y="310874"/>
                    </a:cubicBezTo>
                    <a:cubicBezTo>
                      <a:pt x="91410" y="298641"/>
                      <a:pt x="91410" y="308580"/>
                      <a:pt x="102114" y="310109"/>
                    </a:cubicBezTo>
                    <a:cubicBezTo>
                      <a:pt x="112818" y="311638"/>
                      <a:pt x="125816" y="311638"/>
                      <a:pt x="131168" y="321578"/>
                    </a:cubicBezTo>
                    <a:cubicBezTo>
                      <a:pt x="136520" y="331517"/>
                      <a:pt x="141872" y="311638"/>
                      <a:pt x="145695" y="307051"/>
                    </a:cubicBezTo>
                    <a:cubicBezTo>
                      <a:pt x="149518" y="302463"/>
                      <a:pt x="174749" y="308580"/>
                      <a:pt x="178572" y="307051"/>
                    </a:cubicBezTo>
                    <a:cubicBezTo>
                      <a:pt x="183160" y="305522"/>
                      <a:pt x="186983" y="274939"/>
                      <a:pt x="186218" y="269586"/>
                    </a:cubicBezTo>
                    <a:cubicBezTo>
                      <a:pt x="185454" y="264234"/>
                      <a:pt x="196922" y="252001"/>
                      <a:pt x="205333" y="246649"/>
                    </a:cubicBezTo>
                    <a:cubicBezTo>
                      <a:pt x="214508" y="240532"/>
                      <a:pt x="228270" y="245120"/>
                      <a:pt x="235916" y="241297"/>
                    </a:cubicBezTo>
                    <a:cubicBezTo>
                      <a:pt x="243562" y="237474"/>
                      <a:pt x="254266" y="238239"/>
                      <a:pt x="264970" y="238239"/>
                    </a:cubicBezTo>
                    <a:cubicBezTo>
                      <a:pt x="275674" y="238239"/>
                      <a:pt x="282555" y="248178"/>
                      <a:pt x="288672" y="248178"/>
                    </a:cubicBezTo>
                    <a:cubicBezTo>
                      <a:pt x="294789" y="248178"/>
                      <a:pt x="301670" y="239003"/>
                      <a:pt x="300141" y="230593"/>
                    </a:cubicBezTo>
                    <a:cubicBezTo>
                      <a:pt x="299376" y="222182"/>
                      <a:pt x="307787" y="209949"/>
                      <a:pt x="303964" y="19924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554268" y="4353591"/>
              <a:ext cx="316032" cy="454566"/>
              <a:chOff x="3554268" y="4353591"/>
              <a:chExt cx="316032" cy="454566"/>
            </a:xfrm>
            <a:solidFill>
              <a:srgbClr val="868889"/>
            </a:solidFill>
          </p:grpSpPr>
          <p:sp>
            <p:nvSpPr>
              <p:cNvPr id="229" name="Vrije vorm: vorm 228">
                <a:extLst>
                  <a:ext uri="{FF2B5EF4-FFF2-40B4-BE49-F238E27FC236}">
                    <a16:creationId xmlns:a16="http://schemas.microsoft.com/office/drawing/2014/main" id="{632FD4A2-D1F1-457A-91C7-265E3A075DCB}"/>
                  </a:ext>
                </a:extLst>
              </p:cNvPr>
              <p:cNvSpPr/>
              <p:nvPr/>
            </p:nvSpPr>
            <p:spPr>
              <a:xfrm>
                <a:off x="3554268" y="4353591"/>
                <a:ext cx="316032" cy="454566"/>
              </a:xfrm>
              <a:custGeom>
                <a:avLst/>
                <a:gdLst>
                  <a:gd name="connsiteX0" fmla="*/ 292329 w 316032"/>
                  <a:gd name="connsiteY0" fmla="*/ 430864 h 454566"/>
                  <a:gd name="connsiteX1" fmla="*/ 293093 w 316032"/>
                  <a:gd name="connsiteY1" fmla="*/ 430100 h 454566"/>
                  <a:gd name="connsiteX2" fmla="*/ 295387 w 316032"/>
                  <a:gd name="connsiteY2" fmla="*/ 420160 h 454566"/>
                  <a:gd name="connsiteX3" fmla="*/ 308385 w 316032"/>
                  <a:gd name="connsiteY3" fmla="*/ 401046 h 454566"/>
                  <a:gd name="connsiteX4" fmla="*/ 298445 w 316032"/>
                  <a:gd name="connsiteY4" fmla="*/ 389577 h 454566"/>
                  <a:gd name="connsiteX5" fmla="*/ 304562 w 316032"/>
                  <a:gd name="connsiteY5" fmla="*/ 368933 h 454566"/>
                  <a:gd name="connsiteX6" fmla="*/ 310679 w 316032"/>
                  <a:gd name="connsiteY6" fmla="*/ 349054 h 454566"/>
                  <a:gd name="connsiteX7" fmla="*/ 308385 w 316032"/>
                  <a:gd name="connsiteY7" fmla="*/ 314648 h 454566"/>
                  <a:gd name="connsiteX8" fmla="*/ 315266 w 316032"/>
                  <a:gd name="connsiteY8" fmla="*/ 301650 h 454566"/>
                  <a:gd name="connsiteX9" fmla="*/ 297681 w 316032"/>
                  <a:gd name="connsiteY9" fmla="*/ 267244 h 454566"/>
                  <a:gd name="connsiteX10" fmla="*/ 273214 w 316032"/>
                  <a:gd name="connsiteY10" fmla="*/ 268009 h 454566"/>
                  <a:gd name="connsiteX11" fmla="*/ 267098 w 316032"/>
                  <a:gd name="connsiteY11" fmla="*/ 236661 h 454566"/>
                  <a:gd name="connsiteX12" fmla="*/ 256393 w 316032"/>
                  <a:gd name="connsiteY12" fmla="*/ 238955 h 454566"/>
                  <a:gd name="connsiteX13" fmla="*/ 229633 w 316032"/>
                  <a:gd name="connsiteY13" fmla="*/ 242777 h 454566"/>
                  <a:gd name="connsiteX14" fmla="*/ 216635 w 316032"/>
                  <a:gd name="connsiteY14" fmla="*/ 229015 h 454566"/>
                  <a:gd name="connsiteX15" fmla="*/ 204402 w 316032"/>
                  <a:gd name="connsiteY15" fmla="*/ 219840 h 454566"/>
                  <a:gd name="connsiteX16" fmla="*/ 193698 w 316032"/>
                  <a:gd name="connsiteY16" fmla="*/ 199196 h 454566"/>
                  <a:gd name="connsiteX17" fmla="*/ 186817 w 316032"/>
                  <a:gd name="connsiteY17" fmla="*/ 178552 h 454566"/>
                  <a:gd name="connsiteX18" fmla="*/ 190640 w 316032"/>
                  <a:gd name="connsiteY18" fmla="*/ 162496 h 454566"/>
                  <a:gd name="connsiteX19" fmla="*/ 202108 w 316032"/>
                  <a:gd name="connsiteY19" fmla="*/ 149498 h 454566"/>
                  <a:gd name="connsiteX20" fmla="*/ 210519 w 316032"/>
                  <a:gd name="connsiteY20" fmla="*/ 126561 h 454566"/>
                  <a:gd name="connsiteX21" fmla="*/ 232692 w 316032"/>
                  <a:gd name="connsiteY21" fmla="*/ 112034 h 454566"/>
                  <a:gd name="connsiteX22" fmla="*/ 263275 w 316032"/>
                  <a:gd name="connsiteY22" fmla="*/ 101330 h 454566"/>
                  <a:gd name="connsiteX23" fmla="*/ 283154 w 316032"/>
                  <a:gd name="connsiteY23" fmla="*/ 99801 h 454566"/>
                  <a:gd name="connsiteX24" fmla="*/ 268627 w 316032"/>
                  <a:gd name="connsiteY24" fmla="*/ 88332 h 454566"/>
                  <a:gd name="connsiteX25" fmla="*/ 281625 w 316032"/>
                  <a:gd name="connsiteY25" fmla="*/ 67688 h 454566"/>
                  <a:gd name="connsiteX26" fmla="*/ 263275 w 316032"/>
                  <a:gd name="connsiteY26" fmla="*/ 53161 h 454566"/>
                  <a:gd name="connsiteX27" fmla="*/ 246454 w 316032"/>
                  <a:gd name="connsiteY27" fmla="*/ 53926 h 454566"/>
                  <a:gd name="connsiteX28" fmla="*/ 231927 w 316032"/>
                  <a:gd name="connsiteY28" fmla="*/ 55455 h 454566"/>
                  <a:gd name="connsiteX29" fmla="*/ 202873 w 316032"/>
                  <a:gd name="connsiteY29" fmla="*/ 52397 h 454566"/>
                  <a:gd name="connsiteX30" fmla="*/ 192933 w 316032"/>
                  <a:gd name="connsiteY30" fmla="*/ 37105 h 454566"/>
                  <a:gd name="connsiteX31" fmla="*/ 177642 w 316032"/>
                  <a:gd name="connsiteY31" fmla="*/ 21813 h 454566"/>
                  <a:gd name="connsiteX32" fmla="*/ 163115 w 316032"/>
                  <a:gd name="connsiteY32" fmla="*/ 1170 h 454566"/>
                  <a:gd name="connsiteX33" fmla="*/ 141706 w 316032"/>
                  <a:gd name="connsiteY33" fmla="*/ 1934 h 454566"/>
                  <a:gd name="connsiteX34" fmla="*/ 147823 w 316032"/>
                  <a:gd name="connsiteY34" fmla="*/ 19520 h 454566"/>
                  <a:gd name="connsiteX35" fmla="*/ 134060 w 316032"/>
                  <a:gd name="connsiteY35" fmla="*/ 43986 h 454566"/>
                  <a:gd name="connsiteX36" fmla="*/ 85127 w 316032"/>
                  <a:gd name="connsiteY36" fmla="*/ 69982 h 454566"/>
                  <a:gd name="connsiteX37" fmla="*/ 62955 w 316032"/>
                  <a:gd name="connsiteY37" fmla="*/ 108976 h 454566"/>
                  <a:gd name="connsiteX38" fmla="*/ 45369 w 316032"/>
                  <a:gd name="connsiteY38" fmla="*/ 109740 h 454566"/>
                  <a:gd name="connsiteX39" fmla="*/ 26255 w 316032"/>
                  <a:gd name="connsiteY39" fmla="*/ 104388 h 454566"/>
                  <a:gd name="connsiteX40" fmla="*/ 26255 w 316032"/>
                  <a:gd name="connsiteY40" fmla="*/ 92155 h 454566"/>
                  <a:gd name="connsiteX41" fmla="*/ 21667 w 316032"/>
                  <a:gd name="connsiteY41" fmla="*/ 79922 h 454566"/>
                  <a:gd name="connsiteX42" fmla="*/ 1023 w 316032"/>
                  <a:gd name="connsiteY42" fmla="*/ 101330 h 454566"/>
                  <a:gd name="connsiteX43" fmla="*/ 10198 w 316032"/>
                  <a:gd name="connsiteY43" fmla="*/ 134971 h 454566"/>
                  <a:gd name="connsiteX44" fmla="*/ 2553 w 316032"/>
                  <a:gd name="connsiteY44" fmla="*/ 141088 h 454566"/>
                  <a:gd name="connsiteX45" fmla="*/ 29313 w 316032"/>
                  <a:gd name="connsiteY45" fmla="*/ 161732 h 454566"/>
                  <a:gd name="connsiteX46" fmla="*/ 54544 w 316032"/>
                  <a:gd name="connsiteY46" fmla="*/ 195373 h 454566"/>
                  <a:gd name="connsiteX47" fmla="*/ 72130 w 316032"/>
                  <a:gd name="connsiteY47" fmla="*/ 232838 h 454566"/>
                  <a:gd name="connsiteX48" fmla="*/ 111123 w 316032"/>
                  <a:gd name="connsiteY48" fmla="*/ 304708 h 454566"/>
                  <a:gd name="connsiteX49" fmla="*/ 126415 w 316032"/>
                  <a:gd name="connsiteY49" fmla="*/ 336056 h 454566"/>
                  <a:gd name="connsiteX50" fmla="*/ 135590 w 316032"/>
                  <a:gd name="connsiteY50" fmla="*/ 358229 h 454566"/>
                  <a:gd name="connsiteX51" fmla="*/ 174583 w 316032"/>
                  <a:gd name="connsiteY51" fmla="*/ 384989 h 454566"/>
                  <a:gd name="connsiteX52" fmla="*/ 246454 w 316032"/>
                  <a:gd name="connsiteY52" fmla="*/ 427806 h 454566"/>
                  <a:gd name="connsiteX53" fmla="*/ 276273 w 316032"/>
                  <a:gd name="connsiteY53" fmla="*/ 449979 h 454566"/>
                  <a:gd name="connsiteX54" fmla="*/ 277802 w 316032"/>
                  <a:gd name="connsiteY54" fmla="*/ 454566 h 454566"/>
                  <a:gd name="connsiteX55" fmla="*/ 283154 w 316032"/>
                  <a:gd name="connsiteY55" fmla="*/ 450743 h 454566"/>
                  <a:gd name="connsiteX56" fmla="*/ 292329 w 316032"/>
                  <a:gd name="connsiteY56" fmla="*/ 430864 h 4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6032" h="454566">
                    <a:moveTo>
                      <a:pt x="292329" y="430864"/>
                    </a:moveTo>
                    <a:cubicBezTo>
                      <a:pt x="292329" y="430100"/>
                      <a:pt x="293093" y="430100"/>
                      <a:pt x="293093" y="430100"/>
                    </a:cubicBezTo>
                    <a:cubicBezTo>
                      <a:pt x="292329" y="425512"/>
                      <a:pt x="292329" y="421689"/>
                      <a:pt x="295387" y="420160"/>
                    </a:cubicBezTo>
                    <a:cubicBezTo>
                      <a:pt x="300739" y="417102"/>
                      <a:pt x="308385" y="405633"/>
                      <a:pt x="308385" y="401046"/>
                    </a:cubicBezTo>
                    <a:cubicBezTo>
                      <a:pt x="308385" y="395694"/>
                      <a:pt x="298445" y="395694"/>
                      <a:pt x="298445" y="389577"/>
                    </a:cubicBezTo>
                    <a:cubicBezTo>
                      <a:pt x="298445" y="383460"/>
                      <a:pt x="309150" y="371992"/>
                      <a:pt x="304562" y="368933"/>
                    </a:cubicBezTo>
                    <a:cubicBezTo>
                      <a:pt x="299975" y="365110"/>
                      <a:pt x="311443" y="354406"/>
                      <a:pt x="310679" y="349054"/>
                    </a:cubicBezTo>
                    <a:cubicBezTo>
                      <a:pt x="309914" y="342937"/>
                      <a:pt x="305327" y="317706"/>
                      <a:pt x="308385" y="314648"/>
                    </a:cubicBezTo>
                    <a:cubicBezTo>
                      <a:pt x="311443" y="311590"/>
                      <a:pt x="318325" y="309296"/>
                      <a:pt x="315266" y="301650"/>
                    </a:cubicBezTo>
                    <a:cubicBezTo>
                      <a:pt x="312973" y="295534"/>
                      <a:pt x="302268" y="277948"/>
                      <a:pt x="297681" y="267244"/>
                    </a:cubicBezTo>
                    <a:cubicBezTo>
                      <a:pt x="289271" y="266479"/>
                      <a:pt x="279331" y="266479"/>
                      <a:pt x="273214" y="268009"/>
                    </a:cubicBezTo>
                    <a:cubicBezTo>
                      <a:pt x="264804" y="271067"/>
                      <a:pt x="267098" y="245836"/>
                      <a:pt x="267098" y="236661"/>
                    </a:cubicBezTo>
                    <a:cubicBezTo>
                      <a:pt x="267098" y="227486"/>
                      <a:pt x="258687" y="232073"/>
                      <a:pt x="256393" y="238955"/>
                    </a:cubicBezTo>
                    <a:cubicBezTo>
                      <a:pt x="253335" y="245071"/>
                      <a:pt x="241866" y="242777"/>
                      <a:pt x="229633" y="242777"/>
                    </a:cubicBezTo>
                    <a:cubicBezTo>
                      <a:pt x="218164" y="242777"/>
                      <a:pt x="223517" y="228250"/>
                      <a:pt x="216635" y="229015"/>
                    </a:cubicBezTo>
                    <a:cubicBezTo>
                      <a:pt x="208990" y="229779"/>
                      <a:pt x="203637" y="226721"/>
                      <a:pt x="204402" y="219840"/>
                    </a:cubicBezTo>
                    <a:cubicBezTo>
                      <a:pt x="205167" y="212959"/>
                      <a:pt x="199050" y="206842"/>
                      <a:pt x="193698" y="199196"/>
                    </a:cubicBezTo>
                    <a:cubicBezTo>
                      <a:pt x="188346" y="191550"/>
                      <a:pt x="182994" y="183140"/>
                      <a:pt x="186817" y="178552"/>
                    </a:cubicBezTo>
                    <a:cubicBezTo>
                      <a:pt x="191404" y="173201"/>
                      <a:pt x="183758" y="169378"/>
                      <a:pt x="190640" y="162496"/>
                    </a:cubicBezTo>
                    <a:cubicBezTo>
                      <a:pt x="197521" y="156380"/>
                      <a:pt x="203637" y="157909"/>
                      <a:pt x="202108" y="149498"/>
                    </a:cubicBezTo>
                    <a:cubicBezTo>
                      <a:pt x="199815" y="141088"/>
                      <a:pt x="209754" y="135736"/>
                      <a:pt x="210519" y="126561"/>
                    </a:cubicBezTo>
                    <a:cubicBezTo>
                      <a:pt x="211283" y="117386"/>
                      <a:pt x="221987" y="120444"/>
                      <a:pt x="232692" y="112034"/>
                    </a:cubicBezTo>
                    <a:cubicBezTo>
                      <a:pt x="243396" y="104388"/>
                      <a:pt x="254100" y="108211"/>
                      <a:pt x="263275" y="101330"/>
                    </a:cubicBezTo>
                    <a:cubicBezTo>
                      <a:pt x="271685" y="94449"/>
                      <a:pt x="277037" y="100565"/>
                      <a:pt x="283154" y="99801"/>
                    </a:cubicBezTo>
                    <a:cubicBezTo>
                      <a:pt x="279331" y="94449"/>
                      <a:pt x="270156" y="92155"/>
                      <a:pt x="268627" y="88332"/>
                    </a:cubicBezTo>
                    <a:cubicBezTo>
                      <a:pt x="266333" y="82980"/>
                      <a:pt x="278567" y="73805"/>
                      <a:pt x="281625" y="67688"/>
                    </a:cubicBezTo>
                    <a:cubicBezTo>
                      <a:pt x="285448" y="61572"/>
                      <a:pt x="267862" y="54690"/>
                      <a:pt x="263275" y="53161"/>
                    </a:cubicBezTo>
                    <a:cubicBezTo>
                      <a:pt x="258687" y="51632"/>
                      <a:pt x="251042" y="56219"/>
                      <a:pt x="246454" y="53926"/>
                    </a:cubicBezTo>
                    <a:cubicBezTo>
                      <a:pt x="241866" y="51632"/>
                      <a:pt x="234985" y="53161"/>
                      <a:pt x="231927" y="55455"/>
                    </a:cubicBezTo>
                    <a:cubicBezTo>
                      <a:pt x="228104" y="57749"/>
                      <a:pt x="202108" y="60042"/>
                      <a:pt x="202873" y="52397"/>
                    </a:cubicBezTo>
                    <a:cubicBezTo>
                      <a:pt x="203637" y="44751"/>
                      <a:pt x="192169" y="42457"/>
                      <a:pt x="192933" y="37105"/>
                    </a:cubicBezTo>
                    <a:cubicBezTo>
                      <a:pt x="193698" y="31753"/>
                      <a:pt x="186817" y="22578"/>
                      <a:pt x="177642" y="21813"/>
                    </a:cubicBezTo>
                    <a:cubicBezTo>
                      <a:pt x="167702" y="21049"/>
                      <a:pt x="169996" y="5757"/>
                      <a:pt x="163115" y="1170"/>
                    </a:cubicBezTo>
                    <a:cubicBezTo>
                      <a:pt x="159292" y="-1124"/>
                      <a:pt x="149352" y="405"/>
                      <a:pt x="141706" y="1934"/>
                    </a:cubicBezTo>
                    <a:cubicBezTo>
                      <a:pt x="150117" y="11109"/>
                      <a:pt x="153175" y="14932"/>
                      <a:pt x="147823" y="19520"/>
                    </a:cubicBezTo>
                    <a:cubicBezTo>
                      <a:pt x="140177" y="24872"/>
                      <a:pt x="147823" y="26401"/>
                      <a:pt x="134060" y="43986"/>
                    </a:cubicBezTo>
                    <a:cubicBezTo>
                      <a:pt x="120298" y="62336"/>
                      <a:pt x="96596" y="66159"/>
                      <a:pt x="85127" y="69982"/>
                    </a:cubicBezTo>
                    <a:cubicBezTo>
                      <a:pt x="73659" y="73040"/>
                      <a:pt x="69071" y="94449"/>
                      <a:pt x="62955" y="108976"/>
                    </a:cubicBezTo>
                    <a:cubicBezTo>
                      <a:pt x="56838" y="123503"/>
                      <a:pt x="51486" y="118151"/>
                      <a:pt x="45369" y="109740"/>
                    </a:cubicBezTo>
                    <a:cubicBezTo>
                      <a:pt x="39252" y="101330"/>
                      <a:pt x="33901" y="111269"/>
                      <a:pt x="26255" y="104388"/>
                    </a:cubicBezTo>
                    <a:cubicBezTo>
                      <a:pt x="18609" y="97507"/>
                      <a:pt x="22432" y="97507"/>
                      <a:pt x="26255" y="92155"/>
                    </a:cubicBezTo>
                    <a:cubicBezTo>
                      <a:pt x="28548" y="89097"/>
                      <a:pt x="26255" y="84509"/>
                      <a:pt x="21667" y="79922"/>
                    </a:cubicBezTo>
                    <a:cubicBezTo>
                      <a:pt x="13257" y="81451"/>
                      <a:pt x="4846" y="92919"/>
                      <a:pt x="1023" y="101330"/>
                    </a:cubicBezTo>
                    <a:cubicBezTo>
                      <a:pt x="-3564" y="110505"/>
                      <a:pt x="8669" y="128090"/>
                      <a:pt x="10198" y="134971"/>
                    </a:cubicBezTo>
                    <a:cubicBezTo>
                      <a:pt x="11727" y="141088"/>
                      <a:pt x="3317" y="135736"/>
                      <a:pt x="2553" y="141088"/>
                    </a:cubicBezTo>
                    <a:cubicBezTo>
                      <a:pt x="1788" y="147205"/>
                      <a:pt x="20903" y="155615"/>
                      <a:pt x="29313" y="161732"/>
                    </a:cubicBezTo>
                    <a:cubicBezTo>
                      <a:pt x="38488" y="167848"/>
                      <a:pt x="46134" y="186198"/>
                      <a:pt x="54544" y="195373"/>
                    </a:cubicBezTo>
                    <a:cubicBezTo>
                      <a:pt x="62955" y="203784"/>
                      <a:pt x="63719" y="211430"/>
                      <a:pt x="72130" y="232838"/>
                    </a:cubicBezTo>
                    <a:cubicBezTo>
                      <a:pt x="81304" y="253482"/>
                      <a:pt x="98890" y="289417"/>
                      <a:pt x="111123" y="304708"/>
                    </a:cubicBezTo>
                    <a:cubicBezTo>
                      <a:pt x="123356" y="320000"/>
                      <a:pt x="128709" y="331469"/>
                      <a:pt x="126415" y="336056"/>
                    </a:cubicBezTo>
                    <a:cubicBezTo>
                      <a:pt x="123356" y="340644"/>
                      <a:pt x="127179" y="352112"/>
                      <a:pt x="135590" y="358229"/>
                    </a:cubicBezTo>
                    <a:cubicBezTo>
                      <a:pt x="144765" y="364346"/>
                      <a:pt x="151646" y="373521"/>
                      <a:pt x="174583" y="384989"/>
                    </a:cubicBezTo>
                    <a:cubicBezTo>
                      <a:pt x="197521" y="396458"/>
                      <a:pt x="240337" y="417867"/>
                      <a:pt x="246454" y="427806"/>
                    </a:cubicBezTo>
                    <a:cubicBezTo>
                      <a:pt x="252571" y="437746"/>
                      <a:pt x="272450" y="447685"/>
                      <a:pt x="276273" y="449979"/>
                    </a:cubicBezTo>
                    <a:cubicBezTo>
                      <a:pt x="277037" y="450743"/>
                      <a:pt x="277802" y="452273"/>
                      <a:pt x="277802" y="454566"/>
                    </a:cubicBezTo>
                    <a:cubicBezTo>
                      <a:pt x="280096" y="453037"/>
                      <a:pt x="281625" y="451508"/>
                      <a:pt x="283154" y="450743"/>
                    </a:cubicBezTo>
                    <a:cubicBezTo>
                      <a:pt x="289271" y="446921"/>
                      <a:pt x="290035" y="434687"/>
                      <a:pt x="292329" y="43086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0" name="Vrije vorm: vorm 229">
                <a:extLst>
                  <a:ext uri="{FF2B5EF4-FFF2-40B4-BE49-F238E27FC236}">
                    <a16:creationId xmlns:a16="http://schemas.microsoft.com/office/drawing/2014/main" id="{89B53B04-7E2D-4ADC-85F1-C4389A2F9A3D}"/>
                  </a:ext>
                </a:extLst>
              </p:cNvPr>
              <p:cNvSpPr/>
              <p:nvPr/>
            </p:nvSpPr>
            <p:spPr>
              <a:xfrm>
                <a:off x="3554268" y="4353591"/>
                <a:ext cx="316032" cy="454566"/>
              </a:xfrm>
              <a:custGeom>
                <a:avLst/>
                <a:gdLst>
                  <a:gd name="connsiteX0" fmla="*/ 292329 w 316032"/>
                  <a:gd name="connsiteY0" fmla="*/ 430864 h 454566"/>
                  <a:gd name="connsiteX1" fmla="*/ 293093 w 316032"/>
                  <a:gd name="connsiteY1" fmla="*/ 430100 h 454566"/>
                  <a:gd name="connsiteX2" fmla="*/ 295387 w 316032"/>
                  <a:gd name="connsiteY2" fmla="*/ 420160 h 454566"/>
                  <a:gd name="connsiteX3" fmla="*/ 308385 w 316032"/>
                  <a:gd name="connsiteY3" fmla="*/ 401046 h 454566"/>
                  <a:gd name="connsiteX4" fmla="*/ 298445 w 316032"/>
                  <a:gd name="connsiteY4" fmla="*/ 389577 h 454566"/>
                  <a:gd name="connsiteX5" fmla="*/ 304562 w 316032"/>
                  <a:gd name="connsiteY5" fmla="*/ 368933 h 454566"/>
                  <a:gd name="connsiteX6" fmla="*/ 310679 w 316032"/>
                  <a:gd name="connsiteY6" fmla="*/ 349054 h 454566"/>
                  <a:gd name="connsiteX7" fmla="*/ 308385 w 316032"/>
                  <a:gd name="connsiteY7" fmla="*/ 314648 h 454566"/>
                  <a:gd name="connsiteX8" fmla="*/ 315266 w 316032"/>
                  <a:gd name="connsiteY8" fmla="*/ 301650 h 454566"/>
                  <a:gd name="connsiteX9" fmla="*/ 297681 w 316032"/>
                  <a:gd name="connsiteY9" fmla="*/ 267244 h 454566"/>
                  <a:gd name="connsiteX10" fmla="*/ 273214 w 316032"/>
                  <a:gd name="connsiteY10" fmla="*/ 268009 h 454566"/>
                  <a:gd name="connsiteX11" fmla="*/ 267098 w 316032"/>
                  <a:gd name="connsiteY11" fmla="*/ 236661 h 454566"/>
                  <a:gd name="connsiteX12" fmla="*/ 256393 w 316032"/>
                  <a:gd name="connsiteY12" fmla="*/ 238955 h 454566"/>
                  <a:gd name="connsiteX13" fmla="*/ 229633 w 316032"/>
                  <a:gd name="connsiteY13" fmla="*/ 242777 h 454566"/>
                  <a:gd name="connsiteX14" fmla="*/ 216635 w 316032"/>
                  <a:gd name="connsiteY14" fmla="*/ 229015 h 454566"/>
                  <a:gd name="connsiteX15" fmla="*/ 204402 w 316032"/>
                  <a:gd name="connsiteY15" fmla="*/ 219840 h 454566"/>
                  <a:gd name="connsiteX16" fmla="*/ 193698 w 316032"/>
                  <a:gd name="connsiteY16" fmla="*/ 199196 h 454566"/>
                  <a:gd name="connsiteX17" fmla="*/ 186817 w 316032"/>
                  <a:gd name="connsiteY17" fmla="*/ 178552 h 454566"/>
                  <a:gd name="connsiteX18" fmla="*/ 190640 w 316032"/>
                  <a:gd name="connsiteY18" fmla="*/ 162496 h 454566"/>
                  <a:gd name="connsiteX19" fmla="*/ 202108 w 316032"/>
                  <a:gd name="connsiteY19" fmla="*/ 149498 h 454566"/>
                  <a:gd name="connsiteX20" fmla="*/ 210519 w 316032"/>
                  <a:gd name="connsiteY20" fmla="*/ 126561 h 454566"/>
                  <a:gd name="connsiteX21" fmla="*/ 232692 w 316032"/>
                  <a:gd name="connsiteY21" fmla="*/ 112034 h 454566"/>
                  <a:gd name="connsiteX22" fmla="*/ 263275 w 316032"/>
                  <a:gd name="connsiteY22" fmla="*/ 101330 h 454566"/>
                  <a:gd name="connsiteX23" fmla="*/ 283154 w 316032"/>
                  <a:gd name="connsiteY23" fmla="*/ 99801 h 454566"/>
                  <a:gd name="connsiteX24" fmla="*/ 268627 w 316032"/>
                  <a:gd name="connsiteY24" fmla="*/ 88332 h 454566"/>
                  <a:gd name="connsiteX25" fmla="*/ 281625 w 316032"/>
                  <a:gd name="connsiteY25" fmla="*/ 67688 h 454566"/>
                  <a:gd name="connsiteX26" fmla="*/ 263275 w 316032"/>
                  <a:gd name="connsiteY26" fmla="*/ 53161 h 454566"/>
                  <a:gd name="connsiteX27" fmla="*/ 246454 w 316032"/>
                  <a:gd name="connsiteY27" fmla="*/ 53926 h 454566"/>
                  <a:gd name="connsiteX28" fmla="*/ 231927 w 316032"/>
                  <a:gd name="connsiteY28" fmla="*/ 55455 h 454566"/>
                  <a:gd name="connsiteX29" fmla="*/ 202873 w 316032"/>
                  <a:gd name="connsiteY29" fmla="*/ 52397 h 454566"/>
                  <a:gd name="connsiteX30" fmla="*/ 192933 w 316032"/>
                  <a:gd name="connsiteY30" fmla="*/ 37105 h 454566"/>
                  <a:gd name="connsiteX31" fmla="*/ 177642 w 316032"/>
                  <a:gd name="connsiteY31" fmla="*/ 21813 h 454566"/>
                  <a:gd name="connsiteX32" fmla="*/ 163115 w 316032"/>
                  <a:gd name="connsiteY32" fmla="*/ 1170 h 454566"/>
                  <a:gd name="connsiteX33" fmla="*/ 141706 w 316032"/>
                  <a:gd name="connsiteY33" fmla="*/ 1934 h 454566"/>
                  <a:gd name="connsiteX34" fmla="*/ 147823 w 316032"/>
                  <a:gd name="connsiteY34" fmla="*/ 19520 h 454566"/>
                  <a:gd name="connsiteX35" fmla="*/ 134060 w 316032"/>
                  <a:gd name="connsiteY35" fmla="*/ 43986 h 454566"/>
                  <a:gd name="connsiteX36" fmla="*/ 85127 w 316032"/>
                  <a:gd name="connsiteY36" fmla="*/ 69982 h 454566"/>
                  <a:gd name="connsiteX37" fmla="*/ 62955 w 316032"/>
                  <a:gd name="connsiteY37" fmla="*/ 108976 h 454566"/>
                  <a:gd name="connsiteX38" fmla="*/ 45369 w 316032"/>
                  <a:gd name="connsiteY38" fmla="*/ 109740 h 454566"/>
                  <a:gd name="connsiteX39" fmla="*/ 26255 w 316032"/>
                  <a:gd name="connsiteY39" fmla="*/ 104388 h 454566"/>
                  <a:gd name="connsiteX40" fmla="*/ 26255 w 316032"/>
                  <a:gd name="connsiteY40" fmla="*/ 92155 h 454566"/>
                  <a:gd name="connsiteX41" fmla="*/ 21667 w 316032"/>
                  <a:gd name="connsiteY41" fmla="*/ 79922 h 454566"/>
                  <a:gd name="connsiteX42" fmla="*/ 1023 w 316032"/>
                  <a:gd name="connsiteY42" fmla="*/ 101330 h 454566"/>
                  <a:gd name="connsiteX43" fmla="*/ 10198 w 316032"/>
                  <a:gd name="connsiteY43" fmla="*/ 134971 h 454566"/>
                  <a:gd name="connsiteX44" fmla="*/ 2553 w 316032"/>
                  <a:gd name="connsiteY44" fmla="*/ 141088 h 454566"/>
                  <a:gd name="connsiteX45" fmla="*/ 29313 w 316032"/>
                  <a:gd name="connsiteY45" fmla="*/ 161732 h 454566"/>
                  <a:gd name="connsiteX46" fmla="*/ 54544 w 316032"/>
                  <a:gd name="connsiteY46" fmla="*/ 195373 h 454566"/>
                  <a:gd name="connsiteX47" fmla="*/ 72130 w 316032"/>
                  <a:gd name="connsiteY47" fmla="*/ 232838 h 454566"/>
                  <a:gd name="connsiteX48" fmla="*/ 111123 w 316032"/>
                  <a:gd name="connsiteY48" fmla="*/ 304708 h 454566"/>
                  <a:gd name="connsiteX49" fmla="*/ 126415 w 316032"/>
                  <a:gd name="connsiteY49" fmla="*/ 336056 h 454566"/>
                  <a:gd name="connsiteX50" fmla="*/ 135590 w 316032"/>
                  <a:gd name="connsiteY50" fmla="*/ 358229 h 454566"/>
                  <a:gd name="connsiteX51" fmla="*/ 174583 w 316032"/>
                  <a:gd name="connsiteY51" fmla="*/ 384989 h 454566"/>
                  <a:gd name="connsiteX52" fmla="*/ 246454 w 316032"/>
                  <a:gd name="connsiteY52" fmla="*/ 427806 h 454566"/>
                  <a:gd name="connsiteX53" fmla="*/ 276273 w 316032"/>
                  <a:gd name="connsiteY53" fmla="*/ 449979 h 454566"/>
                  <a:gd name="connsiteX54" fmla="*/ 277802 w 316032"/>
                  <a:gd name="connsiteY54" fmla="*/ 454566 h 454566"/>
                  <a:gd name="connsiteX55" fmla="*/ 283154 w 316032"/>
                  <a:gd name="connsiteY55" fmla="*/ 450743 h 454566"/>
                  <a:gd name="connsiteX56" fmla="*/ 292329 w 316032"/>
                  <a:gd name="connsiteY56" fmla="*/ 430864 h 4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6032" h="454566">
                    <a:moveTo>
                      <a:pt x="292329" y="430864"/>
                    </a:moveTo>
                    <a:cubicBezTo>
                      <a:pt x="292329" y="430100"/>
                      <a:pt x="293093" y="430100"/>
                      <a:pt x="293093" y="430100"/>
                    </a:cubicBezTo>
                    <a:cubicBezTo>
                      <a:pt x="292329" y="425512"/>
                      <a:pt x="292329" y="421689"/>
                      <a:pt x="295387" y="420160"/>
                    </a:cubicBezTo>
                    <a:cubicBezTo>
                      <a:pt x="300739" y="417102"/>
                      <a:pt x="308385" y="405633"/>
                      <a:pt x="308385" y="401046"/>
                    </a:cubicBezTo>
                    <a:cubicBezTo>
                      <a:pt x="308385" y="395694"/>
                      <a:pt x="298445" y="395694"/>
                      <a:pt x="298445" y="389577"/>
                    </a:cubicBezTo>
                    <a:cubicBezTo>
                      <a:pt x="298445" y="383460"/>
                      <a:pt x="309150" y="371992"/>
                      <a:pt x="304562" y="368933"/>
                    </a:cubicBezTo>
                    <a:cubicBezTo>
                      <a:pt x="299975" y="365110"/>
                      <a:pt x="311443" y="354406"/>
                      <a:pt x="310679" y="349054"/>
                    </a:cubicBezTo>
                    <a:cubicBezTo>
                      <a:pt x="309914" y="342937"/>
                      <a:pt x="305327" y="317706"/>
                      <a:pt x="308385" y="314648"/>
                    </a:cubicBezTo>
                    <a:cubicBezTo>
                      <a:pt x="311443" y="311590"/>
                      <a:pt x="318325" y="309296"/>
                      <a:pt x="315266" y="301650"/>
                    </a:cubicBezTo>
                    <a:cubicBezTo>
                      <a:pt x="312973" y="295534"/>
                      <a:pt x="302268" y="277948"/>
                      <a:pt x="297681" y="267244"/>
                    </a:cubicBezTo>
                    <a:cubicBezTo>
                      <a:pt x="289271" y="266479"/>
                      <a:pt x="279331" y="266479"/>
                      <a:pt x="273214" y="268009"/>
                    </a:cubicBezTo>
                    <a:cubicBezTo>
                      <a:pt x="264804" y="271067"/>
                      <a:pt x="267098" y="245836"/>
                      <a:pt x="267098" y="236661"/>
                    </a:cubicBezTo>
                    <a:cubicBezTo>
                      <a:pt x="267098" y="227486"/>
                      <a:pt x="258687" y="232073"/>
                      <a:pt x="256393" y="238955"/>
                    </a:cubicBezTo>
                    <a:cubicBezTo>
                      <a:pt x="253335" y="245071"/>
                      <a:pt x="241866" y="242777"/>
                      <a:pt x="229633" y="242777"/>
                    </a:cubicBezTo>
                    <a:cubicBezTo>
                      <a:pt x="218164" y="242777"/>
                      <a:pt x="223517" y="228250"/>
                      <a:pt x="216635" y="229015"/>
                    </a:cubicBezTo>
                    <a:cubicBezTo>
                      <a:pt x="208990" y="229779"/>
                      <a:pt x="203637" y="226721"/>
                      <a:pt x="204402" y="219840"/>
                    </a:cubicBezTo>
                    <a:cubicBezTo>
                      <a:pt x="205167" y="212959"/>
                      <a:pt x="199050" y="206842"/>
                      <a:pt x="193698" y="199196"/>
                    </a:cubicBezTo>
                    <a:cubicBezTo>
                      <a:pt x="188346" y="191550"/>
                      <a:pt x="182994" y="183140"/>
                      <a:pt x="186817" y="178552"/>
                    </a:cubicBezTo>
                    <a:cubicBezTo>
                      <a:pt x="191404" y="173201"/>
                      <a:pt x="183758" y="169378"/>
                      <a:pt x="190640" y="162496"/>
                    </a:cubicBezTo>
                    <a:cubicBezTo>
                      <a:pt x="197521" y="156380"/>
                      <a:pt x="203637" y="157909"/>
                      <a:pt x="202108" y="149498"/>
                    </a:cubicBezTo>
                    <a:cubicBezTo>
                      <a:pt x="199815" y="141088"/>
                      <a:pt x="209754" y="135736"/>
                      <a:pt x="210519" y="126561"/>
                    </a:cubicBezTo>
                    <a:cubicBezTo>
                      <a:pt x="211283" y="117386"/>
                      <a:pt x="221987" y="120444"/>
                      <a:pt x="232692" y="112034"/>
                    </a:cubicBezTo>
                    <a:cubicBezTo>
                      <a:pt x="243396" y="104388"/>
                      <a:pt x="254100" y="108211"/>
                      <a:pt x="263275" y="101330"/>
                    </a:cubicBezTo>
                    <a:cubicBezTo>
                      <a:pt x="271685" y="94449"/>
                      <a:pt x="277037" y="100565"/>
                      <a:pt x="283154" y="99801"/>
                    </a:cubicBezTo>
                    <a:cubicBezTo>
                      <a:pt x="279331" y="94449"/>
                      <a:pt x="270156" y="92155"/>
                      <a:pt x="268627" y="88332"/>
                    </a:cubicBezTo>
                    <a:cubicBezTo>
                      <a:pt x="266333" y="82980"/>
                      <a:pt x="278567" y="73805"/>
                      <a:pt x="281625" y="67688"/>
                    </a:cubicBezTo>
                    <a:cubicBezTo>
                      <a:pt x="285448" y="61572"/>
                      <a:pt x="267862" y="54690"/>
                      <a:pt x="263275" y="53161"/>
                    </a:cubicBezTo>
                    <a:cubicBezTo>
                      <a:pt x="258687" y="51632"/>
                      <a:pt x="251042" y="56219"/>
                      <a:pt x="246454" y="53926"/>
                    </a:cubicBezTo>
                    <a:cubicBezTo>
                      <a:pt x="241866" y="51632"/>
                      <a:pt x="234985" y="53161"/>
                      <a:pt x="231927" y="55455"/>
                    </a:cubicBezTo>
                    <a:cubicBezTo>
                      <a:pt x="228104" y="57749"/>
                      <a:pt x="202108" y="60042"/>
                      <a:pt x="202873" y="52397"/>
                    </a:cubicBezTo>
                    <a:cubicBezTo>
                      <a:pt x="203637" y="44751"/>
                      <a:pt x="192169" y="42457"/>
                      <a:pt x="192933" y="37105"/>
                    </a:cubicBezTo>
                    <a:cubicBezTo>
                      <a:pt x="193698" y="31753"/>
                      <a:pt x="186817" y="22578"/>
                      <a:pt x="177642" y="21813"/>
                    </a:cubicBezTo>
                    <a:cubicBezTo>
                      <a:pt x="167702" y="21049"/>
                      <a:pt x="169996" y="5757"/>
                      <a:pt x="163115" y="1170"/>
                    </a:cubicBezTo>
                    <a:cubicBezTo>
                      <a:pt x="159292" y="-1124"/>
                      <a:pt x="149352" y="405"/>
                      <a:pt x="141706" y="1934"/>
                    </a:cubicBezTo>
                    <a:cubicBezTo>
                      <a:pt x="150117" y="11109"/>
                      <a:pt x="153175" y="14932"/>
                      <a:pt x="147823" y="19520"/>
                    </a:cubicBezTo>
                    <a:cubicBezTo>
                      <a:pt x="140177" y="24872"/>
                      <a:pt x="147823" y="26401"/>
                      <a:pt x="134060" y="43986"/>
                    </a:cubicBezTo>
                    <a:cubicBezTo>
                      <a:pt x="120298" y="62336"/>
                      <a:pt x="96596" y="66159"/>
                      <a:pt x="85127" y="69982"/>
                    </a:cubicBezTo>
                    <a:cubicBezTo>
                      <a:pt x="73659" y="73040"/>
                      <a:pt x="69071" y="94449"/>
                      <a:pt x="62955" y="108976"/>
                    </a:cubicBezTo>
                    <a:cubicBezTo>
                      <a:pt x="56838" y="123503"/>
                      <a:pt x="51486" y="118151"/>
                      <a:pt x="45369" y="109740"/>
                    </a:cubicBezTo>
                    <a:cubicBezTo>
                      <a:pt x="39252" y="101330"/>
                      <a:pt x="33901" y="111269"/>
                      <a:pt x="26255" y="104388"/>
                    </a:cubicBezTo>
                    <a:cubicBezTo>
                      <a:pt x="18609" y="97507"/>
                      <a:pt x="22432" y="97507"/>
                      <a:pt x="26255" y="92155"/>
                    </a:cubicBezTo>
                    <a:cubicBezTo>
                      <a:pt x="28548" y="89097"/>
                      <a:pt x="26255" y="84509"/>
                      <a:pt x="21667" y="79922"/>
                    </a:cubicBezTo>
                    <a:cubicBezTo>
                      <a:pt x="13257" y="81451"/>
                      <a:pt x="4846" y="92919"/>
                      <a:pt x="1023" y="101330"/>
                    </a:cubicBezTo>
                    <a:cubicBezTo>
                      <a:pt x="-3564" y="110505"/>
                      <a:pt x="8669" y="128090"/>
                      <a:pt x="10198" y="134971"/>
                    </a:cubicBezTo>
                    <a:cubicBezTo>
                      <a:pt x="11727" y="141088"/>
                      <a:pt x="3317" y="135736"/>
                      <a:pt x="2553" y="141088"/>
                    </a:cubicBezTo>
                    <a:cubicBezTo>
                      <a:pt x="1788" y="147205"/>
                      <a:pt x="20903" y="155615"/>
                      <a:pt x="29313" y="161732"/>
                    </a:cubicBezTo>
                    <a:cubicBezTo>
                      <a:pt x="38488" y="167848"/>
                      <a:pt x="46134" y="186198"/>
                      <a:pt x="54544" y="195373"/>
                    </a:cubicBezTo>
                    <a:cubicBezTo>
                      <a:pt x="62955" y="203784"/>
                      <a:pt x="63719" y="211430"/>
                      <a:pt x="72130" y="232838"/>
                    </a:cubicBezTo>
                    <a:cubicBezTo>
                      <a:pt x="81304" y="253482"/>
                      <a:pt x="98890" y="289417"/>
                      <a:pt x="111123" y="304708"/>
                    </a:cubicBezTo>
                    <a:cubicBezTo>
                      <a:pt x="123356" y="320000"/>
                      <a:pt x="128709" y="331469"/>
                      <a:pt x="126415" y="336056"/>
                    </a:cubicBezTo>
                    <a:cubicBezTo>
                      <a:pt x="123356" y="340644"/>
                      <a:pt x="127179" y="352112"/>
                      <a:pt x="135590" y="358229"/>
                    </a:cubicBezTo>
                    <a:cubicBezTo>
                      <a:pt x="144765" y="364346"/>
                      <a:pt x="151646" y="373521"/>
                      <a:pt x="174583" y="384989"/>
                    </a:cubicBezTo>
                    <a:cubicBezTo>
                      <a:pt x="197521" y="396458"/>
                      <a:pt x="240337" y="417867"/>
                      <a:pt x="246454" y="427806"/>
                    </a:cubicBezTo>
                    <a:cubicBezTo>
                      <a:pt x="252571" y="437746"/>
                      <a:pt x="272450" y="447685"/>
                      <a:pt x="276273" y="449979"/>
                    </a:cubicBezTo>
                    <a:cubicBezTo>
                      <a:pt x="277037" y="450743"/>
                      <a:pt x="277802" y="452273"/>
                      <a:pt x="277802" y="454566"/>
                    </a:cubicBezTo>
                    <a:cubicBezTo>
                      <a:pt x="280096" y="453037"/>
                      <a:pt x="281625" y="451508"/>
                      <a:pt x="283154" y="450743"/>
                    </a:cubicBezTo>
                    <a:cubicBezTo>
                      <a:pt x="289271" y="446921"/>
                      <a:pt x="290035" y="434687"/>
                      <a:pt x="292329" y="43086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52590" y="4052751"/>
              <a:ext cx="345554" cy="280709"/>
              <a:chOff x="3752590" y="4052751"/>
              <a:chExt cx="345554" cy="280709"/>
            </a:xfrm>
            <a:solidFill>
              <a:srgbClr val="868889"/>
            </a:solidFill>
          </p:grpSpPr>
          <p:sp>
            <p:nvSpPr>
              <p:cNvPr id="232" name="Vrije vorm: vorm 231">
                <a:extLst>
                  <a:ext uri="{FF2B5EF4-FFF2-40B4-BE49-F238E27FC236}">
                    <a16:creationId xmlns:a16="http://schemas.microsoft.com/office/drawing/2014/main" id="{86F17A50-9030-408B-B1C5-3AED3212B6A6}"/>
                  </a:ext>
                </a:extLst>
              </p:cNvPr>
              <p:cNvSpPr/>
              <p:nvPr/>
            </p:nvSpPr>
            <p:spPr>
              <a:xfrm>
                <a:off x="3752590" y="4052751"/>
                <a:ext cx="345554" cy="280709"/>
              </a:xfrm>
              <a:custGeom>
                <a:avLst/>
                <a:gdLst>
                  <a:gd name="connsiteX0" fmla="*/ 32076 w 345554"/>
                  <a:gd name="connsiteY0" fmla="*/ 17585 h 280709"/>
                  <a:gd name="connsiteX1" fmla="*/ 9903 w 345554"/>
                  <a:gd name="connsiteY1" fmla="*/ 45110 h 280709"/>
                  <a:gd name="connsiteX2" fmla="*/ 6080 w 345554"/>
                  <a:gd name="connsiteY2" fmla="*/ 62696 h 280709"/>
                  <a:gd name="connsiteX3" fmla="*/ 2257 w 345554"/>
                  <a:gd name="connsiteY3" fmla="*/ 74164 h 280709"/>
                  <a:gd name="connsiteX4" fmla="*/ 13726 w 345554"/>
                  <a:gd name="connsiteY4" fmla="*/ 79516 h 280709"/>
                  <a:gd name="connsiteX5" fmla="*/ 24430 w 345554"/>
                  <a:gd name="connsiteY5" fmla="*/ 95573 h 280709"/>
                  <a:gd name="connsiteX6" fmla="*/ 40486 w 345554"/>
                  <a:gd name="connsiteY6" fmla="*/ 127685 h 280709"/>
                  <a:gd name="connsiteX7" fmla="*/ 83303 w 345554"/>
                  <a:gd name="connsiteY7" fmla="*/ 131508 h 280709"/>
                  <a:gd name="connsiteX8" fmla="*/ 118474 w 345554"/>
                  <a:gd name="connsiteY8" fmla="*/ 146035 h 280709"/>
                  <a:gd name="connsiteX9" fmla="*/ 147528 w 345554"/>
                  <a:gd name="connsiteY9" fmla="*/ 153681 h 280709"/>
                  <a:gd name="connsiteX10" fmla="*/ 141411 w 345554"/>
                  <a:gd name="connsiteY10" fmla="*/ 198026 h 280709"/>
                  <a:gd name="connsiteX11" fmla="*/ 151351 w 345554"/>
                  <a:gd name="connsiteY11" fmla="*/ 216376 h 280709"/>
                  <a:gd name="connsiteX12" fmla="*/ 150586 w 345554"/>
                  <a:gd name="connsiteY12" fmla="*/ 234726 h 280709"/>
                  <a:gd name="connsiteX13" fmla="*/ 155173 w 345554"/>
                  <a:gd name="connsiteY13" fmla="*/ 246960 h 280709"/>
                  <a:gd name="connsiteX14" fmla="*/ 151351 w 345554"/>
                  <a:gd name="connsiteY14" fmla="*/ 249254 h 280709"/>
                  <a:gd name="connsiteX15" fmla="*/ 170465 w 345554"/>
                  <a:gd name="connsiteY15" fmla="*/ 273720 h 280709"/>
                  <a:gd name="connsiteX16" fmla="*/ 185757 w 345554"/>
                  <a:gd name="connsiteY16" fmla="*/ 279837 h 280709"/>
                  <a:gd name="connsiteX17" fmla="*/ 199519 w 345554"/>
                  <a:gd name="connsiteY17" fmla="*/ 277543 h 280709"/>
                  <a:gd name="connsiteX18" fmla="*/ 217105 w 345554"/>
                  <a:gd name="connsiteY18" fmla="*/ 269132 h 280709"/>
                  <a:gd name="connsiteX19" fmla="*/ 233925 w 345554"/>
                  <a:gd name="connsiteY19" fmla="*/ 261487 h 280709"/>
                  <a:gd name="connsiteX20" fmla="*/ 248452 w 345554"/>
                  <a:gd name="connsiteY20" fmla="*/ 248489 h 280709"/>
                  <a:gd name="connsiteX21" fmla="*/ 251511 w 345554"/>
                  <a:gd name="connsiteY21" fmla="*/ 238549 h 280709"/>
                  <a:gd name="connsiteX22" fmla="*/ 238513 w 345554"/>
                  <a:gd name="connsiteY22" fmla="*/ 235491 h 280709"/>
                  <a:gd name="connsiteX23" fmla="*/ 231632 w 345554"/>
                  <a:gd name="connsiteY23" fmla="*/ 220199 h 280709"/>
                  <a:gd name="connsiteX24" fmla="*/ 221692 w 345554"/>
                  <a:gd name="connsiteY24" fmla="*/ 201849 h 280709"/>
                  <a:gd name="connsiteX25" fmla="*/ 238513 w 345554"/>
                  <a:gd name="connsiteY25" fmla="*/ 198791 h 280709"/>
                  <a:gd name="connsiteX26" fmla="*/ 259921 w 345554"/>
                  <a:gd name="connsiteY26" fmla="*/ 206437 h 280709"/>
                  <a:gd name="connsiteX27" fmla="*/ 269861 w 345554"/>
                  <a:gd name="connsiteY27" fmla="*/ 207202 h 280709"/>
                  <a:gd name="connsiteX28" fmla="*/ 287446 w 345554"/>
                  <a:gd name="connsiteY28" fmla="*/ 198026 h 280709"/>
                  <a:gd name="connsiteX29" fmla="*/ 318029 w 345554"/>
                  <a:gd name="connsiteY29" fmla="*/ 186558 h 280709"/>
                  <a:gd name="connsiteX30" fmla="*/ 324911 w 345554"/>
                  <a:gd name="connsiteY30" fmla="*/ 178147 h 280709"/>
                  <a:gd name="connsiteX31" fmla="*/ 308854 w 345554"/>
                  <a:gd name="connsiteY31" fmla="*/ 158268 h 280709"/>
                  <a:gd name="connsiteX32" fmla="*/ 311913 w 345554"/>
                  <a:gd name="connsiteY32" fmla="*/ 145270 h 280709"/>
                  <a:gd name="connsiteX33" fmla="*/ 323381 w 345554"/>
                  <a:gd name="connsiteY33" fmla="*/ 133802 h 280709"/>
                  <a:gd name="connsiteX34" fmla="*/ 327204 w 345554"/>
                  <a:gd name="connsiteY34" fmla="*/ 120804 h 280709"/>
                  <a:gd name="connsiteX35" fmla="*/ 336379 w 345554"/>
                  <a:gd name="connsiteY35" fmla="*/ 103983 h 280709"/>
                  <a:gd name="connsiteX36" fmla="*/ 345554 w 345554"/>
                  <a:gd name="connsiteY36" fmla="*/ 92514 h 280709"/>
                  <a:gd name="connsiteX37" fmla="*/ 309619 w 345554"/>
                  <a:gd name="connsiteY37" fmla="*/ 88691 h 280709"/>
                  <a:gd name="connsiteX38" fmla="*/ 316500 w 345554"/>
                  <a:gd name="connsiteY38" fmla="*/ 68812 h 280709"/>
                  <a:gd name="connsiteX39" fmla="*/ 279036 w 345554"/>
                  <a:gd name="connsiteY39" fmla="*/ 55050 h 280709"/>
                  <a:gd name="connsiteX40" fmla="*/ 282094 w 345554"/>
                  <a:gd name="connsiteY40" fmla="*/ 41287 h 280709"/>
                  <a:gd name="connsiteX41" fmla="*/ 260686 w 345554"/>
                  <a:gd name="connsiteY41" fmla="*/ 35171 h 280709"/>
                  <a:gd name="connsiteX42" fmla="*/ 212517 w 345554"/>
                  <a:gd name="connsiteY42" fmla="*/ 51991 h 280709"/>
                  <a:gd name="connsiteX43" fmla="*/ 165113 w 345554"/>
                  <a:gd name="connsiteY43" fmla="*/ 38229 h 280709"/>
                  <a:gd name="connsiteX44" fmla="*/ 132236 w 345554"/>
                  <a:gd name="connsiteY44" fmla="*/ 32877 h 280709"/>
                  <a:gd name="connsiteX45" fmla="*/ 113121 w 345554"/>
                  <a:gd name="connsiteY45" fmla="*/ 13762 h 280709"/>
                  <a:gd name="connsiteX46" fmla="*/ 91713 w 345554"/>
                  <a:gd name="connsiteY46" fmla="*/ 0 h 280709"/>
                  <a:gd name="connsiteX47" fmla="*/ 84832 w 345554"/>
                  <a:gd name="connsiteY47" fmla="*/ 15292 h 280709"/>
                  <a:gd name="connsiteX48" fmla="*/ 51190 w 345554"/>
                  <a:gd name="connsiteY48" fmla="*/ 34406 h 280709"/>
                  <a:gd name="connsiteX49" fmla="*/ 59601 w 345554"/>
                  <a:gd name="connsiteY49" fmla="*/ 69577 h 280709"/>
                  <a:gd name="connsiteX50" fmla="*/ 32840 w 345554"/>
                  <a:gd name="connsiteY50" fmla="*/ 61166 h 280709"/>
                  <a:gd name="connsiteX51" fmla="*/ 43545 w 345554"/>
                  <a:gd name="connsiteY51" fmla="*/ 29054 h 280709"/>
                  <a:gd name="connsiteX52" fmla="*/ 40486 w 345554"/>
                  <a:gd name="connsiteY52" fmla="*/ 12233 h 280709"/>
                  <a:gd name="connsiteX53" fmla="*/ 32076 w 345554"/>
                  <a:gd name="connsiteY53" fmla="*/ 17585 h 28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5554" h="280709">
                    <a:moveTo>
                      <a:pt x="32076" y="17585"/>
                    </a:moveTo>
                    <a:cubicBezTo>
                      <a:pt x="25195" y="26760"/>
                      <a:pt x="10668" y="35171"/>
                      <a:pt x="9903" y="45110"/>
                    </a:cubicBezTo>
                    <a:cubicBezTo>
                      <a:pt x="9903" y="55050"/>
                      <a:pt x="9903" y="58108"/>
                      <a:pt x="6080" y="62696"/>
                    </a:cubicBezTo>
                    <a:cubicBezTo>
                      <a:pt x="2257" y="67283"/>
                      <a:pt x="-3095" y="74164"/>
                      <a:pt x="2257" y="74164"/>
                    </a:cubicBezTo>
                    <a:cubicBezTo>
                      <a:pt x="7609" y="73400"/>
                      <a:pt x="13726" y="73400"/>
                      <a:pt x="13726" y="79516"/>
                    </a:cubicBezTo>
                    <a:cubicBezTo>
                      <a:pt x="13726" y="85633"/>
                      <a:pt x="25959" y="86398"/>
                      <a:pt x="24430" y="95573"/>
                    </a:cubicBezTo>
                    <a:cubicBezTo>
                      <a:pt x="23665" y="104747"/>
                      <a:pt x="19078" y="128450"/>
                      <a:pt x="40486" y="127685"/>
                    </a:cubicBezTo>
                    <a:cubicBezTo>
                      <a:pt x="61894" y="126921"/>
                      <a:pt x="74128" y="120039"/>
                      <a:pt x="83303" y="131508"/>
                    </a:cubicBezTo>
                    <a:cubicBezTo>
                      <a:pt x="92478" y="142977"/>
                      <a:pt x="103946" y="148329"/>
                      <a:pt x="118474" y="146035"/>
                    </a:cubicBezTo>
                    <a:cubicBezTo>
                      <a:pt x="132236" y="144506"/>
                      <a:pt x="155173" y="141448"/>
                      <a:pt x="147528" y="153681"/>
                    </a:cubicBezTo>
                    <a:cubicBezTo>
                      <a:pt x="139882" y="165914"/>
                      <a:pt x="135294" y="191145"/>
                      <a:pt x="141411" y="198026"/>
                    </a:cubicBezTo>
                    <a:cubicBezTo>
                      <a:pt x="147528" y="204908"/>
                      <a:pt x="156703" y="211024"/>
                      <a:pt x="151351" y="216376"/>
                    </a:cubicBezTo>
                    <a:cubicBezTo>
                      <a:pt x="145998" y="222493"/>
                      <a:pt x="143705" y="229374"/>
                      <a:pt x="150586" y="234726"/>
                    </a:cubicBezTo>
                    <a:cubicBezTo>
                      <a:pt x="157467" y="240078"/>
                      <a:pt x="155173" y="246195"/>
                      <a:pt x="155173" y="246960"/>
                    </a:cubicBezTo>
                    <a:cubicBezTo>
                      <a:pt x="155173" y="246960"/>
                      <a:pt x="153644" y="247724"/>
                      <a:pt x="151351" y="249254"/>
                    </a:cubicBezTo>
                    <a:cubicBezTo>
                      <a:pt x="161290" y="259193"/>
                      <a:pt x="165113" y="269132"/>
                      <a:pt x="170465" y="273720"/>
                    </a:cubicBezTo>
                    <a:cubicBezTo>
                      <a:pt x="178111" y="279837"/>
                      <a:pt x="180404" y="282130"/>
                      <a:pt x="185757" y="279837"/>
                    </a:cubicBezTo>
                    <a:cubicBezTo>
                      <a:pt x="191109" y="276778"/>
                      <a:pt x="194932" y="274485"/>
                      <a:pt x="199519" y="277543"/>
                    </a:cubicBezTo>
                    <a:cubicBezTo>
                      <a:pt x="204107" y="280601"/>
                      <a:pt x="210223" y="274485"/>
                      <a:pt x="217105" y="269132"/>
                    </a:cubicBezTo>
                    <a:cubicBezTo>
                      <a:pt x="223986" y="263016"/>
                      <a:pt x="231632" y="268368"/>
                      <a:pt x="233925" y="261487"/>
                    </a:cubicBezTo>
                    <a:cubicBezTo>
                      <a:pt x="236219" y="253841"/>
                      <a:pt x="240042" y="250018"/>
                      <a:pt x="248452" y="248489"/>
                    </a:cubicBezTo>
                    <a:cubicBezTo>
                      <a:pt x="256863" y="246960"/>
                      <a:pt x="256863" y="238549"/>
                      <a:pt x="251511" y="238549"/>
                    </a:cubicBezTo>
                    <a:cubicBezTo>
                      <a:pt x="246159" y="238549"/>
                      <a:pt x="238513" y="245431"/>
                      <a:pt x="238513" y="235491"/>
                    </a:cubicBezTo>
                    <a:cubicBezTo>
                      <a:pt x="238513" y="226316"/>
                      <a:pt x="231632" y="227845"/>
                      <a:pt x="231632" y="220199"/>
                    </a:cubicBezTo>
                    <a:cubicBezTo>
                      <a:pt x="231632" y="212553"/>
                      <a:pt x="230867" y="207202"/>
                      <a:pt x="221692" y="201849"/>
                    </a:cubicBezTo>
                    <a:cubicBezTo>
                      <a:pt x="212517" y="196497"/>
                      <a:pt x="233925" y="194204"/>
                      <a:pt x="238513" y="198791"/>
                    </a:cubicBezTo>
                    <a:cubicBezTo>
                      <a:pt x="243100" y="203379"/>
                      <a:pt x="258392" y="199556"/>
                      <a:pt x="259921" y="206437"/>
                    </a:cubicBezTo>
                    <a:cubicBezTo>
                      <a:pt x="261450" y="213318"/>
                      <a:pt x="269861" y="214847"/>
                      <a:pt x="269861" y="207202"/>
                    </a:cubicBezTo>
                    <a:cubicBezTo>
                      <a:pt x="269861" y="199556"/>
                      <a:pt x="279800" y="196497"/>
                      <a:pt x="287446" y="198026"/>
                    </a:cubicBezTo>
                    <a:cubicBezTo>
                      <a:pt x="295092" y="199556"/>
                      <a:pt x="311148" y="188851"/>
                      <a:pt x="318029" y="186558"/>
                    </a:cubicBezTo>
                    <a:cubicBezTo>
                      <a:pt x="321852" y="185793"/>
                      <a:pt x="322617" y="181206"/>
                      <a:pt x="324911" y="178147"/>
                    </a:cubicBezTo>
                    <a:cubicBezTo>
                      <a:pt x="320323" y="171266"/>
                      <a:pt x="311913" y="161327"/>
                      <a:pt x="308854" y="158268"/>
                    </a:cubicBezTo>
                    <a:cubicBezTo>
                      <a:pt x="303502" y="153681"/>
                      <a:pt x="312677" y="151387"/>
                      <a:pt x="311913" y="145270"/>
                    </a:cubicBezTo>
                    <a:cubicBezTo>
                      <a:pt x="311148" y="139154"/>
                      <a:pt x="311913" y="134566"/>
                      <a:pt x="323381" y="133802"/>
                    </a:cubicBezTo>
                    <a:cubicBezTo>
                      <a:pt x="334850" y="133037"/>
                      <a:pt x="333321" y="123862"/>
                      <a:pt x="327204" y="120804"/>
                    </a:cubicBezTo>
                    <a:cubicBezTo>
                      <a:pt x="321088" y="116981"/>
                      <a:pt x="330262" y="107806"/>
                      <a:pt x="336379" y="103983"/>
                    </a:cubicBezTo>
                    <a:cubicBezTo>
                      <a:pt x="338673" y="102454"/>
                      <a:pt x="342496" y="98631"/>
                      <a:pt x="345554" y="92514"/>
                    </a:cubicBezTo>
                    <a:cubicBezTo>
                      <a:pt x="333321" y="87927"/>
                      <a:pt x="316500" y="88691"/>
                      <a:pt x="309619" y="88691"/>
                    </a:cubicBezTo>
                    <a:cubicBezTo>
                      <a:pt x="300444" y="89456"/>
                      <a:pt x="315735" y="78752"/>
                      <a:pt x="316500" y="68812"/>
                    </a:cubicBezTo>
                    <a:cubicBezTo>
                      <a:pt x="317265" y="58873"/>
                      <a:pt x="289740" y="57344"/>
                      <a:pt x="279036" y="55050"/>
                    </a:cubicBezTo>
                    <a:cubicBezTo>
                      <a:pt x="268331" y="52756"/>
                      <a:pt x="271390" y="42052"/>
                      <a:pt x="282094" y="41287"/>
                    </a:cubicBezTo>
                    <a:cubicBezTo>
                      <a:pt x="292798" y="40523"/>
                      <a:pt x="275977" y="32877"/>
                      <a:pt x="260686" y="35171"/>
                    </a:cubicBezTo>
                    <a:cubicBezTo>
                      <a:pt x="245394" y="37464"/>
                      <a:pt x="224750" y="45110"/>
                      <a:pt x="212517" y="51991"/>
                    </a:cubicBezTo>
                    <a:cubicBezTo>
                      <a:pt x="200284" y="58108"/>
                      <a:pt x="179640" y="32877"/>
                      <a:pt x="165113" y="38229"/>
                    </a:cubicBezTo>
                    <a:cubicBezTo>
                      <a:pt x="151351" y="43581"/>
                      <a:pt x="132236" y="43581"/>
                      <a:pt x="132236" y="32877"/>
                    </a:cubicBezTo>
                    <a:cubicBezTo>
                      <a:pt x="133001" y="22173"/>
                      <a:pt x="126884" y="12998"/>
                      <a:pt x="113121" y="13762"/>
                    </a:cubicBezTo>
                    <a:cubicBezTo>
                      <a:pt x="99359" y="14527"/>
                      <a:pt x="102417" y="0"/>
                      <a:pt x="91713" y="0"/>
                    </a:cubicBezTo>
                    <a:cubicBezTo>
                      <a:pt x="81009" y="0"/>
                      <a:pt x="91713" y="12233"/>
                      <a:pt x="84832" y="15292"/>
                    </a:cubicBezTo>
                    <a:cubicBezTo>
                      <a:pt x="77951" y="18350"/>
                      <a:pt x="52720" y="24466"/>
                      <a:pt x="51190" y="34406"/>
                    </a:cubicBezTo>
                    <a:cubicBezTo>
                      <a:pt x="49661" y="44346"/>
                      <a:pt x="64188" y="60402"/>
                      <a:pt x="59601" y="69577"/>
                    </a:cubicBezTo>
                    <a:cubicBezTo>
                      <a:pt x="54249" y="79516"/>
                      <a:pt x="38193" y="71106"/>
                      <a:pt x="32840" y="61166"/>
                    </a:cubicBezTo>
                    <a:cubicBezTo>
                      <a:pt x="27488" y="51227"/>
                      <a:pt x="47367" y="35171"/>
                      <a:pt x="43545" y="29054"/>
                    </a:cubicBezTo>
                    <a:cubicBezTo>
                      <a:pt x="41251" y="25231"/>
                      <a:pt x="38193" y="17585"/>
                      <a:pt x="40486" y="12233"/>
                    </a:cubicBezTo>
                    <a:cubicBezTo>
                      <a:pt x="36663" y="13762"/>
                      <a:pt x="33605" y="15292"/>
                      <a:pt x="32076" y="1758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3" name="Vrije vorm: vorm 232">
                <a:extLst>
                  <a:ext uri="{FF2B5EF4-FFF2-40B4-BE49-F238E27FC236}">
                    <a16:creationId xmlns:a16="http://schemas.microsoft.com/office/drawing/2014/main" id="{CAEF697F-E53D-485E-94B3-D4234AFAD3CB}"/>
                  </a:ext>
                </a:extLst>
              </p:cNvPr>
              <p:cNvSpPr/>
              <p:nvPr/>
            </p:nvSpPr>
            <p:spPr>
              <a:xfrm>
                <a:off x="3752590" y="4052751"/>
                <a:ext cx="345554" cy="280709"/>
              </a:xfrm>
              <a:custGeom>
                <a:avLst/>
                <a:gdLst>
                  <a:gd name="connsiteX0" fmla="*/ 32076 w 345554"/>
                  <a:gd name="connsiteY0" fmla="*/ 17585 h 280709"/>
                  <a:gd name="connsiteX1" fmla="*/ 9903 w 345554"/>
                  <a:gd name="connsiteY1" fmla="*/ 45110 h 280709"/>
                  <a:gd name="connsiteX2" fmla="*/ 6080 w 345554"/>
                  <a:gd name="connsiteY2" fmla="*/ 62696 h 280709"/>
                  <a:gd name="connsiteX3" fmla="*/ 2257 w 345554"/>
                  <a:gd name="connsiteY3" fmla="*/ 74164 h 280709"/>
                  <a:gd name="connsiteX4" fmla="*/ 13726 w 345554"/>
                  <a:gd name="connsiteY4" fmla="*/ 79516 h 280709"/>
                  <a:gd name="connsiteX5" fmla="*/ 24430 w 345554"/>
                  <a:gd name="connsiteY5" fmla="*/ 95573 h 280709"/>
                  <a:gd name="connsiteX6" fmla="*/ 40486 w 345554"/>
                  <a:gd name="connsiteY6" fmla="*/ 127685 h 280709"/>
                  <a:gd name="connsiteX7" fmla="*/ 83303 w 345554"/>
                  <a:gd name="connsiteY7" fmla="*/ 131508 h 280709"/>
                  <a:gd name="connsiteX8" fmla="*/ 118474 w 345554"/>
                  <a:gd name="connsiteY8" fmla="*/ 146035 h 280709"/>
                  <a:gd name="connsiteX9" fmla="*/ 147528 w 345554"/>
                  <a:gd name="connsiteY9" fmla="*/ 153681 h 280709"/>
                  <a:gd name="connsiteX10" fmla="*/ 141411 w 345554"/>
                  <a:gd name="connsiteY10" fmla="*/ 198026 h 280709"/>
                  <a:gd name="connsiteX11" fmla="*/ 151351 w 345554"/>
                  <a:gd name="connsiteY11" fmla="*/ 216376 h 280709"/>
                  <a:gd name="connsiteX12" fmla="*/ 150586 w 345554"/>
                  <a:gd name="connsiteY12" fmla="*/ 234726 h 280709"/>
                  <a:gd name="connsiteX13" fmla="*/ 155173 w 345554"/>
                  <a:gd name="connsiteY13" fmla="*/ 246960 h 280709"/>
                  <a:gd name="connsiteX14" fmla="*/ 151351 w 345554"/>
                  <a:gd name="connsiteY14" fmla="*/ 249254 h 280709"/>
                  <a:gd name="connsiteX15" fmla="*/ 170465 w 345554"/>
                  <a:gd name="connsiteY15" fmla="*/ 273720 h 280709"/>
                  <a:gd name="connsiteX16" fmla="*/ 185757 w 345554"/>
                  <a:gd name="connsiteY16" fmla="*/ 279837 h 280709"/>
                  <a:gd name="connsiteX17" fmla="*/ 199519 w 345554"/>
                  <a:gd name="connsiteY17" fmla="*/ 277543 h 280709"/>
                  <a:gd name="connsiteX18" fmla="*/ 217105 w 345554"/>
                  <a:gd name="connsiteY18" fmla="*/ 269132 h 280709"/>
                  <a:gd name="connsiteX19" fmla="*/ 233925 w 345554"/>
                  <a:gd name="connsiteY19" fmla="*/ 261487 h 280709"/>
                  <a:gd name="connsiteX20" fmla="*/ 248452 w 345554"/>
                  <a:gd name="connsiteY20" fmla="*/ 248489 h 280709"/>
                  <a:gd name="connsiteX21" fmla="*/ 251511 w 345554"/>
                  <a:gd name="connsiteY21" fmla="*/ 238549 h 280709"/>
                  <a:gd name="connsiteX22" fmla="*/ 238513 w 345554"/>
                  <a:gd name="connsiteY22" fmla="*/ 235491 h 280709"/>
                  <a:gd name="connsiteX23" fmla="*/ 231632 w 345554"/>
                  <a:gd name="connsiteY23" fmla="*/ 220199 h 280709"/>
                  <a:gd name="connsiteX24" fmla="*/ 221692 w 345554"/>
                  <a:gd name="connsiteY24" fmla="*/ 201849 h 280709"/>
                  <a:gd name="connsiteX25" fmla="*/ 238513 w 345554"/>
                  <a:gd name="connsiteY25" fmla="*/ 198791 h 280709"/>
                  <a:gd name="connsiteX26" fmla="*/ 259921 w 345554"/>
                  <a:gd name="connsiteY26" fmla="*/ 206437 h 280709"/>
                  <a:gd name="connsiteX27" fmla="*/ 269861 w 345554"/>
                  <a:gd name="connsiteY27" fmla="*/ 207202 h 280709"/>
                  <a:gd name="connsiteX28" fmla="*/ 287446 w 345554"/>
                  <a:gd name="connsiteY28" fmla="*/ 198026 h 280709"/>
                  <a:gd name="connsiteX29" fmla="*/ 318029 w 345554"/>
                  <a:gd name="connsiteY29" fmla="*/ 186558 h 280709"/>
                  <a:gd name="connsiteX30" fmla="*/ 324911 w 345554"/>
                  <a:gd name="connsiteY30" fmla="*/ 178147 h 280709"/>
                  <a:gd name="connsiteX31" fmla="*/ 308854 w 345554"/>
                  <a:gd name="connsiteY31" fmla="*/ 158268 h 280709"/>
                  <a:gd name="connsiteX32" fmla="*/ 311913 w 345554"/>
                  <a:gd name="connsiteY32" fmla="*/ 145270 h 280709"/>
                  <a:gd name="connsiteX33" fmla="*/ 323381 w 345554"/>
                  <a:gd name="connsiteY33" fmla="*/ 133802 h 280709"/>
                  <a:gd name="connsiteX34" fmla="*/ 327204 w 345554"/>
                  <a:gd name="connsiteY34" fmla="*/ 120804 h 280709"/>
                  <a:gd name="connsiteX35" fmla="*/ 336379 w 345554"/>
                  <a:gd name="connsiteY35" fmla="*/ 103983 h 280709"/>
                  <a:gd name="connsiteX36" fmla="*/ 345554 w 345554"/>
                  <a:gd name="connsiteY36" fmla="*/ 92514 h 280709"/>
                  <a:gd name="connsiteX37" fmla="*/ 309619 w 345554"/>
                  <a:gd name="connsiteY37" fmla="*/ 88691 h 280709"/>
                  <a:gd name="connsiteX38" fmla="*/ 316500 w 345554"/>
                  <a:gd name="connsiteY38" fmla="*/ 68812 h 280709"/>
                  <a:gd name="connsiteX39" fmla="*/ 279036 w 345554"/>
                  <a:gd name="connsiteY39" fmla="*/ 55050 h 280709"/>
                  <a:gd name="connsiteX40" fmla="*/ 282094 w 345554"/>
                  <a:gd name="connsiteY40" fmla="*/ 41287 h 280709"/>
                  <a:gd name="connsiteX41" fmla="*/ 260686 w 345554"/>
                  <a:gd name="connsiteY41" fmla="*/ 35171 h 280709"/>
                  <a:gd name="connsiteX42" fmla="*/ 212517 w 345554"/>
                  <a:gd name="connsiteY42" fmla="*/ 51991 h 280709"/>
                  <a:gd name="connsiteX43" fmla="*/ 165113 w 345554"/>
                  <a:gd name="connsiteY43" fmla="*/ 38229 h 280709"/>
                  <a:gd name="connsiteX44" fmla="*/ 132236 w 345554"/>
                  <a:gd name="connsiteY44" fmla="*/ 32877 h 280709"/>
                  <a:gd name="connsiteX45" fmla="*/ 113121 w 345554"/>
                  <a:gd name="connsiteY45" fmla="*/ 13762 h 280709"/>
                  <a:gd name="connsiteX46" fmla="*/ 91713 w 345554"/>
                  <a:gd name="connsiteY46" fmla="*/ 0 h 280709"/>
                  <a:gd name="connsiteX47" fmla="*/ 84832 w 345554"/>
                  <a:gd name="connsiteY47" fmla="*/ 15292 h 280709"/>
                  <a:gd name="connsiteX48" fmla="*/ 51190 w 345554"/>
                  <a:gd name="connsiteY48" fmla="*/ 34406 h 280709"/>
                  <a:gd name="connsiteX49" fmla="*/ 59601 w 345554"/>
                  <a:gd name="connsiteY49" fmla="*/ 69577 h 280709"/>
                  <a:gd name="connsiteX50" fmla="*/ 32840 w 345554"/>
                  <a:gd name="connsiteY50" fmla="*/ 61166 h 280709"/>
                  <a:gd name="connsiteX51" fmla="*/ 43545 w 345554"/>
                  <a:gd name="connsiteY51" fmla="*/ 29054 h 280709"/>
                  <a:gd name="connsiteX52" fmla="*/ 40486 w 345554"/>
                  <a:gd name="connsiteY52" fmla="*/ 12233 h 280709"/>
                  <a:gd name="connsiteX53" fmla="*/ 32076 w 345554"/>
                  <a:gd name="connsiteY53" fmla="*/ 17585 h 28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5554" h="280709">
                    <a:moveTo>
                      <a:pt x="32076" y="17585"/>
                    </a:moveTo>
                    <a:cubicBezTo>
                      <a:pt x="25195" y="26760"/>
                      <a:pt x="10668" y="35171"/>
                      <a:pt x="9903" y="45110"/>
                    </a:cubicBezTo>
                    <a:cubicBezTo>
                      <a:pt x="9903" y="55050"/>
                      <a:pt x="9903" y="58108"/>
                      <a:pt x="6080" y="62696"/>
                    </a:cubicBezTo>
                    <a:cubicBezTo>
                      <a:pt x="2257" y="67283"/>
                      <a:pt x="-3095" y="74164"/>
                      <a:pt x="2257" y="74164"/>
                    </a:cubicBezTo>
                    <a:cubicBezTo>
                      <a:pt x="7609" y="73400"/>
                      <a:pt x="13726" y="73400"/>
                      <a:pt x="13726" y="79516"/>
                    </a:cubicBezTo>
                    <a:cubicBezTo>
                      <a:pt x="13726" y="85633"/>
                      <a:pt x="25959" y="86398"/>
                      <a:pt x="24430" y="95573"/>
                    </a:cubicBezTo>
                    <a:cubicBezTo>
                      <a:pt x="23665" y="104747"/>
                      <a:pt x="19078" y="128450"/>
                      <a:pt x="40486" y="127685"/>
                    </a:cubicBezTo>
                    <a:cubicBezTo>
                      <a:pt x="61894" y="126921"/>
                      <a:pt x="74128" y="120039"/>
                      <a:pt x="83303" y="131508"/>
                    </a:cubicBezTo>
                    <a:cubicBezTo>
                      <a:pt x="92478" y="142977"/>
                      <a:pt x="103946" y="148329"/>
                      <a:pt x="118474" y="146035"/>
                    </a:cubicBezTo>
                    <a:cubicBezTo>
                      <a:pt x="132236" y="144506"/>
                      <a:pt x="155173" y="141448"/>
                      <a:pt x="147528" y="153681"/>
                    </a:cubicBezTo>
                    <a:cubicBezTo>
                      <a:pt x="139882" y="165914"/>
                      <a:pt x="135294" y="191145"/>
                      <a:pt x="141411" y="198026"/>
                    </a:cubicBezTo>
                    <a:cubicBezTo>
                      <a:pt x="147528" y="204908"/>
                      <a:pt x="156703" y="211024"/>
                      <a:pt x="151351" y="216376"/>
                    </a:cubicBezTo>
                    <a:cubicBezTo>
                      <a:pt x="145998" y="222493"/>
                      <a:pt x="143705" y="229374"/>
                      <a:pt x="150586" y="234726"/>
                    </a:cubicBezTo>
                    <a:cubicBezTo>
                      <a:pt x="157467" y="240078"/>
                      <a:pt x="155173" y="246195"/>
                      <a:pt x="155173" y="246960"/>
                    </a:cubicBezTo>
                    <a:cubicBezTo>
                      <a:pt x="155173" y="246960"/>
                      <a:pt x="153644" y="247724"/>
                      <a:pt x="151351" y="249254"/>
                    </a:cubicBezTo>
                    <a:cubicBezTo>
                      <a:pt x="161290" y="259193"/>
                      <a:pt x="165113" y="269132"/>
                      <a:pt x="170465" y="273720"/>
                    </a:cubicBezTo>
                    <a:cubicBezTo>
                      <a:pt x="178111" y="279837"/>
                      <a:pt x="180404" y="282130"/>
                      <a:pt x="185757" y="279837"/>
                    </a:cubicBezTo>
                    <a:cubicBezTo>
                      <a:pt x="191109" y="276778"/>
                      <a:pt x="194932" y="274485"/>
                      <a:pt x="199519" y="277543"/>
                    </a:cubicBezTo>
                    <a:cubicBezTo>
                      <a:pt x="204107" y="280601"/>
                      <a:pt x="210223" y="274485"/>
                      <a:pt x="217105" y="269132"/>
                    </a:cubicBezTo>
                    <a:cubicBezTo>
                      <a:pt x="223986" y="263016"/>
                      <a:pt x="231632" y="268368"/>
                      <a:pt x="233925" y="261487"/>
                    </a:cubicBezTo>
                    <a:cubicBezTo>
                      <a:pt x="236219" y="253841"/>
                      <a:pt x="240042" y="250018"/>
                      <a:pt x="248452" y="248489"/>
                    </a:cubicBezTo>
                    <a:cubicBezTo>
                      <a:pt x="256863" y="246960"/>
                      <a:pt x="256863" y="238549"/>
                      <a:pt x="251511" y="238549"/>
                    </a:cubicBezTo>
                    <a:cubicBezTo>
                      <a:pt x="246159" y="238549"/>
                      <a:pt x="238513" y="245431"/>
                      <a:pt x="238513" y="235491"/>
                    </a:cubicBezTo>
                    <a:cubicBezTo>
                      <a:pt x="238513" y="226316"/>
                      <a:pt x="231632" y="227845"/>
                      <a:pt x="231632" y="220199"/>
                    </a:cubicBezTo>
                    <a:cubicBezTo>
                      <a:pt x="231632" y="212553"/>
                      <a:pt x="230867" y="207202"/>
                      <a:pt x="221692" y="201849"/>
                    </a:cubicBezTo>
                    <a:cubicBezTo>
                      <a:pt x="212517" y="196497"/>
                      <a:pt x="233925" y="194204"/>
                      <a:pt x="238513" y="198791"/>
                    </a:cubicBezTo>
                    <a:cubicBezTo>
                      <a:pt x="243100" y="203379"/>
                      <a:pt x="258392" y="199556"/>
                      <a:pt x="259921" y="206437"/>
                    </a:cubicBezTo>
                    <a:cubicBezTo>
                      <a:pt x="261450" y="213318"/>
                      <a:pt x="269861" y="214847"/>
                      <a:pt x="269861" y="207202"/>
                    </a:cubicBezTo>
                    <a:cubicBezTo>
                      <a:pt x="269861" y="199556"/>
                      <a:pt x="279800" y="196497"/>
                      <a:pt x="287446" y="198026"/>
                    </a:cubicBezTo>
                    <a:cubicBezTo>
                      <a:pt x="295092" y="199556"/>
                      <a:pt x="311148" y="188851"/>
                      <a:pt x="318029" y="186558"/>
                    </a:cubicBezTo>
                    <a:cubicBezTo>
                      <a:pt x="321852" y="185793"/>
                      <a:pt x="322617" y="181206"/>
                      <a:pt x="324911" y="178147"/>
                    </a:cubicBezTo>
                    <a:cubicBezTo>
                      <a:pt x="320323" y="171266"/>
                      <a:pt x="311913" y="161327"/>
                      <a:pt x="308854" y="158268"/>
                    </a:cubicBezTo>
                    <a:cubicBezTo>
                      <a:pt x="303502" y="153681"/>
                      <a:pt x="312677" y="151387"/>
                      <a:pt x="311913" y="145270"/>
                    </a:cubicBezTo>
                    <a:cubicBezTo>
                      <a:pt x="311148" y="139154"/>
                      <a:pt x="311913" y="134566"/>
                      <a:pt x="323381" y="133802"/>
                    </a:cubicBezTo>
                    <a:cubicBezTo>
                      <a:pt x="334850" y="133037"/>
                      <a:pt x="333321" y="123862"/>
                      <a:pt x="327204" y="120804"/>
                    </a:cubicBezTo>
                    <a:cubicBezTo>
                      <a:pt x="321088" y="116981"/>
                      <a:pt x="330262" y="107806"/>
                      <a:pt x="336379" y="103983"/>
                    </a:cubicBezTo>
                    <a:cubicBezTo>
                      <a:pt x="338673" y="102454"/>
                      <a:pt x="342496" y="98631"/>
                      <a:pt x="345554" y="92514"/>
                    </a:cubicBezTo>
                    <a:cubicBezTo>
                      <a:pt x="333321" y="87927"/>
                      <a:pt x="316500" y="88691"/>
                      <a:pt x="309619" y="88691"/>
                    </a:cubicBezTo>
                    <a:cubicBezTo>
                      <a:pt x="300444" y="89456"/>
                      <a:pt x="315735" y="78752"/>
                      <a:pt x="316500" y="68812"/>
                    </a:cubicBezTo>
                    <a:cubicBezTo>
                      <a:pt x="317265" y="58873"/>
                      <a:pt x="289740" y="57344"/>
                      <a:pt x="279036" y="55050"/>
                    </a:cubicBezTo>
                    <a:cubicBezTo>
                      <a:pt x="268331" y="52756"/>
                      <a:pt x="271390" y="42052"/>
                      <a:pt x="282094" y="41287"/>
                    </a:cubicBezTo>
                    <a:cubicBezTo>
                      <a:pt x="292798" y="40523"/>
                      <a:pt x="275977" y="32877"/>
                      <a:pt x="260686" y="35171"/>
                    </a:cubicBezTo>
                    <a:cubicBezTo>
                      <a:pt x="245394" y="37464"/>
                      <a:pt x="224750" y="45110"/>
                      <a:pt x="212517" y="51991"/>
                    </a:cubicBezTo>
                    <a:cubicBezTo>
                      <a:pt x="200284" y="58108"/>
                      <a:pt x="179640" y="32877"/>
                      <a:pt x="165113" y="38229"/>
                    </a:cubicBezTo>
                    <a:cubicBezTo>
                      <a:pt x="151351" y="43581"/>
                      <a:pt x="132236" y="43581"/>
                      <a:pt x="132236" y="32877"/>
                    </a:cubicBezTo>
                    <a:cubicBezTo>
                      <a:pt x="133001" y="22173"/>
                      <a:pt x="126884" y="12998"/>
                      <a:pt x="113121" y="13762"/>
                    </a:cubicBezTo>
                    <a:cubicBezTo>
                      <a:pt x="99359" y="14527"/>
                      <a:pt x="102417" y="0"/>
                      <a:pt x="91713" y="0"/>
                    </a:cubicBezTo>
                    <a:cubicBezTo>
                      <a:pt x="81009" y="0"/>
                      <a:pt x="91713" y="12233"/>
                      <a:pt x="84832" y="15292"/>
                    </a:cubicBezTo>
                    <a:cubicBezTo>
                      <a:pt x="77951" y="18350"/>
                      <a:pt x="52720" y="24466"/>
                      <a:pt x="51190" y="34406"/>
                    </a:cubicBezTo>
                    <a:cubicBezTo>
                      <a:pt x="49661" y="44346"/>
                      <a:pt x="64188" y="60402"/>
                      <a:pt x="59601" y="69577"/>
                    </a:cubicBezTo>
                    <a:cubicBezTo>
                      <a:pt x="54249" y="79516"/>
                      <a:pt x="38193" y="71106"/>
                      <a:pt x="32840" y="61166"/>
                    </a:cubicBezTo>
                    <a:cubicBezTo>
                      <a:pt x="27488" y="51227"/>
                      <a:pt x="47367" y="35171"/>
                      <a:pt x="43545" y="29054"/>
                    </a:cubicBezTo>
                    <a:cubicBezTo>
                      <a:pt x="41251" y="25231"/>
                      <a:pt x="38193" y="17585"/>
                      <a:pt x="40486" y="12233"/>
                    </a:cubicBezTo>
                    <a:cubicBezTo>
                      <a:pt x="36663" y="13762"/>
                      <a:pt x="33605" y="15292"/>
                      <a:pt x="32076" y="1758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4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473149" y="3773957"/>
              <a:ext cx="257422" cy="81189"/>
              <a:chOff x="3473149" y="3773957"/>
              <a:chExt cx="257422" cy="81189"/>
            </a:xfrm>
            <a:solidFill>
              <a:srgbClr val="868889"/>
            </a:solidFill>
          </p:grpSpPr>
          <p:sp>
            <p:nvSpPr>
              <p:cNvPr id="235" name="Vrije vorm: vorm 234">
                <a:extLst>
                  <a:ext uri="{FF2B5EF4-FFF2-40B4-BE49-F238E27FC236}">
                    <a16:creationId xmlns:a16="http://schemas.microsoft.com/office/drawing/2014/main" id="{6C89E3F5-D424-49E0-A8AC-380E68A3480C}"/>
                  </a:ext>
                </a:extLst>
              </p:cNvPr>
              <p:cNvSpPr/>
              <p:nvPr/>
            </p:nvSpPr>
            <p:spPr>
              <a:xfrm>
                <a:off x="3473149" y="3773957"/>
                <a:ext cx="257422" cy="81189"/>
              </a:xfrm>
              <a:custGeom>
                <a:avLst/>
                <a:gdLst>
                  <a:gd name="connsiteX0" fmla="*/ 209828 w 257422"/>
                  <a:gd name="connsiteY0" fmla="*/ 49419 h 81189"/>
                  <a:gd name="connsiteX1" fmla="*/ 89024 w 257422"/>
                  <a:gd name="connsiteY1" fmla="*/ 2015 h 81189"/>
                  <a:gd name="connsiteX2" fmla="*/ 332 w 257422"/>
                  <a:gd name="connsiteY2" fmla="*/ 31834 h 81189"/>
                  <a:gd name="connsiteX3" fmla="*/ 43913 w 257422"/>
                  <a:gd name="connsiteY3" fmla="*/ 12719 h 81189"/>
                  <a:gd name="connsiteX4" fmla="*/ 68380 w 257422"/>
                  <a:gd name="connsiteY4" fmla="*/ 22659 h 81189"/>
                  <a:gd name="connsiteX5" fmla="*/ 110432 w 257422"/>
                  <a:gd name="connsiteY5" fmla="*/ 32598 h 81189"/>
                  <a:gd name="connsiteX6" fmla="*/ 163953 w 257422"/>
                  <a:gd name="connsiteY6" fmla="*/ 59359 h 81189"/>
                  <a:gd name="connsiteX7" fmla="*/ 176186 w 257422"/>
                  <a:gd name="connsiteY7" fmla="*/ 78473 h 81189"/>
                  <a:gd name="connsiteX8" fmla="*/ 257231 w 257422"/>
                  <a:gd name="connsiteY8" fmla="*/ 76180 h 81189"/>
                  <a:gd name="connsiteX9" fmla="*/ 209828 w 257422"/>
                  <a:gd name="connsiteY9" fmla="*/ 49419 h 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22" h="81189">
                    <a:moveTo>
                      <a:pt x="209828" y="49419"/>
                    </a:moveTo>
                    <a:cubicBezTo>
                      <a:pt x="193007" y="49419"/>
                      <a:pt x="138721" y="12719"/>
                      <a:pt x="89024" y="2015"/>
                    </a:cubicBezTo>
                    <a:cubicBezTo>
                      <a:pt x="39326" y="-8689"/>
                      <a:pt x="-4255" y="26482"/>
                      <a:pt x="332" y="31834"/>
                    </a:cubicBezTo>
                    <a:cubicBezTo>
                      <a:pt x="7214" y="40244"/>
                      <a:pt x="31680" y="21130"/>
                      <a:pt x="43913" y="12719"/>
                    </a:cubicBezTo>
                    <a:cubicBezTo>
                      <a:pt x="56147" y="4309"/>
                      <a:pt x="66851" y="17307"/>
                      <a:pt x="68380" y="22659"/>
                    </a:cubicBezTo>
                    <a:cubicBezTo>
                      <a:pt x="69145" y="28011"/>
                      <a:pt x="85201" y="31069"/>
                      <a:pt x="110432" y="32598"/>
                    </a:cubicBezTo>
                    <a:cubicBezTo>
                      <a:pt x="135663" y="33363"/>
                      <a:pt x="139486" y="54007"/>
                      <a:pt x="163953" y="59359"/>
                    </a:cubicBezTo>
                    <a:cubicBezTo>
                      <a:pt x="188419" y="64711"/>
                      <a:pt x="163953" y="74650"/>
                      <a:pt x="176186" y="78473"/>
                    </a:cubicBezTo>
                    <a:cubicBezTo>
                      <a:pt x="188419" y="83061"/>
                      <a:pt x="252644" y="81532"/>
                      <a:pt x="257231" y="76180"/>
                    </a:cubicBezTo>
                    <a:cubicBezTo>
                      <a:pt x="260290" y="70827"/>
                      <a:pt x="225884" y="49419"/>
                      <a:pt x="209828" y="4941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6" name="Vrije vorm: vorm 235">
                <a:extLst>
                  <a:ext uri="{FF2B5EF4-FFF2-40B4-BE49-F238E27FC236}">
                    <a16:creationId xmlns:a16="http://schemas.microsoft.com/office/drawing/2014/main" id="{63828FAA-A822-4260-B334-4FCB76FC206D}"/>
                  </a:ext>
                </a:extLst>
              </p:cNvPr>
              <p:cNvSpPr/>
              <p:nvPr/>
            </p:nvSpPr>
            <p:spPr>
              <a:xfrm>
                <a:off x="3473149" y="3773957"/>
                <a:ext cx="257422" cy="81189"/>
              </a:xfrm>
              <a:custGeom>
                <a:avLst/>
                <a:gdLst>
                  <a:gd name="connsiteX0" fmla="*/ 209828 w 257422"/>
                  <a:gd name="connsiteY0" fmla="*/ 49419 h 81189"/>
                  <a:gd name="connsiteX1" fmla="*/ 89024 w 257422"/>
                  <a:gd name="connsiteY1" fmla="*/ 2015 h 81189"/>
                  <a:gd name="connsiteX2" fmla="*/ 332 w 257422"/>
                  <a:gd name="connsiteY2" fmla="*/ 31834 h 81189"/>
                  <a:gd name="connsiteX3" fmla="*/ 43913 w 257422"/>
                  <a:gd name="connsiteY3" fmla="*/ 12719 h 81189"/>
                  <a:gd name="connsiteX4" fmla="*/ 68380 w 257422"/>
                  <a:gd name="connsiteY4" fmla="*/ 22659 h 81189"/>
                  <a:gd name="connsiteX5" fmla="*/ 110432 w 257422"/>
                  <a:gd name="connsiteY5" fmla="*/ 32598 h 81189"/>
                  <a:gd name="connsiteX6" fmla="*/ 163953 w 257422"/>
                  <a:gd name="connsiteY6" fmla="*/ 59359 h 81189"/>
                  <a:gd name="connsiteX7" fmla="*/ 176186 w 257422"/>
                  <a:gd name="connsiteY7" fmla="*/ 78473 h 81189"/>
                  <a:gd name="connsiteX8" fmla="*/ 257231 w 257422"/>
                  <a:gd name="connsiteY8" fmla="*/ 76180 h 81189"/>
                  <a:gd name="connsiteX9" fmla="*/ 209828 w 257422"/>
                  <a:gd name="connsiteY9" fmla="*/ 49419 h 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22" h="81189">
                    <a:moveTo>
                      <a:pt x="209828" y="49419"/>
                    </a:moveTo>
                    <a:cubicBezTo>
                      <a:pt x="193007" y="49419"/>
                      <a:pt x="138721" y="12719"/>
                      <a:pt x="89024" y="2015"/>
                    </a:cubicBezTo>
                    <a:cubicBezTo>
                      <a:pt x="39326" y="-8689"/>
                      <a:pt x="-4255" y="26482"/>
                      <a:pt x="332" y="31834"/>
                    </a:cubicBezTo>
                    <a:cubicBezTo>
                      <a:pt x="7214" y="40244"/>
                      <a:pt x="31680" y="21130"/>
                      <a:pt x="43913" y="12719"/>
                    </a:cubicBezTo>
                    <a:cubicBezTo>
                      <a:pt x="56147" y="4309"/>
                      <a:pt x="66851" y="17307"/>
                      <a:pt x="68380" y="22659"/>
                    </a:cubicBezTo>
                    <a:cubicBezTo>
                      <a:pt x="69145" y="28011"/>
                      <a:pt x="85201" y="31069"/>
                      <a:pt x="110432" y="32598"/>
                    </a:cubicBezTo>
                    <a:cubicBezTo>
                      <a:pt x="135663" y="33363"/>
                      <a:pt x="139486" y="54007"/>
                      <a:pt x="163953" y="59359"/>
                    </a:cubicBezTo>
                    <a:cubicBezTo>
                      <a:pt x="188419" y="64711"/>
                      <a:pt x="163953" y="74650"/>
                      <a:pt x="176186" y="78473"/>
                    </a:cubicBezTo>
                    <a:cubicBezTo>
                      <a:pt x="188419" y="83061"/>
                      <a:pt x="252644" y="81532"/>
                      <a:pt x="257231" y="76180"/>
                    </a:cubicBezTo>
                    <a:cubicBezTo>
                      <a:pt x="260290" y="70827"/>
                      <a:pt x="225884" y="49419"/>
                      <a:pt x="209828" y="4941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25967" y="3893424"/>
              <a:ext cx="51829" cy="16544"/>
              <a:chOff x="3625967" y="3893424"/>
              <a:chExt cx="51829" cy="16544"/>
            </a:xfrm>
            <a:solidFill>
              <a:srgbClr val="868889"/>
            </a:solidFill>
          </p:grpSpPr>
          <p:sp>
            <p:nvSpPr>
              <p:cNvPr id="238" name="Vrije vorm: vorm 237">
                <a:extLst>
                  <a:ext uri="{FF2B5EF4-FFF2-40B4-BE49-F238E27FC236}">
                    <a16:creationId xmlns:a16="http://schemas.microsoft.com/office/drawing/2014/main" id="{D667DFF4-E6C1-400A-B93D-B833903D6FB0}"/>
                  </a:ext>
                </a:extLst>
              </p:cNvPr>
              <p:cNvSpPr/>
              <p:nvPr/>
            </p:nvSpPr>
            <p:spPr>
              <a:xfrm>
                <a:off x="3625967" y="3893424"/>
                <a:ext cx="51829" cy="16544"/>
              </a:xfrm>
              <a:custGeom>
                <a:avLst/>
                <a:gdLst>
                  <a:gd name="connsiteX0" fmla="*/ 430 w 51829"/>
                  <a:gd name="connsiteY0" fmla="*/ 4117 h 16544"/>
                  <a:gd name="connsiteX1" fmla="*/ 51657 w 51829"/>
                  <a:gd name="connsiteY1" fmla="*/ 12528 h 16544"/>
                  <a:gd name="connsiteX2" fmla="*/ 430 w 51829"/>
                  <a:gd name="connsiteY2" fmla="*/ 4117 h 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29" h="16544">
                    <a:moveTo>
                      <a:pt x="430" y="4117"/>
                    </a:moveTo>
                    <a:cubicBezTo>
                      <a:pt x="5018" y="11763"/>
                      <a:pt x="47070" y="22467"/>
                      <a:pt x="51657" y="12528"/>
                    </a:cubicBezTo>
                    <a:cubicBezTo>
                      <a:pt x="55480" y="2588"/>
                      <a:pt x="-5686" y="-5058"/>
                      <a:pt x="430" y="411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9" name="Vrije vorm: vorm 238">
                <a:extLst>
                  <a:ext uri="{FF2B5EF4-FFF2-40B4-BE49-F238E27FC236}">
                    <a16:creationId xmlns:a16="http://schemas.microsoft.com/office/drawing/2014/main" id="{104AB0CA-02FA-4461-BD66-2E6B05329B85}"/>
                  </a:ext>
                </a:extLst>
              </p:cNvPr>
              <p:cNvSpPr/>
              <p:nvPr/>
            </p:nvSpPr>
            <p:spPr>
              <a:xfrm>
                <a:off x="3625967" y="3893424"/>
                <a:ext cx="51829" cy="16544"/>
              </a:xfrm>
              <a:custGeom>
                <a:avLst/>
                <a:gdLst>
                  <a:gd name="connsiteX0" fmla="*/ 430 w 51829"/>
                  <a:gd name="connsiteY0" fmla="*/ 4117 h 16544"/>
                  <a:gd name="connsiteX1" fmla="*/ 51657 w 51829"/>
                  <a:gd name="connsiteY1" fmla="*/ 12528 h 16544"/>
                  <a:gd name="connsiteX2" fmla="*/ 430 w 51829"/>
                  <a:gd name="connsiteY2" fmla="*/ 4117 h 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29" h="16544">
                    <a:moveTo>
                      <a:pt x="430" y="4117"/>
                    </a:moveTo>
                    <a:cubicBezTo>
                      <a:pt x="5018" y="11763"/>
                      <a:pt x="47070" y="22467"/>
                      <a:pt x="51657" y="12528"/>
                    </a:cubicBezTo>
                    <a:cubicBezTo>
                      <a:pt x="55480" y="2588"/>
                      <a:pt x="-5686" y="-5058"/>
                      <a:pt x="430" y="411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40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909619" y="3890012"/>
              <a:ext cx="42680" cy="18191"/>
              <a:chOff x="3909619" y="3890012"/>
              <a:chExt cx="42680" cy="18191"/>
            </a:xfrm>
            <a:solidFill>
              <a:srgbClr val="868889"/>
            </a:solidFill>
          </p:grpSpPr>
          <p:sp>
            <p:nvSpPr>
              <p:cNvPr id="241" name="Vrije vorm: vorm 240">
                <a:extLst>
                  <a:ext uri="{FF2B5EF4-FFF2-40B4-BE49-F238E27FC236}">
                    <a16:creationId xmlns:a16="http://schemas.microsoft.com/office/drawing/2014/main" id="{A7E756A3-F6D5-45AC-B1BA-047C11A40608}"/>
                  </a:ext>
                </a:extLst>
              </p:cNvPr>
              <p:cNvSpPr/>
              <p:nvPr/>
            </p:nvSpPr>
            <p:spPr>
              <a:xfrm>
                <a:off x="3909619" y="3890012"/>
                <a:ext cx="42680" cy="18191"/>
              </a:xfrm>
              <a:custGeom>
                <a:avLst/>
                <a:gdLst>
                  <a:gd name="connsiteX0" fmla="*/ 1203 w 42680"/>
                  <a:gd name="connsiteY0" fmla="*/ 9823 h 18191"/>
                  <a:gd name="connsiteX1" fmla="*/ 42490 w 42680"/>
                  <a:gd name="connsiteY1" fmla="*/ 9823 h 18191"/>
                  <a:gd name="connsiteX2" fmla="*/ 1203 w 42680"/>
                  <a:gd name="connsiteY2" fmla="*/ 9823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680" h="18191">
                    <a:moveTo>
                      <a:pt x="1203" y="9823"/>
                    </a:moveTo>
                    <a:cubicBezTo>
                      <a:pt x="11142" y="25115"/>
                      <a:pt x="40196" y="15940"/>
                      <a:pt x="42490" y="9823"/>
                    </a:cubicBezTo>
                    <a:cubicBezTo>
                      <a:pt x="46313" y="-881"/>
                      <a:pt x="-8737" y="-5468"/>
                      <a:pt x="1203" y="982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2" name="Vrije vorm: vorm 241">
                <a:extLst>
                  <a:ext uri="{FF2B5EF4-FFF2-40B4-BE49-F238E27FC236}">
                    <a16:creationId xmlns:a16="http://schemas.microsoft.com/office/drawing/2014/main" id="{2B3CA275-8A6F-43EB-A4D3-7A12AC0D18DF}"/>
                  </a:ext>
                </a:extLst>
              </p:cNvPr>
              <p:cNvSpPr/>
              <p:nvPr/>
            </p:nvSpPr>
            <p:spPr>
              <a:xfrm>
                <a:off x="3909619" y="3890012"/>
                <a:ext cx="42680" cy="18191"/>
              </a:xfrm>
              <a:custGeom>
                <a:avLst/>
                <a:gdLst>
                  <a:gd name="connsiteX0" fmla="*/ 1203 w 42680"/>
                  <a:gd name="connsiteY0" fmla="*/ 9823 h 18191"/>
                  <a:gd name="connsiteX1" fmla="*/ 42490 w 42680"/>
                  <a:gd name="connsiteY1" fmla="*/ 9823 h 18191"/>
                  <a:gd name="connsiteX2" fmla="*/ 1203 w 42680"/>
                  <a:gd name="connsiteY2" fmla="*/ 9823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680" h="18191">
                    <a:moveTo>
                      <a:pt x="1203" y="9823"/>
                    </a:moveTo>
                    <a:cubicBezTo>
                      <a:pt x="11142" y="25115"/>
                      <a:pt x="40196" y="15940"/>
                      <a:pt x="42490" y="9823"/>
                    </a:cubicBezTo>
                    <a:cubicBezTo>
                      <a:pt x="46313" y="-881"/>
                      <a:pt x="-8737" y="-5468"/>
                      <a:pt x="1203" y="982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4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297724" y="4312709"/>
              <a:ext cx="406812" cy="158161"/>
              <a:chOff x="3297724" y="4312709"/>
              <a:chExt cx="406812" cy="158161"/>
            </a:xfrm>
            <a:solidFill>
              <a:srgbClr val="868889"/>
            </a:solidFill>
          </p:grpSpPr>
          <p:sp>
            <p:nvSpPr>
              <p:cNvPr id="244" name="Vrije vorm: vorm 243">
                <a:extLst>
                  <a:ext uri="{FF2B5EF4-FFF2-40B4-BE49-F238E27FC236}">
                    <a16:creationId xmlns:a16="http://schemas.microsoft.com/office/drawing/2014/main" id="{6EC4CF10-B5A4-4870-A252-6D2B3CA112C2}"/>
                  </a:ext>
                </a:extLst>
              </p:cNvPr>
              <p:cNvSpPr/>
              <p:nvPr/>
            </p:nvSpPr>
            <p:spPr>
              <a:xfrm>
                <a:off x="3297724" y="4312709"/>
                <a:ext cx="406812" cy="158161"/>
              </a:xfrm>
              <a:custGeom>
                <a:avLst/>
                <a:gdLst>
                  <a:gd name="connsiteX0" fmla="*/ 2962 w 406812"/>
                  <a:gd name="connsiteY0" fmla="*/ 35171 h 158161"/>
                  <a:gd name="connsiteX1" fmla="*/ 18253 w 406812"/>
                  <a:gd name="connsiteY1" fmla="*/ 59637 h 158161"/>
                  <a:gd name="connsiteX2" fmla="*/ 2962 w 406812"/>
                  <a:gd name="connsiteY2" fmla="*/ 35171 h 158161"/>
                  <a:gd name="connsiteX3" fmla="*/ 396721 w 406812"/>
                  <a:gd name="connsiteY3" fmla="*/ 42052 h 158161"/>
                  <a:gd name="connsiteX4" fmla="*/ 379135 w 406812"/>
                  <a:gd name="connsiteY4" fmla="*/ 28289 h 158161"/>
                  <a:gd name="connsiteX5" fmla="*/ 360021 w 406812"/>
                  <a:gd name="connsiteY5" fmla="*/ 28289 h 158161"/>
                  <a:gd name="connsiteX6" fmla="*/ 344729 w 406812"/>
                  <a:gd name="connsiteY6" fmla="*/ 16821 h 158161"/>
                  <a:gd name="connsiteX7" fmla="*/ 314146 w 406812"/>
                  <a:gd name="connsiteY7" fmla="*/ 0 h 158161"/>
                  <a:gd name="connsiteX8" fmla="*/ 314146 w 406812"/>
                  <a:gd name="connsiteY8" fmla="*/ 3058 h 158161"/>
                  <a:gd name="connsiteX9" fmla="*/ 297325 w 406812"/>
                  <a:gd name="connsiteY9" fmla="*/ 11469 h 158161"/>
                  <a:gd name="connsiteX10" fmla="*/ 288915 w 406812"/>
                  <a:gd name="connsiteY10" fmla="*/ 29054 h 158161"/>
                  <a:gd name="connsiteX11" fmla="*/ 278211 w 406812"/>
                  <a:gd name="connsiteY11" fmla="*/ 43581 h 158161"/>
                  <a:gd name="connsiteX12" fmla="*/ 271330 w 406812"/>
                  <a:gd name="connsiteY12" fmla="*/ 56579 h 158161"/>
                  <a:gd name="connsiteX13" fmla="*/ 265977 w 406812"/>
                  <a:gd name="connsiteY13" fmla="*/ 73400 h 158161"/>
                  <a:gd name="connsiteX14" fmla="*/ 264448 w 406812"/>
                  <a:gd name="connsiteY14" fmla="*/ 89456 h 158161"/>
                  <a:gd name="connsiteX15" fmla="*/ 278975 w 406812"/>
                  <a:gd name="connsiteY15" fmla="*/ 101689 h 158161"/>
                  <a:gd name="connsiteX16" fmla="*/ 291209 w 406812"/>
                  <a:gd name="connsiteY16" fmla="*/ 104747 h 158161"/>
                  <a:gd name="connsiteX17" fmla="*/ 280504 w 406812"/>
                  <a:gd name="connsiteY17" fmla="*/ 120039 h 158161"/>
                  <a:gd name="connsiteX18" fmla="*/ 278211 w 406812"/>
                  <a:gd name="connsiteY18" fmla="*/ 120039 h 158161"/>
                  <a:gd name="connsiteX19" fmla="*/ 282798 w 406812"/>
                  <a:gd name="connsiteY19" fmla="*/ 132272 h 158161"/>
                  <a:gd name="connsiteX20" fmla="*/ 282798 w 406812"/>
                  <a:gd name="connsiteY20" fmla="*/ 144506 h 158161"/>
                  <a:gd name="connsiteX21" fmla="*/ 301913 w 406812"/>
                  <a:gd name="connsiteY21" fmla="*/ 149858 h 158161"/>
                  <a:gd name="connsiteX22" fmla="*/ 319498 w 406812"/>
                  <a:gd name="connsiteY22" fmla="*/ 149093 h 158161"/>
                  <a:gd name="connsiteX23" fmla="*/ 341671 w 406812"/>
                  <a:gd name="connsiteY23" fmla="*/ 110100 h 158161"/>
                  <a:gd name="connsiteX24" fmla="*/ 390604 w 406812"/>
                  <a:gd name="connsiteY24" fmla="*/ 84104 h 158161"/>
                  <a:gd name="connsiteX25" fmla="*/ 404367 w 406812"/>
                  <a:gd name="connsiteY25" fmla="*/ 59637 h 158161"/>
                  <a:gd name="connsiteX26" fmla="*/ 396721 w 406812"/>
                  <a:gd name="connsiteY26" fmla="*/ 42052 h 1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6812" h="158161">
                    <a:moveTo>
                      <a:pt x="2962" y="35171"/>
                    </a:moveTo>
                    <a:cubicBezTo>
                      <a:pt x="-7743" y="51227"/>
                      <a:pt x="13666" y="67283"/>
                      <a:pt x="18253" y="59637"/>
                    </a:cubicBezTo>
                    <a:cubicBezTo>
                      <a:pt x="23605" y="51227"/>
                      <a:pt x="13666" y="19115"/>
                      <a:pt x="2962" y="35171"/>
                    </a:cubicBezTo>
                    <a:moveTo>
                      <a:pt x="396721" y="42052"/>
                    </a:moveTo>
                    <a:cubicBezTo>
                      <a:pt x="387546" y="32112"/>
                      <a:pt x="381429" y="25996"/>
                      <a:pt x="379135" y="28289"/>
                    </a:cubicBezTo>
                    <a:cubicBezTo>
                      <a:pt x="376842" y="31348"/>
                      <a:pt x="366902" y="32112"/>
                      <a:pt x="360021" y="28289"/>
                    </a:cubicBezTo>
                    <a:cubicBezTo>
                      <a:pt x="353140" y="24466"/>
                      <a:pt x="349317" y="16821"/>
                      <a:pt x="344729" y="16821"/>
                    </a:cubicBezTo>
                    <a:cubicBezTo>
                      <a:pt x="340142" y="16821"/>
                      <a:pt x="323321" y="7646"/>
                      <a:pt x="314146" y="0"/>
                    </a:cubicBezTo>
                    <a:cubicBezTo>
                      <a:pt x="314146" y="1529"/>
                      <a:pt x="314146" y="2294"/>
                      <a:pt x="314146" y="3058"/>
                    </a:cubicBezTo>
                    <a:cubicBezTo>
                      <a:pt x="314911" y="7646"/>
                      <a:pt x="306500" y="11469"/>
                      <a:pt x="297325" y="11469"/>
                    </a:cubicBezTo>
                    <a:cubicBezTo>
                      <a:pt x="288150" y="12233"/>
                      <a:pt x="288915" y="22173"/>
                      <a:pt x="288915" y="29054"/>
                    </a:cubicBezTo>
                    <a:cubicBezTo>
                      <a:pt x="288915" y="35935"/>
                      <a:pt x="281269" y="35935"/>
                      <a:pt x="278211" y="43581"/>
                    </a:cubicBezTo>
                    <a:cubicBezTo>
                      <a:pt x="275153" y="51227"/>
                      <a:pt x="278975" y="52756"/>
                      <a:pt x="271330" y="56579"/>
                    </a:cubicBezTo>
                    <a:cubicBezTo>
                      <a:pt x="263684" y="60402"/>
                      <a:pt x="261390" y="66518"/>
                      <a:pt x="265977" y="73400"/>
                    </a:cubicBezTo>
                    <a:cubicBezTo>
                      <a:pt x="270565" y="79516"/>
                      <a:pt x="265213" y="85633"/>
                      <a:pt x="264448" y="89456"/>
                    </a:cubicBezTo>
                    <a:cubicBezTo>
                      <a:pt x="263684" y="93279"/>
                      <a:pt x="271330" y="94808"/>
                      <a:pt x="278975" y="101689"/>
                    </a:cubicBezTo>
                    <a:cubicBezTo>
                      <a:pt x="286621" y="108570"/>
                      <a:pt x="288150" y="98631"/>
                      <a:pt x="291209" y="104747"/>
                    </a:cubicBezTo>
                    <a:cubicBezTo>
                      <a:pt x="294267" y="110100"/>
                      <a:pt x="288915" y="120039"/>
                      <a:pt x="280504" y="120039"/>
                    </a:cubicBezTo>
                    <a:cubicBezTo>
                      <a:pt x="279740" y="120039"/>
                      <a:pt x="278975" y="120039"/>
                      <a:pt x="278211" y="120039"/>
                    </a:cubicBezTo>
                    <a:cubicBezTo>
                      <a:pt x="282798" y="124627"/>
                      <a:pt x="285092" y="129214"/>
                      <a:pt x="282798" y="132272"/>
                    </a:cubicBezTo>
                    <a:cubicBezTo>
                      <a:pt x="278975" y="137625"/>
                      <a:pt x="275153" y="137625"/>
                      <a:pt x="282798" y="144506"/>
                    </a:cubicBezTo>
                    <a:cubicBezTo>
                      <a:pt x="290444" y="151387"/>
                      <a:pt x="295796" y="141448"/>
                      <a:pt x="301913" y="149858"/>
                    </a:cubicBezTo>
                    <a:cubicBezTo>
                      <a:pt x="308029" y="158268"/>
                      <a:pt x="313382" y="163620"/>
                      <a:pt x="319498" y="149093"/>
                    </a:cubicBezTo>
                    <a:cubicBezTo>
                      <a:pt x="325615" y="134566"/>
                      <a:pt x="330202" y="113923"/>
                      <a:pt x="341671" y="110100"/>
                    </a:cubicBezTo>
                    <a:cubicBezTo>
                      <a:pt x="353140" y="107041"/>
                      <a:pt x="376842" y="102454"/>
                      <a:pt x="390604" y="84104"/>
                    </a:cubicBezTo>
                    <a:cubicBezTo>
                      <a:pt x="404367" y="65754"/>
                      <a:pt x="397485" y="64989"/>
                      <a:pt x="404367" y="59637"/>
                    </a:cubicBezTo>
                    <a:cubicBezTo>
                      <a:pt x="409719" y="56579"/>
                      <a:pt x="405896" y="52756"/>
                      <a:pt x="396721" y="4205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5" name="Vrije vorm: vorm 244">
                <a:extLst>
                  <a:ext uri="{FF2B5EF4-FFF2-40B4-BE49-F238E27FC236}">
                    <a16:creationId xmlns:a16="http://schemas.microsoft.com/office/drawing/2014/main" id="{336AAE40-08FC-46A4-84D1-D6D7DA0BA2F0}"/>
                  </a:ext>
                </a:extLst>
              </p:cNvPr>
              <p:cNvSpPr/>
              <p:nvPr/>
            </p:nvSpPr>
            <p:spPr>
              <a:xfrm>
                <a:off x="3297724" y="4312709"/>
                <a:ext cx="406812" cy="158161"/>
              </a:xfrm>
              <a:custGeom>
                <a:avLst/>
                <a:gdLst>
                  <a:gd name="connsiteX0" fmla="*/ 2962 w 406812"/>
                  <a:gd name="connsiteY0" fmla="*/ 35171 h 158161"/>
                  <a:gd name="connsiteX1" fmla="*/ 18253 w 406812"/>
                  <a:gd name="connsiteY1" fmla="*/ 59637 h 158161"/>
                  <a:gd name="connsiteX2" fmla="*/ 2962 w 406812"/>
                  <a:gd name="connsiteY2" fmla="*/ 35171 h 158161"/>
                  <a:gd name="connsiteX3" fmla="*/ 396721 w 406812"/>
                  <a:gd name="connsiteY3" fmla="*/ 42052 h 158161"/>
                  <a:gd name="connsiteX4" fmla="*/ 379135 w 406812"/>
                  <a:gd name="connsiteY4" fmla="*/ 28289 h 158161"/>
                  <a:gd name="connsiteX5" fmla="*/ 360021 w 406812"/>
                  <a:gd name="connsiteY5" fmla="*/ 28289 h 158161"/>
                  <a:gd name="connsiteX6" fmla="*/ 344729 w 406812"/>
                  <a:gd name="connsiteY6" fmla="*/ 16821 h 158161"/>
                  <a:gd name="connsiteX7" fmla="*/ 314146 w 406812"/>
                  <a:gd name="connsiteY7" fmla="*/ 0 h 158161"/>
                  <a:gd name="connsiteX8" fmla="*/ 314146 w 406812"/>
                  <a:gd name="connsiteY8" fmla="*/ 3058 h 158161"/>
                  <a:gd name="connsiteX9" fmla="*/ 297325 w 406812"/>
                  <a:gd name="connsiteY9" fmla="*/ 11469 h 158161"/>
                  <a:gd name="connsiteX10" fmla="*/ 288915 w 406812"/>
                  <a:gd name="connsiteY10" fmla="*/ 29054 h 158161"/>
                  <a:gd name="connsiteX11" fmla="*/ 278211 w 406812"/>
                  <a:gd name="connsiteY11" fmla="*/ 43581 h 158161"/>
                  <a:gd name="connsiteX12" fmla="*/ 271330 w 406812"/>
                  <a:gd name="connsiteY12" fmla="*/ 56579 h 158161"/>
                  <a:gd name="connsiteX13" fmla="*/ 265977 w 406812"/>
                  <a:gd name="connsiteY13" fmla="*/ 73400 h 158161"/>
                  <a:gd name="connsiteX14" fmla="*/ 264448 w 406812"/>
                  <a:gd name="connsiteY14" fmla="*/ 89456 h 158161"/>
                  <a:gd name="connsiteX15" fmla="*/ 278975 w 406812"/>
                  <a:gd name="connsiteY15" fmla="*/ 101689 h 158161"/>
                  <a:gd name="connsiteX16" fmla="*/ 291209 w 406812"/>
                  <a:gd name="connsiteY16" fmla="*/ 104747 h 158161"/>
                  <a:gd name="connsiteX17" fmla="*/ 280504 w 406812"/>
                  <a:gd name="connsiteY17" fmla="*/ 120039 h 158161"/>
                  <a:gd name="connsiteX18" fmla="*/ 278211 w 406812"/>
                  <a:gd name="connsiteY18" fmla="*/ 120039 h 158161"/>
                  <a:gd name="connsiteX19" fmla="*/ 282798 w 406812"/>
                  <a:gd name="connsiteY19" fmla="*/ 132272 h 158161"/>
                  <a:gd name="connsiteX20" fmla="*/ 282798 w 406812"/>
                  <a:gd name="connsiteY20" fmla="*/ 144506 h 158161"/>
                  <a:gd name="connsiteX21" fmla="*/ 301913 w 406812"/>
                  <a:gd name="connsiteY21" fmla="*/ 149858 h 158161"/>
                  <a:gd name="connsiteX22" fmla="*/ 319498 w 406812"/>
                  <a:gd name="connsiteY22" fmla="*/ 149093 h 158161"/>
                  <a:gd name="connsiteX23" fmla="*/ 341671 w 406812"/>
                  <a:gd name="connsiteY23" fmla="*/ 110100 h 158161"/>
                  <a:gd name="connsiteX24" fmla="*/ 390604 w 406812"/>
                  <a:gd name="connsiteY24" fmla="*/ 84104 h 158161"/>
                  <a:gd name="connsiteX25" fmla="*/ 404367 w 406812"/>
                  <a:gd name="connsiteY25" fmla="*/ 59637 h 158161"/>
                  <a:gd name="connsiteX26" fmla="*/ 396721 w 406812"/>
                  <a:gd name="connsiteY26" fmla="*/ 42052 h 1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6812" h="158161">
                    <a:moveTo>
                      <a:pt x="2962" y="35171"/>
                    </a:moveTo>
                    <a:cubicBezTo>
                      <a:pt x="-7743" y="51227"/>
                      <a:pt x="13666" y="67283"/>
                      <a:pt x="18253" y="59637"/>
                    </a:cubicBezTo>
                    <a:cubicBezTo>
                      <a:pt x="23605" y="51227"/>
                      <a:pt x="13666" y="19115"/>
                      <a:pt x="2962" y="35171"/>
                    </a:cubicBezTo>
                    <a:moveTo>
                      <a:pt x="396721" y="42052"/>
                    </a:moveTo>
                    <a:cubicBezTo>
                      <a:pt x="387546" y="32112"/>
                      <a:pt x="381429" y="25996"/>
                      <a:pt x="379135" y="28289"/>
                    </a:cubicBezTo>
                    <a:cubicBezTo>
                      <a:pt x="376842" y="31348"/>
                      <a:pt x="366902" y="32112"/>
                      <a:pt x="360021" y="28289"/>
                    </a:cubicBezTo>
                    <a:cubicBezTo>
                      <a:pt x="353140" y="24466"/>
                      <a:pt x="349317" y="16821"/>
                      <a:pt x="344729" y="16821"/>
                    </a:cubicBezTo>
                    <a:cubicBezTo>
                      <a:pt x="340142" y="16821"/>
                      <a:pt x="323321" y="7646"/>
                      <a:pt x="314146" y="0"/>
                    </a:cubicBezTo>
                    <a:cubicBezTo>
                      <a:pt x="314146" y="1529"/>
                      <a:pt x="314146" y="2294"/>
                      <a:pt x="314146" y="3058"/>
                    </a:cubicBezTo>
                    <a:cubicBezTo>
                      <a:pt x="314911" y="7646"/>
                      <a:pt x="306500" y="11469"/>
                      <a:pt x="297325" y="11469"/>
                    </a:cubicBezTo>
                    <a:cubicBezTo>
                      <a:pt x="288150" y="12233"/>
                      <a:pt x="288915" y="22173"/>
                      <a:pt x="288915" y="29054"/>
                    </a:cubicBezTo>
                    <a:cubicBezTo>
                      <a:pt x="288915" y="35935"/>
                      <a:pt x="281269" y="35935"/>
                      <a:pt x="278211" y="43581"/>
                    </a:cubicBezTo>
                    <a:cubicBezTo>
                      <a:pt x="275153" y="51227"/>
                      <a:pt x="278975" y="52756"/>
                      <a:pt x="271330" y="56579"/>
                    </a:cubicBezTo>
                    <a:cubicBezTo>
                      <a:pt x="263684" y="60402"/>
                      <a:pt x="261390" y="66518"/>
                      <a:pt x="265977" y="73400"/>
                    </a:cubicBezTo>
                    <a:cubicBezTo>
                      <a:pt x="270565" y="79516"/>
                      <a:pt x="265213" y="85633"/>
                      <a:pt x="264448" y="89456"/>
                    </a:cubicBezTo>
                    <a:cubicBezTo>
                      <a:pt x="263684" y="93279"/>
                      <a:pt x="271330" y="94808"/>
                      <a:pt x="278975" y="101689"/>
                    </a:cubicBezTo>
                    <a:cubicBezTo>
                      <a:pt x="286621" y="108570"/>
                      <a:pt x="288150" y="98631"/>
                      <a:pt x="291209" y="104747"/>
                    </a:cubicBezTo>
                    <a:cubicBezTo>
                      <a:pt x="294267" y="110100"/>
                      <a:pt x="288915" y="120039"/>
                      <a:pt x="280504" y="120039"/>
                    </a:cubicBezTo>
                    <a:cubicBezTo>
                      <a:pt x="279740" y="120039"/>
                      <a:pt x="278975" y="120039"/>
                      <a:pt x="278211" y="120039"/>
                    </a:cubicBezTo>
                    <a:cubicBezTo>
                      <a:pt x="282798" y="124627"/>
                      <a:pt x="285092" y="129214"/>
                      <a:pt x="282798" y="132272"/>
                    </a:cubicBezTo>
                    <a:cubicBezTo>
                      <a:pt x="278975" y="137625"/>
                      <a:pt x="275153" y="137625"/>
                      <a:pt x="282798" y="144506"/>
                    </a:cubicBezTo>
                    <a:cubicBezTo>
                      <a:pt x="290444" y="151387"/>
                      <a:pt x="295796" y="141448"/>
                      <a:pt x="301913" y="149858"/>
                    </a:cubicBezTo>
                    <a:cubicBezTo>
                      <a:pt x="308029" y="158268"/>
                      <a:pt x="313382" y="163620"/>
                      <a:pt x="319498" y="149093"/>
                    </a:cubicBezTo>
                    <a:cubicBezTo>
                      <a:pt x="325615" y="134566"/>
                      <a:pt x="330202" y="113923"/>
                      <a:pt x="341671" y="110100"/>
                    </a:cubicBezTo>
                    <a:cubicBezTo>
                      <a:pt x="353140" y="107041"/>
                      <a:pt x="376842" y="102454"/>
                      <a:pt x="390604" y="84104"/>
                    </a:cubicBezTo>
                    <a:cubicBezTo>
                      <a:pt x="404367" y="65754"/>
                      <a:pt x="397485" y="64989"/>
                      <a:pt x="404367" y="59637"/>
                    </a:cubicBezTo>
                    <a:cubicBezTo>
                      <a:pt x="409719" y="56579"/>
                      <a:pt x="405896" y="52756"/>
                      <a:pt x="396721" y="4205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46" name="Vrije vorm: vorm 245">
              <a:extLst>
                <a:ext uri="{FF2B5EF4-FFF2-40B4-BE49-F238E27FC236}">
                  <a16:creationId xmlns:a16="http://schemas.microsoft.com/office/drawing/2014/main" id="{37FEF152-FC6B-4BA5-BDB7-53586ED23C85}"/>
                </a:ext>
              </a:extLst>
            </p:cNvPr>
            <p:cNvSpPr/>
            <p:nvPr/>
          </p:nvSpPr>
          <p:spPr>
            <a:xfrm>
              <a:off x="3773962" y="1567960"/>
              <a:ext cx="1527632" cy="1107882"/>
            </a:xfrm>
            <a:custGeom>
              <a:avLst/>
              <a:gdLst>
                <a:gd name="connsiteX0" fmla="*/ 520680 w 1527632"/>
                <a:gd name="connsiteY0" fmla="*/ 724725 h 1107882"/>
                <a:gd name="connsiteX1" fmla="*/ 500801 w 1527632"/>
                <a:gd name="connsiteY1" fmla="*/ 707140 h 1107882"/>
                <a:gd name="connsiteX2" fmla="*/ 451867 w 1527632"/>
                <a:gd name="connsiteY2" fmla="*/ 698730 h 1107882"/>
                <a:gd name="connsiteX3" fmla="*/ 448045 w 1527632"/>
                <a:gd name="connsiteY3" fmla="*/ 719373 h 1107882"/>
                <a:gd name="connsiteX4" fmla="*/ 475570 w 1527632"/>
                <a:gd name="connsiteY4" fmla="*/ 735429 h 1107882"/>
                <a:gd name="connsiteX5" fmla="*/ 520680 w 1527632"/>
                <a:gd name="connsiteY5" fmla="*/ 724725 h 1107882"/>
                <a:gd name="connsiteX6" fmla="*/ 1440471 w 1527632"/>
                <a:gd name="connsiteY6" fmla="*/ 100062 h 1107882"/>
                <a:gd name="connsiteX7" fmla="*/ 1389244 w 1527632"/>
                <a:gd name="connsiteY7" fmla="*/ 123000 h 1107882"/>
                <a:gd name="connsiteX8" fmla="*/ 1338017 w 1527632"/>
                <a:gd name="connsiteY8" fmla="*/ 126058 h 1107882"/>
                <a:gd name="connsiteX9" fmla="*/ 1315844 w 1527632"/>
                <a:gd name="connsiteY9" fmla="*/ 118412 h 1107882"/>
                <a:gd name="connsiteX10" fmla="*/ 1266911 w 1527632"/>
                <a:gd name="connsiteY10" fmla="*/ 149760 h 1107882"/>
                <a:gd name="connsiteX11" fmla="*/ 1224859 w 1527632"/>
                <a:gd name="connsiteY11" fmla="*/ 176521 h 1107882"/>
                <a:gd name="connsiteX12" fmla="*/ 1266146 w 1527632"/>
                <a:gd name="connsiteY12" fmla="*/ 126058 h 1107882"/>
                <a:gd name="connsiteX13" fmla="*/ 1250855 w 1527632"/>
                <a:gd name="connsiteY13" fmla="*/ 90887 h 1107882"/>
                <a:gd name="connsiteX14" fmla="*/ 1218743 w 1527632"/>
                <a:gd name="connsiteY14" fmla="*/ 110002 h 1107882"/>
                <a:gd name="connsiteX15" fmla="*/ 1139226 w 1527632"/>
                <a:gd name="connsiteY15" fmla="*/ 134469 h 1107882"/>
                <a:gd name="connsiteX16" fmla="*/ 1191217 w 1527632"/>
                <a:gd name="connsiteY16" fmla="*/ 103121 h 1107882"/>
                <a:gd name="connsiteX17" fmla="*/ 1090293 w 1527632"/>
                <a:gd name="connsiteY17" fmla="*/ 100062 h 1107882"/>
                <a:gd name="connsiteX18" fmla="*/ 1003895 w 1527632"/>
                <a:gd name="connsiteY18" fmla="*/ 113060 h 1107882"/>
                <a:gd name="connsiteX19" fmla="*/ 1100232 w 1527632"/>
                <a:gd name="connsiteY19" fmla="*/ 88594 h 1107882"/>
                <a:gd name="connsiteX20" fmla="*/ 1217978 w 1527632"/>
                <a:gd name="connsiteY20" fmla="*/ 80948 h 1107882"/>
                <a:gd name="connsiteX21" fmla="*/ 1287555 w 1527632"/>
                <a:gd name="connsiteY21" fmla="*/ 62598 h 1107882"/>
                <a:gd name="connsiteX22" fmla="*/ 1240915 w 1527632"/>
                <a:gd name="connsiteY22" fmla="*/ 45013 h 1107882"/>
                <a:gd name="connsiteX23" fmla="*/ 1207274 w 1527632"/>
                <a:gd name="connsiteY23" fmla="*/ 35073 h 1107882"/>
                <a:gd name="connsiteX24" fmla="*/ 1176691 w 1527632"/>
                <a:gd name="connsiteY24" fmla="*/ 17488 h 1107882"/>
                <a:gd name="connsiteX25" fmla="*/ 1106349 w 1527632"/>
                <a:gd name="connsiteY25" fmla="*/ 9077 h 1107882"/>
                <a:gd name="connsiteX26" fmla="*/ 1030655 w 1527632"/>
                <a:gd name="connsiteY26" fmla="*/ 667 h 1107882"/>
                <a:gd name="connsiteX27" fmla="*/ 926672 w 1527632"/>
                <a:gd name="connsiteY27" fmla="*/ 3725 h 1107882"/>
                <a:gd name="connsiteX28" fmla="*/ 891501 w 1527632"/>
                <a:gd name="connsiteY28" fmla="*/ 9842 h 1107882"/>
                <a:gd name="connsiteX29" fmla="*/ 867035 w 1527632"/>
                <a:gd name="connsiteY29" fmla="*/ 21311 h 1107882"/>
                <a:gd name="connsiteX30" fmla="*/ 849449 w 1527632"/>
                <a:gd name="connsiteY30" fmla="*/ 30486 h 1107882"/>
                <a:gd name="connsiteX31" fmla="*/ 811220 w 1527632"/>
                <a:gd name="connsiteY31" fmla="*/ 22840 h 1107882"/>
                <a:gd name="connsiteX32" fmla="*/ 743173 w 1527632"/>
                <a:gd name="connsiteY32" fmla="*/ 22840 h 1107882"/>
                <a:gd name="connsiteX33" fmla="*/ 660598 w 1527632"/>
                <a:gd name="connsiteY33" fmla="*/ 32015 h 1107882"/>
                <a:gd name="connsiteX34" fmla="*/ 685829 w 1527632"/>
                <a:gd name="connsiteY34" fmla="*/ 54188 h 1107882"/>
                <a:gd name="connsiteX35" fmla="*/ 641484 w 1527632"/>
                <a:gd name="connsiteY35" fmla="*/ 67185 h 1107882"/>
                <a:gd name="connsiteX36" fmla="*/ 704944 w 1527632"/>
                <a:gd name="connsiteY36" fmla="*/ 106179 h 1107882"/>
                <a:gd name="connsiteX37" fmla="*/ 672831 w 1527632"/>
                <a:gd name="connsiteY37" fmla="*/ 100062 h 1107882"/>
                <a:gd name="connsiteX38" fmla="*/ 617781 w 1527632"/>
                <a:gd name="connsiteY38" fmla="*/ 80183 h 1107882"/>
                <a:gd name="connsiteX39" fmla="*/ 550498 w 1527632"/>
                <a:gd name="connsiteY39" fmla="*/ 65656 h 1107882"/>
                <a:gd name="connsiteX40" fmla="*/ 581082 w 1527632"/>
                <a:gd name="connsiteY40" fmla="*/ 99298 h 1107882"/>
                <a:gd name="connsiteX41" fmla="*/ 546676 w 1527632"/>
                <a:gd name="connsiteY41" fmla="*/ 100827 h 1107882"/>
                <a:gd name="connsiteX42" fmla="*/ 500801 w 1527632"/>
                <a:gd name="connsiteY42" fmla="*/ 76360 h 1107882"/>
                <a:gd name="connsiteX43" fmla="*/ 498507 w 1527632"/>
                <a:gd name="connsiteY43" fmla="*/ 106944 h 1107882"/>
                <a:gd name="connsiteX44" fmla="*/ 477863 w 1527632"/>
                <a:gd name="connsiteY44" fmla="*/ 123764 h 1107882"/>
                <a:gd name="connsiteX45" fmla="*/ 464865 w 1527632"/>
                <a:gd name="connsiteY45" fmla="*/ 74067 h 1107882"/>
                <a:gd name="connsiteX46" fmla="*/ 389172 w 1527632"/>
                <a:gd name="connsiteY46" fmla="*/ 85535 h 1107882"/>
                <a:gd name="connsiteX47" fmla="*/ 358589 w 1527632"/>
                <a:gd name="connsiteY47" fmla="*/ 101592 h 1107882"/>
                <a:gd name="connsiteX48" fmla="*/ 342532 w 1527632"/>
                <a:gd name="connsiteY48" fmla="*/ 106944 h 1107882"/>
                <a:gd name="connsiteX49" fmla="*/ 286718 w 1527632"/>
                <a:gd name="connsiteY49" fmla="*/ 113825 h 1107882"/>
                <a:gd name="connsiteX50" fmla="*/ 294364 w 1527632"/>
                <a:gd name="connsiteY50" fmla="*/ 150525 h 1107882"/>
                <a:gd name="connsiteX51" fmla="*/ 246195 w 1527632"/>
                <a:gd name="connsiteY51" fmla="*/ 143644 h 1107882"/>
                <a:gd name="connsiteX52" fmla="*/ 133037 w 1527632"/>
                <a:gd name="connsiteY52" fmla="*/ 203281 h 1107882"/>
                <a:gd name="connsiteX53" fmla="*/ 194204 w 1527632"/>
                <a:gd name="connsiteY53" fmla="*/ 212456 h 1107882"/>
                <a:gd name="connsiteX54" fmla="*/ 173560 w 1527632"/>
                <a:gd name="connsiteY54" fmla="*/ 256802 h 1107882"/>
                <a:gd name="connsiteX55" fmla="*/ 95573 w 1527632"/>
                <a:gd name="connsiteY55" fmla="*/ 270564 h 1107882"/>
                <a:gd name="connsiteX56" fmla="*/ 0 w 1527632"/>
                <a:gd name="connsiteY56" fmla="*/ 306499 h 1107882"/>
                <a:gd name="connsiteX57" fmla="*/ 14527 w 1527632"/>
                <a:gd name="connsiteY57" fmla="*/ 324085 h 1107882"/>
                <a:gd name="connsiteX58" fmla="*/ 55814 w 1527632"/>
                <a:gd name="connsiteY58" fmla="*/ 335553 h 1107882"/>
                <a:gd name="connsiteX59" fmla="*/ 123862 w 1527632"/>
                <a:gd name="connsiteY59" fmla="*/ 340906 h 1107882"/>
                <a:gd name="connsiteX60" fmla="*/ 162856 w 1527632"/>
                <a:gd name="connsiteY60" fmla="*/ 355433 h 1107882"/>
                <a:gd name="connsiteX61" fmla="*/ 95573 w 1527632"/>
                <a:gd name="connsiteY61" fmla="*/ 360020 h 1107882"/>
                <a:gd name="connsiteX62" fmla="*/ 34406 w 1527632"/>
                <a:gd name="connsiteY62" fmla="*/ 371489 h 1107882"/>
                <a:gd name="connsiteX63" fmla="*/ 79516 w 1527632"/>
                <a:gd name="connsiteY63" fmla="*/ 382957 h 1107882"/>
                <a:gd name="connsiteX64" fmla="*/ 80281 w 1527632"/>
                <a:gd name="connsiteY64" fmla="*/ 402072 h 1107882"/>
                <a:gd name="connsiteX65" fmla="*/ 110100 w 1527632"/>
                <a:gd name="connsiteY65" fmla="*/ 418128 h 1107882"/>
                <a:gd name="connsiteX66" fmla="*/ 150623 w 1527632"/>
                <a:gd name="connsiteY66" fmla="*/ 422716 h 1107882"/>
                <a:gd name="connsiteX67" fmla="*/ 175854 w 1527632"/>
                <a:gd name="connsiteY67" fmla="*/ 419657 h 1107882"/>
                <a:gd name="connsiteX68" fmla="*/ 208731 w 1527632"/>
                <a:gd name="connsiteY68" fmla="*/ 414305 h 1107882"/>
                <a:gd name="connsiteX69" fmla="*/ 239314 w 1527632"/>
                <a:gd name="connsiteY69" fmla="*/ 408189 h 1107882"/>
                <a:gd name="connsiteX70" fmla="*/ 319595 w 1527632"/>
                <a:gd name="connsiteY70" fmla="*/ 428832 h 1107882"/>
                <a:gd name="connsiteX71" fmla="*/ 359353 w 1527632"/>
                <a:gd name="connsiteY71" fmla="*/ 454064 h 1107882"/>
                <a:gd name="connsiteX72" fmla="*/ 393759 w 1527632"/>
                <a:gd name="connsiteY72" fmla="*/ 486176 h 1107882"/>
                <a:gd name="connsiteX73" fmla="*/ 416697 w 1527632"/>
                <a:gd name="connsiteY73" fmla="*/ 525934 h 1107882"/>
                <a:gd name="connsiteX74" fmla="*/ 434282 w 1527632"/>
                <a:gd name="connsiteY74" fmla="*/ 552695 h 1107882"/>
                <a:gd name="connsiteX75" fmla="*/ 446515 w 1527632"/>
                <a:gd name="connsiteY75" fmla="*/ 577926 h 1107882"/>
                <a:gd name="connsiteX76" fmla="*/ 434282 w 1527632"/>
                <a:gd name="connsiteY76" fmla="*/ 607744 h 1107882"/>
                <a:gd name="connsiteX77" fmla="*/ 445751 w 1527632"/>
                <a:gd name="connsiteY77" fmla="*/ 640621 h 1107882"/>
                <a:gd name="connsiteX78" fmla="*/ 483215 w 1527632"/>
                <a:gd name="connsiteY78" fmla="*/ 624565 h 1107882"/>
                <a:gd name="connsiteX79" fmla="*/ 492390 w 1527632"/>
                <a:gd name="connsiteY79" fmla="*/ 649032 h 1107882"/>
                <a:gd name="connsiteX80" fmla="*/ 540559 w 1527632"/>
                <a:gd name="connsiteY80" fmla="*/ 671205 h 1107882"/>
                <a:gd name="connsiteX81" fmla="*/ 529855 w 1527632"/>
                <a:gd name="connsiteY81" fmla="*/ 681144 h 1107882"/>
                <a:gd name="connsiteX82" fmla="*/ 463336 w 1527632"/>
                <a:gd name="connsiteY82" fmla="*/ 675792 h 1107882"/>
                <a:gd name="connsiteX83" fmla="*/ 530619 w 1527632"/>
                <a:gd name="connsiteY83" fmla="*/ 705611 h 1107882"/>
                <a:gd name="connsiteX84" fmla="*/ 552792 w 1527632"/>
                <a:gd name="connsiteY84" fmla="*/ 730842 h 1107882"/>
                <a:gd name="connsiteX85" fmla="*/ 547440 w 1527632"/>
                <a:gd name="connsiteY85" fmla="*/ 764483 h 1107882"/>
                <a:gd name="connsiteX86" fmla="*/ 516092 w 1527632"/>
                <a:gd name="connsiteY86" fmla="*/ 766013 h 1107882"/>
                <a:gd name="connsiteX87" fmla="*/ 496213 w 1527632"/>
                <a:gd name="connsiteY87" fmla="*/ 783598 h 1107882"/>
                <a:gd name="connsiteX88" fmla="*/ 475570 w 1527632"/>
                <a:gd name="connsiteY88" fmla="*/ 819533 h 1107882"/>
                <a:gd name="connsiteX89" fmla="*/ 500036 w 1527632"/>
                <a:gd name="connsiteY89" fmla="*/ 840177 h 1107882"/>
                <a:gd name="connsiteX90" fmla="*/ 480921 w 1527632"/>
                <a:gd name="connsiteY90" fmla="*/ 861585 h 1107882"/>
                <a:gd name="connsiteX91" fmla="*/ 515328 w 1527632"/>
                <a:gd name="connsiteY91" fmla="*/ 896756 h 1107882"/>
                <a:gd name="connsiteX92" fmla="*/ 519915 w 1527632"/>
                <a:gd name="connsiteY92" fmla="*/ 938043 h 1107882"/>
                <a:gd name="connsiteX93" fmla="*/ 534442 w 1527632"/>
                <a:gd name="connsiteY93" fmla="*/ 951041 h 1107882"/>
                <a:gd name="connsiteX94" fmla="*/ 546676 w 1527632"/>
                <a:gd name="connsiteY94" fmla="*/ 975508 h 1107882"/>
                <a:gd name="connsiteX95" fmla="*/ 565790 w 1527632"/>
                <a:gd name="connsiteY95" fmla="*/ 996152 h 1107882"/>
                <a:gd name="connsiteX96" fmla="*/ 577259 w 1527632"/>
                <a:gd name="connsiteY96" fmla="*/ 1025206 h 1107882"/>
                <a:gd name="connsiteX97" fmla="*/ 605548 w 1527632"/>
                <a:gd name="connsiteY97" fmla="*/ 1054260 h 1107882"/>
                <a:gd name="connsiteX98" fmla="*/ 633838 w 1527632"/>
                <a:gd name="connsiteY98" fmla="*/ 1071845 h 1107882"/>
                <a:gd name="connsiteX99" fmla="*/ 658304 w 1527632"/>
                <a:gd name="connsiteY99" fmla="*/ 1078726 h 1107882"/>
                <a:gd name="connsiteX100" fmla="*/ 688123 w 1527632"/>
                <a:gd name="connsiteY100" fmla="*/ 1090960 h 1107882"/>
                <a:gd name="connsiteX101" fmla="*/ 731704 w 1527632"/>
                <a:gd name="connsiteY101" fmla="*/ 1107781 h 1107882"/>
                <a:gd name="connsiteX102" fmla="*/ 750054 w 1527632"/>
                <a:gd name="connsiteY102" fmla="*/ 1089431 h 1107882"/>
                <a:gd name="connsiteX103" fmla="*/ 762287 w 1527632"/>
                <a:gd name="connsiteY103" fmla="*/ 1051202 h 1107882"/>
                <a:gd name="connsiteX104" fmla="*/ 759994 w 1527632"/>
                <a:gd name="connsiteY104" fmla="*/ 1012972 h 1107882"/>
                <a:gd name="connsiteX105" fmla="*/ 772227 w 1527632"/>
                <a:gd name="connsiteY105" fmla="*/ 1000739 h 1107882"/>
                <a:gd name="connsiteX106" fmla="*/ 791341 w 1527632"/>
                <a:gd name="connsiteY106" fmla="*/ 983918 h 1107882"/>
                <a:gd name="connsiteX107" fmla="*/ 802046 w 1527632"/>
                <a:gd name="connsiteY107" fmla="*/ 965568 h 1107882"/>
                <a:gd name="connsiteX108" fmla="*/ 802810 w 1527632"/>
                <a:gd name="connsiteY108" fmla="*/ 947983 h 1107882"/>
                <a:gd name="connsiteX109" fmla="*/ 812750 w 1527632"/>
                <a:gd name="connsiteY109" fmla="*/ 936514 h 1107882"/>
                <a:gd name="connsiteX110" fmla="*/ 807397 w 1527632"/>
                <a:gd name="connsiteY110" fmla="*/ 918929 h 1107882"/>
                <a:gd name="connsiteX111" fmla="*/ 811220 w 1527632"/>
                <a:gd name="connsiteY111" fmla="*/ 909754 h 1107882"/>
                <a:gd name="connsiteX112" fmla="*/ 824983 w 1527632"/>
                <a:gd name="connsiteY112" fmla="*/ 903637 h 1107882"/>
                <a:gd name="connsiteX113" fmla="*/ 848685 w 1527632"/>
                <a:gd name="connsiteY113" fmla="*/ 889110 h 1107882"/>
                <a:gd name="connsiteX114" fmla="*/ 869329 w 1527632"/>
                <a:gd name="connsiteY114" fmla="*/ 868467 h 1107882"/>
                <a:gd name="connsiteX115" fmla="*/ 881562 w 1527632"/>
                <a:gd name="connsiteY115" fmla="*/ 867702 h 1107882"/>
                <a:gd name="connsiteX116" fmla="*/ 886914 w 1527632"/>
                <a:gd name="connsiteY116" fmla="*/ 880700 h 1107882"/>
                <a:gd name="connsiteX117" fmla="*/ 933553 w 1527632"/>
                <a:gd name="connsiteY117" fmla="*/ 871525 h 1107882"/>
                <a:gd name="connsiteX118" fmla="*/ 988603 w 1527632"/>
                <a:gd name="connsiteY118" fmla="*/ 824885 h 1107882"/>
                <a:gd name="connsiteX119" fmla="*/ 1019951 w 1527632"/>
                <a:gd name="connsiteY119" fmla="*/ 795067 h 1107882"/>
                <a:gd name="connsiteX120" fmla="*/ 1043653 w 1527632"/>
                <a:gd name="connsiteY120" fmla="*/ 785892 h 1107882"/>
                <a:gd name="connsiteX121" fmla="*/ 1068120 w 1527632"/>
                <a:gd name="connsiteY121" fmla="*/ 779775 h 1107882"/>
                <a:gd name="connsiteX122" fmla="*/ 1104820 w 1527632"/>
                <a:gd name="connsiteY122" fmla="*/ 772129 h 1107882"/>
                <a:gd name="connsiteX123" fmla="*/ 1194276 w 1527632"/>
                <a:gd name="connsiteY123" fmla="*/ 748427 h 1107882"/>
                <a:gd name="connsiteX124" fmla="*/ 1265382 w 1527632"/>
                <a:gd name="connsiteY124" fmla="*/ 712492 h 1107882"/>
                <a:gd name="connsiteX125" fmla="*/ 1275321 w 1527632"/>
                <a:gd name="connsiteY125" fmla="*/ 700259 h 1107882"/>
                <a:gd name="connsiteX126" fmla="*/ 1230976 w 1527632"/>
                <a:gd name="connsiteY126" fmla="*/ 702552 h 1107882"/>
                <a:gd name="connsiteX127" fmla="*/ 1175926 w 1527632"/>
                <a:gd name="connsiteY127" fmla="*/ 696436 h 1107882"/>
                <a:gd name="connsiteX128" fmla="*/ 1183572 w 1527632"/>
                <a:gd name="connsiteY128" fmla="*/ 680380 h 1107882"/>
                <a:gd name="connsiteX129" fmla="*/ 1188159 w 1527632"/>
                <a:gd name="connsiteY129" fmla="*/ 657442 h 1107882"/>
                <a:gd name="connsiteX130" fmla="*/ 1223330 w 1527632"/>
                <a:gd name="connsiteY130" fmla="*/ 668911 h 1107882"/>
                <a:gd name="connsiteX131" fmla="*/ 1277615 w 1527632"/>
                <a:gd name="connsiteY131" fmla="*/ 686496 h 1107882"/>
                <a:gd name="connsiteX132" fmla="*/ 1286790 w 1527632"/>
                <a:gd name="connsiteY132" fmla="*/ 654384 h 1107882"/>
                <a:gd name="connsiteX133" fmla="*/ 1221801 w 1527632"/>
                <a:gd name="connsiteY133" fmla="*/ 598569 h 1107882"/>
                <a:gd name="connsiteX134" fmla="*/ 1258500 w 1527632"/>
                <a:gd name="connsiteY134" fmla="*/ 603157 h 1107882"/>
                <a:gd name="connsiteX135" fmla="*/ 1282203 w 1527632"/>
                <a:gd name="connsiteY135" fmla="*/ 577926 h 1107882"/>
                <a:gd name="connsiteX136" fmla="*/ 1222565 w 1527632"/>
                <a:gd name="connsiteY136" fmla="*/ 577161 h 1107882"/>
                <a:gd name="connsiteX137" fmla="*/ 1211861 w 1527632"/>
                <a:gd name="connsiteY137" fmla="*/ 561105 h 1107882"/>
                <a:gd name="connsiteX138" fmla="*/ 1221801 w 1527632"/>
                <a:gd name="connsiteY138" fmla="*/ 541226 h 1107882"/>
                <a:gd name="connsiteX139" fmla="*/ 1276850 w 1527632"/>
                <a:gd name="connsiteY139" fmla="*/ 557282 h 1107882"/>
                <a:gd name="connsiteX140" fmla="*/ 1318902 w 1527632"/>
                <a:gd name="connsiteY140" fmla="*/ 547342 h 1107882"/>
                <a:gd name="connsiteX141" fmla="*/ 1286026 w 1527632"/>
                <a:gd name="connsiteY141" fmla="*/ 517524 h 1107882"/>
                <a:gd name="connsiteX142" fmla="*/ 1341075 w 1527632"/>
                <a:gd name="connsiteY142" fmla="*/ 512172 h 1107882"/>
                <a:gd name="connsiteX143" fmla="*/ 1347956 w 1527632"/>
                <a:gd name="connsiteY143" fmla="*/ 495351 h 1107882"/>
                <a:gd name="connsiteX144" fmla="*/ 1302846 w 1527632"/>
                <a:gd name="connsiteY144" fmla="*/ 467826 h 1107882"/>
                <a:gd name="connsiteX145" fmla="*/ 1346427 w 1527632"/>
                <a:gd name="connsiteY145" fmla="*/ 460945 h 1107882"/>
                <a:gd name="connsiteX146" fmla="*/ 1334958 w 1527632"/>
                <a:gd name="connsiteY146" fmla="*/ 416599 h 1107882"/>
                <a:gd name="connsiteX147" fmla="*/ 1290613 w 1527632"/>
                <a:gd name="connsiteY147" fmla="*/ 405895 h 1107882"/>
                <a:gd name="connsiteX148" fmla="*/ 1272263 w 1527632"/>
                <a:gd name="connsiteY148" fmla="*/ 387545 h 1107882"/>
                <a:gd name="connsiteX149" fmla="*/ 1305904 w 1527632"/>
                <a:gd name="connsiteY149" fmla="*/ 382957 h 1107882"/>
                <a:gd name="connsiteX150" fmla="*/ 1373952 w 1527632"/>
                <a:gd name="connsiteY150" fmla="*/ 382957 h 1107882"/>
                <a:gd name="connsiteX151" fmla="*/ 1358661 w 1527632"/>
                <a:gd name="connsiteY151" fmla="*/ 356962 h 1107882"/>
                <a:gd name="connsiteX152" fmla="*/ 1317373 w 1527632"/>
                <a:gd name="connsiteY152" fmla="*/ 348551 h 1107882"/>
                <a:gd name="connsiteX153" fmla="*/ 1351015 w 1527632"/>
                <a:gd name="connsiteY153" fmla="*/ 341670 h 1107882"/>
                <a:gd name="connsiteX154" fmla="*/ 1300552 w 1527632"/>
                <a:gd name="connsiteY154" fmla="*/ 330966 h 1107882"/>
                <a:gd name="connsiteX155" fmla="*/ 1280673 w 1527632"/>
                <a:gd name="connsiteY155" fmla="*/ 332495 h 1107882"/>
                <a:gd name="connsiteX156" fmla="*/ 1295965 w 1527632"/>
                <a:gd name="connsiteY156" fmla="*/ 287385 h 1107882"/>
                <a:gd name="connsiteX157" fmla="*/ 1340311 w 1527632"/>
                <a:gd name="connsiteY157" fmla="*/ 254508 h 1107882"/>
                <a:gd name="connsiteX158" fmla="*/ 1381598 w 1527632"/>
                <a:gd name="connsiteY158" fmla="*/ 230041 h 1107882"/>
                <a:gd name="connsiteX159" fmla="*/ 1364777 w 1527632"/>
                <a:gd name="connsiteY159" fmla="*/ 210927 h 1107882"/>
                <a:gd name="connsiteX160" fmla="*/ 1323490 w 1527632"/>
                <a:gd name="connsiteY160" fmla="*/ 223925 h 1107882"/>
                <a:gd name="connsiteX161" fmla="*/ 1357132 w 1527632"/>
                <a:gd name="connsiteY161" fmla="*/ 204045 h 1107882"/>
                <a:gd name="connsiteX162" fmla="*/ 1419827 w 1527632"/>
                <a:gd name="connsiteY162" fmla="*/ 195635 h 1107882"/>
                <a:gd name="connsiteX163" fmla="*/ 1373952 w 1527632"/>
                <a:gd name="connsiteY163" fmla="*/ 184931 h 1107882"/>
                <a:gd name="connsiteX164" fmla="*/ 1385421 w 1527632"/>
                <a:gd name="connsiteY164" fmla="*/ 177285 h 1107882"/>
                <a:gd name="connsiteX165" fmla="*/ 1439706 w 1527632"/>
                <a:gd name="connsiteY165" fmla="*/ 166581 h 1107882"/>
                <a:gd name="connsiteX166" fmla="*/ 1471819 w 1527632"/>
                <a:gd name="connsiteY166" fmla="*/ 152819 h 1107882"/>
                <a:gd name="connsiteX167" fmla="*/ 1527633 w 1527632"/>
                <a:gd name="connsiteY167" fmla="*/ 127587 h 1107882"/>
                <a:gd name="connsiteX168" fmla="*/ 1440471 w 1527632"/>
                <a:gd name="connsiteY168" fmla="*/ 100062 h 11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27632" h="1107882">
                  <a:moveTo>
                    <a:pt x="520680" y="724725"/>
                  </a:moveTo>
                  <a:cubicBezTo>
                    <a:pt x="521444" y="713257"/>
                    <a:pt x="508446" y="720138"/>
                    <a:pt x="500801" y="707140"/>
                  </a:cubicBezTo>
                  <a:cubicBezTo>
                    <a:pt x="493155" y="693377"/>
                    <a:pt x="455690" y="688025"/>
                    <a:pt x="451867" y="698730"/>
                  </a:cubicBezTo>
                  <a:cubicBezTo>
                    <a:pt x="450338" y="703317"/>
                    <a:pt x="438870" y="709434"/>
                    <a:pt x="448045" y="719373"/>
                  </a:cubicBezTo>
                  <a:cubicBezTo>
                    <a:pt x="457984" y="729313"/>
                    <a:pt x="464101" y="724725"/>
                    <a:pt x="475570" y="735429"/>
                  </a:cubicBezTo>
                  <a:cubicBezTo>
                    <a:pt x="486274" y="744604"/>
                    <a:pt x="519915" y="736194"/>
                    <a:pt x="520680" y="724725"/>
                  </a:cubicBezTo>
                  <a:moveTo>
                    <a:pt x="1440471" y="100062"/>
                  </a:moveTo>
                  <a:cubicBezTo>
                    <a:pt x="1412946" y="100062"/>
                    <a:pt x="1390773" y="104650"/>
                    <a:pt x="1389244" y="123000"/>
                  </a:cubicBezTo>
                  <a:cubicBezTo>
                    <a:pt x="1387715" y="141350"/>
                    <a:pt x="1353309" y="119177"/>
                    <a:pt x="1338017" y="126058"/>
                  </a:cubicBezTo>
                  <a:cubicBezTo>
                    <a:pt x="1323490" y="132175"/>
                    <a:pt x="1330371" y="110767"/>
                    <a:pt x="1315844" y="118412"/>
                  </a:cubicBezTo>
                  <a:cubicBezTo>
                    <a:pt x="1301317" y="125294"/>
                    <a:pt x="1284496" y="142879"/>
                    <a:pt x="1266911" y="149760"/>
                  </a:cubicBezTo>
                  <a:cubicBezTo>
                    <a:pt x="1249326" y="156641"/>
                    <a:pt x="1235563" y="174991"/>
                    <a:pt x="1224859" y="176521"/>
                  </a:cubicBezTo>
                  <a:cubicBezTo>
                    <a:pt x="1214155" y="178050"/>
                    <a:pt x="1248561" y="143644"/>
                    <a:pt x="1266146" y="126058"/>
                  </a:cubicBezTo>
                  <a:cubicBezTo>
                    <a:pt x="1283732" y="108473"/>
                    <a:pt x="1274557" y="88594"/>
                    <a:pt x="1250855" y="90887"/>
                  </a:cubicBezTo>
                  <a:cubicBezTo>
                    <a:pt x="1227153" y="93181"/>
                    <a:pt x="1232505" y="107708"/>
                    <a:pt x="1218743" y="110002"/>
                  </a:cubicBezTo>
                  <a:cubicBezTo>
                    <a:pt x="1205745" y="113060"/>
                    <a:pt x="1142284" y="143644"/>
                    <a:pt x="1139226" y="134469"/>
                  </a:cubicBezTo>
                  <a:cubicBezTo>
                    <a:pt x="1136167" y="125294"/>
                    <a:pt x="1191982" y="109237"/>
                    <a:pt x="1191217" y="103121"/>
                  </a:cubicBezTo>
                  <a:cubicBezTo>
                    <a:pt x="1190453" y="97004"/>
                    <a:pt x="1120876" y="96239"/>
                    <a:pt x="1090293" y="100062"/>
                  </a:cubicBezTo>
                  <a:cubicBezTo>
                    <a:pt x="1058945" y="104650"/>
                    <a:pt x="1004660" y="121471"/>
                    <a:pt x="1003895" y="113060"/>
                  </a:cubicBezTo>
                  <a:cubicBezTo>
                    <a:pt x="1003131" y="104650"/>
                    <a:pt x="1067355" y="92417"/>
                    <a:pt x="1100232" y="88594"/>
                  </a:cubicBezTo>
                  <a:cubicBezTo>
                    <a:pt x="1133109" y="84771"/>
                    <a:pt x="1192747" y="90887"/>
                    <a:pt x="1217978" y="80948"/>
                  </a:cubicBezTo>
                  <a:cubicBezTo>
                    <a:pt x="1243209" y="71008"/>
                    <a:pt x="1280673" y="70244"/>
                    <a:pt x="1287555" y="62598"/>
                  </a:cubicBezTo>
                  <a:cubicBezTo>
                    <a:pt x="1294436" y="54952"/>
                    <a:pt x="1258500" y="44248"/>
                    <a:pt x="1240915" y="45013"/>
                  </a:cubicBezTo>
                  <a:cubicBezTo>
                    <a:pt x="1223330" y="45777"/>
                    <a:pt x="1205745" y="43483"/>
                    <a:pt x="1207274" y="35073"/>
                  </a:cubicBezTo>
                  <a:cubicBezTo>
                    <a:pt x="1208803" y="26663"/>
                    <a:pt x="1179749" y="24369"/>
                    <a:pt x="1176691" y="17488"/>
                  </a:cubicBezTo>
                  <a:cubicBezTo>
                    <a:pt x="1173632" y="11371"/>
                    <a:pt x="1118582" y="15958"/>
                    <a:pt x="1106349" y="9077"/>
                  </a:cubicBezTo>
                  <a:cubicBezTo>
                    <a:pt x="1094880" y="2196"/>
                    <a:pt x="1059709" y="-1627"/>
                    <a:pt x="1030655" y="667"/>
                  </a:cubicBezTo>
                  <a:cubicBezTo>
                    <a:pt x="1000837" y="2961"/>
                    <a:pt x="940435" y="2196"/>
                    <a:pt x="926672" y="3725"/>
                  </a:cubicBezTo>
                  <a:cubicBezTo>
                    <a:pt x="912910" y="5254"/>
                    <a:pt x="903735" y="9842"/>
                    <a:pt x="891501" y="9842"/>
                  </a:cubicBezTo>
                  <a:cubicBezTo>
                    <a:pt x="879268" y="9077"/>
                    <a:pt x="859389" y="13665"/>
                    <a:pt x="867035" y="21311"/>
                  </a:cubicBezTo>
                  <a:cubicBezTo>
                    <a:pt x="880033" y="35838"/>
                    <a:pt x="847156" y="41190"/>
                    <a:pt x="849449" y="30486"/>
                  </a:cubicBezTo>
                  <a:cubicBezTo>
                    <a:pt x="851744" y="19781"/>
                    <a:pt x="820395" y="14429"/>
                    <a:pt x="811220" y="22840"/>
                  </a:cubicBezTo>
                  <a:cubicBezTo>
                    <a:pt x="800517" y="32015"/>
                    <a:pt x="750819" y="13665"/>
                    <a:pt x="743173" y="22840"/>
                  </a:cubicBezTo>
                  <a:cubicBezTo>
                    <a:pt x="735527" y="32015"/>
                    <a:pt x="677419" y="28956"/>
                    <a:pt x="660598" y="32015"/>
                  </a:cubicBezTo>
                  <a:cubicBezTo>
                    <a:pt x="643777" y="35073"/>
                    <a:pt x="687358" y="47306"/>
                    <a:pt x="685829" y="54188"/>
                  </a:cubicBezTo>
                  <a:cubicBezTo>
                    <a:pt x="684300" y="61069"/>
                    <a:pt x="630779" y="54188"/>
                    <a:pt x="641484" y="67185"/>
                  </a:cubicBezTo>
                  <a:cubicBezTo>
                    <a:pt x="652188" y="80183"/>
                    <a:pt x="688123" y="89358"/>
                    <a:pt x="704944" y="106179"/>
                  </a:cubicBezTo>
                  <a:cubicBezTo>
                    <a:pt x="721765" y="123000"/>
                    <a:pt x="691946" y="112296"/>
                    <a:pt x="672831" y="100062"/>
                  </a:cubicBezTo>
                  <a:cubicBezTo>
                    <a:pt x="653717" y="87829"/>
                    <a:pt x="629250" y="92417"/>
                    <a:pt x="617781" y="80183"/>
                  </a:cubicBezTo>
                  <a:cubicBezTo>
                    <a:pt x="606313" y="67950"/>
                    <a:pt x="561967" y="58775"/>
                    <a:pt x="550498" y="65656"/>
                  </a:cubicBezTo>
                  <a:cubicBezTo>
                    <a:pt x="537500" y="74067"/>
                    <a:pt x="581082" y="90123"/>
                    <a:pt x="581082" y="99298"/>
                  </a:cubicBezTo>
                  <a:cubicBezTo>
                    <a:pt x="581082" y="108473"/>
                    <a:pt x="551263" y="97004"/>
                    <a:pt x="546676" y="100827"/>
                  </a:cubicBezTo>
                  <a:cubicBezTo>
                    <a:pt x="541323" y="104650"/>
                    <a:pt x="515328" y="76360"/>
                    <a:pt x="500801" y="76360"/>
                  </a:cubicBezTo>
                  <a:cubicBezTo>
                    <a:pt x="486274" y="76360"/>
                    <a:pt x="498507" y="89358"/>
                    <a:pt x="498507" y="106944"/>
                  </a:cubicBezTo>
                  <a:cubicBezTo>
                    <a:pt x="498507" y="124529"/>
                    <a:pt x="469453" y="135998"/>
                    <a:pt x="477863" y="123764"/>
                  </a:cubicBezTo>
                  <a:cubicBezTo>
                    <a:pt x="486274" y="111531"/>
                    <a:pt x="480157" y="80183"/>
                    <a:pt x="464865" y="74067"/>
                  </a:cubicBezTo>
                  <a:cubicBezTo>
                    <a:pt x="449574" y="67950"/>
                    <a:pt x="409816" y="86300"/>
                    <a:pt x="389172" y="85535"/>
                  </a:cubicBezTo>
                  <a:cubicBezTo>
                    <a:pt x="368528" y="84771"/>
                    <a:pt x="341003" y="91652"/>
                    <a:pt x="358589" y="101592"/>
                  </a:cubicBezTo>
                  <a:cubicBezTo>
                    <a:pt x="376174" y="111531"/>
                    <a:pt x="357824" y="117648"/>
                    <a:pt x="342532" y="106944"/>
                  </a:cubicBezTo>
                  <a:cubicBezTo>
                    <a:pt x="327241" y="96239"/>
                    <a:pt x="276014" y="106944"/>
                    <a:pt x="286718" y="113825"/>
                  </a:cubicBezTo>
                  <a:cubicBezTo>
                    <a:pt x="297422" y="120706"/>
                    <a:pt x="300480" y="142114"/>
                    <a:pt x="294364" y="150525"/>
                  </a:cubicBezTo>
                  <a:cubicBezTo>
                    <a:pt x="287483" y="158935"/>
                    <a:pt x="266074" y="142114"/>
                    <a:pt x="246195" y="143644"/>
                  </a:cubicBezTo>
                  <a:cubicBezTo>
                    <a:pt x="226316" y="145173"/>
                    <a:pt x="127685" y="191048"/>
                    <a:pt x="133037" y="203281"/>
                  </a:cubicBezTo>
                  <a:cubicBezTo>
                    <a:pt x="139154" y="215514"/>
                    <a:pt x="181206" y="205575"/>
                    <a:pt x="194204" y="212456"/>
                  </a:cubicBezTo>
                  <a:cubicBezTo>
                    <a:pt x="207202" y="219337"/>
                    <a:pt x="189616" y="246097"/>
                    <a:pt x="173560" y="256802"/>
                  </a:cubicBezTo>
                  <a:cubicBezTo>
                    <a:pt x="157504" y="267506"/>
                    <a:pt x="97102" y="257566"/>
                    <a:pt x="95573" y="270564"/>
                  </a:cubicBezTo>
                  <a:cubicBezTo>
                    <a:pt x="94043" y="283562"/>
                    <a:pt x="0" y="285856"/>
                    <a:pt x="0" y="306499"/>
                  </a:cubicBezTo>
                  <a:cubicBezTo>
                    <a:pt x="0" y="314145"/>
                    <a:pt x="4588" y="322556"/>
                    <a:pt x="14527" y="324085"/>
                  </a:cubicBezTo>
                  <a:cubicBezTo>
                    <a:pt x="27525" y="327143"/>
                    <a:pt x="44346" y="322556"/>
                    <a:pt x="55814" y="335553"/>
                  </a:cubicBezTo>
                  <a:cubicBezTo>
                    <a:pt x="67283" y="348551"/>
                    <a:pt x="100925" y="349316"/>
                    <a:pt x="123862" y="340906"/>
                  </a:cubicBezTo>
                  <a:cubicBezTo>
                    <a:pt x="146800" y="332495"/>
                    <a:pt x="163620" y="342435"/>
                    <a:pt x="162856" y="355433"/>
                  </a:cubicBezTo>
                  <a:cubicBezTo>
                    <a:pt x="162091" y="368430"/>
                    <a:pt x="110864" y="350080"/>
                    <a:pt x="95573" y="360020"/>
                  </a:cubicBezTo>
                  <a:cubicBezTo>
                    <a:pt x="80281" y="369195"/>
                    <a:pt x="32113" y="361549"/>
                    <a:pt x="34406" y="371489"/>
                  </a:cubicBezTo>
                  <a:cubicBezTo>
                    <a:pt x="36700" y="381428"/>
                    <a:pt x="60402" y="379135"/>
                    <a:pt x="79516" y="382957"/>
                  </a:cubicBezTo>
                  <a:cubicBezTo>
                    <a:pt x="98631" y="386780"/>
                    <a:pt x="81046" y="394426"/>
                    <a:pt x="80281" y="402072"/>
                  </a:cubicBezTo>
                  <a:cubicBezTo>
                    <a:pt x="79516" y="409718"/>
                    <a:pt x="90985" y="408189"/>
                    <a:pt x="110100" y="418128"/>
                  </a:cubicBezTo>
                  <a:cubicBezTo>
                    <a:pt x="129214" y="427303"/>
                    <a:pt x="161327" y="433420"/>
                    <a:pt x="150623" y="422716"/>
                  </a:cubicBezTo>
                  <a:cubicBezTo>
                    <a:pt x="139918" y="412012"/>
                    <a:pt x="170501" y="413541"/>
                    <a:pt x="175854" y="419657"/>
                  </a:cubicBezTo>
                  <a:cubicBezTo>
                    <a:pt x="181206" y="425774"/>
                    <a:pt x="194968" y="410482"/>
                    <a:pt x="208731" y="414305"/>
                  </a:cubicBezTo>
                  <a:cubicBezTo>
                    <a:pt x="222493" y="418128"/>
                    <a:pt x="227845" y="401307"/>
                    <a:pt x="239314" y="408189"/>
                  </a:cubicBezTo>
                  <a:cubicBezTo>
                    <a:pt x="250018" y="415070"/>
                    <a:pt x="302010" y="419657"/>
                    <a:pt x="319595" y="428832"/>
                  </a:cubicBezTo>
                  <a:cubicBezTo>
                    <a:pt x="337180" y="438007"/>
                    <a:pt x="361647" y="440301"/>
                    <a:pt x="359353" y="454064"/>
                  </a:cubicBezTo>
                  <a:cubicBezTo>
                    <a:pt x="357059" y="467826"/>
                    <a:pt x="373880" y="477766"/>
                    <a:pt x="393759" y="486176"/>
                  </a:cubicBezTo>
                  <a:cubicBezTo>
                    <a:pt x="413638" y="494586"/>
                    <a:pt x="417461" y="513701"/>
                    <a:pt x="416697" y="525934"/>
                  </a:cubicBezTo>
                  <a:cubicBezTo>
                    <a:pt x="415932" y="538167"/>
                    <a:pt x="438105" y="546578"/>
                    <a:pt x="434282" y="552695"/>
                  </a:cubicBezTo>
                  <a:cubicBezTo>
                    <a:pt x="430459" y="558047"/>
                    <a:pt x="433518" y="566457"/>
                    <a:pt x="446515" y="577926"/>
                  </a:cubicBezTo>
                  <a:cubicBezTo>
                    <a:pt x="459513" y="589394"/>
                    <a:pt x="425872" y="597805"/>
                    <a:pt x="434282" y="607744"/>
                  </a:cubicBezTo>
                  <a:cubicBezTo>
                    <a:pt x="442692" y="617684"/>
                    <a:pt x="422813" y="636798"/>
                    <a:pt x="445751" y="640621"/>
                  </a:cubicBezTo>
                  <a:cubicBezTo>
                    <a:pt x="469453" y="644444"/>
                    <a:pt x="465630" y="624565"/>
                    <a:pt x="483215" y="624565"/>
                  </a:cubicBezTo>
                  <a:cubicBezTo>
                    <a:pt x="500801" y="624565"/>
                    <a:pt x="482451" y="639857"/>
                    <a:pt x="492390" y="649032"/>
                  </a:cubicBezTo>
                  <a:cubicBezTo>
                    <a:pt x="502330" y="658207"/>
                    <a:pt x="522209" y="655913"/>
                    <a:pt x="540559" y="671205"/>
                  </a:cubicBezTo>
                  <a:cubicBezTo>
                    <a:pt x="558909" y="686496"/>
                    <a:pt x="547440" y="693377"/>
                    <a:pt x="529855" y="681144"/>
                  </a:cubicBezTo>
                  <a:cubicBezTo>
                    <a:pt x="513034" y="668911"/>
                    <a:pt x="463336" y="671969"/>
                    <a:pt x="463336" y="675792"/>
                  </a:cubicBezTo>
                  <a:cubicBezTo>
                    <a:pt x="463336" y="680380"/>
                    <a:pt x="517622" y="710198"/>
                    <a:pt x="530619" y="705611"/>
                  </a:cubicBezTo>
                  <a:cubicBezTo>
                    <a:pt x="543617" y="701023"/>
                    <a:pt x="560438" y="723196"/>
                    <a:pt x="552792" y="730842"/>
                  </a:cubicBezTo>
                  <a:cubicBezTo>
                    <a:pt x="545146" y="737723"/>
                    <a:pt x="548969" y="756073"/>
                    <a:pt x="547440" y="764483"/>
                  </a:cubicBezTo>
                  <a:cubicBezTo>
                    <a:pt x="545911" y="772894"/>
                    <a:pt x="527561" y="764483"/>
                    <a:pt x="516092" y="766013"/>
                  </a:cubicBezTo>
                  <a:cubicBezTo>
                    <a:pt x="504624" y="767542"/>
                    <a:pt x="496213" y="771365"/>
                    <a:pt x="496213" y="783598"/>
                  </a:cubicBezTo>
                  <a:cubicBezTo>
                    <a:pt x="496213" y="795831"/>
                    <a:pt x="477863" y="804242"/>
                    <a:pt x="475570" y="819533"/>
                  </a:cubicBezTo>
                  <a:cubicBezTo>
                    <a:pt x="473276" y="834825"/>
                    <a:pt x="490097" y="834060"/>
                    <a:pt x="500036" y="840177"/>
                  </a:cubicBezTo>
                  <a:cubicBezTo>
                    <a:pt x="509976" y="846294"/>
                    <a:pt x="482451" y="850881"/>
                    <a:pt x="480921" y="861585"/>
                  </a:cubicBezTo>
                  <a:cubicBezTo>
                    <a:pt x="479392" y="872289"/>
                    <a:pt x="506153" y="891404"/>
                    <a:pt x="515328" y="896756"/>
                  </a:cubicBezTo>
                  <a:cubicBezTo>
                    <a:pt x="525267" y="902108"/>
                    <a:pt x="516092" y="925810"/>
                    <a:pt x="519915" y="938043"/>
                  </a:cubicBezTo>
                  <a:cubicBezTo>
                    <a:pt x="523738" y="950277"/>
                    <a:pt x="535971" y="934985"/>
                    <a:pt x="534442" y="951041"/>
                  </a:cubicBezTo>
                  <a:cubicBezTo>
                    <a:pt x="532913" y="967098"/>
                    <a:pt x="545911" y="966333"/>
                    <a:pt x="546676" y="975508"/>
                  </a:cubicBezTo>
                  <a:cubicBezTo>
                    <a:pt x="547440" y="984683"/>
                    <a:pt x="570378" y="983154"/>
                    <a:pt x="565790" y="996152"/>
                  </a:cubicBezTo>
                  <a:cubicBezTo>
                    <a:pt x="561203" y="1009150"/>
                    <a:pt x="572671" y="1018324"/>
                    <a:pt x="577259" y="1025206"/>
                  </a:cubicBezTo>
                  <a:cubicBezTo>
                    <a:pt x="582611" y="1032087"/>
                    <a:pt x="601725" y="1044320"/>
                    <a:pt x="605548" y="1054260"/>
                  </a:cubicBezTo>
                  <a:cubicBezTo>
                    <a:pt x="609371" y="1063435"/>
                    <a:pt x="620075" y="1075668"/>
                    <a:pt x="633838" y="1071845"/>
                  </a:cubicBezTo>
                  <a:cubicBezTo>
                    <a:pt x="646836" y="1068022"/>
                    <a:pt x="647600" y="1080256"/>
                    <a:pt x="658304" y="1078726"/>
                  </a:cubicBezTo>
                  <a:cubicBezTo>
                    <a:pt x="669008" y="1077197"/>
                    <a:pt x="685065" y="1083314"/>
                    <a:pt x="688123" y="1090960"/>
                  </a:cubicBezTo>
                  <a:cubicBezTo>
                    <a:pt x="691181" y="1098606"/>
                    <a:pt x="722529" y="1106251"/>
                    <a:pt x="731704" y="1107781"/>
                  </a:cubicBezTo>
                  <a:cubicBezTo>
                    <a:pt x="740879" y="1109310"/>
                    <a:pt x="742408" y="1093254"/>
                    <a:pt x="750054" y="1089431"/>
                  </a:cubicBezTo>
                  <a:cubicBezTo>
                    <a:pt x="758465" y="1084843"/>
                    <a:pt x="755406" y="1053495"/>
                    <a:pt x="762287" y="1051202"/>
                  </a:cubicBezTo>
                  <a:cubicBezTo>
                    <a:pt x="769933" y="1048908"/>
                    <a:pt x="767640" y="1016031"/>
                    <a:pt x="759994" y="1012972"/>
                  </a:cubicBezTo>
                  <a:cubicBezTo>
                    <a:pt x="752348" y="1009914"/>
                    <a:pt x="755406" y="998445"/>
                    <a:pt x="772227" y="1000739"/>
                  </a:cubicBezTo>
                  <a:cubicBezTo>
                    <a:pt x="789048" y="1003033"/>
                    <a:pt x="782931" y="986212"/>
                    <a:pt x="791341" y="983918"/>
                  </a:cubicBezTo>
                  <a:cubicBezTo>
                    <a:pt x="799752" y="981625"/>
                    <a:pt x="795929" y="966333"/>
                    <a:pt x="802046" y="965568"/>
                  </a:cubicBezTo>
                  <a:cubicBezTo>
                    <a:pt x="808162" y="964039"/>
                    <a:pt x="807397" y="954100"/>
                    <a:pt x="802810" y="947983"/>
                  </a:cubicBezTo>
                  <a:cubicBezTo>
                    <a:pt x="798223" y="941866"/>
                    <a:pt x="803575" y="938043"/>
                    <a:pt x="812750" y="936514"/>
                  </a:cubicBezTo>
                  <a:cubicBezTo>
                    <a:pt x="821925" y="934985"/>
                    <a:pt x="819631" y="922752"/>
                    <a:pt x="807397" y="918929"/>
                  </a:cubicBezTo>
                  <a:cubicBezTo>
                    <a:pt x="795929" y="914341"/>
                    <a:pt x="798987" y="901344"/>
                    <a:pt x="811220" y="909754"/>
                  </a:cubicBezTo>
                  <a:cubicBezTo>
                    <a:pt x="822689" y="917400"/>
                    <a:pt x="831864" y="912048"/>
                    <a:pt x="824983" y="903637"/>
                  </a:cubicBezTo>
                  <a:cubicBezTo>
                    <a:pt x="818102" y="895227"/>
                    <a:pt x="833393" y="890639"/>
                    <a:pt x="848685" y="889110"/>
                  </a:cubicBezTo>
                  <a:cubicBezTo>
                    <a:pt x="863977" y="887581"/>
                    <a:pt x="872387" y="879935"/>
                    <a:pt x="869329" y="868467"/>
                  </a:cubicBezTo>
                  <a:cubicBezTo>
                    <a:pt x="866270" y="856998"/>
                    <a:pt x="886914" y="857762"/>
                    <a:pt x="881562" y="867702"/>
                  </a:cubicBezTo>
                  <a:cubicBezTo>
                    <a:pt x="876210" y="877642"/>
                    <a:pt x="879268" y="887581"/>
                    <a:pt x="886914" y="880700"/>
                  </a:cubicBezTo>
                  <a:cubicBezTo>
                    <a:pt x="894560" y="873819"/>
                    <a:pt x="908322" y="878406"/>
                    <a:pt x="933553" y="871525"/>
                  </a:cubicBezTo>
                  <a:cubicBezTo>
                    <a:pt x="958785" y="864644"/>
                    <a:pt x="983251" y="844000"/>
                    <a:pt x="988603" y="824885"/>
                  </a:cubicBezTo>
                  <a:cubicBezTo>
                    <a:pt x="994720" y="805771"/>
                    <a:pt x="1023009" y="807300"/>
                    <a:pt x="1019951" y="795067"/>
                  </a:cubicBezTo>
                  <a:cubicBezTo>
                    <a:pt x="1016128" y="782069"/>
                    <a:pt x="1025303" y="777481"/>
                    <a:pt x="1043653" y="785892"/>
                  </a:cubicBezTo>
                  <a:cubicBezTo>
                    <a:pt x="1062003" y="794302"/>
                    <a:pt x="1047476" y="779775"/>
                    <a:pt x="1068120" y="779775"/>
                  </a:cubicBezTo>
                  <a:cubicBezTo>
                    <a:pt x="1088764" y="779775"/>
                    <a:pt x="1084941" y="772894"/>
                    <a:pt x="1104820" y="772129"/>
                  </a:cubicBezTo>
                  <a:cubicBezTo>
                    <a:pt x="1124699" y="771365"/>
                    <a:pt x="1176691" y="762954"/>
                    <a:pt x="1194276" y="748427"/>
                  </a:cubicBezTo>
                  <a:cubicBezTo>
                    <a:pt x="1211861" y="733900"/>
                    <a:pt x="1249326" y="721667"/>
                    <a:pt x="1265382" y="712492"/>
                  </a:cubicBezTo>
                  <a:cubicBezTo>
                    <a:pt x="1280673" y="703317"/>
                    <a:pt x="1284496" y="694907"/>
                    <a:pt x="1275321" y="700259"/>
                  </a:cubicBezTo>
                  <a:cubicBezTo>
                    <a:pt x="1265382" y="705611"/>
                    <a:pt x="1245503" y="705611"/>
                    <a:pt x="1230976" y="702552"/>
                  </a:cubicBezTo>
                  <a:cubicBezTo>
                    <a:pt x="1216448" y="698730"/>
                    <a:pt x="1192747" y="686496"/>
                    <a:pt x="1175926" y="696436"/>
                  </a:cubicBezTo>
                  <a:cubicBezTo>
                    <a:pt x="1159105" y="705611"/>
                    <a:pt x="1169045" y="682673"/>
                    <a:pt x="1183572" y="680380"/>
                  </a:cubicBezTo>
                  <a:cubicBezTo>
                    <a:pt x="1197334" y="678086"/>
                    <a:pt x="1191982" y="671969"/>
                    <a:pt x="1188159" y="657442"/>
                  </a:cubicBezTo>
                  <a:cubicBezTo>
                    <a:pt x="1184336" y="642915"/>
                    <a:pt x="1211861" y="652090"/>
                    <a:pt x="1223330" y="668911"/>
                  </a:cubicBezTo>
                  <a:cubicBezTo>
                    <a:pt x="1234799" y="685732"/>
                    <a:pt x="1257736" y="692613"/>
                    <a:pt x="1277615" y="686496"/>
                  </a:cubicBezTo>
                  <a:cubicBezTo>
                    <a:pt x="1297494" y="680380"/>
                    <a:pt x="1278380" y="665088"/>
                    <a:pt x="1286790" y="654384"/>
                  </a:cubicBezTo>
                  <a:cubicBezTo>
                    <a:pt x="1295201" y="643680"/>
                    <a:pt x="1225623" y="610038"/>
                    <a:pt x="1221801" y="598569"/>
                  </a:cubicBezTo>
                  <a:cubicBezTo>
                    <a:pt x="1217978" y="587101"/>
                    <a:pt x="1239386" y="594746"/>
                    <a:pt x="1258500" y="603157"/>
                  </a:cubicBezTo>
                  <a:cubicBezTo>
                    <a:pt x="1277615" y="610803"/>
                    <a:pt x="1282203" y="587865"/>
                    <a:pt x="1282203" y="577926"/>
                  </a:cubicBezTo>
                  <a:cubicBezTo>
                    <a:pt x="1282203" y="567986"/>
                    <a:pt x="1240915" y="567222"/>
                    <a:pt x="1222565" y="577161"/>
                  </a:cubicBezTo>
                  <a:cubicBezTo>
                    <a:pt x="1204215" y="587101"/>
                    <a:pt x="1186630" y="564163"/>
                    <a:pt x="1211861" y="561105"/>
                  </a:cubicBezTo>
                  <a:cubicBezTo>
                    <a:pt x="1237092" y="558047"/>
                    <a:pt x="1214155" y="548107"/>
                    <a:pt x="1221801" y="541226"/>
                  </a:cubicBezTo>
                  <a:cubicBezTo>
                    <a:pt x="1229446" y="534345"/>
                    <a:pt x="1260794" y="561869"/>
                    <a:pt x="1276850" y="557282"/>
                  </a:cubicBezTo>
                  <a:cubicBezTo>
                    <a:pt x="1292907" y="551930"/>
                    <a:pt x="1305140" y="558047"/>
                    <a:pt x="1318902" y="547342"/>
                  </a:cubicBezTo>
                  <a:cubicBezTo>
                    <a:pt x="1332665" y="536638"/>
                    <a:pt x="1293671" y="526699"/>
                    <a:pt x="1286026" y="517524"/>
                  </a:cubicBezTo>
                  <a:cubicBezTo>
                    <a:pt x="1277615" y="508349"/>
                    <a:pt x="1326548" y="512172"/>
                    <a:pt x="1341075" y="512172"/>
                  </a:cubicBezTo>
                  <a:cubicBezTo>
                    <a:pt x="1355602" y="512936"/>
                    <a:pt x="1359425" y="491528"/>
                    <a:pt x="1347956" y="495351"/>
                  </a:cubicBezTo>
                  <a:cubicBezTo>
                    <a:pt x="1336488" y="499938"/>
                    <a:pt x="1293671" y="480824"/>
                    <a:pt x="1302846" y="467826"/>
                  </a:cubicBezTo>
                  <a:cubicBezTo>
                    <a:pt x="1312021" y="454828"/>
                    <a:pt x="1328078" y="470120"/>
                    <a:pt x="1346427" y="460945"/>
                  </a:cubicBezTo>
                  <a:cubicBezTo>
                    <a:pt x="1364777" y="451770"/>
                    <a:pt x="1347956" y="416599"/>
                    <a:pt x="1334958" y="416599"/>
                  </a:cubicBezTo>
                  <a:cubicBezTo>
                    <a:pt x="1321961" y="416599"/>
                    <a:pt x="1290613" y="412012"/>
                    <a:pt x="1290613" y="405895"/>
                  </a:cubicBezTo>
                  <a:cubicBezTo>
                    <a:pt x="1290613" y="399778"/>
                    <a:pt x="1264617" y="393662"/>
                    <a:pt x="1272263" y="387545"/>
                  </a:cubicBezTo>
                  <a:cubicBezTo>
                    <a:pt x="1279909" y="381428"/>
                    <a:pt x="1289084" y="395191"/>
                    <a:pt x="1305904" y="382957"/>
                  </a:cubicBezTo>
                  <a:cubicBezTo>
                    <a:pt x="1322725" y="370724"/>
                    <a:pt x="1358661" y="386016"/>
                    <a:pt x="1373952" y="382957"/>
                  </a:cubicBezTo>
                  <a:cubicBezTo>
                    <a:pt x="1389244" y="379899"/>
                    <a:pt x="1367071" y="352374"/>
                    <a:pt x="1358661" y="356962"/>
                  </a:cubicBezTo>
                  <a:cubicBezTo>
                    <a:pt x="1349486" y="362314"/>
                    <a:pt x="1319667" y="363078"/>
                    <a:pt x="1317373" y="348551"/>
                  </a:cubicBezTo>
                  <a:cubicBezTo>
                    <a:pt x="1315080" y="333260"/>
                    <a:pt x="1346427" y="348551"/>
                    <a:pt x="1351015" y="341670"/>
                  </a:cubicBezTo>
                  <a:cubicBezTo>
                    <a:pt x="1356367" y="334789"/>
                    <a:pt x="1308198" y="315674"/>
                    <a:pt x="1300552" y="330966"/>
                  </a:cubicBezTo>
                  <a:cubicBezTo>
                    <a:pt x="1292907" y="346258"/>
                    <a:pt x="1266911" y="340906"/>
                    <a:pt x="1280673" y="332495"/>
                  </a:cubicBezTo>
                  <a:cubicBezTo>
                    <a:pt x="1294436" y="324085"/>
                    <a:pt x="1297494" y="299618"/>
                    <a:pt x="1295965" y="287385"/>
                  </a:cubicBezTo>
                  <a:cubicBezTo>
                    <a:pt x="1294436" y="275152"/>
                    <a:pt x="1346427" y="274387"/>
                    <a:pt x="1340311" y="254508"/>
                  </a:cubicBezTo>
                  <a:cubicBezTo>
                    <a:pt x="1334194" y="234629"/>
                    <a:pt x="1364777" y="230041"/>
                    <a:pt x="1381598" y="230041"/>
                  </a:cubicBezTo>
                  <a:cubicBezTo>
                    <a:pt x="1398419" y="230041"/>
                    <a:pt x="1380833" y="208633"/>
                    <a:pt x="1364777" y="210927"/>
                  </a:cubicBezTo>
                  <a:cubicBezTo>
                    <a:pt x="1348721" y="213220"/>
                    <a:pt x="1331900" y="230806"/>
                    <a:pt x="1323490" y="223925"/>
                  </a:cubicBezTo>
                  <a:cubicBezTo>
                    <a:pt x="1315080" y="217043"/>
                    <a:pt x="1342604" y="204045"/>
                    <a:pt x="1357132" y="204045"/>
                  </a:cubicBezTo>
                  <a:cubicBezTo>
                    <a:pt x="1371659" y="204045"/>
                    <a:pt x="1407594" y="202516"/>
                    <a:pt x="1419827" y="195635"/>
                  </a:cubicBezTo>
                  <a:cubicBezTo>
                    <a:pt x="1432060" y="188754"/>
                    <a:pt x="1397654" y="181873"/>
                    <a:pt x="1373952" y="184931"/>
                  </a:cubicBezTo>
                  <a:cubicBezTo>
                    <a:pt x="1350250" y="187989"/>
                    <a:pt x="1350250" y="178050"/>
                    <a:pt x="1385421" y="177285"/>
                  </a:cubicBezTo>
                  <a:cubicBezTo>
                    <a:pt x="1420592" y="176521"/>
                    <a:pt x="1415239" y="169639"/>
                    <a:pt x="1439706" y="166581"/>
                  </a:cubicBezTo>
                  <a:cubicBezTo>
                    <a:pt x="1464937" y="163523"/>
                    <a:pt x="1456527" y="153583"/>
                    <a:pt x="1471819" y="152819"/>
                  </a:cubicBezTo>
                  <a:cubicBezTo>
                    <a:pt x="1487110" y="152054"/>
                    <a:pt x="1527633" y="135233"/>
                    <a:pt x="1527633" y="127587"/>
                  </a:cubicBezTo>
                  <a:cubicBezTo>
                    <a:pt x="1527633" y="119942"/>
                    <a:pt x="1467996" y="100062"/>
                    <a:pt x="1440471" y="1000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7" name="Vrije vorm: vorm 246">
              <a:extLst>
                <a:ext uri="{FF2B5EF4-FFF2-40B4-BE49-F238E27FC236}">
                  <a16:creationId xmlns:a16="http://schemas.microsoft.com/office/drawing/2014/main" id="{2C548563-7F86-4107-9E67-810841F00AD8}"/>
                </a:ext>
              </a:extLst>
            </p:cNvPr>
            <p:cNvSpPr/>
            <p:nvPr/>
          </p:nvSpPr>
          <p:spPr>
            <a:xfrm>
              <a:off x="3773962" y="1567960"/>
              <a:ext cx="1527632" cy="1107882"/>
            </a:xfrm>
            <a:custGeom>
              <a:avLst/>
              <a:gdLst>
                <a:gd name="connsiteX0" fmla="*/ 520680 w 1527632"/>
                <a:gd name="connsiteY0" fmla="*/ 724725 h 1107882"/>
                <a:gd name="connsiteX1" fmla="*/ 500801 w 1527632"/>
                <a:gd name="connsiteY1" fmla="*/ 707140 h 1107882"/>
                <a:gd name="connsiteX2" fmla="*/ 451867 w 1527632"/>
                <a:gd name="connsiteY2" fmla="*/ 698730 h 1107882"/>
                <a:gd name="connsiteX3" fmla="*/ 448045 w 1527632"/>
                <a:gd name="connsiteY3" fmla="*/ 719373 h 1107882"/>
                <a:gd name="connsiteX4" fmla="*/ 475570 w 1527632"/>
                <a:gd name="connsiteY4" fmla="*/ 735429 h 1107882"/>
                <a:gd name="connsiteX5" fmla="*/ 520680 w 1527632"/>
                <a:gd name="connsiteY5" fmla="*/ 724725 h 1107882"/>
                <a:gd name="connsiteX6" fmla="*/ 1440471 w 1527632"/>
                <a:gd name="connsiteY6" fmla="*/ 100062 h 1107882"/>
                <a:gd name="connsiteX7" fmla="*/ 1389244 w 1527632"/>
                <a:gd name="connsiteY7" fmla="*/ 123000 h 1107882"/>
                <a:gd name="connsiteX8" fmla="*/ 1338017 w 1527632"/>
                <a:gd name="connsiteY8" fmla="*/ 126058 h 1107882"/>
                <a:gd name="connsiteX9" fmla="*/ 1315844 w 1527632"/>
                <a:gd name="connsiteY9" fmla="*/ 118412 h 1107882"/>
                <a:gd name="connsiteX10" fmla="*/ 1266911 w 1527632"/>
                <a:gd name="connsiteY10" fmla="*/ 149760 h 1107882"/>
                <a:gd name="connsiteX11" fmla="*/ 1224859 w 1527632"/>
                <a:gd name="connsiteY11" fmla="*/ 176521 h 1107882"/>
                <a:gd name="connsiteX12" fmla="*/ 1266146 w 1527632"/>
                <a:gd name="connsiteY12" fmla="*/ 126058 h 1107882"/>
                <a:gd name="connsiteX13" fmla="*/ 1250855 w 1527632"/>
                <a:gd name="connsiteY13" fmla="*/ 90887 h 1107882"/>
                <a:gd name="connsiteX14" fmla="*/ 1218743 w 1527632"/>
                <a:gd name="connsiteY14" fmla="*/ 110002 h 1107882"/>
                <a:gd name="connsiteX15" fmla="*/ 1139226 w 1527632"/>
                <a:gd name="connsiteY15" fmla="*/ 134469 h 1107882"/>
                <a:gd name="connsiteX16" fmla="*/ 1191217 w 1527632"/>
                <a:gd name="connsiteY16" fmla="*/ 103121 h 1107882"/>
                <a:gd name="connsiteX17" fmla="*/ 1090293 w 1527632"/>
                <a:gd name="connsiteY17" fmla="*/ 100062 h 1107882"/>
                <a:gd name="connsiteX18" fmla="*/ 1003895 w 1527632"/>
                <a:gd name="connsiteY18" fmla="*/ 113060 h 1107882"/>
                <a:gd name="connsiteX19" fmla="*/ 1100232 w 1527632"/>
                <a:gd name="connsiteY19" fmla="*/ 88594 h 1107882"/>
                <a:gd name="connsiteX20" fmla="*/ 1217978 w 1527632"/>
                <a:gd name="connsiteY20" fmla="*/ 80948 h 1107882"/>
                <a:gd name="connsiteX21" fmla="*/ 1287555 w 1527632"/>
                <a:gd name="connsiteY21" fmla="*/ 62598 h 1107882"/>
                <a:gd name="connsiteX22" fmla="*/ 1240915 w 1527632"/>
                <a:gd name="connsiteY22" fmla="*/ 45013 h 1107882"/>
                <a:gd name="connsiteX23" fmla="*/ 1207274 w 1527632"/>
                <a:gd name="connsiteY23" fmla="*/ 35073 h 1107882"/>
                <a:gd name="connsiteX24" fmla="*/ 1176691 w 1527632"/>
                <a:gd name="connsiteY24" fmla="*/ 17488 h 1107882"/>
                <a:gd name="connsiteX25" fmla="*/ 1106349 w 1527632"/>
                <a:gd name="connsiteY25" fmla="*/ 9077 h 1107882"/>
                <a:gd name="connsiteX26" fmla="*/ 1030655 w 1527632"/>
                <a:gd name="connsiteY26" fmla="*/ 667 h 1107882"/>
                <a:gd name="connsiteX27" fmla="*/ 926672 w 1527632"/>
                <a:gd name="connsiteY27" fmla="*/ 3725 h 1107882"/>
                <a:gd name="connsiteX28" fmla="*/ 891501 w 1527632"/>
                <a:gd name="connsiteY28" fmla="*/ 9842 h 1107882"/>
                <a:gd name="connsiteX29" fmla="*/ 867035 w 1527632"/>
                <a:gd name="connsiteY29" fmla="*/ 21311 h 1107882"/>
                <a:gd name="connsiteX30" fmla="*/ 849449 w 1527632"/>
                <a:gd name="connsiteY30" fmla="*/ 30486 h 1107882"/>
                <a:gd name="connsiteX31" fmla="*/ 811220 w 1527632"/>
                <a:gd name="connsiteY31" fmla="*/ 22840 h 1107882"/>
                <a:gd name="connsiteX32" fmla="*/ 743173 w 1527632"/>
                <a:gd name="connsiteY32" fmla="*/ 22840 h 1107882"/>
                <a:gd name="connsiteX33" fmla="*/ 660598 w 1527632"/>
                <a:gd name="connsiteY33" fmla="*/ 32015 h 1107882"/>
                <a:gd name="connsiteX34" fmla="*/ 685829 w 1527632"/>
                <a:gd name="connsiteY34" fmla="*/ 54188 h 1107882"/>
                <a:gd name="connsiteX35" fmla="*/ 641484 w 1527632"/>
                <a:gd name="connsiteY35" fmla="*/ 67185 h 1107882"/>
                <a:gd name="connsiteX36" fmla="*/ 704944 w 1527632"/>
                <a:gd name="connsiteY36" fmla="*/ 106179 h 1107882"/>
                <a:gd name="connsiteX37" fmla="*/ 672831 w 1527632"/>
                <a:gd name="connsiteY37" fmla="*/ 100062 h 1107882"/>
                <a:gd name="connsiteX38" fmla="*/ 617781 w 1527632"/>
                <a:gd name="connsiteY38" fmla="*/ 80183 h 1107882"/>
                <a:gd name="connsiteX39" fmla="*/ 550498 w 1527632"/>
                <a:gd name="connsiteY39" fmla="*/ 65656 h 1107882"/>
                <a:gd name="connsiteX40" fmla="*/ 581082 w 1527632"/>
                <a:gd name="connsiteY40" fmla="*/ 99298 h 1107882"/>
                <a:gd name="connsiteX41" fmla="*/ 546676 w 1527632"/>
                <a:gd name="connsiteY41" fmla="*/ 100827 h 1107882"/>
                <a:gd name="connsiteX42" fmla="*/ 500801 w 1527632"/>
                <a:gd name="connsiteY42" fmla="*/ 76360 h 1107882"/>
                <a:gd name="connsiteX43" fmla="*/ 498507 w 1527632"/>
                <a:gd name="connsiteY43" fmla="*/ 106944 h 1107882"/>
                <a:gd name="connsiteX44" fmla="*/ 477863 w 1527632"/>
                <a:gd name="connsiteY44" fmla="*/ 123764 h 1107882"/>
                <a:gd name="connsiteX45" fmla="*/ 464865 w 1527632"/>
                <a:gd name="connsiteY45" fmla="*/ 74067 h 1107882"/>
                <a:gd name="connsiteX46" fmla="*/ 389172 w 1527632"/>
                <a:gd name="connsiteY46" fmla="*/ 85535 h 1107882"/>
                <a:gd name="connsiteX47" fmla="*/ 358589 w 1527632"/>
                <a:gd name="connsiteY47" fmla="*/ 101592 h 1107882"/>
                <a:gd name="connsiteX48" fmla="*/ 342532 w 1527632"/>
                <a:gd name="connsiteY48" fmla="*/ 106944 h 1107882"/>
                <a:gd name="connsiteX49" fmla="*/ 286718 w 1527632"/>
                <a:gd name="connsiteY49" fmla="*/ 113825 h 1107882"/>
                <a:gd name="connsiteX50" fmla="*/ 294364 w 1527632"/>
                <a:gd name="connsiteY50" fmla="*/ 150525 h 1107882"/>
                <a:gd name="connsiteX51" fmla="*/ 246195 w 1527632"/>
                <a:gd name="connsiteY51" fmla="*/ 143644 h 1107882"/>
                <a:gd name="connsiteX52" fmla="*/ 133037 w 1527632"/>
                <a:gd name="connsiteY52" fmla="*/ 203281 h 1107882"/>
                <a:gd name="connsiteX53" fmla="*/ 194204 w 1527632"/>
                <a:gd name="connsiteY53" fmla="*/ 212456 h 1107882"/>
                <a:gd name="connsiteX54" fmla="*/ 173560 w 1527632"/>
                <a:gd name="connsiteY54" fmla="*/ 256802 h 1107882"/>
                <a:gd name="connsiteX55" fmla="*/ 95573 w 1527632"/>
                <a:gd name="connsiteY55" fmla="*/ 270564 h 1107882"/>
                <a:gd name="connsiteX56" fmla="*/ 0 w 1527632"/>
                <a:gd name="connsiteY56" fmla="*/ 306499 h 1107882"/>
                <a:gd name="connsiteX57" fmla="*/ 14527 w 1527632"/>
                <a:gd name="connsiteY57" fmla="*/ 324085 h 1107882"/>
                <a:gd name="connsiteX58" fmla="*/ 55814 w 1527632"/>
                <a:gd name="connsiteY58" fmla="*/ 335553 h 1107882"/>
                <a:gd name="connsiteX59" fmla="*/ 123862 w 1527632"/>
                <a:gd name="connsiteY59" fmla="*/ 340906 h 1107882"/>
                <a:gd name="connsiteX60" fmla="*/ 162856 w 1527632"/>
                <a:gd name="connsiteY60" fmla="*/ 355433 h 1107882"/>
                <a:gd name="connsiteX61" fmla="*/ 95573 w 1527632"/>
                <a:gd name="connsiteY61" fmla="*/ 360020 h 1107882"/>
                <a:gd name="connsiteX62" fmla="*/ 34406 w 1527632"/>
                <a:gd name="connsiteY62" fmla="*/ 371489 h 1107882"/>
                <a:gd name="connsiteX63" fmla="*/ 79516 w 1527632"/>
                <a:gd name="connsiteY63" fmla="*/ 382957 h 1107882"/>
                <a:gd name="connsiteX64" fmla="*/ 80281 w 1527632"/>
                <a:gd name="connsiteY64" fmla="*/ 402072 h 1107882"/>
                <a:gd name="connsiteX65" fmla="*/ 110100 w 1527632"/>
                <a:gd name="connsiteY65" fmla="*/ 418128 h 1107882"/>
                <a:gd name="connsiteX66" fmla="*/ 150623 w 1527632"/>
                <a:gd name="connsiteY66" fmla="*/ 422716 h 1107882"/>
                <a:gd name="connsiteX67" fmla="*/ 175854 w 1527632"/>
                <a:gd name="connsiteY67" fmla="*/ 419657 h 1107882"/>
                <a:gd name="connsiteX68" fmla="*/ 208731 w 1527632"/>
                <a:gd name="connsiteY68" fmla="*/ 414305 h 1107882"/>
                <a:gd name="connsiteX69" fmla="*/ 239314 w 1527632"/>
                <a:gd name="connsiteY69" fmla="*/ 408189 h 1107882"/>
                <a:gd name="connsiteX70" fmla="*/ 319595 w 1527632"/>
                <a:gd name="connsiteY70" fmla="*/ 428832 h 1107882"/>
                <a:gd name="connsiteX71" fmla="*/ 359353 w 1527632"/>
                <a:gd name="connsiteY71" fmla="*/ 454064 h 1107882"/>
                <a:gd name="connsiteX72" fmla="*/ 393759 w 1527632"/>
                <a:gd name="connsiteY72" fmla="*/ 486176 h 1107882"/>
                <a:gd name="connsiteX73" fmla="*/ 416697 w 1527632"/>
                <a:gd name="connsiteY73" fmla="*/ 525934 h 1107882"/>
                <a:gd name="connsiteX74" fmla="*/ 434282 w 1527632"/>
                <a:gd name="connsiteY74" fmla="*/ 552695 h 1107882"/>
                <a:gd name="connsiteX75" fmla="*/ 446515 w 1527632"/>
                <a:gd name="connsiteY75" fmla="*/ 577926 h 1107882"/>
                <a:gd name="connsiteX76" fmla="*/ 434282 w 1527632"/>
                <a:gd name="connsiteY76" fmla="*/ 607744 h 1107882"/>
                <a:gd name="connsiteX77" fmla="*/ 445751 w 1527632"/>
                <a:gd name="connsiteY77" fmla="*/ 640621 h 1107882"/>
                <a:gd name="connsiteX78" fmla="*/ 483215 w 1527632"/>
                <a:gd name="connsiteY78" fmla="*/ 624565 h 1107882"/>
                <a:gd name="connsiteX79" fmla="*/ 492390 w 1527632"/>
                <a:gd name="connsiteY79" fmla="*/ 649032 h 1107882"/>
                <a:gd name="connsiteX80" fmla="*/ 540559 w 1527632"/>
                <a:gd name="connsiteY80" fmla="*/ 671205 h 1107882"/>
                <a:gd name="connsiteX81" fmla="*/ 529855 w 1527632"/>
                <a:gd name="connsiteY81" fmla="*/ 681144 h 1107882"/>
                <a:gd name="connsiteX82" fmla="*/ 463336 w 1527632"/>
                <a:gd name="connsiteY82" fmla="*/ 675792 h 1107882"/>
                <a:gd name="connsiteX83" fmla="*/ 530619 w 1527632"/>
                <a:gd name="connsiteY83" fmla="*/ 705611 h 1107882"/>
                <a:gd name="connsiteX84" fmla="*/ 552792 w 1527632"/>
                <a:gd name="connsiteY84" fmla="*/ 730842 h 1107882"/>
                <a:gd name="connsiteX85" fmla="*/ 547440 w 1527632"/>
                <a:gd name="connsiteY85" fmla="*/ 764483 h 1107882"/>
                <a:gd name="connsiteX86" fmla="*/ 516092 w 1527632"/>
                <a:gd name="connsiteY86" fmla="*/ 766013 h 1107882"/>
                <a:gd name="connsiteX87" fmla="*/ 496213 w 1527632"/>
                <a:gd name="connsiteY87" fmla="*/ 783598 h 1107882"/>
                <a:gd name="connsiteX88" fmla="*/ 475570 w 1527632"/>
                <a:gd name="connsiteY88" fmla="*/ 819533 h 1107882"/>
                <a:gd name="connsiteX89" fmla="*/ 500036 w 1527632"/>
                <a:gd name="connsiteY89" fmla="*/ 840177 h 1107882"/>
                <a:gd name="connsiteX90" fmla="*/ 480921 w 1527632"/>
                <a:gd name="connsiteY90" fmla="*/ 861585 h 1107882"/>
                <a:gd name="connsiteX91" fmla="*/ 515328 w 1527632"/>
                <a:gd name="connsiteY91" fmla="*/ 896756 h 1107882"/>
                <a:gd name="connsiteX92" fmla="*/ 519915 w 1527632"/>
                <a:gd name="connsiteY92" fmla="*/ 938043 h 1107882"/>
                <a:gd name="connsiteX93" fmla="*/ 534442 w 1527632"/>
                <a:gd name="connsiteY93" fmla="*/ 951041 h 1107882"/>
                <a:gd name="connsiteX94" fmla="*/ 546676 w 1527632"/>
                <a:gd name="connsiteY94" fmla="*/ 975508 h 1107882"/>
                <a:gd name="connsiteX95" fmla="*/ 565790 w 1527632"/>
                <a:gd name="connsiteY95" fmla="*/ 996152 h 1107882"/>
                <a:gd name="connsiteX96" fmla="*/ 577259 w 1527632"/>
                <a:gd name="connsiteY96" fmla="*/ 1025206 h 1107882"/>
                <a:gd name="connsiteX97" fmla="*/ 605548 w 1527632"/>
                <a:gd name="connsiteY97" fmla="*/ 1054260 h 1107882"/>
                <a:gd name="connsiteX98" fmla="*/ 633838 w 1527632"/>
                <a:gd name="connsiteY98" fmla="*/ 1071845 h 1107882"/>
                <a:gd name="connsiteX99" fmla="*/ 658304 w 1527632"/>
                <a:gd name="connsiteY99" fmla="*/ 1078726 h 1107882"/>
                <a:gd name="connsiteX100" fmla="*/ 688123 w 1527632"/>
                <a:gd name="connsiteY100" fmla="*/ 1090960 h 1107882"/>
                <a:gd name="connsiteX101" fmla="*/ 731704 w 1527632"/>
                <a:gd name="connsiteY101" fmla="*/ 1107781 h 1107882"/>
                <a:gd name="connsiteX102" fmla="*/ 750054 w 1527632"/>
                <a:gd name="connsiteY102" fmla="*/ 1089431 h 1107882"/>
                <a:gd name="connsiteX103" fmla="*/ 762287 w 1527632"/>
                <a:gd name="connsiteY103" fmla="*/ 1051202 h 1107882"/>
                <a:gd name="connsiteX104" fmla="*/ 759994 w 1527632"/>
                <a:gd name="connsiteY104" fmla="*/ 1012972 h 1107882"/>
                <a:gd name="connsiteX105" fmla="*/ 772227 w 1527632"/>
                <a:gd name="connsiteY105" fmla="*/ 1000739 h 1107882"/>
                <a:gd name="connsiteX106" fmla="*/ 791341 w 1527632"/>
                <a:gd name="connsiteY106" fmla="*/ 983918 h 1107882"/>
                <a:gd name="connsiteX107" fmla="*/ 802046 w 1527632"/>
                <a:gd name="connsiteY107" fmla="*/ 965568 h 1107882"/>
                <a:gd name="connsiteX108" fmla="*/ 802810 w 1527632"/>
                <a:gd name="connsiteY108" fmla="*/ 947983 h 1107882"/>
                <a:gd name="connsiteX109" fmla="*/ 812750 w 1527632"/>
                <a:gd name="connsiteY109" fmla="*/ 936514 h 1107882"/>
                <a:gd name="connsiteX110" fmla="*/ 807397 w 1527632"/>
                <a:gd name="connsiteY110" fmla="*/ 918929 h 1107882"/>
                <a:gd name="connsiteX111" fmla="*/ 811220 w 1527632"/>
                <a:gd name="connsiteY111" fmla="*/ 909754 h 1107882"/>
                <a:gd name="connsiteX112" fmla="*/ 824983 w 1527632"/>
                <a:gd name="connsiteY112" fmla="*/ 903637 h 1107882"/>
                <a:gd name="connsiteX113" fmla="*/ 848685 w 1527632"/>
                <a:gd name="connsiteY113" fmla="*/ 889110 h 1107882"/>
                <a:gd name="connsiteX114" fmla="*/ 869329 w 1527632"/>
                <a:gd name="connsiteY114" fmla="*/ 868467 h 1107882"/>
                <a:gd name="connsiteX115" fmla="*/ 881562 w 1527632"/>
                <a:gd name="connsiteY115" fmla="*/ 867702 h 1107882"/>
                <a:gd name="connsiteX116" fmla="*/ 886914 w 1527632"/>
                <a:gd name="connsiteY116" fmla="*/ 880700 h 1107882"/>
                <a:gd name="connsiteX117" fmla="*/ 933553 w 1527632"/>
                <a:gd name="connsiteY117" fmla="*/ 871525 h 1107882"/>
                <a:gd name="connsiteX118" fmla="*/ 988603 w 1527632"/>
                <a:gd name="connsiteY118" fmla="*/ 824885 h 1107882"/>
                <a:gd name="connsiteX119" fmla="*/ 1019951 w 1527632"/>
                <a:gd name="connsiteY119" fmla="*/ 795067 h 1107882"/>
                <a:gd name="connsiteX120" fmla="*/ 1043653 w 1527632"/>
                <a:gd name="connsiteY120" fmla="*/ 785892 h 1107882"/>
                <a:gd name="connsiteX121" fmla="*/ 1068120 w 1527632"/>
                <a:gd name="connsiteY121" fmla="*/ 779775 h 1107882"/>
                <a:gd name="connsiteX122" fmla="*/ 1104820 w 1527632"/>
                <a:gd name="connsiteY122" fmla="*/ 772129 h 1107882"/>
                <a:gd name="connsiteX123" fmla="*/ 1194276 w 1527632"/>
                <a:gd name="connsiteY123" fmla="*/ 748427 h 1107882"/>
                <a:gd name="connsiteX124" fmla="*/ 1265382 w 1527632"/>
                <a:gd name="connsiteY124" fmla="*/ 712492 h 1107882"/>
                <a:gd name="connsiteX125" fmla="*/ 1275321 w 1527632"/>
                <a:gd name="connsiteY125" fmla="*/ 700259 h 1107882"/>
                <a:gd name="connsiteX126" fmla="*/ 1230976 w 1527632"/>
                <a:gd name="connsiteY126" fmla="*/ 702552 h 1107882"/>
                <a:gd name="connsiteX127" fmla="*/ 1175926 w 1527632"/>
                <a:gd name="connsiteY127" fmla="*/ 696436 h 1107882"/>
                <a:gd name="connsiteX128" fmla="*/ 1183572 w 1527632"/>
                <a:gd name="connsiteY128" fmla="*/ 680380 h 1107882"/>
                <a:gd name="connsiteX129" fmla="*/ 1188159 w 1527632"/>
                <a:gd name="connsiteY129" fmla="*/ 657442 h 1107882"/>
                <a:gd name="connsiteX130" fmla="*/ 1223330 w 1527632"/>
                <a:gd name="connsiteY130" fmla="*/ 668911 h 1107882"/>
                <a:gd name="connsiteX131" fmla="*/ 1277615 w 1527632"/>
                <a:gd name="connsiteY131" fmla="*/ 686496 h 1107882"/>
                <a:gd name="connsiteX132" fmla="*/ 1286790 w 1527632"/>
                <a:gd name="connsiteY132" fmla="*/ 654384 h 1107882"/>
                <a:gd name="connsiteX133" fmla="*/ 1221801 w 1527632"/>
                <a:gd name="connsiteY133" fmla="*/ 598569 h 1107882"/>
                <a:gd name="connsiteX134" fmla="*/ 1258500 w 1527632"/>
                <a:gd name="connsiteY134" fmla="*/ 603157 h 1107882"/>
                <a:gd name="connsiteX135" fmla="*/ 1282203 w 1527632"/>
                <a:gd name="connsiteY135" fmla="*/ 577926 h 1107882"/>
                <a:gd name="connsiteX136" fmla="*/ 1222565 w 1527632"/>
                <a:gd name="connsiteY136" fmla="*/ 577161 h 1107882"/>
                <a:gd name="connsiteX137" fmla="*/ 1211861 w 1527632"/>
                <a:gd name="connsiteY137" fmla="*/ 561105 h 1107882"/>
                <a:gd name="connsiteX138" fmla="*/ 1221801 w 1527632"/>
                <a:gd name="connsiteY138" fmla="*/ 541226 h 1107882"/>
                <a:gd name="connsiteX139" fmla="*/ 1276850 w 1527632"/>
                <a:gd name="connsiteY139" fmla="*/ 557282 h 1107882"/>
                <a:gd name="connsiteX140" fmla="*/ 1318902 w 1527632"/>
                <a:gd name="connsiteY140" fmla="*/ 547342 h 1107882"/>
                <a:gd name="connsiteX141" fmla="*/ 1286026 w 1527632"/>
                <a:gd name="connsiteY141" fmla="*/ 517524 h 1107882"/>
                <a:gd name="connsiteX142" fmla="*/ 1341075 w 1527632"/>
                <a:gd name="connsiteY142" fmla="*/ 512172 h 1107882"/>
                <a:gd name="connsiteX143" fmla="*/ 1347956 w 1527632"/>
                <a:gd name="connsiteY143" fmla="*/ 495351 h 1107882"/>
                <a:gd name="connsiteX144" fmla="*/ 1302846 w 1527632"/>
                <a:gd name="connsiteY144" fmla="*/ 467826 h 1107882"/>
                <a:gd name="connsiteX145" fmla="*/ 1346427 w 1527632"/>
                <a:gd name="connsiteY145" fmla="*/ 460945 h 1107882"/>
                <a:gd name="connsiteX146" fmla="*/ 1334958 w 1527632"/>
                <a:gd name="connsiteY146" fmla="*/ 416599 h 1107882"/>
                <a:gd name="connsiteX147" fmla="*/ 1290613 w 1527632"/>
                <a:gd name="connsiteY147" fmla="*/ 405895 h 1107882"/>
                <a:gd name="connsiteX148" fmla="*/ 1272263 w 1527632"/>
                <a:gd name="connsiteY148" fmla="*/ 387545 h 1107882"/>
                <a:gd name="connsiteX149" fmla="*/ 1305904 w 1527632"/>
                <a:gd name="connsiteY149" fmla="*/ 382957 h 1107882"/>
                <a:gd name="connsiteX150" fmla="*/ 1373952 w 1527632"/>
                <a:gd name="connsiteY150" fmla="*/ 382957 h 1107882"/>
                <a:gd name="connsiteX151" fmla="*/ 1358661 w 1527632"/>
                <a:gd name="connsiteY151" fmla="*/ 356962 h 1107882"/>
                <a:gd name="connsiteX152" fmla="*/ 1317373 w 1527632"/>
                <a:gd name="connsiteY152" fmla="*/ 348551 h 1107882"/>
                <a:gd name="connsiteX153" fmla="*/ 1351015 w 1527632"/>
                <a:gd name="connsiteY153" fmla="*/ 341670 h 1107882"/>
                <a:gd name="connsiteX154" fmla="*/ 1300552 w 1527632"/>
                <a:gd name="connsiteY154" fmla="*/ 330966 h 1107882"/>
                <a:gd name="connsiteX155" fmla="*/ 1280673 w 1527632"/>
                <a:gd name="connsiteY155" fmla="*/ 332495 h 1107882"/>
                <a:gd name="connsiteX156" fmla="*/ 1295965 w 1527632"/>
                <a:gd name="connsiteY156" fmla="*/ 287385 h 1107882"/>
                <a:gd name="connsiteX157" fmla="*/ 1340311 w 1527632"/>
                <a:gd name="connsiteY157" fmla="*/ 254508 h 1107882"/>
                <a:gd name="connsiteX158" fmla="*/ 1381598 w 1527632"/>
                <a:gd name="connsiteY158" fmla="*/ 230041 h 1107882"/>
                <a:gd name="connsiteX159" fmla="*/ 1364777 w 1527632"/>
                <a:gd name="connsiteY159" fmla="*/ 210927 h 1107882"/>
                <a:gd name="connsiteX160" fmla="*/ 1323490 w 1527632"/>
                <a:gd name="connsiteY160" fmla="*/ 223925 h 1107882"/>
                <a:gd name="connsiteX161" fmla="*/ 1357132 w 1527632"/>
                <a:gd name="connsiteY161" fmla="*/ 204045 h 1107882"/>
                <a:gd name="connsiteX162" fmla="*/ 1419827 w 1527632"/>
                <a:gd name="connsiteY162" fmla="*/ 195635 h 1107882"/>
                <a:gd name="connsiteX163" fmla="*/ 1373952 w 1527632"/>
                <a:gd name="connsiteY163" fmla="*/ 184931 h 1107882"/>
                <a:gd name="connsiteX164" fmla="*/ 1385421 w 1527632"/>
                <a:gd name="connsiteY164" fmla="*/ 177285 h 1107882"/>
                <a:gd name="connsiteX165" fmla="*/ 1439706 w 1527632"/>
                <a:gd name="connsiteY165" fmla="*/ 166581 h 1107882"/>
                <a:gd name="connsiteX166" fmla="*/ 1471819 w 1527632"/>
                <a:gd name="connsiteY166" fmla="*/ 152819 h 1107882"/>
                <a:gd name="connsiteX167" fmla="*/ 1527633 w 1527632"/>
                <a:gd name="connsiteY167" fmla="*/ 127587 h 1107882"/>
                <a:gd name="connsiteX168" fmla="*/ 1440471 w 1527632"/>
                <a:gd name="connsiteY168" fmla="*/ 100062 h 11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27632" h="1107882">
                  <a:moveTo>
                    <a:pt x="520680" y="724725"/>
                  </a:moveTo>
                  <a:cubicBezTo>
                    <a:pt x="521444" y="713257"/>
                    <a:pt x="508446" y="720138"/>
                    <a:pt x="500801" y="707140"/>
                  </a:cubicBezTo>
                  <a:cubicBezTo>
                    <a:pt x="493155" y="693377"/>
                    <a:pt x="455690" y="688025"/>
                    <a:pt x="451867" y="698730"/>
                  </a:cubicBezTo>
                  <a:cubicBezTo>
                    <a:pt x="450338" y="703317"/>
                    <a:pt x="438870" y="709434"/>
                    <a:pt x="448045" y="719373"/>
                  </a:cubicBezTo>
                  <a:cubicBezTo>
                    <a:pt x="457984" y="729313"/>
                    <a:pt x="464101" y="724725"/>
                    <a:pt x="475570" y="735429"/>
                  </a:cubicBezTo>
                  <a:cubicBezTo>
                    <a:pt x="486274" y="744604"/>
                    <a:pt x="519915" y="736194"/>
                    <a:pt x="520680" y="724725"/>
                  </a:cubicBezTo>
                  <a:moveTo>
                    <a:pt x="1440471" y="100062"/>
                  </a:moveTo>
                  <a:cubicBezTo>
                    <a:pt x="1412946" y="100062"/>
                    <a:pt x="1390773" y="104650"/>
                    <a:pt x="1389244" y="123000"/>
                  </a:cubicBezTo>
                  <a:cubicBezTo>
                    <a:pt x="1387715" y="141350"/>
                    <a:pt x="1353309" y="119177"/>
                    <a:pt x="1338017" y="126058"/>
                  </a:cubicBezTo>
                  <a:cubicBezTo>
                    <a:pt x="1323490" y="132175"/>
                    <a:pt x="1330371" y="110767"/>
                    <a:pt x="1315844" y="118412"/>
                  </a:cubicBezTo>
                  <a:cubicBezTo>
                    <a:pt x="1301317" y="125294"/>
                    <a:pt x="1284496" y="142879"/>
                    <a:pt x="1266911" y="149760"/>
                  </a:cubicBezTo>
                  <a:cubicBezTo>
                    <a:pt x="1249326" y="156641"/>
                    <a:pt x="1235563" y="174991"/>
                    <a:pt x="1224859" y="176521"/>
                  </a:cubicBezTo>
                  <a:cubicBezTo>
                    <a:pt x="1214155" y="178050"/>
                    <a:pt x="1248561" y="143644"/>
                    <a:pt x="1266146" y="126058"/>
                  </a:cubicBezTo>
                  <a:cubicBezTo>
                    <a:pt x="1283732" y="108473"/>
                    <a:pt x="1274557" y="88594"/>
                    <a:pt x="1250855" y="90887"/>
                  </a:cubicBezTo>
                  <a:cubicBezTo>
                    <a:pt x="1227153" y="93181"/>
                    <a:pt x="1232505" y="107708"/>
                    <a:pt x="1218743" y="110002"/>
                  </a:cubicBezTo>
                  <a:cubicBezTo>
                    <a:pt x="1205745" y="113060"/>
                    <a:pt x="1142284" y="143644"/>
                    <a:pt x="1139226" y="134469"/>
                  </a:cubicBezTo>
                  <a:cubicBezTo>
                    <a:pt x="1136167" y="125294"/>
                    <a:pt x="1191982" y="109237"/>
                    <a:pt x="1191217" y="103121"/>
                  </a:cubicBezTo>
                  <a:cubicBezTo>
                    <a:pt x="1190453" y="97004"/>
                    <a:pt x="1120876" y="96239"/>
                    <a:pt x="1090293" y="100062"/>
                  </a:cubicBezTo>
                  <a:cubicBezTo>
                    <a:pt x="1058945" y="104650"/>
                    <a:pt x="1004660" y="121471"/>
                    <a:pt x="1003895" y="113060"/>
                  </a:cubicBezTo>
                  <a:cubicBezTo>
                    <a:pt x="1003131" y="104650"/>
                    <a:pt x="1067355" y="92417"/>
                    <a:pt x="1100232" y="88594"/>
                  </a:cubicBezTo>
                  <a:cubicBezTo>
                    <a:pt x="1133109" y="84771"/>
                    <a:pt x="1192747" y="90887"/>
                    <a:pt x="1217978" y="80948"/>
                  </a:cubicBezTo>
                  <a:cubicBezTo>
                    <a:pt x="1243209" y="71008"/>
                    <a:pt x="1280673" y="70244"/>
                    <a:pt x="1287555" y="62598"/>
                  </a:cubicBezTo>
                  <a:cubicBezTo>
                    <a:pt x="1294436" y="54952"/>
                    <a:pt x="1258500" y="44248"/>
                    <a:pt x="1240915" y="45013"/>
                  </a:cubicBezTo>
                  <a:cubicBezTo>
                    <a:pt x="1223330" y="45777"/>
                    <a:pt x="1205745" y="43483"/>
                    <a:pt x="1207274" y="35073"/>
                  </a:cubicBezTo>
                  <a:cubicBezTo>
                    <a:pt x="1208803" y="26663"/>
                    <a:pt x="1179749" y="24369"/>
                    <a:pt x="1176691" y="17488"/>
                  </a:cubicBezTo>
                  <a:cubicBezTo>
                    <a:pt x="1173632" y="11371"/>
                    <a:pt x="1118582" y="15958"/>
                    <a:pt x="1106349" y="9077"/>
                  </a:cubicBezTo>
                  <a:cubicBezTo>
                    <a:pt x="1094880" y="2196"/>
                    <a:pt x="1059709" y="-1627"/>
                    <a:pt x="1030655" y="667"/>
                  </a:cubicBezTo>
                  <a:cubicBezTo>
                    <a:pt x="1000837" y="2961"/>
                    <a:pt x="940435" y="2196"/>
                    <a:pt x="926672" y="3725"/>
                  </a:cubicBezTo>
                  <a:cubicBezTo>
                    <a:pt x="912910" y="5254"/>
                    <a:pt x="903735" y="9842"/>
                    <a:pt x="891501" y="9842"/>
                  </a:cubicBezTo>
                  <a:cubicBezTo>
                    <a:pt x="879268" y="9077"/>
                    <a:pt x="859389" y="13665"/>
                    <a:pt x="867035" y="21311"/>
                  </a:cubicBezTo>
                  <a:cubicBezTo>
                    <a:pt x="880033" y="35838"/>
                    <a:pt x="847156" y="41190"/>
                    <a:pt x="849449" y="30486"/>
                  </a:cubicBezTo>
                  <a:cubicBezTo>
                    <a:pt x="851744" y="19781"/>
                    <a:pt x="820395" y="14429"/>
                    <a:pt x="811220" y="22840"/>
                  </a:cubicBezTo>
                  <a:cubicBezTo>
                    <a:pt x="800517" y="32015"/>
                    <a:pt x="750819" y="13665"/>
                    <a:pt x="743173" y="22840"/>
                  </a:cubicBezTo>
                  <a:cubicBezTo>
                    <a:pt x="735527" y="32015"/>
                    <a:pt x="677419" y="28956"/>
                    <a:pt x="660598" y="32015"/>
                  </a:cubicBezTo>
                  <a:cubicBezTo>
                    <a:pt x="643777" y="35073"/>
                    <a:pt x="687358" y="47306"/>
                    <a:pt x="685829" y="54188"/>
                  </a:cubicBezTo>
                  <a:cubicBezTo>
                    <a:pt x="684300" y="61069"/>
                    <a:pt x="630779" y="54188"/>
                    <a:pt x="641484" y="67185"/>
                  </a:cubicBezTo>
                  <a:cubicBezTo>
                    <a:pt x="652188" y="80183"/>
                    <a:pt x="688123" y="89358"/>
                    <a:pt x="704944" y="106179"/>
                  </a:cubicBezTo>
                  <a:cubicBezTo>
                    <a:pt x="721765" y="123000"/>
                    <a:pt x="691946" y="112296"/>
                    <a:pt x="672831" y="100062"/>
                  </a:cubicBezTo>
                  <a:cubicBezTo>
                    <a:pt x="653717" y="87829"/>
                    <a:pt x="629250" y="92417"/>
                    <a:pt x="617781" y="80183"/>
                  </a:cubicBezTo>
                  <a:cubicBezTo>
                    <a:pt x="606313" y="67950"/>
                    <a:pt x="561967" y="58775"/>
                    <a:pt x="550498" y="65656"/>
                  </a:cubicBezTo>
                  <a:cubicBezTo>
                    <a:pt x="537500" y="74067"/>
                    <a:pt x="581082" y="90123"/>
                    <a:pt x="581082" y="99298"/>
                  </a:cubicBezTo>
                  <a:cubicBezTo>
                    <a:pt x="581082" y="108473"/>
                    <a:pt x="551263" y="97004"/>
                    <a:pt x="546676" y="100827"/>
                  </a:cubicBezTo>
                  <a:cubicBezTo>
                    <a:pt x="541323" y="104650"/>
                    <a:pt x="515328" y="76360"/>
                    <a:pt x="500801" y="76360"/>
                  </a:cubicBezTo>
                  <a:cubicBezTo>
                    <a:pt x="486274" y="76360"/>
                    <a:pt x="498507" y="89358"/>
                    <a:pt x="498507" y="106944"/>
                  </a:cubicBezTo>
                  <a:cubicBezTo>
                    <a:pt x="498507" y="124529"/>
                    <a:pt x="469453" y="135998"/>
                    <a:pt x="477863" y="123764"/>
                  </a:cubicBezTo>
                  <a:cubicBezTo>
                    <a:pt x="486274" y="111531"/>
                    <a:pt x="480157" y="80183"/>
                    <a:pt x="464865" y="74067"/>
                  </a:cubicBezTo>
                  <a:cubicBezTo>
                    <a:pt x="449574" y="67950"/>
                    <a:pt x="409816" y="86300"/>
                    <a:pt x="389172" y="85535"/>
                  </a:cubicBezTo>
                  <a:cubicBezTo>
                    <a:pt x="368528" y="84771"/>
                    <a:pt x="341003" y="91652"/>
                    <a:pt x="358589" y="101592"/>
                  </a:cubicBezTo>
                  <a:cubicBezTo>
                    <a:pt x="376174" y="111531"/>
                    <a:pt x="357824" y="117648"/>
                    <a:pt x="342532" y="106944"/>
                  </a:cubicBezTo>
                  <a:cubicBezTo>
                    <a:pt x="327241" y="96239"/>
                    <a:pt x="276014" y="106944"/>
                    <a:pt x="286718" y="113825"/>
                  </a:cubicBezTo>
                  <a:cubicBezTo>
                    <a:pt x="297422" y="120706"/>
                    <a:pt x="300480" y="142114"/>
                    <a:pt x="294364" y="150525"/>
                  </a:cubicBezTo>
                  <a:cubicBezTo>
                    <a:pt x="287483" y="158935"/>
                    <a:pt x="266074" y="142114"/>
                    <a:pt x="246195" y="143644"/>
                  </a:cubicBezTo>
                  <a:cubicBezTo>
                    <a:pt x="226316" y="145173"/>
                    <a:pt x="127685" y="191048"/>
                    <a:pt x="133037" y="203281"/>
                  </a:cubicBezTo>
                  <a:cubicBezTo>
                    <a:pt x="139154" y="215514"/>
                    <a:pt x="181206" y="205575"/>
                    <a:pt x="194204" y="212456"/>
                  </a:cubicBezTo>
                  <a:cubicBezTo>
                    <a:pt x="207202" y="219337"/>
                    <a:pt x="189616" y="246097"/>
                    <a:pt x="173560" y="256802"/>
                  </a:cubicBezTo>
                  <a:cubicBezTo>
                    <a:pt x="157504" y="267506"/>
                    <a:pt x="97102" y="257566"/>
                    <a:pt x="95573" y="270564"/>
                  </a:cubicBezTo>
                  <a:cubicBezTo>
                    <a:pt x="94043" y="283562"/>
                    <a:pt x="0" y="285856"/>
                    <a:pt x="0" y="306499"/>
                  </a:cubicBezTo>
                  <a:cubicBezTo>
                    <a:pt x="0" y="314145"/>
                    <a:pt x="4588" y="322556"/>
                    <a:pt x="14527" y="324085"/>
                  </a:cubicBezTo>
                  <a:cubicBezTo>
                    <a:pt x="27525" y="327143"/>
                    <a:pt x="44346" y="322556"/>
                    <a:pt x="55814" y="335553"/>
                  </a:cubicBezTo>
                  <a:cubicBezTo>
                    <a:pt x="67283" y="348551"/>
                    <a:pt x="100925" y="349316"/>
                    <a:pt x="123862" y="340906"/>
                  </a:cubicBezTo>
                  <a:cubicBezTo>
                    <a:pt x="146800" y="332495"/>
                    <a:pt x="163620" y="342435"/>
                    <a:pt x="162856" y="355433"/>
                  </a:cubicBezTo>
                  <a:cubicBezTo>
                    <a:pt x="162091" y="368430"/>
                    <a:pt x="110864" y="350080"/>
                    <a:pt x="95573" y="360020"/>
                  </a:cubicBezTo>
                  <a:cubicBezTo>
                    <a:pt x="80281" y="369195"/>
                    <a:pt x="32113" y="361549"/>
                    <a:pt x="34406" y="371489"/>
                  </a:cubicBezTo>
                  <a:cubicBezTo>
                    <a:pt x="36700" y="381428"/>
                    <a:pt x="60402" y="379135"/>
                    <a:pt x="79516" y="382957"/>
                  </a:cubicBezTo>
                  <a:cubicBezTo>
                    <a:pt x="98631" y="386780"/>
                    <a:pt x="81046" y="394426"/>
                    <a:pt x="80281" y="402072"/>
                  </a:cubicBezTo>
                  <a:cubicBezTo>
                    <a:pt x="79516" y="409718"/>
                    <a:pt x="90985" y="408189"/>
                    <a:pt x="110100" y="418128"/>
                  </a:cubicBezTo>
                  <a:cubicBezTo>
                    <a:pt x="129214" y="427303"/>
                    <a:pt x="161327" y="433420"/>
                    <a:pt x="150623" y="422716"/>
                  </a:cubicBezTo>
                  <a:cubicBezTo>
                    <a:pt x="139918" y="412012"/>
                    <a:pt x="170501" y="413541"/>
                    <a:pt x="175854" y="419657"/>
                  </a:cubicBezTo>
                  <a:cubicBezTo>
                    <a:pt x="181206" y="425774"/>
                    <a:pt x="194968" y="410482"/>
                    <a:pt x="208731" y="414305"/>
                  </a:cubicBezTo>
                  <a:cubicBezTo>
                    <a:pt x="222493" y="418128"/>
                    <a:pt x="227845" y="401307"/>
                    <a:pt x="239314" y="408189"/>
                  </a:cubicBezTo>
                  <a:cubicBezTo>
                    <a:pt x="250018" y="415070"/>
                    <a:pt x="302010" y="419657"/>
                    <a:pt x="319595" y="428832"/>
                  </a:cubicBezTo>
                  <a:cubicBezTo>
                    <a:pt x="337180" y="438007"/>
                    <a:pt x="361647" y="440301"/>
                    <a:pt x="359353" y="454064"/>
                  </a:cubicBezTo>
                  <a:cubicBezTo>
                    <a:pt x="357059" y="467826"/>
                    <a:pt x="373880" y="477766"/>
                    <a:pt x="393759" y="486176"/>
                  </a:cubicBezTo>
                  <a:cubicBezTo>
                    <a:pt x="413638" y="494586"/>
                    <a:pt x="417461" y="513701"/>
                    <a:pt x="416697" y="525934"/>
                  </a:cubicBezTo>
                  <a:cubicBezTo>
                    <a:pt x="415932" y="538167"/>
                    <a:pt x="438105" y="546578"/>
                    <a:pt x="434282" y="552695"/>
                  </a:cubicBezTo>
                  <a:cubicBezTo>
                    <a:pt x="430459" y="558047"/>
                    <a:pt x="433518" y="566457"/>
                    <a:pt x="446515" y="577926"/>
                  </a:cubicBezTo>
                  <a:cubicBezTo>
                    <a:pt x="459513" y="589394"/>
                    <a:pt x="425872" y="597805"/>
                    <a:pt x="434282" y="607744"/>
                  </a:cubicBezTo>
                  <a:cubicBezTo>
                    <a:pt x="442692" y="617684"/>
                    <a:pt x="422813" y="636798"/>
                    <a:pt x="445751" y="640621"/>
                  </a:cubicBezTo>
                  <a:cubicBezTo>
                    <a:pt x="469453" y="644444"/>
                    <a:pt x="465630" y="624565"/>
                    <a:pt x="483215" y="624565"/>
                  </a:cubicBezTo>
                  <a:cubicBezTo>
                    <a:pt x="500801" y="624565"/>
                    <a:pt x="482451" y="639857"/>
                    <a:pt x="492390" y="649032"/>
                  </a:cubicBezTo>
                  <a:cubicBezTo>
                    <a:pt x="502330" y="658207"/>
                    <a:pt x="522209" y="655913"/>
                    <a:pt x="540559" y="671205"/>
                  </a:cubicBezTo>
                  <a:cubicBezTo>
                    <a:pt x="558909" y="686496"/>
                    <a:pt x="547440" y="693377"/>
                    <a:pt x="529855" y="681144"/>
                  </a:cubicBezTo>
                  <a:cubicBezTo>
                    <a:pt x="513034" y="668911"/>
                    <a:pt x="463336" y="671969"/>
                    <a:pt x="463336" y="675792"/>
                  </a:cubicBezTo>
                  <a:cubicBezTo>
                    <a:pt x="463336" y="680380"/>
                    <a:pt x="517622" y="710198"/>
                    <a:pt x="530619" y="705611"/>
                  </a:cubicBezTo>
                  <a:cubicBezTo>
                    <a:pt x="543617" y="701023"/>
                    <a:pt x="560438" y="723196"/>
                    <a:pt x="552792" y="730842"/>
                  </a:cubicBezTo>
                  <a:cubicBezTo>
                    <a:pt x="545146" y="737723"/>
                    <a:pt x="548969" y="756073"/>
                    <a:pt x="547440" y="764483"/>
                  </a:cubicBezTo>
                  <a:cubicBezTo>
                    <a:pt x="545911" y="772894"/>
                    <a:pt x="527561" y="764483"/>
                    <a:pt x="516092" y="766013"/>
                  </a:cubicBezTo>
                  <a:cubicBezTo>
                    <a:pt x="504624" y="767542"/>
                    <a:pt x="496213" y="771365"/>
                    <a:pt x="496213" y="783598"/>
                  </a:cubicBezTo>
                  <a:cubicBezTo>
                    <a:pt x="496213" y="795831"/>
                    <a:pt x="477863" y="804242"/>
                    <a:pt x="475570" y="819533"/>
                  </a:cubicBezTo>
                  <a:cubicBezTo>
                    <a:pt x="473276" y="834825"/>
                    <a:pt x="490097" y="834060"/>
                    <a:pt x="500036" y="840177"/>
                  </a:cubicBezTo>
                  <a:cubicBezTo>
                    <a:pt x="509976" y="846294"/>
                    <a:pt x="482451" y="850881"/>
                    <a:pt x="480921" y="861585"/>
                  </a:cubicBezTo>
                  <a:cubicBezTo>
                    <a:pt x="479392" y="872289"/>
                    <a:pt x="506153" y="891404"/>
                    <a:pt x="515328" y="896756"/>
                  </a:cubicBezTo>
                  <a:cubicBezTo>
                    <a:pt x="525267" y="902108"/>
                    <a:pt x="516092" y="925810"/>
                    <a:pt x="519915" y="938043"/>
                  </a:cubicBezTo>
                  <a:cubicBezTo>
                    <a:pt x="523738" y="950277"/>
                    <a:pt x="535971" y="934985"/>
                    <a:pt x="534442" y="951041"/>
                  </a:cubicBezTo>
                  <a:cubicBezTo>
                    <a:pt x="532913" y="967098"/>
                    <a:pt x="545911" y="966333"/>
                    <a:pt x="546676" y="975508"/>
                  </a:cubicBezTo>
                  <a:cubicBezTo>
                    <a:pt x="547440" y="984683"/>
                    <a:pt x="570378" y="983154"/>
                    <a:pt x="565790" y="996152"/>
                  </a:cubicBezTo>
                  <a:cubicBezTo>
                    <a:pt x="561203" y="1009150"/>
                    <a:pt x="572671" y="1018324"/>
                    <a:pt x="577259" y="1025206"/>
                  </a:cubicBezTo>
                  <a:cubicBezTo>
                    <a:pt x="582611" y="1032087"/>
                    <a:pt x="601725" y="1044320"/>
                    <a:pt x="605548" y="1054260"/>
                  </a:cubicBezTo>
                  <a:cubicBezTo>
                    <a:pt x="609371" y="1063435"/>
                    <a:pt x="620075" y="1075668"/>
                    <a:pt x="633838" y="1071845"/>
                  </a:cubicBezTo>
                  <a:cubicBezTo>
                    <a:pt x="646836" y="1068022"/>
                    <a:pt x="647600" y="1080256"/>
                    <a:pt x="658304" y="1078726"/>
                  </a:cubicBezTo>
                  <a:cubicBezTo>
                    <a:pt x="669008" y="1077197"/>
                    <a:pt x="685065" y="1083314"/>
                    <a:pt x="688123" y="1090960"/>
                  </a:cubicBezTo>
                  <a:cubicBezTo>
                    <a:pt x="691181" y="1098606"/>
                    <a:pt x="722529" y="1106251"/>
                    <a:pt x="731704" y="1107781"/>
                  </a:cubicBezTo>
                  <a:cubicBezTo>
                    <a:pt x="740879" y="1109310"/>
                    <a:pt x="742408" y="1093254"/>
                    <a:pt x="750054" y="1089431"/>
                  </a:cubicBezTo>
                  <a:cubicBezTo>
                    <a:pt x="758465" y="1084843"/>
                    <a:pt x="755406" y="1053495"/>
                    <a:pt x="762287" y="1051202"/>
                  </a:cubicBezTo>
                  <a:cubicBezTo>
                    <a:pt x="769933" y="1048908"/>
                    <a:pt x="767640" y="1016031"/>
                    <a:pt x="759994" y="1012972"/>
                  </a:cubicBezTo>
                  <a:cubicBezTo>
                    <a:pt x="752348" y="1009914"/>
                    <a:pt x="755406" y="998445"/>
                    <a:pt x="772227" y="1000739"/>
                  </a:cubicBezTo>
                  <a:cubicBezTo>
                    <a:pt x="789048" y="1003033"/>
                    <a:pt x="782931" y="986212"/>
                    <a:pt x="791341" y="983918"/>
                  </a:cubicBezTo>
                  <a:cubicBezTo>
                    <a:pt x="799752" y="981625"/>
                    <a:pt x="795929" y="966333"/>
                    <a:pt x="802046" y="965568"/>
                  </a:cubicBezTo>
                  <a:cubicBezTo>
                    <a:pt x="808162" y="964039"/>
                    <a:pt x="807397" y="954100"/>
                    <a:pt x="802810" y="947983"/>
                  </a:cubicBezTo>
                  <a:cubicBezTo>
                    <a:pt x="798223" y="941866"/>
                    <a:pt x="803575" y="938043"/>
                    <a:pt x="812750" y="936514"/>
                  </a:cubicBezTo>
                  <a:cubicBezTo>
                    <a:pt x="821925" y="934985"/>
                    <a:pt x="819631" y="922752"/>
                    <a:pt x="807397" y="918929"/>
                  </a:cubicBezTo>
                  <a:cubicBezTo>
                    <a:pt x="795929" y="914341"/>
                    <a:pt x="798987" y="901344"/>
                    <a:pt x="811220" y="909754"/>
                  </a:cubicBezTo>
                  <a:cubicBezTo>
                    <a:pt x="822689" y="917400"/>
                    <a:pt x="831864" y="912048"/>
                    <a:pt x="824983" y="903637"/>
                  </a:cubicBezTo>
                  <a:cubicBezTo>
                    <a:pt x="818102" y="895227"/>
                    <a:pt x="833393" y="890639"/>
                    <a:pt x="848685" y="889110"/>
                  </a:cubicBezTo>
                  <a:cubicBezTo>
                    <a:pt x="863977" y="887581"/>
                    <a:pt x="872387" y="879935"/>
                    <a:pt x="869329" y="868467"/>
                  </a:cubicBezTo>
                  <a:cubicBezTo>
                    <a:pt x="866270" y="856998"/>
                    <a:pt x="886914" y="857762"/>
                    <a:pt x="881562" y="867702"/>
                  </a:cubicBezTo>
                  <a:cubicBezTo>
                    <a:pt x="876210" y="877642"/>
                    <a:pt x="879268" y="887581"/>
                    <a:pt x="886914" y="880700"/>
                  </a:cubicBezTo>
                  <a:cubicBezTo>
                    <a:pt x="894560" y="873819"/>
                    <a:pt x="908322" y="878406"/>
                    <a:pt x="933553" y="871525"/>
                  </a:cubicBezTo>
                  <a:cubicBezTo>
                    <a:pt x="958785" y="864644"/>
                    <a:pt x="983251" y="844000"/>
                    <a:pt x="988603" y="824885"/>
                  </a:cubicBezTo>
                  <a:cubicBezTo>
                    <a:pt x="994720" y="805771"/>
                    <a:pt x="1023009" y="807300"/>
                    <a:pt x="1019951" y="795067"/>
                  </a:cubicBezTo>
                  <a:cubicBezTo>
                    <a:pt x="1016128" y="782069"/>
                    <a:pt x="1025303" y="777481"/>
                    <a:pt x="1043653" y="785892"/>
                  </a:cubicBezTo>
                  <a:cubicBezTo>
                    <a:pt x="1062003" y="794302"/>
                    <a:pt x="1047476" y="779775"/>
                    <a:pt x="1068120" y="779775"/>
                  </a:cubicBezTo>
                  <a:cubicBezTo>
                    <a:pt x="1088764" y="779775"/>
                    <a:pt x="1084941" y="772894"/>
                    <a:pt x="1104820" y="772129"/>
                  </a:cubicBezTo>
                  <a:cubicBezTo>
                    <a:pt x="1124699" y="771365"/>
                    <a:pt x="1176691" y="762954"/>
                    <a:pt x="1194276" y="748427"/>
                  </a:cubicBezTo>
                  <a:cubicBezTo>
                    <a:pt x="1211861" y="733900"/>
                    <a:pt x="1249326" y="721667"/>
                    <a:pt x="1265382" y="712492"/>
                  </a:cubicBezTo>
                  <a:cubicBezTo>
                    <a:pt x="1280673" y="703317"/>
                    <a:pt x="1284496" y="694907"/>
                    <a:pt x="1275321" y="700259"/>
                  </a:cubicBezTo>
                  <a:cubicBezTo>
                    <a:pt x="1265382" y="705611"/>
                    <a:pt x="1245503" y="705611"/>
                    <a:pt x="1230976" y="702552"/>
                  </a:cubicBezTo>
                  <a:cubicBezTo>
                    <a:pt x="1216448" y="698730"/>
                    <a:pt x="1192747" y="686496"/>
                    <a:pt x="1175926" y="696436"/>
                  </a:cubicBezTo>
                  <a:cubicBezTo>
                    <a:pt x="1159105" y="705611"/>
                    <a:pt x="1169045" y="682673"/>
                    <a:pt x="1183572" y="680380"/>
                  </a:cubicBezTo>
                  <a:cubicBezTo>
                    <a:pt x="1197334" y="678086"/>
                    <a:pt x="1191982" y="671969"/>
                    <a:pt x="1188159" y="657442"/>
                  </a:cubicBezTo>
                  <a:cubicBezTo>
                    <a:pt x="1184336" y="642915"/>
                    <a:pt x="1211861" y="652090"/>
                    <a:pt x="1223330" y="668911"/>
                  </a:cubicBezTo>
                  <a:cubicBezTo>
                    <a:pt x="1234799" y="685732"/>
                    <a:pt x="1257736" y="692613"/>
                    <a:pt x="1277615" y="686496"/>
                  </a:cubicBezTo>
                  <a:cubicBezTo>
                    <a:pt x="1297494" y="680380"/>
                    <a:pt x="1278380" y="665088"/>
                    <a:pt x="1286790" y="654384"/>
                  </a:cubicBezTo>
                  <a:cubicBezTo>
                    <a:pt x="1295201" y="643680"/>
                    <a:pt x="1225623" y="610038"/>
                    <a:pt x="1221801" y="598569"/>
                  </a:cubicBezTo>
                  <a:cubicBezTo>
                    <a:pt x="1217978" y="587101"/>
                    <a:pt x="1239386" y="594746"/>
                    <a:pt x="1258500" y="603157"/>
                  </a:cubicBezTo>
                  <a:cubicBezTo>
                    <a:pt x="1277615" y="610803"/>
                    <a:pt x="1282203" y="587865"/>
                    <a:pt x="1282203" y="577926"/>
                  </a:cubicBezTo>
                  <a:cubicBezTo>
                    <a:pt x="1282203" y="567986"/>
                    <a:pt x="1240915" y="567222"/>
                    <a:pt x="1222565" y="577161"/>
                  </a:cubicBezTo>
                  <a:cubicBezTo>
                    <a:pt x="1204215" y="587101"/>
                    <a:pt x="1186630" y="564163"/>
                    <a:pt x="1211861" y="561105"/>
                  </a:cubicBezTo>
                  <a:cubicBezTo>
                    <a:pt x="1237092" y="558047"/>
                    <a:pt x="1214155" y="548107"/>
                    <a:pt x="1221801" y="541226"/>
                  </a:cubicBezTo>
                  <a:cubicBezTo>
                    <a:pt x="1229446" y="534345"/>
                    <a:pt x="1260794" y="561869"/>
                    <a:pt x="1276850" y="557282"/>
                  </a:cubicBezTo>
                  <a:cubicBezTo>
                    <a:pt x="1292907" y="551930"/>
                    <a:pt x="1305140" y="558047"/>
                    <a:pt x="1318902" y="547342"/>
                  </a:cubicBezTo>
                  <a:cubicBezTo>
                    <a:pt x="1332665" y="536638"/>
                    <a:pt x="1293671" y="526699"/>
                    <a:pt x="1286026" y="517524"/>
                  </a:cubicBezTo>
                  <a:cubicBezTo>
                    <a:pt x="1277615" y="508349"/>
                    <a:pt x="1326548" y="512172"/>
                    <a:pt x="1341075" y="512172"/>
                  </a:cubicBezTo>
                  <a:cubicBezTo>
                    <a:pt x="1355602" y="512936"/>
                    <a:pt x="1359425" y="491528"/>
                    <a:pt x="1347956" y="495351"/>
                  </a:cubicBezTo>
                  <a:cubicBezTo>
                    <a:pt x="1336488" y="499938"/>
                    <a:pt x="1293671" y="480824"/>
                    <a:pt x="1302846" y="467826"/>
                  </a:cubicBezTo>
                  <a:cubicBezTo>
                    <a:pt x="1312021" y="454828"/>
                    <a:pt x="1328078" y="470120"/>
                    <a:pt x="1346427" y="460945"/>
                  </a:cubicBezTo>
                  <a:cubicBezTo>
                    <a:pt x="1364777" y="451770"/>
                    <a:pt x="1347956" y="416599"/>
                    <a:pt x="1334958" y="416599"/>
                  </a:cubicBezTo>
                  <a:cubicBezTo>
                    <a:pt x="1321961" y="416599"/>
                    <a:pt x="1290613" y="412012"/>
                    <a:pt x="1290613" y="405895"/>
                  </a:cubicBezTo>
                  <a:cubicBezTo>
                    <a:pt x="1290613" y="399778"/>
                    <a:pt x="1264617" y="393662"/>
                    <a:pt x="1272263" y="387545"/>
                  </a:cubicBezTo>
                  <a:cubicBezTo>
                    <a:pt x="1279909" y="381428"/>
                    <a:pt x="1289084" y="395191"/>
                    <a:pt x="1305904" y="382957"/>
                  </a:cubicBezTo>
                  <a:cubicBezTo>
                    <a:pt x="1322725" y="370724"/>
                    <a:pt x="1358661" y="386016"/>
                    <a:pt x="1373952" y="382957"/>
                  </a:cubicBezTo>
                  <a:cubicBezTo>
                    <a:pt x="1389244" y="379899"/>
                    <a:pt x="1367071" y="352374"/>
                    <a:pt x="1358661" y="356962"/>
                  </a:cubicBezTo>
                  <a:cubicBezTo>
                    <a:pt x="1349486" y="362314"/>
                    <a:pt x="1319667" y="363078"/>
                    <a:pt x="1317373" y="348551"/>
                  </a:cubicBezTo>
                  <a:cubicBezTo>
                    <a:pt x="1315080" y="333260"/>
                    <a:pt x="1346427" y="348551"/>
                    <a:pt x="1351015" y="341670"/>
                  </a:cubicBezTo>
                  <a:cubicBezTo>
                    <a:pt x="1356367" y="334789"/>
                    <a:pt x="1308198" y="315674"/>
                    <a:pt x="1300552" y="330966"/>
                  </a:cubicBezTo>
                  <a:cubicBezTo>
                    <a:pt x="1292907" y="346258"/>
                    <a:pt x="1266911" y="340906"/>
                    <a:pt x="1280673" y="332495"/>
                  </a:cubicBezTo>
                  <a:cubicBezTo>
                    <a:pt x="1294436" y="324085"/>
                    <a:pt x="1297494" y="299618"/>
                    <a:pt x="1295965" y="287385"/>
                  </a:cubicBezTo>
                  <a:cubicBezTo>
                    <a:pt x="1294436" y="275152"/>
                    <a:pt x="1346427" y="274387"/>
                    <a:pt x="1340311" y="254508"/>
                  </a:cubicBezTo>
                  <a:cubicBezTo>
                    <a:pt x="1334194" y="234629"/>
                    <a:pt x="1364777" y="230041"/>
                    <a:pt x="1381598" y="230041"/>
                  </a:cubicBezTo>
                  <a:cubicBezTo>
                    <a:pt x="1398419" y="230041"/>
                    <a:pt x="1380833" y="208633"/>
                    <a:pt x="1364777" y="210927"/>
                  </a:cubicBezTo>
                  <a:cubicBezTo>
                    <a:pt x="1348721" y="213220"/>
                    <a:pt x="1331900" y="230806"/>
                    <a:pt x="1323490" y="223925"/>
                  </a:cubicBezTo>
                  <a:cubicBezTo>
                    <a:pt x="1315080" y="217043"/>
                    <a:pt x="1342604" y="204045"/>
                    <a:pt x="1357132" y="204045"/>
                  </a:cubicBezTo>
                  <a:cubicBezTo>
                    <a:pt x="1371659" y="204045"/>
                    <a:pt x="1407594" y="202516"/>
                    <a:pt x="1419827" y="195635"/>
                  </a:cubicBezTo>
                  <a:cubicBezTo>
                    <a:pt x="1432060" y="188754"/>
                    <a:pt x="1397654" y="181873"/>
                    <a:pt x="1373952" y="184931"/>
                  </a:cubicBezTo>
                  <a:cubicBezTo>
                    <a:pt x="1350250" y="187989"/>
                    <a:pt x="1350250" y="178050"/>
                    <a:pt x="1385421" y="177285"/>
                  </a:cubicBezTo>
                  <a:cubicBezTo>
                    <a:pt x="1420592" y="176521"/>
                    <a:pt x="1415239" y="169639"/>
                    <a:pt x="1439706" y="166581"/>
                  </a:cubicBezTo>
                  <a:cubicBezTo>
                    <a:pt x="1464937" y="163523"/>
                    <a:pt x="1456527" y="153583"/>
                    <a:pt x="1471819" y="152819"/>
                  </a:cubicBezTo>
                  <a:cubicBezTo>
                    <a:pt x="1487110" y="152054"/>
                    <a:pt x="1527633" y="135233"/>
                    <a:pt x="1527633" y="127587"/>
                  </a:cubicBezTo>
                  <a:cubicBezTo>
                    <a:pt x="1527633" y="119942"/>
                    <a:pt x="1467996" y="100062"/>
                    <a:pt x="1440471" y="1000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4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056712" y="1593206"/>
              <a:ext cx="2218065" cy="1655205"/>
              <a:chOff x="2056712" y="1593206"/>
              <a:chExt cx="2218065" cy="1655205"/>
            </a:xfrm>
            <a:solidFill>
              <a:srgbClr val="868889"/>
            </a:solidFill>
          </p:grpSpPr>
          <p:sp>
            <p:nvSpPr>
              <p:cNvPr id="249" name="Vrije vorm: vorm 248">
                <a:extLst>
                  <a:ext uri="{FF2B5EF4-FFF2-40B4-BE49-F238E27FC236}">
                    <a16:creationId xmlns:a16="http://schemas.microsoft.com/office/drawing/2014/main" id="{3518A294-59D9-4BFF-8A42-56894FD11EEB}"/>
                  </a:ext>
                </a:extLst>
              </p:cNvPr>
              <p:cNvSpPr/>
              <p:nvPr/>
            </p:nvSpPr>
            <p:spPr>
              <a:xfrm>
                <a:off x="2056712" y="1593206"/>
                <a:ext cx="2218065" cy="1655205"/>
              </a:xfrm>
              <a:custGeom>
                <a:avLst/>
                <a:gdLst>
                  <a:gd name="connsiteX0" fmla="*/ 1112466 w 2218065"/>
                  <a:gd name="connsiteY0" fmla="*/ 1404423 h 1655205"/>
                  <a:gd name="connsiteX1" fmla="*/ 1091057 w 2218065"/>
                  <a:gd name="connsiteY1" fmla="*/ 1361606 h 1655205"/>
                  <a:gd name="connsiteX2" fmla="*/ 1053593 w 2218065"/>
                  <a:gd name="connsiteY2" fmla="*/ 1308086 h 1655205"/>
                  <a:gd name="connsiteX3" fmla="*/ 1084941 w 2218065"/>
                  <a:gd name="connsiteY3" fmla="*/ 1298146 h 1655205"/>
                  <a:gd name="connsiteX4" fmla="*/ 1114759 w 2218065"/>
                  <a:gd name="connsiteY4" fmla="*/ 1366958 h 1655205"/>
                  <a:gd name="connsiteX5" fmla="*/ 1112466 w 2218065"/>
                  <a:gd name="connsiteY5" fmla="*/ 1404423 h 1655205"/>
                  <a:gd name="connsiteX6" fmla="*/ 727117 w 2218065"/>
                  <a:gd name="connsiteY6" fmla="*/ 1012957 h 1655205"/>
                  <a:gd name="connsiteX7" fmla="*/ 696533 w 2218065"/>
                  <a:gd name="connsiteY7" fmla="*/ 1025955 h 1655205"/>
                  <a:gd name="connsiteX8" fmla="*/ 675125 w 2218065"/>
                  <a:gd name="connsiteY8" fmla="*/ 1044305 h 1655205"/>
                  <a:gd name="connsiteX9" fmla="*/ 607077 w 2218065"/>
                  <a:gd name="connsiteY9" fmla="*/ 1037424 h 1655205"/>
                  <a:gd name="connsiteX10" fmla="*/ 632309 w 2218065"/>
                  <a:gd name="connsiteY10" fmla="*/ 1029013 h 1655205"/>
                  <a:gd name="connsiteX11" fmla="*/ 652188 w 2218065"/>
                  <a:gd name="connsiteY11" fmla="*/ 1009899 h 1655205"/>
                  <a:gd name="connsiteX12" fmla="*/ 644542 w 2218065"/>
                  <a:gd name="connsiteY12" fmla="*/ 986961 h 1655205"/>
                  <a:gd name="connsiteX13" fmla="*/ 680477 w 2218065"/>
                  <a:gd name="connsiteY13" fmla="*/ 986197 h 1655205"/>
                  <a:gd name="connsiteX14" fmla="*/ 718706 w 2218065"/>
                  <a:gd name="connsiteY14" fmla="*/ 999959 h 1655205"/>
                  <a:gd name="connsiteX15" fmla="*/ 786754 w 2218065"/>
                  <a:gd name="connsiteY15" fmla="*/ 975493 h 1655205"/>
                  <a:gd name="connsiteX16" fmla="*/ 727117 w 2218065"/>
                  <a:gd name="connsiteY16" fmla="*/ 1012957 h 1655205"/>
                  <a:gd name="connsiteX17" fmla="*/ 587198 w 2218065"/>
                  <a:gd name="connsiteY17" fmla="*/ 840162 h 1655205"/>
                  <a:gd name="connsiteX18" fmla="*/ 552792 w 2218065"/>
                  <a:gd name="connsiteY18" fmla="*/ 857747 h 1655205"/>
                  <a:gd name="connsiteX19" fmla="*/ 535971 w 2218065"/>
                  <a:gd name="connsiteY19" fmla="*/ 867687 h 1655205"/>
                  <a:gd name="connsiteX20" fmla="*/ 528326 w 2218065"/>
                  <a:gd name="connsiteY20" fmla="*/ 880685 h 1655205"/>
                  <a:gd name="connsiteX21" fmla="*/ 496978 w 2218065"/>
                  <a:gd name="connsiteY21" fmla="*/ 894447 h 1655205"/>
                  <a:gd name="connsiteX22" fmla="*/ 515328 w 2218065"/>
                  <a:gd name="connsiteY22" fmla="*/ 864628 h 1655205"/>
                  <a:gd name="connsiteX23" fmla="*/ 485509 w 2218065"/>
                  <a:gd name="connsiteY23" fmla="*/ 882214 h 1655205"/>
                  <a:gd name="connsiteX24" fmla="*/ 463336 w 2218065"/>
                  <a:gd name="connsiteY24" fmla="*/ 889095 h 1655205"/>
                  <a:gd name="connsiteX25" fmla="*/ 452632 w 2218065"/>
                  <a:gd name="connsiteY25" fmla="*/ 879920 h 1655205"/>
                  <a:gd name="connsiteX26" fmla="*/ 466394 w 2218065"/>
                  <a:gd name="connsiteY26" fmla="*/ 866158 h 1655205"/>
                  <a:gd name="connsiteX27" fmla="*/ 467924 w 2218065"/>
                  <a:gd name="connsiteY27" fmla="*/ 850866 h 1655205"/>
                  <a:gd name="connsiteX28" fmla="*/ 495449 w 2218065"/>
                  <a:gd name="connsiteY28" fmla="*/ 847043 h 1655205"/>
                  <a:gd name="connsiteX29" fmla="*/ 464101 w 2218065"/>
                  <a:gd name="connsiteY29" fmla="*/ 836339 h 1655205"/>
                  <a:gd name="connsiteX30" fmla="*/ 415932 w 2218065"/>
                  <a:gd name="connsiteY30" fmla="*/ 843985 h 1655205"/>
                  <a:gd name="connsiteX31" fmla="*/ 481686 w 2218065"/>
                  <a:gd name="connsiteY31" fmla="*/ 824870 h 1655205"/>
                  <a:gd name="connsiteX32" fmla="*/ 543617 w 2218065"/>
                  <a:gd name="connsiteY32" fmla="*/ 813402 h 1655205"/>
                  <a:gd name="connsiteX33" fmla="*/ 532149 w 2218065"/>
                  <a:gd name="connsiteY33" fmla="*/ 835574 h 1655205"/>
                  <a:gd name="connsiteX34" fmla="*/ 574200 w 2218065"/>
                  <a:gd name="connsiteY34" fmla="*/ 830222 h 1655205"/>
                  <a:gd name="connsiteX35" fmla="*/ 587198 w 2218065"/>
                  <a:gd name="connsiteY35" fmla="*/ 840162 h 1655205"/>
                  <a:gd name="connsiteX36" fmla="*/ 2027669 w 2218065"/>
                  <a:gd name="connsiteY36" fmla="*/ 1537460 h 1655205"/>
                  <a:gd name="connsiteX37" fmla="*/ 2026905 w 2218065"/>
                  <a:gd name="connsiteY37" fmla="*/ 1520639 h 1655205"/>
                  <a:gd name="connsiteX38" fmla="*/ 2010084 w 2218065"/>
                  <a:gd name="connsiteY38" fmla="*/ 1530579 h 1655205"/>
                  <a:gd name="connsiteX39" fmla="*/ 1997086 w 2218065"/>
                  <a:gd name="connsiteY39" fmla="*/ 1544341 h 1655205"/>
                  <a:gd name="connsiteX40" fmla="*/ 1986382 w 2218065"/>
                  <a:gd name="connsiteY40" fmla="*/ 1554281 h 1655205"/>
                  <a:gd name="connsiteX41" fmla="*/ 1942036 w 2218065"/>
                  <a:gd name="connsiteY41" fmla="*/ 1546635 h 1655205"/>
                  <a:gd name="connsiteX42" fmla="*/ 1915276 w 2218065"/>
                  <a:gd name="connsiteY42" fmla="*/ 1525227 h 1655205"/>
                  <a:gd name="connsiteX43" fmla="*/ 1912217 w 2218065"/>
                  <a:gd name="connsiteY43" fmla="*/ 1500760 h 1655205"/>
                  <a:gd name="connsiteX44" fmla="*/ 1901513 w 2218065"/>
                  <a:gd name="connsiteY44" fmla="*/ 1492350 h 1655205"/>
                  <a:gd name="connsiteX45" fmla="*/ 1899219 w 2218065"/>
                  <a:gd name="connsiteY45" fmla="*/ 1482410 h 1655205"/>
                  <a:gd name="connsiteX46" fmla="*/ 1923686 w 2218065"/>
                  <a:gd name="connsiteY46" fmla="*/ 1451062 h 1655205"/>
                  <a:gd name="connsiteX47" fmla="*/ 1815880 w 2218065"/>
                  <a:gd name="connsiteY47" fmla="*/ 1467883 h 1655205"/>
                  <a:gd name="connsiteX48" fmla="*/ 1761595 w 2218065"/>
                  <a:gd name="connsiteY48" fmla="*/ 1512993 h 1655205"/>
                  <a:gd name="connsiteX49" fmla="*/ 1784532 w 2218065"/>
                  <a:gd name="connsiteY49" fmla="*/ 1487762 h 1655205"/>
                  <a:gd name="connsiteX50" fmla="*/ 1789884 w 2218065"/>
                  <a:gd name="connsiteY50" fmla="*/ 1476293 h 1655205"/>
                  <a:gd name="connsiteX51" fmla="*/ 1825055 w 2218065"/>
                  <a:gd name="connsiteY51" fmla="*/ 1444181 h 1655205"/>
                  <a:gd name="connsiteX52" fmla="*/ 1851051 w 2218065"/>
                  <a:gd name="connsiteY52" fmla="*/ 1436535 h 1655205"/>
                  <a:gd name="connsiteX53" fmla="*/ 1869401 w 2218065"/>
                  <a:gd name="connsiteY53" fmla="*/ 1415127 h 1655205"/>
                  <a:gd name="connsiteX54" fmla="*/ 2025375 w 2218065"/>
                  <a:gd name="connsiteY54" fmla="*/ 1407481 h 1655205"/>
                  <a:gd name="connsiteX55" fmla="*/ 2070486 w 2218065"/>
                  <a:gd name="connsiteY55" fmla="*/ 1380721 h 1655205"/>
                  <a:gd name="connsiteX56" fmla="*/ 2104892 w 2218065"/>
                  <a:gd name="connsiteY56" fmla="*/ 1370781 h 1655205"/>
                  <a:gd name="connsiteX57" fmla="*/ 2140063 w 2218065"/>
                  <a:gd name="connsiteY57" fmla="*/ 1350138 h 1655205"/>
                  <a:gd name="connsiteX58" fmla="*/ 2137769 w 2218065"/>
                  <a:gd name="connsiteY58" fmla="*/ 1340198 h 1655205"/>
                  <a:gd name="connsiteX59" fmla="*/ 2130888 w 2218065"/>
                  <a:gd name="connsiteY59" fmla="*/ 1333317 h 1655205"/>
                  <a:gd name="connsiteX60" fmla="*/ 2146179 w 2218065"/>
                  <a:gd name="connsiteY60" fmla="*/ 1318790 h 1655205"/>
                  <a:gd name="connsiteX61" fmla="*/ 2133181 w 2218065"/>
                  <a:gd name="connsiteY61" fmla="*/ 1299675 h 1655205"/>
                  <a:gd name="connsiteX62" fmla="*/ 2106421 w 2218065"/>
                  <a:gd name="connsiteY62" fmla="*/ 1302734 h 1655205"/>
                  <a:gd name="connsiteX63" fmla="*/ 2104892 w 2218065"/>
                  <a:gd name="connsiteY63" fmla="*/ 1283619 h 1655205"/>
                  <a:gd name="connsiteX64" fmla="*/ 2065898 w 2218065"/>
                  <a:gd name="connsiteY64" fmla="*/ 1292794 h 1655205"/>
                  <a:gd name="connsiteX65" fmla="*/ 2042196 w 2218065"/>
                  <a:gd name="connsiteY65" fmla="*/ 1302734 h 1655205"/>
                  <a:gd name="connsiteX66" fmla="*/ 2036080 w 2218065"/>
                  <a:gd name="connsiteY66" fmla="*/ 1292794 h 1655205"/>
                  <a:gd name="connsiteX67" fmla="*/ 2050607 w 2218065"/>
                  <a:gd name="connsiteY67" fmla="*/ 1286677 h 1655205"/>
                  <a:gd name="connsiteX68" fmla="*/ 2073544 w 2218065"/>
                  <a:gd name="connsiteY68" fmla="*/ 1278267 h 1655205"/>
                  <a:gd name="connsiteX69" fmla="*/ 2101069 w 2218065"/>
                  <a:gd name="connsiteY69" fmla="*/ 1268327 h 1655205"/>
                  <a:gd name="connsiteX70" fmla="*/ 2082719 w 2218065"/>
                  <a:gd name="connsiteY70" fmla="*/ 1256859 h 1655205"/>
                  <a:gd name="connsiteX71" fmla="*/ 2054430 w 2218065"/>
                  <a:gd name="connsiteY71" fmla="*/ 1246154 h 1655205"/>
                  <a:gd name="connsiteX72" fmla="*/ 2039138 w 2218065"/>
                  <a:gd name="connsiteY72" fmla="*/ 1243096 h 1655205"/>
                  <a:gd name="connsiteX73" fmla="*/ 2021552 w 2218065"/>
                  <a:gd name="connsiteY73" fmla="*/ 1231627 h 1655205"/>
                  <a:gd name="connsiteX74" fmla="*/ 1979500 w 2218065"/>
                  <a:gd name="connsiteY74" fmla="*/ 1200280 h 1655205"/>
                  <a:gd name="connsiteX75" fmla="*/ 1982559 w 2218065"/>
                  <a:gd name="connsiteY75" fmla="*/ 1194163 h 1655205"/>
                  <a:gd name="connsiteX76" fmla="*/ 2002438 w 2218065"/>
                  <a:gd name="connsiteY76" fmla="*/ 1183459 h 1655205"/>
                  <a:gd name="connsiteX77" fmla="*/ 1992498 w 2218065"/>
                  <a:gd name="connsiteY77" fmla="*/ 1172755 h 1655205"/>
                  <a:gd name="connsiteX78" fmla="*/ 1989440 w 2218065"/>
                  <a:gd name="connsiteY78" fmla="*/ 1159757 h 1655205"/>
                  <a:gd name="connsiteX79" fmla="*/ 1973384 w 2218065"/>
                  <a:gd name="connsiteY79" fmla="*/ 1142171 h 1655205"/>
                  <a:gd name="connsiteX80" fmla="*/ 1964209 w 2218065"/>
                  <a:gd name="connsiteY80" fmla="*/ 1128409 h 1655205"/>
                  <a:gd name="connsiteX81" fmla="*/ 1955034 w 2218065"/>
                  <a:gd name="connsiteY81" fmla="*/ 1110059 h 1655205"/>
                  <a:gd name="connsiteX82" fmla="*/ 1938213 w 2218065"/>
                  <a:gd name="connsiteY82" fmla="*/ 1083299 h 1655205"/>
                  <a:gd name="connsiteX83" fmla="*/ 1925215 w 2218065"/>
                  <a:gd name="connsiteY83" fmla="*/ 1061126 h 1655205"/>
                  <a:gd name="connsiteX84" fmla="*/ 1914511 w 2218065"/>
                  <a:gd name="connsiteY84" fmla="*/ 1069536 h 1655205"/>
                  <a:gd name="connsiteX85" fmla="*/ 1903042 w 2218065"/>
                  <a:gd name="connsiteY85" fmla="*/ 1086357 h 1655205"/>
                  <a:gd name="connsiteX86" fmla="*/ 1899984 w 2218065"/>
                  <a:gd name="connsiteY86" fmla="*/ 1100884 h 1655205"/>
                  <a:gd name="connsiteX87" fmla="*/ 1894632 w 2218065"/>
                  <a:gd name="connsiteY87" fmla="*/ 1114647 h 1655205"/>
                  <a:gd name="connsiteX88" fmla="*/ 1885457 w 2218065"/>
                  <a:gd name="connsiteY88" fmla="*/ 1123821 h 1655205"/>
                  <a:gd name="connsiteX89" fmla="*/ 1870165 w 2218065"/>
                  <a:gd name="connsiteY89" fmla="*/ 1126115 h 1655205"/>
                  <a:gd name="connsiteX90" fmla="*/ 1844934 w 2218065"/>
                  <a:gd name="connsiteY90" fmla="*/ 1139878 h 1655205"/>
                  <a:gd name="connsiteX91" fmla="*/ 1831936 w 2218065"/>
                  <a:gd name="connsiteY91" fmla="*/ 1129174 h 1655205"/>
                  <a:gd name="connsiteX92" fmla="*/ 1817409 w 2218065"/>
                  <a:gd name="connsiteY92" fmla="*/ 1117705 h 1655205"/>
                  <a:gd name="connsiteX93" fmla="*/ 1804411 w 2218065"/>
                  <a:gd name="connsiteY93" fmla="*/ 1109294 h 1655205"/>
                  <a:gd name="connsiteX94" fmla="*/ 1794472 w 2218065"/>
                  <a:gd name="connsiteY94" fmla="*/ 1092474 h 1655205"/>
                  <a:gd name="connsiteX95" fmla="*/ 1791414 w 2218065"/>
                  <a:gd name="connsiteY95" fmla="*/ 1064949 h 1655205"/>
                  <a:gd name="connsiteX96" fmla="*/ 1799824 w 2218065"/>
                  <a:gd name="connsiteY96" fmla="*/ 1044305 h 1655205"/>
                  <a:gd name="connsiteX97" fmla="*/ 1786826 w 2218065"/>
                  <a:gd name="connsiteY97" fmla="*/ 1043540 h 1655205"/>
                  <a:gd name="connsiteX98" fmla="*/ 1773064 w 2218065"/>
                  <a:gd name="connsiteY98" fmla="*/ 1038188 h 1655205"/>
                  <a:gd name="connsiteX99" fmla="*/ 1743245 w 2218065"/>
                  <a:gd name="connsiteY99" fmla="*/ 1028249 h 1655205"/>
                  <a:gd name="connsiteX100" fmla="*/ 1731776 w 2218065"/>
                  <a:gd name="connsiteY100" fmla="*/ 1014486 h 1655205"/>
                  <a:gd name="connsiteX101" fmla="*/ 1719543 w 2218065"/>
                  <a:gd name="connsiteY101" fmla="*/ 1006076 h 1655205"/>
                  <a:gd name="connsiteX102" fmla="*/ 1708839 w 2218065"/>
                  <a:gd name="connsiteY102" fmla="*/ 996136 h 1655205"/>
                  <a:gd name="connsiteX103" fmla="*/ 1691254 w 2218065"/>
                  <a:gd name="connsiteY103" fmla="*/ 987726 h 1655205"/>
                  <a:gd name="connsiteX104" fmla="*/ 1666022 w 2218065"/>
                  <a:gd name="connsiteY104" fmla="*/ 996136 h 1655205"/>
                  <a:gd name="connsiteX105" fmla="*/ 1643085 w 2218065"/>
                  <a:gd name="connsiteY105" fmla="*/ 992314 h 1655205"/>
                  <a:gd name="connsiteX106" fmla="*/ 1623206 w 2218065"/>
                  <a:gd name="connsiteY106" fmla="*/ 986197 h 1655205"/>
                  <a:gd name="connsiteX107" fmla="*/ 1590329 w 2218065"/>
                  <a:gd name="connsiteY107" fmla="*/ 986197 h 1655205"/>
                  <a:gd name="connsiteX108" fmla="*/ 1579625 w 2218065"/>
                  <a:gd name="connsiteY108" fmla="*/ 1003782 h 1655205"/>
                  <a:gd name="connsiteX109" fmla="*/ 1595681 w 2218065"/>
                  <a:gd name="connsiteY109" fmla="*/ 1020603 h 1655205"/>
                  <a:gd name="connsiteX110" fmla="*/ 1589564 w 2218065"/>
                  <a:gd name="connsiteY110" fmla="*/ 1032072 h 1655205"/>
                  <a:gd name="connsiteX111" fmla="*/ 1581918 w 2218065"/>
                  <a:gd name="connsiteY111" fmla="*/ 1043540 h 1655205"/>
                  <a:gd name="connsiteX112" fmla="*/ 1589564 w 2218065"/>
                  <a:gd name="connsiteY112" fmla="*/ 1057303 h 1655205"/>
                  <a:gd name="connsiteX113" fmla="*/ 1599504 w 2218065"/>
                  <a:gd name="connsiteY113" fmla="*/ 1079476 h 1655205"/>
                  <a:gd name="connsiteX114" fmla="*/ 1589564 w 2218065"/>
                  <a:gd name="connsiteY114" fmla="*/ 1090945 h 1655205"/>
                  <a:gd name="connsiteX115" fmla="*/ 1582683 w 2218065"/>
                  <a:gd name="connsiteY115" fmla="*/ 1107765 h 1655205"/>
                  <a:gd name="connsiteX116" fmla="*/ 1574272 w 2218065"/>
                  <a:gd name="connsiteY116" fmla="*/ 1130703 h 1655205"/>
                  <a:gd name="connsiteX117" fmla="*/ 1611737 w 2218065"/>
                  <a:gd name="connsiteY117" fmla="*/ 1159757 h 1655205"/>
                  <a:gd name="connsiteX118" fmla="*/ 1617089 w 2218065"/>
                  <a:gd name="connsiteY118" fmla="*/ 1213278 h 1655205"/>
                  <a:gd name="connsiteX119" fmla="*/ 1581918 w 2218065"/>
                  <a:gd name="connsiteY119" fmla="*/ 1246919 h 1655205"/>
                  <a:gd name="connsiteX120" fmla="*/ 1546748 w 2218065"/>
                  <a:gd name="connsiteY120" fmla="*/ 1259152 h 1655205"/>
                  <a:gd name="connsiteX121" fmla="*/ 1553629 w 2218065"/>
                  <a:gd name="connsiteY121" fmla="*/ 1282854 h 1655205"/>
                  <a:gd name="connsiteX122" fmla="*/ 1560510 w 2218065"/>
                  <a:gd name="connsiteY122" fmla="*/ 1307321 h 1655205"/>
                  <a:gd name="connsiteX123" fmla="*/ 1567391 w 2218065"/>
                  <a:gd name="connsiteY123" fmla="*/ 1336375 h 1655205"/>
                  <a:gd name="connsiteX124" fmla="*/ 1562039 w 2218065"/>
                  <a:gd name="connsiteY124" fmla="*/ 1357019 h 1655205"/>
                  <a:gd name="connsiteX125" fmla="*/ 1565862 w 2218065"/>
                  <a:gd name="connsiteY125" fmla="*/ 1369252 h 1655205"/>
                  <a:gd name="connsiteX126" fmla="*/ 1555158 w 2218065"/>
                  <a:gd name="connsiteY126" fmla="*/ 1368487 h 1655205"/>
                  <a:gd name="connsiteX127" fmla="*/ 1541396 w 2218065"/>
                  <a:gd name="connsiteY127" fmla="*/ 1383779 h 1655205"/>
                  <a:gd name="connsiteX128" fmla="*/ 1519987 w 2218065"/>
                  <a:gd name="connsiteY128" fmla="*/ 1376133 h 1655205"/>
                  <a:gd name="connsiteX129" fmla="*/ 1510812 w 2218065"/>
                  <a:gd name="connsiteY129" fmla="*/ 1359313 h 1655205"/>
                  <a:gd name="connsiteX130" fmla="*/ 1493227 w 2218065"/>
                  <a:gd name="connsiteY130" fmla="*/ 1342492 h 1655205"/>
                  <a:gd name="connsiteX131" fmla="*/ 1476406 w 2218065"/>
                  <a:gd name="connsiteY131" fmla="*/ 1321083 h 1655205"/>
                  <a:gd name="connsiteX132" fmla="*/ 1474877 w 2218065"/>
                  <a:gd name="connsiteY132" fmla="*/ 1283619 h 1655205"/>
                  <a:gd name="connsiteX133" fmla="*/ 1477935 w 2218065"/>
                  <a:gd name="connsiteY133" fmla="*/ 1264504 h 1655205"/>
                  <a:gd name="connsiteX134" fmla="*/ 1464173 w 2218065"/>
                  <a:gd name="connsiteY134" fmla="*/ 1249213 h 1655205"/>
                  <a:gd name="connsiteX135" fmla="*/ 1426708 w 2218065"/>
                  <a:gd name="connsiteY135" fmla="*/ 1246919 h 1655205"/>
                  <a:gd name="connsiteX136" fmla="*/ 1400713 w 2218065"/>
                  <a:gd name="connsiteY136" fmla="*/ 1242332 h 1655205"/>
                  <a:gd name="connsiteX137" fmla="*/ 1366307 w 2218065"/>
                  <a:gd name="connsiteY137" fmla="*/ 1226275 h 1655205"/>
                  <a:gd name="connsiteX138" fmla="*/ 1339546 w 2218065"/>
                  <a:gd name="connsiteY138" fmla="*/ 1208690 h 1655205"/>
                  <a:gd name="connsiteX139" fmla="*/ 1316609 w 2218065"/>
                  <a:gd name="connsiteY139" fmla="*/ 1194928 h 1655205"/>
                  <a:gd name="connsiteX140" fmla="*/ 1289848 w 2218065"/>
                  <a:gd name="connsiteY140" fmla="*/ 1188811 h 1655205"/>
                  <a:gd name="connsiteX141" fmla="*/ 1256971 w 2218065"/>
                  <a:gd name="connsiteY141" fmla="*/ 1175813 h 1655205"/>
                  <a:gd name="connsiteX142" fmla="*/ 1219507 w 2218065"/>
                  <a:gd name="connsiteY142" fmla="*/ 1186517 h 1655205"/>
                  <a:gd name="connsiteX143" fmla="*/ 1222565 w 2218065"/>
                  <a:gd name="connsiteY143" fmla="*/ 1175049 h 1655205"/>
                  <a:gd name="connsiteX144" fmla="*/ 1211861 w 2218065"/>
                  <a:gd name="connsiteY144" fmla="*/ 1144465 h 1655205"/>
                  <a:gd name="connsiteX145" fmla="*/ 1193511 w 2218065"/>
                  <a:gd name="connsiteY145" fmla="*/ 1123821 h 1655205"/>
                  <a:gd name="connsiteX146" fmla="*/ 1165986 w 2218065"/>
                  <a:gd name="connsiteY146" fmla="*/ 1117705 h 1655205"/>
                  <a:gd name="connsiteX147" fmla="*/ 1165222 w 2218065"/>
                  <a:gd name="connsiteY147" fmla="*/ 1071830 h 1655205"/>
                  <a:gd name="connsiteX148" fmla="*/ 1182042 w 2218065"/>
                  <a:gd name="connsiteY148" fmla="*/ 1031307 h 1655205"/>
                  <a:gd name="connsiteX149" fmla="*/ 1199628 w 2218065"/>
                  <a:gd name="connsiteY149" fmla="*/ 1017545 h 1655205"/>
                  <a:gd name="connsiteX150" fmla="*/ 1209567 w 2218065"/>
                  <a:gd name="connsiteY150" fmla="*/ 998430 h 1655205"/>
                  <a:gd name="connsiteX151" fmla="*/ 1220272 w 2218065"/>
                  <a:gd name="connsiteY151" fmla="*/ 987726 h 1655205"/>
                  <a:gd name="connsiteX152" fmla="*/ 1226388 w 2218065"/>
                  <a:gd name="connsiteY152" fmla="*/ 980080 h 1655205"/>
                  <a:gd name="connsiteX153" fmla="*/ 1237857 w 2218065"/>
                  <a:gd name="connsiteY153" fmla="*/ 973199 h 1655205"/>
                  <a:gd name="connsiteX154" fmla="*/ 1266911 w 2218065"/>
                  <a:gd name="connsiteY154" fmla="*/ 956378 h 1655205"/>
                  <a:gd name="connsiteX155" fmla="*/ 1230976 w 2218065"/>
                  <a:gd name="connsiteY155" fmla="*/ 942616 h 1655205"/>
                  <a:gd name="connsiteX156" fmla="*/ 1191982 w 2218065"/>
                  <a:gd name="connsiteY156" fmla="*/ 925795 h 1655205"/>
                  <a:gd name="connsiteX157" fmla="*/ 1248561 w 2218065"/>
                  <a:gd name="connsiteY157" fmla="*/ 935735 h 1655205"/>
                  <a:gd name="connsiteX158" fmla="*/ 1278380 w 2218065"/>
                  <a:gd name="connsiteY158" fmla="*/ 940322 h 1655205"/>
                  <a:gd name="connsiteX159" fmla="*/ 1284496 w 2218065"/>
                  <a:gd name="connsiteY159" fmla="*/ 919678 h 1655205"/>
                  <a:gd name="connsiteX160" fmla="*/ 1321961 w 2218065"/>
                  <a:gd name="connsiteY160" fmla="*/ 925795 h 1655205"/>
                  <a:gd name="connsiteX161" fmla="*/ 1357132 w 2218065"/>
                  <a:gd name="connsiteY161" fmla="*/ 890624 h 1655205"/>
                  <a:gd name="connsiteX162" fmla="*/ 1338017 w 2218065"/>
                  <a:gd name="connsiteY162" fmla="*/ 879156 h 1655205"/>
                  <a:gd name="connsiteX163" fmla="*/ 1295200 w 2218065"/>
                  <a:gd name="connsiteY163" fmla="*/ 865393 h 1655205"/>
                  <a:gd name="connsiteX164" fmla="*/ 1296730 w 2218065"/>
                  <a:gd name="connsiteY164" fmla="*/ 851631 h 1655205"/>
                  <a:gd name="connsiteX165" fmla="*/ 1346427 w 2218065"/>
                  <a:gd name="connsiteY165" fmla="*/ 875333 h 1655205"/>
                  <a:gd name="connsiteX166" fmla="*/ 1383892 w 2218065"/>
                  <a:gd name="connsiteY166" fmla="*/ 849337 h 1655205"/>
                  <a:gd name="connsiteX167" fmla="*/ 1369365 w 2218065"/>
                  <a:gd name="connsiteY167" fmla="*/ 835574 h 1655205"/>
                  <a:gd name="connsiteX168" fmla="*/ 1388479 w 2218065"/>
                  <a:gd name="connsiteY168" fmla="*/ 827164 h 1655205"/>
                  <a:gd name="connsiteX169" fmla="*/ 1404536 w 2218065"/>
                  <a:gd name="connsiteY169" fmla="*/ 838633 h 1655205"/>
                  <a:gd name="connsiteX170" fmla="*/ 1431296 w 2218065"/>
                  <a:gd name="connsiteY170" fmla="*/ 836339 h 1655205"/>
                  <a:gd name="connsiteX171" fmla="*/ 1417533 w 2218065"/>
                  <a:gd name="connsiteY171" fmla="*/ 818754 h 1655205"/>
                  <a:gd name="connsiteX172" fmla="*/ 1422121 w 2218065"/>
                  <a:gd name="connsiteY172" fmla="*/ 812637 h 1655205"/>
                  <a:gd name="connsiteX173" fmla="*/ 1438942 w 2218065"/>
                  <a:gd name="connsiteY173" fmla="*/ 827164 h 1655205"/>
                  <a:gd name="connsiteX174" fmla="*/ 1460350 w 2218065"/>
                  <a:gd name="connsiteY174" fmla="*/ 827929 h 1655205"/>
                  <a:gd name="connsiteX175" fmla="*/ 1483287 w 2218065"/>
                  <a:gd name="connsiteY175" fmla="*/ 811108 h 1655205"/>
                  <a:gd name="connsiteX176" fmla="*/ 1497814 w 2218065"/>
                  <a:gd name="connsiteY176" fmla="*/ 801933 h 1655205"/>
                  <a:gd name="connsiteX177" fmla="*/ 1485581 w 2218065"/>
                  <a:gd name="connsiteY177" fmla="*/ 775937 h 1655205"/>
                  <a:gd name="connsiteX178" fmla="*/ 1477171 w 2218065"/>
                  <a:gd name="connsiteY178" fmla="*/ 758352 h 1655205"/>
                  <a:gd name="connsiteX179" fmla="*/ 1477935 w 2218065"/>
                  <a:gd name="connsiteY179" fmla="*/ 748412 h 1655205"/>
                  <a:gd name="connsiteX180" fmla="*/ 1503167 w 2218065"/>
                  <a:gd name="connsiteY180" fmla="*/ 740002 h 1655205"/>
                  <a:gd name="connsiteX181" fmla="*/ 1496285 w 2218065"/>
                  <a:gd name="connsiteY181" fmla="*/ 725475 h 1655205"/>
                  <a:gd name="connsiteX182" fmla="*/ 1487875 w 2218065"/>
                  <a:gd name="connsiteY182" fmla="*/ 714771 h 1655205"/>
                  <a:gd name="connsiteX183" fmla="*/ 1468760 w 2218065"/>
                  <a:gd name="connsiteY183" fmla="*/ 701773 h 1655205"/>
                  <a:gd name="connsiteX184" fmla="*/ 1440471 w 2218065"/>
                  <a:gd name="connsiteY184" fmla="*/ 694127 h 1655205"/>
                  <a:gd name="connsiteX185" fmla="*/ 1401477 w 2218065"/>
                  <a:gd name="connsiteY185" fmla="*/ 691069 h 1655205"/>
                  <a:gd name="connsiteX186" fmla="*/ 1403771 w 2218065"/>
                  <a:gd name="connsiteY186" fmla="*/ 714006 h 1655205"/>
                  <a:gd name="connsiteX187" fmla="*/ 1411417 w 2218065"/>
                  <a:gd name="connsiteY187" fmla="*/ 725475 h 1655205"/>
                  <a:gd name="connsiteX188" fmla="*/ 1406829 w 2218065"/>
                  <a:gd name="connsiteY188" fmla="*/ 736179 h 1655205"/>
                  <a:gd name="connsiteX189" fmla="*/ 1390773 w 2218065"/>
                  <a:gd name="connsiteY189" fmla="*/ 746883 h 1655205"/>
                  <a:gd name="connsiteX190" fmla="*/ 1378540 w 2218065"/>
                  <a:gd name="connsiteY190" fmla="*/ 771350 h 1655205"/>
                  <a:gd name="connsiteX191" fmla="*/ 1367836 w 2218065"/>
                  <a:gd name="connsiteY191" fmla="*/ 756058 h 1655205"/>
                  <a:gd name="connsiteX192" fmla="*/ 1364777 w 2218065"/>
                  <a:gd name="connsiteY192" fmla="*/ 775172 h 1655205"/>
                  <a:gd name="connsiteX193" fmla="*/ 1373952 w 2218065"/>
                  <a:gd name="connsiteY193" fmla="*/ 790464 h 1655205"/>
                  <a:gd name="connsiteX194" fmla="*/ 1356367 w 2218065"/>
                  <a:gd name="connsiteY194" fmla="*/ 801933 h 1655205"/>
                  <a:gd name="connsiteX195" fmla="*/ 1342605 w 2218065"/>
                  <a:gd name="connsiteY195" fmla="*/ 791229 h 1655205"/>
                  <a:gd name="connsiteX196" fmla="*/ 1325784 w 2218065"/>
                  <a:gd name="connsiteY196" fmla="*/ 765997 h 1655205"/>
                  <a:gd name="connsiteX197" fmla="*/ 1336488 w 2218065"/>
                  <a:gd name="connsiteY197" fmla="*/ 755293 h 1655205"/>
                  <a:gd name="connsiteX198" fmla="*/ 1335723 w 2218065"/>
                  <a:gd name="connsiteY198" fmla="*/ 739237 h 1655205"/>
                  <a:gd name="connsiteX199" fmla="*/ 1318902 w 2218065"/>
                  <a:gd name="connsiteY199" fmla="*/ 722416 h 1655205"/>
                  <a:gd name="connsiteX200" fmla="*/ 1295965 w 2218065"/>
                  <a:gd name="connsiteY200" fmla="*/ 717064 h 1655205"/>
                  <a:gd name="connsiteX201" fmla="*/ 1286790 w 2218065"/>
                  <a:gd name="connsiteY201" fmla="*/ 734650 h 1655205"/>
                  <a:gd name="connsiteX202" fmla="*/ 1276086 w 2218065"/>
                  <a:gd name="connsiteY202" fmla="*/ 753764 h 1655205"/>
                  <a:gd name="connsiteX203" fmla="*/ 1267676 w 2218065"/>
                  <a:gd name="connsiteY203" fmla="*/ 724710 h 1655205"/>
                  <a:gd name="connsiteX204" fmla="*/ 1270734 w 2218065"/>
                  <a:gd name="connsiteY204" fmla="*/ 714771 h 1655205"/>
                  <a:gd name="connsiteX205" fmla="*/ 1276850 w 2218065"/>
                  <a:gd name="connsiteY205" fmla="*/ 704831 h 1655205"/>
                  <a:gd name="connsiteX206" fmla="*/ 1251619 w 2218065"/>
                  <a:gd name="connsiteY206" fmla="*/ 694891 h 1655205"/>
                  <a:gd name="connsiteX207" fmla="*/ 1232505 w 2218065"/>
                  <a:gd name="connsiteY207" fmla="*/ 699479 h 1655205"/>
                  <a:gd name="connsiteX208" fmla="*/ 1233270 w 2218065"/>
                  <a:gd name="connsiteY208" fmla="*/ 678835 h 1655205"/>
                  <a:gd name="connsiteX209" fmla="*/ 1247797 w 2218065"/>
                  <a:gd name="connsiteY209" fmla="*/ 674248 h 1655205"/>
                  <a:gd name="connsiteX210" fmla="*/ 1232505 w 2218065"/>
                  <a:gd name="connsiteY210" fmla="*/ 658956 h 1655205"/>
                  <a:gd name="connsiteX211" fmla="*/ 1210332 w 2218065"/>
                  <a:gd name="connsiteY211" fmla="*/ 645958 h 1655205"/>
                  <a:gd name="connsiteX212" fmla="*/ 1211096 w 2218065"/>
                  <a:gd name="connsiteY212" fmla="*/ 624550 h 1655205"/>
                  <a:gd name="connsiteX213" fmla="*/ 1178984 w 2218065"/>
                  <a:gd name="connsiteY213" fmla="*/ 603142 h 1655205"/>
                  <a:gd name="connsiteX214" fmla="*/ 1172867 w 2218065"/>
                  <a:gd name="connsiteY214" fmla="*/ 592438 h 1655205"/>
                  <a:gd name="connsiteX215" fmla="*/ 1191218 w 2218065"/>
                  <a:gd name="connsiteY215" fmla="*/ 579440 h 1655205"/>
                  <a:gd name="connsiteX216" fmla="*/ 1195040 w 2218065"/>
                  <a:gd name="connsiteY216" fmla="*/ 564148 h 1655205"/>
                  <a:gd name="connsiteX217" fmla="*/ 1196569 w 2218065"/>
                  <a:gd name="connsiteY217" fmla="*/ 555738 h 1655205"/>
                  <a:gd name="connsiteX218" fmla="*/ 1235563 w 2218065"/>
                  <a:gd name="connsiteY218" fmla="*/ 558796 h 1655205"/>
                  <a:gd name="connsiteX219" fmla="*/ 1271499 w 2218065"/>
                  <a:gd name="connsiteY219" fmla="*/ 510627 h 1655205"/>
                  <a:gd name="connsiteX220" fmla="*/ 1245503 w 2218065"/>
                  <a:gd name="connsiteY220" fmla="*/ 499923 h 1655205"/>
                  <a:gd name="connsiteX221" fmla="*/ 1204215 w 2218065"/>
                  <a:gd name="connsiteY221" fmla="*/ 491513 h 1655205"/>
                  <a:gd name="connsiteX222" fmla="*/ 1152224 w 2218065"/>
                  <a:gd name="connsiteY222" fmla="*/ 499923 h 1655205"/>
                  <a:gd name="connsiteX223" fmla="*/ 1159105 w 2218065"/>
                  <a:gd name="connsiteY223" fmla="*/ 514450 h 1655205"/>
                  <a:gd name="connsiteX224" fmla="*/ 1143049 w 2218065"/>
                  <a:gd name="connsiteY224" fmla="*/ 512921 h 1655205"/>
                  <a:gd name="connsiteX225" fmla="*/ 1143049 w 2218065"/>
                  <a:gd name="connsiteY225" fmla="*/ 541211 h 1655205"/>
                  <a:gd name="connsiteX226" fmla="*/ 1152224 w 2218065"/>
                  <a:gd name="connsiteY226" fmla="*/ 567971 h 1655205"/>
                  <a:gd name="connsiteX227" fmla="*/ 1156811 w 2218065"/>
                  <a:gd name="connsiteY227" fmla="*/ 596260 h 1655205"/>
                  <a:gd name="connsiteX228" fmla="*/ 1141520 w 2218065"/>
                  <a:gd name="connsiteY228" fmla="*/ 610023 h 1655205"/>
                  <a:gd name="connsiteX229" fmla="*/ 1149166 w 2218065"/>
                  <a:gd name="connsiteY229" fmla="*/ 624550 h 1655205"/>
                  <a:gd name="connsiteX230" fmla="*/ 1128522 w 2218065"/>
                  <a:gd name="connsiteY230" fmla="*/ 622256 h 1655205"/>
                  <a:gd name="connsiteX231" fmla="*/ 1123170 w 2218065"/>
                  <a:gd name="connsiteY231" fmla="*/ 648252 h 1655205"/>
                  <a:gd name="connsiteX232" fmla="*/ 1127757 w 2218065"/>
                  <a:gd name="connsiteY232" fmla="*/ 659721 h 1655205"/>
                  <a:gd name="connsiteX233" fmla="*/ 1129286 w 2218065"/>
                  <a:gd name="connsiteY233" fmla="*/ 687246 h 1655205"/>
                  <a:gd name="connsiteX234" fmla="*/ 1179749 w 2218065"/>
                  <a:gd name="connsiteY234" fmla="*/ 704831 h 1655205"/>
                  <a:gd name="connsiteX235" fmla="*/ 1178984 w 2218065"/>
                  <a:gd name="connsiteY235" fmla="*/ 717064 h 1655205"/>
                  <a:gd name="connsiteX236" fmla="*/ 1171338 w 2218065"/>
                  <a:gd name="connsiteY236" fmla="*/ 736179 h 1655205"/>
                  <a:gd name="connsiteX237" fmla="*/ 1183572 w 2218065"/>
                  <a:gd name="connsiteY237" fmla="*/ 727768 h 1655205"/>
                  <a:gd name="connsiteX238" fmla="*/ 1194276 w 2218065"/>
                  <a:gd name="connsiteY238" fmla="*/ 741531 h 1655205"/>
                  <a:gd name="connsiteX239" fmla="*/ 1177455 w 2218065"/>
                  <a:gd name="connsiteY239" fmla="*/ 756058 h 1655205"/>
                  <a:gd name="connsiteX240" fmla="*/ 1152988 w 2218065"/>
                  <a:gd name="connsiteY240" fmla="*/ 765997 h 1655205"/>
                  <a:gd name="connsiteX241" fmla="*/ 1152988 w 2218065"/>
                  <a:gd name="connsiteY241" fmla="*/ 789699 h 1655205"/>
                  <a:gd name="connsiteX242" fmla="*/ 1139991 w 2218065"/>
                  <a:gd name="connsiteY242" fmla="*/ 798874 h 1655205"/>
                  <a:gd name="connsiteX243" fmla="*/ 1126993 w 2218065"/>
                  <a:gd name="connsiteY243" fmla="*/ 778995 h 1655205"/>
                  <a:gd name="connsiteX244" fmla="*/ 1130051 w 2218065"/>
                  <a:gd name="connsiteY244" fmla="*/ 759881 h 1655205"/>
                  <a:gd name="connsiteX245" fmla="*/ 1100997 w 2218065"/>
                  <a:gd name="connsiteY245" fmla="*/ 751470 h 1655205"/>
                  <a:gd name="connsiteX246" fmla="*/ 1119347 w 2218065"/>
                  <a:gd name="connsiteY246" fmla="*/ 748412 h 1655205"/>
                  <a:gd name="connsiteX247" fmla="*/ 1132345 w 2218065"/>
                  <a:gd name="connsiteY247" fmla="*/ 738473 h 1655205"/>
                  <a:gd name="connsiteX248" fmla="*/ 1161399 w 2218065"/>
                  <a:gd name="connsiteY248" fmla="*/ 736179 h 1655205"/>
                  <a:gd name="connsiteX249" fmla="*/ 1147636 w 2218065"/>
                  <a:gd name="connsiteY249" fmla="*/ 715535 h 1655205"/>
                  <a:gd name="connsiteX250" fmla="*/ 1127757 w 2218065"/>
                  <a:gd name="connsiteY250" fmla="*/ 714006 h 1655205"/>
                  <a:gd name="connsiteX251" fmla="*/ 1148401 w 2218065"/>
                  <a:gd name="connsiteY251" fmla="*/ 710183 h 1655205"/>
                  <a:gd name="connsiteX252" fmla="*/ 1133109 w 2218065"/>
                  <a:gd name="connsiteY252" fmla="*/ 701773 h 1655205"/>
                  <a:gd name="connsiteX253" fmla="*/ 1105584 w 2218065"/>
                  <a:gd name="connsiteY253" fmla="*/ 695656 h 1655205"/>
                  <a:gd name="connsiteX254" fmla="*/ 1076530 w 2218065"/>
                  <a:gd name="connsiteY254" fmla="*/ 701773 h 1655205"/>
                  <a:gd name="connsiteX255" fmla="*/ 1051299 w 2218065"/>
                  <a:gd name="connsiteY255" fmla="*/ 718593 h 1655205"/>
                  <a:gd name="connsiteX256" fmla="*/ 1073472 w 2218065"/>
                  <a:gd name="connsiteY256" fmla="*/ 730827 h 1655205"/>
                  <a:gd name="connsiteX257" fmla="*/ 1092586 w 2218065"/>
                  <a:gd name="connsiteY257" fmla="*/ 744589 h 1655205"/>
                  <a:gd name="connsiteX258" fmla="*/ 1081118 w 2218065"/>
                  <a:gd name="connsiteY258" fmla="*/ 750706 h 1655205"/>
                  <a:gd name="connsiteX259" fmla="*/ 1071178 w 2218065"/>
                  <a:gd name="connsiteY259" fmla="*/ 756823 h 1655205"/>
                  <a:gd name="connsiteX260" fmla="*/ 1069649 w 2218065"/>
                  <a:gd name="connsiteY260" fmla="*/ 772114 h 1655205"/>
                  <a:gd name="connsiteX261" fmla="*/ 1046712 w 2218065"/>
                  <a:gd name="connsiteY261" fmla="*/ 771350 h 1655205"/>
                  <a:gd name="connsiteX262" fmla="*/ 997778 w 2218065"/>
                  <a:gd name="connsiteY262" fmla="*/ 777466 h 1655205"/>
                  <a:gd name="connsiteX263" fmla="*/ 958785 w 2218065"/>
                  <a:gd name="connsiteY263" fmla="*/ 768291 h 1655205"/>
                  <a:gd name="connsiteX264" fmla="*/ 932024 w 2218065"/>
                  <a:gd name="connsiteY264" fmla="*/ 762175 h 1655205"/>
                  <a:gd name="connsiteX265" fmla="*/ 909852 w 2218065"/>
                  <a:gd name="connsiteY265" fmla="*/ 751470 h 1655205"/>
                  <a:gd name="connsiteX266" fmla="*/ 896854 w 2218065"/>
                  <a:gd name="connsiteY266" fmla="*/ 732356 h 1655205"/>
                  <a:gd name="connsiteX267" fmla="*/ 855566 w 2218065"/>
                  <a:gd name="connsiteY267" fmla="*/ 733885 h 1655205"/>
                  <a:gd name="connsiteX268" fmla="*/ 818866 w 2218065"/>
                  <a:gd name="connsiteY268" fmla="*/ 749177 h 1655205"/>
                  <a:gd name="connsiteX269" fmla="*/ 829571 w 2218065"/>
                  <a:gd name="connsiteY269" fmla="*/ 759116 h 1655205"/>
                  <a:gd name="connsiteX270" fmla="*/ 852508 w 2218065"/>
                  <a:gd name="connsiteY270" fmla="*/ 751470 h 1655205"/>
                  <a:gd name="connsiteX271" fmla="*/ 885385 w 2218065"/>
                  <a:gd name="connsiteY271" fmla="*/ 742295 h 1655205"/>
                  <a:gd name="connsiteX272" fmla="*/ 844098 w 2218065"/>
                  <a:gd name="connsiteY272" fmla="*/ 762939 h 1655205"/>
                  <a:gd name="connsiteX273" fmla="*/ 847156 w 2218065"/>
                  <a:gd name="connsiteY273" fmla="*/ 796581 h 1655205"/>
                  <a:gd name="connsiteX274" fmla="*/ 841039 w 2218065"/>
                  <a:gd name="connsiteY274" fmla="*/ 814931 h 1655205"/>
                  <a:gd name="connsiteX275" fmla="*/ 825748 w 2218065"/>
                  <a:gd name="connsiteY275" fmla="*/ 808814 h 1655205"/>
                  <a:gd name="connsiteX276" fmla="*/ 822689 w 2218065"/>
                  <a:gd name="connsiteY276" fmla="*/ 788935 h 1655205"/>
                  <a:gd name="connsiteX277" fmla="*/ 809691 w 2218065"/>
                  <a:gd name="connsiteY277" fmla="*/ 782054 h 1655205"/>
                  <a:gd name="connsiteX278" fmla="*/ 792871 w 2218065"/>
                  <a:gd name="connsiteY278" fmla="*/ 776702 h 1655205"/>
                  <a:gd name="connsiteX279" fmla="*/ 770698 w 2218065"/>
                  <a:gd name="connsiteY279" fmla="*/ 771350 h 1655205"/>
                  <a:gd name="connsiteX280" fmla="*/ 724823 w 2218065"/>
                  <a:gd name="connsiteY280" fmla="*/ 778995 h 1655205"/>
                  <a:gd name="connsiteX281" fmla="*/ 651423 w 2218065"/>
                  <a:gd name="connsiteY281" fmla="*/ 774408 h 1655205"/>
                  <a:gd name="connsiteX282" fmla="*/ 679713 w 2218065"/>
                  <a:gd name="connsiteY282" fmla="*/ 755293 h 1655205"/>
                  <a:gd name="connsiteX283" fmla="*/ 670538 w 2218065"/>
                  <a:gd name="connsiteY283" fmla="*/ 736943 h 1655205"/>
                  <a:gd name="connsiteX284" fmla="*/ 630015 w 2218065"/>
                  <a:gd name="connsiteY284" fmla="*/ 727004 h 1655205"/>
                  <a:gd name="connsiteX285" fmla="*/ 593315 w 2218065"/>
                  <a:gd name="connsiteY285" fmla="*/ 723946 h 1655205"/>
                  <a:gd name="connsiteX286" fmla="*/ 556615 w 2218065"/>
                  <a:gd name="connsiteY286" fmla="*/ 712477 h 1655205"/>
                  <a:gd name="connsiteX287" fmla="*/ 507682 w 2218065"/>
                  <a:gd name="connsiteY287" fmla="*/ 696421 h 1655205"/>
                  <a:gd name="connsiteX288" fmla="*/ 451103 w 2218065"/>
                  <a:gd name="connsiteY288" fmla="*/ 698714 h 1655205"/>
                  <a:gd name="connsiteX289" fmla="*/ 422049 w 2218065"/>
                  <a:gd name="connsiteY289" fmla="*/ 708654 h 1655205"/>
                  <a:gd name="connsiteX290" fmla="*/ 422813 w 2218065"/>
                  <a:gd name="connsiteY290" fmla="*/ 693362 h 1655205"/>
                  <a:gd name="connsiteX291" fmla="*/ 414403 w 2218065"/>
                  <a:gd name="connsiteY291" fmla="*/ 674248 h 1655205"/>
                  <a:gd name="connsiteX292" fmla="*/ 380761 w 2218065"/>
                  <a:gd name="connsiteY292" fmla="*/ 708654 h 1655205"/>
                  <a:gd name="connsiteX293" fmla="*/ 343297 w 2218065"/>
                  <a:gd name="connsiteY293" fmla="*/ 660485 h 1655205"/>
                  <a:gd name="connsiteX294" fmla="*/ 328005 w 2218065"/>
                  <a:gd name="connsiteY294" fmla="*/ 665073 h 1655205"/>
                  <a:gd name="connsiteX295" fmla="*/ 318830 w 2218065"/>
                  <a:gd name="connsiteY295" fmla="*/ 678835 h 1655205"/>
                  <a:gd name="connsiteX296" fmla="*/ 300480 w 2218065"/>
                  <a:gd name="connsiteY296" fmla="*/ 694127 h 1655205"/>
                  <a:gd name="connsiteX297" fmla="*/ 276014 w 2218065"/>
                  <a:gd name="connsiteY297" fmla="*/ 697950 h 1655205"/>
                  <a:gd name="connsiteX298" fmla="*/ 252312 w 2218065"/>
                  <a:gd name="connsiteY298" fmla="*/ 705596 h 1655205"/>
                  <a:gd name="connsiteX299" fmla="*/ 213318 w 2218065"/>
                  <a:gd name="connsiteY299" fmla="*/ 726239 h 1655205"/>
                  <a:gd name="connsiteX300" fmla="*/ 196497 w 2218065"/>
                  <a:gd name="connsiteY300" fmla="*/ 736943 h 1655205"/>
                  <a:gd name="connsiteX301" fmla="*/ 202614 w 2218065"/>
                  <a:gd name="connsiteY301" fmla="*/ 723181 h 1655205"/>
                  <a:gd name="connsiteX302" fmla="*/ 250783 w 2218065"/>
                  <a:gd name="connsiteY302" fmla="*/ 696421 h 1655205"/>
                  <a:gd name="connsiteX303" fmla="*/ 289776 w 2218065"/>
                  <a:gd name="connsiteY303" fmla="*/ 678071 h 1655205"/>
                  <a:gd name="connsiteX304" fmla="*/ 268368 w 2218065"/>
                  <a:gd name="connsiteY304" fmla="*/ 675012 h 1655205"/>
                  <a:gd name="connsiteX305" fmla="*/ 229374 w 2218065"/>
                  <a:gd name="connsiteY305" fmla="*/ 689539 h 1655205"/>
                  <a:gd name="connsiteX306" fmla="*/ 201849 w 2218065"/>
                  <a:gd name="connsiteY306" fmla="*/ 702537 h 1655205"/>
                  <a:gd name="connsiteX307" fmla="*/ 184264 w 2218065"/>
                  <a:gd name="connsiteY307" fmla="*/ 707125 h 1655205"/>
                  <a:gd name="connsiteX308" fmla="*/ 178912 w 2218065"/>
                  <a:gd name="connsiteY308" fmla="*/ 703302 h 1655205"/>
                  <a:gd name="connsiteX309" fmla="*/ 165914 w 2218065"/>
                  <a:gd name="connsiteY309" fmla="*/ 697950 h 1655205"/>
                  <a:gd name="connsiteX310" fmla="*/ 149093 w 2218065"/>
                  <a:gd name="connsiteY310" fmla="*/ 706360 h 1655205"/>
                  <a:gd name="connsiteX311" fmla="*/ 131508 w 2218065"/>
                  <a:gd name="connsiteY311" fmla="*/ 721652 h 1655205"/>
                  <a:gd name="connsiteX312" fmla="*/ 141448 w 2218065"/>
                  <a:gd name="connsiteY312" fmla="*/ 735414 h 1655205"/>
                  <a:gd name="connsiteX313" fmla="*/ 103983 w 2218065"/>
                  <a:gd name="connsiteY313" fmla="*/ 725475 h 1655205"/>
                  <a:gd name="connsiteX314" fmla="*/ 45875 w 2218065"/>
                  <a:gd name="connsiteY314" fmla="*/ 699479 h 1655205"/>
                  <a:gd name="connsiteX315" fmla="*/ 0 w 2218065"/>
                  <a:gd name="connsiteY315" fmla="*/ 695656 h 1655205"/>
                  <a:gd name="connsiteX316" fmla="*/ 0 w 2218065"/>
                  <a:gd name="connsiteY316" fmla="*/ 1067243 h 1655205"/>
                  <a:gd name="connsiteX317" fmla="*/ 12998 w 2218065"/>
                  <a:gd name="connsiteY317" fmla="*/ 1069536 h 1655205"/>
                  <a:gd name="connsiteX318" fmla="*/ 35935 w 2218065"/>
                  <a:gd name="connsiteY318" fmla="*/ 1064949 h 1655205"/>
                  <a:gd name="connsiteX319" fmla="*/ 52756 w 2218065"/>
                  <a:gd name="connsiteY319" fmla="*/ 1077182 h 1655205"/>
                  <a:gd name="connsiteX320" fmla="*/ 77987 w 2218065"/>
                  <a:gd name="connsiteY320" fmla="*/ 1101649 h 1655205"/>
                  <a:gd name="connsiteX321" fmla="*/ 97102 w 2218065"/>
                  <a:gd name="connsiteY321" fmla="*/ 1113882 h 1655205"/>
                  <a:gd name="connsiteX322" fmla="*/ 120039 w 2218065"/>
                  <a:gd name="connsiteY322" fmla="*/ 1096297 h 1655205"/>
                  <a:gd name="connsiteX323" fmla="*/ 153681 w 2218065"/>
                  <a:gd name="connsiteY323" fmla="*/ 1097826 h 1655205"/>
                  <a:gd name="connsiteX324" fmla="*/ 207202 w 2218065"/>
                  <a:gd name="connsiteY324" fmla="*/ 1157463 h 1655205"/>
                  <a:gd name="connsiteX325" fmla="*/ 251547 w 2218065"/>
                  <a:gd name="connsiteY325" fmla="*/ 1208690 h 1655205"/>
                  <a:gd name="connsiteX326" fmla="*/ 275249 w 2218065"/>
                  <a:gd name="connsiteY326" fmla="*/ 1234686 h 1655205"/>
                  <a:gd name="connsiteX327" fmla="*/ 280601 w 2218065"/>
                  <a:gd name="connsiteY327" fmla="*/ 1256859 h 1655205"/>
                  <a:gd name="connsiteX328" fmla="*/ 263780 w 2218065"/>
                  <a:gd name="connsiteY328" fmla="*/ 1268327 h 1655205"/>
                  <a:gd name="connsiteX329" fmla="*/ 274485 w 2218065"/>
                  <a:gd name="connsiteY329" fmla="*/ 1280561 h 1655205"/>
                  <a:gd name="connsiteX330" fmla="*/ 267603 w 2218065"/>
                  <a:gd name="connsiteY330" fmla="*/ 1290500 h 1655205"/>
                  <a:gd name="connsiteX331" fmla="*/ 272191 w 2218065"/>
                  <a:gd name="connsiteY331" fmla="*/ 1308850 h 1655205"/>
                  <a:gd name="connsiteX332" fmla="*/ 293599 w 2218065"/>
                  <a:gd name="connsiteY332" fmla="*/ 1308086 h 1655205"/>
                  <a:gd name="connsiteX333" fmla="*/ 298951 w 2218065"/>
                  <a:gd name="connsiteY333" fmla="*/ 1321848 h 1655205"/>
                  <a:gd name="connsiteX334" fmla="*/ 309655 w 2218065"/>
                  <a:gd name="connsiteY334" fmla="*/ 1330258 h 1655205"/>
                  <a:gd name="connsiteX335" fmla="*/ 330299 w 2218065"/>
                  <a:gd name="connsiteY335" fmla="*/ 1342492 h 1655205"/>
                  <a:gd name="connsiteX336" fmla="*/ 331828 w 2218065"/>
                  <a:gd name="connsiteY336" fmla="*/ 1353196 h 1655205"/>
                  <a:gd name="connsiteX337" fmla="*/ 331064 w 2218065"/>
                  <a:gd name="connsiteY337" fmla="*/ 1367723 h 1655205"/>
                  <a:gd name="connsiteX338" fmla="*/ 336416 w 2218065"/>
                  <a:gd name="connsiteY338" fmla="*/ 1380721 h 1655205"/>
                  <a:gd name="connsiteX339" fmla="*/ 363176 w 2218065"/>
                  <a:gd name="connsiteY339" fmla="*/ 1390660 h 1655205"/>
                  <a:gd name="connsiteX340" fmla="*/ 379997 w 2218065"/>
                  <a:gd name="connsiteY340" fmla="*/ 1400600 h 1655205"/>
                  <a:gd name="connsiteX341" fmla="*/ 401405 w 2218065"/>
                  <a:gd name="connsiteY341" fmla="*/ 1406717 h 1655205"/>
                  <a:gd name="connsiteX342" fmla="*/ 410580 w 2218065"/>
                  <a:gd name="connsiteY342" fmla="*/ 1421244 h 1655205"/>
                  <a:gd name="connsiteX343" fmla="*/ 429695 w 2218065"/>
                  <a:gd name="connsiteY343" fmla="*/ 1424302 h 1655205"/>
                  <a:gd name="connsiteX344" fmla="*/ 444986 w 2218065"/>
                  <a:gd name="connsiteY344" fmla="*/ 1431183 h 1655205"/>
                  <a:gd name="connsiteX345" fmla="*/ 464101 w 2218065"/>
                  <a:gd name="connsiteY345" fmla="*/ 1454121 h 1655205"/>
                  <a:gd name="connsiteX346" fmla="*/ 1152224 w 2218065"/>
                  <a:gd name="connsiteY346" fmla="*/ 1450298 h 1655205"/>
                  <a:gd name="connsiteX347" fmla="*/ 1160634 w 2218065"/>
                  <a:gd name="connsiteY347" fmla="*/ 1439594 h 1655205"/>
                  <a:gd name="connsiteX348" fmla="*/ 1171338 w 2218065"/>
                  <a:gd name="connsiteY348" fmla="*/ 1457944 h 1655205"/>
                  <a:gd name="connsiteX349" fmla="*/ 1192747 w 2218065"/>
                  <a:gd name="connsiteY349" fmla="*/ 1464825 h 1655205"/>
                  <a:gd name="connsiteX350" fmla="*/ 1215684 w 2218065"/>
                  <a:gd name="connsiteY350" fmla="*/ 1465589 h 1655205"/>
                  <a:gd name="connsiteX351" fmla="*/ 1236328 w 2218065"/>
                  <a:gd name="connsiteY351" fmla="*/ 1473235 h 1655205"/>
                  <a:gd name="connsiteX352" fmla="*/ 1257736 w 2218065"/>
                  <a:gd name="connsiteY352" fmla="*/ 1477058 h 1655205"/>
                  <a:gd name="connsiteX353" fmla="*/ 1293671 w 2218065"/>
                  <a:gd name="connsiteY353" fmla="*/ 1481646 h 1655205"/>
                  <a:gd name="connsiteX354" fmla="*/ 1326548 w 2218065"/>
                  <a:gd name="connsiteY354" fmla="*/ 1451827 h 1655205"/>
                  <a:gd name="connsiteX355" fmla="*/ 1380069 w 2218065"/>
                  <a:gd name="connsiteY355" fmla="*/ 1473235 h 1655205"/>
                  <a:gd name="connsiteX356" fmla="*/ 1406829 w 2218065"/>
                  <a:gd name="connsiteY356" fmla="*/ 1491585 h 1655205"/>
                  <a:gd name="connsiteX357" fmla="*/ 1420592 w 2218065"/>
                  <a:gd name="connsiteY357" fmla="*/ 1525227 h 1655205"/>
                  <a:gd name="connsiteX358" fmla="*/ 1435119 w 2218065"/>
                  <a:gd name="connsiteY358" fmla="*/ 1535166 h 1655205"/>
                  <a:gd name="connsiteX359" fmla="*/ 1473348 w 2218065"/>
                  <a:gd name="connsiteY359" fmla="*/ 1539754 h 1655205"/>
                  <a:gd name="connsiteX360" fmla="*/ 1519987 w 2218065"/>
                  <a:gd name="connsiteY360" fmla="*/ 1551222 h 1655205"/>
                  <a:gd name="connsiteX361" fmla="*/ 1529162 w 2218065"/>
                  <a:gd name="connsiteY361" fmla="*/ 1584864 h 1655205"/>
                  <a:gd name="connsiteX362" fmla="*/ 1497050 w 2218065"/>
                  <a:gd name="connsiteY362" fmla="*/ 1577218 h 1655205"/>
                  <a:gd name="connsiteX363" fmla="*/ 1489404 w 2218065"/>
                  <a:gd name="connsiteY363" fmla="*/ 1598626 h 1655205"/>
                  <a:gd name="connsiteX364" fmla="*/ 1471819 w 2218065"/>
                  <a:gd name="connsiteY364" fmla="*/ 1636091 h 1655205"/>
                  <a:gd name="connsiteX365" fmla="*/ 1471054 w 2218065"/>
                  <a:gd name="connsiteY365" fmla="*/ 1636091 h 1655205"/>
                  <a:gd name="connsiteX366" fmla="*/ 1474877 w 2218065"/>
                  <a:gd name="connsiteY366" fmla="*/ 1655205 h 1655205"/>
                  <a:gd name="connsiteX367" fmla="*/ 1505460 w 2218065"/>
                  <a:gd name="connsiteY367" fmla="*/ 1639914 h 1655205"/>
                  <a:gd name="connsiteX368" fmla="*/ 1537573 w 2218065"/>
                  <a:gd name="connsiteY368" fmla="*/ 1642972 h 1655205"/>
                  <a:gd name="connsiteX369" fmla="*/ 1552864 w 2218065"/>
                  <a:gd name="connsiteY369" fmla="*/ 1637620 h 1655205"/>
                  <a:gd name="connsiteX370" fmla="*/ 1552864 w 2218065"/>
                  <a:gd name="connsiteY370" fmla="*/ 1639914 h 1655205"/>
                  <a:gd name="connsiteX371" fmla="*/ 1560510 w 2218065"/>
                  <a:gd name="connsiteY371" fmla="*/ 1633797 h 1655205"/>
                  <a:gd name="connsiteX372" fmla="*/ 1558981 w 2218065"/>
                  <a:gd name="connsiteY372" fmla="*/ 1623858 h 1655205"/>
                  <a:gd name="connsiteX373" fmla="*/ 1541396 w 2218065"/>
                  <a:gd name="connsiteY373" fmla="*/ 1618506 h 1655205"/>
                  <a:gd name="connsiteX374" fmla="*/ 1592623 w 2218065"/>
                  <a:gd name="connsiteY374" fmla="*/ 1599391 h 1655205"/>
                  <a:gd name="connsiteX375" fmla="*/ 1627029 w 2218065"/>
                  <a:gd name="connsiteY375" fmla="*/ 1597097 h 1655205"/>
                  <a:gd name="connsiteX376" fmla="*/ 1660670 w 2218065"/>
                  <a:gd name="connsiteY376" fmla="*/ 1572631 h 1655205"/>
                  <a:gd name="connsiteX377" fmla="*/ 1746303 w 2218065"/>
                  <a:gd name="connsiteY377" fmla="*/ 1571866 h 1655205"/>
                  <a:gd name="connsiteX378" fmla="*/ 1777651 w 2218065"/>
                  <a:gd name="connsiteY378" fmla="*/ 1540518 h 1655205"/>
                  <a:gd name="connsiteX379" fmla="*/ 1809764 w 2218065"/>
                  <a:gd name="connsiteY379" fmla="*/ 1497702 h 1655205"/>
                  <a:gd name="connsiteX380" fmla="*/ 1842641 w 2218065"/>
                  <a:gd name="connsiteY380" fmla="*/ 1506877 h 1655205"/>
                  <a:gd name="connsiteX381" fmla="*/ 1864049 w 2218065"/>
                  <a:gd name="connsiteY381" fmla="*/ 1574160 h 1655205"/>
                  <a:gd name="connsiteX382" fmla="*/ 1890045 w 2218065"/>
                  <a:gd name="connsiteY382" fmla="*/ 1563456 h 1655205"/>
                  <a:gd name="connsiteX383" fmla="*/ 1919099 w 2218065"/>
                  <a:gd name="connsiteY383" fmla="*/ 1542812 h 1655205"/>
                  <a:gd name="connsiteX384" fmla="*/ 1920628 w 2218065"/>
                  <a:gd name="connsiteY384" fmla="*/ 1552752 h 1655205"/>
                  <a:gd name="connsiteX385" fmla="*/ 1943565 w 2218065"/>
                  <a:gd name="connsiteY385" fmla="*/ 1561162 h 1655205"/>
                  <a:gd name="connsiteX386" fmla="*/ 1924451 w 2218065"/>
                  <a:gd name="connsiteY386" fmla="*/ 1565749 h 1655205"/>
                  <a:gd name="connsiteX387" fmla="*/ 1892338 w 2218065"/>
                  <a:gd name="connsiteY387" fmla="*/ 1581806 h 1655205"/>
                  <a:gd name="connsiteX388" fmla="*/ 1889280 w 2218065"/>
                  <a:gd name="connsiteY388" fmla="*/ 1608566 h 1655205"/>
                  <a:gd name="connsiteX389" fmla="*/ 1922157 w 2218065"/>
                  <a:gd name="connsiteY389" fmla="*/ 1602449 h 1655205"/>
                  <a:gd name="connsiteX390" fmla="*/ 1945859 w 2218065"/>
                  <a:gd name="connsiteY390" fmla="*/ 1582570 h 1655205"/>
                  <a:gd name="connsiteX391" fmla="*/ 2003203 w 2218065"/>
                  <a:gd name="connsiteY391" fmla="*/ 1567279 h 1655205"/>
                  <a:gd name="connsiteX392" fmla="*/ 2008555 w 2218065"/>
                  <a:gd name="connsiteY392" fmla="*/ 1555045 h 1655205"/>
                  <a:gd name="connsiteX393" fmla="*/ 2041432 w 2218065"/>
                  <a:gd name="connsiteY393" fmla="*/ 1543577 h 1655205"/>
                  <a:gd name="connsiteX394" fmla="*/ 2027669 w 2218065"/>
                  <a:gd name="connsiteY394" fmla="*/ 1537460 h 1655205"/>
                  <a:gd name="connsiteX395" fmla="*/ 203379 w 2218065"/>
                  <a:gd name="connsiteY395" fmla="*/ 1292029 h 1655205"/>
                  <a:gd name="connsiteX396" fmla="*/ 241608 w 2218065"/>
                  <a:gd name="connsiteY396" fmla="*/ 1345550 h 1655205"/>
                  <a:gd name="connsiteX397" fmla="*/ 230139 w 2218065"/>
                  <a:gd name="connsiteY397" fmla="*/ 1308086 h 1655205"/>
                  <a:gd name="connsiteX398" fmla="*/ 203379 w 2218065"/>
                  <a:gd name="connsiteY398" fmla="*/ 1292029 h 1655205"/>
                  <a:gd name="connsiteX399" fmla="*/ 2205052 w 2218065"/>
                  <a:gd name="connsiteY399" fmla="*/ 1490056 h 1655205"/>
                  <a:gd name="connsiteX400" fmla="*/ 2203523 w 2218065"/>
                  <a:gd name="connsiteY400" fmla="*/ 1477058 h 1655205"/>
                  <a:gd name="connsiteX401" fmla="*/ 2192819 w 2218065"/>
                  <a:gd name="connsiteY401" fmla="*/ 1471706 h 1655205"/>
                  <a:gd name="connsiteX402" fmla="*/ 2194348 w 2218065"/>
                  <a:gd name="connsiteY402" fmla="*/ 1448004 h 1655205"/>
                  <a:gd name="connsiteX403" fmla="*/ 2174469 w 2218065"/>
                  <a:gd name="connsiteY403" fmla="*/ 1442652 h 1655205"/>
                  <a:gd name="connsiteX404" fmla="*/ 2152296 w 2218065"/>
                  <a:gd name="connsiteY404" fmla="*/ 1438064 h 1655205"/>
                  <a:gd name="connsiteX405" fmla="*/ 2141592 w 2218065"/>
                  <a:gd name="connsiteY405" fmla="*/ 1423537 h 1655205"/>
                  <a:gd name="connsiteX406" fmla="*/ 2122477 w 2218065"/>
                  <a:gd name="connsiteY406" fmla="*/ 1424302 h 1655205"/>
                  <a:gd name="connsiteX407" fmla="*/ 2124771 w 2218065"/>
                  <a:gd name="connsiteY407" fmla="*/ 1406717 h 1655205"/>
                  <a:gd name="connsiteX408" fmla="*/ 2142356 w 2218065"/>
                  <a:gd name="connsiteY408" fmla="*/ 1379192 h 1655205"/>
                  <a:gd name="connsiteX409" fmla="*/ 2130888 w 2218065"/>
                  <a:gd name="connsiteY409" fmla="*/ 1371546 h 1655205"/>
                  <a:gd name="connsiteX410" fmla="*/ 2090365 w 2218065"/>
                  <a:gd name="connsiteY410" fmla="*/ 1425831 h 1655205"/>
                  <a:gd name="connsiteX411" fmla="*/ 2079661 w 2218065"/>
                  <a:gd name="connsiteY411" fmla="*/ 1448768 h 1655205"/>
                  <a:gd name="connsiteX412" fmla="*/ 2065898 w 2218065"/>
                  <a:gd name="connsiteY412" fmla="*/ 1463296 h 1655205"/>
                  <a:gd name="connsiteX413" fmla="*/ 2058252 w 2218065"/>
                  <a:gd name="connsiteY413" fmla="*/ 1492350 h 1655205"/>
                  <a:gd name="connsiteX414" fmla="*/ 2096482 w 2218065"/>
                  <a:gd name="connsiteY414" fmla="*/ 1491585 h 1655205"/>
                  <a:gd name="connsiteX415" fmla="*/ 2131652 w 2218065"/>
                  <a:gd name="connsiteY415" fmla="*/ 1485468 h 1655205"/>
                  <a:gd name="connsiteX416" fmla="*/ 2154590 w 2218065"/>
                  <a:gd name="connsiteY416" fmla="*/ 1491585 h 1655205"/>
                  <a:gd name="connsiteX417" fmla="*/ 2148473 w 2218065"/>
                  <a:gd name="connsiteY417" fmla="*/ 1509170 h 1655205"/>
                  <a:gd name="connsiteX418" fmla="*/ 2169881 w 2218065"/>
                  <a:gd name="connsiteY418" fmla="*/ 1500760 h 1655205"/>
                  <a:gd name="connsiteX419" fmla="*/ 2185173 w 2218065"/>
                  <a:gd name="connsiteY419" fmla="*/ 1507641 h 1655205"/>
                  <a:gd name="connsiteX420" fmla="*/ 2216521 w 2218065"/>
                  <a:gd name="connsiteY420" fmla="*/ 1510700 h 1655205"/>
                  <a:gd name="connsiteX421" fmla="*/ 2205052 w 2218065"/>
                  <a:gd name="connsiteY421" fmla="*/ 1490056 h 1655205"/>
                  <a:gd name="connsiteX422" fmla="*/ 1923686 w 2218065"/>
                  <a:gd name="connsiteY422" fmla="*/ 1425831 h 1655205"/>
                  <a:gd name="connsiteX423" fmla="*/ 1992498 w 2218065"/>
                  <a:gd name="connsiteY423" fmla="*/ 1448768 h 1655205"/>
                  <a:gd name="connsiteX424" fmla="*/ 1923686 w 2218065"/>
                  <a:gd name="connsiteY424" fmla="*/ 1425831 h 1655205"/>
                  <a:gd name="connsiteX425" fmla="*/ 1508519 w 2218065"/>
                  <a:gd name="connsiteY425" fmla="*/ 509863 h 1655205"/>
                  <a:gd name="connsiteX426" fmla="*/ 1523810 w 2218065"/>
                  <a:gd name="connsiteY426" fmla="*/ 539681 h 1655205"/>
                  <a:gd name="connsiteX427" fmla="*/ 1561275 w 2218065"/>
                  <a:gd name="connsiteY427" fmla="*/ 551150 h 1655205"/>
                  <a:gd name="connsiteX428" fmla="*/ 1620912 w 2218065"/>
                  <a:gd name="connsiteY428" fmla="*/ 541211 h 1655205"/>
                  <a:gd name="connsiteX429" fmla="*/ 1557452 w 2218065"/>
                  <a:gd name="connsiteY429" fmla="*/ 511392 h 1655205"/>
                  <a:gd name="connsiteX430" fmla="*/ 1508519 w 2218065"/>
                  <a:gd name="connsiteY430" fmla="*/ 509863 h 1655205"/>
                  <a:gd name="connsiteX431" fmla="*/ 1646908 w 2218065"/>
                  <a:gd name="connsiteY431" fmla="*/ 789699 h 1655205"/>
                  <a:gd name="connsiteX432" fmla="*/ 1649966 w 2218065"/>
                  <a:gd name="connsiteY432" fmla="*/ 757587 h 1655205"/>
                  <a:gd name="connsiteX433" fmla="*/ 1617854 w 2218065"/>
                  <a:gd name="connsiteY433" fmla="*/ 749941 h 1655205"/>
                  <a:gd name="connsiteX434" fmla="*/ 1595681 w 2218065"/>
                  <a:gd name="connsiteY434" fmla="*/ 787406 h 1655205"/>
                  <a:gd name="connsiteX435" fmla="*/ 1646908 w 2218065"/>
                  <a:gd name="connsiteY435" fmla="*/ 789699 h 1655205"/>
                  <a:gd name="connsiteX436" fmla="*/ 1880870 w 2218065"/>
                  <a:gd name="connsiteY436" fmla="*/ 841691 h 1655205"/>
                  <a:gd name="connsiteX437" fmla="*/ 1917570 w 2218065"/>
                  <a:gd name="connsiteY437" fmla="*/ 876097 h 1655205"/>
                  <a:gd name="connsiteX438" fmla="*/ 1944330 w 2218065"/>
                  <a:gd name="connsiteY438" fmla="*/ 869981 h 1655205"/>
                  <a:gd name="connsiteX439" fmla="*/ 1969561 w 2218065"/>
                  <a:gd name="connsiteY439" fmla="*/ 856218 h 1655205"/>
                  <a:gd name="connsiteX440" fmla="*/ 2001674 w 2218065"/>
                  <a:gd name="connsiteY440" fmla="*/ 824870 h 1655205"/>
                  <a:gd name="connsiteX441" fmla="*/ 1972619 w 2218065"/>
                  <a:gd name="connsiteY441" fmla="*/ 807285 h 1655205"/>
                  <a:gd name="connsiteX442" fmla="*/ 1951211 w 2218065"/>
                  <a:gd name="connsiteY442" fmla="*/ 788935 h 1655205"/>
                  <a:gd name="connsiteX443" fmla="*/ 1906865 w 2218065"/>
                  <a:gd name="connsiteY443" fmla="*/ 765997 h 1655205"/>
                  <a:gd name="connsiteX444" fmla="*/ 1862520 w 2218065"/>
                  <a:gd name="connsiteY444" fmla="*/ 750706 h 1655205"/>
                  <a:gd name="connsiteX445" fmla="*/ 1829643 w 2218065"/>
                  <a:gd name="connsiteY445" fmla="*/ 723946 h 1655205"/>
                  <a:gd name="connsiteX446" fmla="*/ 1864049 w 2218065"/>
                  <a:gd name="connsiteY446" fmla="*/ 716300 h 1655205"/>
                  <a:gd name="connsiteX447" fmla="*/ 1834995 w 2218065"/>
                  <a:gd name="connsiteY447" fmla="*/ 702537 h 1655205"/>
                  <a:gd name="connsiteX448" fmla="*/ 1849522 w 2218065"/>
                  <a:gd name="connsiteY448" fmla="*/ 691833 h 1655205"/>
                  <a:gd name="connsiteX449" fmla="*/ 1836524 w 2218065"/>
                  <a:gd name="connsiteY449" fmla="*/ 671189 h 1655205"/>
                  <a:gd name="connsiteX450" fmla="*/ 1818938 w 2218065"/>
                  <a:gd name="connsiteY450" fmla="*/ 679600 h 1655205"/>
                  <a:gd name="connsiteX451" fmla="*/ 1823526 w 2218065"/>
                  <a:gd name="connsiteY451" fmla="*/ 660485 h 1655205"/>
                  <a:gd name="connsiteX452" fmla="*/ 1784532 w 2218065"/>
                  <a:gd name="connsiteY452" fmla="*/ 649017 h 1655205"/>
                  <a:gd name="connsiteX453" fmla="*/ 1766947 w 2218065"/>
                  <a:gd name="connsiteY453" fmla="*/ 637548 h 1655205"/>
                  <a:gd name="connsiteX454" fmla="*/ 1734835 w 2218065"/>
                  <a:gd name="connsiteY454" fmla="*/ 643664 h 1655205"/>
                  <a:gd name="connsiteX455" fmla="*/ 1725660 w 2218065"/>
                  <a:gd name="connsiteY455" fmla="*/ 636019 h 1655205"/>
                  <a:gd name="connsiteX456" fmla="*/ 1747068 w 2218065"/>
                  <a:gd name="connsiteY456" fmla="*/ 616904 h 1655205"/>
                  <a:gd name="connsiteX457" fmla="*/ 1709603 w 2218065"/>
                  <a:gd name="connsiteY457" fmla="*/ 617669 h 1655205"/>
                  <a:gd name="connsiteX458" fmla="*/ 1680549 w 2218065"/>
                  <a:gd name="connsiteY458" fmla="*/ 594731 h 1655205"/>
                  <a:gd name="connsiteX459" fmla="*/ 1649202 w 2218065"/>
                  <a:gd name="connsiteY459" fmla="*/ 577146 h 1655205"/>
                  <a:gd name="connsiteX460" fmla="*/ 1595681 w 2218065"/>
                  <a:gd name="connsiteY460" fmla="*/ 556502 h 1655205"/>
                  <a:gd name="connsiteX461" fmla="*/ 1568156 w 2218065"/>
                  <a:gd name="connsiteY461" fmla="*/ 577146 h 1655205"/>
                  <a:gd name="connsiteX462" fmla="*/ 1552864 w 2218065"/>
                  <a:gd name="connsiteY462" fmla="*/ 571794 h 1655205"/>
                  <a:gd name="connsiteX463" fmla="*/ 1511577 w 2218065"/>
                  <a:gd name="connsiteY463" fmla="*/ 584792 h 1655205"/>
                  <a:gd name="connsiteX464" fmla="*/ 1512342 w 2218065"/>
                  <a:gd name="connsiteY464" fmla="*/ 544269 h 1655205"/>
                  <a:gd name="connsiteX465" fmla="*/ 1494756 w 2218065"/>
                  <a:gd name="connsiteY465" fmla="*/ 515215 h 1655205"/>
                  <a:gd name="connsiteX466" fmla="*/ 1445823 w 2218065"/>
                  <a:gd name="connsiteY466" fmla="*/ 515215 h 1655205"/>
                  <a:gd name="connsiteX467" fmla="*/ 1392302 w 2218065"/>
                  <a:gd name="connsiteY467" fmla="*/ 535859 h 1655205"/>
                  <a:gd name="connsiteX468" fmla="*/ 1399948 w 2218065"/>
                  <a:gd name="connsiteY468" fmla="*/ 571029 h 1655205"/>
                  <a:gd name="connsiteX469" fmla="*/ 1386950 w 2218065"/>
                  <a:gd name="connsiteY469" fmla="*/ 593967 h 1655205"/>
                  <a:gd name="connsiteX470" fmla="*/ 1413710 w 2218065"/>
                  <a:gd name="connsiteY470" fmla="*/ 612317 h 1655205"/>
                  <a:gd name="connsiteX471" fmla="*/ 1371659 w 2218065"/>
                  <a:gd name="connsiteY471" fmla="*/ 596260 h 1655205"/>
                  <a:gd name="connsiteX472" fmla="*/ 1366307 w 2218065"/>
                  <a:gd name="connsiteY472" fmla="*/ 564913 h 1655205"/>
                  <a:gd name="connsiteX473" fmla="*/ 1379304 w 2218065"/>
                  <a:gd name="connsiteY473" fmla="*/ 530506 h 1655205"/>
                  <a:gd name="connsiteX474" fmla="*/ 1404536 w 2218065"/>
                  <a:gd name="connsiteY474" fmla="*/ 509098 h 1655205"/>
                  <a:gd name="connsiteX475" fmla="*/ 1305905 w 2218065"/>
                  <a:gd name="connsiteY475" fmla="*/ 532800 h 1655205"/>
                  <a:gd name="connsiteX476" fmla="*/ 1282967 w 2218065"/>
                  <a:gd name="connsiteY476" fmla="*/ 616904 h 1655205"/>
                  <a:gd name="connsiteX477" fmla="*/ 1336488 w 2218065"/>
                  <a:gd name="connsiteY477" fmla="*/ 626844 h 1655205"/>
                  <a:gd name="connsiteX478" fmla="*/ 1331136 w 2218065"/>
                  <a:gd name="connsiteY478" fmla="*/ 637548 h 1655205"/>
                  <a:gd name="connsiteX479" fmla="*/ 1293671 w 2218065"/>
                  <a:gd name="connsiteY479" fmla="*/ 640606 h 1655205"/>
                  <a:gd name="connsiteX480" fmla="*/ 1342605 w 2218065"/>
                  <a:gd name="connsiteY480" fmla="*/ 664308 h 1655205"/>
                  <a:gd name="connsiteX481" fmla="*/ 1367836 w 2218065"/>
                  <a:gd name="connsiteY481" fmla="*/ 669660 h 1655205"/>
                  <a:gd name="connsiteX482" fmla="*/ 1417533 w 2218065"/>
                  <a:gd name="connsiteY482" fmla="*/ 677306 h 1655205"/>
                  <a:gd name="connsiteX483" fmla="*/ 1472583 w 2218065"/>
                  <a:gd name="connsiteY483" fmla="*/ 687246 h 1655205"/>
                  <a:gd name="connsiteX484" fmla="*/ 1497814 w 2218065"/>
                  <a:gd name="connsiteY484" fmla="*/ 676541 h 1655205"/>
                  <a:gd name="connsiteX485" fmla="*/ 1554394 w 2218065"/>
                  <a:gd name="connsiteY485" fmla="*/ 684187 h 1655205"/>
                  <a:gd name="connsiteX486" fmla="*/ 1551335 w 2218065"/>
                  <a:gd name="connsiteY486" fmla="*/ 668896 h 1655205"/>
                  <a:gd name="connsiteX487" fmla="*/ 1556687 w 2218065"/>
                  <a:gd name="connsiteY487" fmla="*/ 657427 h 1655205"/>
                  <a:gd name="connsiteX488" fmla="*/ 1586506 w 2218065"/>
                  <a:gd name="connsiteY488" fmla="*/ 675777 h 1655205"/>
                  <a:gd name="connsiteX489" fmla="*/ 1599504 w 2218065"/>
                  <a:gd name="connsiteY489" fmla="*/ 687246 h 1655205"/>
                  <a:gd name="connsiteX490" fmla="*/ 1636968 w 2218065"/>
                  <a:gd name="connsiteY490" fmla="*/ 711712 h 1655205"/>
                  <a:gd name="connsiteX491" fmla="*/ 1612502 w 2218065"/>
                  <a:gd name="connsiteY491" fmla="*/ 732356 h 1655205"/>
                  <a:gd name="connsiteX492" fmla="*/ 1651495 w 2218065"/>
                  <a:gd name="connsiteY492" fmla="*/ 721652 h 1655205"/>
                  <a:gd name="connsiteX493" fmla="*/ 1674433 w 2218065"/>
                  <a:gd name="connsiteY493" fmla="*/ 745354 h 1655205"/>
                  <a:gd name="connsiteX494" fmla="*/ 1711897 w 2218065"/>
                  <a:gd name="connsiteY494" fmla="*/ 769056 h 1655205"/>
                  <a:gd name="connsiteX495" fmla="*/ 1711897 w 2218065"/>
                  <a:gd name="connsiteY495" fmla="*/ 811108 h 1655205"/>
                  <a:gd name="connsiteX496" fmla="*/ 1753185 w 2218065"/>
                  <a:gd name="connsiteY496" fmla="*/ 808049 h 1655205"/>
                  <a:gd name="connsiteX497" fmla="*/ 1792178 w 2218065"/>
                  <a:gd name="connsiteY497" fmla="*/ 826399 h 1655205"/>
                  <a:gd name="connsiteX498" fmla="*/ 1755478 w 2218065"/>
                  <a:gd name="connsiteY498" fmla="*/ 843985 h 1655205"/>
                  <a:gd name="connsiteX499" fmla="*/ 1692018 w 2218065"/>
                  <a:gd name="connsiteY499" fmla="*/ 821047 h 1655205"/>
                  <a:gd name="connsiteX500" fmla="*/ 1685137 w 2218065"/>
                  <a:gd name="connsiteY500" fmla="*/ 861570 h 1655205"/>
                  <a:gd name="connsiteX501" fmla="*/ 1626264 w 2218065"/>
                  <a:gd name="connsiteY501" fmla="*/ 873039 h 1655205"/>
                  <a:gd name="connsiteX502" fmla="*/ 1593387 w 2218065"/>
                  <a:gd name="connsiteY502" fmla="*/ 879156 h 1655205"/>
                  <a:gd name="connsiteX503" fmla="*/ 1578860 w 2218065"/>
                  <a:gd name="connsiteY503" fmla="*/ 908974 h 1655205"/>
                  <a:gd name="connsiteX504" fmla="*/ 1633910 w 2218065"/>
                  <a:gd name="connsiteY504" fmla="*/ 911268 h 1655205"/>
                  <a:gd name="connsiteX505" fmla="*/ 1658376 w 2218065"/>
                  <a:gd name="connsiteY505" fmla="*/ 906680 h 1655205"/>
                  <a:gd name="connsiteX506" fmla="*/ 1695841 w 2218065"/>
                  <a:gd name="connsiteY506" fmla="*/ 904387 h 1655205"/>
                  <a:gd name="connsiteX507" fmla="*/ 1724895 w 2218065"/>
                  <a:gd name="connsiteY507" fmla="*/ 928853 h 1655205"/>
                  <a:gd name="connsiteX508" fmla="*/ 1739422 w 2218065"/>
                  <a:gd name="connsiteY508" fmla="*/ 960201 h 1655205"/>
                  <a:gd name="connsiteX509" fmla="*/ 1799060 w 2218065"/>
                  <a:gd name="connsiteY509" fmla="*/ 978551 h 1655205"/>
                  <a:gd name="connsiteX510" fmla="*/ 1876282 w 2218065"/>
                  <a:gd name="connsiteY510" fmla="*/ 1007605 h 1655205"/>
                  <a:gd name="connsiteX511" fmla="*/ 1811293 w 2218065"/>
                  <a:gd name="connsiteY511" fmla="*/ 943380 h 1655205"/>
                  <a:gd name="connsiteX512" fmla="*/ 1848757 w 2218065"/>
                  <a:gd name="connsiteY512" fmla="*/ 949497 h 1655205"/>
                  <a:gd name="connsiteX513" fmla="*/ 1916040 w 2218065"/>
                  <a:gd name="connsiteY513" fmla="*/ 954084 h 1655205"/>
                  <a:gd name="connsiteX514" fmla="*/ 1903042 w 2218065"/>
                  <a:gd name="connsiteY514" fmla="*/ 925795 h 1655205"/>
                  <a:gd name="connsiteX515" fmla="*/ 1877811 w 2218065"/>
                  <a:gd name="connsiteY515" fmla="*/ 892153 h 1655205"/>
                  <a:gd name="connsiteX516" fmla="*/ 1836524 w 2218065"/>
                  <a:gd name="connsiteY516" fmla="*/ 855454 h 1655205"/>
                  <a:gd name="connsiteX517" fmla="*/ 1843405 w 2218065"/>
                  <a:gd name="connsiteY517" fmla="*/ 828693 h 1655205"/>
                  <a:gd name="connsiteX518" fmla="*/ 1880870 w 2218065"/>
                  <a:gd name="connsiteY518" fmla="*/ 841691 h 1655205"/>
                  <a:gd name="connsiteX519" fmla="*/ 1518458 w 2218065"/>
                  <a:gd name="connsiteY519" fmla="*/ 936499 h 1655205"/>
                  <a:gd name="connsiteX520" fmla="*/ 1484052 w 2218065"/>
                  <a:gd name="connsiteY520" fmla="*/ 909739 h 1655205"/>
                  <a:gd name="connsiteX521" fmla="*/ 1435119 w 2218065"/>
                  <a:gd name="connsiteY521" fmla="*/ 881449 h 1655205"/>
                  <a:gd name="connsiteX522" fmla="*/ 1403771 w 2218065"/>
                  <a:gd name="connsiteY522" fmla="*/ 858512 h 1655205"/>
                  <a:gd name="connsiteX523" fmla="*/ 1376246 w 2218065"/>
                  <a:gd name="connsiteY523" fmla="*/ 874568 h 1655205"/>
                  <a:gd name="connsiteX524" fmla="*/ 1369365 w 2218065"/>
                  <a:gd name="connsiteY524" fmla="*/ 908210 h 1655205"/>
                  <a:gd name="connsiteX525" fmla="*/ 1347957 w 2218065"/>
                  <a:gd name="connsiteY525" fmla="*/ 940322 h 1655205"/>
                  <a:gd name="connsiteX526" fmla="*/ 1379304 w 2218065"/>
                  <a:gd name="connsiteY526" fmla="*/ 939557 h 1655205"/>
                  <a:gd name="connsiteX527" fmla="*/ 1392302 w 2218065"/>
                  <a:gd name="connsiteY527" fmla="*/ 958672 h 1655205"/>
                  <a:gd name="connsiteX528" fmla="*/ 1434354 w 2218065"/>
                  <a:gd name="connsiteY528" fmla="*/ 935735 h 1655205"/>
                  <a:gd name="connsiteX529" fmla="*/ 1466467 w 2218065"/>
                  <a:gd name="connsiteY529" fmla="*/ 934970 h 1655205"/>
                  <a:gd name="connsiteX530" fmla="*/ 1518458 w 2218065"/>
                  <a:gd name="connsiteY530" fmla="*/ 936499 h 1655205"/>
                  <a:gd name="connsiteX531" fmla="*/ 1438942 w 2218065"/>
                  <a:gd name="connsiteY531" fmla="*/ 995372 h 1655205"/>
                  <a:gd name="connsiteX532" fmla="*/ 1480994 w 2218065"/>
                  <a:gd name="connsiteY532" fmla="*/ 968612 h 1655205"/>
                  <a:gd name="connsiteX533" fmla="*/ 1438942 w 2218065"/>
                  <a:gd name="connsiteY533" fmla="*/ 995372 h 1655205"/>
                  <a:gd name="connsiteX534" fmla="*/ 1536043 w 2218065"/>
                  <a:gd name="connsiteY534" fmla="*/ 1019074 h 1655205"/>
                  <a:gd name="connsiteX535" fmla="*/ 1539102 w 2218065"/>
                  <a:gd name="connsiteY535" fmla="*/ 992314 h 1655205"/>
                  <a:gd name="connsiteX536" fmla="*/ 1536043 w 2218065"/>
                  <a:gd name="connsiteY536" fmla="*/ 1019074 h 1655205"/>
                  <a:gd name="connsiteX537" fmla="*/ 1256971 w 2218065"/>
                  <a:gd name="connsiteY537" fmla="*/ 90872 h 1655205"/>
                  <a:gd name="connsiteX538" fmla="*/ 1271499 w 2218065"/>
                  <a:gd name="connsiteY538" fmla="*/ 93931 h 1655205"/>
                  <a:gd name="connsiteX539" fmla="*/ 1281438 w 2218065"/>
                  <a:gd name="connsiteY539" fmla="*/ 103870 h 1655205"/>
                  <a:gd name="connsiteX540" fmla="*/ 1273792 w 2218065"/>
                  <a:gd name="connsiteY540" fmla="*/ 119926 h 1655205"/>
                  <a:gd name="connsiteX541" fmla="*/ 1296730 w 2218065"/>
                  <a:gd name="connsiteY541" fmla="*/ 135218 h 1655205"/>
                  <a:gd name="connsiteX542" fmla="*/ 1360190 w 2218065"/>
                  <a:gd name="connsiteY542" fmla="*/ 137512 h 1655205"/>
                  <a:gd name="connsiteX543" fmla="*/ 1367836 w 2218065"/>
                  <a:gd name="connsiteY543" fmla="*/ 148980 h 1655205"/>
                  <a:gd name="connsiteX544" fmla="*/ 1438942 w 2218065"/>
                  <a:gd name="connsiteY544" fmla="*/ 154332 h 1655205"/>
                  <a:gd name="connsiteX545" fmla="*/ 1465702 w 2218065"/>
                  <a:gd name="connsiteY545" fmla="*/ 151274 h 1655205"/>
                  <a:gd name="connsiteX546" fmla="*/ 1545219 w 2218065"/>
                  <a:gd name="connsiteY546" fmla="*/ 126808 h 1655205"/>
                  <a:gd name="connsiteX547" fmla="*/ 1545219 w 2218065"/>
                  <a:gd name="connsiteY547" fmla="*/ 147451 h 1655205"/>
                  <a:gd name="connsiteX548" fmla="*/ 1463408 w 2218065"/>
                  <a:gd name="connsiteY548" fmla="*/ 165037 h 1655205"/>
                  <a:gd name="connsiteX549" fmla="*/ 1494756 w 2218065"/>
                  <a:gd name="connsiteY549" fmla="*/ 197149 h 1655205"/>
                  <a:gd name="connsiteX550" fmla="*/ 1452704 w 2218065"/>
                  <a:gd name="connsiteY550" fmla="*/ 185680 h 1655205"/>
                  <a:gd name="connsiteX551" fmla="*/ 1373952 w 2218065"/>
                  <a:gd name="connsiteY551" fmla="*/ 168095 h 1655205"/>
                  <a:gd name="connsiteX552" fmla="*/ 1374717 w 2218065"/>
                  <a:gd name="connsiteY552" fmla="*/ 207089 h 1655205"/>
                  <a:gd name="connsiteX553" fmla="*/ 1421356 w 2218065"/>
                  <a:gd name="connsiteY553" fmla="*/ 236143 h 1655205"/>
                  <a:gd name="connsiteX554" fmla="*/ 1470290 w 2218065"/>
                  <a:gd name="connsiteY554" fmla="*/ 265197 h 1655205"/>
                  <a:gd name="connsiteX555" fmla="*/ 1403006 w 2218065"/>
                  <a:gd name="connsiteY555" fmla="*/ 252199 h 1655205"/>
                  <a:gd name="connsiteX556" fmla="*/ 1338782 w 2218065"/>
                  <a:gd name="connsiteY556" fmla="*/ 280488 h 1655205"/>
                  <a:gd name="connsiteX557" fmla="*/ 1398419 w 2218065"/>
                  <a:gd name="connsiteY557" fmla="*/ 281253 h 1655205"/>
                  <a:gd name="connsiteX558" fmla="*/ 1393067 w 2218065"/>
                  <a:gd name="connsiteY558" fmla="*/ 296545 h 1655205"/>
                  <a:gd name="connsiteX559" fmla="*/ 1422121 w 2218065"/>
                  <a:gd name="connsiteY559" fmla="*/ 328657 h 1655205"/>
                  <a:gd name="connsiteX560" fmla="*/ 1389244 w 2218065"/>
                  <a:gd name="connsiteY560" fmla="*/ 325599 h 1655205"/>
                  <a:gd name="connsiteX561" fmla="*/ 1346427 w 2218065"/>
                  <a:gd name="connsiteY561" fmla="*/ 304190 h 1655205"/>
                  <a:gd name="connsiteX562" fmla="*/ 1343369 w 2218065"/>
                  <a:gd name="connsiteY562" fmla="*/ 327892 h 1655205"/>
                  <a:gd name="connsiteX563" fmla="*/ 1342605 w 2218065"/>
                  <a:gd name="connsiteY563" fmla="*/ 343184 h 1655205"/>
                  <a:gd name="connsiteX564" fmla="*/ 1291377 w 2218065"/>
                  <a:gd name="connsiteY564" fmla="*/ 367651 h 1655205"/>
                  <a:gd name="connsiteX565" fmla="*/ 1373188 w 2218065"/>
                  <a:gd name="connsiteY565" fmla="*/ 376061 h 1655205"/>
                  <a:gd name="connsiteX566" fmla="*/ 1417533 w 2218065"/>
                  <a:gd name="connsiteY566" fmla="*/ 378355 h 1655205"/>
                  <a:gd name="connsiteX567" fmla="*/ 1468760 w 2218065"/>
                  <a:gd name="connsiteY567" fmla="*/ 373003 h 1655205"/>
                  <a:gd name="connsiteX568" fmla="*/ 1506225 w 2218065"/>
                  <a:gd name="connsiteY568" fmla="*/ 384471 h 1655205"/>
                  <a:gd name="connsiteX569" fmla="*/ 1545983 w 2218065"/>
                  <a:gd name="connsiteY569" fmla="*/ 381413 h 1655205"/>
                  <a:gd name="connsiteX570" fmla="*/ 1573508 w 2218065"/>
                  <a:gd name="connsiteY570" fmla="*/ 373003 h 1655205"/>
                  <a:gd name="connsiteX571" fmla="*/ 1584212 w 2218065"/>
                  <a:gd name="connsiteY571" fmla="*/ 351594 h 1655205"/>
                  <a:gd name="connsiteX572" fmla="*/ 1554394 w 2218065"/>
                  <a:gd name="connsiteY572" fmla="*/ 351594 h 1655205"/>
                  <a:gd name="connsiteX573" fmla="*/ 1502402 w 2218065"/>
                  <a:gd name="connsiteY573" fmla="*/ 341655 h 1655205"/>
                  <a:gd name="connsiteX574" fmla="*/ 1503167 w 2218065"/>
                  <a:gd name="connsiteY574" fmla="*/ 327892 h 1655205"/>
                  <a:gd name="connsiteX575" fmla="*/ 1568156 w 2218065"/>
                  <a:gd name="connsiteY575" fmla="*/ 325599 h 1655205"/>
                  <a:gd name="connsiteX576" fmla="*/ 1572743 w 2218065"/>
                  <a:gd name="connsiteY576" fmla="*/ 301897 h 1655205"/>
                  <a:gd name="connsiteX577" fmla="*/ 1619383 w 2218065"/>
                  <a:gd name="connsiteY577" fmla="*/ 298838 h 1655205"/>
                  <a:gd name="connsiteX578" fmla="*/ 1669081 w 2218065"/>
                  <a:gd name="connsiteY578" fmla="*/ 249141 h 1655205"/>
                  <a:gd name="connsiteX579" fmla="*/ 1602562 w 2218065"/>
                  <a:gd name="connsiteY579" fmla="*/ 235378 h 1655205"/>
                  <a:gd name="connsiteX580" fmla="*/ 1659141 w 2218065"/>
                  <a:gd name="connsiteY580" fmla="*/ 221616 h 1655205"/>
                  <a:gd name="connsiteX581" fmla="*/ 1690489 w 2218065"/>
                  <a:gd name="connsiteY581" fmla="*/ 198678 h 1655205"/>
                  <a:gd name="connsiteX582" fmla="*/ 1739422 w 2218065"/>
                  <a:gd name="connsiteY582" fmla="*/ 201737 h 1655205"/>
                  <a:gd name="connsiteX583" fmla="*/ 1760830 w 2218065"/>
                  <a:gd name="connsiteY583" fmla="*/ 180328 h 1655205"/>
                  <a:gd name="connsiteX584" fmla="*/ 1839582 w 2218065"/>
                  <a:gd name="connsiteY584" fmla="*/ 140570 h 1655205"/>
                  <a:gd name="connsiteX585" fmla="*/ 1922922 w 2218065"/>
                  <a:gd name="connsiteY585" fmla="*/ 106164 h 1655205"/>
                  <a:gd name="connsiteX586" fmla="*/ 1848757 w 2218065"/>
                  <a:gd name="connsiteY586" fmla="*/ 101576 h 1655205"/>
                  <a:gd name="connsiteX587" fmla="*/ 1907630 w 2218065"/>
                  <a:gd name="connsiteY587" fmla="*/ 88579 h 1655205"/>
                  <a:gd name="connsiteX588" fmla="*/ 1984088 w 2218065"/>
                  <a:gd name="connsiteY588" fmla="*/ 67170 h 1655205"/>
                  <a:gd name="connsiteX589" fmla="*/ 1990969 w 2218065"/>
                  <a:gd name="connsiteY589" fmla="*/ 43468 h 1655205"/>
                  <a:gd name="connsiteX590" fmla="*/ 1951976 w 2218065"/>
                  <a:gd name="connsiteY590" fmla="*/ 28177 h 1655205"/>
                  <a:gd name="connsiteX591" fmla="*/ 1922922 w 2218065"/>
                  <a:gd name="connsiteY591" fmla="*/ 20531 h 1655205"/>
                  <a:gd name="connsiteX592" fmla="*/ 1866343 w 2218065"/>
                  <a:gd name="connsiteY592" fmla="*/ 28177 h 1655205"/>
                  <a:gd name="connsiteX593" fmla="*/ 1876282 w 2218065"/>
                  <a:gd name="connsiteY593" fmla="*/ 12885 h 1655205"/>
                  <a:gd name="connsiteX594" fmla="*/ 1789120 w 2218065"/>
                  <a:gd name="connsiteY594" fmla="*/ 2945 h 1655205"/>
                  <a:gd name="connsiteX595" fmla="*/ 1744774 w 2218065"/>
                  <a:gd name="connsiteY595" fmla="*/ 6004 h 1655205"/>
                  <a:gd name="connsiteX596" fmla="*/ 1701958 w 2218065"/>
                  <a:gd name="connsiteY596" fmla="*/ 13650 h 1655205"/>
                  <a:gd name="connsiteX597" fmla="*/ 1682843 w 2218065"/>
                  <a:gd name="connsiteY597" fmla="*/ 12885 h 1655205"/>
                  <a:gd name="connsiteX598" fmla="*/ 1620912 w 2218065"/>
                  <a:gd name="connsiteY598" fmla="*/ 10591 h 1655205"/>
                  <a:gd name="connsiteX599" fmla="*/ 1581918 w 2218065"/>
                  <a:gd name="connsiteY599" fmla="*/ 18237 h 1655205"/>
                  <a:gd name="connsiteX600" fmla="*/ 1536808 w 2218065"/>
                  <a:gd name="connsiteY600" fmla="*/ 15943 h 1655205"/>
                  <a:gd name="connsiteX601" fmla="*/ 1523810 w 2218065"/>
                  <a:gd name="connsiteY601" fmla="*/ 22060 h 1655205"/>
                  <a:gd name="connsiteX602" fmla="*/ 1508519 w 2218065"/>
                  <a:gd name="connsiteY602" fmla="*/ 33529 h 1655205"/>
                  <a:gd name="connsiteX603" fmla="*/ 1467231 w 2218065"/>
                  <a:gd name="connsiteY603" fmla="*/ 41939 h 1655205"/>
                  <a:gd name="connsiteX604" fmla="*/ 1437413 w 2218065"/>
                  <a:gd name="connsiteY604" fmla="*/ 49585 h 1655205"/>
                  <a:gd name="connsiteX605" fmla="*/ 1394596 w 2218065"/>
                  <a:gd name="connsiteY605" fmla="*/ 44997 h 1655205"/>
                  <a:gd name="connsiteX606" fmla="*/ 1370129 w 2218065"/>
                  <a:gd name="connsiteY606" fmla="*/ 58760 h 1655205"/>
                  <a:gd name="connsiteX607" fmla="*/ 1353309 w 2218065"/>
                  <a:gd name="connsiteY607" fmla="*/ 70229 h 1655205"/>
                  <a:gd name="connsiteX608" fmla="*/ 1314315 w 2218065"/>
                  <a:gd name="connsiteY608" fmla="*/ 64876 h 1655205"/>
                  <a:gd name="connsiteX609" fmla="*/ 1294436 w 2218065"/>
                  <a:gd name="connsiteY609" fmla="*/ 80168 h 1655205"/>
                  <a:gd name="connsiteX610" fmla="*/ 1240915 w 2218065"/>
                  <a:gd name="connsiteY610" fmla="*/ 84756 h 1655205"/>
                  <a:gd name="connsiteX611" fmla="*/ 1256971 w 2218065"/>
                  <a:gd name="connsiteY611" fmla="*/ 90872 h 1655205"/>
                  <a:gd name="connsiteX612" fmla="*/ 1123170 w 2218065"/>
                  <a:gd name="connsiteY612" fmla="*/ 197149 h 1655205"/>
                  <a:gd name="connsiteX613" fmla="*/ 1147636 w 2218065"/>
                  <a:gd name="connsiteY613" fmla="*/ 223145 h 1655205"/>
                  <a:gd name="connsiteX614" fmla="*/ 1221036 w 2218065"/>
                  <a:gd name="connsiteY614" fmla="*/ 225439 h 1655205"/>
                  <a:gd name="connsiteX615" fmla="*/ 1176690 w 2218065"/>
                  <a:gd name="connsiteY615" fmla="*/ 246082 h 1655205"/>
                  <a:gd name="connsiteX616" fmla="*/ 1211861 w 2218065"/>
                  <a:gd name="connsiteY616" fmla="*/ 272078 h 1655205"/>
                  <a:gd name="connsiteX617" fmla="*/ 1270734 w 2218065"/>
                  <a:gd name="connsiteY617" fmla="*/ 288134 h 1655205"/>
                  <a:gd name="connsiteX618" fmla="*/ 1305905 w 2218065"/>
                  <a:gd name="connsiteY618" fmla="*/ 287370 h 1655205"/>
                  <a:gd name="connsiteX619" fmla="*/ 1331136 w 2218065"/>
                  <a:gd name="connsiteY619" fmla="*/ 260609 h 1655205"/>
                  <a:gd name="connsiteX620" fmla="*/ 1356367 w 2218065"/>
                  <a:gd name="connsiteY620" fmla="*/ 239966 h 1655205"/>
                  <a:gd name="connsiteX621" fmla="*/ 1398419 w 2218065"/>
                  <a:gd name="connsiteY621" fmla="*/ 226203 h 1655205"/>
                  <a:gd name="connsiteX622" fmla="*/ 1373952 w 2218065"/>
                  <a:gd name="connsiteY622" fmla="*/ 215499 h 1655205"/>
                  <a:gd name="connsiteX623" fmla="*/ 1349486 w 2218065"/>
                  <a:gd name="connsiteY623" fmla="*/ 199443 h 1655205"/>
                  <a:gd name="connsiteX624" fmla="*/ 1338782 w 2218065"/>
                  <a:gd name="connsiteY624" fmla="*/ 176505 h 1655205"/>
                  <a:gd name="connsiteX625" fmla="*/ 1321196 w 2218065"/>
                  <a:gd name="connsiteY625" fmla="*/ 171918 h 1655205"/>
                  <a:gd name="connsiteX626" fmla="*/ 1298259 w 2218065"/>
                  <a:gd name="connsiteY626" fmla="*/ 161214 h 1655205"/>
                  <a:gd name="connsiteX627" fmla="*/ 1219507 w 2218065"/>
                  <a:gd name="connsiteY627" fmla="*/ 119162 h 1655205"/>
                  <a:gd name="connsiteX628" fmla="*/ 1176690 w 2218065"/>
                  <a:gd name="connsiteY628" fmla="*/ 113810 h 1655205"/>
                  <a:gd name="connsiteX629" fmla="*/ 1178984 w 2218065"/>
                  <a:gd name="connsiteY629" fmla="*/ 124514 h 1655205"/>
                  <a:gd name="connsiteX630" fmla="*/ 1162163 w 2218065"/>
                  <a:gd name="connsiteY630" fmla="*/ 134453 h 1655205"/>
                  <a:gd name="connsiteX631" fmla="*/ 1140755 w 2218065"/>
                  <a:gd name="connsiteY631" fmla="*/ 145922 h 1655205"/>
                  <a:gd name="connsiteX632" fmla="*/ 1145343 w 2218065"/>
                  <a:gd name="connsiteY632" fmla="*/ 172682 h 1655205"/>
                  <a:gd name="connsiteX633" fmla="*/ 1132345 w 2218065"/>
                  <a:gd name="connsiteY633" fmla="*/ 184151 h 1655205"/>
                  <a:gd name="connsiteX634" fmla="*/ 1123170 w 2218065"/>
                  <a:gd name="connsiteY634" fmla="*/ 197149 h 1655205"/>
                  <a:gd name="connsiteX635" fmla="*/ 1282967 w 2218065"/>
                  <a:gd name="connsiteY635" fmla="*/ 317953 h 1655205"/>
                  <a:gd name="connsiteX636" fmla="*/ 1258501 w 2218065"/>
                  <a:gd name="connsiteY636" fmla="*/ 336303 h 1655205"/>
                  <a:gd name="connsiteX637" fmla="*/ 1282967 w 2218065"/>
                  <a:gd name="connsiteY637" fmla="*/ 317953 h 1655205"/>
                  <a:gd name="connsiteX638" fmla="*/ 1226388 w 2218065"/>
                  <a:gd name="connsiteY638" fmla="*/ 444873 h 1655205"/>
                  <a:gd name="connsiteX639" fmla="*/ 1255442 w 2218065"/>
                  <a:gd name="connsiteY639" fmla="*/ 460165 h 1655205"/>
                  <a:gd name="connsiteX640" fmla="*/ 1296730 w 2218065"/>
                  <a:gd name="connsiteY640" fmla="*/ 465517 h 1655205"/>
                  <a:gd name="connsiteX641" fmla="*/ 1314315 w 2218065"/>
                  <a:gd name="connsiteY641" fmla="*/ 457871 h 1655205"/>
                  <a:gd name="connsiteX642" fmla="*/ 1397654 w 2218065"/>
                  <a:gd name="connsiteY642" fmla="*/ 473163 h 1655205"/>
                  <a:gd name="connsiteX643" fmla="*/ 1452704 w 2218065"/>
                  <a:gd name="connsiteY643" fmla="*/ 460165 h 1655205"/>
                  <a:gd name="connsiteX644" fmla="*/ 1519223 w 2218065"/>
                  <a:gd name="connsiteY644" fmla="*/ 465517 h 1655205"/>
                  <a:gd name="connsiteX645" fmla="*/ 1541396 w 2218065"/>
                  <a:gd name="connsiteY645" fmla="*/ 426523 h 1655205"/>
                  <a:gd name="connsiteX646" fmla="*/ 1400713 w 2218065"/>
                  <a:gd name="connsiteY646" fmla="*/ 416584 h 1655205"/>
                  <a:gd name="connsiteX647" fmla="*/ 1329607 w 2218065"/>
                  <a:gd name="connsiteY647" fmla="*/ 419642 h 1655205"/>
                  <a:gd name="connsiteX648" fmla="*/ 1288319 w 2218065"/>
                  <a:gd name="connsiteY648" fmla="*/ 408173 h 1655205"/>
                  <a:gd name="connsiteX649" fmla="*/ 1295965 w 2218065"/>
                  <a:gd name="connsiteY649" fmla="*/ 385236 h 1655205"/>
                  <a:gd name="connsiteX650" fmla="*/ 1229447 w 2218065"/>
                  <a:gd name="connsiteY650" fmla="*/ 366121 h 1655205"/>
                  <a:gd name="connsiteX651" fmla="*/ 1176690 w 2218065"/>
                  <a:gd name="connsiteY651" fmla="*/ 350830 h 1655205"/>
                  <a:gd name="connsiteX652" fmla="*/ 1113230 w 2218065"/>
                  <a:gd name="connsiteY652" fmla="*/ 359240 h 1655205"/>
                  <a:gd name="connsiteX653" fmla="*/ 1191982 w 2218065"/>
                  <a:gd name="connsiteY653" fmla="*/ 382178 h 1655205"/>
                  <a:gd name="connsiteX654" fmla="*/ 1224859 w 2218065"/>
                  <a:gd name="connsiteY654" fmla="*/ 406644 h 1655205"/>
                  <a:gd name="connsiteX655" fmla="*/ 1226388 w 2218065"/>
                  <a:gd name="connsiteY655" fmla="*/ 444873 h 1655205"/>
                  <a:gd name="connsiteX656" fmla="*/ 1045947 w 2218065"/>
                  <a:gd name="connsiteY656" fmla="*/ 616904 h 1655205"/>
                  <a:gd name="connsiteX657" fmla="*/ 1090293 w 2218065"/>
                  <a:gd name="connsiteY657" fmla="*/ 605435 h 1655205"/>
                  <a:gd name="connsiteX658" fmla="*/ 1123170 w 2218065"/>
                  <a:gd name="connsiteY658" fmla="*/ 546563 h 1655205"/>
                  <a:gd name="connsiteX659" fmla="*/ 1107878 w 2218065"/>
                  <a:gd name="connsiteY659" fmla="*/ 543504 h 1655205"/>
                  <a:gd name="connsiteX660" fmla="*/ 1104820 w 2218065"/>
                  <a:gd name="connsiteY660" fmla="*/ 553444 h 1655205"/>
                  <a:gd name="connsiteX661" fmla="*/ 1073472 w 2218065"/>
                  <a:gd name="connsiteY661" fmla="*/ 541975 h 1655205"/>
                  <a:gd name="connsiteX662" fmla="*/ 1105584 w 2218065"/>
                  <a:gd name="connsiteY662" fmla="*/ 515979 h 1655205"/>
                  <a:gd name="connsiteX663" fmla="*/ 1087999 w 2218065"/>
                  <a:gd name="connsiteY663" fmla="*/ 493042 h 1655205"/>
                  <a:gd name="connsiteX664" fmla="*/ 1055887 w 2218065"/>
                  <a:gd name="connsiteY664" fmla="*/ 500688 h 1655205"/>
                  <a:gd name="connsiteX665" fmla="*/ 1041360 w 2218065"/>
                  <a:gd name="connsiteY665" fmla="*/ 505275 h 1655205"/>
                  <a:gd name="connsiteX666" fmla="*/ 998543 w 2218065"/>
                  <a:gd name="connsiteY666" fmla="*/ 524390 h 1655205"/>
                  <a:gd name="connsiteX667" fmla="*/ 1026068 w 2218065"/>
                  <a:gd name="connsiteY667" fmla="*/ 545798 h 1655205"/>
                  <a:gd name="connsiteX668" fmla="*/ 976370 w 2218065"/>
                  <a:gd name="connsiteY668" fmla="*/ 541211 h 1655205"/>
                  <a:gd name="connsiteX669" fmla="*/ 995485 w 2218065"/>
                  <a:gd name="connsiteY669" fmla="*/ 576381 h 1655205"/>
                  <a:gd name="connsiteX670" fmla="*/ 1045947 w 2218065"/>
                  <a:gd name="connsiteY670" fmla="*/ 616904 h 1655205"/>
                  <a:gd name="connsiteX671" fmla="*/ 1187395 w 2218065"/>
                  <a:gd name="connsiteY671" fmla="*/ 466282 h 1655205"/>
                  <a:gd name="connsiteX672" fmla="*/ 1175161 w 2218065"/>
                  <a:gd name="connsiteY672" fmla="*/ 425759 h 1655205"/>
                  <a:gd name="connsiteX673" fmla="*/ 1111701 w 2218065"/>
                  <a:gd name="connsiteY673" fmla="*/ 449461 h 1655205"/>
                  <a:gd name="connsiteX674" fmla="*/ 1187395 w 2218065"/>
                  <a:gd name="connsiteY674" fmla="*/ 466282 h 1655205"/>
                  <a:gd name="connsiteX675" fmla="*/ 1199628 w 2218065"/>
                  <a:gd name="connsiteY675" fmla="*/ 308778 h 1655205"/>
                  <a:gd name="connsiteX676" fmla="*/ 1126228 w 2218065"/>
                  <a:gd name="connsiteY676" fmla="*/ 321776 h 1655205"/>
                  <a:gd name="connsiteX677" fmla="*/ 1199628 w 2218065"/>
                  <a:gd name="connsiteY677" fmla="*/ 308778 h 1655205"/>
                  <a:gd name="connsiteX678" fmla="*/ 1110172 w 2218065"/>
                  <a:gd name="connsiteY678" fmla="*/ 303426 h 1655205"/>
                  <a:gd name="connsiteX679" fmla="*/ 1154518 w 2218065"/>
                  <a:gd name="connsiteY679" fmla="*/ 295780 h 1655205"/>
                  <a:gd name="connsiteX680" fmla="*/ 1156811 w 2218065"/>
                  <a:gd name="connsiteY680" fmla="*/ 277430 h 1655205"/>
                  <a:gd name="connsiteX681" fmla="*/ 1130051 w 2218065"/>
                  <a:gd name="connsiteY681" fmla="*/ 267491 h 1655205"/>
                  <a:gd name="connsiteX682" fmla="*/ 1078059 w 2218065"/>
                  <a:gd name="connsiteY682" fmla="*/ 251434 h 1655205"/>
                  <a:gd name="connsiteX683" fmla="*/ 1110172 w 2218065"/>
                  <a:gd name="connsiteY683" fmla="*/ 303426 h 1655205"/>
                  <a:gd name="connsiteX684" fmla="*/ 1063532 w 2218065"/>
                  <a:gd name="connsiteY684" fmla="*/ 366886 h 1655205"/>
                  <a:gd name="connsiteX685" fmla="*/ 1016893 w 2218065"/>
                  <a:gd name="connsiteY685" fmla="*/ 356947 h 1655205"/>
                  <a:gd name="connsiteX686" fmla="*/ 1024539 w 2218065"/>
                  <a:gd name="connsiteY686" fmla="*/ 385236 h 1655205"/>
                  <a:gd name="connsiteX687" fmla="*/ 995485 w 2218065"/>
                  <a:gd name="connsiteY687" fmla="*/ 377590 h 1655205"/>
                  <a:gd name="connsiteX688" fmla="*/ 986310 w 2218065"/>
                  <a:gd name="connsiteY688" fmla="*/ 395176 h 1655205"/>
                  <a:gd name="connsiteX689" fmla="*/ 971018 w 2218065"/>
                  <a:gd name="connsiteY689" fmla="*/ 395940 h 1655205"/>
                  <a:gd name="connsiteX690" fmla="*/ 929731 w 2218065"/>
                  <a:gd name="connsiteY690" fmla="*/ 359240 h 1655205"/>
                  <a:gd name="connsiteX691" fmla="*/ 926672 w 2218065"/>
                  <a:gd name="connsiteY691" fmla="*/ 389059 h 1655205"/>
                  <a:gd name="connsiteX692" fmla="*/ 966430 w 2218065"/>
                  <a:gd name="connsiteY692" fmla="*/ 415819 h 1655205"/>
                  <a:gd name="connsiteX693" fmla="*/ 1026068 w 2218065"/>
                  <a:gd name="connsiteY693" fmla="*/ 415055 h 1655205"/>
                  <a:gd name="connsiteX694" fmla="*/ 1020716 w 2218065"/>
                  <a:gd name="connsiteY694" fmla="*/ 444873 h 1655205"/>
                  <a:gd name="connsiteX695" fmla="*/ 1072707 w 2218065"/>
                  <a:gd name="connsiteY695" fmla="*/ 447167 h 1655205"/>
                  <a:gd name="connsiteX696" fmla="*/ 1094116 w 2218065"/>
                  <a:gd name="connsiteY696" fmla="*/ 428053 h 1655205"/>
                  <a:gd name="connsiteX697" fmla="*/ 1091822 w 2218065"/>
                  <a:gd name="connsiteY697" fmla="*/ 403586 h 1655205"/>
                  <a:gd name="connsiteX698" fmla="*/ 1063532 w 2218065"/>
                  <a:gd name="connsiteY698" fmla="*/ 366886 h 1655205"/>
                  <a:gd name="connsiteX699" fmla="*/ 938141 w 2218065"/>
                  <a:gd name="connsiteY699" fmla="*/ 442580 h 1655205"/>
                  <a:gd name="connsiteX700" fmla="*/ 915204 w 2218065"/>
                  <a:gd name="connsiteY700" fmla="*/ 431111 h 1655205"/>
                  <a:gd name="connsiteX701" fmla="*/ 938141 w 2218065"/>
                  <a:gd name="connsiteY701" fmla="*/ 442580 h 1655205"/>
                  <a:gd name="connsiteX702" fmla="*/ 1063532 w 2218065"/>
                  <a:gd name="connsiteY702" fmla="*/ 197914 h 1655205"/>
                  <a:gd name="connsiteX703" fmla="*/ 1030655 w 2218065"/>
                  <a:gd name="connsiteY703" fmla="*/ 186445 h 1655205"/>
                  <a:gd name="connsiteX704" fmla="*/ 1063532 w 2218065"/>
                  <a:gd name="connsiteY704" fmla="*/ 197914 h 1655205"/>
                  <a:gd name="connsiteX705" fmla="*/ 919791 w 2218065"/>
                  <a:gd name="connsiteY705" fmla="*/ 339361 h 1655205"/>
                  <a:gd name="connsiteX706" fmla="*/ 882327 w 2218065"/>
                  <a:gd name="connsiteY706" fmla="*/ 310307 h 1655205"/>
                  <a:gd name="connsiteX707" fmla="*/ 919791 w 2218065"/>
                  <a:gd name="connsiteY707" fmla="*/ 339361 h 1655205"/>
                  <a:gd name="connsiteX708" fmla="*/ 912145 w 2218065"/>
                  <a:gd name="connsiteY708" fmla="*/ 249141 h 1655205"/>
                  <a:gd name="connsiteX709" fmla="*/ 945022 w 2218065"/>
                  <a:gd name="connsiteY709" fmla="*/ 264432 h 1655205"/>
                  <a:gd name="connsiteX710" fmla="*/ 905264 w 2218065"/>
                  <a:gd name="connsiteY710" fmla="*/ 270549 h 1655205"/>
                  <a:gd name="connsiteX711" fmla="*/ 937377 w 2218065"/>
                  <a:gd name="connsiteY711" fmla="*/ 278959 h 1655205"/>
                  <a:gd name="connsiteX712" fmla="*/ 1003895 w 2218065"/>
                  <a:gd name="connsiteY712" fmla="*/ 290428 h 1655205"/>
                  <a:gd name="connsiteX713" fmla="*/ 1050534 w 2218065"/>
                  <a:gd name="connsiteY713" fmla="*/ 295780 h 1655205"/>
                  <a:gd name="connsiteX714" fmla="*/ 1040595 w 2218065"/>
                  <a:gd name="connsiteY714" fmla="*/ 269020 h 1655205"/>
                  <a:gd name="connsiteX715" fmla="*/ 1010776 w 2218065"/>
                  <a:gd name="connsiteY715" fmla="*/ 251434 h 1655205"/>
                  <a:gd name="connsiteX716" fmla="*/ 984016 w 2218065"/>
                  <a:gd name="connsiteY716" fmla="*/ 233849 h 1655205"/>
                  <a:gd name="connsiteX717" fmla="*/ 967195 w 2218065"/>
                  <a:gd name="connsiteY717" fmla="*/ 231555 h 1655205"/>
                  <a:gd name="connsiteX718" fmla="*/ 895325 w 2218065"/>
                  <a:gd name="connsiteY718" fmla="*/ 221616 h 1655205"/>
                  <a:gd name="connsiteX719" fmla="*/ 912145 w 2218065"/>
                  <a:gd name="connsiteY719" fmla="*/ 249141 h 1655205"/>
                  <a:gd name="connsiteX720" fmla="*/ 727117 w 2218065"/>
                  <a:gd name="connsiteY720" fmla="*/ 282018 h 1655205"/>
                  <a:gd name="connsiteX721" fmla="*/ 756935 w 2218065"/>
                  <a:gd name="connsiteY721" fmla="*/ 278959 h 1655205"/>
                  <a:gd name="connsiteX722" fmla="*/ 798987 w 2218065"/>
                  <a:gd name="connsiteY722" fmla="*/ 273607 h 1655205"/>
                  <a:gd name="connsiteX723" fmla="*/ 744702 w 2218065"/>
                  <a:gd name="connsiteY723" fmla="*/ 260609 h 1655205"/>
                  <a:gd name="connsiteX724" fmla="*/ 697298 w 2218065"/>
                  <a:gd name="connsiteY724" fmla="*/ 279724 h 1655205"/>
                  <a:gd name="connsiteX725" fmla="*/ 727117 w 2218065"/>
                  <a:gd name="connsiteY725" fmla="*/ 282018 h 1655205"/>
                  <a:gd name="connsiteX726" fmla="*/ 781402 w 2218065"/>
                  <a:gd name="connsiteY726" fmla="*/ 302661 h 1655205"/>
                  <a:gd name="connsiteX727" fmla="*/ 766110 w 2218065"/>
                  <a:gd name="connsiteY727" fmla="*/ 292722 h 1655205"/>
                  <a:gd name="connsiteX728" fmla="*/ 702650 w 2218065"/>
                  <a:gd name="connsiteY728" fmla="*/ 311836 h 1655205"/>
                  <a:gd name="connsiteX729" fmla="*/ 735527 w 2218065"/>
                  <a:gd name="connsiteY729" fmla="*/ 333245 h 1655205"/>
                  <a:gd name="connsiteX730" fmla="*/ 770698 w 2218065"/>
                  <a:gd name="connsiteY730" fmla="*/ 311836 h 1655205"/>
                  <a:gd name="connsiteX731" fmla="*/ 781402 w 2218065"/>
                  <a:gd name="connsiteY731" fmla="*/ 302661 h 1655205"/>
                  <a:gd name="connsiteX732" fmla="*/ 688888 w 2218065"/>
                  <a:gd name="connsiteY732" fmla="*/ 308013 h 1655205"/>
                  <a:gd name="connsiteX733" fmla="*/ 656011 w 2218065"/>
                  <a:gd name="connsiteY733" fmla="*/ 301897 h 1655205"/>
                  <a:gd name="connsiteX734" fmla="*/ 688888 w 2218065"/>
                  <a:gd name="connsiteY734" fmla="*/ 308013 h 1655205"/>
                  <a:gd name="connsiteX735" fmla="*/ 631544 w 2218065"/>
                  <a:gd name="connsiteY735" fmla="*/ 385236 h 1655205"/>
                  <a:gd name="connsiteX736" fmla="*/ 634602 w 2218065"/>
                  <a:gd name="connsiteY736" fmla="*/ 401292 h 1655205"/>
                  <a:gd name="connsiteX737" fmla="*/ 632309 w 2218065"/>
                  <a:gd name="connsiteY737" fmla="*/ 405880 h 1655205"/>
                  <a:gd name="connsiteX738" fmla="*/ 613194 w 2218065"/>
                  <a:gd name="connsiteY738" fmla="*/ 421936 h 1655205"/>
                  <a:gd name="connsiteX739" fmla="*/ 638425 w 2218065"/>
                  <a:gd name="connsiteY739" fmla="*/ 421936 h 1655205"/>
                  <a:gd name="connsiteX740" fmla="*/ 594080 w 2218065"/>
                  <a:gd name="connsiteY740" fmla="*/ 435698 h 1655205"/>
                  <a:gd name="connsiteX741" fmla="*/ 626192 w 2218065"/>
                  <a:gd name="connsiteY741" fmla="*/ 444109 h 1655205"/>
                  <a:gd name="connsiteX742" fmla="*/ 660598 w 2218065"/>
                  <a:gd name="connsiteY742" fmla="*/ 441050 h 1655205"/>
                  <a:gd name="connsiteX743" fmla="*/ 680477 w 2218065"/>
                  <a:gd name="connsiteY743" fmla="*/ 433405 h 1655205"/>
                  <a:gd name="connsiteX744" fmla="*/ 727881 w 2218065"/>
                  <a:gd name="connsiteY744" fmla="*/ 436463 h 1655205"/>
                  <a:gd name="connsiteX745" fmla="*/ 691181 w 2218065"/>
                  <a:gd name="connsiteY745" fmla="*/ 455577 h 1655205"/>
                  <a:gd name="connsiteX746" fmla="*/ 690417 w 2218065"/>
                  <a:gd name="connsiteY746" fmla="*/ 478515 h 1655205"/>
                  <a:gd name="connsiteX747" fmla="*/ 779108 w 2218065"/>
                  <a:gd name="connsiteY747" fmla="*/ 451755 h 1655205"/>
                  <a:gd name="connsiteX748" fmla="*/ 814279 w 2218065"/>
                  <a:gd name="connsiteY748" fmla="*/ 449461 h 1655205"/>
                  <a:gd name="connsiteX749" fmla="*/ 870858 w 2218065"/>
                  <a:gd name="connsiteY749" fmla="*/ 446403 h 1655205"/>
                  <a:gd name="connsiteX750" fmla="*/ 880033 w 2218065"/>
                  <a:gd name="connsiteY750" fmla="*/ 396705 h 1655205"/>
                  <a:gd name="connsiteX751" fmla="*/ 852508 w 2218065"/>
                  <a:gd name="connsiteY751" fmla="*/ 406644 h 1655205"/>
                  <a:gd name="connsiteX752" fmla="*/ 823454 w 2218065"/>
                  <a:gd name="connsiteY752" fmla="*/ 383707 h 1655205"/>
                  <a:gd name="connsiteX753" fmla="*/ 805868 w 2218065"/>
                  <a:gd name="connsiteY753" fmla="*/ 357711 h 1655205"/>
                  <a:gd name="connsiteX754" fmla="*/ 779108 w 2218065"/>
                  <a:gd name="connsiteY754" fmla="*/ 384471 h 1655205"/>
                  <a:gd name="connsiteX755" fmla="*/ 781402 w 2218065"/>
                  <a:gd name="connsiteY755" fmla="*/ 400528 h 1655205"/>
                  <a:gd name="connsiteX756" fmla="*/ 800517 w 2218065"/>
                  <a:gd name="connsiteY756" fmla="*/ 418878 h 1655205"/>
                  <a:gd name="connsiteX757" fmla="*/ 743173 w 2218065"/>
                  <a:gd name="connsiteY757" fmla="*/ 408938 h 1655205"/>
                  <a:gd name="connsiteX758" fmla="*/ 684300 w 2218065"/>
                  <a:gd name="connsiteY758" fmla="*/ 382942 h 1655205"/>
                  <a:gd name="connsiteX759" fmla="*/ 657540 w 2218065"/>
                  <a:gd name="connsiteY759" fmla="*/ 369180 h 1655205"/>
                  <a:gd name="connsiteX760" fmla="*/ 631544 w 2218065"/>
                  <a:gd name="connsiteY760" fmla="*/ 385236 h 1655205"/>
                  <a:gd name="connsiteX761" fmla="*/ 458749 w 2218065"/>
                  <a:gd name="connsiteY761" fmla="*/ 390588 h 1655205"/>
                  <a:gd name="connsiteX762" fmla="*/ 467924 w 2218065"/>
                  <a:gd name="connsiteY762" fmla="*/ 404351 h 1655205"/>
                  <a:gd name="connsiteX763" fmla="*/ 485509 w 2218065"/>
                  <a:gd name="connsiteY763" fmla="*/ 401292 h 1655205"/>
                  <a:gd name="connsiteX764" fmla="*/ 505388 w 2218065"/>
                  <a:gd name="connsiteY764" fmla="*/ 389824 h 1655205"/>
                  <a:gd name="connsiteX765" fmla="*/ 522974 w 2218065"/>
                  <a:gd name="connsiteY765" fmla="*/ 408938 h 1655205"/>
                  <a:gd name="connsiteX766" fmla="*/ 544382 w 2218065"/>
                  <a:gd name="connsiteY766" fmla="*/ 390588 h 1655205"/>
                  <a:gd name="connsiteX767" fmla="*/ 561203 w 2218065"/>
                  <a:gd name="connsiteY767" fmla="*/ 379884 h 1655205"/>
                  <a:gd name="connsiteX768" fmla="*/ 575730 w 2218065"/>
                  <a:gd name="connsiteY768" fmla="*/ 356947 h 1655205"/>
                  <a:gd name="connsiteX769" fmla="*/ 583376 w 2218065"/>
                  <a:gd name="connsiteY769" fmla="*/ 378355 h 1655205"/>
                  <a:gd name="connsiteX770" fmla="*/ 606313 w 2218065"/>
                  <a:gd name="connsiteY770" fmla="*/ 373003 h 1655205"/>
                  <a:gd name="connsiteX771" fmla="*/ 626192 w 2218065"/>
                  <a:gd name="connsiteY771" fmla="*/ 363063 h 1655205"/>
                  <a:gd name="connsiteX772" fmla="*/ 626192 w 2218065"/>
                  <a:gd name="connsiteY772" fmla="*/ 344713 h 1655205"/>
                  <a:gd name="connsiteX773" fmla="*/ 641484 w 2218065"/>
                  <a:gd name="connsiteY773" fmla="*/ 331715 h 1655205"/>
                  <a:gd name="connsiteX774" fmla="*/ 621605 w 2218065"/>
                  <a:gd name="connsiteY774" fmla="*/ 321011 h 1655205"/>
                  <a:gd name="connsiteX775" fmla="*/ 606313 w 2218065"/>
                  <a:gd name="connsiteY775" fmla="*/ 330951 h 1655205"/>
                  <a:gd name="connsiteX776" fmla="*/ 573436 w 2218065"/>
                  <a:gd name="connsiteY776" fmla="*/ 327892 h 1655205"/>
                  <a:gd name="connsiteX777" fmla="*/ 528326 w 2218065"/>
                  <a:gd name="connsiteY777" fmla="*/ 350830 h 1655205"/>
                  <a:gd name="connsiteX778" fmla="*/ 493155 w 2218065"/>
                  <a:gd name="connsiteY778" fmla="*/ 373767 h 1655205"/>
                  <a:gd name="connsiteX779" fmla="*/ 458749 w 2218065"/>
                  <a:gd name="connsiteY779" fmla="*/ 390588 h 1655205"/>
                  <a:gd name="connsiteX780" fmla="*/ 550498 w 2218065"/>
                  <a:gd name="connsiteY780" fmla="*/ 421171 h 1655205"/>
                  <a:gd name="connsiteX781" fmla="*/ 589492 w 2218065"/>
                  <a:gd name="connsiteY781" fmla="*/ 396705 h 1655205"/>
                  <a:gd name="connsiteX782" fmla="*/ 550498 w 2218065"/>
                  <a:gd name="connsiteY782" fmla="*/ 421171 h 1655205"/>
                  <a:gd name="connsiteX783" fmla="*/ 971783 w 2218065"/>
                  <a:gd name="connsiteY783" fmla="*/ 685716 h 1655205"/>
                  <a:gd name="connsiteX784" fmla="*/ 1006953 w 2218065"/>
                  <a:gd name="connsiteY784" fmla="*/ 684952 h 1655205"/>
                  <a:gd name="connsiteX785" fmla="*/ 962608 w 2218065"/>
                  <a:gd name="connsiteY785" fmla="*/ 652839 h 1655205"/>
                  <a:gd name="connsiteX786" fmla="*/ 922850 w 2218065"/>
                  <a:gd name="connsiteY786" fmla="*/ 633725 h 1655205"/>
                  <a:gd name="connsiteX787" fmla="*/ 912910 w 2218065"/>
                  <a:gd name="connsiteY787" fmla="*/ 599319 h 1655205"/>
                  <a:gd name="connsiteX788" fmla="*/ 902970 w 2218065"/>
                  <a:gd name="connsiteY788" fmla="*/ 544269 h 1655205"/>
                  <a:gd name="connsiteX789" fmla="*/ 906029 w 2218065"/>
                  <a:gd name="connsiteY789" fmla="*/ 509863 h 1655205"/>
                  <a:gd name="connsiteX790" fmla="*/ 857095 w 2218065"/>
                  <a:gd name="connsiteY790" fmla="*/ 520567 h 1655205"/>
                  <a:gd name="connsiteX791" fmla="*/ 888443 w 2218065"/>
                  <a:gd name="connsiteY791" fmla="*/ 546563 h 1655205"/>
                  <a:gd name="connsiteX792" fmla="*/ 854037 w 2218065"/>
                  <a:gd name="connsiteY792" fmla="*/ 533565 h 1655205"/>
                  <a:gd name="connsiteX793" fmla="*/ 827277 w 2218065"/>
                  <a:gd name="connsiteY793" fmla="*/ 533565 h 1655205"/>
                  <a:gd name="connsiteX794" fmla="*/ 844098 w 2218065"/>
                  <a:gd name="connsiteY794" fmla="*/ 592438 h 1655205"/>
                  <a:gd name="connsiteX795" fmla="*/ 828806 w 2218065"/>
                  <a:gd name="connsiteY795" fmla="*/ 605435 h 1655205"/>
                  <a:gd name="connsiteX796" fmla="*/ 809691 w 2218065"/>
                  <a:gd name="connsiteY796" fmla="*/ 563383 h 1655205"/>
                  <a:gd name="connsiteX797" fmla="*/ 763052 w 2218065"/>
                  <a:gd name="connsiteY797" fmla="*/ 545798 h 1655205"/>
                  <a:gd name="connsiteX798" fmla="*/ 782167 w 2218065"/>
                  <a:gd name="connsiteY798" fmla="*/ 566442 h 1655205"/>
                  <a:gd name="connsiteX799" fmla="*/ 753112 w 2218065"/>
                  <a:gd name="connsiteY799" fmla="*/ 568736 h 1655205"/>
                  <a:gd name="connsiteX800" fmla="*/ 745467 w 2218065"/>
                  <a:gd name="connsiteY800" fmla="*/ 562619 h 1655205"/>
                  <a:gd name="connsiteX801" fmla="*/ 705709 w 2218065"/>
                  <a:gd name="connsiteY801" fmla="*/ 544269 h 1655205"/>
                  <a:gd name="connsiteX802" fmla="*/ 688888 w 2218065"/>
                  <a:gd name="connsiteY802" fmla="*/ 567206 h 1655205"/>
                  <a:gd name="connsiteX803" fmla="*/ 669773 w 2218065"/>
                  <a:gd name="connsiteY803" fmla="*/ 559561 h 1655205"/>
                  <a:gd name="connsiteX804" fmla="*/ 674361 w 2218065"/>
                  <a:gd name="connsiteY804" fmla="*/ 531271 h 1655205"/>
                  <a:gd name="connsiteX805" fmla="*/ 610900 w 2218065"/>
                  <a:gd name="connsiteY805" fmla="*/ 545033 h 1655205"/>
                  <a:gd name="connsiteX806" fmla="*/ 565790 w 2218065"/>
                  <a:gd name="connsiteY806" fmla="*/ 571029 h 1655205"/>
                  <a:gd name="connsiteX807" fmla="*/ 558144 w 2218065"/>
                  <a:gd name="connsiteY807" fmla="*/ 588615 h 1655205"/>
                  <a:gd name="connsiteX808" fmla="*/ 570378 w 2218065"/>
                  <a:gd name="connsiteY808" fmla="*/ 609258 h 1655205"/>
                  <a:gd name="connsiteX809" fmla="*/ 580317 w 2218065"/>
                  <a:gd name="connsiteY809" fmla="*/ 620727 h 1655205"/>
                  <a:gd name="connsiteX810" fmla="*/ 639190 w 2218065"/>
                  <a:gd name="connsiteY810" fmla="*/ 613081 h 1655205"/>
                  <a:gd name="connsiteX811" fmla="*/ 574200 w 2218065"/>
                  <a:gd name="connsiteY811" fmla="*/ 637548 h 1655205"/>
                  <a:gd name="connsiteX812" fmla="*/ 647600 w 2218065"/>
                  <a:gd name="connsiteY812" fmla="*/ 652839 h 1655205"/>
                  <a:gd name="connsiteX813" fmla="*/ 733233 w 2218065"/>
                  <a:gd name="connsiteY813" fmla="*/ 664308 h 1655205"/>
                  <a:gd name="connsiteX814" fmla="*/ 669008 w 2218065"/>
                  <a:gd name="connsiteY814" fmla="*/ 668896 h 1655205"/>
                  <a:gd name="connsiteX815" fmla="*/ 595609 w 2218065"/>
                  <a:gd name="connsiteY815" fmla="*/ 684952 h 1655205"/>
                  <a:gd name="connsiteX816" fmla="*/ 630015 w 2218065"/>
                  <a:gd name="connsiteY816" fmla="*/ 707889 h 1655205"/>
                  <a:gd name="connsiteX817" fmla="*/ 687358 w 2218065"/>
                  <a:gd name="connsiteY817" fmla="*/ 719358 h 1655205"/>
                  <a:gd name="connsiteX818" fmla="*/ 741644 w 2218065"/>
                  <a:gd name="connsiteY818" fmla="*/ 743060 h 1655205"/>
                  <a:gd name="connsiteX819" fmla="*/ 816573 w 2218065"/>
                  <a:gd name="connsiteY819" fmla="*/ 727004 h 1655205"/>
                  <a:gd name="connsiteX820" fmla="*/ 853273 w 2218065"/>
                  <a:gd name="connsiteY820" fmla="*/ 711712 h 1655205"/>
                  <a:gd name="connsiteX821" fmla="*/ 872387 w 2218065"/>
                  <a:gd name="connsiteY821" fmla="*/ 712477 h 1655205"/>
                  <a:gd name="connsiteX822" fmla="*/ 904500 w 2218065"/>
                  <a:gd name="connsiteY822" fmla="*/ 723181 h 1655205"/>
                  <a:gd name="connsiteX823" fmla="*/ 983251 w 2218065"/>
                  <a:gd name="connsiteY823" fmla="*/ 723946 h 1655205"/>
                  <a:gd name="connsiteX824" fmla="*/ 966430 w 2218065"/>
                  <a:gd name="connsiteY824" fmla="*/ 702537 h 1655205"/>
                  <a:gd name="connsiteX825" fmla="*/ 947316 w 2218065"/>
                  <a:gd name="connsiteY825" fmla="*/ 701773 h 1655205"/>
                  <a:gd name="connsiteX826" fmla="*/ 971783 w 2218065"/>
                  <a:gd name="connsiteY826" fmla="*/ 685716 h 1655205"/>
                  <a:gd name="connsiteX827" fmla="*/ 418226 w 2218065"/>
                  <a:gd name="connsiteY827" fmla="*/ 597025 h 1655205"/>
                  <a:gd name="connsiteX828" fmla="*/ 453397 w 2218065"/>
                  <a:gd name="connsiteY828" fmla="*/ 636019 h 1655205"/>
                  <a:gd name="connsiteX829" fmla="*/ 470217 w 2218065"/>
                  <a:gd name="connsiteY829" fmla="*/ 625315 h 1655205"/>
                  <a:gd name="connsiteX830" fmla="*/ 494684 w 2218065"/>
                  <a:gd name="connsiteY830" fmla="*/ 619198 h 1655205"/>
                  <a:gd name="connsiteX831" fmla="*/ 519151 w 2218065"/>
                  <a:gd name="connsiteY831" fmla="*/ 600848 h 1655205"/>
                  <a:gd name="connsiteX832" fmla="*/ 542088 w 2218065"/>
                  <a:gd name="connsiteY832" fmla="*/ 577146 h 1655205"/>
                  <a:gd name="connsiteX833" fmla="*/ 561967 w 2218065"/>
                  <a:gd name="connsiteY833" fmla="*/ 553444 h 1655205"/>
                  <a:gd name="connsiteX834" fmla="*/ 641484 w 2218065"/>
                  <a:gd name="connsiteY834" fmla="*/ 521331 h 1655205"/>
                  <a:gd name="connsiteX835" fmla="*/ 610136 w 2218065"/>
                  <a:gd name="connsiteY835" fmla="*/ 494571 h 1655205"/>
                  <a:gd name="connsiteX836" fmla="*/ 558909 w 2218065"/>
                  <a:gd name="connsiteY836" fmla="*/ 489219 h 1655205"/>
                  <a:gd name="connsiteX837" fmla="*/ 543617 w 2218065"/>
                  <a:gd name="connsiteY837" fmla="*/ 483867 h 1655205"/>
                  <a:gd name="connsiteX838" fmla="*/ 493919 w 2218065"/>
                  <a:gd name="connsiteY838" fmla="*/ 470105 h 1655205"/>
                  <a:gd name="connsiteX839" fmla="*/ 415168 w 2218065"/>
                  <a:gd name="connsiteY839" fmla="*/ 481573 h 1655205"/>
                  <a:gd name="connsiteX840" fmla="*/ 425872 w 2218065"/>
                  <a:gd name="connsiteY840" fmla="*/ 504511 h 1655205"/>
                  <a:gd name="connsiteX841" fmla="*/ 408286 w 2218065"/>
                  <a:gd name="connsiteY841" fmla="*/ 541211 h 1655205"/>
                  <a:gd name="connsiteX842" fmla="*/ 386113 w 2218065"/>
                  <a:gd name="connsiteY842" fmla="*/ 577911 h 1655205"/>
                  <a:gd name="connsiteX843" fmla="*/ 418226 w 2218065"/>
                  <a:gd name="connsiteY843" fmla="*/ 597025 h 1655205"/>
                  <a:gd name="connsiteX844" fmla="*/ 436576 w 2218065"/>
                  <a:gd name="connsiteY844" fmla="*/ 1451827 h 1655205"/>
                  <a:gd name="connsiteX845" fmla="*/ 407522 w 2218065"/>
                  <a:gd name="connsiteY845" fmla="*/ 1438829 h 1655205"/>
                  <a:gd name="connsiteX846" fmla="*/ 378468 w 2218065"/>
                  <a:gd name="connsiteY846" fmla="*/ 1407481 h 1655205"/>
                  <a:gd name="connsiteX847" fmla="*/ 345591 w 2218065"/>
                  <a:gd name="connsiteY847" fmla="*/ 1400600 h 1655205"/>
                  <a:gd name="connsiteX848" fmla="*/ 319595 w 2218065"/>
                  <a:gd name="connsiteY848" fmla="*/ 1396777 h 1655205"/>
                  <a:gd name="connsiteX849" fmla="*/ 327241 w 2218065"/>
                  <a:gd name="connsiteY849" fmla="*/ 1408246 h 1655205"/>
                  <a:gd name="connsiteX850" fmla="*/ 338709 w 2218065"/>
                  <a:gd name="connsiteY850" fmla="*/ 1415892 h 1655205"/>
                  <a:gd name="connsiteX851" fmla="*/ 355530 w 2218065"/>
                  <a:gd name="connsiteY851" fmla="*/ 1428889 h 1655205"/>
                  <a:gd name="connsiteX852" fmla="*/ 372351 w 2218065"/>
                  <a:gd name="connsiteY852" fmla="*/ 1439594 h 1655205"/>
                  <a:gd name="connsiteX853" fmla="*/ 385349 w 2218065"/>
                  <a:gd name="connsiteY853" fmla="*/ 1453356 h 1655205"/>
                  <a:gd name="connsiteX854" fmla="*/ 398347 w 2218065"/>
                  <a:gd name="connsiteY854" fmla="*/ 1458708 h 1655205"/>
                  <a:gd name="connsiteX855" fmla="*/ 409816 w 2218065"/>
                  <a:gd name="connsiteY855" fmla="*/ 1472471 h 1655205"/>
                  <a:gd name="connsiteX856" fmla="*/ 449574 w 2218065"/>
                  <a:gd name="connsiteY856" fmla="*/ 1472471 h 1655205"/>
                  <a:gd name="connsiteX857" fmla="*/ 451867 w 2218065"/>
                  <a:gd name="connsiteY857" fmla="*/ 1462531 h 1655205"/>
                  <a:gd name="connsiteX858" fmla="*/ 436576 w 2218065"/>
                  <a:gd name="connsiteY858" fmla="*/ 1451827 h 165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</a:cxnLst>
                <a:rect l="l" t="t" r="r" b="b"/>
                <a:pathLst>
                  <a:path w="2218065" h="1655205">
                    <a:moveTo>
                      <a:pt x="1112466" y="1404423"/>
                    </a:moveTo>
                    <a:cubicBezTo>
                      <a:pt x="1100232" y="1405952"/>
                      <a:pt x="1113230" y="1373075"/>
                      <a:pt x="1091057" y="1361606"/>
                    </a:cubicBezTo>
                    <a:cubicBezTo>
                      <a:pt x="1065062" y="1347844"/>
                      <a:pt x="1053593" y="1321848"/>
                      <a:pt x="1053593" y="1308086"/>
                    </a:cubicBezTo>
                    <a:cubicBezTo>
                      <a:pt x="1053593" y="1294323"/>
                      <a:pt x="1075766" y="1287442"/>
                      <a:pt x="1084941" y="1298146"/>
                    </a:cubicBezTo>
                    <a:cubicBezTo>
                      <a:pt x="1094116" y="1308850"/>
                      <a:pt x="1107114" y="1353196"/>
                      <a:pt x="1114759" y="1366958"/>
                    </a:cubicBezTo>
                    <a:cubicBezTo>
                      <a:pt x="1122405" y="1380721"/>
                      <a:pt x="1122405" y="1402894"/>
                      <a:pt x="1112466" y="1404423"/>
                    </a:cubicBezTo>
                    <a:moveTo>
                      <a:pt x="727117" y="1012957"/>
                    </a:moveTo>
                    <a:cubicBezTo>
                      <a:pt x="710296" y="1027484"/>
                      <a:pt x="711060" y="1023661"/>
                      <a:pt x="696533" y="1025955"/>
                    </a:cubicBezTo>
                    <a:cubicBezTo>
                      <a:pt x="681242" y="1028249"/>
                      <a:pt x="693475" y="1042776"/>
                      <a:pt x="675125" y="1044305"/>
                    </a:cubicBezTo>
                    <a:cubicBezTo>
                      <a:pt x="656775" y="1045834"/>
                      <a:pt x="613194" y="1047363"/>
                      <a:pt x="607077" y="1037424"/>
                    </a:cubicBezTo>
                    <a:cubicBezTo>
                      <a:pt x="604784" y="1034365"/>
                      <a:pt x="630779" y="1036659"/>
                      <a:pt x="632309" y="1029013"/>
                    </a:cubicBezTo>
                    <a:cubicBezTo>
                      <a:pt x="633838" y="1021368"/>
                      <a:pt x="641484" y="1009899"/>
                      <a:pt x="652188" y="1009899"/>
                    </a:cubicBezTo>
                    <a:cubicBezTo>
                      <a:pt x="662892" y="1009899"/>
                      <a:pt x="662127" y="996136"/>
                      <a:pt x="644542" y="986961"/>
                    </a:cubicBezTo>
                    <a:cubicBezTo>
                      <a:pt x="626192" y="978551"/>
                      <a:pt x="670538" y="973199"/>
                      <a:pt x="680477" y="986197"/>
                    </a:cubicBezTo>
                    <a:cubicBezTo>
                      <a:pt x="690417" y="999959"/>
                      <a:pt x="708767" y="1009899"/>
                      <a:pt x="718706" y="999959"/>
                    </a:cubicBezTo>
                    <a:cubicBezTo>
                      <a:pt x="728646" y="990020"/>
                      <a:pt x="786754" y="962495"/>
                      <a:pt x="786754" y="975493"/>
                    </a:cubicBezTo>
                    <a:cubicBezTo>
                      <a:pt x="786754" y="990020"/>
                      <a:pt x="743938" y="998430"/>
                      <a:pt x="727117" y="1012957"/>
                    </a:cubicBezTo>
                    <a:moveTo>
                      <a:pt x="587198" y="840162"/>
                    </a:moveTo>
                    <a:cubicBezTo>
                      <a:pt x="572671" y="857747"/>
                      <a:pt x="568084" y="860041"/>
                      <a:pt x="552792" y="857747"/>
                    </a:cubicBezTo>
                    <a:cubicBezTo>
                      <a:pt x="537501" y="855454"/>
                      <a:pt x="528326" y="862335"/>
                      <a:pt x="535971" y="867687"/>
                    </a:cubicBezTo>
                    <a:cubicBezTo>
                      <a:pt x="543617" y="873039"/>
                      <a:pt x="543617" y="876862"/>
                      <a:pt x="528326" y="880685"/>
                    </a:cubicBezTo>
                    <a:cubicBezTo>
                      <a:pt x="513034" y="883743"/>
                      <a:pt x="503094" y="895976"/>
                      <a:pt x="496978" y="894447"/>
                    </a:cubicBezTo>
                    <a:cubicBezTo>
                      <a:pt x="490861" y="892918"/>
                      <a:pt x="523738" y="870745"/>
                      <a:pt x="515328" y="864628"/>
                    </a:cubicBezTo>
                    <a:cubicBezTo>
                      <a:pt x="506917" y="858512"/>
                      <a:pt x="486274" y="874568"/>
                      <a:pt x="485509" y="882214"/>
                    </a:cubicBezTo>
                    <a:cubicBezTo>
                      <a:pt x="484745" y="889095"/>
                      <a:pt x="471747" y="889860"/>
                      <a:pt x="463336" y="889095"/>
                    </a:cubicBezTo>
                    <a:cubicBezTo>
                      <a:pt x="454926" y="888330"/>
                      <a:pt x="444222" y="880685"/>
                      <a:pt x="452632" y="879920"/>
                    </a:cubicBezTo>
                    <a:cubicBezTo>
                      <a:pt x="461042" y="879156"/>
                      <a:pt x="454926" y="869981"/>
                      <a:pt x="466394" y="866158"/>
                    </a:cubicBezTo>
                    <a:cubicBezTo>
                      <a:pt x="477863" y="861570"/>
                      <a:pt x="464101" y="855454"/>
                      <a:pt x="467924" y="850866"/>
                    </a:cubicBezTo>
                    <a:cubicBezTo>
                      <a:pt x="471747" y="846279"/>
                      <a:pt x="494684" y="855454"/>
                      <a:pt x="495449" y="847043"/>
                    </a:cubicBezTo>
                    <a:cubicBezTo>
                      <a:pt x="496213" y="838633"/>
                      <a:pt x="471747" y="830987"/>
                      <a:pt x="464101" y="836339"/>
                    </a:cubicBezTo>
                    <a:cubicBezTo>
                      <a:pt x="456455" y="841691"/>
                      <a:pt x="437340" y="853160"/>
                      <a:pt x="415932" y="843985"/>
                    </a:cubicBezTo>
                    <a:cubicBezTo>
                      <a:pt x="409051" y="840926"/>
                      <a:pt x="471747" y="834810"/>
                      <a:pt x="481686" y="824870"/>
                    </a:cubicBezTo>
                    <a:cubicBezTo>
                      <a:pt x="492390" y="815695"/>
                      <a:pt x="539794" y="804991"/>
                      <a:pt x="543617" y="813402"/>
                    </a:cubicBezTo>
                    <a:cubicBezTo>
                      <a:pt x="547440" y="821812"/>
                      <a:pt x="518386" y="827164"/>
                      <a:pt x="532149" y="835574"/>
                    </a:cubicBezTo>
                    <a:cubicBezTo>
                      <a:pt x="545911" y="843220"/>
                      <a:pt x="568848" y="837868"/>
                      <a:pt x="574200" y="830222"/>
                    </a:cubicBezTo>
                    <a:cubicBezTo>
                      <a:pt x="578788" y="821812"/>
                      <a:pt x="601725" y="822576"/>
                      <a:pt x="587198" y="840162"/>
                    </a:cubicBezTo>
                    <a:moveTo>
                      <a:pt x="2027669" y="1537460"/>
                    </a:moveTo>
                    <a:cubicBezTo>
                      <a:pt x="2020023" y="1538225"/>
                      <a:pt x="2026140" y="1526756"/>
                      <a:pt x="2026905" y="1520639"/>
                    </a:cubicBezTo>
                    <a:cubicBezTo>
                      <a:pt x="2027669" y="1514523"/>
                      <a:pt x="2010084" y="1523697"/>
                      <a:pt x="2010084" y="1530579"/>
                    </a:cubicBezTo>
                    <a:cubicBezTo>
                      <a:pt x="2009319" y="1537460"/>
                      <a:pt x="1997086" y="1540518"/>
                      <a:pt x="1997086" y="1544341"/>
                    </a:cubicBezTo>
                    <a:cubicBezTo>
                      <a:pt x="1997086" y="1556574"/>
                      <a:pt x="1995557" y="1550458"/>
                      <a:pt x="1986382" y="1554281"/>
                    </a:cubicBezTo>
                    <a:cubicBezTo>
                      <a:pt x="1977207" y="1558868"/>
                      <a:pt x="1943565" y="1554281"/>
                      <a:pt x="1942036" y="1546635"/>
                    </a:cubicBezTo>
                    <a:cubicBezTo>
                      <a:pt x="1941271" y="1538989"/>
                      <a:pt x="1916040" y="1535166"/>
                      <a:pt x="1915276" y="1525227"/>
                    </a:cubicBezTo>
                    <a:cubicBezTo>
                      <a:pt x="1914511" y="1515287"/>
                      <a:pt x="1902278" y="1511464"/>
                      <a:pt x="1912217" y="1500760"/>
                    </a:cubicBezTo>
                    <a:cubicBezTo>
                      <a:pt x="1922157" y="1489291"/>
                      <a:pt x="1910688" y="1483939"/>
                      <a:pt x="1901513" y="1492350"/>
                    </a:cubicBezTo>
                    <a:cubicBezTo>
                      <a:pt x="1892338" y="1500760"/>
                      <a:pt x="1886222" y="1487762"/>
                      <a:pt x="1899219" y="1482410"/>
                    </a:cubicBezTo>
                    <a:cubicBezTo>
                      <a:pt x="1912217" y="1477823"/>
                      <a:pt x="1935919" y="1472471"/>
                      <a:pt x="1923686" y="1451062"/>
                    </a:cubicBezTo>
                    <a:cubicBezTo>
                      <a:pt x="1911453" y="1429654"/>
                      <a:pt x="1834995" y="1457179"/>
                      <a:pt x="1815880" y="1467883"/>
                    </a:cubicBezTo>
                    <a:cubicBezTo>
                      <a:pt x="1796766" y="1478587"/>
                      <a:pt x="1772299" y="1512993"/>
                      <a:pt x="1761595" y="1512993"/>
                    </a:cubicBezTo>
                    <a:cubicBezTo>
                      <a:pt x="1750891" y="1512993"/>
                      <a:pt x="1779945" y="1494643"/>
                      <a:pt x="1784532" y="1487762"/>
                    </a:cubicBezTo>
                    <a:cubicBezTo>
                      <a:pt x="1789120" y="1480881"/>
                      <a:pt x="1783768" y="1474000"/>
                      <a:pt x="1789884" y="1476293"/>
                    </a:cubicBezTo>
                    <a:cubicBezTo>
                      <a:pt x="1796001" y="1479352"/>
                      <a:pt x="1812822" y="1453356"/>
                      <a:pt x="1825055" y="1444181"/>
                    </a:cubicBezTo>
                    <a:cubicBezTo>
                      <a:pt x="1836524" y="1435771"/>
                      <a:pt x="1849522" y="1443416"/>
                      <a:pt x="1851051" y="1436535"/>
                    </a:cubicBezTo>
                    <a:cubicBezTo>
                      <a:pt x="1852580" y="1429654"/>
                      <a:pt x="1857932" y="1425067"/>
                      <a:pt x="1869401" y="1415127"/>
                    </a:cubicBezTo>
                    <a:cubicBezTo>
                      <a:pt x="1880105" y="1405187"/>
                      <a:pt x="2013142" y="1406717"/>
                      <a:pt x="2025375" y="1407481"/>
                    </a:cubicBezTo>
                    <a:cubicBezTo>
                      <a:pt x="2038373" y="1408246"/>
                      <a:pt x="2062840" y="1391425"/>
                      <a:pt x="2070486" y="1380721"/>
                    </a:cubicBezTo>
                    <a:cubicBezTo>
                      <a:pt x="2077367" y="1370017"/>
                      <a:pt x="2087306" y="1370017"/>
                      <a:pt x="2104892" y="1370781"/>
                    </a:cubicBezTo>
                    <a:cubicBezTo>
                      <a:pt x="2122477" y="1371546"/>
                      <a:pt x="2130888" y="1356254"/>
                      <a:pt x="2140063" y="1350138"/>
                    </a:cubicBezTo>
                    <a:cubicBezTo>
                      <a:pt x="2149238" y="1344021"/>
                      <a:pt x="2145415" y="1341727"/>
                      <a:pt x="2137769" y="1340198"/>
                    </a:cubicBezTo>
                    <a:cubicBezTo>
                      <a:pt x="2130123" y="1338669"/>
                      <a:pt x="2122477" y="1334081"/>
                      <a:pt x="2130888" y="1333317"/>
                    </a:cubicBezTo>
                    <a:cubicBezTo>
                      <a:pt x="2138534" y="1332552"/>
                      <a:pt x="2142356" y="1328729"/>
                      <a:pt x="2146179" y="1318790"/>
                    </a:cubicBezTo>
                    <a:cubicBezTo>
                      <a:pt x="2149238" y="1308850"/>
                      <a:pt x="2143121" y="1313438"/>
                      <a:pt x="2133181" y="1299675"/>
                    </a:cubicBezTo>
                    <a:cubicBezTo>
                      <a:pt x="2122477" y="1285913"/>
                      <a:pt x="2117125" y="1304263"/>
                      <a:pt x="2106421" y="1302734"/>
                    </a:cubicBezTo>
                    <a:cubicBezTo>
                      <a:pt x="2095717" y="1301969"/>
                      <a:pt x="2113302" y="1288971"/>
                      <a:pt x="2104892" y="1283619"/>
                    </a:cubicBezTo>
                    <a:cubicBezTo>
                      <a:pt x="2095717" y="1278267"/>
                      <a:pt x="2079661" y="1282090"/>
                      <a:pt x="2065898" y="1292794"/>
                    </a:cubicBezTo>
                    <a:cubicBezTo>
                      <a:pt x="2052900" y="1303498"/>
                      <a:pt x="2053665" y="1292029"/>
                      <a:pt x="2042196" y="1302734"/>
                    </a:cubicBezTo>
                    <a:cubicBezTo>
                      <a:pt x="2030728" y="1313438"/>
                      <a:pt x="2030728" y="1297382"/>
                      <a:pt x="2036080" y="1292794"/>
                    </a:cubicBezTo>
                    <a:cubicBezTo>
                      <a:pt x="2041432" y="1288206"/>
                      <a:pt x="2045254" y="1293559"/>
                      <a:pt x="2050607" y="1286677"/>
                    </a:cubicBezTo>
                    <a:cubicBezTo>
                      <a:pt x="2055959" y="1280561"/>
                      <a:pt x="2060546" y="1286677"/>
                      <a:pt x="2073544" y="1278267"/>
                    </a:cubicBezTo>
                    <a:cubicBezTo>
                      <a:pt x="2086542" y="1269857"/>
                      <a:pt x="2097246" y="1273679"/>
                      <a:pt x="2101069" y="1268327"/>
                    </a:cubicBezTo>
                    <a:cubicBezTo>
                      <a:pt x="2104892" y="1262211"/>
                      <a:pt x="2094952" y="1254565"/>
                      <a:pt x="2082719" y="1256859"/>
                    </a:cubicBezTo>
                    <a:cubicBezTo>
                      <a:pt x="2070486" y="1259917"/>
                      <a:pt x="2062075" y="1240802"/>
                      <a:pt x="2054430" y="1246154"/>
                    </a:cubicBezTo>
                    <a:cubicBezTo>
                      <a:pt x="2046784" y="1251507"/>
                      <a:pt x="2048313" y="1237744"/>
                      <a:pt x="2039138" y="1243096"/>
                    </a:cubicBezTo>
                    <a:cubicBezTo>
                      <a:pt x="2029963" y="1248448"/>
                      <a:pt x="2025375" y="1241567"/>
                      <a:pt x="2021552" y="1231627"/>
                    </a:cubicBezTo>
                    <a:cubicBezTo>
                      <a:pt x="2017730" y="1221688"/>
                      <a:pt x="1994028" y="1204867"/>
                      <a:pt x="1979500" y="1200280"/>
                    </a:cubicBezTo>
                    <a:cubicBezTo>
                      <a:pt x="1964973" y="1195692"/>
                      <a:pt x="1974149" y="1188811"/>
                      <a:pt x="1982559" y="1194163"/>
                    </a:cubicBezTo>
                    <a:cubicBezTo>
                      <a:pt x="1990205" y="1199515"/>
                      <a:pt x="1999380" y="1188811"/>
                      <a:pt x="2002438" y="1183459"/>
                    </a:cubicBezTo>
                    <a:cubicBezTo>
                      <a:pt x="2005496" y="1178107"/>
                      <a:pt x="1997086" y="1173519"/>
                      <a:pt x="1992498" y="1172755"/>
                    </a:cubicBezTo>
                    <a:cubicBezTo>
                      <a:pt x="1987911" y="1171990"/>
                      <a:pt x="1987911" y="1165109"/>
                      <a:pt x="1989440" y="1159757"/>
                    </a:cubicBezTo>
                    <a:cubicBezTo>
                      <a:pt x="1990205" y="1154405"/>
                      <a:pt x="1974149" y="1147524"/>
                      <a:pt x="1973384" y="1142171"/>
                    </a:cubicBezTo>
                    <a:cubicBezTo>
                      <a:pt x="1972619" y="1136819"/>
                      <a:pt x="1963444" y="1132997"/>
                      <a:pt x="1964209" y="1128409"/>
                    </a:cubicBezTo>
                    <a:cubicBezTo>
                      <a:pt x="1964973" y="1123821"/>
                      <a:pt x="1955034" y="1116940"/>
                      <a:pt x="1955034" y="1110059"/>
                    </a:cubicBezTo>
                    <a:cubicBezTo>
                      <a:pt x="1955034" y="1103942"/>
                      <a:pt x="1938213" y="1090945"/>
                      <a:pt x="1938213" y="1083299"/>
                    </a:cubicBezTo>
                    <a:cubicBezTo>
                      <a:pt x="1937449" y="1075653"/>
                      <a:pt x="1929038" y="1070301"/>
                      <a:pt x="1925215" y="1061126"/>
                    </a:cubicBezTo>
                    <a:cubicBezTo>
                      <a:pt x="1922157" y="1051951"/>
                      <a:pt x="1917570" y="1056538"/>
                      <a:pt x="1914511" y="1069536"/>
                    </a:cubicBezTo>
                    <a:cubicBezTo>
                      <a:pt x="1911453" y="1082534"/>
                      <a:pt x="1899219" y="1081770"/>
                      <a:pt x="1903042" y="1086357"/>
                    </a:cubicBezTo>
                    <a:cubicBezTo>
                      <a:pt x="1909924" y="1095532"/>
                      <a:pt x="1904572" y="1095532"/>
                      <a:pt x="1899984" y="1100884"/>
                    </a:cubicBezTo>
                    <a:cubicBezTo>
                      <a:pt x="1894632" y="1106236"/>
                      <a:pt x="1903042" y="1114647"/>
                      <a:pt x="1894632" y="1114647"/>
                    </a:cubicBezTo>
                    <a:cubicBezTo>
                      <a:pt x="1886222" y="1114647"/>
                      <a:pt x="1890045" y="1131467"/>
                      <a:pt x="1885457" y="1123821"/>
                    </a:cubicBezTo>
                    <a:cubicBezTo>
                      <a:pt x="1880870" y="1116176"/>
                      <a:pt x="1870165" y="1118469"/>
                      <a:pt x="1870165" y="1126115"/>
                    </a:cubicBezTo>
                    <a:cubicBezTo>
                      <a:pt x="1870165" y="1133761"/>
                      <a:pt x="1852580" y="1140642"/>
                      <a:pt x="1844934" y="1139878"/>
                    </a:cubicBezTo>
                    <a:cubicBezTo>
                      <a:pt x="1838053" y="1139113"/>
                      <a:pt x="1838053" y="1124586"/>
                      <a:pt x="1831936" y="1129174"/>
                    </a:cubicBezTo>
                    <a:cubicBezTo>
                      <a:pt x="1825820" y="1133761"/>
                      <a:pt x="1826584" y="1116940"/>
                      <a:pt x="1817409" y="1117705"/>
                    </a:cubicBezTo>
                    <a:cubicBezTo>
                      <a:pt x="1808234" y="1118469"/>
                      <a:pt x="1801353" y="1116940"/>
                      <a:pt x="1804411" y="1109294"/>
                    </a:cubicBezTo>
                    <a:cubicBezTo>
                      <a:pt x="1807470" y="1100884"/>
                      <a:pt x="1788355" y="1097826"/>
                      <a:pt x="1794472" y="1092474"/>
                    </a:cubicBezTo>
                    <a:cubicBezTo>
                      <a:pt x="1800589" y="1087886"/>
                      <a:pt x="1792943" y="1078711"/>
                      <a:pt x="1791414" y="1064949"/>
                    </a:cubicBezTo>
                    <a:cubicBezTo>
                      <a:pt x="1790649" y="1051186"/>
                      <a:pt x="1799824" y="1049657"/>
                      <a:pt x="1799824" y="1044305"/>
                    </a:cubicBezTo>
                    <a:cubicBezTo>
                      <a:pt x="1799824" y="1038953"/>
                      <a:pt x="1792943" y="1038953"/>
                      <a:pt x="1786826" y="1043540"/>
                    </a:cubicBezTo>
                    <a:cubicBezTo>
                      <a:pt x="1779945" y="1048128"/>
                      <a:pt x="1779945" y="1037424"/>
                      <a:pt x="1773064" y="1038188"/>
                    </a:cubicBezTo>
                    <a:cubicBezTo>
                      <a:pt x="1766182" y="1038953"/>
                      <a:pt x="1744010" y="1037424"/>
                      <a:pt x="1743245" y="1028249"/>
                    </a:cubicBezTo>
                    <a:cubicBezTo>
                      <a:pt x="1742480" y="1018309"/>
                      <a:pt x="1734835" y="1023661"/>
                      <a:pt x="1731776" y="1014486"/>
                    </a:cubicBezTo>
                    <a:cubicBezTo>
                      <a:pt x="1728718" y="1005311"/>
                      <a:pt x="1719543" y="1012193"/>
                      <a:pt x="1719543" y="1006076"/>
                    </a:cubicBezTo>
                    <a:cubicBezTo>
                      <a:pt x="1719543" y="999959"/>
                      <a:pt x="1715720" y="996901"/>
                      <a:pt x="1708839" y="996136"/>
                    </a:cubicBezTo>
                    <a:cubicBezTo>
                      <a:pt x="1701958" y="995372"/>
                      <a:pt x="1699664" y="988491"/>
                      <a:pt x="1691254" y="987726"/>
                    </a:cubicBezTo>
                    <a:cubicBezTo>
                      <a:pt x="1682078" y="986961"/>
                      <a:pt x="1671374" y="993843"/>
                      <a:pt x="1666022" y="996136"/>
                    </a:cubicBezTo>
                    <a:cubicBezTo>
                      <a:pt x="1660670" y="998430"/>
                      <a:pt x="1648437" y="988491"/>
                      <a:pt x="1643085" y="992314"/>
                    </a:cubicBezTo>
                    <a:cubicBezTo>
                      <a:pt x="1637733" y="996136"/>
                      <a:pt x="1636968" y="989255"/>
                      <a:pt x="1623206" y="986197"/>
                    </a:cubicBezTo>
                    <a:cubicBezTo>
                      <a:pt x="1609443" y="982374"/>
                      <a:pt x="1591093" y="981609"/>
                      <a:pt x="1590329" y="986197"/>
                    </a:cubicBezTo>
                    <a:cubicBezTo>
                      <a:pt x="1589564" y="990784"/>
                      <a:pt x="1578095" y="992314"/>
                      <a:pt x="1579625" y="1003782"/>
                    </a:cubicBezTo>
                    <a:cubicBezTo>
                      <a:pt x="1581154" y="1015251"/>
                      <a:pt x="1592623" y="1012957"/>
                      <a:pt x="1595681" y="1020603"/>
                    </a:cubicBezTo>
                    <a:cubicBezTo>
                      <a:pt x="1598739" y="1028249"/>
                      <a:pt x="1590329" y="1025191"/>
                      <a:pt x="1589564" y="1032072"/>
                    </a:cubicBezTo>
                    <a:cubicBezTo>
                      <a:pt x="1588800" y="1038953"/>
                      <a:pt x="1581918" y="1038188"/>
                      <a:pt x="1581918" y="1043540"/>
                    </a:cubicBezTo>
                    <a:cubicBezTo>
                      <a:pt x="1581918" y="1048128"/>
                      <a:pt x="1587270" y="1047363"/>
                      <a:pt x="1589564" y="1057303"/>
                    </a:cubicBezTo>
                    <a:cubicBezTo>
                      <a:pt x="1592623" y="1067243"/>
                      <a:pt x="1597975" y="1066478"/>
                      <a:pt x="1599504" y="1079476"/>
                    </a:cubicBezTo>
                    <a:cubicBezTo>
                      <a:pt x="1601033" y="1092474"/>
                      <a:pt x="1594916" y="1089415"/>
                      <a:pt x="1589564" y="1090945"/>
                    </a:cubicBezTo>
                    <a:cubicBezTo>
                      <a:pt x="1584212" y="1092474"/>
                      <a:pt x="1590329" y="1099355"/>
                      <a:pt x="1582683" y="1107765"/>
                    </a:cubicBezTo>
                    <a:cubicBezTo>
                      <a:pt x="1575037" y="1116176"/>
                      <a:pt x="1568156" y="1125351"/>
                      <a:pt x="1574272" y="1130703"/>
                    </a:cubicBezTo>
                    <a:cubicBezTo>
                      <a:pt x="1580389" y="1136055"/>
                      <a:pt x="1603327" y="1145230"/>
                      <a:pt x="1611737" y="1159757"/>
                    </a:cubicBezTo>
                    <a:cubicBezTo>
                      <a:pt x="1620912" y="1174284"/>
                      <a:pt x="1620147" y="1197221"/>
                      <a:pt x="1617089" y="1213278"/>
                    </a:cubicBezTo>
                    <a:cubicBezTo>
                      <a:pt x="1614031" y="1229334"/>
                      <a:pt x="1595681" y="1233157"/>
                      <a:pt x="1581918" y="1246919"/>
                    </a:cubicBezTo>
                    <a:cubicBezTo>
                      <a:pt x="1568156" y="1260682"/>
                      <a:pt x="1553629" y="1258388"/>
                      <a:pt x="1546748" y="1259152"/>
                    </a:cubicBezTo>
                    <a:cubicBezTo>
                      <a:pt x="1539866" y="1259917"/>
                      <a:pt x="1543689" y="1272915"/>
                      <a:pt x="1553629" y="1282854"/>
                    </a:cubicBezTo>
                    <a:cubicBezTo>
                      <a:pt x="1562804" y="1292794"/>
                      <a:pt x="1555158" y="1296617"/>
                      <a:pt x="1560510" y="1307321"/>
                    </a:cubicBezTo>
                    <a:cubicBezTo>
                      <a:pt x="1565862" y="1318025"/>
                      <a:pt x="1560510" y="1326435"/>
                      <a:pt x="1567391" y="1336375"/>
                    </a:cubicBezTo>
                    <a:cubicBezTo>
                      <a:pt x="1574272" y="1346315"/>
                      <a:pt x="1570450" y="1350138"/>
                      <a:pt x="1562039" y="1357019"/>
                    </a:cubicBezTo>
                    <a:cubicBezTo>
                      <a:pt x="1553629" y="1363900"/>
                      <a:pt x="1565098" y="1360077"/>
                      <a:pt x="1565862" y="1369252"/>
                    </a:cubicBezTo>
                    <a:cubicBezTo>
                      <a:pt x="1566627" y="1378427"/>
                      <a:pt x="1562039" y="1373075"/>
                      <a:pt x="1555158" y="1368487"/>
                    </a:cubicBezTo>
                    <a:cubicBezTo>
                      <a:pt x="1548277" y="1363900"/>
                      <a:pt x="1541396" y="1377663"/>
                      <a:pt x="1541396" y="1383779"/>
                    </a:cubicBezTo>
                    <a:cubicBezTo>
                      <a:pt x="1541396" y="1389896"/>
                      <a:pt x="1524575" y="1375369"/>
                      <a:pt x="1519987" y="1376133"/>
                    </a:cubicBezTo>
                    <a:cubicBezTo>
                      <a:pt x="1516165" y="1376898"/>
                      <a:pt x="1520752" y="1366958"/>
                      <a:pt x="1510812" y="1359313"/>
                    </a:cubicBezTo>
                    <a:cubicBezTo>
                      <a:pt x="1500873" y="1351667"/>
                      <a:pt x="1493227" y="1350138"/>
                      <a:pt x="1493227" y="1342492"/>
                    </a:cubicBezTo>
                    <a:cubicBezTo>
                      <a:pt x="1493227" y="1334846"/>
                      <a:pt x="1476406" y="1329494"/>
                      <a:pt x="1476406" y="1321083"/>
                    </a:cubicBezTo>
                    <a:cubicBezTo>
                      <a:pt x="1476406" y="1312673"/>
                      <a:pt x="1478700" y="1290500"/>
                      <a:pt x="1474877" y="1283619"/>
                    </a:cubicBezTo>
                    <a:cubicBezTo>
                      <a:pt x="1471054" y="1277502"/>
                      <a:pt x="1474113" y="1269857"/>
                      <a:pt x="1477935" y="1264504"/>
                    </a:cubicBezTo>
                    <a:cubicBezTo>
                      <a:pt x="1480994" y="1258388"/>
                      <a:pt x="1474113" y="1249213"/>
                      <a:pt x="1464173" y="1249213"/>
                    </a:cubicBezTo>
                    <a:cubicBezTo>
                      <a:pt x="1454233" y="1249213"/>
                      <a:pt x="1440471" y="1246154"/>
                      <a:pt x="1426708" y="1246919"/>
                    </a:cubicBezTo>
                    <a:cubicBezTo>
                      <a:pt x="1412946" y="1247684"/>
                      <a:pt x="1405300" y="1246154"/>
                      <a:pt x="1400713" y="1242332"/>
                    </a:cubicBezTo>
                    <a:cubicBezTo>
                      <a:pt x="1396125" y="1238509"/>
                      <a:pt x="1383892" y="1230863"/>
                      <a:pt x="1366307" y="1226275"/>
                    </a:cubicBezTo>
                    <a:cubicBezTo>
                      <a:pt x="1349486" y="1221688"/>
                      <a:pt x="1341075" y="1213278"/>
                      <a:pt x="1339546" y="1208690"/>
                    </a:cubicBezTo>
                    <a:cubicBezTo>
                      <a:pt x="1338017" y="1204103"/>
                      <a:pt x="1320432" y="1200280"/>
                      <a:pt x="1316609" y="1194928"/>
                    </a:cubicBezTo>
                    <a:cubicBezTo>
                      <a:pt x="1312786" y="1190340"/>
                      <a:pt x="1295965" y="1187282"/>
                      <a:pt x="1289848" y="1188811"/>
                    </a:cubicBezTo>
                    <a:cubicBezTo>
                      <a:pt x="1282967" y="1189576"/>
                      <a:pt x="1266911" y="1175049"/>
                      <a:pt x="1256971" y="1175813"/>
                    </a:cubicBezTo>
                    <a:cubicBezTo>
                      <a:pt x="1247032" y="1176578"/>
                      <a:pt x="1224094" y="1185753"/>
                      <a:pt x="1219507" y="1186517"/>
                    </a:cubicBezTo>
                    <a:cubicBezTo>
                      <a:pt x="1215684" y="1187282"/>
                      <a:pt x="1220272" y="1178107"/>
                      <a:pt x="1222565" y="1175049"/>
                    </a:cubicBezTo>
                    <a:cubicBezTo>
                      <a:pt x="1225624" y="1171226"/>
                      <a:pt x="1214155" y="1155169"/>
                      <a:pt x="1211861" y="1144465"/>
                    </a:cubicBezTo>
                    <a:cubicBezTo>
                      <a:pt x="1208803" y="1133761"/>
                      <a:pt x="1204980" y="1121528"/>
                      <a:pt x="1193511" y="1123821"/>
                    </a:cubicBezTo>
                    <a:cubicBezTo>
                      <a:pt x="1182042" y="1125351"/>
                      <a:pt x="1169045" y="1119234"/>
                      <a:pt x="1165986" y="1117705"/>
                    </a:cubicBezTo>
                    <a:cubicBezTo>
                      <a:pt x="1162928" y="1115411"/>
                      <a:pt x="1162163" y="1084828"/>
                      <a:pt x="1165222" y="1071830"/>
                    </a:cubicBezTo>
                    <a:cubicBezTo>
                      <a:pt x="1168280" y="1058832"/>
                      <a:pt x="1182042" y="1039718"/>
                      <a:pt x="1182042" y="1031307"/>
                    </a:cubicBezTo>
                    <a:cubicBezTo>
                      <a:pt x="1182042" y="1022897"/>
                      <a:pt x="1191218" y="1019838"/>
                      <a:pt x="1199628" y="1017545"/>
                    </a:cubicBezTo>
                    <a:cubicBezTo>
                      <a:pt x="1208038" y="1015251"/>
                      <a:pt x="1201157" y="999959"/>
                      <a:pt x="1209567" y="998430"/>
                    </a:cubicBezTo>
                    <a:cubicBezTo>
                      <a:pt x="1217978" y="997666"/>
                      <a:pt x="1218742" y="993843"/>
                      <a:pt x="1220272" y="987726"/>
                    </a:cubicBezTo>
                    <a:cubicBezTo>
                      <a:pt x="1221801" y="981609"/>
                      <a:pt x="1231740" y="985432"/>
                      <a:pt x="1226388" y="980080"/>
                    </a:cubicBezTo>
                    <a:cubicBezTo>
                      <a:pt x="1221036" y="974728"/>
                      <a:pt x="1225624" y="973199"/>
                      <a:pt x="1237857" y="973199"/>
                    </a:cubicBezTo>
                    <a:cubicBezTo>
                      <a:pt x="1250855" y="973199"/>
                      <a:pt x="1269205" y="968612"/>
                      <a:pt x="1266911" y="956378"/>
                    </a:cubicBezTo>
                    <a:cubicBezTo>
                      <a:pt x="1263853" y="944145"/>
                      <a:pt x="1230976" y="953320"/>
                      <a:pt x="1230976" y="942616"/>
                    </a:cubicBezTo>
                    <a:cubicBezTo>
                      <a:pt x="1230976" y="932676"/>
                      <a:pt x="1188924" y="931912"/>
                      <a:pt x="1191982" y="925795"/>
                    </a:cubicBezTo>
                    <a:cubicBezTo>
                      <a:pt x="1195040" y="919678"/>
                      <a:pt x="1234034" y="930382"/>
                      <a:pt x="1248561" y="935735"/>
                    </a:cubicBezTo>
                    <a:cubicBezTo>
                      <a:pt x="1263088" y="941087"/>
                      <a:pt x="1266911" y="940322"/>
                      <a:pt x="1278380" y="940322"/>
                    </a:cubicBezTo>
                    <a:cubicBezTo>
                      <a:pt x="1289848" y="939557"/>
                      <a:pt x="1282203" y="925030"/>
                      <a:pt x="1284496" y="919678"/>
                    </a:cubicBezTo>
                    <a:cubicBezTo>
                      <a:pt x="1286790" y="913562"/>
                      <a:pt x="1308963" y="928853"/>
                      <a:pt x="1321961" y="925795"/>
                    </a:cubicBezTo>
                    <a:cubicBezTo>
                      <a:pt x="1334959" y="922737"/>
                      <a:pt x="1347192" y="897505"/>
                      <a:pt x="1357132" y="890624"/>
                    </a:cubicBezTo>
                    <a:cubicBezTo>
                      <a:pt x="1367836" y="883743"/>
                      <a:pt x="1357896" y="876862"/>
                      <a:pt x="1338017" y="879156"/>
                    </a:cubicBezTo>
                    <a:cubicBezTo>
                      <a:pt x="1317373" y="880685"/>
                      <a:pt x="1305905" y="873039"/>
                      <a:pt x="1295200" y="865393"/>
                    </a:cubicBezTo>
                    <a:cubicBezTo>
                      <a:pt x="1284496" y="856983"/>
                      <a:pt x="1285261" y="850866"/>
                      <a:pt x="1296730" y="851631"/>
                    </a:cubicBezTo>
                    <a:cubicBezTo>
                      <a:pt x="1308198" y="852395"/>
                      <a:pt x="1335723" y="874568"/>
                      <a:pt x="1346427" y="875333"/>
                    </a:cubicBezTo>
                    <a:cubicBezTo>
                      <a:pt x="1357132" y="876097"/>
                      <a:pt x="1375481" y="855454"/>
                      <a:pt x="1383892" y="849337"/>
                    </a:cubicBezTo>
                    <a:cubicBezTo>
                      <a:pt x="1393067" y="843220"/>
                      <a:pt x="1375481" y="840162"/>
                      <a:pt x="1369365" y="835574"/>
                    </a:cubicBezTo>
                    <a:cubicBezTo>
                      <a:pt x="1363248" y="830987"/>
                      <a:pt x="1380069" y="827164"/>
                      <a:pt x="1388479" y="827164"/>
                    </a:cubicBezTo>
                    <a:cubicBezTo>
                      <a:pt x="1397654" y="827164"/>
                      <a:pt x="1401477" y="834810"/>
                      <a:pt x="1404536" y="838633"/>
                    </a:cubicBezTo>
                    <a:cubicBezTo>
                      <a:pt x="1407594" y="842456"/>
                      <a:pt x="1423650" y="836339"/>
                      <a:pt x="1431296" y="836339"/>
                    </a:cubicBezTo>
                    <a:cubicBezTo>
                      <a:pt x="1438942" y="836339"/>
                      <a:pt x="1430531" y="824106"/>
                      <a:pt x="1417533" y="818754"/>
                    </a:cubicBezTo>
                    <a:cubicBezTo>
                      <a:pt x="1404536" y="814166"/>
                      <a:pt x="1418298" y="804991"/>
                      <a:pt x="1422121" y="812637"/>
                    </a:cubicBezTo>
                    <a:cubicBezTo>
                      <a:pt x="1425944" y="820283"/>
                      <a:pt x="1435119" y="818754"/>
                      <a:pt x="1438942" y="827164"/>
                    </a:cubicBezTo>
                    <a:cubicBezTo>
                      <a:pt x="1445058" y="839397"/>
                      <a:pt x="1449646" y="831751"/>
                      <a:pt x="1460350" y="827929"/>
                    </a:cubicBezTo>
                    <a:cubicBezTo>
                      <a:pt x="1471054" y="824106"/>
                      <a:pt x="1477171" y="817989"/>
                      <a:pt x="1483287" y="811108"/>
                    </a:cubicBezTo>
                    <a:cubicBezTo>
                      <a:pt x="1489404" y="804991"/>
                      <a:pt x="1490169" y="811872"/>
                      <a:pt x="1497814" y="801933"/>
                    </a:cubicBezTo>
                    <a:cubicBezTo>
                      <a:pt x="1504696" y="791993"/>
                      <a:pt x="1494756" y="782054"/>
                      <a:pt x="1485581" y="775937"/>
                    </a:cubicBezTo>
                    <a:cubicBezTo>
                      <a:pt x="1476406" y="769820"/>
                      <a:pt x="1486346" y="762939"/>
                      <a:pt x="1477171" y="758352"/>
                    </a:cubicBezTo>
                    <a:cubicBezTo>
                      <a:pt x="1467996" y="753764"/>
                      <a:pt x="1466467" y="746118"/>
                      <a:pt x="1477935" y="748412"/>
                    </a:cubicBezTo>
                    <a:cubicBezTo>
                      <a:pt x="1488640" y="750706"/>
                      <a:pt x="1497814" y="747648"/>
                      <a:pt x="1503167" y="740002"/>
                    </a:cubicBezTo>
                    <a:cubicBezTo>
                      <a:pt x="1508519" y="732356"/>
                      <a:pt x="1486346" y="730827"/>
                      <a:pt x="1496285" y="725475"/>
                    </a:cubicBezTo>
                    <a:cubicBezTo>
                      <a:pt x="1506225" y="720123"/>
                      <a:pt x="1497814" y="714771"/>
                      <a:pt x="1487875" y="714771"/>
                    </a:cubicBezTo>
                    <a:cubicBezTo>
                      <a:pt x="1477935" y="714771"/>
                      <a:pt x="1469525" y="710183"/>
                      <a:pt x="1468760" y="701773"/>
                    </a:cubicBezTo>
                    <a:cubicBezTo>
                      <a:pt x="1467996" y="693362"/>
                      <a:pt x="1451175" y="698714"/>
                      <a:pt x="1440471" y="694127"/>
                    </a:cubicBezTo>
                    <a:cubicBezTo>
                      <a:pt x="1429767" y="689539"/>
                      <a:pt x="1406829" y="690304"/>
                      <a:pt x="1401477" y="691069"/>
                    </a:cubicBezTo>
                    <a:cubicBezTo>
                      <a:pt x="1396125" y="691833"/>
                      <a:pt x="1395361" y="714006"/>
                      <a:pt x="1403771" y="714006"/>
                    </a:cubicBezTo>
                    <a:cubicBezTo>
                      <a:pt x="1412181" y="714771"/>
                      <a:pt x="1419063" y="723181"/>
                      <a:pt x="1411417" y="725475"/>
                    </a:cubicBezTo>
                    <a:cubicBezTo>
                      <a:pt x="1404536" y="728533"/>
                      <a:pt x="1412181" y="736943"/>
                      <a:pt x="1406829" y="736179"/>
                    </a:cubicBezTo>
                    <a:cubicBezTo>
                      <a:pt x="1401477" y="735414"/>
                      <a:pt x="1392302" y="733121"/>
                      <a:pt x="1390773" y="746883"/>
                    </a:cubicBezTo>
                    <a:cubicBezTo>
                      <a:pt x="1389244" y="760645"/>
                      <a:pt x="1387715" y="765997"/>
                      <a:pt x="1378540" y="771350"/>
                    </a:cubicBezTo>
                    <a:cubicBezTo>
                      <a:pt x="1369365" y="775937"/>
                      <a:pt x="1376246" y="756058"/>
                      <a:pt x="1367836" y="756058"/>
                    </a:cubicBezTo>
                    <a:cubicBezTo>
                      <a:pt x="1358661" y="756823"/>
                      <a:pt x="1357896" y="773643"/>
                      <a:pt x="1364777" y="775172"/>
                    </a:cubicBezTo>
                    <a:cubicBezTo>
                      <a:pt x="1371659" y="776702"/>
                      <a:pt x="1372423" y="782054"/>
                      <a:pt x="1373952" y="790464"/>
                    </a:cubicBezTo>
                    <a:cubicBezTo>
                      <a:pt x="1375481" y="798874"/>
                      <a:pt x="1361719" y="792758"/>
                      <a:pt x="1356367" y="801933"/>
                    </a:cubicBezTo>
                    <a:cubicBezTo>
                      <a:pt x="1351015" y="811872"/>
                      <a:pt x="1350250" y="797345"/>
                      <a:pt x="1342605" y="791229"/>
                    </a:cubicBezTo>
                    <a:cubicBezTo>
                      <a:pt x="1334959" y="785112"/>
                      <a:pt x="1325784" y="773643"/>
                      <a:pt x="1325784" y="765997"/>
                    </a:cubicBezTo>
                    <a:cubicBezTo>
                      <a:pt x="1326548" y="759116"/>
                      <a:pt x="1330371" y="756058"/>
                      <a:pt x="1336488" y="755293"/>
                    </a:cubicBezTo>
                    <a:cubicBezTo>
                      <a:pt x="1342605" y="754529"/>
                      <a:pt x="1336488" y="749177"/>
                      <a:pt x="1335723" y="739237"/>
                    </a:cubicBezTo>
                    <a:cubicBezTo>
                      <a:pt x="1334959" y="729298"/>
                      <a:pt x="1328078" y="733121"/>
                      <a:pt x="1318902" y="722416"/>
                    </a:cubicBezTo>
                    <a:cubicBezTo>
                      <a:pt x="1309728" y="712477"/>
                      <a:pt x="1300553" y="712477"/>
                      <a:pt x="1295965" y="717064"/>
                    </a:cubicBezTo>
                    <a:cubicBezTo>
                      <a:pt x="1290613" y="721652"/>
                      <a:pt x="1294436" y="730827"/>
                      <a:pt x="1286790" y="734650"/>
                    </a:cubicBezTo>
                    <a:cubicBezTo>
                      <a:pt x="1279144" y="737708"/>
                      <a:pt x="1282203" y="753000"/>
                      <a:pt x="1276086" y="753764"/>
                    </a:cubicBezTo>
                    <a:cubicBezTo>
                      <a:pt x="1269205" y="754529"/>
                      <a:pt x="1273028" y="727768"/>
                      <a:pt x="1267676" y="724710"/>
                    </a:cubicBezTo>
                    <a:cubicBezTo>
                      <a:pt x="1262324" y="721652"/>
                      <a:pt x="1262324" y="715535"/>
                      <a:pt x="1270734" y="714771"/>
                    </a:cubicBezTo>
                    <a:cubicBezTo>
                      <a:pt x="1279144" y="714006"/>
                      <a:pt x="1283732" y="704831"/>
                      <a:pt x="1276850" y="704831"/>
                    </a:cubicBezTo>
                    <a:cubicBezTo>
                      <a:pt x="1269969" y="704831"/>
                      <a:pt x="1256971" y="697185"/>
                      <a:pt x="1251619" y="694891"/>
                    </a:cubicBezTo>
                    <a:cubicBezTo>
                      <a:pt x="1246267" y="692598"/>
                      <a:pt x="1238621" y="704066"/>
                      <a:pt x="1232505" y="699479"/>
                    </a:cubicBezTo>
                    <a:cubicBezTo>
                      <a:pt x="1227153" y="694891"/>
                      <a:pt x="1233270" y="684187"/>
                      <a:pt x="1233270" y="678835"/>
                    </a:cubicBezTo>
                    <a:cubicBezTo>
                      <a:pt x="1234034" y="672719"/>
                      <a:pt x="1242444" y="681894"/>
                      <a:pt x="1247797" y="674248"/>
                    </a:cubicBezTo>
                    <a:cubicBezTo>
                      <a:pt x="1253148" y="666602"/>
                      <a:pt x="1232505" y="666602"/>
                      <a:pt x="1232505" y="658956"/>
                    </a:cubicBezTo>
                    <a:cubicBezTo>
                      <a:pt x="1232505" y="650546"/>
                      <a:pt x="1215684" y="649017"/>
                      <a:pt x="1210332" y="645958"/>
                    </a:cubicBezTo>
                    <a:cubicBezTo>
                      <a:pt x="1204980" y="642900"/>
                      <a:pt x="1214155" y="629902"/>
                      <a:pt x="1211096" y="624550"/>
                    </a:cubicBezTo>
                    <a:cubicBezTo>
                      <a:pt x="1208038" y="619198"/>
                      <a:pt x="1188159" y="601613"/>
                      <a:pt x="1178984" y="603142"/>
                    </a:cubicBezTo>
                    <a:cubicBezTo>
                      <a:pt x="1169809" y="604671"/>
                      <a:pt x="1168280" y="591673"/>
                      <a:pt x="1172867" y="592438"/>
                    </a:cubicBezTo>
                    <a:cubicBezTo>
                      <a:pt x="1178220" y="593202"/>
                      <a:pt x="1182042" y="589379"/>
                      <a:pt x="1191218" y="579440"/>
                    </a:cubicBezTo>
                    <a:cubicBezTo>
                      <a:pt x="1200392" y="569500"/>
                      <a:pt x="1201922" y="565677"/>
                      <a:pt x="1195040" y="564148"/>
                    </a:cubicBezTo>
                    <a:cubicBezTo>
                      <a:pt x="1188159" y="561854"/>
                      <a:pt x="1185101" y="555738"/>
                      <a:pt x="1196569" y="555738"/>
                    </a:cubicBezTo>
                    <a:cubicBezTo>
                      <a:pt x="1208038" y="556502"/>
                      <a:pt x="1228682" y="564148"/>
                      <a:pt x="1235563" y="558796"/>
                    </a:cubicBezTo>
                    <a:cubicBezTo>
                      <a:pt x="1242444" y="553444"/>
                      <a:pt x="1263088" y="522096"/>
                      <a:pt x="1271499" y="510627"/>
                    </a:cubicBezTo>
                    <a:cubicBezTo>
                      <a:pt x="1279909" y="499159"/>
                      <a:pt x="1265382" y="498394"/>
                      <a:pt x="1245503" y="499923"/>
                    </a:cubicBezTo>
                    <a:cubicBezTo>
                      <a:pt x="1225624" y="501452"/>
                      <a:pt x="1221036" y="492277"/>
                      <a:pt x="1204215" y="491513"/>
                    </a:cubicBezTo>
                    <a:cubicBezTo>
                      <a:pt x="1187395" y="490748"/>
                      <a:pt x="1156811" y="494571"/>
                      <a:pt x="1152224" y="499923"/>
                    </a:cubicBezTo>
                    <a:cubicBezTo>
                      <a:pt x="1147636" y="504511"/>
                      <a:pt x="1160634" y="509098"/>
                      <a:pt x="1159105" y="514450"/>
                    </a:cubicBezTo>
                    <a:cubicBezTo>
                      <a:pt x="1157576" y="519802"/>
                      <a:pt x="1147636" y="510627"/>
                      <a:pt x="1143049" y="512921"/>
                    </a:cubicBezTo>
                    <a:cubicBezTo>
                      <a:pt x="1138461" y="515215"/>
                      <a:pt x="1144578" y="522096"/>
                      <a:pt x="1143049" y="541211"/>
                    </a:cubicBezTo>
                    <a:cubicBezTo>
                      <a:pt x="1141520" y="560325"/>
                      <a:pt x="1146872" y="561090"/>
                      <a:pt x="1152224" y="567971"/>
                    </a:cubicBezTo>
                    <a:cubicBezTo>
                      <a:pt x="1157576" y="574852"/>
                      <a:pt x="1156811" y="584027"/>
                      <a:pt x="1156811" y="596260"/>
                    </a:cubicBezTo>
                    <a:cubicBezTo>
                      <a:pt x="1156811" y="607729"/>
                      <a:pt x="1145343" y="607729"/>
                      <a:pt x="1141520" y="610023"/>
                    </a:cubicBezTo>
                    <a:cubicBezTo>
                      <a:pt x="1137697" y="613081"/>
                      <a:pt x="1151459" y="616904"/>
                      <a:pt x="1149166" y="624550"/>
                    </a:cubicBezTo>
                    <a:cubicBezTo>
                      <a:pt x="1146872" y="632196"/>
                      <a:pt x="1135403" y="619962"/>
                      <a:pt x="1128522" y="622256"/>
                    </a:cubicBezTo>
                    <a:cubicBezTo>
                      <a:pt x="1121641" y="624550"/>
                      <a:pt x="1116288" y="642900"/>
                      <a:pt x="1123170" y="648252"/>
                    </a:cubicBezTo>
                    <a:cubicBezTo>
                      <a:pt x="1130051" y="654369"/>
                      <a:pt x="1133109" y="652839"/>
                      <a:pt x="1127757" y="659721"/>
                    </a:cubicBezTo>
                    <a:cubicBezTo>
                      <a:pt x="1122405" y="666602"/>
                      <a:pt x="1116288" y="677306"/>
                      <a:pt x="1129286" y="687246"/>
                    </a:cubicBezTo>
                    <a:cubicBezTo>
                      <a:pt x="1142284" y="697185"/>
                      <a:pt x="1166751" y="696421"/>
                      <a:pt x="1179749" y="704831"/>
                    </a:cubicBezTo>
                    <a:cubicBezTo>
                      <a:pt x="1192747" y="713241"/>
                      <a:pt x="1174397" y="707889"/>
                      <a:pt x="1178984" y="717064"/>
                    </a:cubicBezTo>
                    <a:cubicBezTo>
                      <a:pt x="1184336" y="726239"/>
                      <a:pt x="1170574" y="729298"/>
                      <a:pt x="1171338" y="736179"/>
                    </a:cubicBezTo>
                    <a:cubicBezTo>
                      <a:pt x="1172103" y="743060"/>
                      <a:pt x="1176690" y="739237"/>
                      <a:pt x="1183572" y="727768"/>
                    </a:cubicBezTo>
                    <a:cubicBezTo>
                      <a:pt x="1190453" y="716300"/>
                      <a:pt x="1195040" y="730827"/>
                      <a:pt x="1194276" y="741531"/>
                    </a:cubicBezTo>
                    <a:cubicBezTo>
                      <a:pt x="1193511" y="751470"/>
                      <a:pt x="1184336" y="746118"/>
                      <a:pt x="1177455" y="756058"/>
                    </a:cubicBezTo>
                    <a:cubicBezTo>
                      <a:pt x="1170574" y="765997"/>
                      <a:pt x="1163693" y="767527"/>
                      <a:pt x="1152988" y="765997"/>
                    </a:cubicBezTo>
                    <a:cubicBezTo>
                      <a:pt x="1142284" y="763704"/>
                      <a:pt x="1148401" y="780525"/>
                      <a:pt x="1152988" y="789699"/>
                    </a:cubicBezTo>
                    <a:cubicBezTo>
                      <a:pt x="1157576" y="798874"/>
                      <a:pt x="1152224" y="801933"/>
                      <a:pt x="1139991" y="798874"/>
                    </a:cubicBezTo>
                    <a:cubicBezTo>
                      <a:pt x="1127757" y="795816"/>
                      <a:pt x="1120876" y="788170"/>
                      <a:pt x="1126993" y="778995"/>
                    </a:cubicBezTo>
                    <a:cubicBezTo>
                      <a:pt x="1133109" y="769820"/>
                      <a:pt x="1137697" y="759116"/>
                      <a:pt x="1130051" y="759881"/>
                    </a:cubicBezTo>
                    <a:cubicBezTo>
                      <a:pt x="1123170" y="760645"/>
                      <a:pt x="1106349" y="759116"/>
                      <a:pt x="1100997" y="751470"/>
                    </a:cubicBezTo>
                    <a:cubicBezTo>
                      <a:pt x="1095645" y="743825"/>
                      <a:pt x="1104055" y="746883"/>
                      <a:pt x="1119347" y="748412"/>
                    </a:cubicBezTo>
                    <a:cubicBezTo>
                      <a:pt x="1134638" y="749941"/>
                      <a:pt x="1121641" y="738473"/>
                      <a:pt x="1132345" y="738473"/>
                    </a:cubicBezTo>
                    <a:cubicBezTo>
                      <a:pt x="1143049" y="738473"/>
                      <a:pt x="1151459" y="744589"/>
                      <a:pt x="1161399" y="736179"/>
                    </a:cubicBezTo>
                    <a:cubicBezTo>
                      <a:pt x="1170574" y="727768"/>
                      <a:pt x="1155282" y="712477"/>
                      <a:pt x="1147636" y="715535"/>
                    </a:cubicBezTo>
                    <a:cubicBezTo>
                      <a:pt x="1139991" y="718593"/>
                      <a:pt x="1127757" y="721652"/>
                      <a:pt x="1127757" y="714006"/>
                    </a:cubicBezTo>
                    <a:cubicBezTo>
                      <a:pt x="1127757" y="706360"/>
                      <a:pt x="1140755" y="711712"/>
                      <a:pt x="1148401" y="710183"/>
                    </a:cubicBezTo>
                    <a:cubicBezTo>
                      <a:pt x="1155282" y="708654"/>
                      <a:pt x="1144578" y="698714"/>
                      <a:pt x="1133109" y="701773"/>
                    </a:cubicBezTo>
                    <a:cubicBezTo>
                      <a:pt x="1122405" y="704831"/>
                      <a:pt x="1113995" y="704831"/>
                      <a:pt x="1105584" y="695656"/>
                    </a:cubicBezTo>
                    <a:cubicBezTo>
                      <a:pt x="1096409" y="686481"/>
                      <a:pt x="1080353" y="681129"/>
                      <a:pt x="1076530" y="701773"/>
                    </a:cubicBezTo>
                    <a:cubicBezTo>
                      <a:pt x="1072707" y="722416"/>
                      <a:pt x="1057416" y="711712"/>
                      <a:pt x="1051299" y="718593"/>
                    </a:cubicBezTo>
                    <a:cubicBezTo>
                      <a:pt x="1045182" y="725475"/>
                      <a:pt x="1058180" y="730062"/>
                      <a:pt x="1073472" y="730827"/>
                    </a:cubicBezTo>
                    <a:cubicBezTo>
                      <a:pt x="1088763" y="731591"/>
                      <a:pt x="1099468" y="744589"/>
                      <a:pt x="1092586" y="744589"/>
                    </a:cubicBezTo>
                    <a:cubicBezTo>
                      <a:pt x="1085705" y="744589"/>
                      <a:pt x="1088763" y="754529"/>
                      <a:pt x="1081118" y="750706"/>
                    </a:cubicBezTo>
                    <a:cubicBezTo>
                      <a:pt x="1073472" y="746883"/>
                      <a:pt x="1065826" y="750706"/>
                      <a:pt x="1071178" y="756823"/>
                    </a:cubicBezTo>
                    <a:cubicBezTo>
                      <a:pt x="1076530" y="762939"/>
                      <a:pt x="1068885" y="765997"/>
                      <a:pt x="1069649" y="772114"/>
                    </a:cubicBezTo>
                    <a:cubicBezTo>
                      <a:pt x="1070414" y="778231"/>
                      <a:pt x="1058180" y="772879"/>
                      <a:pt x="1046712" y="771350"/>
                    </a:cubicBezTo>
                    <a:cubicBezTo>
                      <a:pt x="1035243" y="770585"/>
                      <a:pt x="1013835" y="774408"/>
                      <a:pt x="997778" y="777466"/>
                    </a:cubicBezTo>
                    <a:cubicBezTo>
                      <a:pt x="982487" y="780525"/>
                      <a:pt x="964901" y="775172"/>
                      <a:pt x="958785" y="768291"/>
                    </a:cubicBezTo>
                    <a:cubicBezTo>
                      <a:pt x="951903" y="761410"/>
                      <a:pt x="943493" y="762175"/>
                      <a:pt x="932024" y="762175"/>
                    </a:cubicBezTo>
                    <a:cubicBezTo>
                      <a:pt x="921320" y="762175"/>
                      <a:pt x="924379" y="752235"/>
                      <a:pt x="909852" y="751470"/>
                    </a:cubicBezTo>
                    <a:cubicBezTo>
                      <a:pt x="895325" y="750706"/>
                      <a:pt x="899147" y="739237"/>
                      <a:pt x="896854" y="732356"/>
                    </a:cubicBezTo>
                    <a:cubicBezTo>
                      <a:pt x="895325" y="725475"/>
                      <a:pt x="866271" y="727768"/>
                      <a:pt x="855566" y="733885"/>
                    </a:cubicBezTo>
                    <a:cubicBezTo>
                      <a:pt x="844862" y="740002"/>
                      <a:pt x="824219" y="737708"/>
                      <a:pt x="818866" y="749177"/>
                    </a:cubicBezTo>
                    <a:cubicBezTo>
                      <a:pt x="813514" y="760645"/>
                      <a:pt x="824219" y="759116"/>
                      <a:pt x="829571" y="759116"/>
                    </a:cubicBezTo>
                    <a:cubicBezTo>
                      <a:pt x="837981" y="759116"/>
                      <a:pt x="837216" y="749177"/>
                      <a:pt x="852508" y="751470"/>
                    </a:cubicBezTo>
                    <a:cubicBezTo>
                      <a:pt x="867800" y="753764"/>
                      <a:pt x="879268" y="736179"/>
                      <a:pt x="885385" y="742295"/>
                    </a:cubicBezTo>
                    <a:cubicBezTo>
                      <a:pt x="892266" y="748412"/>
                      <a:pt x="858625" y="761410"/>
                      <a:pt x="844098" y="762939"/>
                    </a:cubicBezTo>
                    <a:cubicBezTo>
                      <a:pt x="829571" y="765233"/>
                      <a:pt x="833393" y="776702"/>
                      <a:pt x="847156" y="796581"/>
                    </a:cubicBezTo>
                    <a:cubicBezTo>
                      <a:pt x="860918" y="816460"/>
                      <a:pt x="841039" y="804991"/>
                      <a:pt x="841039" y="814931"/>
                    </a:cubicBezTo>
                    <a:cubicBezTo>
                      <a:pt x="841039" y="824870"/>
                      <a:pt x="815044" y="811872"/>
                      <a:pt x="825748" y="808814"/>
                    </a:cubicBezTo>
                    <a:cubicBezTo>
                      <a:pt x="836452" y="805756"/>
                      <a:pt x="831100" y="795052"/>
                      <a:pt x="822689" y="788935"/>
                    </a:cubicBezTo>
                    <a:cubicBezTo>
                      <a:pt x="814279" y="782818"/>
                      <a:pt x="808927" y="788935"/>
                      <a:pt x="809691" y="782054"/>
                    </a:cubicBezTo>
                    <a:cubicBezTo>
                      <a:pt x="810456" y="775172"/>
                      <a:pt x="800517" y="782818"/>
                      <a:pt x="792871" y="776702"/>
                    </a:cubicBezTo>
                    <a:cubicBezTo>
                      <a:pt x="785225" y="770585"/>
                      <a:pt x="781402" y="765997"/>
                      <a:pt x="770698" y="771350"/>
                    </a:cubicBezTo>
                    <a:cubicBezTo>
                      <a:pt x="759994" y="776702"/>
                      <a:pt x="747760" y="775172"/>
                      <a:pt x="724823" y="778995"/>
                    </a:cubicBezTo>
                    <a:cubicBezTo>
                      <a:pt x="701886" y="782818"/>
                      <a:pt x="659069" y="782054"/>
                      <a:pt x="651423" y="774408"/>
                    </a:cubicBezTo>
                    <a:cubicBezTo>
                      <a:pt x="643777" y="766762"/>
                      <a:pt x="671302" y="753764"/>
                      <a:pt x="679713" y="755293"/>
                    </a:cubicBezTo>
                    <a:cubicBezTo>
                      <a:pt x="688123" y="757587"/>
                      <a:pt x="682771" y="746883"/>
                      <a:pt x="670538" y="736943"/>
                    </a:cubicBezTo>
                    <a:cubicBezTo>
                      <a:pt x="657540" y="727004"/>
                      <a:pt x="629250" y="721652"/>
                      <a:pt x="630015" y="727004"/>
                    </a:cubicBezTo>
                    <a:cubicBezTo>
                      <a:pt x="630779" y="733121"/>
                      <a:pt x="613959" y="727768"/>
                      <a:pt x="593315" y="723946"/>
                    </a:cubicBezTo>
                    <a:cubicBezTo>
                      <a:pt x="572671" y="720123"/>
                      <a:pt x="570378" y="713241"/>
                      <a:pt x="556615" y="712477"/>
                    </a:cubicBezTo>
                    <a:cubicBezTo>
                      <a:pt x="543617" y="711712"/>
                      <a:pt x="523738" y="707889"/>
                      <a:pt x="507682" y="696421"/>
                    </a:cubicBezTo>
                    <a:cubicBezTo>
                      <a:pt x="492390" y="684952"/>
                      <a:pt x="455690" y="688010"/>
                      <a:pt x="451103" y="698714"/>
                    </a:cubicBezTo>
                    <a:cubicBezTo>
                      <a:pt x="446515" y="709418"/>
                      <a:pt x="434282" y="708654"/>
                      <a:pt x="422049" y="708654"/>
                    </a:cubicBezTo>
                    <a:cubicBezTo>
                      <a:pt x="409816" y="708654"/>
                      <a:pt x="427401" y="695656"/>
                      <a:pt x="422813" y="693362"/>
                    </a:cubicBezTo>
                    <a:cubicBezTo>
                      <a:pt x="416697" y="690304"/>
                      <a:pt x="423578" y="675777"/>
                      <a:pt x="414403" y="674248"/>
                    </a:cubicBezTo>
                    <a:cubicBezTo>
                      <a:pt x="405228" y="673483"/>
                      <a:pt x="397582" y="709418"/>
                      <a:pt x="380761" y="708654"/>
                    </a:cubicBezTo>
                    <a:cubicBezTo>
                      <a:pt x="363941" y="707889"/>
                      <a:pt x="357059" y="669660"/>
                      <a:pt x="343297" y="660485"/>
                    </a:cubicBezTo>
                    <a:cubicBezTo>
                      <a:pt x="329535" y="650546"/>
                      <a:pt x="316537" y="650546"/>
                      <a:pt x="328005" y="665073"/>
                    </a:cubicBezTo>
                    <a:cubicBezTo>
                      <a:pt x="339474" y="679600"/>
                      <a:pt x="318066" y="669660"/>
                      <a:pt x="318830" y="678835"/>
                    </a:cubicBezTo>
                    <a:cubicBezTo>
                      <a:pt x="319595" y="688775"/>
                      <a:pt x="299716" y="699479"/>
                      <a:pt x="300480" y="694127"/>
                    </a:cubicBezTo>
                    <a:cubicBezTo>
                      <a:pt x="301245" y="688775"/>
                      <a:pt x="289776" y="682658"/>
                      <a:pt x="276014" y="697950"/>
                    </a:cubicBezTo>
                    <a:cubicBezTo>
                      <a:pt x="263016" y="713241"/>
                      <a:pt x="253076" y="710948"/>
                      <a:pt x="252312" y="705596"/>
                    </a:cubicBezTo>
                    <a:cubicBezTo>
                      <a:pt x="251547" y="700243"/>
                      <a:pt x="211789" y="719358"/>
                      <a:pt x="213318" y="726239"/>
                    </a:cubicBezTo>
                    <a:cubicBezTo>
                      <a:pt x="214847" y="732356"/>
                      <a:pt x="207202" y="737708"/>
                      <a:pt x="196497" y="736943"/>
                    </a:cubicBezTo>
                    <a:cubicBezTo>
                      <a:pt x="185793" y="736179"/>
                      <a:pt x="194204" y="727768"/>
                      <a:pt x="202614" y="723181"/>
                    </a:cubicBezTo>
                    <a:cubicBezTo>
                      <a:pt x="211789" y="718593"/>
                      <a:pt x="237785" y="698714"/>
                      <a:pt x="250783" y="696421"/>
                    </a:cubicBezTo>
                    <a:cubicBezTo>
                      <a:pt x="263780" y="694127"/>
                      <a:pt x="289776" y="684187"/>
                      <a:pt x="289776" y="678071"/>
                    </a:cubicBezTo>
                    <a:cubicBezTo>
                      <a:pt x="290541" y="671954"/>
                      <a:pt x="276778" y="677306"/>
                      <a:pt x="268368" y="675012"/>
                    </a:cubicBezTo>
                    <a:cubicBezTo>
                      <a:pt x="259193" y="673483"/>
                      <a:pt x="243901" y="683423"/>
                      <a:pt x="229374" y="689539"/>
                    </a:cubicBezTo>
                    <a:cubicBezTo>
                      <a:pt x="214083" y="695656"/>
                      <a:pt x="197262" y="694127"/>
                      <a:pt x="201849" y="702537"/>
                    </a:cubicBezTo>
                    <a:cubicBezTo>
                      <a:pt x="206437" y="710948"/>
                      <a:pt x="188087" y="701773"/>
                      <a:pt x="184264" y="707125"/>
                    </a:cubicBezTo>
                    <a:cubicBezTo>
                      <a:pt x="180441" y="713241"/>
                      <a:pt x="173560" y="706360"/>
                      <a:pt x="178912" y="703302"/>
                    </a:cubicBezTo>
                    <a:cubicBezTo>
                      <a:pt x="184264" y="700243"/>
                      <a:pt x="165914" y="694127"/>
                      <a:pt x="165914" y="697950"/>
                    </a:cubicBezTo>
                    <a:cubicBezTo>
                      <a:pt x="165914" y="701773"/>
                      <a:pt x="162856" y="706360"/>
                      <a:pt x="149093" y="706360"/>
                    </a:cubicBezTo>
                    <a:cubicBezTo>
                      <a:pt x="136095" y="706360"/>
                      <a:pt x="122333" y="715535"/>
                      <a:pt x="131508" y="721652"/>
                    </a:cubicBezTo>
                    <a:cubicBezTo>
                      <a:pt x="140683" y="727768"/>
                      <a:pt x="146035" y="731591"/>
                      <a:pt x="141448" y="735414"/>
                    </a:cubicBezTo>
                    <a:cubicBezTo>
                      <a:pt x="136860" y="740002"/>
                      <a:pt x="123098" y="723946"/>
                      <a:pt x="103983" y="725475"/>
                    </a:cubicBezTo>
                    <a:cubicBezTo>
                      <a:pt x="84869" y="727004"/>
                      <a:pt x="45875" y="704831"/>
                      <a:pt x="45875" y="699479"/>
                    </a:cubicBezTo>
                    <a:cubicBezTo>
                      <a:pt x="45875" y="694891"/>
                      <a:pt x="18350" y="697950"/>
                      <a:pt x="0" y="695656"/>
                    </a:cubicBezTo>
                    <a:lnTo>
                      <a:pt x="0" y="1067243"/>
                    </a:lnTo>
                    <a:cubicBezTo>
                      <a:pt x="0" y="1067243"/>
                      <a:pt x="9940" y="1074124"/>
                      <a:pt x="12998" y="1069536"/>
                    </a:cubicBezTo>
                    <a:cubicBezTo>
                      <a:pt x="16821" y="1064949"/>
                      <a:pt x="23702" y="1071065"/>
                      <a:pt x="35935" y="1064949"/>
                    </a:cubicBezTo>
                    <a:cubicBezTo>
                      <a:pt x="48169" y="1058832"/>
                      <a:pt x="52756" y="1071065"/>
                      <a:pt x="52756" y="1077182"/>
                    </a:cubicBezTo>
                    <a:cubicBezTo>
                      <a:pt x="52756" y="1083299"/>
                      <a:pt x="70342" y="1092474"/>
                      <a:pt x="77987" y="1101649"/>
                    </a:cubicBezTo>
                    <a:cubicBezTo>
                      <a:pt x="85633" y="1110824"/>
                      <a:pt x="88691" y="1119234"/>
                      <a:pt x="97102" y="1113882"/>
                    </a:cubicBezTo>
                    <a:cubicBezTo>
                      <a:pt x="105512" y="1108530"/>
                      <a:pt x="120039" y="1106236"/>
                      <a:pt x="120039" y="1096297"/>
                    </a:cubicBezTo>
                    <a:cubicBezTo>
                      <a:pt x="120039" y="1087122"/>
                      <a:pt x="153681" y="1085592"/>
                      <a:pt x="153681" y="1097826"/>
                    </a:cubicBezTo>
                    <a:cubicBezTo>
                      <a:pt x="153681" y="1110059"/>
                      <a:pt x="188087" y="1124586"/>
                      <a:pt x="207202" y="1157463"/>
                    </a:cubicBezTo>
                    <a:cubicBezTo>
                      <a:pt x="226316" y="1190340"/>
                      <a:pt x="223258" y="1197986"/>
                      <a:pt x="251547" y="1208690"/>
                    </a:cubicBezTo>
                    <a:cubicBezTo>
                      <a:pt x="279837" y="1219394"/>
                      <a:pt x="279072" y="1225511"/>
                      <a:pt x="275249" y="1234686"/>
                    </a:cubicBezTo>
                    <a:cubicBezTo>
                      <a:pt x="271426" y="1243861"/>
                      <a:pt x="292070" y="1249213"/>
                      <a:pt x="280601" y="1256859"/>
                    </a:cubicBezTo>
                    <a:cubicBezTo>
                      <a:pt x="276014" y="1259917"/>
                      <a:pt x="269897" y="1264504"/>
                      <a:pt x="263780" y="1268327"/>
                    </a:cubicBezTo>
                    <a:cubicBezTo>
                      <a:pt x="264545" y="1272915"/>
                      <a:pt x="268368" y="1275973"/>
                      <a:pt x="274485" y="1280561"/>
                    </a:cubicBezTo>
                    <a:cubicBezTo>
                      <a:pt x="281366" y="1285913"/>
                      <a:pt x="262251" y="1285913"/>
                      <a:pt x="267603" y="1290500"/>
                    </a:cubicBezTo>
                    <a:cubicBezTo>
                      <a:pt x="272956" y="1295088"/>
                      <a:pt x="266839" y="1302734"/>
                      <a:pt x="272191" y="1308850"/>
                    </a:cubicBezTo>
                    <a:cubicBezTo>
                      <a:pt x="277543" y="1314967"/>
                      <a:pt x="287483" y="1312673"/>
                      <a:pt x="293599" y="1308086"/>
                    </a:cubicBezTo>
                    <a:cubicBezTo>
                      <a:pt x="299716" y="1303498"/>
                      <a:pt x="304303" y="1314202"/>
                      <a:pt x="298951" y="1321848"/>
                    </a:cubicBezTo>
                    <a:cubicBezTo>
                      <a:pt x="293599" y="1330258"/>
                      <a:pt x="304303" y="1335611"/>
                      <a:pt x="309655" y="1330258"/>
                    </a:cubicBezTo>
                    <a:cubicBezTo>
                      <a:pt x="315008" y="1324142"/>
                      <a:pt x="324947" y="1340198"/>
                      <a:pt x="330299" y="1342492"/>
                    </a:cubicBezTo>
                    <a:cubicBezTo>
                      <a:pt x="335651" y="1345550"/>
                      <a:pt x="340239" y="1353196"/>
                      <a:pt x="331828" y="1353196"/>
                    </a:cubicBezTo>
                    <a:cubicBezTo>
                      <a:pt x="323418" y="1353196"/>
                      <a:pt x="324947" y="1366958"/>
                      <a:pt x="331064" y="1367723"/>
                    </a:cubicBezTo>
                    <a:cubicBezTo>
                      <a:pt x="337180" y="1368487"/>
                      <a:pt x="336416" y="1376133"/>
                      <a:pt x="336416" y="1380721"/>
                    </a:cubicBezTo>
                    <a:cubicBezTo>
                      <a:pt x="336416" y="1385308"/>
                      <a:pt x="355530" y="1392190"/>
                      <a:pt x="363176" y="1390660"/>
                    </a:cubicBezTo>
                    <a:cubicBezTo>
                      <a:pt x="370057" y="1388367"/>
                      <a:pt x="376939" y="1395248"/>
                      <a:pt x="379997" y="1400600"/>
                    </a:cubicBezTo>
                    <a:cubicBezTo>
                      <a:pt x="383055" y="1406717"/>
                      <a:pt x="396818" y="1410539"/>
                      <a:pt x="401405" y="1406717"/>
                    </a:cubicBezTo>
                    <a:cubicBezTo>
                      <a:pt x="406757" y="1402894"/>
                      <a:pt x="409816" y="1413598"/>
                      <a:pt x="410580" y="1421244"/>
                    </a:cubicBezTo>
                    <a:cubicBezTo>
                      <a:pt x="411345" y="1428889"/>
                      <a:pt x="422813" y="1424302"/>
                      <a:pt x="429695" y="1424302"/>
                    </a:cubicBezTo>
                    <a:cubicBezTo>
                      <a:pt x="436576" y="1423537"/>
                      <a:pt x="440399" y="1432712"/>
                      <a:pt x="444986" y="1431183"/>
                    </a:cubicBezTo>
                    <a:cubicBezTo>
                      <a:pt x="454926" y="1427360"/>
                      <a:pt x="457984" y="1444181"/>
                      <a:pt x="464101" y="1454121"/>
                    </a:cubicBezTo>
                    <a:lnTo>
                      <a:pt x="1152224" y="1450298"/>
                    </a:lnTo>
                    <a:cubicBezTo>
                      <a:pt x="1152224" y="1450298"/>
                      <a:pt x="1152988" y="1433477"/>
                      <a:pt x="1160634" y="1439594"/>
                    </a:cubicBezTo>
                    <a:cubicBezTo>
                      <a:pt x="1169045" y="1445710"/>
                      <a:pt x="1161399" y="1454885"/>
                      <a:pt x="1171338" y="1457944"/>
                    </a:cubicBezTo>
                    <a:cubicBezTo>
                      <a:pt x="1181278" y="1461766"/>
                      <a:pt x="1187395" y="1467119"/>
                      <a:pt x="1192747" y="1464825"/>
                    </a:cubicBezTo>
                    <a:cubicBezTo>
                      <a:pt x="1198099" y="1462531"/>
                      <a:pt x="1206509" y="1455650"/>
                      <a:pt x="1215684" y="1465589"/>
                    </a:cubicBezTo>
                    <a:cubicBezTo>
                      <a:pt x="1224859" y="1475529"/>
                      <a:pt x="1230976" y="1467119"/>
                      <a:pt x="1236328" y="1473235"/>
                    </a:cubicBezTo>
                    <a:cubicBezTo>
                      <a:pt x="1241680" y="1479352"/>
                      <a:pt x="1250855" y="1484704"/>
                      <a:pt x="1257736" y="1477058"/>
                    </a:cubicBezTo>
                    <a:cubicBezTo>
                      <a:pt x="1263088" y="1470941"/>
                      <a:pt x="1283732" y="1478587"/>
                      <a:pt x="1293671" y="1481646"/>
                    </a:cubicBezTo>
                    <a:cubicBezTo>
                      <a:pt x="1305905" y="1472471"/>
                      <a:pt x="1315080" y="1451827"/>
                      <a:pt x="1326548" y="1451827"/>
                    </a:cubicBezTo>
                    <a:cubicBezTo>
                      <a:pt x="1341075" y="1451827"/>
                      <a:pt x="1377775" y="1454885"/>
                      <a:pt x="1380069" y="1473235"/>
                    </a:cubicBezTo>
                    <a:cubicBezTo>
                      <a:pt x="1382363" y="1491585"/>
                      <a:pt x="1404536" y="1474000"/>
                      <a:pt x="1406829" y="1491585"/>
                    </a:cubicBezTo>
                    <a:cubicBezTo>
                      <a:pt x="1408359" y="1506112"/>
                      <a:pt x="1423650" y="1517581"/>
                      <a:pt x="1420592" y="1525227"/>
                    </a:cubicBezTo>
                    <a:cubicBezTo>
                      <a:pt x="1425179" y="1527520"/>
                      <a:pt x="1429767" y="1531343"/>
                      <a:pt x="1435119" y="1535166"/>
                    </a:cubicBezTo>
                    <a:cubicBezTo>
                      <a:pt x="1442000" y="1532872"/>
                      <a:pt x="1461115" y="1535931"/>
                      <a:pt x="1473348" y="1539754"/>
                    </a:cubicBezTo>
                    <a:cubicBezTo>
                      <a:pt x="1488640" y="1545106"/>
                      <a:pt x="1512342" y="1533637"/>
                      <a:pt x="1519987" y="1551222"/>
                    </a:cubicBezTo>
                    <a:cubicBezTo>
                      <a:pt x="1527633" y="1569572"/>
                      <a:pt x="1545983" y="1583335"/>
                      <a:pt x="1529162" y="1584864"/>
                    </a:cubicBezTo>
                    <a:cubicBezTo>
                      <a:pt x="1514635" y="1585629"/>
                      <a:pt x="1496285" y="1566514"/>
                      <a:pt x="1497050" y="1577218"/>
                    </a:cubicBezTo>
                    <a:cubicBezTo>
                      <a:pt x="1497814" y="1587922"/>
                      <a:pt x="1489404" y="1582570"/>
                      <a:pt x="1489404" y="1598626"/>
                    </a:cubicBezTo>
                    <a:cubicBezTo>
                      <a:pt x="1489404" y="1614683"/>
                      <a:pt x="1478700" y="1637620"/>
                      <a:pt x="1471819" y="1636091"/>
                    </a:cubicBezTo>
                    <a:cubicBezTo>
                      <a:pt x="1471819" y="1636091"/>
                      <a:pt x="1471054" y="1636091"/>
                      <a:pt x="1471054" y="1636091"/>
                    </a:cubicBezTo>
                    <a:cubicBezTo>
                      <a:pt x="1470290" y="1642208"/>
                      <a:pt x="1469525" y="1649853"/>
                      <a:pt x="1474877" y="1655205"/>
                    </a:cubicBezTo>
                    <a:cubicBezTo>
                      <a:pt x="1483287" y="1649089"/>
                      <a:pt x="1495521" y="1639149"/>
                      <a:pt x="1505460" y="1639914"/>
                    </a:cubicBezTo>
                    <a:cubicBezTo>
                      <a:pt x="1522281" y="1640678"/>
                      <a:pt x="1526869" y="1650618"/>
                      <a:pt x="1537573" y="1642972"/>
                    </a:cubicBezTo>
                    <a:cubicBezTo>
                      <a:pt x="1548277" y="1635326"/>
                      <a:pt x="1550571" y="1632268"/>
                      <a:pt x="1552864" y="1637620"/>
                    </a:cubicBezTo>
                    <a:cubicBezTo>
                      <a:pt x="1552864" y="1638385"/>
                      <a:pt x="1552864" y="1639149"/>
                      <a:pt x="1552864" y="1639914"/>
                    </a:cubicBezTo>
                    <a:cubicBezTo>
                      <a:pt x="1557452" y="1637620"/>
                      <a:pt x="1559746" y="1635326"/>
                      <a:pt x="1560510" y="1633797"/>
                    </a:cubicBezTo>
                    <a:cubicBezTo>
                      <a:pt x="1560510" y="1630739"/>
                      <a:pt x="1559746" y="1627681"/>
                      <a:pt x="1558981" y="1623858"/>
                    </a:cubicBezTo>
                    <a:cubicBezTo>
                      <a:pt x="1547512" y="1625387"/>
                      <a:pt x="1544454" y="1626151"/>
                      <a:pt x="1541396" y="1618506"/>
                    </a:cubicBezTo>
                    <a:cubicBezTo>
                      <a:pt x="1536808" y="1607801"/>
                      <a:pt x="1574272" y="1597097"/>
                      <a:pt x="1592623" y="1599391"/>
                    </a:cubicBezTo>
                    <a:cubicBezTo>
                      <a:pt x="1609443" y="1601685"/>
                      <a:pt x="1620912" y="1590216"/>
                      <a:pt x="1627029" y="1597097"/>
                    </a:cubicBezTo>
                    <a:cubicBezTo>
                      <a:pt x="1637733" y="1587922"/>
                      <a:pt x="1656083" y="1572631"/>
                      <a:pt x="1660670" y="1572631"/>
                    </a:cubicBezTo>
                    <a:cubicBezTo>
                      <a:pt x="1667551" y="1572631"/>
                      <a:pt x="1746303" y="1571866"/>
                      <a:pt x="1746303" y="1571866"/>
                    </a:cubicBezTo>
                    <a:cubicBezTo>
                      <a:pt x="1746303" y="1571866"/>
                      <a:pt x="1773828" y="1555045"/>
                      <a:pt x="1777651" y="1540518"/>
                    </a:cubicBezTo>
                    <a:cubicBezTo>
                      <a:pt x="1781474" y="1525227"/>
                      <a:pt x="1799060" y="1489291"/>
                      <a:pt x="1809764" y="1497702"/>
                    </a:cubicBezTo>
                    <a:cubicBezTo>
                      <a:pt x="1820468" y="1505348"/>
                      <a:pt x="1841876" y="1499996"/>
                      <a:pt x="1842641" y="1506877"/>
                    </a:cubicBezTo>
                    <a:cubicBezTo>
                      <a:pt x="1843405" y="1513758"/>
                      <a:pt x="1834995" y="1538225"/>
                      <a:pt x="1864049" y="1574160"/>
                    </a:cubicBezTo>
                    <a:cubicBezTo>
                      <a:pt x="1873988" y="1568043"/>
                      <a:pt x="1884692" y="1563456"/>
                      <a:pt x="1890045" y="1563456"/>
                    </a:cubicBezTo>
                    <a:cubicBezTo>
                      <a:pt x="1899984" y="1564220"/>
                      <a:pt x="1915276" y="1551222"/>
                      <a:pt x="1919099" y="1542812"/>
                    </a:cubicBezTo>
                    <a:cubicBezTo>
                      <a:pt x="1923686" y="1534402"/>
                      <a:pt x="1929803" y="1550458"/>
                      <a:pt x="1920628" y="1552752"/>
                    </a:cubicBezTo>
                    <a:cubicBezTo>
                      <a:pt x="1911453" y="1555810"/>
                      <a:pt x="1927509" y="1561927"/>
                      <a:pt x="1943565" y="1561162"/>
                    </a:cubicBezTo>
                    <a:cubicBezTo>
                      <a:pt x="1958857" y="1560397"/>
                      <a:pt x="1936684" y="1566514"/>
                      <a:pt x="1924451" y="1565749"/>
                    </a:cubicBezTo>
                    <a:cubicBezTo>
                      <a:pt x="1912982" y="1564985"/>
                      <a:pt x="1907630" y="1566514"/>
                      <a:pt x="1892338" y="1581806"/>
                    </a:cubicBezTo>
                    <a:cubicBezTo>
                      <a:pt x="1877047" y="1597097"/>
                      <a:pt x="1880870" y="1600920"/>
                      <a:pt x="1889280" y="1608566"/>
                    </a:cubicBezTo>
                    <a:cubicBezTo>
                      <a:pt x="1898455" y="1616212"/>
                      <a:pt x="1909924" y="1613153"/>
                      <a:pt x="1922157" y="1602449"/>
                    </a:cubicBezTo>
                    <a:cubicBezTo>
                      <a:pt x="1934390" y="1592510"/>
                      <a:pt x="1933626" y="1581806"/>
                      <a:pt x="1945859" y="1582570"/>
                    </a:cubicBezTo>
                    <a:cubicBezTo>
                      <a:pt x="1958092" y="1583335"/>
                      <a:pt x="1989440" y="1571866"/>
                      <a:pt x="2003203" y="1567279"/>
                    </a:cubicBezTo>
                    <a:cubicBezTo>
                      <a:pt x="2016965" y="1562691"/>
                      <a:pt x="2008555" y="1561162"/>
                      <a:pt x="2008555" y="1555045"/>
                    </a:cubicBezTo>
                    <a:cubicBezTo>
                      <a:pt x="2008555" y="1548929"/>
                      <a:pt x="2033021" y="1548929"/>
                      <a:pt x="2041432" y="1543577"/>
                    </a:cubicBezTo>
                    <a:cubicBezTo>
                      <a:pt x="2046019" y="1541283"/>
                      <a:pt x="2036080" y="1536695"/>
                      <a:pt x="2027669" y="1537460"/>
                    </a:cubicBezTo>
                    <a:moveTo>
                      <a:pt x="203379" y="1292029"/>
                    </a:moveTo>
                    <a:cubicBezTo>
                      <a:pt x="183499" y="1301969"/>
                      <a:pt x="231668" y="1351667"/>
                      <a:pt x="241608" y="1345550"/>
                    </a:cubicBezTo>
                    <a:cubicBezTo>
                      <a:pt x="248489" y="1340963"/>
                      <a:pt x="230139" y="1321083"/>
                      <a:pt x="230139" y="1308086"/>
                    </a:cubicBezTo>
                    <a:cubicBezTo>
                      <a:pt x="229374" y="1295088"/>
                      <a:pt x="223258" y="1282090"/>
                      <a:pt x="203379" y="1292029"/>
                    </a:cubicBezTo>
                    <a:moveTo>
                      <a:pt x="2205052" y="1490056"/>
                    </a:moveTo>
                    <a:cubicBezTo>
                      <a:pt x="2200465" y="1497702"/>
                      <a:pt x="2194348" y="1483939"/>
                      <a:pt x="2203523" y="1477058"/>
                    </a:cubicBezTo>
                    <a:cubicBezTo>
                      <a:pt x="2213462" y="1470177"/>
                      <a:pt x="2201994" y="1467119"/>
                      <a:pt x="2192819" y="1471706"/>
                    </a:cubicBezTo>
                    <a:cubicBezTo>
                      <a:pt x="2183644" y="1476293"/>
                      <a:pt x="2185937" y="1452591"/>
                      <a:pt x="2194348" y="1448004"/>
                    </a:cubicBezTo>
                    <a:cubicBezTo>
                      <a:pt x="2202758" y="1443416"/>
                      <a:pt x="2174469" y="1435006"/>
                      <a:pt x="2174469" y="1442652"/>
                    </a:cubicBezTo>
                    <a:cubicBezTo>
                      <a:pt x="2174469" y="1450298"/>
                      <a:pt x="2154590" y="1445710"/>
                      <a:pt x="2152296" y="1438064"/>
                    </a:cubicBezTo>
                    <a:cubicBezTo>
                      <a:pt x="2150002" y="1431183"/>
                      <a:pt x="2136240" y="1428889"/>
                      <a:pt x="2141592" y="1423537"/>
                    </a:cubicBezTo>
                    <a:cubicBezTo>
                      <a:pt x="2146944" y="1418185"/>
                      <a:pt x="2124771" y="1415892"/>
                      <a:pt x="2122477" y="1424302"/>
                    </a:cubicBezTo>
                    <a:cubicBezTo>
                      <a:pt x="2120184" y="1432712"/>
                      <a:pt x="2113302" y="1418185"/>
                      <a:pt x="2124771" y="1406717"/>
                    </a:cubicBezTo>
                    <a:cubicBezTo>
                      <a:pt x="2135475" y="1395248"/>
                      <a:pt x="2132417" y="1385308"/>
                      <a:pt x="2142356" y="1379192"/>
                    </a:cubicBezTo>
                    <a:cubicBezTo>
                      <a:pt x="2153061" y="1373840"/>
                      <a:pt x="2141592" y="1366958"/>
                      <a:pt x="2130888" y="1371546"/>
                    </a:cubicBezTo>
                    <a:cubicBezTo>
                      <a:pt x="2120184" y="1376133"/>
                      <a:pt x="2090365" y="1415127"/>
                      <a:pt x="2090365" y="1425831"/>
                    </a:cubicBezTo>
                    <a:cubicBezTo>
                      <a:pt x="2090365" y="1436535"/>
                      <a:pt x="2089600" y="1449533"/>
                      <a:pt x="2079661" y="1448768"/>
                    </a:cubicBezTo>
                    <a:cubicBezTo>
                      <a:pt x="2068957" y="1448004"/>
                      <a:pt x="2057488" y="1457179"/>
                      <a:pt x="2065898" y="1463296"/>
                    </a:cubicBezTo>
                    <a:cubicBezTo>
                      <a:pt x="2074309" y="1469412"/>
                      <a:pt x="2044490" y="1485468"/>
                      <a:pt x="2058252" y="1492350"/>
                    </a:cubicBezTo>
                    <a:cubicBezTo>
                      <a:pt x="2068192" y="1497702"/>
                      <a:pt x="2083484" y="1490056"/>
                      <a:pt x="2096482" y="1491585"/>
                    </a:cubicBezTo>
                    <a:cubicBezTo>
                      <a:pt x="2109479" y="1493114"/>
                      <a:pt x="2120948" y="1493879"/>
                      <a:pt x="2131652" y="1485468"/>
                    </a:cubicBezTo>
                    <a:cubicBezTo>
                      <a:pt x="2142356" y="1477823"/>
                      <a:pt x="2142356" y="1492350"/>
                      <a:pt x="2154590" y="1491585"/>
                    </a:cubicBezTo>
                    <a:cubicBezTo>
                      <a:pt x="2166059" y="1490056"/>
                      <a:pt x="2147708" y="1500760"/>
                      <a:pt x="2148473" y="1509170"/>
                    </a:cubicBezTo>
                    <a:cubicBezTo>
                      <a:pt x="2149238" y="1516816"/>
                      <a:pt x="2160706" y="1504583"/>
                      <a:pt x="2169881" y="1500760"/>
                    </a:cubicBezTo>
                    <a:cubicBezTo>
                      <a:pt x="2179056" y="1496173"/>
                      <a:pt x="2189760" y="1500760"/>
                      <a:pt x="2185173" y="1507641"/>
                    </a:cubicBezTo>
                    <a:cubicBezTo>
                      <a:pt x="2180586" y="1514523"/>
                      <a:pt x="2209639" y="1522168"/>
                      <a:pt x="2216521" y="1510700"/>
                    </a:cubicBezTo>
                    <a:cubicBezTo>
                      <a:pt x="2222637" y="1499996"/>
                      <a:pt x="2208875" y="1481646"/>
                      <a:pt x="2205052" y="1490056"/>
                    </a:cubicBezTo>
                    <a:moveTo>
                      <a:pt x="1923686" y="1425831"/>
                    </a:moveTo>
                    <a:cubicBezTo>
                      <a:pt x="1925980" y="1434241"/>
                      <a:pt x="1990205" y="1460237"/>
                      <a:pt x="1992498" y="1448768"/>
                    </a:cubicBezTo>
                    <a:cubicBezTo>
                      <a:pt x="1994792" y="1436535"/>
                      <a:pt x="1922157" y="1418185"/>
                      <a:pt x="1923686" y="1425831"/>
                    </a:cubicBezTo>
                    <a:moveTo>
                      <a:pt x="1508519" y="509863"/>
                    </a:moveTo>
                    <a:cubicBezTo>
                      <a:pt x="1501637" y="523625"/>
                      <a:pt x="1523046" y="523625"/>
                      <a:pt x="1523810" y="539681"/>
                    </a:cubicBezTo>
                    <a:cubicBezTo>
                      <a:pt x="1524575" y="555738"/>
                      <a:pt x="1545983" y="561090"/>
                      <a:pt x="1561275" y="551150"/>
                    </a:cubicBezTo>
                    <a:cubicBezTo>
                      <a:pt x="1576566" y="541211"/>
                      <a:pt x="1620912" y="554208"/>
                      <a:pt x="1620912" y="541211"/>
                    </a:cubicBezTo>
                    <a:cubicBezTo>
                      <a:pt x="1620912" y="529742"/>
                      <a:pt x="1574272" y="507569"/>
                      <a:pt x="1557452" y="511392"/>
                    </a:cubicBezTo>
                    <a:cubicBezTo>
                      <a:pt x="1542160" y="515979"/>
                      <a:pt x="1515400" y="496100"/>
                      <a:pt x="1508519" y="509863"/>
                    </a:cubicBezTo>
                    <a:moveTo>
                      <a:pt x="1646908" y="789699"/>
                    </a:moveTo>
                    <a:cubicBezTo>
                      <a:pt x="1659906" y="787406"/>
                      <a:pt x="1657612" y="767527"/>
                      <a:pt x="1649966" y="757587"/>
                    </a:cubicBezTo>
                    <a:cubicBezTo>
                      <a:pt x="1644614" y="749941"/>
                      <a:pt x="1630087" y="749177"/>
                      <a:pt x="1617854" y="749941"/>
                    </a:cubicBezTo>
                    <a:cubicBezTo>
                      <a:pt x="1605620" y="750706"/>
                      <a:pt x="1584977" y="769056"/>
                      <a:pt x="1595681" y="787406"/>
                    </a:cubicBezTo>
                    <a:cubicBezTo>
                      <a:pt x="1607150" y="805756"/>
                      <a:pt x="1633910" y="791993"/>
                      <a:pt x="1646908" y="789699"/>
                    </a:cubicBezTo>
                    <a:moveTo>
                      <a:pt x="1880870" y="841691"/>
                    </a:moveTo>
                    <a:cubicBezTo>
                      <a:pt x="1893868" y="842456"/>
                      <a:pt x="1896161" y="859276"/>
                      <a:pt x="1917570" y="876097"/>
                    </a:cubicBezTo>
                    <a:cubicBezTo>
                      <a:pt x="1938978" y="893683"/>
                      <a:pt x="1940507" y="881449"/>
                      <a:pt x="1944330" y="869981"/>
                    </a:cubicBezTo>
                    <a:cubicBezTo>
                      <a:pt x="1947388" y="858512"/>
                      <a:pt x="1971090" y="867687"/>
                      <a:pt x="1969561" y="856218"/>
                    </a:cubicBezTo>
                    <a:cubicBezTo>
                      <a:pt x="1968796" y="844749"/>
                      <a:pt x="1988676" y="830222"/>
                      <a:pt x="2001674" y="824870"/>
                    </a:cubicBezTo>
                    <a:cubicBezTo>
                      <a:pt x="2014671" y="819518"/>
                      <a:pt x="1990969" y="806520"/>
                      <a:pt x="1972619" y="807285"/>
                    </a:cubicBezTo>
                    <a:cubicBezTo>
                      <a:pt x="1955034" y="808049"/>
                      <a:pt x="1951211" y="796581"/>
                      <a:pt x="1951211" y="788935"/>
                    </a:cubicBezTo>
                    <a:cubicBezTo>
                      <a:pt x="1951211" y="781289"/>
                      <a:pt x="1918334" y="762939"/>
                      <a:pt x="1906865" y="765997"/>
                    </a:cubicBezTo>
                    <a:cubicBezTo>
                      <a:pt x="1896161" y="769056"/>
                      <a:pt x="1877047" y="752235"/>
                      <a:pt x="1862520" y="750706"/>
                    </a:cubicBezTo>
                    <a:cubicBezTo>
                      <a:pt x="1847993" y="749941"/>
                      <a:pt x="1827349" y="739237"/>
                      <a:pt x="1829643" y="723946"/>
                    </a:cubicBezTo>
                    <a:cubicBezTo>
                      <a:pt x="1831936" y="708654"/>
                      <a:pt x="1858697" y="728533"/>
                      <a:pt x="1864049" y="716300"/>
                    </a:cubicBezTo>
                    <a:cubicBezTo>
                      <a:pt x="1869401" y="704831"/>
                      <a:pt x="1836524" y="710948"/>
                      <a:pt x="1834995" y="702537"/>
                    </a:cubicBezTo>
                    <a:cubicBezTo>
                      <a:pt x="1834230" y="694127"/>
                      <a:pt x="1842641" y="697185"/>
                      <a:pt x="1849522" y="691833"/>
                    </a:cubicBezTo>
                    <a:cubicBezTo>
                      <a:pt x="1856403" y="686481"/>
                      <a:pt x="1844170" y="675777"/>
                      <a:pt x="1836524" y="671189"/>
                    </a:cubicBezTo>
                    <a:cubicBezTo>
                      <a:pt x="1828878" y="666602"/>
                      <a:pt x="1826584" y="679600"/>
                      <a:pt x="1818938" y="679600"/>
                    </a:cubicBezTo>
                    <a:cubicBezTo>
                      <a:pt x="1811293" y="679600"/>
                      <a:pt x="1818174" y="668131"/>
                      <a:pt x="1823526" y="660485"/>
                    </a:cubicBezTo>
                    <a:cubicBezTo>
                      <a:pt x="1828878" y="652839"/>
                      <a:pt x="1798295" y="644429"/>
                      <a:pt x="1784532" y="649017"/>
                    </a:cubicBezTo>
                    <a:cubicBezTo>
                      <a:pt x="1771535" y="653604"/>
                      <a:pt x="1766947" y="645958"/>
                      <a:pt x="1766947" y="637548"/>
                    </a:cubicBezTo>
                    <a:cubicBezTo>
                      <a:pt x="1766947" y="629137"/>
                      <a:pt x="1744010" y="637548"/>
                      <a:pt x="1734835" y="643664"/>
                    </a:cubicBezTo>
                    <a:cubicBezTo>
                      <a:pt x="1725660" y="649781"/>
                      <a:pt x="1714956" y="637548"/>
                      <a:pt x="1725660" y="636019"/>
                    </a:cubicBezTo>
                    <a:cubicBezTo>
                      <a:pt x="1736364" y="635254"/>
                      <a:pt x="1750126" y="626079"/>
                      <a:pt x="1747068" y="616904"/>
                    </a:cubicBezTo>
                    <a:cubicBezTo>
                      <a:pt x="1744010" y="606965"/>
                      <a:pt x="1714956" y="606200"/>
                      <a:pt x="1709603" y="617669"/>
                    </a:cubicBezTo>
                    <a:cubicBezTo>
                      <a:pt x="1704251" y="629137"/>
                      <a:pt x="1680549" y="604671"/>
                      <a:pt x="1680549" y="594731"/>
                    </a:cubicBezTo>
                    <a:cubicBezTo>
                      <a:pt x="1680549" y="584792"/>
                      <a:pt x="1645379" y="593967"/>
                      <a:pt x="1649202" y="577146"/>
                    </a:cubicBezTo>
                    <a:cubicBezTo>
                      <a:pt x="1653789" y="561090"/>
                      <a:pt x="1607914" y="556502"/>
                      <a:pt x="1595681" y="556502"/>
                    </a:cubicBezTo>
                    <a:cubicBezTo>
                      <a:pt x="1583448" y="556502"/>
                      <a:pt x="1565862" y="566442"/>
                      <a:pt x="1568156" y="577146"/>
                    </a:cubicBezTo>
                    <a:cubicBezTo>
                      <a:pt x="1570450" y="587850"/>
                      <a:pt x="1555158" y="583263"/>
                      <a:pt x="1552864" y="571794"/>
                    </a:cubicBezTo>
                    <a:cubicBezTo>
                      <a:pt x="1550571" y="560325"/>
                      <a:pt x="1520752" y="584792"/>
                      <a:pt x="1511577" y="584792"/>
                    </a:cubicBezTo>
                    <a:cubicBezTo>
                      <a:pt x="1502402" y="584792"/>
                      <a:pt x="1516929" y="553444"/>
                      <a:pt x="1512342" y="544269"/>
                    </a:cubicBezTo>
                    <a:cubicBezTo>
                      <a:pt x="1507754" y="534329"/>
                      <a:pt x="1501637" y="531271"/>
                      <a:pt x="1494756" y="515215"/>
                    </a:cubicBezTo>
                    <a:cubicBezTo>
                      <a:pt x="1487875" y="499159"/>
                      <a:pt x="1454998" y="505275"/>
                      <a:pt x="1445823" y="515215"/>
                    </a:cubicBezTo>
                    <a:cubicBezTo>
                      <a:pt x="1436648" y="525154"/>
                      <a:pt x="1408359" y="520567"/>
                      <a:pt x="1392302" y="535859"/>
                    </a:cubicBezTo>
                    <a:cubicBezTo>
                      <a:pt x="1377011" y="551150"/>
                      <a:pt x="1393067" y="565677"/>
                      <a:pt x="1399948" y="571029"/>
                    </a:cubicBezTo>
                    <a:cubicBezTo>
                      <a:pt x="1406829" y="576381"/>
                      <a:pt x="1377011" y="584792"/>
                      <a:pt x="1386950" y="593967"/>
                    </a:cubicBezTo>
                    <a:cubicBezTo>
                      <a:pt x="1396890" y="602377"/>
                      <a:pt x="1412181" y="598554"/>
                      <a:pt x="1413710" y="612317"/>
                    </a:cubicBezTo>
                    <a:cubicBezTo>
                      <a:pt x="1414475" y="626079"/>
                      <a:pt x="1377011" y="607729"/>
                      <a:pt x="1371659" y="596260"/>
                    </a:cubicBezTo>
                    <a:cubicBezTo>
                      <a:pt x="1366307" y="584792"/>
                      <a:pt x="1373952" y="573323"/>
                      <a:pt x="1366307" y="564913"/>
                    </a:cubicBezTo>
                    <a:cubicBezTo>
                      <a:pt x="1358661" y="556502"/>
                      <a:pt x="1365542" y="545798"/>
                      <a:pt x="1379304" y="530506"/>
                    </a:cubicBezTo>
                    <a:cubicBezTo>
                      <a:pt x="1393832" y="515215"/>
                      <a:pt x="1404536" y="517509"/>
                      <a:pt x="1404536" y="509098"/>
                    </a:cubicBezTo>
                    <a:cubicBezTo>
                      <a:pt x="1404536" y="500688"/>
                      <a:pt x="1342605" y="500688"/>
                      <a:pt x="1305905" y="532800"/>
                    </a:cubicBezTo>
                    <a:cubicBezTo>
                      <a:pt x="1269205" y="564913"/>
                      <a:pt x="1280673" y="607729"/>
                      <a:pt x="1282967" y="616904"/>
                    </a:cubicBezTo>
                    <a:cubicBezTo>
                      <a:pt x="1285261" y="625315"/>
                      <a:pt x="1317373" y="621492"/>
                      <a:pt x="1336488" y="626844"/>
                    </a:cubicBezTo>
                    <a:cubicBezTo>
                      <a:pt x="1355602" y="632196"/>
                      <a:pt x="1345663" y="639842"/>
                      <a:pt x="1331136" y="637548"/>
                    </a:cubicBezTo>
                    <a:cubicBezTo>
                      <a:pt x="1316609" y="635254"/>
                      <a:pt x="1292142" y="631431"/>
                      <a:pt x="1293671" y="640606"/>
                    </a:cubicBezTo>
                    <a:cubicBezTo>
                      <a:pt x="1294436" y="650546"/>
                      <a:pt x="1325019" y="668896"/>
                      <a:pt x="1342605" y="664308"/>
                    </a:cubicBezTo>
                    <a:cubicBezTo>
                      <a:pt x="1360190" y="659721"/>
                      <a:pt x="1360190" y="659721"/>
                      <a:pt x="1367836" y="669660"/>
                    </a:cubicBezTo>
                    <a:cubicBezTo>
                      <a:pt x="1375481" y="679600"/>
                      <a:pt x="1396890" y="675777"/>
                      <a:pt x="1417533" y="677306"/>
                    </a:cubicBezTo>
                    <a:cubicBezTo>
                      <a:pt x="1438942" y="678071"/>
                      <a:pt x="1462644" y="685716"/>
                      <a:pt x="1472583" y="687246"/>
                    </a:cubicBezTo>
                    <a:cubicBezTo>
                      <a:pt x="1482523" y="688010"/>
                      <a:pt x="1494756" y="681894"/>
                      <a:pt x="1497814" y="676541"/>
                    </a:cubicBezTo>
                    <a:cubicBezTo>
                      <a:pt x="1500873" y="671189"/>
                      <a:pt x="1542160" y="684952"/>
                      <a:pt x="1554394" y="684187"/>
                    </a:cubicBezTo>
                    <a:cubicBezTo>
                      <a:pt x="1566627" y="683423"/>
                      <a:pt x="1558981" y="672719"/>
                      <a:pt x="1551335" y="668896"/>
                    </a:cubicBezTo>
                    <a:cubicBezTo>
                      <a:pt x="1543689" y="665837"/>
                      <a:pt x="1546748" y="651310"/>
                      <a:pt x="1556687" y="657427"/>
                    </a:cubicBezTo>
                    <a:cubicBezTo>
                      <a:pt x="1566627" y="662779"/>
                      <a:pt x="1583448" y="665837"/>
                      <a:pt x="1586506" y="675777"/>
                    </a:cubicBezTo>
                    <a:cubicBezTo>
                      <a:pt x="1589564" y="684187"/>
                      <a:pt x="1598739" y="680364"/>
                      <a:pt x="1599504" y="687246"/>
                    </a:cubicBezTo>
                    <a:cubicBezTo>
                      <a:pt x="1600268" y="694891"/>
                      <a:pt x="1636204" y="703302"/>
                      <a:pt x="1636968" y="711712"/>
                    </a:cubicBezTo>
                    <a:cubicBezTo>
                      <a:pt x="1637733" y="720123"/>
                      <a:pt x="1602562" y="724710"/>
                      <a:pt x="1612502" y="732356"/>
                    </a:cubicBezTo>
                    <a:cubicBezTo>
                      <a:pt x="1622441" y="740002"/>
                      <a:pt x="1637733" y="722416"/>
                      <a:pt x="1651495" y="721652"/>
                    </a:cubicBezTo>
                    <a:cubicBezTo>
                      <a:pt x="1664493" y="720887"/>
                      <a:pt x="1664493" y="749941"/>
                      <a:pt x="1674433" y="745354"/>
                    </a:cubicBezTo>
                    <a:cubicBezTo>
                      <a:pt x="1688195" y="739237"/>
                      <a:pt x="1698899" y="750706"/>
                      <a:pt x="1711897" y="769056"/>
                    </a:cubicBezTo>
                    <a:cubicBezTo>
                      <a:pt x="1724895" y="787406"/>
                      <a:pt x="1711133" y="804227"/>
                      <a:pt x="1711897" y="811108"/>
                    </a:cubicBezTo>
                    <a:cubicBezTo>
                      <a:pt x="1712662" y="817224"/>
                      <a:pt x="1738657" y="815695"/>
                      <a:pt x="1753185" y="808049"/>
                    </a:cubicBezTo>
                    <a:cubicBezTo>
                      <a:pt x="1767712" y="800404"/>
                      <a:pt x="1780709" y="816460"/>
                      <a:pt x="1792178" y="826399"/>
                    </a:cubicBezTo>
                    <a:cubicBezTo>
                      <a:pt x="1802882" y="836339"/>
                      <a:pt x="1750891" y="852395"/>
                      <a:pt x="1755478" y="843985"/>
                    </a:cubicBezTo>
                    <a:cubicBezTo>
                      <a:pt x="1760066" y="835574"/>
                      <a:pt x="1724130" y="809579"/>
                      <a:pt x="1692018" y="821047"/>
                    </a:cubicBezTo>
                    <a:cubicBezTo>
                      <a:pt x="1659906" y="832516"/>
                      <a:pt x="1682078" y="850866"/>
                      <a:pt x="1685137" y="861570"/>
                    </a:cubicBezTo>
                    <a:cubicBezTo>
                      <a:pt x="1688195" y="872274"/>
                      <a:pt x="1656083" y="882978"/>
                      <a:pt x="1626264" y="873039"/>
                    </a:cubicBezTo>
                    <a:cubicBezTo>
                      <a:pt x="1596446" y="863099"/>
                      <a:pt x="1604856" y="879156"/>
                      <a:pt x="1593387" y="879156"/>
                    </a:cubicBezTo>
                    <a:cubicBezTo>
                      <a:pt x="1581918" y="879156"/>
                      <a:pt x="1568156" y="897505"/>
                      <a:pt x="1578860" y="908974"/>
                    </a:cubicBezTo>
                    <a:cubicBezTo>
                      <a:pt x="1589564" y="920443"/>
                      <a:pt x="1614031" y="909739"/>
                      <a:pt x="1633910" y="911268"/>
                    </a:cubicBezTo>
                    <a:cubicBezTo>
                      <a:pt x="1653789" y="912032"/>
                      <a:pt x="1656083" y="917385"/>
                      <a:pt x="1658376" y="906680"/>
                    </a:cubicBezTo>
                    <a:cubicBezTo>
                      <a:pt x="1660670" y="895976"/>
                      <a:pt x="1681314" y="901328"/>
                      <a:pt x="1695841" y="904387"/>
                    </a:cubicBezTo>
                    <a:cubicBezTo>
                      <a:pt x="1710368" y="907445"/>
                      <a:pt x="1706545" y="927324"/>
                      <a:pt x="1724895" y="928853"/>
                    </a:cubicBezTo>
                    <a:cubicBezTo>
                      <a:pt x="1742480" y="931147"/>
                      <a:pt x="1727953" y="947968"/>
                      <a:pt x="1739422" y="960201"/>
                    </a:cubicBezTo>
                    <a:cubicBezTo>
                      <a:pt x="1750126" y="971670"/>
                      <a:pt x="1786062" y="965553"/>
                      <a:pt x="1799060" y="978551"/>
                    </a:cubicBezTo>
                    <a:cubicBezTo>
                      <a:pt x="1812057" y="991549"/>
                      <a:pt x="1868636" y="1017545"/>
                      <a:pt x="1876282" y="1007605"/>
                    </a:cubicBezTo>
                    <a:cubicBezTo>
                      <a:pt x="1885457" y="996901"/>
                      <a:pt x="1827349" y="947203"/>
                      <a:pt x="1811293" y="943380"/>
                    </a:cubicBezTo>
                    <a:cubicBezTo>
                      <a:pt x="1794472" y="938793"/>
                      <a:pt x="1828114" y="933441"/>
                      <a:pt x="1848757" y="949497"/>
                    </a:cubicBezTo>
                    <a:cubicBezTo>
                      <a:pt x="1870165" y="965553"/>
                      <a:pt x="1900749" y="973199"/>
                      <a:pt x="1916040" y="954084"/>
                    </a:cubicBezTo>
                    <a:cubicBezTo>
                      <a:pt x="1931332" y="934970"/>
                      <a:pt x="1903042" y="940322"/>
                      <a:pt x="1903042" y="925795"/>
                    </a:cubicBezTo>
                    <a:cubicBezTo>
                      <a:pt x="1903042" y="912032"/>
                      <a:pt x="1893103" y="892153"/>
                      <a:pt x="1877811" y="892153"/>
                    </a:cubicBezTo>
                    <a:cubicBezTo>
                      <a:pt x="1862520" y="892153"/>
                      <a:pt x="1822761" y="862335"/>
                      <a:pt x="1836524" y="855454"/>
                    </a:cubicBezTo>
                    <a:cubicBezTo>
                      <a:pt x="1851051" y="849337"/>
                      <a:pt x="1831936" y="840162"/>
                      <a:pt x="1843405" y="828693"/>
                    </a:cubicBezTo>
                    <a:cubicBezTo>
                      <a:pt x="1856403" y="817989"/>
                      <a:pt x="1867107" y="840162"/>
                      <a:pt x="1880870" y="841691"/>
                    </a:cubicBezTo>
                    <a:moveTo>
                      <a:pt x="1518458" y="936499"/>
                    </a:moveTo>
                    <a:cubicBezTo>
                      <a:pt x="1520752" y="925795"/>
                      <a:pt x="1481758" y="921207"/>
                      <a:pt x="1484052" y="909739"/>
                    </a:cubicBezTo>
                    <a:cubicBezTo>
                      <a:pt x="1486346" y="898270"/>
                      <a:pt x="1447352" y="888330"/>
                      <a:pt x="1435119" y="881449"/>
                    </a:cubicBezTo>
                    <a:cubicBezTo>
                      <a:pt x="1422886" y="875333"/>
                      <a:pt x="1403771" y="871510"/>
                      <a:pt x="1403771" y="858512"/>
                    </a:cubicBezTo>
                    <a:cubicBezTo>
                      <a:pt x="1403771" y="845514"/>
                      <a:pt x="1377011" y="855454"/>
                      <a:pt x="1376246" y="874568"/>
                    </a:cubicBezTo>
                    <a:cubicBezTo>
                      <a:pt x="1375481" y="893683"/>
                      <a:pt x="1364013" y="889860"/>
                      <a:pt x="1369365" y="908210"/>
                    </a:cubicBezTo>
                    <a:cubicBezTo>
                      <a:pt x="1374717" y="926560"/>
                      <a:pt x="1344898" y="931147"/>
                      <a:pt x="1347957" y="940322"/>
                    </a:cubicBezTo>
                    <a:cubicBezTo>
                      <a:pt x="1351015" y="950262"/>
                      <a:pt x="1365542" y="939557"/>
                      <a:pt x="1379304" y="939557"/>
                    </a:cubicBezTo>
                    <a:cubicBezTo>
                      <a:pt x="1392302" y="939557"/>
                      <a:pt x="1375481" y="957907"/>
                      <a:pt x="1392302" y="958672"/>
                    </a:cubicBezTo>
                    <a:cubicBezTo>
                      <a:pt x="1405300" y="959436"/>
                      <a:pt x="1429002" y="944909"/>
                      <a:pt x="1434354" y="935735"/>
                    </a:cubicBezTo>
                    <a:cubicBezTo>
                      <a:pt x="1439706" y="927324"/>
                      <a:pt x="1451175" y="924266"/>
                      <a:pt x="1466467" y="934970"/>
                    </a:cubicBezTo>
                    <a:cubicBezTo>
                      <a:pt x="1483287" y="945674"/>
                      <a:pt x="1516165" y="947203"/>
                      <a:pt x="1518458" y="936499"/>
                    </a:cubicBezTo>
                    <a:moveTo>
                      <a:pt x="1438942" y="995372"/>
                    </a:moveTo>
                    <a:cubicBezTo>
                      <a:pt x="1456527" y="1006076"/>
                      <a:pt x="1483287" y="977022"/>
                      <a:pt x="1480994" y="968612"/>
                    </a:cubicBezTo>
                    <a:cubicBezTo>
                      <a:pt x="1478700" y="960201"/>
                      <a:pt x="1417533" y="982374"/>
                      <a:pt x="1438942" y="995372"/>
                    </a:cubicBezTo>
                    <a:moveTo>
                      <a:pt x="1536043" y="1019074"/>
                    </a:moveTo>
                    <a:cubicBezTo>
                      <a:pt x="1543689" y="1018309"/>
                      <a:pt x="1558981" y="990784"/>
                      <a:pt x="1539102" y="992314"/>
                    </a:cubicBezTo>
                    <a:cubicBezTo>
                      <a:pt x="1519987" y="993078"/>
                      <a:pt x="1524575" y="1020603"/>
                      <a:pt x="1536043" y="1019074"/>
                    </a:cubicBezTo>
                    <a:moveTo>
                      <a:pt x="1256971" y="90872"/>
                    </a:moveTo>
                    <a:cubicBezTo>
                      <a:pt x="1272263" y="80933"/>
                      <a:pt x="1284496" y="87814"/>
                      <a:pt x="1271499" y="93931"/>
                    </a:cubicBezTo>
                    <a:cubicBezTo>
                      <a:pt x="1258501" y="100047"/>
                      <a:pt x="1262324" y="104635"/>
                      <a:pt x="1281438" y="103870"/>
                    </a:cubicBezTo>
                    <a:cubicBezTo>
                      <a:pt x="1300553" y="103106"/>
                      <a:pt x="1273792" y="109222"/>
                      <a:pt x="1273792" y="119926"/>
                    </a:cubicBezTo>
                    <a:cubicBezTo>
                      <a:pt x="1273792" y="130630"/>
                      <a:pt x="1295965" y="124514"/>
                      <a:pt x="1296730" y="135218"/>
                    </a:cubicBezTo>
                    <a:cubicBezTo>
                      <a:pt x="1297494" y="145922"/>
                      <a:pt x="1345663" y="150510"/>
                      <a:pt x="1360190" y="137512"/>
                    </a:cubicBezTo>
                    <a:cubicBezTo>
                      <a:pt x="1374717" y="124514"/>
                      <a:pt x="1369365" y="140570"/>
                      <a:pt x="1367836" y="148980"/>
                    </a:cubicBezTo>
                    <a:cubicBezTo>
                      <a:pt x="1367071" y="157391"/>
                      <a:pt x="1435119" y="165037"/>
                      <a:pt x="1438942" y="154332"/>
                    </a:cubicBezTo>
                    <a:cubicBezTo>
                      <a:pt x="1442000" y="143628"/>
                      <a:pt x="1451940" y="148216"/>
                      <a:pt x="1465702" y="151274"/>
                    </a:cubicBezTo>
                    <a:cubicBezTo>
                      <a:pt x="1478700" y="154332"/>
                      <a:pt x="1544454" y="139805"/>
                      <a:pt x="1545219" y="126808"/>
                    </a:cubicBezTo>
                    <a:cubicBezTo>
                      <a:pt x="1545983" y="113810"/>
                      <a:pt x="1566627" y="132924"/>
                      <a:pt x="1545219" y="147451"/>
                    </a:cubicBezTo>
                    <a:cubicBezTo>
                      <a:pt x="1523810" y="161214"/>
                      <a:pt x="1481758" y="158920"/>
                      <a:pt x="1463408" y="165037"/>
                    </a:cubicBezTo>
                    <a:cubicBezTo>
                      <a:pt x="1444294" y="170389"/>
                      <a:pt x="1475642" y="183387"/>
                      <a:pt x="1494756" y="197149"/>
                    </a:cubicBezTo>
                    <a:cubicBezTo>
                      <a:pt x="1513871" y="210911"/>
                      <a:pt x="1470290" y="203266"/>
                      <a:pt x="1452704" y="185680"/>
                    </a:cubicBezTo>
                    <a:cubicBezTo>
                      <a:pt x="1435119" y="167330"/>
                      <a:pt x="1395361" y="167330"/>
                      <a:pt x="1373952" y="168095"/>
                    </a:cubicBezTo>
                    <a:cubicBezTo>
                      <a:pt x="1352544" y="168860"/>
                      <a:pt x="1359425" y="207089"/>
                      <a:pt x="1374717" y="207089"/>
                    </a:cubicBezTo>
                    <a:cubicBezTo>
                      <a:pt x="1390009" y="207089"/>
                      <a:pt x="1406065" y="212441"/>
                      <a:pt x="1421356" y="236143"/>
                    </a:cubicBezTo>
                    <a:cubicBezTo>
                      <a:pt x="1436648" y="259845"/>
                      <a:pt x="1470290" y="254493"/>
                      <a:pt x="1470290" y="265197"/>
                    </a:cubicBezTo>
                    <a:cubicBezTo>
                      <a:pt x="1470290" y="275901"/>
                      <a:pt x="1427473" y="256786"/>
                      <a:pt x="1403006" y="252199"/>
                    </a:cubicBezTo>
                    <a:cubicBezTo>
                      <a:pt x="1378540" y="247611"/>
                      <a:pt x="1339546" y="262903"/>
                      <a:pt x="1338782" y="280488"/>
                    </a:cubicBezTo>
                    <a:cubicBezTo>
                      <a:pt x="1338017" y="298074"/>
                      <a:pt x="1373952" y="295780"/>
                      <a:pt x="1398419" y="281253"/>
                    </a:cubicBezTo>
                    <a:cubicBezTo>
                      <a:pt x="1422886" y="267491"/>
                      <a:pt x="1405300" y="285840"/>
                      <a:pt x="1393067" y="296545"/>
                    </a:cubicBezTo>
                    <a:cubicBezTo>
                      <a:pt x="1380834" y="307249"/>
                      <a:pt x="1422121" y="315659"/>
                      <a:pt x="1422121" y="328657"/>
                    </a:cubicBezTo>
                    <a:cubicBezTo>
                      <a:pt x="1422121" y="341655"/>
                      <a:pt x="1392302" y="337067"/>
                      <a:pt x="1389244" y="325599"/>
                    </a:cubicBezTo>
                    <a:cubicBezTo>
                      <a:pt x="1386186" y="314130"/>
                      <a:pt x="1374717" y="301897"/>
                      <a:pt x="1346427" y="304190"/>
                    </a:cubicBezTo>
                    <a:cubicBezTo>
                      <a:pt x="1317373" y="306484"/>
                      <a:pt x="1325019" y="325599"/>
                      <a:pt x="1343369" y="327892"/>
                    </a:cubicBezTo>
                    <a:cubicBezTo>
                      <a:pt x="1360954" y="330186"/>
                      <a:pt x="1362484" y="343184"/>
                      <a:pt x="1342605" y="343184"/>
                    </a:cubicBezTo>
                    <a:cubicBezTo>
                      <a:pt x="1322725" y="343184"/>
                      <a:pt x="1277615" y="355417"/>
                      <a:pt x="1291377" y="367651"/>
                    </a:cubicBezTo>
                    <a:cubicBezTo>
                      <a:pt x="1306669" y="381413"/>
                      <a:pt x="1363248" y="367651"/>
                      <a:pt x="1373188" y="376061"/>
                    </a:cubicBezTo>
                    <a:cubicBezTo>
                      <a:pt x="1383127" y="384471"/>
                      <a:pt x="1410652" y="387530"/>
                      <a:pt x="1417533" y="378355"/>
                    </a:cubicBezTo>
                    <a:cubicBezTo>
                      <a:pt x="1424415" y="368415"/>
                      <a:pt x="1446588" y="373003"/>
                      <a:pt x="1468760" y="373003"/>
                    </a:cubicBezTo>
                    <a:cubicBezTo>
                      <a:pt x="1490933" y="373003"/>
                      <a:pt x="1496285" y="376061"/>
                      <a:pt x="1506225" y="384471"/>
                    </a:cubicBezTo>
                    <a:cubicBezTo>
                      <a:pt x="1516165" y="392882"/>
                      <a:pt x="1533750" y="389824"/>
                      <a:pt x="1545983" y="381413"/>
                    </a:cubicBezTo>
                    <a:cubicBezTo>
                      <a:pt x="1558216" y="373003"/>
                      <a:pt x="1558216" y="373003"/>
                      <a:pt x="1573508" y="373003"/>
                    </a:cubicBezTo>
                    <a:cubicBezTo>
                      <a:pt x="1588800" y="373003"/>
                      <a:pt x="1592623" y="363063"/>
                      <a:pt x="1584212" y="351594"/>
                    </a:cubicBezTo>
                    <a:cubicBezTo>
                      <a:pt x="1576566" y="340126"/>
                      <a:pt x="1556687" y="360005"/>
                      <a:pt x="1554394" y="351594"/>
                    </a:cubicBezTo>
                    <a:cubicBezTo>
                      <a:pt x="1551335" y="340890"/>
                      <a:pt x="1532985" y="337832"/>
                      <a:pt x="1502402" y="341655"/>
                    </a:cubicBezTo>
                    <a:cubicBezTo>
                      <a:pt x="1471054" y="346242"/>
                      <a:pt x="1484817" y="322540"/>
                      <a:pt x="1503167" y="327892"/>
                    </a:cubicBezTo>
                    <a:cubicBezTo>
                      <a:pt x="1522281" y="333245"/>
                      <a:pt x="1547512" y="330951"/>
                      <a:pt x="1568156" y="325599"/>
                    </a:cubicBezTo>
                    <a:cubicBezTo>
                      <a:pt x="1589564" y="320247"/>
                      <a:pt x="1572743" y="310307"/>
                      <a:pt x="1572743" y="301897"/>
                    </a:cubicBezTo>
                    <a:cubicBezTo>
                      <a:pt x="1572743" y="293486"/>
                      <a:pt x="1599504" y="298838"/>
                      <a:pt x="1619383" y="298838"/>
                    </a:cubicBezTo>
                    <a:cubicBezTo>
                      <a:pt x="1639262" y="298838"/>
                      <a:pt x="1668316" y="267491"/>
                      <a:pt x="1669081" y="249141"/>
                    </a:cubicBezTo>
                    <a:cubicBezTo>
                      <a:pt x="1669845" y="230791"/>
                      <a:pt x="1624735" y="235378"/>
                      <a:pt x="1602562" y="235378"/>
                    </a:cubicBezTo>
                    <a:cubicBezTo>
                      <a:pt x="1580389" y="235378"/>
                      <a:pt x="1617089" y="219322"/>
                      <a:pt x="1659141" y="221616"/>
                    </a:cubicBezTo>
                    <a:cubicBezTo>
                      <a:pt x="1701193" y="223909"/>
                      <a:pt x="1682078" y="205559"/>
                      <a:pt x="1690489" y="198678"/>
                    </a:cubicBezTo>
                    <a:cubicBezTo>
                      <a:pt x="1698135" y="192562"/>
                      <a:pt x="1718014" y="206324"/>
                      <a:pt x="1739422" y="201737"/>
                    </a:cubicBezTo>
                    <a:cubicBezTo>
                      <a:pt x="1760830" y="197149"/>
                      <a:pt x="1746303" y="180328"/>
                      <a:pt x="1760830" y="180328"/>
                    </a:cubicBezTo>
                    <a:cubicBezTo>
                      <a:pt x="1770770" y="180328"/>
                      <a:pt x="1793707" y="165037"/>
                      <a:pt x="1839582" y="140570"/>
                    </a:cubicBezTo>
                    <a:cubicBezTo>
                      <a:pt x="1884692" y="116103"/>
                      <a:pt x="1920628" y="119926"/>
                      <a:pt x="1922922" y="106164"/>
                    </a:cubicBezTo>
                    <a:cubicBezTo>
                      <a:pt x="1925215" y="92401"/>
                      <a:pt x="1859461" y="106164"/>
                      <a:pt x="1848757" y="101576"/>
                    </a:cubicBezTo>
                    <a:cubicBezTo>
                      <a:pt x="1838053" y="96989"/>
                      <a:pt x="1893868" y="85520"/>
                      <a:pt x="1907630" y="88579"/>
                    </a:cubicBezTo>
                    <a:cubicBezTo>
                      <a:pt x="1920628" y="91637"/>
                      <a:pt x="1938978" y="88579"/>
                      <a:pt x="1984088" y="67170"/>
                    </a:cubicBezTo>
                    <a:cubicBezTo>
                      <a:pt x="2029198" y="45762"/>
                      <a:pt x="2009319" y="40410"/>
                      <a:pt x="1990969" y="43468"/>
                    </a:cubicBezTo>
                    <a:cubicBezTo>
                      <a:pt x="1971855" y="46527"/>
                      <a:pt x="1951211" y="40410"/>
                      <a:pt x="1951976" y="28177"/>
                    </a:cubicBezTo>
                    <a:cubicBezTo>
                      <a:pt x="1952740" y="16708"/>
                      <a:pt x="1924451" y="27412"/>
                      <a:pt x="1922922" y="20531"/>
                    </a:cubicBezTo>
                    <a:cubicBezTo>
                      <a:pt x="1922157" y="14414"/>
                      <a:pt x="1895397" y="17472"/>
                      <a:pt x="1866343" y="28177"/>
                    </a:cubicBezTo>
                    <a:cubicBezTo>
                      <a:pt x="1837289" y="38881"/>
                      <a:pt x="1864049" y="17472"/>
                      <a:pt x="1876282" y="12885"/>
                    </a:cubicBezTo>
                    <a:cubicBezTo>
                      <a:pt x="1888515" y="8297"/>
                      <a:pt x="1802882" y="12885"/>
                      <a:pt x="1789120" y="2945"/>
                    </a:cubicBezTo>
                    <a:cubicBezTo>
                      <a:pt x="1774593" y="-6994"/>
                      <a:pt x="1757772" y="19002"/>
                      <a:pt x="1744774" y="6004"/>
                    </a:cubicBezTo>
                    <a:cubicBezTo>
                      <a:pt x="1731776" y="-6994"/>
                      <a:pt x="1697370" y="3710"/>
                      <a:pt x="1701958" y="13650"/>
                    </a:cubicBezTo>
                    <a:cubicBezTo>
                      <a:pt x="1706545" y="23589"/>
                      <a:pt x="1696605" y="23589"/>
                      <a:pt x="1682843" y="12885"/>
                    </a:cubicBezTo>
                    <a:cubicBezTo>
                      <a:pt x="1669845" y="2181"/>
                      <a:pt x="1643849" y="13650"/>
                      <a:pt x="1620912" y="10591"/>
                    </a:cubicBezTo>
                    <a:cubicBezTo>
                      <a:pt x="1597975" y="7533"/>
                      <a:pt x="1607914" y="28941"/>
                      <a:pt x="1581918" y="18237"/>
                    </a:cubicBezTo>
                    <a:cubicBezTo>
                      <a:pt x="1556687" y="7533"/>
                      <a:pt x="1528398" y="12885"/>
                      <a:pt x="1536808" y="15943"/>
                    </a:cubicBezTo>
                    <a:cubicBezTo>
                      <a:pt x="1544454" y="19002"/>
                      <a:pt x="1534514" y="25883"/>
                      <a:pt x="1523810" y="22060"/>
                    </a:cubicBezTo>
                    <a:cubicBezTo>
                      <a:pt x="1513106" y="19002"/>
                      <a:pt x="1502402" y="22825"/>
                      <a:pt x="1508519" y="33529"/>
                    </a:cubicBezTo>
                    <a:cubicBezTo>
                      <a:pt x="1513871" y="44233"/>
                      <a:pt x="1467231" y="30470"/>
                      <a:pt x="1467231" y="41939"/>
                    </a:cubicBezTo>
                    <a:cubicBezTo>
                      <a:pt x="1467231" y="53408"/>
                      <a:pt x="1450410" y="60289"/>
                      <a:pt x="1437413" y="49585"/>
                    </a:cubicBezTo>
                    <a:cubicBezTo>
                      <a:pt x="1424415" y="38881"/>
                      <a:pt x="1382363" y="35822"/>
                      <a:pt x="1394596" y="44997"/>
                    </a:cubicBezTo>
                    <a:cubicBezTo>
                      <a:pt x="1406829" y="54937"/>
                      <a:pt x="1357132" y="49585"/>
                      <a:pt x="1370129" y="58760"/>
                    </a:cubicBezTo>
                    <a:cubicBezTo>
                      <a:pt x="1383127" y="68699"/>
                      <a:pt x="1353309" y="76345"/>
                      <a:pt x="1353309" y="70229"/>
                    </a:cubicBezTo>
                    <a:cubicBezTo>
                      <a:pt x="1353309" y="64876"/>
                      <a:pt x="1325784" y="54937"/>
                      <a:pt x="1314315" y="64876"/>
                    </a:cubicBezTo>
                    <a:cubicBezTo>
                      <a:pt x="1303611" y="74816"/>
                      <a:pt x="1299788" y="86285"/>
                      <a:pt x="1294436" y="80168"/>
                    </a:cubicBezTo>
                    <a:cubicBezTo>
                      <a:pt x="1289084" y="74051"/>
                      <a:pt x="1264617" y="75581"/>
                      <a:pt x="1240915" y="84756"/>
                    </a:cubicBezTo>
                    <a:cubicBezTo>
                      <a:pt x="1214919" y="93931"/>
                      <a:pt x="1241680" y="100047"/>
                      <a:pt x="1256971" y="90872"/>
                    </a:cubicBezTo>
                    <a:moveTo>
                      <a:pt x="1123170" y="197149"/>
                    </a:moveTo>
                    <a:cubicBezTo>
                      <a:pt x="1139226" y="204795"/>
                      <a:pt x="1130051" y="215499"/>
                      <a:pt x="1147636" y="223145"/>
                    </a:cubicBezTo>
                    <a:cubicBezTo>
                      <a:pt x="1165222" y="230791"/>
                      <a:pt x="1216449" y="213205"/>
                      <a:pt x="1221036" y="225439"/>
                    </a:cubicBezTo>
                    <a:cubicBezTo>
                      <a:pt x="1225624" y="236907"/>
                      <a:pt x="1169045" y="238436"/>
                      <a:pt x="1176690" y="246082"/>
                    </a:cubicBezTo>
                    <a:cubicBezTo>
                      <a:pt x="1184336" y="253728"/>
                      <a:pt x="1216449" y="265197"/>
                      <a:pt x="1211861" y="272078"/>
                    </a:cubicBezTo>
                    <a:cubicBezTo>
                      <a:pt x="1207274" y="278195"/>
                      <a:pt x="1265382" y="296545"/>
                      <a:pt x="1270734" y="288134"/>
                    </a:cubicBezTo>
                    <a:cubicBezTo>
                      <a:pt x="1276086" y="279724"/>
                      <a:pt x="1292142" y="282018"/>
                      <a:pt x="1305905" y="287370"/>
                    </a:cubicBezTo>
                    <a:cubicBezTo>
                      <a:pt x="1320432" y="292722"/>
                      <a:pt x="1321196" y="253728"/>
                      <a:pt x="1331136" y="260609"/>
                    </a:cubicBezTo>
                    <a:cubicBezTo>
                      <a:pt x="1341075" y="266726"/>
                      <a:pt x="1340311" y="246847"/>
                      <a:pt x="1356367" y="239966"/>
                    </a:cubicBezTo>
                    <a:cubicBezTo>
                      <a:pt x="1373188" y="233849"/>
                      <a:pt x="1396890" y="233084"/>
                      <a:pt x="1398419" y="226203"/>
                    </a:cubicBezTo>
                    <a:cubicBezTo>
                      <a:pt x="1399183" y="220851"/>
                      <a:pt x="1393832" y="213205"/>
                      <a:pt x="1373952" y="215499"/>
                    </a:cubicBezTo>
                    <a:cubicBezTo>
                      <a:pt x="1354073" y="217793"/>
                      <a:pt x="1341075" y="210147"/>
                      <a:pt x="1349486" y="199443"/>
                    </a:cubicBezTo>
                    <a:cubicBezTo>
                      <a:pt x="1358661" y="188739"/>
                      <a:pt x="1327313" y="185680"/>
                      <a:pt x="1338782" y="176505"/>
                    </a:cubicBezTo>
                    <a:cubicBezTo>
                      <a:pt x="1349486" y="168095"/>
                      <a:pt x="1317373" y="158920"/>
                      <a:pt x="1321196" y="171918"/>
                    </a:cubicBezTo>
                    <a:cubicBezTo>
                      <a:pt x="1324255" y="184916"/>
                      <a:pt x="1301317" y="172682"/>
                      <a:pt x="1298259" y="161214"/>
                    </a:cubicBezTo>
                    <a:cubicBezTo>
                      <a:pt x="1295200" y="149745"/>
                      <a:pt x="1249326" y="145158"/>
                      <a:pt x="1219507" y="119162"/>
                    </a:cubicBezTo>
                    <a:cubicBezTo>
                      <a:pt x="1189688" y="93166"/>
                      <a:pt x="1158340" y="110751"/>
                      <a:pt x="1176690" y="113810"/>
                    </a:cubicBezTo>
                    <a:cubicBezTo>
                      <a:pt x="1194276" y="116868"/>
                      <a:pt x="1193511" y="125278"/>
                      <a:pt x="1178984" y="124514"/>
                    </a:cubicBezTo>
                    <a:cubicBezTo>
                      <a:pt x="1164457" y="123749"/>
                      <a:pt x="1139226" y="125278"/>
                      <a:pt x="1162163" y="134453"/>
                    </a:cubicBezTo>
                    <a:cubicBezTo>
                      <a:pt x="1185101" y="142864"/>
                      <a:pt x="1159870" y="145922"/>
                      <a:pt x="1140755" y="145922"/>
                    </a:cubicBezTo>
                    <a:cubicBezTo>
                      <a:pt x="1121641" y="145922"/>
                      <a:pt x="1120876" y="169624"/>
                      <a:pt x="1145343" y="172682"/>
                    </a:cubicBezTo>
                    <a:cubicBezTo>
                      <a:pt x="1169809" y="175741"/>
                      <a:pt x="1152224" y="190268"/>
                      <a:pt x="1132345" y="184151"/>
                    </a:cubicBezTo>
                    <a:cubicBezTo>
                      <a:pt x="1112466" y="178799"/>
                      <a:pt x="1105584" y="188739"/>
                      <a:pt x="1123170" y="197149"/>
                    </a:cubicBezTo>
                    <a:moveTo>
                      <a:pt x="1282967" y="317953"/>
                    </a:moveTo>
                    <a:cubicBezTo>
                      <a:pt x="1263088" y="308013"/>
                      <a:pt x="1237857" y="328657"/>
                      <a:pt x="1258501" y="336303"/>
                    </a:cubicBezTo>
                    <a:cubicBezTo>
                      <a:pt x="1276086" y="342419"/>
                      <a:pt x="1302846" y="327128"/>
                      <a:pt x="1282967" y="317953"/>
                    </a:cubicBezTo>
                    <a:moveTo>
                      <a:pt x="1226388" y="444873"/>
                    </a:moveTo>
                    <a:cubicBezTo>
                      <a:pt x="1234034" y="466282"/>
                      <a:pt x="1243209" y="450990"/>
                      <a:pt x="1255442" y="460165"/>
                    </a:cubicBezTo>
                    <a:cubicBezTo>
                      <a:pt x="1267676" y="468575"/>
                      <a:pt x="1286790" y="473927"/>
                      <a:pt x="1296730" y="465517"/>
                    </a:cubicBezTo>
                    <a:cubicBezTo>
                      <a:pt x="1306669" y="457107"/>
                      <a:pt x="1311257" y="450225"/>
                      <a:pt x="1314315" y="457871"/>
                    </a:cubicBezTo>
                    <a:cubicBezTo>
                      <a:pt x="1319667" y="470105"/>
                      <a:pt x="1344134" y="471634"/>
                      <a:pt x="1397654" y="473163"/>
                    </a:cubicBezTo>
                    <a:cubicBezTo>
                      <a:pt x="1451175" y="473927"/>
                      <a:pt x="1437413" y="451755"/>
                      <a:pt x="1452704" y="460165"/>
                    </a:cubicBezTo>
                    <a:cubicBezTo>
                      <a:pt x="1467996" y="468575"/>
                      <a:pt x="1503931" y="468575"/>
                      <a:pt x="1519223" y="465517"/>
                    </a:cubicBezTo>
                    <a:cubicBezTo>
                      <a:pt x="1534514" y="462459"/>
                      <a:pt x="1542160" y="438757"/>
                      <a:pt x="1541396" y="426523"/>
                    </a:cubicBezTo>
                    <a:cubicBezTo>
                      <a:pt x="1540631" y="415055"/>
                      <a:pt x="1422121" y="405115"/>
                      <a:pt x="1400713" y="416584"/>
                    </a:cubicBezTo>
                    <a:cubicBezTo>
                      <a:pt x="1379304" y="428053"/>
                      <a:pt x="1346427" y="411232"/>
                      <a:pt x="1329607" y="419642"/>
                    </a:cubicBezTo>
                    <a:cubicBezTo>
                      <a:pt x="1312786" y="428053"/>
                      <a:pt x="1318902" y="408938"/>
                      <a:pt x="1288319" y="408173"/>
                    </a:cubicBezTo>
                    <a:cubicBezTo>
                      <a:pt x="1258501" y="407409"/>
                      <a:pt x="1290613" y="392117"/>
                      <a:pt x="1295965" y="385236"/>
                    </a:cubicBezTo>
                    <a:cubicBezTo>
                      <a:pt x="1301317" y="379119"/>
                      <a:pt x="1250855" y="361534"/>
                      <a:pt x="1229447" y="366121"/>
                    </a:cubicBezTo>
                    <a:cubicBezTo>
                      <a:pt x="1208038" y="370709"/>
                      <a:pt x="1196569" y="360005"/>
                      <a:pt x="1176690" y="350830"/>
                    </a:cubicBezTo>
                    <a:cubicBezTo>
                      <a:pt x="1156811" y="342419"/>
                      <a:pt x="1102526" y="343949"/>
                      <a:pt x="1113230" y="359240"/>
                    </a:cubicBezTo>
                    <a:cubicBezTo>
                      <a:pt x="1120876" y="369944"/>
                      <a:pt x="1185101" y="392882"/>
                      <a:pt x="1191982" y="382178"/>
                    </a:cubicBezTo>
                    <a:cubicBezTo>
                      <a:pt x="1198863" y="371474"/>
                      <a:pt x="1214919" y="395176"/>
                      <a:pt x="1224859" y="406644"/>
                    </a:cubicBezTo>
                    <a:cubicBezTo>
                      <a:pt x="1234799" y="418878"/>
                      <a:pt x="1218742" y="423465"/>
                      <a:pt x="1226388" y="444873"/>
                    </a:cubicBezTo>
                    <a:moveTo>
                      <a:pt x="1045947" y="616904"/>
                    </a:moveTo>
                    <a:cubicBezTo>
                      <a:pt x="1070414" y="632960"/>
                      <a:pt x="1062768" y="603906"/>
                      <a:pt x="1090293" y="605435"/>
                    </a:cubicBezTo>
                    <a:cubicBezTo>
                      <a:pt x="1117818" y="606200"/>
                      <a:pt x="1119347" y="562619"/>
                      <a:pt x="1123170" y="546563"/>
                    </a:cubicBezTo>
                    <a:cubicBezTo>
                      <a:pt x="1127757" y="530506"/>
                      <a:pt x="1100997" y="531271"/>
                      <a:pt x="1107878" y="543504"/>
                    </a:cubicBezTo>
                    <a:cubicBezTo>
                      <a:pt x="1114759" y="554973"/>
                      <a:pt x="1107114" y="567206"/>
                      <a:pt x="1104820" y="553444"/>
                    </a:cubicBezTo>
                    <a:cubicBezTo>
                      <a:pt x="1102526" y="539681"/>
                      <a:pt x="1081882" y="552679"/>
                      <a:pt x="1073472" y="541975"/>
                    </a:cubicBezTo>
                    <a:cubicBezTo>
                      <a:pt x="1065826" y="531271"/>
                      <a:pt x="1097939" y="530506"/>
                      <a:pt x="1105584" y="515979"/>
                    </a:cubicBezTo>
                    <a:cubicBezTo>
                      <a:pt x="1113230" y="502217"/>
                      <a:pt x="1080353" y="504511"/>
                      <a:pt x="1087999" y="493042"/>
                    </a:cubicBezTo>
                    <a:cubicBezTo>
                      <a:pt x="1095645" y="482338"/>
                      <a:pt x="1039066" y="493807"/>
                      <a:pt x="1055887" y="500688"/>
                    </a:cubicBezTo>
                    <a:cubicBezTo>
                      <a:pt x="1072707" y="506804"/>
                      <a:pt x="1056651" y="515979"/>
                      <a:pt x="1041360" y="505275"/>
                    </a:cubicBezTo>
                    <a:cubicBezTo>
                      <a:pt x="1026068" y="494571"/>
                      <a:pt x="983251" y="512157"/>
                      <a:pt x="998543" y="524390"/>
                    </a:cubicBezTo>
                    <a:cubicBezTo>
                      <a:pt x="1010776" y="534329"/>
                      <a:pt x="1047476" y="518273"/>
                      <a:pt x="1026068" y="545798"/>
                    </a:cubicBezTo>
                    <a:cubicBezTo>
                      <a:pt x="1004660" y="574088"/>
                      <a:pt x="996249" y="538152"/>
                      <a:pt x="976370" y="541211"/>
                    </a:cubicBezTo>
                    <a:cubicBezTo>
                      <a:pt x="956491" y="544269"/>
                      <a:pt x="965666" y="567971"/>
                      <a:pt x="995485" y="576381"/>
                    </a:cubicBezTo>
                    <a:cubicBezTo>
                      <a:pt x="1024539" y="584792"/>
                      <a:pt x="1021480" y="600848"/>
                      <a:pt x="1045947" y="616904"/>
                    </a:cubicBezTo>
                    <a:moveTo>
                      <a:pt x="1187395" y="466282"/>
                    </a:moveTo>
                    <a:cubicBezTo>
                      <a:pt x="1207274" y="465517"/>
                      <a:pt x="1197334" y="441815"/>
                      <a:pt x="1175161" y="425759"/>
                    </a:cubicBezTo>
                    <a:cubicBezTo>
                      <a:pt x="1152988" y="409703"/>
                      <a:pt x="1103291" y="442580"/>
                      <a:pt x="1111701" y="449461"/>
                    </a:cubicBezTo>
                    <a:cubicBezTo>
                      <a:pt x="1122405" y="456342"/>
                      <a:pt x="1167515" y="467046"/>
                      <a:pt x="1187395" y="466282"/>
                    </a:cubicBezTo>
                    <a:moveTo>
                      <a:pt x="1199628" y="308778"/>
                    </a:moveTo>
                    <a:cubicBezTo>
                      <a:pt x="1197334" y="302661"/>
                      <a:pt x="1113230" y="311836"/>
                      <a:pt x="1126228" y="321776"/>
                    </a:cubicBezTo>
                    <a:cubicBezTo>
                      <a:pt x="1148401" y="337832"/>
                      <a:pt x="1201922" y="315659"/>
                      <a:pt x="1199628" y="308778"/>
                    </a:cubicBezTo>
                    <a:moveTo>
                      <a:pt x="1110172" y="303426"/>
                    </a:moveTo>
                    <a:cubicBezTo>
                      <a:pt x="1126993" y="303426"/>
                      <a:pt x="1139991" y="301132"/>
                      <a:pt x="1154518" y="295780"/>
                    </a:cubicBezTo>
                    <a:cubicBezTo>
                      <a:pt x="1169045" y="290428"/>
                      <a:pt x="1146872" y="290428"/>
                      <a:pt x="1156811" y="277430"/>
                    </a:cubicBezTo>
                    <a:cubicBezTo>
                      <a:pt x="1166751" y="264432"/>
                      <a:pt x="1132345" y="263668"/>
                      <a:pt x="1130051" y="267491"/>
                    </a:cubicBezTo>
                    <a:cubicBezTo>
                      <a:pt x="1127757" y="272078"/>
                      <a:pt x="1084941" y="241495"/>
                      <a:pt x="1078059" y="251434"/>
                    </a:cubicBezTo>
                    <a:cubicBezTo>
                      <a:pt x="1071178" y="261374"/>
                      <a:pt x="1093351" y="303426"/>
                      <a:pt x="1110172" y="303426"/>
                    </a:cubicBezTo>
                    <a:moveTo>
                      <a:pt x="1063532" y="366886"/>
                    </a:moveTo>
                    <a:cubicBezTo>
                      <a:pt x="1062768" y="377590"/>
                      <a:pt x="1036772" y="364592"/>
                      <a:pt x="1016893" y="356947"/>
                    </a:cubicBezTo>
                    <a:cubicBezTo>
                      <a:pt x="997014" y="349301"/>
                      <a:pt x="1009247" y="372238"/>
                      <a:pt x="1024539" y="385236"/>
                    </a:cubicBezTo>
                    <a:cubicBezTo>
                      <a:pt x="1039830" y="398234"/>
                      <a:pt x="1016893" y="391353"/>
                      <a:pt x="995485" y="377590"/>
                    </a:cubicBezTo>
                    <a:cubicBezTo>
                      <a:pt x="974076" y="363828"/>
                      <a:pt x="976370" y="387530"/>
                      <a:pt x="986310" y="395176"/>
                    </a:cubicBezTo>
                    <a:cubicBezTo>
                      <a:pt x="996249" y="402821"/>
                      <a:pt x="984016" y="413526"/>
                      <a:pt x="971018" y="395940"/>
                    </a:cubicBezTo>
                    <a:cubicBezTo>
                      <a:pt x="958020" y="378355"/>
                      <a:pt x="951139" y="360769"/>
                      <a:pt x="929731" y="359240"/>
                    </a:cubicBezTo>
                    <a:cubicBezTo>
                      <a:pt x="908323" y="358476"/>
                      <a:pt x="918262" y="379119"/>
                      <a:pt x="926672" y="389059"/>
                    </a:cubicBezTo>
                    <a:cubicBezTo>
                      <a:pt x="937377" y="402821"/>
                      <a:pt x="948845" y="406644"/>
                      <a:pt x="966430" y="415819"/>
                    </a:cubicBezTo>
                    <a:cubicBezTo>
                      <a:pt x="984016" y="425759"/>
                      <a:pt x="1013070" y="411232"/>
                      <a:pt x="1026068" y="415055"/>
                    </a:cubicBezTo>
                    <a:cubicBezTo>
                      <a:pt x="1039066" y="418113"/>
                      <a:pt x="1011541" y="434169"/>
                      <a:pt x="1020716" y="444873"/>
                    </a:cubicBezTo>
                    <a:cubicBezTo>
                      <a:pt x="1029891" y="455577"/>
                      <a:pt x="1053593" y="447932"/>
                      <a:pt x="1072707" y="447167"/>
                    </a:cubicBezTo>
                    <a:cubicBezTo>
                      <a:pt x="1091822" y="446403"/>
                      <a:pt x="1082647" y="435698"/>
                      <a:pt x="1094116" y="428053"/>
                    </a:cubicBezTo>
                    <a:cubicBezTo>
                      <a:pt x="1104820" y="420407"/>
                      <a:pt x="1083412" y="421936"/>
                      <a:pt x="1091822" y="403586"/>
                    </a:cubicBezTo>
                    <a:cubicBezTo>
                      <a:pt x="1100997" y="385236"/>
                      <a:pt x="1064297" y="356182"/>
                      <a:pt x="1063532" y="366886"/>
                    </a:cubicBezTo>
                    <a:moveTo>
                      <a:pt x="938141" y="442580"/>
                    </a:moveTo>
                    <a:cubicBezTo>
                      <a:pt x="945787" y="434169"/>
                      <a:pt x="921320" y="415819"/>
                      <a:pt x="915204" y="431111"/>
                    </a:cubicBezTo>
                    <a:cubicBezTo>
                      <a:pt x="908323" y="445638"/>
                      <a:pt x="930495" y="450990"/>
                      <a:pt x="938141" y="442580"/>
                    </a:cubicBezTo>
                    <a:moveTo>
                      <a:pt x="1063532" y="197914"/>
                    </a:moveTo>
                    <a:cubicBezTo>
                      <a:pt x="1071178" y="184916"/>
                      <a:pt x="1016893" y="174976"/>
                      <a:pt x="1030655" y="186445"/>
                    </a:cubicBezTo>
                    <a:cubicBezTo>
                      <a:pt x="1038301" y="192562"/>
                      <a:pt x="1055887" y="210911"/>
                      <a:pt x="1063532" y="197914"/>
                    </a:cubicBezTo>
                    <a:moveTo>
                      <a:pt x="919791" y="339361"/>
                    </a:moveTo>
                    <a:cubicBezTo>
                      <a:pt x="928966" y="328657"/>
                      <a:pt x="884620" y="294251"/>
                      <a:pt x="882327" y="310307"/>
                    </a:cubicBezTo>
                    <a:cubicBezTo>
                      <a:pt x="880033" y="326363"/>
                      <a:pt x="909852" y="350830"/>
                      <a:pt x="919791" y="339361"/>
                    </a:cubicBezTo>
                    <a:moveTo>
                      <a:pt x="912145" y="249141"/>
                    </a:moveTo>
                    <a:cubicBezTo>
                      <a:pt x="925143" y="240730"/>
                      <a:pt x="949610" y="254493"/>
                      <a:pt x="945022" y="264432"/>
                    </a:cubicBezTo>
                    <a:cubicBezTo>
                      <a:pt x="940435" y="274372"/>
                      <a:pt x="902206" y="262138"/>
                      <a:pt x="905264" y="270549"/>
                    </a:cubicBezTo>
                    <a:cubicBezTo>
                      <a:pt x="906029" y="273607"/>
                      <a:pt x="910616" y="286605"/>
                      <a:pt x="937377" y="278959"/>
                    </a:cubicBezTo>
                    <a:cubicBezTo>
                      <a:pt x="964137" y="271313"/>
                      <a:pt x="986310" y="276665"/>
                      <a:pt x="1003895" y="290428"/>
                    </a:cubicBezTo>
                    <a:cubicBezTo>
                      <a:pt x="1021480" y="304190"/>
                      <a:pt x="1038301" y="309542"/>
                      <a:pt x="1050534" y="295780"/>
                    </a:cubicBezTo>
                    <a:cubicBezTo>
                      <a:pt x="1062768" y="282018"/>
                      <a:pt x="1035243" y="279724"/>
                      <a:pt x="1040595" y="269020"/>
                    </a:cubicBezTo>
                    <a:cubicBezTo>
                      <a:pt x="1045947" y="258316"/>
                      <a:pt x="1023010" y="251434"/>
                      <a:pt x="1010776" y="251434"/>
                    </a:cubicBezTo>
                    <a:cubicBezTo>
                      <a:pt x="998543" y="251434"/>
                      <a:pt x="993955" y="230026"/>
                      <a:pt x="984016" y="233849"/>
                    </a:cubicBezTo>
                    <a:cubicBezTo>
                      <a:pt x="974076" y="238436"/>
                      <a:pt x="967195" y="245318"/>
                      <a:pt x="967195" y="231555"/>
                    </a:cubicBezTo>
                    <a:cubicBezTo>
                      <a:pt x="967195" y="217793"/>
                      <a:pt x="909852" y="216264"/>
                      <a:pt x="895325" y="221616"/>
                    </a:cubicBezTo>
                    <a:cubicBezTo>
                      <a:pt x="880798" y="228497"/>
                      <a:pt x="898383" y="257551"/>
                      <a:pt x="912145" y="249141"/>
                    </a:cubicBezTo>
                    <a:moveTo>
                      <a:pt x="727117" y="282018"/>
                    </a:moveTo>
                    <a:cubicBezTo>
                      <a:pt x="737821" y="286605"/>
                      <a:pt x="749290" y="272078"/>
                      <a:pt x="756935" y="278959"/>
                    </a:cubicBezTo>
                    <a:cubicBezTo>
                      <a:pt x="764581" y="285076"/>
                      <a:pt x="798987" y="290428"/>
                      <a:pt x="798987" y="273607"/>
                    </a:cubicBezTo>
                    <a:cubicBezTo>
                      <a:pt x="798987" y="256022"/>
                      <a:pt x="756171" y="254493"/>
                      <a:pt x="744702" y="260609"/>
                    </a:cubicBezTo>
                    <a:cubicBezTo>
                      <a:pt x="733998" y="266726"/>
                      <a:pt x="682771" y="269020"/>
                      <a:pt x="697298" y="279724"/>
                    </a:cubicBezTo>
                    <a:cubicBezTo>
                      <a:pt x="705709" y="286605"/>
                      <a:pt x="715648" y="278195"/>
                      <a:pt x="727117" y="282018"/>
                    </a:cubicBezTo>
                    <a:moveTo>
                      <a:pt x="781402" y="302661"/>
                    </a:moveTo>
                    <a:cubicBezTo>
                      <a:pt x="795929" y="300368"/>
                      <a:pt x="789048" y="289663"/>
                      <a:pt x="766110" y="292722"/>
                    </a:cubicBezTo>
                    <a:cubicBezTo>
                      <a:pt x="743173" y="295780"/>
                      <a:pt x="702650" y="295780"/>
                      <a:pt x="702650" y="311836"/>
                    </a:cubicBezTo>
                    <a:cubicBezTo>
                      <a:pt x="702650" y="324834"/>
                      <a:pt x="710296" y="330951"/>
                      <a:pt x="735527" y="333245"/>
                    </a:cubicBezTo>
                    <a:cubicBezTo>
                      <a:pt x="760758" y="335538"/>
                      <a:pt x="782931" y="311836"/>
                      <a:pt x="770698" y="311836"/>
                    </a:cubicBezTo>
                    <a:cubicBezTo>
                      <a:pt x="759229" y="312601"/>
                      <a:pt x="766875" y="304955"/>
                      <a:pt x="781402" y="302661"/>
                    </a:cubicBezTo>
                    <a:moveTo>
                      <a:pt x="688888" y="308013"/>
                    </a:moveTo>
                    <a:cubicBezTo>
                      <a:pt x="694240" y="295015"/>
                      <a:pt x="652188" y="297309"/>
                      <a:pt x="656011" y="301897"/>
                    </a:cubicBezTo>
                    <a:cubicBezTo>
                      <a:pt x="663657" y="311072"/>
                      <a:pt x="683535" y="321011"/>
                      <a:pt x="688888" y="308013"/>
                    </a:cubicBezTo>
                    <a:moveTo>
                      <a:pt x="631544" y="385236"/>
                    </a:moveTo>
                    <a:cubicBezTo>
                      <a:pt x="616252" y="386001"/>
                      <a:pt x="617017" y="401292"/>
                      <a:pt x="634602" y="401292"/>
                    </a:cubicBezTo>
                    <a:cubicBezTo>
                      <a:pt x="652188" y="401292"/>
                      <a:pt x="657540" y="406644"/>
                      <a:pt x="632309" y="405880"/>
                    </a:cubicBezTo>
                    <a:cubicBezTo>
                      <a:pt x="607077" y="405115"/>
                      <a:pt x="595609" y="426523"/>
                      <a:pt x="613194" y="421936"/>
                    </a:cubicBezTo>
                    <a:cubicBezTo>
                      <a:pt x="630779" y="417348"/>
                      <a:pt x="652188" y="417348"/>
                      <a:pt x="638425" y="421936"/>
                    </a:cubicBezTo>
                    <a:cubicBezTo>
                      <a:pt x="625428" y="426523"/>
                      <a:pt x="588727" y="428817"/>
                      <a:pt x="594080" y="435698"/>
                    </a:cubicBezTo>
                    <a:cubicBezTo>
                      <a:pt x="597138" y="440286"/>
                      <a:pt x="611665" y="438757"/>
                      <a:pt x="626192" y="444109"/>
                    </a:cubicBezTo>
                    <a:cubicBezTo>
                      <a:pt x="640719" y="449461"/>
                      <a:pt x="649129" y="452519"/>
                      <a:pt x="660598" y="441050"/>
                    </a:cubicBezTo>
                    <a:cubicBezTo>
                      <a:pt x="671302" y="429582"/>
                      <a:pt x="685829" y="417348"/>
                      <a:pt x="680477" y="433405"/>
                    </a:cubicBezTo>
                    <a:cubicBezTo>
                      <a:pt x="675125" y="449461"/>
                      <a:pt x="698063" y="437992"/>
                      <a:pt x="727881" y="436463"/>
                    </a:cubicBezTo>
                    <a:cubicBezTo>
                      <a:pt x="757700" y="435698"/>
                      <a:pt x="722529" y="454048"/>
                      <a:pt x="691181" y="455577"/>
                    </a:cubicBezTo>
                    <a:cubicBezTo>
                      <a:pt x="659834" y="457871"/>
                      <a:pt x="665950" y="473163"/>
                      <a:pt x="690417" y="478515"/>
                    </a:cubicBezTo>
                    <a:cubicBezTo>
                      <a:pt x="714883" y="483867"/>
                      <a:pt x="766875" y="463223"/>
                      <a:pt x="779108" y="451755"/>
                    </a:cubicBezTo>
                    <a:cubicBezTo>
                      <a:pt x="791341" y="440286"/>
                      <a:pt x="802046" y="457871"/>
                      <a:pt x="814279" y="449461"/>
                    </a:cubicBezTo>
                    <a:cubicBezTo>
                      <a:pt x="826512" y="441050"/>
                      <a:pt x="849450" y="450225"/>
                      <a:pt x="870858" y="446403"/>
                    </a:cubicBezTo>
                    <a:cubicBezTo>
                      <a:pt x="892266" y="441815"/>
                      <a:pt x="895325" y="403586"/>
                      <a:pt x="880033" y="396705"/>
                    </a:cubicBezTo>
                    <a:cubicBezTo>
                      <a:pt x="864741" y="390588"/>
                      <a:pt x="864741" y="404351"/>
                      <a:pt x="852508" y="406644"/>
                    </a:cubicBezTo>
                    <a:cubicBezTo>
                      <a:pt x="840275" y="408938"/>
                      <a:pt x="833393" y="393646"/>
                      <a:pt x="823454" y="383707"/>
                    </a:cubicBezTo>
                    <a:cubicBezTo>
                      <a:pt x="813514" y="373767"/>
                      <a:pt x="820396" y="355417"/>
                      <a:pt x="805868" y="357711"/>
                    </a:cubicBezTo>
                    <a:cubicBezTo>
                      <a:pt x="791341" y="360005"/>
                      <a:pt x="760758" y="382178"/>
                      <a:pt x="779108" y="384471"/>
                    </a:cubicBezTo>
                    <a:cubicBezTo>
                      <a:pt x="798223" y="386765"/>
                      <a:pt x="791341" y="395940"/>
                      <a:pt x="781402" y="400528"/>
                    </a:cubicBezTo>
                    <a:cubicBezTo>
                      <a:pt x="771462" y="405115"/>
                      <a:pt x="804339" y="411996"/>
                      <a:pt x="800517" y="418878"/>
                    </a:cubicBezTo>
                    <a:cubicBezTo>
                      <a:pt x="795929" y="424994"/>
                      <a:pt x="745467" y="419642"/>
                      <a:pt x="743173" y="408938"/>
                    </a:cubicBezTo>
                    <a:cubicBezTo>
                      <a:pt x="740879" y="398234"/>
                      <a:pt x="701121" y="379119"/>
                      <a:pt x="684300" y="382942"/>
                    </a:cubicBezTo>
                    <a:cubicBezTo>
                      <a:pt x="667479" y="387530"/>
                      <a:pt x="674361" y="369944"/>
                      <a:pt x="657540" y="369180"/>
                    </a:cubicBezTo>
                    <a:cubicBezTo>
                      <a:pt x="641484" y="369180"/>
                      <a:pt x="646836" y="384471"/>
                      <a:pt x="631544" y="385236"/>
                    </a:cubicBezTo>
                    <a:moveTo>
                      <a:pt x="458749" y="390588"/>
                    </a:moveTo>
                    <a:cubicBezTo>
                      <a:pt x="466394" y="393646"/>
                      <a:pt x="458749" y="408938"/>
                      <a:pt x="467924" y="404351"/>
                    </a:cubicBezTo>
                    <a:cubicBezTo>
                      <a:pt x="477099" y="399763"/>
                      <a:pt x="478628" y="398998"/>
                      <a:pt x="485509" y="401292"/>
                    </a:cubicBezTo>
                    <a:cubicBezTo>
                      <a:pt x="497742" y="405115"/>
                      <a:pt x="500036" y="395176"/>
                      <a:pt x="505388" y="389824"/>
                    </a:cubicBezTo>
                    <a:cubicBezTo>
                      <a:pt x="510740" y="384471"/>
                      <a:pt x="508446" y="408938"/>
                      <a:pt x="522974" y="408938"/>
                    </a:cubicBezTo>
                    <a:cubicBezTo>
                      <a:pt x="535207" y="408938"/>
                      <a:pt x="532913" y="382942"/>
                      <a:pt x="544382" y="390588"/>
                    </a:cubicBezTo>
                    <a:cubicBezTo>
                      <a:pt x="555086" y="398234"/>
                      <a:pt x="558909" y="387530"/>
                      <a:pt x="561203" y="379884"/>
                    </a:cubicBezTo>
                    <a:cubicBezTo>
                      <a:pt x="563496" y="372238"/>
                      <a:pt x="563496" y="359240"/>
                      <a:pt x="575730" y="356947"/>
                    </a:cubicBezTo>
                    <a:cubicBezTo>
                      <a:pt x="587963" y="354653"/>
                      <a:pt x="578023" y="368415"/>
                      <a:pt x="583376" y="378355"/>
                    </a:cubicBezTo>
                    <a:cubicBezTo>
                      <a:pt x="591786" y="392117"/>
                      <a:pt x="605548" y="379119"/>
                      <a:pt x="606313" y="373003"/>
                    </a:cubicBezTo>
                    <a:cubicBezTo>
                      <a:pt x="607077" y="366886"/>
                      <a:pt x="627721" y="370709"/>
                      <a:pt x="626192" y="363063"/>
                    </a:cubicBezTo>
                    <a:cubicBezTo>
                      <a:pt x="625428" y="355417"/>
                      <a:pt x="631544" y="353124"/>
                      <a:pt x="626192" y="344713"/>
                    </a:cubicBezTo>
                    <a:cubicBezTo>
                      <a:pt x="620840" y="336303"/>
                      <a:pt x="635367" y="338597"/>
                      <a:pt x="641484" y="331715"/>
                    </a:cubicBezTo>
                    <a:cubicBezTo>
                      <a:pt x="648365" y="325599"/>
                      <a:pt x="632309" y="330951"/>
                      <a:pt x="621605" y="321011"/>
                    </a:cubicBezTo>
                    <a:cubicBezTo>
                      <a:pt x="610900" y="311072"/>
                      <a:pt x="606313" y="324070"/>
                      <a:pt x="606313" y="330951"/>
                    </a:cubicBezTo>
                    <a:cubicBezTo>
                      <a:pt x="606313" y="337067"/>
                      <a:pt x="584905" y="331715"/>
                      <a:pt x="573436" y="327892"/>
                    </a:cubicBezTo>
                    <a:cubicBezTo>
                      <a:pt x="561203" y="323305"/>
                      <a:pt x="545911" y="341655"/>
                      <a:pt x="528326" y="350830"/>
                    </a:cubicBezTo>
                    <a:cubicBezTo>
                      <a:pt x="510740" y="359240"/>
                      <a:pt x="509211" y="374532"/>
                      <a:pt x="493155" y="373767"/>
                    </a:cubicBezTo>
                    <a:cubicBezTo>
                      <a:pt x="475570" y="372238"/>
                      <a:pt x="451103" y="387530"/>
                      <a:pt x="458749" y="390588"/>
                    </a:cubicBezTo>
                    <a:moveTo>
                      <a:pt x="550498" y="421171"/>
                    </a:moveTo>
                    <a:cubicBezTo>
                      <a:pt x="570378" y="423465"/>
                      <a:pt x="590257" y="405880"/>
                      <a:pt x="589492" y="396705"/>
                    </a:cubicBezTo>
                    <a:cubicBezTo>
                      <a:pt x="588727" y="386765"/>
                      <a:pt x="540559" y="419642"/>
                      <a:pt x="550498" y="421171"/>
                    </a:cubicBezTo>
                    <a:moveTo>
                      <a:pt x="971783" y="685716"/>
                    </a:moveTo>
                    <a:cubicBezTo>
                      <a:pt x="978664" y="678071"/>
                      <a:pt x="1006189" y="701008"/>
                      <a:pt x="1006953" y="684952"/>
                    </a:cubicBezTo>
                    <a:cubicBezTo>
                      <a:pt x="1007718" y="668896"/>
                      <a:pt x="975606" y="661250"/>
                      <a:pt x="962608" y="652839"/>
                    </a:cubicBezTo>
                    <a:cubicBezTo>
                      <a:pt x="949610" y="644429"/>
                      <a:pt x="943493" y="648252"/>
                      <a:pt x="922850" y="633725"/>
                    </a:cubicBezTo>
                    <a:cubicBezTo>
                      <a:pt x="901441" y="618433"/>
                      <a:pt x="928201" y="610788"/>
                      <a:pt x="912910" y="599319"/>
                    </a:cubicBezTo>
                    <a:cubicBezTo>
                      <a:pt x="897618" y="587850"/>
                      <a:pt x="891502" y="554973"/>
                      <a:pt x="902970" y="544269"/>
                    </a:cubicBezTo>
                    <a:cubicBezTo>
                      <a:pt x="913674" y="533565"/>
                      <a:pt x="925908" y="517509"/>
                      <a:pt x="906029" y="509863"/>
                    </a:cubicBezTo>
                    <a:cubicBezTo>
                      <a:pt x="886149" y="502217"/>
                      <a:pt x="854037" y="515979"/>
                      <a:pt x="857095" y="520567"/>
                    </a:cubicBezTo>
                    <a:cubicBezTo>
                      <a:pt x="860154" y="525154"/>
                      <a:pt x="888443" y="539681"/>
                      <a:pt x="888443" y="546563"/>
                    </a:cubicBezTo>
                    <a:cubicBezTo>
                      <a:pt x="888443" y="552679"/>
                      <a:pt x="863212" y="528213"/>
                      <a:pt x="854037" y="533565"/>
                    </a:cubicBezTo>
                    <a:cubicBezTo>
                      <a:pt x="844862" y="538917"/>
                      <a:pt x="834923" y="522861"/>
                      <a:pt x="827277" y="533565"/>
                    </a:cubicBezTo>
                    <a:cubicBezTo>
                      <a:pt x="819631" y="544269"/>
                      <a:pt x="837216" y="581733"/>
                      <a:pt x="844098" y="592438"/>
                    </a:cubicBezTo>
                    <a:cubicBezTo>
                      <a:pt x="850979" y="603142"/>
                      <a:pt x="837216" y="603142"/>
                      <a:pt x="828806" y="605435"/>
                    </a:cubicBezTo>
                    <a:cubicBezTo>
                      <a:pt x="819631" y="607729"/>
                      <a:pt x="818866" y="575617"/>
                      <a:pt x="809691" y="563383"/>
                    </a:cubicBezTo>
                    <a:cubicBezTo>
                      <a:pt x="800517" y="551915"/>
                      <a:pt x="765346" y="537388"/>
                      <a:pt x="763052" y="545798"/>
                    </a:cubicBezTo>
                    <a:cubicBezTo>
                      <a:pt x="760758" y="554208"/>
                      <a:pt x="785225" y="554208"/>
                      <a:pt x="782167" y="566442"/>
                    </a:cubicBezTo>
                    <a:cubicBezTo>
                      <a:pt x="779108" y="577911"/>
                      <a:pt x="765346" y="558796"/>
                      <a:pt x="753112" y="568736"/>
                    </a:cubicBezTo>
                    <a:cubicBezTo>
                      <a:pt x="740879" y="578675"/>
                      <a:pt x="743173" y="571794"/>
                      <a:pt x="745467" y="562619"/>
                    </a:cubicBezTo>
                    <a:cubicBezTo>
                      <a:pt x="747760" y="552679"/>
                      <a:pt x="727881" y="541975"/>
                      <a:pt x="705709" y="544269"/>
                    </a:cubicBezTo>
                    <a:cubicBezTo>
                      <a:pt x="683535" y="546563"/>
                      <a:pt x="695769" y="561854"/>
                      <a:pt x="688888" y="567206"/>
                    </a:cubicBezTo>
                    <a:cubicBezTo>
                      <a:pt x="682006" y="572558"/>
                      <a:pt x="649129" y="564148"/>
                      <a:pt x="669773" y="559561"/>
                    </a:cubicBezTo>
                    <a:cubicBezTo>
                      <a:pt x="691181" y="554973"/>
                      <a:pt x="682006" y="543504"/>
                      <a:pt x="674361" y="531271"/>
                    </a:cubicBezTo>
                    <a:cubicBezTo>
                      <a:pt x="666715" y="519802"/>
                      <a:pt x="645306" y="533565"/>
                      <a:pt x="610900" y="545033"/>
                    </a:cubicBezTo>
                    <a:cubicBezTo>
                      <a:pt x="576494" y="556502"/>
                      <a:pt x="561203" y="569500"/>
                      <a:pt x="565790" y="571029"/>
                    </a:cubicBezTo>
                    <a:cubicBezTo>
                      <a:pt x="570378" y="571794"/>
                      <a:pt x="571142" y="577146"/>
                      <a:pt x="558144" y="588615"/>
                    </a:cubicBezTo>
                    <a:cubicBezTo>
                      <a:pt x="545146" y="599319"/>
                      <a:pt x="558144" y="609258"/>
                      <a:pt x="570378" y="609258"/>
                    </a:cubicBezTo>
                    <a:cubicBezTo>
                      <a:pt x="582611" y="609258"/>
                      <a:pt x="571907" y="618433"/>
                      <a:pt x="580317" y="620727"/>
                    </a:cubicBezTo>
                    <a:cubicBezTo>
                      <a:pt x="587963" y="623021"/>
                      <a:pt x="627721" y="605435"/>
                      <a:pt x="639190" y="613081"/>
                    </a:cubicBezTo>
                    <a:cubicBezTo>
                      <a:pt x="649894" y="620727"/>
                      <a:pt x="574200" y="624550"/>
                      <a:pt x="574200" y="637548"/>
                    </a:cubicBezTo>
                    <a:cubicBezTo>
                      <a:pt x="574200" y="650546"/>
                      <a:pt x="616252" y="658192"/>
                      <a:pt x="647600" y="652839"/>
                    </a:cubicBezTo>
                    <a:cubicBezTo>
                      <a:pt x="678948" y="647487"/>
                      <a:pt x="733233" y="657427"/>
                      <a:pt x="733233" y="664308"/>
                    </a:cubicBezTo>
                    <a:cubicBezTo>
                      <a:pt x="733233" y="671954"/>
                      <a:pt x="696533" y="669660"/>
                      <a:pt x="669008" y="668896"/>
                    </a:cubicBezTo>
                    <a:cubicBezTo>
                      <a:pt x="641484" y="668131"/>
                      <a:pt x="594080" y="676541"/>
                      <a:pt x="595609" y="684952"/>
                    </a:cubicBezTo>
                    <a:cubicBezTo>
                      <a:pt x="597903" y="694891"/>
                      <a:pt x="600961" y="694891"/>
                      <a:pt x="630015" y="707889"/>
                    </a:cubicBezTo>
                    <a:cubicBezTo>
                      <a:pt x="659069" y="720887"/>
                      <a:pt x="688888" y="701773"/>
                      <a:pt x="687358" y="719358"/>
                    </a:cubicBezTo>
                    <a:cubicBezTo>
                      <a:pt x="686594" y="737708"/>
                      <a:pt x="702650" y="742295"/>
                      <a:pt x="741644" y="743060"/>
                    </a:cubicBezTo>
                    <a:cubicBezTo>
                      <a:pt x="780637" y="743825"/>
                      <a:pt x="798223" y="726239"/>
                      <a:pt x="816573" y="727004"/>
                    </a:cubicBezTo>
                    <a:cubicBezTo>
                      <a:pt x="835687" y="727768"/>
                      <a:pt x="844098" y="724710"/>
                      <a:pt x="853273" y="711712"/>
                    </a:cubicBezTo>
                    <a:cubicBezTo>
                      <a:pt x="862448" y="698714"/>
                      <a:pt x="870093" y="706360"/>
                      <a:pt x="872387" y="712477"/>
                    </a:cubicBezTo>
                    <a:cubicBezTo>
                      <a:pt x="874681" y="718593"/>
                      <a:pt x="899147" y="717829"/>
                      <a:pt x="904500" y="723181"/>
                    </a:cubicBezTo>
                    <a:cubicBezTo>
                      <a:pt x="918262" y="736943"/>
                      <a:pt x="965666" y="733121"/>
                      <a:pt x="983251" y="723946"/>
                    </a:cubicBezTo>
                    <a:cubicBezTo>
                      <a:pt x="1000837" y="715535"/>
                      <a:pt x="975606" y="691833"/>
                      <a:pt x="966430" y="702537"/>
                    </a:cubicBezTo>
                    <a:cubicBezTo>
                      <a:pt x="957256" y="713241"/>
                      <a:pt x="949610" y="707125"/>
                      <a:pt x="947316" y="701773"/>
                    </a:cubicBezTo>
                    <a:cubicBezTo>
                      <a:pt x="945022" y="696421"/>
                      <a:pt x="964901" y="693362"/>
                      <a:pt x="971783" y="685716"/>
                    </a:cubicBezTo>
                    <a:moveTo>
                      <a:pt x="418226" y="597025"/>
                    </a:moveTo>
                    <a:cubicBezTo>
                      <a:pt x="438105" y="601613"/>
                      <a:pt x="440399" y="636019"/>
                      <a:pt x="453397" y="636019"/>
                    </a:cubicBezTo>
                    <a:cubicBezTo>
                      <a:pt x="462572" y="636019"/>
                      <a:pt x="455690" y="625315"/>
                      <a:pt x="470217" y="625315"/>
                    </a:cubicBezTo>
                    <a:cubicBezTo>
                      <a:pt x="484745" y="625315"/>
                      <a:pt x="480922" y="617669"/>
                      <a:pt x="494684" y="619198"/>
                    </a:cubicBezTo>
                    <a:cubicBezTo>
                      <a:pt x="507682" y="619962"/>
                      <a:pt x="519151" y="616140"/>
                      <a:pt x="519151" y="600848"/>
                    </a:cubicBezTo>
                    <a:cubicBezTo>
                      <a:pt x="519151" y="585556"/>
                      <a:pt x="529090" y="580204"/>
                      <a:pt x="542088" y="577146"/>
                    </a:cubicBezTo>
                    <a:cubicBezTo>
                      <a:pt x="555086" y="574088"/>
                      <a:pt x="542853" y="558031"/>
                      <a:pt x="561967" y="553444"/>
                    </a:cubicBezTo>
                    <a:cubicBezTo>
                      <a:pt x="581082" y="548856"/>
                      <a:pt x="633073" y="527448"/>
                      <a:pt x="641484" y="521331"/>
                    </a:cubicBezTo>
                    <a:cubicBezTo>
                      <a:pt x="650659" y="515215"/>
                      <a:pt x="630779" y="506040"/>
                      <a:pt x="610136" y="494571"/>
                    </a:cubicBezTo>
                    <a:cubicBezTo>
                      <a:pt x="590257" y="483102"/>
                      <a:pt x="574965" y="479280"/>
                      <a:pt x="558909" y="489219"/>
                    </a:cubicBezTo>
                    <a:cubicBezTo>
                      <a:pt x="543617" y="499159"/>
                      <a:pt x="555851" y="478515"/>
                      <a:pt x="543617" y="483867"/>
                    </a:cubicBezTo>
                    <a:cubicBezTo>
                      <a:pt x="531384" y="489219"/>
                      <a:pt x="498507" y="475457"/>
                      <a:pt x="493919" y="470105"/>
                    </a:cubicBezTo>
                    <a:cubicBezTo>
                      <a:pt x="489332" y="464752"/>
                      <a:pt x="429695" y="481573"/>
                      <a:pt x="415168" y="481573"/>
                    </a:cubicBezTo>
                    <a:cubicBezTo>
                      <a:pt x="400641" y="481573"/>
                      <a:pt x="415932" y="496865"/>
                      <a:pt x="425872" y="504511"/>
                    </a:cubicBezTo>
                    <a:cubicBezTo>
                      <a:pt x="435811" y="512157"/>
                      <a:pt x="401405" y="535859"/>
                      <a:pt x="408286" y="541211"/>
                    </a:cubicBezTo>
                    <a:cubicBezTo>
                      <a:pt x="415168" y="546563"/>
                      <a:pt x="401405" y="560325"/>
                      <a:pt x="386113" y="577911"/>
                    </a:cubicBezTo>
                    <a:cubicBezTo>
                      <a:pt x="371586" y="593967"/>
                      <a:pt x="398347" y="593202"/>
                      <a:pt x="418226" y="597025"/>
                    </a:cubicBezTo>
                    <a:moveTo>
                      <a:pt x="436576" y="1451827"/>
                    </a:moveTo>
                    <a:cubicBezTo>
                      <a:pt x="429695" y="1444181"/>
                      <a:pt x="410580" y="1445710"/>
                      <a:pt x="407522" y="1438829"/>
                    </a:cubicBezTo>
                    <a:cubicBezTo>
                      <a:pt x="404463" y="1431948"/>
                      <a:pt x="387643" y="1406717"/>
                      <a:pt x="378468" y="1407481"/>
                    </a:cubicBezTo>
                    <a:cubicBezTo>
                      <a:pt x="369293" y="1408246"/>
                      <a:pt x="357059" y="1408246"/>
                      <a:pt x="345591" y="1400600"/>
                    </a:cubicBezTo>
                    <a:cubicBezTo>
                      <a:pt x="334887" y="1392190"/>
                      <a:pt x="327241" y="1392190"/>
                      <a:pt x="319595" y="1396777"/>
                    </a:cubicBezTo>
                    <a:cubicBezTo>
                      <a:pt x="311949" y="1401364"/>
                      <a:pt x="328005" y="1402894"/>
                      <a:pt x="327241" y="1408246"/>
                    </a:cubicBezTo>
                    <a:cubicBezTo>
                      <a:pt x="326476" y="1413598"/>
                      <a:pt x="332593" y="1416656"/>
                      <a:pt x="338709" y="1415892"/>
                    </a:cubicBezTo>
                    <a:cubicBezTo>
                      <a:pt x="345591" y="1415127"/>
                      <a:pt x="349414" y="1428125"/>
                      <a:pt x="355530" y="1428889"/>
                    </a:cubicBezTo>
                    <a:cubicBezTo>
                      <a:pt x="362412" y="1429654"/>
                      <a:pt x="364705" y="1439594"/>
                      <a:pt x="372351" y="1439594"/>
                    </a:cubicBezTo>
                    <a:cubicBezTo>
                      <a:pt x="379997" y="1439594"/>
                      <a:pt x="381526" y="1448004"/>
                      <a:pt x="385349" y="1453356"/>
                    </a:cubicBezTo>
                    <a:cubicBezTo>
                      <a:pt x="389172" y="1457944"/>
                      <a:pt x="398347" y="1454121"/>
                      <a:pt x="398347" y="1458708"/>
                    </a:cubicBezTo>
                    <a:cubicBezTo>
                      <a:pt x="398347" y="1463296"/>
                      <a:pt x="407522" y="1467119"/>
                      <a:pt x="409816" y="1472471"/>
                    </a:cubicBezTo>
                    <a:cubicBezTo>
                      <a:pt x="425107" y="1474000"/>
                      <a:pt x="438105" y="1475529"/>
                      <a:pt x="449574" y="1472471"/>
                    </a:cubicBezTo>
                    <a:cubicBezTo>
                      <a:pt x="449574" y="1469412"/>
                      <a:pt x="450338" y="1465589"/>
                      <a:pt x="451867" y="1462531"/>
                    </a:cubicBezTo>
                    <a:cubicBezTo>
                      <a:pt x="456455" y="1454885"/>
                      <a:pt x="444222" y="1459473"/>
                      <a:pt x="436576" y="14518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90E811D7-2B18-42E4-BA8D-82E78B7796C3}"/>
                  </a:ext>
                </a:extLst>
              </p:cNvPr>
              <p:cNvSpPr/>
              <p:nvPr/>
            </p:nvSpPr>
            <p:spPr>
              <a:xfrm>
                <a:off x="2056712" y="1593206"/>
                <a:ext cx="2218065" cy="1655205"/>
              </a:xfrm>
              <a:custGeom>
                <a:avLst/>
                <a:gdLst>
                  <a:gd name="connsiteX0" fmla="*/ 1112466 w 2218065"/>
                  <a:gd name="connsiteY0" fmla="*/ 1404423 h 1655205"/>
                  <a:gd name="connsiteX1" fmla="*/ 1091057 w 2218065"/>
                  <a:gd name="connsiteY1" fmla="*/ 1361606 h 1655205"/>
                  <a:gd name="connsiteX2" fmla="*/ 1053593 w 2218065"/>
                  <a:gd name="connsiteY2" fmla="*/ 1308086 h 1655205"/>
                  <a:gd name="connsiteX3" fmla="*/ 1084941 w 2218065"/>
                  <a:gd name="connsiteY3" fmla="*/ 1298146 h 1655205"/>
                  <a:gd name="connsiteX4" fmla="*/ 1114759 w 2218065"/>
                  <a:gd name="connsiteY4" fmla="*/ 1366958 h 1655205"/>
                  <a:gd name="connsiteX5" fmla="*/ 1112466 w 2218065"/>
                  <a:gd name="connsiteY5" fmla="*/ 1404423 h 1655205"/>
                  <a:gd name="connsiteX6" fmla="*/ 727117 w 2218065"/>
                  <a:gd name="connsiteY6" fmla="*/ 1012957 h 1655205"/>
                  <a:gd name="connsiteX7" fmla="*/ 696533 w 2218065"/>
                  <a:gd name="connsiteY7" fmla="*/ 1025955 h 1655205"/>
                  <a:gd name="connsiteX8" fmla="*/ 675125 w 2218065"/>
                  <a:gd name="connsiteY8" fmla="*/ 1044305 h 1655205"/>
                  <a:gd name="connsiteX9" fmla="*/ 607077 w 2218065"/>
                  <a:gd name="connsiteY9" fmla="*/ 1037424 h 1655205"/>
                  <a:gd name="connsiteX10" fmla="*/ 632309 w 2218065"/>
                  <a:gd name="connsiteY10" fmla="*/ 1029013 h 1655205"/>
                  <a:gd name="connsiteX11" fmla="*/ 652188 w 2218065"/>
                  <a:gd name="connsiteY11" fmla="*/ 1009899 h 1655205"/>
                  <a:gd name="connsiteX12" fmla="*/ 644542 w 2218065"/>
                  <a:gd name="connsiteY12" fmla="*/ 986961 h 1655205"/>
                  <a:gd name="connsiteX13" fmla="*/ 680477 w 2218065"/>
                  <a:gd name="connsiteY13" fmla="*/ 986197 h 1655205"/>
                  <a:gd name="connsiteX14" fmla="*/ 718706 w 2218065"/>
                  <a:gd name="connsiteY14" fmla="*/ 999959 h 1655205"/>
                  <a:gd name="connsiteX15" fmla="*/ 786754 w 2218065"/>
                  <a:gd name="connsiteY15" fmla="*/ 975493 h 1655205"/>
                  <a:gd name="connsiteX16" fmla="*/ 727117 w 2218065"/>
                  <a:gd name="connsiteY16" fmla="*/ 1012957 h 1655205"/>
                  <a:gd name="connsiteX17" fmla="*/ 587198 w 2218065"/>
                  <a:gd name="connsiteY17" fmla="*/ 840162 h 1655205"/>
                  <a:gd name="connsiteX18" fmla="*/ 552792 w 2218065"/>
                  <a:gd name="connsiteY18" fmla="*/ 857747 h 1655205"/>
                  <a:gd name="connsiteX19" fmla="*/ 535971 w 2218065"/>
                  <a:gd name="connsiteY19" fmla="*/ 867687 h 1655205"/>
                  <a:gd name="connsiteX20" fmla="*/ 528326 w 2218065"/>
                  <a:gd name="connsiteY20" fmla="*/ 880685 h 1655205"/>
                  <a:gd name="connsiteX21" fmla="*/ 496978 w 2218065"/>
                  <a:gd name="connsiteY21" fmla="*/ 894447 h 1655205"/>
                  <a:gd name="connsiteX22" fmla="*/ 515328 w 2218065"/>
                  <a:gd name="connsiteY22" fmla="*/ 864628 h 1655205"/>
                  <a:gd name="connsiteX23" fmla="*/ 485509 w 2218065"/>
                  <a:gd name="connsiteY23" fmla="*/ 882214 h 1655205"/>
                  <a:gd name="connsiteX24" fmla="*/ 463336 w 2218065"/>
                  <a:gd name="connsiteY24" fmla="*/ 889095 h 1655205"/>
                  <a:gd name="connsiteX25" fmla="*/ 452632 w 2218065"/>
                  <a:gd name="connsiteY25" fmla="*/ 879920 h 1655205"/>
                  <a:gd name="connsiteX26" fmla="*/ 466394 w 2218065"/>
                  <a:gd name="connsiteY26" fmla="*/ 866158 h 1655205"/>
                  <a:gd name="connsiteX27" fmla="*/ 467924 w 2218065"/>
                  <a:gd name="connsiteY27" fmla="*/ 850866 h 1655205"/>
                  <a:gd name="connsiteX28" fmla="*/ 495449 w 2218065"/>
                  <a:gd name="connsiteY28" fmla="*/ 847043 h 1655205"/>
                  <a:gd name="connsiteX29" fmla="*/ 464101 w 2218065"/>
                  <a:gd name="connsiteY29" fmla="*/ 836339 h 1655205"/>
                  <a:gd name="connsiteX30" fmla="*/ 415932 w 2218065"/>
                  <a:gd name="connsiteY30" fmla="*/ 843985 h 1655205"/>
                  <a:gd name="connsiteX31" fmla="*/ 481686 w 2218065"/>
                  <a:gd name="connsiteY31" fmla="*/ 824870 h 1655205"/>
                  <a:gd name="connsiteX32" fmla="*/ 543617 w 2218065"/>
                  <a:gd name="connsiteY32" fmla="*/ 813402 h 1655205"/>
                  <a:gd name="connsiteX33" fmla="*/ 532149 w 2218065"/>
                  <a:gd name="connsiteY33" fmla="*/ 835574 h 1655205"/>
                  <a:gd name="connsiteX34" fmla="*/ 574200 w 2218065"/>
                  <a:gd name="connsiteY34" fmla="*/ 830222 h 1655205"/>
                  <a:gd name="connsiteX35" fmla="*/ 587198 w 2218065"/>
                  <a:gd name="connsiteY35" fmla="*/ 840162 h 1655205"/>
                  <a:gd name="connsiteX36" fmla="*/ 2027669 w 2218065"/>
                  <a:gd name="connsiteY36" fmla="*/ 1537460 h 1655205"/>
                  <a:gd name="connsiteX37" fmla="*/ 2026905 w 2218065"/>
                  <a:gd name="connsiteY37" fmla="*/ 1520639 h 1655205"/>
                  <a:gd name="connsiteX38" fmla="*/ 2010084 w 2218065"/>
                  <a:gd name="connsiteY38" fmla="*/ 1530579 h 1655205"/>
                  <a:gd name="connsiteX39" fmla="*/ 1997086 w 2218065"/>
                  <a:gd name="connsiteY39" fmla="*/ 1544341 h 1655205"/>
                  <a:gd name="connsiteX40" fmla="*/ 1986382 w 2218065"/>
                  <a:gd name="connsiteY40" fmla="*/ 1554281 h 1655205"/>
                  <a:gd name="connsiteX41" fmla="*/ 1942036 w 2218065"/>
                  <a:gd name="connsiteY41" fmla="*/ 1546635 h 1655205"/>
                  <a:gd name="connsiteX42" fmla="*/ 1915276 w 2218065"/>
                  <a:gd name="connsiteY42" fmla="*/ 1525227 h 1655205"/>
                  <a:gd name="connsiteX43" fmla="*/ 1912217 w 2218065"/>
                  <a:gd name="connsiteY43" fmla="*/ 1500760 h 1655205"/>
                  <a:gd name="connsiteX44" fmla="*/ 1901513 w 2218065"/>
                  <a:gd name="connsiteY44" fmla="*/ 1492350 h 1655205"/>
                  <a:gd name="connsiteX45" fmla="*/ 1899219 w 2218065"/>
                  <a:gd name="connsiteY45" fmla="*/ 1482410 h 1655205"/>
                  <a:gd name="connsiteX46" fmla="*/ 1923686 w 2218065"/>
                  <a:gd name="connsiteY46" fmla="*/ 1451062 h 1655205"/>
                  <a:gd name="connsiteX47" fmla="*/ 1815880 w 2218065"/>
                  <a:gd name="connsiteY47" fmla="*/ 1467883 h 1655205"/>
                  <a:gd name="connsiteX48" fmla="*/ 1761595 w 2218065"/>
                  <a:gd name="connsiteY48" fmla="*/ 1512993 h 1655205"/>
                  <a:gd name="connsiteX49" fmla="*/ 1784532 w 2218065"/>
                  <a:gd name="connsiteY49" fmla="*/ 1487762 h 1655205"/>
                  <a:gd name="connsiteX50" fmla="*/ 1789884 w 2218065"/>
                  <a:gd name="connsiteY50" fmla="*/ 1476293 h 1655205"/>
                  <a:gd name="connsiteX51" fmla="*/ 1825055 w 2218065"/>
                  <a:gd name="connsiteY51" fmla="*/ 1444181 h 1655205"/>
                  <a:gd name="connsiteX52" fmla="*/ 1851051 w 2218065"/>
                  <a:gd name="connsiteY52" fmla="*/ 1436535 h 1655205"/>
                  <a:gd name="connsiteX53" fmla="*/ 1869401 w 2218065"/>
                  <a:gd name="connsiteY53" fmla="*/ 1415127 h 1655205"/>
                  <a:gd name="connsiteX54" fmla="*/ 2025375 w 2218065"/>
                  <a:gd name="connsiteY54" fmla="*/ 1407481 h 1655205"/>
                  <a:gd name="connsiteX55" fmla="*/ 2070486 w 2218065"/>
                  <a:gd name="connsiteY55" fmla="*/ 1380721 h 1655205"/>
                  <a:gd name="connsiteX56" fmla="*/ 2104892 w 2218065"/>
                  <a:gd name="connsiteY56" fmla="*/ 1370781 h 1655205"/>
                  <a:gd name="connsiteX57" fmla="*/ 2140063 w 2218065"/>
                  <a:gd name="connsiteY57" fmla="*/ 1350138 h 1655205"/>
                  <a:gd name="connsiteX58" fmla="*/ 2137769 w 2218065"/>
                  <a:gd name="connsiteY58" fmla="*/ 1340198 h 1655205"/>
                  <a:gd name="connsiteX59" fmla="*/ 2130888 w 2218065"/>
                  <a:gd name="connsiteY59" fmla="*/ 1333317 h 1655205"/>
                  <a:gd name="connsiteX60" fmla="*/ 2146179 w 2218065"/>
                  <a:gd name="connsiteY60" fmla="*/ 1318790 h 1655205"/>
                  <a:gd name="connsiteX61" fmla="*/ 2133181 w 2218065"/>
                  <a:gd name="connsiteY61" fmla="*/ 1299675 h 1655205"/>
                  <a:gd name="connsiteX62" fmla="*/ 2106421 w 2218065"/>
                  <a:gd name="connsiteY62" fmla="*/ 1302734 h 1655205"/>
                  <a:gd name="connsiteX63" fmla="*/ 2104892 w 2218065"/>
                  <a:gd name="connsiteY63" fmla="*/ 1283619 h 1655205"/>
                  <a:gd name="connsiteX64" fmla="*/ 2065898 w 2218065"/>
                  <a:gd name="connsiteY64" fmla="*/ 1292794 h 1655205"/>
                  <a:gd name="connsiteX65" fmla="*/ 2042196 w 2218065"/>
                  <a:gd name="connsiteY65" fmla="*/ 1302734 h 1655205"/>
                  <a:gd name="connsiteX66" fmla="*/ 2036080 w 2218065"/>
                  <a:gd name="connsiteY66" fmla="*/ 1292794 h 1655205"/>
                  <a:gd name="connsiteX67" fmla="*/ 2050607 w 2218065"/>
                  <a:gd name="connsiteY67" fmla="*/ 1286677 h 1655205"/>
                  <a:gd name="connsiteX68" fmla="*/ 2073544 w 2218065"/>
                  <a:gd name="connsiteY68" fmla="*/ 1278267 h 1655205"/>
                  <a:gd name="connsiteX69" fmla="*/ 2101069 w 2218065"/>
                  <a:gd name="connsiteY69" fmla="*/ 1268327 h 1655205"/>
                  <a:gd name="connsiteX70" fmla="*/ 2082719 w 2218065"/>
                  <a:gd name="connsiteY70" fmla="*/ 1256859 h 1655205"/>
                  <a:gd name="connsiteX71" fmla="*/ 2054430 w 2218065"/>
                  <a:gd name="connsiteY71" fmla="*/ 1246154 h 1655205"/>
                  <a:gd name="connsiteX72" fmla="*/ 2039138 w 2218065"/>
                  <a:gd name="connsiteY72" fmla="*/ 1243096 h 1655205"/>
                  <a:gd name="connsiteX73" fmla="*/ 2021552 w 2218065"/>
                  <a:gd name="connsiteY73" fmla="*/ 1231627 h 1655205"/>
                  <a:gd name="connsiteX74" fmla="*/ 1979500 w 2218065"/>
                  <a:gd name="connsiteY74" fmla="*/ 1200280 h 1655205"/>
                  <a:gd name="connsiteX75" fmla="*/ 1982559 w 2218065"/>
                  <a:gd name="connsiteY75" fmla="*/ 1194163 h 1655205"/>
                  <a:gd name="connsiteX76" fmla="*/ 2002438 w 2218065"/>
                  <a:gd name="connsiteY76" fmla="*/ 1183459 h 1655205"/>
                  <a:gd name="connsiteX77" fmla="*/ 1992498 w 2218065"/>
                  <a:gd name="connsiteY77" fmla="*/ 1172755 h 1655205"/>
                  <a:gd name="connsiteX78" fmla="*/ 1989440 w 2218065"/>
                  <a:gd name="connsiteY78" fmla="*/ 1159757 h 1655205"/>
                  <a:gd name="connsiteX79" fmla="*/ 1973384 w 2218065"/>
                  <a:gd name="connsiteY79" fmla="*/ 1142171 h 1655205"/>
                  <a:gd name="connsiteX80" fmla="*/ 1964209 w 2218065"/>
                  <a:gd name="connsiteY80" fmla="*/ 1128409 h 1655205"/>
                  <a:gd name="connsiteX81" fmla="*/ 1955034 w 2218065"/>
                  <a:gd name="connsiteY81" fmla="*/ 1110059 h 1655205"/>
                  <a:gd name="connsiteX82" fmla="*/ 1938213 w 2218065"/>
                  <a:gd name="connsiteY82" fmla="*/ 1083299 h 1655205"/>
                  <a:gd name="connsiteX83" fmla="*/ 1925215 w 2218065"/>
                  <a:gd name="connsiteY83" fmla="*/ 1061126 h 1655205"/>
                  <a:gd name="connsiteX84" fmla="*/ 1914511 w 2218065"/>
                  <a:gd name="connsiteY84" fmla="*/ 1069536 h 1655205"/>
                  <a:gd name="connsiteX85" fmla="*/ 1903042 w 2218065"/>
                  <a:gd name="connsiteY85" fmla="*/ 1086357 h 1655205"/>
                  <a:gd name="connsiteX86" fmla="*/ 1899984 w 2218065"/>
                  <a:gd name="connsiteY86" fmla="*/ 1100884 h 1655205"/>
                  <a:gd name="connsiteX87" fmla="*/ 1894632 w 2218065"/>
                  <a:gd name="connsiteY87" fmla="*/ 1114647 h 1655205"/>
                  <a:gd name="connsiteX88" fmla="*/ 1885457 w 2218065"/>
                  <a:gd name="connsiteY88" fmla="*/ 1123821 h 1655205"/>
                  <a:gd name="connsiteX89" fmla="*/ 1870165 w 2218065"/>
                  <a:gd name="connsiteY89" fmla="*/ 1126115 h 1655205"/>
                  <a:gd name="connsiteX90" fmla="*/ 1844934 w 2218065"/>
                  <a:gd name="connsiteY90" fmla="*/ 1139878 h 1655205"/>
                  <a:gd name="connsiteX91" fmla="*/ 1831936 w 2218065"/>
                  <a:gd name="connsiteY91" fmla="*/ 1129174 h 1655205"/>
                  <a:gd name="connsiteX92" fmla="*/ 1817409 w 2218065"/>
                  <a:gd name="connsiteY92" fmla="*/ 1117705 h 1655205"/>
                  <a:gd name="connsiteX93" fmla="*/ 1804411 w 2218065"/>
                  <a:gd name="connsiteY93" fmla="*/ 1109294 h 1655205"/>
                  <a:gd name="connsiteX94" fmla="*/ 1794472 w 2218065"/>
                  <a:gd name="connsiteY94" fmla="*/ 1092474 h 1655205"/>
                  <a:gd name="connsiteX95" fmla="*/ 1791414 w 2218065"/>
                  <a:gd name="connsiteY95" fmla="*/ 1064949 h 1655205"/>
                  <a:gd name="connsiteX96" fmla="*/ 1799824 w 2218065"/>
                  <a:gd name="connsiteY96" fmla="*/ 1044305 h 1655205"/>
                  <a:gd name="connsiteX97" fmla="*/ 1786826 w 2218065"/>
                  <a:gd name="connsiteY97" fmla="*/ 1043540 h 1655205"/>
                  <a:gd name="connsiteX98" fmla="*/ 1773064 w 2218065"/>
                  <a:gd name="connsiteY98" fmla="*/ 1038188 h 1655205"/>
                  <a:gd name="connsiteX99" fmla="*/ 1743245 w 2218065"/>
                  <a:gd name="connsiteY99" fmla="*/ 1028249 h 1655205"/>
                  <a:gd name="connsiteX100" fmla="*/ 1731776 w 2218065"/>
                  <a:gd name="connsiteY100" fmla="*/ 1014486 h 1655205"/>
                  <a:gd name="connsiteX101" fmla="*/ 1719543 w 2218065"/>
                  <a:gd name="connsiteY101" fmla="*/ 1006076 h 1655205"/>
                  <a:gd name="connsiteX102" fmla="*/ 1708839 w 2218065"/>
                  <a:gd name="connsiteY102" fmla="*/ 996136 h 1655205"/>
                  <a:gd name="connsiteX103" fmla="*/ 1691254 w 2218065"/>
                  <a:gd name="connsiteY103" fmla="*/ 987726 h 1655205"/>
                  <a:gd name="connsiteX104" fmla="*/ 1666022 w 2218065"/>
                  <a:gd name="connsiteY104" fmla="*/ 996136 h 1655205"/>
                  <a:gd name="connsiteX105" fmla="*/ 1643085 w 2218065"/>
                  <a:gd name="connsiteY105" fmla="*/ 992314 h 1655205"/>
                  <a:gd name="connsiteX106" fmla="*/ 1623206 w 2218065"/>
                  <a:gd name="connsiteY106" fmla="*/ 986197 h 1655205"/>
                  <a:gd name="connsiteX107" fmla="*/ 1590329 w 2218065"/>
                  <a:gd name="connsiteY107" fmla="*/ 986197 h 1655205"/>
                  <a:gd name="connsiteX108" fmla="*/ 1579625 w 2218065"/>
                  <a:gd name="connsiteY108" fmla="*/ 1003782 h 1655205"/>
                  <a:gd name="connsiteX109" fmla="*/ 1595681 w 2218065"/>
                  <a:gd name="connsiteY109" fmla="*/ 1020603 h 1655205"/>
                  <a:gd name="connsiteX110" fmla="*/ 1589564 w 2218065"/>
                  <a:gd name="connsiteY110" fmla="*/ 1032072 h 1655205"/>
                  <a:gd name="connsiteX111" fmla="*/ 1581918 w 2218065"/>
                  <a:gd name="connsiteY111" fmla="*/ 1043540 h 1655205"/>
                  <a:gd name="connsiteX112" fmla="*/ 1589564 w 2218065"/>
                  <a:gd name="connsiteY112" fmla="*/ 1057303 h 1655205"/>
                  <a:gd name="connsiteX113" fmla="*/ 1599504 w 2218065"/>
                  <a:gd name="connsiteY113" fmla="*/ 1079476 h 1655205"/>
                  <a:gd name="connsiteX114" fmla="*/ 1589564 w 2218065"/>
                  <a:gd name="connsiteY114" fmla="*/ 1090945 h 1655205"/>
                  <a:gd name="connsiteX115" fmla="*/ 1582683 w 2218065"/>
                  <a:gd name="connsiteY115" fmla="*/ 1107765 h 1655205"/>
                  <a:gd name="connsiteX116" fmla="*/ 1574272 w 2218065"/>
                  <a:gd name="connsiteY116" fmla="*/ 1130703 h 1655205"/>
                  <a:gd name="connsiteX117" fmla="*/ 1611737 w 2218065"/>
                  <a:gd name="connsiteY117" fmla="*/ 1159757 h 1655205"/>
                  <a:gd name="connsiteX118" fmla="*/ 1617089 w 2218065"/>
                  <a:gd name="connsiteY118" fmla="*/ 1213278 h 1655205"/>
                  <a:gd name="connsiteX119" fmla="*/ 1581918 w 2218065"/>
                  <a:gd name="connsiteY119" fmla="*/ 1246919 h 1655205"/>
                  <a:gd name="connsiteX120" fmla="*/ 1546748 w 2218065"/>
                  <a:gd name="connsiteY120" fmla="*/ 1259152 h 1655205"/>
                  <a:gd name="connsiteX121" fmla="*/ 1553629 w 2218065"/>
                  <a:gd name="connsiteY121" fmla="*/ 1282854 h 1655205"/>
                  <a:gd name="connsiteX122" fmla="*/ 1560510 w 2218065"/>
                  <a:gd name="connsiteY122" fmla="*/ 1307321 h 1655205"/>
                  <a:gd name="connsiteX123" fmla="*/ 1567391 w 2218065"/>
                  <a:gd name="connsiteY123" fmla="*/ 1336375 h 1655205"/>
                  <a:gd name="connsiteX124" fmla="*/ 1562039 w 2218065"/>
                  <a:gd name="connsiteY124" fmla="*/ 1357019 h 1655205"/>
                  <a:gd name="connsiteX125" fmla="*/ 1565862 w 2218065"/>
                  <a:gd name="connsiteY125" fmla="*/ 1369252 h 1655205"/>
                  <a:gd name="connsiteX126" fmla="*/ 1555158 w 2218065"/>
                  <a:gd name="connsiteY126" fmla="*/ 1368487 h 1655205"/>
                  <a:gd name="connsiteX127" fmla="*/ 1541396 w 2218065"/>
                  <a:gd name="connsiteY127" fmla="*/ 1383779 h 1655205"/>
                  <a:gd name="connsiteX128" fmla="*/ 1519987 w 2218065"/>
                  <a:gd name="connsiteY128" fmla="*/ 1376133 h 1655205"/>
                  <a:gd name="connsiteX129" fmla="*/ 1510812 w 2218065"/>
                  <a:gd name="connsiteY129" fmla="*/ 1359313 h 1655205"/>
                  <a:gd name="connsiteX130" fmla="*/ 1493227 w 2218065"/>
                  <a:gd name="connsiteY130" fmla="*/ 1342492 h 1655205"/>
                  <a:gd name="connsiteX131" fmla="*/ 1476406 w 2218065"/>
                  <a:gd name="connsiteY131" fmla="*/ 1321083 h 1655205"/>
                  <a:gd name="connsiteX132" fmla="*/ 1474877 w 2218065"/>
                  <a:gd name="connsiteY132" fmla="*/ 1283619 h 1655205"/>
                  <a:gd name="connsiteX133" fmla="*/ 1477935 w 2218065"/>
                  <a:gd name="connsiteY133" fmla="*/ 1264504 h 1655205"/>
                  <a:gd name="connsiteX134" fmla="*/ 1464173 w 2218065"/>
                  <a:gd name="connsiteY134" fmla="*/ 1249213 h 1655205"/>
                  <a:gd name="connsiteX135" fmla="*/ 1426708 w 2218065"/>
                  <a:gd name="connsiteY135" fmla="*/ 1246919 h 1655205"/>
                  <a:gd name="connsiteX136" fmla="*/ 1400713 w 2218065"/>
                  <a:gd name="connsiteY136" fmla="*/ 1242332 h 1655205"/>
                  <a:gd name="connsiteX137" fmla="*/ 1366307 w 2218065"/>
                  <a:gd name="connsiteY137" fmla="*/ 1226275 h 1655205"/>
                  <a:gd name="connsiteX138" fmla="*/ 1339546 w 2218065"/>
                  <a:gd name="connsiteY138" fmla="*/ 1208690 h 1655205"/>
                  <a:gd name="connsiteX139" fmla="*/ 1316609 w 2218065"/>
                  <a:gd name="connsiteY139" fmla="*/ 1194928 h 1655205"/>
                  <a:gd name="connsiteX140" fmla="*/ 1289848 w 2218065"/>
                  <a:gd name="connsiteY140" fmla="*/ 1188811 h 1655205"/>
                  <a:gd name="connsiteX141" fmla="*/ 1256971 w 2218065"/>
                  <a:gd name="connsiteY141" fmla="*/ 1175813 h 1655205"/>
                  <a:gd name="connsiteX142" fmla="*/ 1219507 w 2218065"/>
                  <a:gd name="connsiteY142" fmla="*/ 1186517 h 1655205"/>
                  <a:gd name="connsiteX143" fmla="*/ 1222565 w 2218065"/>
                  <a:gd name="connsiteY143" fmla="*/ 1175049 h 1655205"/>
                  <a:gd name="connsiteX144" fmla="*/ 1211861 w 2218065"/>
                  <a:gd name="connsiteY144" fmla="*/ 1144465 h 1655205"/>
                  <a:gd name="connsiteX145" fmla="*/ 1193511 w 2218065"/>
                  <a:gd name="connsiteY145" fmla="*/ 1123821 h 1655205"/>
                  <a:gd name="connsiteX146" fmla="*/ 1165986 w 2218065"/>
                  <a:gd name="connsiteY146" fmla="*/ 1117705 h 1655205"/>
                  <a:gd name="connsiteX147" fmla="*/ 1165222 w 2218065"/>
                  <a:gd name="connsiteY147" fmla="*/ 1071830 h 1655205"/>
                  <a:gd name="connsiteX148" fmla="*/ 1182042 w 2218065"/>
                  <a:gd name="connsiteY148" fmla="*/ 1031307 h 1655205"/>
                  <a:gd name="connsiteX149" fmla="*/ 1199628 w 2218065"/>
                  <a:gd name="connsiteY149" fmla="*/ 1017545 h 1655205"/>
                  <a:gd name="connsiteX150" fmla="*/ 1209567 w 2218065"/>
                  <a:gd name="connsiteY150" fmla="*/ 998430 h 1655205"/>
                  <a:gd name="connsiteX151" fmla="*/ 1220272 w 2218065"/>
                  <a:gd name="connsiteY151" fmla="*/ 987726 h 1655205"/>
                  <a:gd name="connsiteX152" fmla="*/ 1226388 w 2218065"/>
                  <a:gd name="connsiteY152" fmla="*/ 980080 h 1655205"/>
                  <a:gd name="connsiteX153" fmla="*/ 1237857 w 2218065"/>
                  <a:gd name="connsiteY153" fmla="*/ 973199 h 1655205"/>
                  <a:gd name="connsiteX154" fmla="*/ 1266911 w 2218065"/>
                  <a:gd name="connsiteY154" fmla="*/ 956378 h 1655205"/>
                  <a:gd name="connsiteX155" fmla="*/ 1230976 w 2218065"/>
                  <a:gd name="connsiteY155" fmla="*/ 942616 h 1655205"/>
                  <a:gd name="connsiteX156" fmla="*/ 1191982 w 2218065"/>
                  <a:gd name="connsiteY156" fmla="*/ 925795 h 1655205"/>
                  <a:gd name="connsiteX157" fmla="*/ 1248561 w 2218065"/>
                  <a:gd name="connsiteY157" fmla="*/ 935735 h 1655205"/>
                  <a:gd name="connsiteX158" fmla="*/ 1278380 w 2218065"/>
                  <a:gd name="connsiteY158" fmla="*/ 940322 h 1655205"/>
                  <a:gd name="connsiteX159" fmla="*/ 1284496 w 2218065"/>
                  <a:gd name="connsiteY159" fmla="*/ 919678 h 1655205"/>
                  <a:gd name="connsiteX160" fmla="*/ 1321961 w 2218065"/>
                  <a:gd name="connsiteY160" fmla="*/ 925795 h 1655205"/>
                  <a:gd name="connsiteX161" fmla="*/ 1357132 w 2218065"/>
                  <a:gd name="connsiteY161" fmla="*/ 890624 h 1655205"/>
                  <a:gd name="connsiteX162" fmla="*/ 1338017 w 2218065"/>
                  <a:gd name="connsiteY162" fmla="*/ 879156 h 1655205"/>
                  <a:gd name="connsiteX163" fmla="*/ 1295200 w 2218065"/>
                  <a:gd name="connsiteY163" fmla="*/ 865393 h 1655205"/>
                  <a:gd name="connsiteX164" fmla="*/ 1296730 w 2218065"/>
                  <a:gd name="connsiteY164" fmla="*/ 851631 h 1655205"/>
                  <a:gd name="connsiteX165" fmla="*/ 1346427 w 2218065"/>
                  <a:gd name="connsiteY165" fmla="*/ 875333 h 1655205"/>
                  <a:gd name="connsiteX166" fmla="*/ 1383892 w 2218065"/>
                  <a:gd name="connsiteY166" fmla="*/ 849337 h 1655205"/>
                  <a:gd name="connsiteX167" fmla="*/ 1369365 w 2218065"/>
                  <a:gd name="connsiteY167" fmla="*/ 835574 h 1655205"/>
                  <a:gd name="connsiteX168" fmla="*/ 1388479 w 2218065"/>
                  <a:gd name="connsiteY168" fmla="*/ 827164 h 1655205"/>
                  <a:gd name="connsiteX169" fmla="*/ 1404536 w 2218065"/>
                  <a:gd name="connsiteY169" fmla="*/ 838633 h 1655205"/>
                  <a:gd name="connsiteX170" fmla="*/ 1431296 w 2218065"/>
                  <a:gd name="connsiteY170" fmla="*/ 836339 h 1655205"/>
                  <a:gd name="connsiteX171" fmla="*/ 1417533 w 2218065"/>
                  <a:gd name="connsiteY171" fmla="*/ 818754 h 1655205"/>
                  <a:gd name="connsiteX172" fmla="*/ 1422121 w 2218065"/>
                  <a:gd name="connsiteY172" fmla="*/ 812637 h 1655205"/>
                  <a:gd name="connsiteX173" fmla="*/ 1438942 w 2218065"/>
                  <a:gd name="connsiteY173" fmla="*/ 827164 h 1655205"/>
                  <a:gd name="connsiteX174" fmla="*/ 1460350 w 2218065"/>
                  <a:gd name="connsiteY174" fmla="*/ 827929 h 1655205"/>
                  <a:gd name="connsiteX175" fmla="*/ 1483287 w 2218065"/>
                  <a:gd name="connsiteY175" fmla="*/ 811108 h 1655205"/>
                  <a:gd name="connsiteX176" fmla="*/ 1497814 w 2218065"/>
                  <a:gd name="connsiteY176" fmla="*/ 801933 h 1655205"/>
                  <a:gd name="connsiteX177" fmla="*/ 1485581 w 2218065"/>
                  <a:gd name="connsiteY177" fmla="*/ 775937 h 1655205"/>
                  <a:gd name="connsiteX178" fmla="*/ 1477171 w 2218065"/>
                  <a:gd name="connsiteY178" fmla="*/ 758352 h 1655205"/>
                  <a:gd name="connsiteX179" fmla="*/ 1477935 w 2218065"/>
                  <a:gd name="connsiteY179" fmla="*/ 748412 h 1655205"/>
                  <a:gd name="connsiteX180" fmla="*/ 1503167 w 2218065"/>
                  <a:gd name="connsiteY180" fmla="*/ 740002 h 1655205"/>
                  <a:gd name="connsiteX181" fmla="*/ 1496285 w 2218065"/>
                  <a:gd name="connsiteY181" fmla="*/ 725475 h 1655205"/>
                  <a:gd name="connsiteX182" fmla="*/ 1487875 w 2218065"/>
                  <a:gd name="connsiteY182" fmla="*/ 714771 h 1655205"/>
                  <a:gd name="connsiteX183" fmla="*/ 1468760 w 2218065"/>
                  <a:gd name="connsiteY183" fmla="*/ 701773 h 1655205"/>
                  <a:gd name="connsiteX184" fmla="*/ 1440471 w 2218065"/>
                  <a:gd name="connsiteY184" fmla="*/ 694127 h 1655205"/>
                  <a:gd name="connsiteX185" fmla="*/ 1401477 w 2218065"/>
                  <a:gd name="connsiteY185" fmla="*/ 691069 h 1655205"/>
                  <a:gd name="connsiteX186" fmla="*/ 1403771 w 2218065"/>
                  <a:gd name="connsiteY186" fmla="*/ 714006 h 1655205"/>
                  <a:gd name="connsiteX187" fmla="*/ 1411417 w 2218065"/>
                  <a:gd name="connsiteY187" fmla="*/ 725475 h 1655205"/>
                  <a:gd name="connsiteX188" fmla="*/ 1406829 w 2218065"/>
                  <a:gd name="connsiteY188" fmla="*/ 736179 h 1655205"/>
                  <a:gd name="connsiteX189" fmla="*/ 1390773 w 2218065"/>
                  <a:gd name="connsiteY189" fmla="*/ 746883 h 1655205"/>
                  <a:gd name="connsiteX190" fmla="*/ 1378540 w 2218065"/>
                  <a:gd name="connsiteY190" fmla="*/ 771350 h 1655205"/>
                  <a:gd name="connsiteX191" fmla="*/ 1367836 w 2218065"/>
                  <a:gd name="connsiteY191" fmla="*/ 756058 h 1655205"/>
                  <a:gd name="connsiteX192" fmla="*/ 1364777 w 2218065"/>
                  <a:gd name="connsiteY192" fmla="*/ 775172 h 1655205"/>
                  <a:gd name="connsiteX193" fmla="*/ 1373952 w 2218065"/>
                  <a:gd name="connsiteY193" fmla="*/ 790464 h 1655205"/>
                  <a:gd name="connsiteX194" fmla="*/ 1356367 w 2218065"/>
                  <a:gd name="connsiteY194" fmla="*/ 801933 h 1655205"/>
                  <a:gd name="connsiteX195" fmla="*/ 1342605 w 2218065"/>
                  <a:gd name="connsiteY195" fmla="*/ 791229 h 1655205"/>
                  <a:gd name="connsiteX196" fmla="*/ 1325784 w 2218065"/>
                  <a:gd name="connsiteY196" fmla="*/ 765997 h 1655205"/>
                  <a:gd name="connsiteX197" fmla="*/ 1336488 w 2218065"/>
                  <a:gd name="connsiteY197" fmla="*/ 755293 h 1655205"/>
                  <a:gd name="connsiteX198" fmla="*/ 1335723 w 2218065"/>
                  <a:gd name="connsiteY198" fmla="*/ 739237 h 1655205"/>
                  <a:gd name="connsiteX199" fmla="*/ 1318902 w 2218065"/>
                  <a:gd name="connsiteY199" fmla="*/ 722416 h 1655205"/>
                  <a:gd name="connsiteX200" fmla="*/ 1295965 w 2218065"/>
                  <a:gd name="connsiteY200" fmla="*/ 717064 h 1655205"/>
                  <a:gd name="connsiteX201" fmla="*/ 1286790 w 2218065"/>
                  <a:gd name="connsiteY201" fmla="*/ 734650 h 1655205"/>
                  <a:gd name="connsiteX202" fmla="*/ 1276086 w 2218065"/>
                  <a:gd name="connsiteY202" fmla="*/ 753764 h 1655205"/>
                  <a:gd name="connsiteX203" fmla="*/ 1267676 w 2218065"/>
                  <a:gd name="connsiteY203" fmla="*/ 724710 h 1655205"/>
                  <a:gd name="connsiteX204" fmla="*/ 1270734 w 2218065"/>
                  <a:gd name="connsiteY204" fmla="*/ 714771 h 1655205"/>
                  <a:gd name="connsiteX205" fmla="*/ 1276850 w 2218065"/>
                  <a:gd name="connsiteY205" fmla="*/ 704831 h 1655205"/>
                  <a:gd name="connsiteX206" fmla="*/ 1251619 w 2218065"/>
                  <a:gd name="connsiteY206" fmla="*/ 694891 h 1655205"/>
                  <a:gd name="connsiteX207" fmla="*/ 1232505 w 2218065"/>
                  <a:gd name="connsiteY207" fmla="*/ 699479 h 1655205"/>
                  <a:gd name="connsiteX208" fmla="*/ 1233270 w 2218065"/>
                  <a:gd name="connsiteY208" fmla="*/ 678835 h 1655205"/>
                  <a:gd name="connsiteX209" fmla="*/ 1247797 w 2218065"/>
                  <a:gd name="connsiteY209" fmla="*/ 674248 h 1655205"/>
                  <a:gd name="connsiteX210" fmla="*/ 1232505 w 2218065"/>
                  <a:gd name="connsiteY210" fmla="*/ 658956 h 1655205"/>
                  <a:gd name="connsiteX211" fmla="*/ 1210332 w 2218065"/>
                  <a:gd name="connsiteY211" fmla="*/ 645958 h 1655205"/>
                  <a:gd name="connsiteX212" fmla="*/ 1211096 w 2218065"/>
                  <a:gd name="connsiteY212" fmla="*/ 624550 h 1655205"/>
                  <a:gd name="connsiteX213" fmla="*/ 1178984 w 2218065"/>
                  <a:gd name="connsiteY213" fmla="*/ 603142 h 1655205"/>
                  <a:gd name="connsiteX214" fmla="*/ 1172867 w 2218065"/>
                  <a:gd name="connsiteY214" fmla="*/ 592438 h 1655205"/>
                  <a:gd name="connsiteX215" fmla="*/ 1191218 w 2218065"/>
                  <a:gd name="connsiteY215" fmla="*/ 579440 h 1655205"/>
                  <a:gd name="connsiteX216" fmla="*/ 1195040 w 2218065"/>
                  <a:gd name="connsiteY216" fmla="*/ 564148 h 1655205"/>
                  <a:gd name="connsiteX217" fmla="*/ 1196569 w 2218065"/>
                  <a:gd name="connsiteY217" fmla="*/ 555738 h 1655205"/>
                  <a:gd name="connsiteX218" fmla="*/ 1235563 w 2218065"/>
                  <a:gd name="connsiteY218" fmla="*/ 558796 h 1655205"/>
                  <a:gd name="connsiteX219" fmla="*/ 1271499 w 2218065"/>
                  <a:gd name="connsiteY219" fmla="*/ 510627 h 1655205"/>
                  <a:gd name="connsiteX220" fmla="*/ 1245503 w 2218065"/>
                  <a:gd name="connsiteY220" fmla="*/ 499923 h 1655205"/>
                  <a:gd name="connsiteX221" fmla="*/ 1204215 w 2218065"/>
                  <a:gd name="connsiteY221" fmla="*/ 491513 h 1655205"/>
                  <a:gd name="connsiteX222" fmla="*/ 1152224 w 2218065"/>
                  <a:gd name="connsiteY222" fmla="*/ 499923 h 1655205"/>
                  <a:gd name="connsiteX223" fmla="*/ 1159105 w 2218065"/>
                  <a:gd name="connsiteY223" fmla="*/ 514450 h 1655205"/>
                  <a:gd name="connsiteX224" fmla="*/ 1143049 w 2218065"/>
                  <a:gd name="connsiteY224" fmla="*/ 512921 h 1655205"/>
                  <a:gd name="connsiteX225" fmla="*/ 1143049 w 2218065"/>
                  <a:gd name="connsiteY225" fmla="*/ 541211 h 1655205"/>
                  <a:gd name="connsiteX226" fmla="*/ 1152224 w 2218065"/>
                  <a:gd name="connsiteY226" fmla="*/ 567971 h 1655205"/>
                  <a:gd name="connsiteX227" fmla="*/ 1156811 w 2218065"/>
                  <a:gd name="connsiteY227" fmla="*/ 596260 h 1655205"/>
                  <a:gd name="connsiteX228" fmla="*/ 1141520 w 2218065"/>
                  <a:gd name="connsiteY228" fmla="*/ 610023 h 1655205"/>
                  <a:gd name="connsiteX229" fmla="*/ 1149166 w 2218065"/>
                  <a:gd name="connsiteY229" fmla="*/ 624550 h 1655205"/>
                  <a:gd name="connsiteX230" fmla="*/ 1128522 w 2218065"/>
                  <a:gd name="connsiteY230" fmla="*/ 622256 h 1655205"/>
                  <a:gd name="connsiteX231" fmla="*/ 1123170 w 2218065"/>
                  <a:gd name="connsiteY231" fmla="*/ 648252 h 1655205"/>
                  <a:gd name="connsiteX232" fmla="*/ 1127757 w 2218065"/>
                  <a:gd name="connsiteY232" fmla="*/ 659721 h 1655205"/>
                  <a:gd name="connsiteX233" fmla="*/ 1129286 w 2218065"/>
                  <a:gd name="connsiteY233" fmla="*/ 687246 h 1655205"/>
                  <a:gd name="connsiteX234" fmla="*/ 1179749 w 2218065"/>
                  <a:gd name="connsiteY234" fmla="*/ 704831 h 1655205"/>
                  <a:gd name="connsiteX235" fmla="*/ 1178984 w 2218065"/>
                  <a:gd name="connsiteY235" fmla="*/ 717064 h 1655205"/>
                  <a:gd name="connsiteX236" fmla="*/ 1171338 w 2218065"/>
                  <a:gd name="connsiteY236" fmla="*/ 736179 h 1655205"/>
                  <a:gd name="connsiteX237" fmla="*/ 1183572 w 2218065"/>
                  <a:gd name="connsiteY237" fmla="*/ 727768 h 1655205"/>
                  <a:gd name="connsiteX238" fmla="*/ 1194276 w 2218065"/>
                  <a:gd name="connsiteY238" fmla="*/ 741531 h 1655205"/>
                  <a:gd name="connsiteX239" fmla="*/ 1177455 w 2218065"/>
                  <a:gd name="connsiteY239" fmla="*/ 756058 h 1655205"/>
                  <a:gd name="connsiteX240" fmla="*/ 1152988 w 2218065"/>
                  <a:gd name="connsiteY240" fmla="*/ 765997 h 1655205"/>
                  <a:gd name="connsiteX241" fmla="*/ 1152988 w 2218065"/>
                  <a:gd name="connsiteY241" fmla="*/ 789699 h 1655205"/>
                  <a:gd name="connsiteX242" fmla="*/ 1139991 w 2218065"/>
                  <a:gd name="connsiteY242" fmla="*/ 798874 h 1655205"/>
                  <a:gd name="connsiteX243" fmla="*/ 1126993 w 2218065"/>
                  <a:gd name="connsiteY243" fmla="*/ 778995 h 1655205"/>
                  <a:gd name="connsiteX244" fmla="*/ 1130051 w 2218065"/>
                  <a:gd name="connsiteY244" fmla="*/ 759881 h 1655205"/>
                  <a:gd name="connsiteX245" fmla="*/ 1100997 w 2218065"/>
                  <a:gd name="connsiteY245" fmla="*/ 751470 h 1655205"/>
                  <a:gd name="connsiteX246" fmla="*/ 1119347 w 2218065"/>
                  <a:gd name="connsiteY246" fmla="*/ 748412 h 1655205"/>
                  <a:gd name="connsiteX247" fmla="*/ 1132345 w 2218065"/>
                  <a:gd name="connsiteY247" fmla="*/ 738473 h 1655205"/>
                  <a:gd name="connsiteX248" fmla="*/ 1161399 w 2218065"/>
                  <a:gd name="connsiteY248" fmla="*/ 736179 h 1655205"/>
                  <a:gd name="connsiteX249" fmla="*/ 1147636 w 2218065"/>
                  <a:gd name="connsiteY249" fmla="*/ 715535 h 1655205"/>
                  <a:gd name="connsiteX250" fmla="*/ 1127757 w 2218065"/>
                  <a:gd name="connsiteY250" fmla="*/ 714006 h 1655205"/>
                  <a:gd name="connsiteX251" fmla="*/ 1148401 w 2218065"/>
                  <a:gd name="connsiteY251" fmla="*/ 710183 h 1655205"/>
                  <a:gd name="connsiteX252" fmla="*/ 1133109 w 2218065"/>
                  <a:gd name="connsiteY252" fmla="*/ 701773 h 1655205"/>
                  <a:gd name="connsiteX253" fmla="*/ 1105584 w 2218065"/>
                  <a:gd name="connsiteY253" fmla="*/ 695656 h 1655205"/>
                  <a:gd name="connsiteX254" fmla="*/ 1076530 w 2218065"/>
                  <a:gd name="connsiteY254" fmla="*/ 701773 h 1655205"/>
                  <a:gd name="connsiteX255" fmla="*/ 1051299 w 2218065"/>
                  <a:gd name="connsiteY255" fmla="*/ 718593 h 1655205"/>
                  <a:gd name="connsiteX256" fmla="*/ 1073472 w 2218065"/>
                  <a:gd name="connsiteY256" fmla="*/ 730827 h 1655205"/>
                  <a:gd name="connsiteX257" fmla="*/ 1092586 w 2218065"/>
                  <a:gd name="connsiteY257" fmla="*/ 744589 h 1655205"/>
                  <a:gd name="connsiteX258" fmla="*/ 1081118 w 2218065"/>
                  <a:gd name="connsiteY258" fmla="*/ 750706 h 1655205"/>
                  <a:gd name="connsiteX259" fmla="*/ 1071178 w 2218065"/>
                  <a:gd name="connsiteY259" fmla="*/ 756823 h 1655205"/>
                  <a:gd name="connsiteX260" fmla="*/ 1069649 w 2218065"/>
                  <a:gd name="connsiteY260" fmla="*/ 772114 h 1655205"/>
                  <a:gd name="connsiteX261" fmla="*/ 1046712 w 2218065"/>
                  <a:gd name="connsiteY261" fmla="*/ 771350 h 1655205"/>
                  <a:gd name="connsiteX262" fmla="*/ 997778 w 2218065"/>
                  <a:gd name="connsiteY262" fmla="*/ 777466 h 1655205"/>
                  <a:gd name="connsiteX263" fmla="*/ 958785 w 2218065"/>
                  <a:gd name="connsiteY263" fmla="*/ 768291 h 1655205"/>
                  <a:gd name="connsiteX264" fmla="*/ 932024 w 2218065"/>
                  <a:gd name="connsiteY264" fmla="*/ 762175 h 1655205"/>
                  <a:gd name="connsiteX265" fmla="*/ 909852 w 2218065"/>
                  <a:gd name="connsiteY265" fmla="*/ 751470 h 1655205"/>
                  <a:gd name="connsiteX266" fmla="*/ 896854 w 2218065"/>
                  <a:gd name="connsiteY266" fmla="*/ 732356 h 1655205"/>
                  <a:gd name="connsiteX267" fmla="*/ 855566 w 2218065"/>
                  <a:gd name="connsiteY267" fmla="*/ 733885 h 1655205"/>
                  <a:gd name="connsiteX268" fmla="*/ 818866 w 2218065"/>
                  <a:gd name="connsiteY268" fmla="*/ 749177 h 1655205"/>
                  <a:gd name="connsiteX269" fmla="*/ 829571 w 2218065"/>
                  <a:gd name="connsiteY269" fmla="*/ 759116 h 1655205"/>
                  <a:gd name="connsiteX270" fmla="*/ 852508 w 2218065"/>
                  <a:gd name="connsiteY270" fmla="*/ 751470 h 1655205"/>
                  <a:gd name="connsiteX271" fmla="*/ 885385 w 2218065"/>
                  <a:gd name="connsiteY271" fmla="*/ 742295 h 1655205"/>
                  <a:gd name="connsiteX272" fmla="*/ 844098 w 2218065"/>
                  <a:gd name="connsiteY272" fmla="*/ 762939 h 1655205"/>
                  <a:gd name="connsiteX273" fmla="*/ 847156 w 2218065"/>
                  <a:gd name="connsiteY273" fmla="*/ 796581 h 1655205"/>
                  <a:gd name="connsiteX274" fmla="*/ 841039 w 2218065"/>
                  <a:gd name="connsiteY274" fmla="*/ 814931 h 1655205"/>
                  <a:gd name="connsiteX275" fmla="*/ 825748 w 2218065"/>
                  <a:gd name="connsiteY275" fmla="*/ 808814 h 1655205"/>
                  <a:gd name="connsiteX276" fmla="*/ 822689 w 2218065"/>
                  <a:gd name="connsiteY276" fmla="*/ 788935 h 1655205"/>
                  <a:gd name="connsiteX277" fmla="*/ 809691 w 2218065"/>
                  <a:gd name="connsiteY277" fmla="*/ 782054 h 1655205"/>
                  <a:gd name="connsiteX278" fmla="*/ 792871 w 2218065"/>
                  <a:gd name="connsiteY278" fmla="*/ 776702 h 1655205"/>
                  <a:gd name="connsiteX279" fmla="*/ 770698 w 2218065"/>
                  <a:gd name="connsiteY279" fmla="*/ 771350 h 1655205"/>
                  <a:gd name="connsiteX280" fmla="*/ 724823 w 2218065"/>
                  <a:gd name="connsiteY280" fmla="*/ 778995 h 1655205"/>
                  <a:gd name="connsiteX281" fmla="*/ 651423 w 2218065"/>
                  <a:gd name="connsiteY281" fmla="*/ 774408 h 1655205"/>
                  <a:gd name="connsiteX282" fmla="*/ 679713 w 2218065"/>
                  <a:gd name="connsiteY282" fmla="*/ 755293 h 1655205"/>
                  <a:gd name="connsiteX283" fmla="*/ 670538 w 2218065"/>
                  <a:gd name="connsiteY283" fmla="*/ 736943 h 1655205"/>
                  <a:gd name="connsiteX284" fmla="*/ 630015 w 2218065"/>
                  <a:gd name="connsiteY284" fmla="*/ 727004 h 1655205"/>
                  <a:gd name="connsiteX285" fmla="*/ 593315 w 2218065"/>
                  <a:gd name="connsiteY285" fmla="*/ 723946 h 1655205"/>
                  <a:gd name="connsiteX286" fmla="*/ 556615 w 2218065"/>
                  <a:gd name="connsiteY286" fmla="*/ 712477 h 1655205"/>
                  <a:gd name="connsiteX287" fmla="*/ 507682 w 2218065"/>
                  <a:gd name="connsiteY287" fmla="*/ 696421 h 1655205"/>
                  <a:gd name="connsiteX288" fmla="*/ 451103 w 2218065"/>
                  <a:gd name="connsiteY288" fmla="*/ 698714 h 1655205"/>
                  <a:gd name="connsiteX289" fmla="*/ 422049 w 2218065"/>
                  <a:gd name="connsiteY289" fmla="*/ 708654 h 1655205"/>
                  <a:gd name="connsiteX290" fmla="*/ 422813 w 2218065"/>
                  <a:gd name="connsiteY290" fmla="*/ 693362 h 1655205"/>
                  <a:gd name="connsiteX291" fmla="*/ 414403 w 2218065"/>
                  <a:gd name="connsiteY291" fmla="*/ 674248 h 1655205"/>
                  <a:gd name="connsiteX292" fmla="*/ 380761 w 2218065"/>
                  <a:gd name="connsiteY292" fmla="*/ 708654 h 1655205"/>
                  <a:gd name="connsiteX293" fmla="*/ 343297 w 2218065"/>
                  <a:gd name="connsiteY293" fmla="*/ 660485 h 1655205"/>
                  <a:gd name="connsiteX294" fmla="*/ 328005 w 2218065"/>
                  <a:gd name="connsiteY294" fmla="*/ 665073 h 1655205"/>
                  <a:gd name="connsiteX295" fmla="*/ 318830 w 2218065"/>
                  <a:gd name="connsiteY295" fmla="*/ 678835 h 1655205"/>
                  <a:gd name="connsiteX296" fmla="*/ 300480 w 2218065"/>
                  <a:gd name="connsiteY296" fmla="*/ 694127 h 1655205"/>
                  <a:gd name="connsiteX297" fmla="*/ 276014 w 2218065"/>
                  <a:gd name="connsiteY297" fmla="*/ 697950 h 1655205"/>
                  <a:gd name="connsiteX298" fmla="*/ 252312 w 2218065"/>
                  <a:gd name="connsiteY298" fmla="*/ 705596 h 1655205"/>
                  <a:gd name="connsiteX299" fmla="*/ 213318 w 2218065"/>
                  <a:gd name="connsiteY299" fmla="*/ 726239 h 1655205"/>
                  <a:gd name="connsiteX300" fmla="*/ 196497 w 2218065"/>
                  <a:gd name="connsiteY300" fmla="*/ 736943 h 1655205"/>
                  <a:gd name="connsiteX301" fmla="*/ 202614 w 2218065"/>
                  <a:gd name="connsiteY301" fmla="*/ 723181 h 1655205"/>
                  <a:gd name="connsiteX302" fmla="*/ 250783 w 2218065"/>
                  <a:gd name="connsiteY302" fmla="*/ 696421 h 1655205"/>
                  <a:gd name="connsiteX303" fmla="*/ 289776 w 2218065"/>
                  <a:gd name="connsiteY303" fmla="*/ 678071 h 1655205"/>
                  <a:gd name="connsiteX304" fmla="*/ 268368 w 2218065"/>
                  <a:gd name="connsiteY304" fmla="*/ 675012 h 1655205"/>
                  <a:gd name="connsiteX305" fmla="*/ 229374 w 2218065"/>
                  <a:gd name="connsiteY305" fmla="*/ 689539 h 1655205"/>
                  <a:gd name="connsiteX306" fmla="*/ 201849 w 2218065"/>
                  <a:gd name="connsiteY306" fmla="*/ 702537 h 1655205"/>
                  <a:gd name="connsiteX307" fmla="*/ 184264 w 2218065"/>
                  <a:gd name="connsiteY307" fmla="*/ 707125 h 1655205"/>
                  <a:gd name="connsiteX308" fmla="*/ 178912 w 2218065"/>
                  <a:gd name="connsiteY308" fmla="*/ 703302 h 1655205"/>
                  <a:gd name="connsiteX309" fmla="*/ 165914 w 2218065"/>
                  <a:gd name="connsiteY309" fmla="*/ 697950 h 1655205"/>
                  <a:gd name="connsiteX310" fmla="*/ 149093 w 2218065"/>
                  <a:gd name="connsiteY310" fmla="*/ 706360 h 1655205"/>
                  <a:gd name="connsiteX311" fmla="*/ 131508 w 2218065"/>
                  <a:gd name="connsiteY311" fmla="*/ 721652 h 1655205"/>
                  <a:gd name="connsiteX312" fmla="*/ 141448 w 2218065"/>
                  <a:gd name="connsiteY312" fmla="*/ 735414 h 1655205"/>
                  <a:gd name="connsiteX313" fmla="*/ 103983 w 2218065"/>
                  <a:gd name="connsiteY313" fmla="*/ 725475 h 1655205"/>
                  <a:gd name="connsiteX314" fmla="*/ 45875 w 2218065"/>
                  <a:gd name="connsiteY314" fmla="*/ 699479 h 1655205"/>
                  <a:gd name="connsiteX315" fmla="*/ 0 w 2218065"/>
                  <a:gd name="connsiteY315" fmla="*/ 695656 h 1655205"/>
                  <a:gd name="connsiteX316" fmla="*/ 0 w 2218065"/>
                  <a:gd name="connsiteY316" fmla="*/ 1067243 h 1655205"/>
                  <a:gd name="connsiteX317" fmla="*/ 12998 w 2218065"/>
                  <a:gd name="connsiteY317" fmla="*/ 1069536 h 1655205"/>
                  <a:gd name="connsiteX318" fmla="*/ 35935 w 2218065"/>
                  <a:gd name="connsiteY318" fmla="*/ 1064949 h 1655205"/>
                  <a:gd name="connsiteX319" fmla="*/ 52756 w 2218065"/>
                  <a:gd name="connsiteY319" fmla="*/ 1077182 h 1655205"/>
                  <a:gd name="connsiteX320" fmla="*/ 77987 w 2218065"/>
                  <a:gd name="connsiteY320" fmla="*/ 1101649 h 1655205"/>
                  <a:gd name="connsiteX321" fmla="*/ 97102 w 2218065"/>
                  <a:gd name="connsiteY321" fmla="*/ 1113882 h 1655205"/>
                  <a:gd name="connsiteX322" fmla="*/ 120039 w 2218065"/>
                  <a:gd name="connsiteY322" fmla="*/ 1096297 h 1655205"/>
                  <a:gd name="connsiteX323" fmla="*/ 153681 w 2218065"/>
                  <a:gd name="connsiteY323" fmla="*/ 1097826 h 1655205"/>
                  <a:gd name="connsiteX324" fmla="*/ 207202 w 2218065"/>
                  <a:gd name="connsiteY324" fmla="*/ 1157463 h 1655205"/>
                  <a:gd name="connsiteX325" fmla="*/ 251547 w 2218065"/>
                  <a:gd name="connsiteY325" fmla="*/ 1208690 h 1655205"/>
                  <a:gd name="connsiteX326" fmla="*/ 275249 w 2218065"/>
                  <a:gd name="connsiteY326" fmla="*/ 1234686 h 1655205"/>
                  <a:gd name="connsiteX327" fmla="*/ 280601 w 2218065"/>
                  <a:gd name="connsiteY327" fmla="*/ 1256859 h 1655205"/>
                  <a:gd name="connsiteX328" fmla="*/ 263780 w 2218065"/>
                  <a:gd name="connsiteY328" fmla="*/ 1268327 h 1655205"/>
                  <a:gd name="connsiteX329" fmla="*/ 274485 w 2218065"/>
                  <a:gd name="connsiteY329" fmla="*/ 1280561 h 1655205"/>
                  <a:gd name="connsiteX330" fmla="*/ 267603 w 2218065"/>
                  <a:gd name="connsiteY330" fmla="*/ 1290500 h 1655205"/>
                  <a:gd name="connsiteX331" fmla="*/ 272191 w 2218065"/>
                  <a:gd name="connsiteY331" fmla="*/ 1308850 h 1655205"/>
                  <a:gd name="connsiteX332" fmla="*/ 293599 w 2218065"/>
                  <a:gd name="connsiteY332" fmla="*/ 1308086 h 1655205"/>
                  <a:gd name="connsiteX333" fmla="*/ 298951 w 2218065"/>
                  <a:gd name="connsiteY333" fmla="*/ 1321848 h 1655205"/>
                  <a:gd name="connsiteX334" fmla="*/ 309655 w 2218065"/>
                  <a:gd name="connsiteY334" fmla="*/ 1330258 h 1655205"/>
                  <a:gd name="connsiteX335" fmla="*/ 330299 w 2218065"/>
                  <a:gd name="connsiteY335" fmla="*/ 1342492 h 1655205"/>
                  <a:gd name="connsiteX336" fmla="*/ 331828 w 2218065"/>
                  <a:gd name="connsiteY336" fmla="*/ 1353196 h 1655205"/>
                  <a:gd name="connsiteX337" fmla="*/ 331064 w 2218065"/>
                  <a:gd name="connsiteY337" fmla="*/ 1367723 h 1655205"/>
                  <a:gd name="connsiteX338" fmla="*/ 336416 w 2218065"/>
                  <a:gd name="connsiteY338" fmla="*/ 1380721 h 1655205"/>
                  <a:gd name="connsiteX339" fmla="*/ 363176 w 2218065"/>
                  <a:gd name="connsiteY339" fmla="*/ 1390660 h 1655205"/>
                  <a:gd name="connsiteX340" fmla="*/ 379997 w 2218065"/>
                  <a:gd name="connsiteY340" fmla="*/ 1400600 h 1655205"/>
                  <a:gd name="connsiteX341" fmla="*/ 401405 w 2218065"/>
                  <a:gd name="connsiteY341" fmla="*/ 1406717 h 1655205"/>
                  <a:gd name="connsiteX342" fmla="*/ 410580 w 2218065"/>
                  <a:gd name="connsiteY342" fmla="*/ 1421244 h 1655205"/>
                  <a:gd name="connsiteX343" fmla="*/ 429695 w 2218065"/>
                  <a:gd name="connsiteY343" fmla="*/ 1424302 h 1655205"/>
                  <a:gd name="connsiteX344" fmla="*/ 444986 w 2218065"/>
                  <a:gd name="connsiteY344" fmla="*/ 1431183 h 1655205"/>
                  <a:gd name="connsiteX345" fmla="*/ 464101 w 2218065"/>
                  <a:gd name="connsiteY345" fmla="*/ 1454121 h 1655205"/>
                  <a:gd name="connsiteX346" fmla="*/ 1152224 w 2218065"/>
                  <a:gd name="connsiteY346" fmla="*/ 1450298 h 1655205"/>
                  <a:gd name="connsiteX347" fmla="*/ 1160634 w 2218065"/>
                  <a:gd name="connsiteY347" fmla="*/ 1439594 h 1655205"/>
                  <a:gd name="connsiteX348" fmla="*/ 1171338 w 2218065"/>
                  <a:gd name="connsiteY348" fmla="*/ 1457944 h 1655205"/>
                  <a:gd name="connsiteX349" fmla="*/ 1192747 w 2218065"/>
                  <a:gd name="connsiteY349" fmla="*/ 1464825 h 1655205"/>
                  <a:gd name="connsiteX350" fmla="*/ 1215684 w 2218065"/>
                  <a:gd name="connsiteY350" fmla="*/ 1465589 h 1655205"/>
                  <a:gd name="connsiteX351" fmla="*/ 1236328 w 2218065"/>
                  <a:gd name="connsiteY351" fmla="*/ 1473235 h 1655205"/>
                  <a:gd name="connsiteX352" fmla="*/ 1257736 w 2218065"/>
                  <a:gd name="connsiteY352" fmla="*/ 1477058 h 1655205"/>
                  <a:gd name="connsiteX353" fmla="*/ 1293671 w 2218065"/>
                  <a:gd name="connsiteY353" fmla="*/ 1481646 h 1655205"/>
                  <a:gd name="connsiteX354" fmla="*/ 1326548 w 2218065"/>
                  <a:gd name="connsiteY354" fmla="*/ 1451827 h 1655205"/>
                  <a:gd name="connsiteX355" fmla="*/ 1380069 w 2218065"/>
                  <a:gd name="connsiteY355" fmla="*/ 1473235 h 1655205"/>
                  <a:gd name="connsiteX356" fmla="*/ 1406829 w 2218065"/>
                  <a:gd name="connsiteY356" fmla="*/ 1491585 h 1655205"/>
                  <a:gd name="connsiteX357" fmla="*/ 1420592 w 2218065"/>
                  <a:gd name="connsiteY357" fmla="*/ 1525227 h 1655205"/>
                  <a:gd name="connsiteX358" fmla="*/ 1435119 w 2218065"/>
                  <a:gd name="connsiteY358" fmla="*/ 1535166 h 1655205"/>
                  <a:gd name="connsiteX359" fmla="*/ 1473348 w 2218065"/>
                  <a:gd name="connsiteY359" fmla="*/ 1539754 h 1655205"/>
                  <a:gd name="connsiteX360" fmla="*/ 1519987 w 2218065"/>
                  <a:gd name="connsiteY360" fmla="*/ 1551222 h 1655205"/>
                  <a:gd name="connsiteX361" fmla="*/ 1529162 w 2218065"/>
                  <a:gd name="connsiteY361" fmla="*/ 1584864 h 1655205"/>
                  <a:gd name="connsiteX362" fmla="*/ 1497050 w 2218065"/>
                  <a:gd name="connsiteY362" fmla="*/ 1577218 h 1655205"/>
                  <a:gd name="connsiteX363" fmla="*/ 1489404 w 2218065"/>
                  <a:gd name="connsiteY363" fmla="*/ 1598626 h 1655205"/>
                  <a:gd name="connsiteX364" fmla="*/ 1471819 w 2218065"/>
                  <a:gd name="connsiteY364" fmla="*/ 1636091 h 1655205"/>
                  <a:gd name="connsiteX365" fmla="*/ 1471054 w 2218065"/>
                  <a:gd name="connsiteY365" fmla="*/ 1636091 h 1655205"/>
                  <a:gd name="connsiteX366" fmla="*/ 1474877 w 2218065"/>
                  <a:gd name="connsiteY366" fmla="*/ 1655205 h 1655205"/>
                  <a:gd name="connsiteX367" fmla="*/ 1505460 w 2218065"/>
                  <a:gd name="connsiteY367" fmla="*/ 1639914 h 1655205"/>
                  <a:gd name="connsiteX368" fmla="*/ 1537573 w 2218065"/>
                  <a:gd name="connsiteY368" fmla="*/ 1642972 h 1655205"/>
                  <a:gd name="connsiteX369" fmla="*/ 1552864 w 2218065"/>
                  <a:gd name="connsiteY369" fmla="*/ 1637620 h 1655205"/>
                  <a:gd name="connsiteX370" fmla="*/ 1552864 w 2218065"/>
                  <a:gd name="connsiteY370" fmla="*/ 1639914 h 1655205"/>
                  <a:gd name="connsiteX371" fmla="*/ 1560510 w 2218065"/>
                  <a:gd name="connsiteY371" fmla="*/ 1633797 h 1655205"/>
                  <a:gd name="connsiteX372" fmla="*/ 1558981 w 2218065"/>
                  <a:gd name="connsiteY372" fmla="*/ 1623858 h 1655205"/>
                  <a:gd name="connsiteX373" fmla="*/ 1541396 w 2218065"/>
                  <a:gd name="connsiteY373" fmla="*/ 1618506 h 1655205"/>
                  <a:gd name="connsiteX374" fmla="*/ 1592623 w 2218065"/>
                  <a:gd name="connsiteY374" fmla="*/ 1599391 h 1655205"/>
                  <a:gd name="connsiteX375" fmla="*/ 1627029 w 2218065"/>
                  <a:gd name="connsiteY375" fmla="*/ 1597097 h 1655205"/>
                  <a:gd name="connsiteX376" fmla="*/ 1660670 w 2218065"/>
                  <a:gd name="connsiteY376" fmla="*/ 1572631 h 1655205"/>
                  <a:gd name="connsiteX377" fmla="*/ 1746303 w 2218065"/>
                  <a:gd name="connsiteY377" fmla="*/ 1571866 h 1655205"/>
                  <a:gd name="connsiteX378" fmla="*/ 1777651 w 2218065"/>
                  <a:gd name="connsiteY378" fmla="*/ 1540518 h 1655205"/>
                  <a:gd name="connsiteX379" fmla="*/ 1809764 w 2218065"/>
                  <a:gd name="connsiteY379" fmla="*/ 1497702 h 1655205"/>
                  <a:gd name="connsiteX380" fmla="*/ 1842641 w 2218065"/>
                  <a:gd name="connsiteY380" fmla="*/ 1506877 h 1655205"/>
                  <a:gd name="connsiteX381" fmla="*/ 1864049 w 2218065"/>
                  <a:gd name="connsiteY381" fmla="*/ 1574160 h 1655205"/>
                  <a:gd name="connsiteX382" fmla="*/ 1890045 w 2218065"/>
                  <a:gd name="connsiteY382" fmla="*/ 1563456 h 1655205"/>
                  <a:gd name="connsiteX383" fmla="*/ 1919099 w 2218065"/>
                  <a:gd name="connsiteY383" fmla="*/ 1542812 h 1655205"/>
                  <a:gd name="connsiteX384" fmla="*/ 1920628 w 2218065"/>
                  <a:gd name="connsiteY384" fmla="*/ 1552752 h 1655205"/>
                  <a:gd name="connsiteX385" fmla="*/ 1943565 w 2218065"/>
                  <a:gd name="connsiteY385" fmla="*/ 1561162 h 1655205"/>
                  <a:gd name="connsiteX386" fmla="*/ 1924451 w 2218065"/>
                  <a:gd name="connsiteY386" fmla="*/ 1565749 h 1655205"/>
                  <a:gd name="connsiteX387" fmla="*/ 1892338 w 2218065"/>
                  <a:gd name="connsiteY387" fmla="*/ 1581806 h 1655205"/>
                  <a:gd name="connsiteX388" fmla="*/ 1889280 w 2218065"/>
                  <a:gd name="connsiteY388" fmla="*/ 1608566 h 1655205"/>
                  <a:gd name="connsiteX389" fmla="*/ 1922157 w 2218065"/>
                  <a:gd name="connsiteY389" fmla="*/ 1602449 h 1655205"/>
                  <a:gd name="connsiteX390" fmla="*/ 1945859 w 2218065"/>
                  <a:gd name="connsiteY390" fmla="*/ 1582570 h 1655205"/>
                  <a:gd name="connsiteX391" fmla="*/ 2003203 w 2218065"/>
                  <a:gd name="connsiteY391" fmla="*/ 1567279 h 1655205"/>
                  <a:gd name="connsiteX392" fmla="*/ 2008555 w 2218065"/>
                  <a:gd name="connsiteY392" fmla="*/ 1555045 h 1655205"/>
                  <a:gd name="connsiteX393" fmla="*/ 2041432 w 2218065"/>
                  <a:gd name="connsiteY393" fmla="*/ 1543577 h 1655205"/>
                  <a:gd name="connsiteX394" fmla="*/ 2027669 w 2218065"/>
                  <a:gd name="connsiteY394" fmla="*/ 1537460 h 1655205"/>
                  <a:gd name="connsiteX395" fmla="*/ 203379 w 2218065"/>
                  <a:gd name="connsiteY395" fmla="*/ 1292029 h 1655205"/>
                  <a:gd name="connsiteX396" fmla="*/ 241608 w 2218065"/>
                  <a:gd name="connsiteY396" fmla="*/ 1345550 h 1655205"/>
                  <a:gd name="connsiteX397" fmla="*/ 230139 w 2218065"/>
                  <a:gd name="connsiteY397" fmla="*/ 1308086 h 1655205"/>
                  <a:gd name="connsiteX398" fmla="*/ 203379 w 2218065"/>
                  <a:gd name="connsiteY398" fmla="*/ 1292029 h 1655205"/>
                  <a:gd name="connsiteX399" fmla="*/ 2205052 w 2218065"/>
                  <a:gd name="connsiteY399" fmla="*/ 1490056 h 1655205"/>
                  <a:gd name="connsiteX400" fmla="*/ 2203523 w 2218065"/>
                  <a:gd name="connsiteY400" fmla="*/ 1477058 h 1655205"/>
                  <a:gd name="connsiteX401" fmla="*/ 2192819 w 2218065"/>
                  <a:gd name="connsiteY401" fmla="*/ 1471706 h 1655205"/>
                  <a:gd name="connsiteX402" fmla="*/ 2194348 w 2218065"/>
                  <a:gd name="connsiteY402" fmla="*/ 1448004 h 1655205"/>
                  <a:gd name="connsiteX403" fmla="*/ 2174469 w 2218065"/>
                  <a:gd name="connsiteY403" fmla="*/ 1442652 h 1655205"/>
                  <a:gd name="connsiteX404" fmla="*/ 2152296 w 2218065"/>
                  <a:gd name="connsiteY404" fmla="*/ 1438064 h 1655205"/>
                  <a:gd name="connsiteX405" fmla="*/ 2141592 w 2218065"/>
                  <a:gd name="connsiteY405" fmla="*/ 1423537 h 1655205"/>
                  <a:gd name="connsiteX406" fmla="*/ 2122477 w 2218065"/>
                  <a:gd name="connsiteY406" fmla="*/ 1424302 h 1655205"/>
                  <a:gd name="connsiteX407" fmla="*/ 2124771 w 2218065"/>
                  <a:gd name="connsiteY407" fmla="*/ 1406717 h 1655205"/>
                  <a:gd name="connsiteX408" fmla="*/ 2142356 w 2218065"/>
                  <a:gd name="connsiteY408" fmla="*/ 1379192 h 1655205"/>
                  <a:gd name="connsiteX409" fmla="*/ 2130888 w 2218065"/>
                  <a:gd name="connsiteY409" fmla="*/ 1371546 h 1655205"/>
                  <a:gd name="connsiteX410" fmla="*/ 2090365 w 2218065"/>
                  <a:gd name="connsiteY410" fmla="*/ 1425831 h 1655205"/>
                  <a:gd name="connsiteX411" fmla="*/ 2079661 w 2218065"/>
                  <a:gd name="connsiteY411" fmla="*/ 1448768 h 1655205"/>
                  <a:gd name="connsiteX412" fmla="*/ 2065898 w 2218065"/>
                  <a:gd name="connsiteY412" fmla="*/ 1463296 h 1655205"/>
                  <a:gd name="connsiteX413" fmla="*/ 2058252 w 2218065"/>
                  <a:gd name="connsiteY413" fmla="*/ 1492350 h 1655205"/>
                  <a:gd name="connsiteX414" fmla="*/ 2096482 w 2218065"/>
                  <a:gd name="connsiteY414" fmla="*/ 1491585 h 1655205"/>
                  <a:gd name="connsiteX415" fmla="*/ 2131652 w 2218065"/>
                  <a:gd name="connsiteY415" fmla="*/ 1485468 h 1655205"/>
                  <a:gd name="connsiteX416" fmla="*/ 2154590 w 2218065"/>
                  <a:gd name="connsiteY416" fmla="*/ 1491585 h 1655205"/>
                  <a:gd name="connsiteX417" fmla="*/ 2148473 w 2218065"/>
                  <a:gd name="connsiteY417" fmla="*/ 1509170 h 1655205"/>
                  <a:gd name="connsiteX418" fmla="*/ 2169881 w 2218065"/>
                  <a:gd name="connsiteY418" fmla="*/ 1500760 h 1655205"/>
                  <a:gd name="connsiteX419" fmla="*/ 2185173 w 2218065"/>
                  <a:gd name="connsiteY419" fmla="*/ 1507641 h 1655205"/>
                  <a:gd name="connsiteX420" fmla="*/ 2216521 w 2218065"/>
                  <a:gd name="connsiteY420" fmla="*/ 1510700 h 1655205"/>
                  <a:gd name="connsiteX421" fmla="*/ 2205052 w 2218065"/>
                  <a:gd name="connsiteY421" fmla="*/ 1490056 h 1655205"/>
                  <a:gd name="connsiteX422" fmla="*/ 1923686 w 2218065"/>
                  <a:gd name="connsiteY422" fmla="*/ 1425831 h 1655205"/>
                  <a:gd name="connsiteX423" fmla="*/ 1992498 w 2218065"/>
                  <a:gd name="connsiteY423" fmla="*/ 1448768 h 1655205"/>
                  <a:gd name="connsiteX424" fmla="*/ 1923686 w 2218065"/>
                  <a:gd name="connsiteY424" fmla="*/ 1425831 h 1655205"/>
                  <a:gd name="connsiteX425" fmla="*/ 1508519 w 2218065"/>
                  <a:gd name="connsiteY425" fmla="*/ 509863 h 1655205"/>
                  <a:gd name="connsiteX426" fmla="*/ 1523810 w 2218065"/>
                  <a:gd name="connsiteY426" fmla="*/ 539681 h 1655205"/>
                  <a:gd name="connsiteX427" fmla="*/ 1561275 w 2218065"/>
                  <a:gd name="connsiteY427" fmla="*/ 551150 h 1655205"/>
                  <a:gd name="connsiteX428" fmla="*/ 1620912 w 2218065"/>
                  <a:gd name="connsiteY428" fmla="*/ 541211 h 1655205"/>
                  <a:gd name="connsiteX429" fmla="*/ 1557452 w 2218065"/>
                  <a:gd name="connsiteY429" fmla="*/ 511392 h 1655205"/>
                  <a:gd name="connsiteX430" fmla="*/ 1508519 w 2218065"/>
                  <a:gd name="connsiteY430" fmla="*/ 509863 h 1655205"/>
                  <a:gd name="connsiteX431" fmla="*/ 1646908 w 2218065"/>
                  <a:gd name="connsiteY431" fmla="*/ 789699 h 1655205"/>
                  <a:gd name="connsiteX432" fmla="*/ 1649966 w 2218065"/>
                  <a:gd name="connsiteY432" fmla="*/ 757587 h 1655205"/>
                  <a:gd name="connsiteX433" fmla="*/ 1617854 w 2218065"/>
                  <a:gd name="connsiteY433" fmla="*/ 749941 h 1655205"/>
                  <a:gd name="connsiteX434" fmla="*/ 1595681 w 2218065"/>
                  <a:gd name="connsiteY434" fmla="*/ 787406 h 1655205"/>
                  <a:gd name="connsiteX435" fmla="*/ 1646908 w 2218065"/>
                  <a:gd name="connsiteY435" fmla="*/ 789699 h 1655205"/>
                  <a:gd name="connsiteX436" fmla="*/ 1880870 w 2218065"/>
                  <a:gd name="connsiteY436" fmla="*/ 841691 h 1655205"/>
                  <a:gd name="connsiteX437" fmla="*/ 1917570 w 2218065"/>
                  <a:gd name="connsiteY437" fmla="*/ 876097 h 1655205"/>
                  <a:gd name="connsiteX438" fmla="*/ 1944330 w 2218065"/>
                  <a:gd name="connsiteY438" fmla="*/ 869981 h 1655205"/>
                  <a:gd name="connsiteX439" fmla="*/ 1969561 w 2218065"/>
                  <a:gd name="connsiteY439" fmla="*/ 856218 h 1655205"/>
                  <a:gd name="connsiteX440" fmla="*/ 2001674 w 2218065"/>
                  <a:gd name="connsiteY440" fmla="*/ 824870 h 1655205"/>
                  <a:gd name="connsiteX441" fmla="*/ 1972619 w 2218065"/>
                  <a:gd name="connsiteY441" fmla="*/ 807285 h 1655205"/>
                  <a:gd name="connsiteX442" fmla="*/ 1951211 w 2218065"/>
                  <a:gd name="connsiteY442" fmla="*/ 788935 h 1655205"/>
                  <a:gd name="connsiteX443" fmla="*/ 1906865 w 2218065"/>
                  <a:gd name="connsiteY443" fmla="*/ 765997 h 1655205"/>
                  <a:gd name="connsiteX444" fmla="*/ 1862520 w 2218065"/>
                  <a:gd name="connsiteY444" fmla="*/ 750706 h 1655205"/>
                  <a:gd name="connsiteX445" fmla="*/ 1829643 w 2218065"/>
                  <a:gd name="connsiteY445" fmla="*/ 723946 h 1655205"/>
                  <a:gd name="connsiteX446" fmla="*/ 1864049 w 2218065"/>
                  <a:gd name="connsiteY446" fmla="*/ 716300 h 1655205"/>
                  <a:gd name="connsiteX447" fmla="*/ 1834995 w 2218065"/>
                  <a:gd name="connsiteY447" fmla="*/ 702537 h 1655205"/>
                  <a:gd name="connsiteX448" fmla="*/ 1849522 w 2218065"/>
                  <a:gd name="connsiteY448" fmla="*/ 691833 h 1655205"/>
                  <a:gd name="connsiteX449" fmla="*/ 1836524 w 2218065"/>
                  <a:gd name="connsiteY449" fmla="*/ 671189 h 1655205"/>
                  <a:gd name="connsiteX450" fmla="*/ 1818938 w 2218065"/>
                  <a:gd name="connsiteY450" fmla="*/ 679600 h 1655205"/>
                  <a:gd name="connsiteX451" fmla="*/ 1823526 w 2218065"/>
                  <a:gd name="connsiteY451" fmla="*/ 660485 h 1655205"/>
                  <a:gd name="connsiteX452" fmla="*/ 1784532 w 2218065"/>
                  <a:gd name="connsiteY452" fmla="*/ 649017 h 1655205"/>
                  <a:gd name="connsiteX453" fmla="*/ 1766947 w 2218065"/>
                  <a:gd name="connsiteY453" fmla="*/ 637548 h 1655205"/>
                  <a:gd name="connsiteX454" fmla="*/ 1734835 w 2218065"/>
                  <a:gd name="connsiteY454" fmla="*/ 643664 h 1655205"/>
                  <a:gd name="connsiteX455" fmla="*/ 1725660 w 2218065"/>
                  <a:gd name="connsiteY455" fmla="*/ 636019 h 1655205"/>
                  <a:gd name="connsiteX456" fmla="*/ 1747068 w 2218065"/>
                  <a:gd name="connsiteY456" fmla="*/ 616904 h 1655205"/>
                  <a:gd name="connsiteX457" fmla="*/ 1709603 w 2218065"/>
                  <a:gd name="connsiteY457" fmla="*/ 617669 h 1655205"/>
                  <a:gd name="connsiteX458" fmla="*/ 1680549 w 2218065"/>
                  <a:gd name="connsiteY458" fmla="*/ 594731 h 1655205"/>
                  <a:gd name="connsiteX459" fmla="*/ 1649202 w 2218065"/>
                  <a:gd name="connsiteY459" fmla="*/ 577146 h 1655205"/>
                  <a:gd name="connsiteX460" fmla="*/ 1595681 w 2218065"/>
                  <a:gd name="connsiteY460" fmla="*/ 556502 h 1655205"/>
                  <a:gd name="connsiteX461" fmla="*/ 1568156 w 2218065"/>
                  <a:gd name="connsiteY461" fmla="*/ 577146 h 1655205"/>
                  <a:gd name="connsiteX462" fmla="*/ 1552864 w 2218065"/>
                  <a:gd name="connsiteY462" fmla="*/ 571794 h 1655205"/>
                  <a:gd name="connsiteX463" fmla="*/ 1511577 w 2218065"/>
                  <a:gd name="connsiteY463" fmla="*/ 584792 h 1655205"/>
                  <a:gd name="connsiteX464" fmla="*/ 1512342 w 2218065"/>
                  <a:gd name="connsiteY464" fmla="*/ 544269 h 1655205"/>
                  <a:gd name="connsiteX465" fmla="*/ 1494756 w 2218065"/>
                  <a:gd name="connsiteY465" fmla="*/ 515215 h 1655205"/>
                  <a:gd name="connsiteX466" fmla="*/ 1445823 w 2218065"/>
                  <a:gd name="connsiteY466" fmla="*/ 515215 h 1655205"/>
                  <a:gd name="connsiteX467" fmla="*/ 1392302 w 2218065"/>
                  <a:gd name="connsiteY467" fmla="*/ 535859 h 1655205"/>
                  <a:gd name="connsiteX468" fmla="*/ 1399948 w 2218065"/>
                  <a:gd name="connsiteY468" fmla="*/ 571029 h 1655205"/>
                  <a:gd name="connsiteX469" fmla="*/ 1386950 w 2218065"/>
                  <a:gd name="connsiteY469" fmla="*/ 593967 h 1655205"/>
                  <a:gd name="connsiteX470" fmla="*/ 1413710 w 2218065"/>
                  <a:gd name="connsiteY470" fmla="*/ 612317 h 1655205"/>
                  <a:gd name="connsiteX471" fmla="*/ 1371659 w 2218065"/>
                  <a:gd name="connsiteY471" fmla="*/ 596260 h 1655205"/>
                  <a:gd name="connsiteX472" fmla="*/ 1366307 w 2218065"/>
                  <a:gd name="connsiteY472" fmla="*/ 564913 h 1655205"/>
                  <a:gd name="connsiteX473" fmla="*/ 1379304 w 2218065"/>
                  <a:gd name="connsiteY473" fmla="*/ 530506 h 1655205"/>
                  <a:gd name="connsiteX474" fmla="*/ 1404536 w 2218065"/>
                  <a:gd name="connsiteY474" fmla="*/ 509098 h 1655205"/>
                  <a:gd name="connsiteX475" fmla="*/ 1305905 w 2218065"/>
                  <a:gd name="connsiteY475" fmla="*/ 532800 h 1655205"/>
                  <a:gd name="connsiteX476" fmla="*/ 1282967 w 2218065"/>
                  <a:gd name="connsiteY476" fmla="*/ 616904 h 1655205"/>
                  <a:gd name="connsiteX477" fmla="*/ 1336488 w 2218065"/>
                  <a:gd name="connsiteY477" fmla="*/ 626844 h 1655205"/>
                  <a:gd name="connsiteX478" fmla="*/ 1331136 w 2218065"/>
                  <a:gd name="connsiteY478" fmla="*/ 637548 h 1655205"/>
                  <a:gd name="connsiteX479" fmla="*/ 1293671 w 2218065"/>
                  <a:gd name="connsiteY479" fmla="*/ 640606 h 1655205"/>
                  <a:gd name="connsiteX480" fmla="*/ 1342605 w 2218065"/>
                  <a:gd name="connsiteY480" fmla="*/ 664308 h 1655205"/>
                  <a:gd name="connsiteX481" fmla="*/ 1367836 w 2218065"/>
                  <a:gd name="connsiteY481" fmla="*/ 669660 h 1655205"/>
                  <a:gd name="connsiteX482" fmla="*/ 1417533 w 2218065"/>
                  <a:gd name="connsiteY482" fmla="*/ 677306 h 1655205"/>
                  <a:gd name="connsiteX483" fmla="*/ 1472583 w 2218065"/>
                  <a:gd name="connsiteY483" fmla="*/ 687246 h 1655205"/>
                  <a:gd name="connsiteX484" fmla="*/ 1497814 w 2218065"/>
                  <a:gd name="connsiteY484" fmla="*/ 676541 h 1655205"/>
                  <a:gd name="connsiteX485" fmla="*/ 1554394 w 2218065"/>
                  <a:gd name="connsiteY485" fmla="*/ 684187 h 1655205"/>
                  <a:gd name="connsiteX486" fmla="*/ 1551335 w 2218065"/>
                  <a:gd name="connsiteY486" fmla="*/ 668896 h 1655205"/>
                  <a:gd name="connsiteX487" fmla="*/ 1556687 w 2218065"/>
                  <a:gd name="connsiteY487" fmla="*/ 657427 h 1655205"/>
                  <a:gd name="connsiteX488" fmla="*/ 1586506 w 2218065"/>
                  <a:gd name="connsiteY488" fmla="*/ 675777 h 1655205"/>
                  <a:gd name="connsiteX489" fmla="*/ 1599504 w 2218065"/>
                  <a:gd name="connsiteY489" fmla="*/ 687246 h 1655205"/>
                  <a:gd name="connsiteX490" fmla="*/ 1636968 w 2218065"/>
                  <a:gd name="connsiteY490" fmla="*/ 711712 h 1655205"/>
                  <a:gd name="connsiteX491" fmla="*/ 1612502 w 2218065"/>
                  <a:gd name="connsiteY491" fmla="*/ 732356 h 1655205"/>
                  <a:gd name="connsiteX492" fmla="*/ 1651495 w 2218065"/>
                  <a:gd name="connsiteY492" fmla="*/ 721652 h 1655205"/>
                  <a:gd name="connsiteX493" fmla="*/ 1674433 w 2218065"/>
                  <a:gd name="connsiteY493" fmla="*/ 745354 h 1655205"/>
                  <a:gd name="connsiteX494" fmla="*/ 1711897 w 2218065"/>
                  <a:gd name="connsiteY494" fmla="*/ 769056 h 1655205"/>
                  <a:gd name="connsiteX495" fmla="*/ 1711897 w 2218065"/>
                  <a:gd name="connsiteY495" fmla="*/ 811108 h 1655205"/>
                  <a:gd name="connsiteX496" fmla="*/ 1753185 w 2218065"/>
                  <a:gd name="connsiteY496" fmla="*/ 808049 h 1655205"/>
                  <a:gd name="connsiteX497" fmla="*/ 1792178 w 2218065"/>
                  <a:gd name="connsiteY497" fmla="*/ 826399 h 1655205"/>
                  <a:gd name="connsiteX498" fmla="*/ 1755478 w 2218065"/>
                  <a:gd name="connsiteY498" fmla="*/ 843985 h 1655205"/>
                  <a:gd name="connsiteX499" fmla="*/ 1692018 w 2218065"/>
                  <a:gd name="connsiteY499" fmla="*/ 821047 h 1655205"/>
                  <a:gd name="connsiteX500" fmla="*/ 1685137 w 2218065"/>
                  <a:gd name="connsiteY500" fmla="*/ 861570 h 1655205"/>
                  <a:gd name="connsiteX501" fmla="*/ 1626264 w 2218065"/>
                  <a:gd name="connsiteY501" fmla="*/ 873039 h 1655205"/>
                  <a:gd name="connsiteX502" fmla="*/ 1593387 w 2218065"/>
                  <a:gd name="connsiteY502" fmla="*/ 879156 h 1655205"/>
                  <a:gd name="connsiteX503" fmla="*/ 1578860 w 2218065"/>
                  <a:gd name="connsiteY503" fmla="*/ 908974 h 1655205"/>
                  <a:gd name="connsiteX504" fmla="*/ 1633910 w 2218065"/>
                  <a:gd name="connsiteY504" fmla="*/ 911268 h 1655205"/>
                  <a:gd name="connsiteX505" fmla="*/ 1658376 w 2218065"/>
                  <a:gd name="connsiteY505" fmla="*/ 906680 h 1655205"/>
                  <a:gd name="connsiteX506" fmla="*/ 1695841 w 2218065"/>
                  <a:gd name="connsiteY506" fmla="*/ 904387 h 1655205"/>
                  <a:gd name="connsiteX507" fmla="*/ 1724895 w 2218065"/>
                  <a:gd name="connsiteY507" fmla="*/ 928853 h 1655205"/>
                  <a:gd name="connsiteX508" fmla="*/ 1739422 w 2218065"/>
                  <a:gd name="connsiteY508" fmla="*/ 960201 h 1655205"/>
                  <a:gd name="connsiteX509" fmla="*/ 1799060 w 2218065"/>
                  <a:gd name="connsiteY509" fmla="*/ 978551 h 1655205"/>
                  <a:gd name="connsiteX510" fmla="*/ 1876282 w 2218065"/>
                  <a:gd name="connsiteY510" fmla="*/ 1007605 h 1655205"/>
                  <a:gd name="connsiteX511" fmla="*/ 1811293 w 2218065"/>
                  <a:gd name="connsiteY511" fmla="*/ 943380 h 1655205"/>
                  <a:gd name="connsiteX512" fmla="*/ 1848757 w 2218065"/>
                  <a:gd name="connsiteY512" fmla="*/ 949497 h 1655205"/>
                  <a:gd name="connsiteX513" fmla="*/ 1916040 w 2218065"/>
                  <a:gd name="connsiteY513" fmla="*/ 954084 h 1655205"/>
                  <a:gd name="connsiteX514" fmla="*/ 1903042 w 2218065"/>
                  <a:gd name="connsiteY514" fmla="*/ 925795 h 1655205"/>
                  <a:gd name="connsiteX515" fmla="*/ 1877811 w 2218065"/>
                  <a:gd name="connsiteY515" fmla="*/ 892153 h 1655205"/>
                  <a:gd name="connsiteX516" fmla="*/ 1836524 w 2218065"/>
                  <a:gd name="connsiteY516" fmla="*/ 855454 h 1655205"/>
                  <a:gd name="connsiteX517" fmla="*/ 1843405 w 2218065"/>
                  <a:gd name="connsiteY517" fmla="*/ 828693 h 1655205"/>
                  <a:gd name="connsiteX518" fmla="*/ 1880870 w 2218065"/>
                  <a:gd name="connsiteY518" fmla="*/ 841691 h 1655205"/>
                  <a:gd name="connsiteX519" fmla="*/ 1518458 w 2218065"/>
                  <a:gd name="connsiteY519" fmla="*/ 936499 h 1655205"/>
                  <a:gd name="connsiteX520" fmla="*/ 1484052 w 2218065"/>
                  <a:gd name="connsiteY520" fmla="*/ 909739 h 1655205"/>
                  <a:gd name="connsiteX521" fmla="*/ 1435119 w 2218065"/>
                  <a:gd name="connsiteY521" fmla="*/ 881449 h 1655205"/>
                  <a:gd name="connsiteX522" fmla="*/ 1403771 w 2218065"/>
                  <a:gd name="connsiteY522" fmla="*/ 858512 h 1655205"/>
                  <a:gd name="connsiteX523" fmla="*/ 1376246 w 2218065"/>
                  <a:gd name="connsiteY523" fmla="*/ 874568 h 1655205"/>
                  <a:gd name="connsiteX524" fmla="*/ 1369365 w 2218065"/>
                  <a:gd name="connsiteY524" fmla="*/ 908210 h 1655205"/>
                  <a:gd name="connsiteX525" fmla="*/ 1347957 w 2218065"/>
                  <a:gd name="connsiteY525" fmla="*/ 940322 h 1655205"/>
                  <a:gd name="connsiteX526" fmla="*/ 1379304 w 2218065"/>
                  <a:gd name="connsiteY526" fmla="*/ 939557 h 1655205"/>
                  <a:gd name="connsiteX527" fmla="*/ 1392302 w 2218065"/>
                  <a:gd name="connsiteY527" fmla="*/ 958672 h 1655205"/>
                  <a:gd name="connsiteX528" fmla="*/ 1434354 w 2218065"/>
                  <a:gd name="connsiteY528" fmla="*/ 935735 h 1655205"/>
                  <a:gd name="connsiteX529" fmla="*/ 1466467 w 2218065"/>
                  <a:gd name="connsiteY529" fmla="*/ 934970 h 1655205"/>
                  <a:gd name="connsiteX530" fmla="*/ 1518458 w 2218065"/>
                  <a:gd name="connsiteY530" fmla="*/ 936499 h 1655205"/>
                  <a:gd name="connsiteX531" fmla="*/ 1438942 w 2218065"/>
                  <a:gd name="connsiteY531" fmla="*/ 995372 h 1655205"/>
                  <a:gd name="connsiteX532" fmla="*/ 1480994 w 2218065"/>
                  <a:gd name="connsiteY532" fmla="*/ 968612 h 1655205"/>
                  <a:gd name="connsiteX533" fmla="*/ 1438942 w 2218065"/>
                  <a:gd name="connsiteY533" fmla="*/ 995372 h 1655205"/>
                  <a:gd name="connsiteX534" fmla="*/ 1536043 w 2218065"/>
                  <a:gd name="connsiteY534" fmla="*/ 1019074 h 1655205"/>
                  <a:gd name="connsiteX535" fmla="*/ 1539102 w 2218065"/>
                  <a:gd name="connsiteY535" fmla="*/ 992314 h 1655205"/>
                  <a:gd name="connsiteX536" fmla="*/ 1536043 w 2218065"/>
                  <a:gd name="connsiteY536" fmla="*/ 1019074 h 1655205"/>
                  <a:gd name="connsiteX537" fmla="*/ 1256971 w 2218065"/>
                  <a:gd name="connsiteY537" fmla="*/ 90872 h 1655205"/>
                  <a:gd name="connsiteX538" fmla="*/ 1271499 w 2218065"/>
                  <a:gd name="connsiteY538" fmla="*/ 93931 h 1655205"/>
                  <a:gd name="connsiteX539" fmla="*/ 1281438 w 2218065"/>
                  <a:gd name="connsiteY539" fmla="*/ 103870 h 1655205"/>
                  <a:gd name="connsiteX540" fmla="*/ 1273792 w 2218065"/>
                  <a:gd name="connsiteY540" fmla="*/ 119926 h 1655205"/>
                  <a:gd name="connsiteX541" fmla="*/ 1296730 w 2218065"/>
                  <a:gd name="connsiteY541" fmla="*/ 135218 h 1655205"/>
                  <a:gd name="connsiteX542" fmla="*/ 1360190 w 2218065"/>
                  <a:gd name="connsiteY542" fmla="*/ 137512 h 1655205"/>
                  <a:gd name="connsiteX543" fmla="*/ 1367836 w 2218065"/>
                  <a:gd name="connsiteY543" fmla="*/ 148980 h 1655205"/>
                  <a:gd name="connsiteX544" fmla="*/ 1438942 w 2218065"/>
                  <a:gd name="connsiteY544" fmla="*/ 154332 h 1655205"/>
                  <a:gd name="connsiteX545" fmla="*/ 1465702 w 2218065"/>
                  <a:gd name="connsiteY545" fmla="*/ 151274 h 1655205"/>
                  <a:gd name="connsiteX546" fmla="*/ 1545219 w 2218065"/>
                  <a:gd name="connsiteY546" fmla="*/ 126808 h 1655205"/>
                  <a:gd name="connsiteX547" fmla="*/ 1545219 w 2218065"/>
                  <a:gd name="connsiteY547" fmla="*/ 147451 h 1655205"/>
                  <a:gd name="connsiteX548" fmla="*/ 1463408 w 2218065"/>
                  <a:gd name="connsiteY548" fmla="*/ 165037 h 1655205"/>
                  <a:gd name="connsiteX549" fmla="*/ 1494756 w 2218065"/>
                  <a:gd name="connsiteY549" fmla="*/ 197149 h 1655205"/>
                  <a:gd name="connsiteX550" fmla="*/ 1452704 w 2218065"/>
                  <a:gd name="connsiteY550" fmla="*/ 185680 h 1655205"/>
                  <a:gd name="connsiteX551" fmla="*/ 1373952 w 2218065"/>
                  <a:gd name="connsiteY551" fmla="*/ 168095 h 1655205"/>
                  <a:gd name="connsiteX552" fmla="*/ 1374717 w 2218065"/>
                  <a:gd name="connsiteY552" fmla="*/ 207089 h 1655205"/>
                  <a:gd name="connsiteX553" fmla="*/ 1421356 w 2218065"/>
                  <a:gd name="connsiteY553" fmla="*/ 236143 h 1655205"/>
                  <a:gd name="connsiteX554" fmla="*/ 1470290 w 2218065"/>
                  <a:gd name="connsiteY554" fmla="*/ 265197 h 1655205"/>
                  <a:gd name="connsiteX555" fmla="*/ 1403006 w 2218065"/>
                  <a:gd name="connsiteY555" fmla="*/ 252199 h 1655205"/>
                  <a:gd name="connsiteX556" fmla="*/ 1338782 w 2218065"/>
                  <a:gd name="connsiteY556" fmla="*/ 280488 h 1655205"/>
                  <a:gd name="connsiteX557" fmla="*/ 1398419 w 2218065"/>
                  <a:gd name="connsiteY557" fmla="*/ 281253 h 1655205"/>
                  <a:gd name="connsiteX558" fmla="*/ 1393067 w 2218065"/>
                  <a:gd name="connsiteY558" fmla="*/ 296545 h 1655205"/>
                  <a:gd name="connsiteX559" fmla="*/ 1422121 w 2218065"/>
                  <a:gd name="connsiteY559" fmla="*/ 328657 h 1655205"/>
                  <a:gd name="connsiteX560" fmla="*/ 1389244 w 2218065"/>
                  <a:gd name="connsiteY560" fmla="*/ 325599 h 1655205"/>
                  <a:gd name="connsiteX561" fmla="*/ 1346427 w 2218065"/>
                  <a:gd name="connsiteY561" fmla="*/ 304190 h 1655205"/>
                  <a:gd name="connsiteX562" fmla="*/ 1343369 w 2218065"/>
                  <a:gd name="connsiteY562" fmla="*/ 327892 h 1655205"/>
                  <a:gd name="connsiteX563" fmla="*/ 1342605 w 2218065"/>
                  <a:gd name="connsiteY563" fmla="*/ 343184 h 1655205"/>
                  <a:gd name="connsiteX564" fmla="*/ 1291377 w 2218065"/>
                  <a:gd name="connsiteY564" fmla="*/ 367651 h 1655205"/>
                  <a:gd name="connsiteX565" fmla="*/ 1373188 w 2218065"/>
                  <a:gd name="connsiteY565" fmla="*/ 376061 h 1655205"/>
                  <a:gd name="connsiteX566" fmla="*/ 1417533 w 2218065"/>
                  <a:gd name="connsiteY566" fmla="*/ 378355 h 1655205"/>
                  <a:gd name="connsiteX567" fmla="*/ 1468760 w 2218065"/>
                  <a:gd name="connsiteY567" fmla="*/ 373003 h 1655205"/>
                  <a:gd name="connsiteX568" fmla="*/ 1506225 w 2218065"/>
                  <a:gd name="connsiteY568" fmla="*/ 384471 h 1655205"/>
                  <a:gd name="connsiteX569" fmla="*/ 1545983 w 2218065"/>
                  <a:gd name="connsiteY569" fmla="*/ 381413 h 1655205"/>
                  <a:gd name="connsiteX570" fmla="*/ 1573508 w 2218065"/>
                  <a:gd name="connsiteY570" fmla="*/ 373003 h 1655205"/>
                  <a:gd name="connsiteX571" fmla="*/ 1584212 w 2218065"/>
                  <a:gd name="connsiteY571" fmla="*/ 351594 h 1655205"/>
                  <a:gd name="connsiteX572" fmla="*/ 1554394 w 2218065"/>
                  <a:gd name="connsiteY572" fmla="*/ 351594 h 1655205"/>
                  <a:gd name="connsiteX573" fmla="*/ 1502402 w 2218065"/>
                  <a:gd name="connsiteY573" fmla="*/ 341655 h 1655205"/>
                  <a:gd name="connsiteX574" fmla="*/ 1503167 w 2218065"/>
                  <a:gd name="connsiteY574" fmla="*/ 327892 h 1655205"/>
                  <a:gd name="connsiteX575" fmla="*/ 1568156 w 2218065"/>
                  <a:gd name="connsiteY575" fmla="*/ 325599 h 1655205"/>
                  <a:gd name="connsiteX576" fmla="*/ 1572743 w 2218065"/>
                  <a:gd name="connsiteY576" fmla="*/ 301897 h 1655205"/>
                  <a:gd name="connsiteX577" fmla="*/ 1619383 w 2218065"/>
                  <a:gd name="connsiteY577" fmla="*/ 298838 h 1655205"/>
                  <a:gd name="connsiteX578" fmla="*/ 1669081 w 2218065"/>
                  <a:gd name="connsiteY578" fmla="*/ 249141 h 1655205"/>
                  <a:gd name="connsiteX579" fmla="*/ 1602562 w 2218065"/>
                  <a:gd name="connsiteY579" fmla="*/ 235378 h 1655205"/>
                  <a:gd name="connsiteX580" fmla="*/ 1659141 w 2218065"/>
                  <a:gd name="connsiteY580" fmla="*/ 221616 h 1655205"/>
                  <a:gd name="connsiteX581" fmla="*/ 1690489 w 2218065"/>
                  <a:gd name="connsiteY581" fmla="*/ 198678 h 1655205"/>
                  <a:gd name="connsiteX582" fmla="*/ 1739422 w 2218065"/>
                  <a:gd name="connsiteY582" fmla="*/ 201737 h 1655205"/>
                  <a:gd name="connsiteX583" fmla="*/ 1760830 w 2218065"/>
                  <a:gd name="connsiteY583" fmla="*/ 180328 h 1655205"/>
                  <a:gd name="connsiteX584" fmla="*/ 1839582 w 2218065"/>
                  <a:gd name="connsiteY584" fmla="*/ 140570 h 1655205"/>
                  <a:gd name="connsiteX585" fmla="*/ 1922922 w 2218065"/>
                  <a:gd name="connsiteY585" fmla="*/ 106164 h 1655205"/>
                  <a:gd name="connsiteX586" fmla="*/ 1848757 w 2218065"/>
                  <a:gd name="connsiteY586" fmla="*/ 101576 h 1655205"/>
                  <a:gd name="connsiteX587" fmla="*/ 1907630 w 2218065"/>
                  <a:gd name="connsiteY587" fmla="*/ 88579 h 1655205"/>
                  <a:gd name="connsiteX588" fmla="*/ 1984088 w 2218065"/>
                  <a:gd name="connsiteY588" fmla="*/ 67170 h 1655205"/>
                  <a:gd name="connsiteX589" fmla="*/ 1990969 w 2218065"/>
                  <a:gd name="connsiteY589" fmla="*/ 43468 h 1655205"/>
                  <a:gd name="connsiteX590" fmla="*/ 1951976 w 2218065"/>
                  <a:gd name="connsiteY590" fmla="*/ 28177 h 1655205"/>
                  <a:gd name="connsiteX591" fmla="*/ 1922922 w 2218065"/>
                  <a:gd name="connsiteY591" fmla="*/ 20531 h 1655205"/>
                  <a:gd name="connsiteX592" fmla="*/ 1866343 w 2218065"/>
                  <a:gd name="connsiteY592" fmla="*/ 28177 h 1655205"/>
                  <a:gd name="connsiteX593" fmla="*/ 1876282 w 2218065"/>
                  <a:gd name="connsiteY593" fmla="*/ 12885 h 1655205"/>
                  <a:gd name="connsiteX594" fmla="*/ 1789120 w 2218065"/>
                  <a:gd name="connsiteY594" fmla="*/ 2945 h 1655205"/>
                  <a:gd name="connsiteX595" fmla="*/ 1744774 w 2218065"/>
                  <a:gd name="connsiteY595" fmla="*/ 6004 h 1655205"/>
                  <a:gd name="connsiteX596" fmla="*/ 1701958 w 2218065"/>
                  <a:gd name="connsiteY596" fmla="*/ 13650 h 1655205"/>
                  <a:gd name="connsiteX597" fmla="*/ 1682843 w 2218065"/>
                  <a:gd name="connsiteY597" fmla="*/ 12885 h 1655205"/>
                  <a:gd name="connsiteX598" fmla="*/ 1620912 w 2218065"/>
                  <a:gd name="connsiteY598" fmla="*/ 10591 h 1655205"/>
                  <a:gd name="connsiteX599" fmla="*/ 1581918 w 2218065"/>
                  <a:gd name="connsiteY599" fmla="*/ 18237 h 1655205"/>
                  <a:gd name="connsiteX600" fmla="*/ 1536808 w 2218065"/>
                  <a:gd name="connsiteY600" fmla="*/ 15943 h 1655205"/>
                  <a:gd name="connsiteX601" fmla="*/ 1523810 w 2218065"/>
                  <a:gd name="connsiteY601" fmla="*/ 22060 h 1655205"/>
                  <a:gd name="connsiteX602" fmla="*/ 1508519 w 2218065"/>
                  <a:gd name="connsiteY602" fmla="*/ 33529 h 1655205"/>
                  <a:gd name="connsiteX603" fmla="*/ 1467231 w 2218065"/>
                  <a:gd name="connsiteY603" fmla="*/ 41939 h 1655205"/>
                  <a:gd name="connsiteX604" fmla="*/ 1437413 w 2218065"/>
                  <a:gd name="connsiteY604" fmla="*/ 49585 h 1655205"/>
                  <a:gd name="connsiteX605" fmla="*/ 1394596 w 2218065"/>
                  <a:gd name="connsiteY605" fmla="*/ 44997 h 1655205"/>
                  <a:gd name="connsiteX606" fmla="*/ 1370129 w 2218065"/>
                  <a:gd name="connsiteY606" fmla="*/ 58760 h 1655205"/>
                  <a:gd name="connsiteX607" fmla="*/ 1353309 w 2218065"/>
                  <a:gd name="connsiteY607" fmla="*/ 70229 h 1655205"/>
                  <a:gd name="connsiteX608" fmla="*/ 1314315 w 2218065"/>
                  <a:gd name="connsiteY608" fmla="*/ 64876 h 1655205"/>
                  <a:gd name="connsiteX609" fmla="*/ 1294436 w 2218065"/>
                  <a:gd name="connsiteY609" fmla="*/ 80168 h 1655205"/>
                  <a:gd name="connsiteX610" fmla="*/ 1240915 w 2218065"/>
                  <a:gd name="connsiteY610" fmla="*/ 84756 h 1655205"/>
                  <a:gd name="connsiteX611" fmla="*/ 1256971 w 2218065"/>
                  <a:gd name="connsiteY611" fmla="*/ 90872 h 1655205"/>
                  <a:gd name="connsiteX612" fmla="*/ 1123170 w 2218065"/>
                  <a:gd name="connsiteY612" fmla="*/ 197149 h 1655205"/>
                  <a:gd name="connsiteX613" fmla="*/ 1147636 w 2218065"/>
                  <a:gd name="connsiteY613" fmla="*/ 223145 h 1655205"/>
                  <a:gd name="connsiteX614" fmla="*/ 1221036 w 2218065"/>
                  <a:gd name="connsiteY614" fmla="*/ 225439 h 1655205"/>
                  <a:gd name="connsiteX615" fmla="*/ 1176690 w 2218065"/>
                  <a:gd name="connsiteY615" fmla="*/ 246082 h 1655205"/>
                  <a:gd name="connsiteX616" fmla="*/ 1211861 w 2218065"/>
                  <a:gd name="connsiteY616" fmla="*/ 272078 h 1655205"/>
                  <a:gd name="connsiteX617" fmla="*/ 1270734 w 2218065"/>
                  <a:gd name="connsiteY617" fmla="*/ 288134 h 1655205"/>
                  <a:gd name="connsiteX618" fmla="*/ 1305905 w 2218065"/>
                  <a:gd name="connsiteY618" fmla="*/ 287370 h 1655205"/>
                  <a:gd name="connsiteX619" fmla="*/ 1331136 w 2218065"/>
                  <a:gd name="connsiteY619" fmla="*/ 260609 h 1655205"/>
                  <a:gd name="connsiteX620" fmla="*/ 1356367 w 2218065"/>
                  <a:gd name="connsiteY620" fmla="*/ 239966 h 1655205"/>
                  <a:gd name="connsiteX621" fmla="*/ 1398419 w 2218065"/>
                  <a:gd name="connsiteY621" fmla="*/ 226203 h 1655205"/>
                  <a:gd name="connsiteX622" fmla="*/ 1373952 w 2218065"/>
                  <a:gd name="connsiteY622" fmla="*/ 215499 h 1655205"/>
                  <a:gd name="connsiteX623" fmla="*/ 1349486 w 2218065"/>
                  <a:gd name="connsiteY623" fmla="*/ 199443 h 1655205"/>
                  <a:gd name="connsiteX624" fmla="*/ 1338782 w 2218065"/>
                  <a:gd name="connsiteY624" fmla="*/ 176505 h 1655205"/>
                  <a:gd name="connsiteX625" fmla="*/ 1321196 w 2218065"/>
                  <a:gd name="connsiteY625" fmla="*/ 171918 h 1655205"/>
                  <a:gd name="connsiteX626" fmla="*/ 1298259 w 2218065"/>
                  <a:gd name="connsiteY626" fmla="*/ 161214 h 1655205"/>
                  <a:gd name="connsiteX627" fmla="*/ 1219507 w 2218065"/>
                  <a:gd name="connsiteY627" fmla="*/ 119162 h 1655205"/>
                  <a:gd name="connsiteX628" fmla="*/ 1176690 w 2218065"/>
                  <a:gd name="connsiteY628" fmla="*/ 113810 h 1655205"/>
                  <a:gd name="connsiteX629" fmla="*/ 1178984 w 2218065"/>
                  <a:gd name="connsiteY629" fmla="*/ 124514 h 1655205"/>
                  <a:gd name="connsiteX630" fmla="*/ 1162163 w 2218065"/>
                  <a:gd name="connsiteY630" fmla="*/ 134453 h 1655205"/>
                  <a:gd name="connsiteX631" fmla="*/ 1140755 w 2218065"/>
                  <a:gd name="connsiteY631" fmla="*/ 145922 h 1655205"/>
                  <a:gd name="connsiteX632" fmla="*/ 1145343 w 2218065"/>
                  <a:gd name="connsiteY632" fmla="*/ 172682 h 1655205"/>
                  <a:gd name="connsiteX633" fmla="*/ 1132345 w 2218065"/>
                  <a:gd name="connsiteY633" fmla="*/ 184151 h 1655205"/>
                  <a:gd name="connsiteX634" fmla="*/ 1123170 w 2218065"/>
                  <a:gd name="connsiteY634" fmla="*/ 197149 h 1655205"/>
                  <a:gd name="connsiteX635" fmla="*/ 1282967 w 2218065"/>
                  <a:gd name="connsiteY635" fmla="*/ 317953 h 1655205"/>
                  <a:gd name="connsiteX636" fmla="*/ 1258501 w 2218065"/>
                  <a:gd name="connsiteY636" fmla="*/ 336303 h 1655205"/>
                  <a:gd name="connsiteX637" fmla="*/ 1282967 w 2218065"/>
                  <a:gd name="connsiteY637" fmla="*/ 317953 h 1655205"/>
                  <a:gd name="connsiteX638" fmla="*/ 1226388 w 2218065"/>
                  <a:gd name="connsiteY638" fmla="*/ 444873 h 1655205"/>
                  <a:gd name="connsiteX639" fmla="*/ 1255442 w 2218065"/>
                  <a:gd name="connsiteY639" fmla="*/ 460165 h 1655205"/>
                  <a:gd name="connsiteX640" fmla="*/ 1296730 w 2218065"/>
                  <a:gd name="connsiteY640" fmla="*/ 465517 h 1655205"/>
                  <a:gd name="connsiteX641" fmla="*/ 1314315 w 2218065"/>
                  <a:gd name="connsiteY641" fmla="*/ 457871 h 1655205"/>
                  <a:gd name="connsiteX642" fmla="*/ 1397654 w 2218065"/>
                  <a:gd name="connsiteY642" fmla="*/ 473163 h 1655205"/>
                  <a:gd name="connsiteX643" fmla="*/ 1452704 w 2218065"/>
                  <a:gd name="connsiteY643" fmla="*/ 460165 h 1655205"/>
                  <a:gd name="connsiteX644" fmla="*/ 1519223 w 2218065"/>
                  <a:gd name="connsiteY644" fmla="*/ 465517 h 1655205"/>
                  <a:gd name="connsiteX645" fmla="*/ 1541396 w 2218065"/>
                  <a:gd name="connsiteY645" fmla="*/ 426523 h 1655205"/>
                  <a:gd name="connsiteX646" fmla="*/ 1400713 w 2218065"/>
                  <a:gd name="connsiteY646" fmla="*/ 416584 h 1655205"/>
                  <a:gd name="connsiteX647" fmla="*/ 1329607 w 2218065"/>
                  <a:gd name="connsiteY647" fmla="*/ 419642 h 1655205"/>
                  <a:gd name="connsiteX648" fmla="*/ 1288319 w 2218065"/>
                  <a:gd name="connsiteY648" fmla="*/ 408173 h 1655205"/>
                  <a:gd name="connsiteX649" fmla="*/ 1295965 w 2218065"/>
                  <a:gd name="connsiteY649" fmla="*/ 385236 h 1655205"/>
                  <a:gd name="connsiteX650" fmla="*/ 1229447 w 2218065"/>
                  <a:gd name="connsiteY650" fmla="*/ 366121 h 1655205"/>
                  <a:gd name="connsiteX651" fmla="*/ 1176690 w 2218065"/>
                  <a:gd name="connsiteY651" fmla="*/ 350830 h 1655205"/>
                  <a:gd name="connsiteX652" fmla="*/ 1113230 w 2218065"/>
                  <a:gd name="connsiteY652" fmla="*/ 359240 h 1655205"/>
                  <a:gd name="connsiteX653" fmla="*/ 1191982 w 2218065"/>
                  <a:gd name="connsiteY653" fmla="*/ 382178 h 1655205"/>
                  <a:gd name="connsiteX654" fmla="*/ 1224859 w 2218065"/>
                  <a:gd name="connsiteY654" fmla="*/ 406644 h 1655205"/>
                  <a:gd name="connsiteX655" fmla="*/ 1226388 w 2218065"/>
                  <a:gd name="connsiteY655" fmla="*/ 444873 h 1655205"/>
                  <a:gd name="connsiteX656" fmla="*/ 1045947 w 2218065"/>
                  <a:gd name="connsiteY656" fmla="*/ 616904 h 1655205"/>
                  <a:gd name="connsiteX657" fmla="*/ 1090293 w 2218065"/>
                  <a:gd name="connsiteY657" fmla="*/ 605435 h 1655205"/>
                  <a:gd name="connsiteX658" fmla="*/ 1123170 w 2218065"/>
                  <a:gd name="connsiteY658" fmla="*/ 546563 h 1655205"/>
                  <a:gd name="connsiteX659" fmla="*/ 1107878 w 2218065"/>
                  <a:gd name="connsiteY659" fmla="*/ 543504 h 1655205"/>
                  <a:gd name="connsiteX660" fmla="*/ 1104820 w 2218065"/>
                  <a:gd name="connsiteY660" fmla="*/ 553444 h 1655205"/>
                  <a:gd name="connsiteX661" fmla="*/ 1073472 w 2218065"/>
                  <a:gd name="connsiteY661" fmla="*/ 541975 h 1655205"/>
                  <a:gd name="connsiteX662" fmla="*/ 1105584 w 2218065"/>
                  <a:gd name="connsiteY662" fmla="*/ 515979 h 1655205"/>
                  <a:gd name="connsiteX663" fmla="*/ 1087999 w 2218065"/>
                  <a:gd name="connsiteY663" fmla="*/ 493042 h 1655205"/>
                  <a:gd name="connsiteX664" fmla="*/ 1055887 w 2218065"/>
                  <a:gd name="connsiteY664" fmla="*/ 500688 h 1655205"/>
                  <a:gd name="connsiteX665" fmla="*/ 1041360 w 2218065"/>
                  <a:gd name="connsiteY665" fmla="*/ 505275 h 1655205"/>
                  <a:gd name="connsiteX666" fmla="*/ 998543 w 2218065"/>
                  <a:gd name="connsiteY666" fmla="*/ 524390 h 1655205"/>
                  <a:gd name="connsiteX667" fmla="*/ 1026068 w 2218065"/>
                  <a:gd name="connsiteY667" fmla="*/ 545798 h 1655205"/>
                  <a:gd name="connsiteX668" fmla="*/ 976370 w 2218065"/>
                  <a:gd name="connsiteY668" fmla="*/ 541211 h 1655205"/>
                  <a:gd name="connsiteX669" fmla="*/ 995485 w 2218065"/>
                  <a:gd name="connsiteY669" fmla="*/ 576381 h 1655205"/>
                  <a:gd name="connsiteX670" fmla="*/ 1045947 w 2218065"/>
                  <a:gd name="connsiteY670" fmla="*/ 616904 h 1655205"/>
                  <a:gd name="connsiteX671" fmla="*/ 1187395 w 2218065"/>
                  <a:gd name="connsiteY671" fmla="*/ 466282 h 1655205"/>
                  <a:gd name="connsiteX672" fmla="*/ 1175161 w 2218065"/>
                  <a:gd name="connsiteY672" fmla="*/ 425759 h 1655205"/>
                  <a:gd name="connsiteX673" fmla="*/ 1111701 w 2218065"/>
                  <a:gd name="connsiteY673" fmla="*/ 449461 h 1655205"/>
                  <a:gd name="connsiteX674" fmla="*/ 1187395 w 2218065"/>
                  <a:gd name="connsiteY674" fmla="*/ 466282 h 1655205"/>
                  <a:gd name="connsiteX675" fmla="*/ 1199628 w 2218065"/>
                  <a:gd name="connsiteY675" fmla="*/ 308778 h 1655205"/>
                  <a:gd name="connsiteX676" fmla="*/ 1126228 w 2218065"/>
                  <a:gd name="connsiteY676" fmla="*/ 321776 h 1655205"/>
                  <a:gd name="connsiteX677" fmla="*/ 1199628 w 2218065"/>
                  <a:gd name="connsiteY677" fmla="*/ 308778 h 1655205"/>
                  <a:gd name="connsiteX678" fmla="*/ 1110172 w 2218065"/>
                  <a:gd name="connsiteY678" fmla="*/ 303426 h 1655205"/>
                  <a:gd name="connsiteX679" fmla="*/ 1154518 w 2218065"/>
                  <a:gd name="connsiteY679" fmla="*/ 295780 h 1655205"/>
                  <a:gd name="connsiteX680" fmla="*/ 1156811 w 2218065"/>
                  <a:gd name="connsiteY680" fmla="*/ 277430 h 1655205"/>
                  <a:gd name="connsiteX681" fmla="*/ 1130051 w 2218065"/>
                  <a:gd name="connsiteY681" fmla="*/ 267491 h 1655205"/>
                  <a:gd name="connsiteX682" fmla="*/ 1078059 w 2218065"/>
                  <a:gd name="connsiteY682" fmla="*/ 251434 h 1655205"/>
                  <a:gd name="connsiteX683" fmla="*/ 1110172 w 2218065"/>
                  <a:gd name="connsiteY683" fmla="*/ 303426 h 1655205"/>
                  <a:gd name="connsiteX684" fmla="*/ 1063532 w 2218065"/>
                  <a:gd name="connsiteY684" fmla="*/ 366886 h 1655205"/>
                  <a:gd name="connsiteX685" fmla="*/ 1016893 w 2218065"/>
                  <a:gd name="connsiteY685" fmla="*/ 356947 h 1655205"/>
                  <a:gd name="connsiteX686" fmla="*/ 1024539 w 2218065"/>
                  <a:gd name="connsiteY686" fmla="*/ 385236 h 1655205"/>
                  <a:gd name="connsiteX687" fmla="*/ 995485 w 2218065"/>
                  <a:gd name="connsiteY687" fmla="*/ 377590 h 1655205"/>
                  <a:gd name="connsiteX688" fmla="*/ 986310 w 2218065"/>
                  <a:gd name="connsiteY688" fmla="*/ 395176 h 1655205"/>
                  <a:gd name="connsiteX689" fmla="*/ 971018 w 2218065"/>
                  <a:gd name="connsiteY689" fmla="*/ 395940 h 1655205"/>
                  <a:gd name="connsiteX690" fmla="*/ 929731 w 2218065"/>
                  <a:gd name="connsiteY690" fmla="*/ 359240 h 1655205"/>
                  <a:gd name="connsiteX691" fmla="*/ 926672 w 2218065"/>
                  <a:gd name="connsiteY691" fmla="*/ 389059 h 1655205"/>
                  <a:gd name="connsiteX692" fmla="*/ 966430 w 2218065"/>
                  <a:gd name="connsiteY692" fmla="*/ 415819 h 1655205"/>
                  <a:gd name="connsiteX693" fmla="*/ 1026068 w 2218065"/>
                  <a:gd name="connsiteY693" fmla="*/ 415055 h 1655205"/>
                  <a:gd name="connsiteX694" fmla="*/ 1020716 w 2218065"/>
                  <a:gd name="connsiteY694" fmla="*/ 444873 h 1655205"/>
                  <a:gd name="connsiteX695" fmla="*/ 1072707 w 2218065"/>
                  <a:gd name="connsiteY695" fmla="*/ 447167 h 1655205"/>
                  <a:gd name="connsiteX696" fmla="*/ 1094116 w 2218065"/>
                  <a:gd name="connsiteY696" fmla="*/ 428053 h 1655205"/>
                  <a:gd name="connsiteX697" fmla="*/ 1091822 w 2218065"/>
                  <a:gd name="connsiteY697" fmla="*/ 403586 h 1655205"/>
                  <a:gd name="connsiteX698" fmla="*/ 1063532 w 2218065"/>
                  <a:gd name="connsiteY698" fmla="*/ 366886 h 1655205"/>
                  <a:gd name="connsiteX699" fmla="*/ 938141 w 2218065"/>
                  <a:gd name="connsiteY699" fmla="*/ 442580 h 1655205"/>
                  <a:gd name="connsiteX700" fmla="*/ 915204 w 2218065"/>
                  <a:gd name="connsiteY700" fmla="*/ 431111 h 1655205"/>
                  <a:gd name="connsiteX701" fmla="*/ 938141 w 2218065"/>
                  <a:gd name="connsiteY701" fmla="*/ 442580 h 1655205"/>
                  <a:gd name="connsiteX702" fmla="*/ 1063532 w 2218065"/>
                  <a:gd name="connsiteY702" fmla="*/ 197914 h 1655205"/>
                  <a:gd name="connsiteX703" fmla="*/ 1030655 w 2218065"/>
                  <a:gd name="connsiteY703" fmla="*/ 186445 h 1655205"/>
                  <a:gd name="connsiteX704" fmla="*/ 1063532 w 2218065"/>
                  <a:gd name="connsiteY704" fmla="*/ 197914 h 1655205"/>
                  <a:gd name="connsiteX705" fmla="*/ 919791 w 2218065"/>
                  <a:gd name="connsiteY705" fmla="*/ 339361 h 1655205"/>
                  <a:gd name="connsiteX706" fmla="*/ 882327 w 2218065"/>
                  <a:gd name="connsiteY706" fmla="*/ 310307 h 1655205"/>
                  <a:gd name="connsiteX707" fmla="*/ 919791 w 2218065"/>
                  <a:gd name="connsiteY707" fmla="*/ 339361 h 1655205"/>
                  <a:gd name="connsiteX708" fmla="*/ 912145 w 2218065"/>
                  <a:gd name="connsiteY708" fmla="*/ 249141 h 1655205"/>
                  <a:gd name="connsiteX709" fmla="*/ 945022 w 2218065"/>
                  <a:gd name="connsiteY709" fmla="*/ 264432 h 1655205"/>
                  <a:gd name="connsiteX710" fmla="*/ 905264 w 2218065"/>
                  <a:gd name="connsiteY710" fmla="*/ 270549 h 1655205"/>
                  <a:gd name="connsiteX711" fmla="*/ 937377 w 2218065"/>
                  <a:gd name="connsiteY711" fmla="*/ 278959 h 1655205"/>
                  <a:gd name="connsiteX712" fmla="*/ 1003895 w 2218065"/>
                  <a:gd name="connsiteY712" fmla="*/ 290428 h 1655205"/>
                  <a:gd name="connsiteX713" fmla="*/ 1050534 w 2218065"/>
                  <a:gd name="connsiteY713" fmla="*/ 295780 h 1655205"/>
                  <a:gd name="connsiteX714" fmla="*/ 1040595 w 2218065"/>
                  <a:gd name="connsiteY714" fmla="*/ 269020 h 1655205"/>
                  <a:gd name="connsiteX715" fmla="*/ 1010776 w 2218065"/>
                  <a:gd name="connsiteY715" fmla="*/ 251434 h 1655205"/>
                  <a:gd name="connsiteX716" fmla="*/ 984016 w 2218065"/>
                  <a:gd name="connsiteY716" fmla="*/ 233849 h 1655205"/>
                  <a:gd name="connsiteX717" fmla="*/ 967195 w 2218065"/>
                  <a:gd name="connsiteY717" fmla="*/ 231555 h 1655205"/>
                  <a:gd name="connsiteX718" fmla="*/ 895325 w 2218065"/>
                  <a:gd name="connsiteY718" fmla="*/ 221616 h 1655205"/>
                  <a:gd name="connsiteX719" fmla="*/ 912145 w 2218065"/>
                  <a:gd name="connsiteY719" fmla="*/ 249141 h 1655205"/>
                  <a:gd name="connsiteX720" fmla="*/ 727117 w 2218065"/>
                  <a:gd name="connsiteY720" fmla="*/ 282018 h 1655205"/>
                  <a:gd name="connsiteX721" fmla="*/ 756935 w 2218065"/>
                  <a:gd name="connsiteY721" fmla="*/ 278959 h 1655205"/>
                  <a:gd name="connsiteX722" fmla="*/ 798987 w 2218065"/>
                  <a:gd name="connsiteY722" fmla="*/ 273607 h 1655205"/>
                  <a:gd name="connsiteX723" fmla="*/ 744702 w 2218065"/>
                  <a:gd name="connsiteY723" fmla="*/ 260609 h 1655205"/>
                  <a:gd name="connsiteX724" fmla="*/ 697298 w 2218065"/>
                  <a:gd name="connsiteY724" fmla="*/ 279724 h 1655205"/>
                  <a:gd name="connsiteX725" fmla="*/ 727117 w 2218065"/>
                  <a:gd name="connsiteY725" fmla="*/ 282018 h 1655205"/>
                  <a:gd name="connsiteX726" fmla="*/ 781402 w 2218065"/>
                  <a:gd name="connsiteY726" fmla="*/ 302661 h 1655205"/>
                  <a:gd name="connsiteX727" fmla="*/ 766110 w 2218065"/>
                  <a:gd name="connsiteY727" fmla="*/ 292722 h 1655205"/>
                  <a:gd name="connsiteX728" fmla="*/ 702650 w 2218065"/>
                  <a:gd name="connsiteY728" fmla="*/ 311836 h 1655205"/>
                  <a:gd name="connsiteX729" fmla="*/ 735527 w 2218065"/>
                  <a:gd name="connsiteY729" fmla="*/ 333245 h 1655205"/>
                  <a:gd name="connsiteX730" fmla="*/ 770698 w 2218065"/>
                  <a:gd name="connsiteY730" fmla="*/ 311836 h 1655205"/>
                  <a:gd name="connsiteX731" fmla="*/ 781402 w 2218065"/>
                  <a:gd name="connsiteY731" fmla="*/ 302661 h 1655205"/>
                  <a:gd name="connsiteX732" fmla="*/ 688888 w 2218065"/>
                  <a:gd name="connsiteY732" fmla="*/ 308013 h 1655205"/>
                  <a:gd name="connsiteX733" fmla="*/ 656011 w 2218065"/>
                  <a:gd name="connsiteY733" fmla="*/ 301897 h 1655205"/>
                  <a:gd name="connsiteX734" fmla="*/ 688888 w 2218065"/>
                  <a:gd name="connsiteY734" fmla="*/ 308013 h 1655205"/>
                  <a:gd name="connsiteX735" fmla="*/ 631544 w 2218065"/>
                  <a:gd name="connsiteY735" fmla="*/ 385236 h 1655205"/>
                  <a:gd name="connsiteX736" fmla="*/ 634602 w 2218065"/>
                  <a:gd name="connsiteY736" fmla="*/ 401292 h 1655205"/>
                  <a:gd name="connsiteX737" fmla="*/ 632309 w 2218065"/>
                  <a:gd name="connsiteY737" fmla="*/ 405880 h 1655205"/>
                  <a:gd name="connsiteX738" fmla="*/ 613194 w 2218065"/>
                  <a:gd name="connsiteY738" fmla="*/ 421936 h 1655205"/>
                  <a:gd name="connsiteX739" fmla="*/ 638425 w 2218065"/>
                  <a:gd name="connsiteY739" fmla="*/ 421936 h 1655205"/>
                  <a:gd name="connsiteX740" fmla="*/ 594080 w 2218065"/>
                  <a:gd name="connsiteY740" fmla="*/ 435698 h 1655205"/>
                  <a:gd name="connsiteX741" fmla="*/ 626192 w 2218065"/>
                  <a:gd name="connsiteY741" fmla="*/ 444109 h 1655205"/>
                  <a:gd name="connsiteX742" fmla="*/ 660598 w 2218065"/>
                  <a:gd name="connsiteY742" fmla="*/ 441050 h 1655205"/>
                  <a:gd name="connsiteX743" fmla="*/ 680477 w 2218065"/>
                  <a:gd name="connsiteY743" fmla="*/ 433405 h 1655205"/>
                  <a:gd name="connsiteX744" fmla="*/ 727881 w 2218065"/>
                  <a:gd name="connsiteY744" fmla="*/ 436463 h 1655205"/>
                  <a:gd name="connsiteX745" fmla="*/ 691181 w 2218065"/>
                  <a:gd name="connsiteY745" fmla="*/ 455577 h 1655205"/>
                  <a:gd name="connsiteX746" fmla="*/ 690417 w 2218065"/>
                  <a:gd name="connsiteY746" fmla="*/ 478515 h 1655205"/>
                  <a:gd name="connsiteX747" fmla="*/ 779108 w 2218065"/>
                  <a:gd name="connsiteY747" fmla="*/ 451755 h 1655205"/>
                  <a:gd name="connsiteX748" fmla="*/ 814279 w 2218065"/>
                  <a:gd name="connsiteY748" fmla="*/ 449461 h 1655205"/>
                  <a:gd name="connsiteX749" fmla="*/ 870858 w 2218065"/>
                  <a:gd name="connsiteY749" fmla="*/ 446403 h 1655205"/>
                  <a:gd name="connsiteX750" fmla="*/ 880033 w 2218065"/>
                  <a:gd name="connsiteY750" fmla="*/ 396705 h 1655205"/>
                  <a:gd name="connsiteX751" fmla="*/ 852508 w 2218065"/>
                  <a:gd name="connsiteY751" fmla="*/ 406644 h 1655205"/>
                  <a:gd name="connsiteX752" fmla="*/ 823454 w 2218065"/>
                  <a:gd name="connsiteY752" fmla="*/ 383707 h 1655205"/>
                  <a:gd name="connsiteX753" fmla="*/ 805868 w 2218065"/>
                  <a:gd name="connsiteY753" fmla="*/ 357711 h 1655205"/>
                  <a:gd name="connsiteX754" fmla="*/ 779108 w 2218065"/>
                  <a:gd name="connsiteY754" fmla="*/ 384471 h 1655205"/>
                  <a:gd name="connsiteX755" fmla="*/ 781402 w 2218065"/>
                  <a:gd name="connsiteY755" fmla="*/ 400528 h 1655205"/>
                  <a:gd name="connsiteX756" fmla="*/ 800517 w 2218065"/>
                  <a:gd name="connsiteY756" fmla="*/ 418878 h 1655205"/>
                  <a:gd name="connsiteX757" fmla="*/ 743173 w 2218065"/>
                  <a:gd name="connsiteY757" fmla="*/ 408938 h 1655205"/>
                  <a:gd name="connsiteX758" fmla="*/ 684300 w 2218065"/>
                  <a:gd name="connsiteY758" fmla="*/ 382942 h 1655205"/>
                  <a:gd name="connsiteX759" fmla="*/ 657540 w 2218065"/>
                  <a:gd name="connsiteY759" fmla="*/ 369180 h 1655205"/>
                  <a:gd name="connsiteX760" fmla="*/ 631544 w 2218065"/>
                  <a:gd name="connsiteY760" fmla="*/ 385236 h 1655205"/>
                  <a:gd name="connsiteX761" fmla="*/ 458749 w 2218065"/>
                  <a:gd name="connsiteY761" fmla="*/ 390588 h 1655205"/>
                  <a:gd name="connsiteX762" fmla="*/ 467924 w 2218065"/>
                  <a:gd name="connsiteY762" fmla="*/ 404351 h 1655205"/>
                  <a:gd name="connsiteX763" fmla="*/ 485509 w 2218065"/>
                  <a:gd name="connsiteY763" fmla="*/ 401292 h 1655205"/>
                  <a:gd name="connsiteX764" fmla="*/ 505388 w 2218065"/>
                  <a:gd name="connsiteY764" fmla="*/ 389824 h 1655205"/>
                  <a:gd name="connsiteX765" fmla="*/ 522974 w 2218065"/>
                  <a:gd name="connsiteY765" fmla="*/ 408938 h 1655205"/>
                  <a:gd name="connsiteX766" fmla="*/ 544382 w 2218065"/>
                  <a:gd name="connsiteY766" fmla="*/ 390588 h 1655205"/>
                  <a:gd name="connsiteX767" fmla="*/ 561203 w 2218065"/>
                  <a:gd name="connsiteY767" fmla="*/ 379884 h 1655205"/>
                  <a:gd name="connsiteX768" fmla="*/ 575730 w 2218065"/>
                  <a:gd name="connsiteY768" fmla="*/ 356947 h 1655205"/>
                  <a:gd name="connsiteX769" fmla="*/ 583376 w 2218065"/>
                  <a:gd name="connsiteY769" fmla="*/ 378355 h 1655205"/>
                  <a:gd name="connsiteX770" fmla="*/ 606313 w 2218065"/>
                  <a:gd name="connsiteY770" fmla="*/ 373003 h 1655205"/>
                  <a:gd name="connsiteX771" fmla="*/ 626192 w 2218065"/>
                  <a:gd name="connsiteY771" fmla="*/ 363063 h 1655205"/>
                  <a:gd name="connsiteX772" fmla="*/ 626192 w 2218065"/>
                  <a:gd name="connsiteY772" fmla="*/ 344713 h 1655205"/>
                  <a:gd name="connsiteX773" fmla="*/ 641484 w 2218065"/>
                  <a:gd name="connsiteY773" fmla="*/ 331715 h 1655205"/>
                  <a:gd name="connsiteX774" fmla="*/ 621605 w 2218065"/>
                  <a:gd name="connsiteY774" fmla="*/ 321011 h 1655205"/>
                  <a:gd name="connsiteX775" fmla="*/ 606313 w 2218065"/>
                  <a:gd name="connsiteY775" fmla="*/ 330951 h 1655205"/>
                  <a:gd name="connsiteX776" fmla="*/ 573436 w 2218065"/>
                  <a:gd name="connsiteY776" fmla="*/ 327892 h 1655205"/>
                  <a:gd name="connsiteX777" fmla="*/ 528326 w 2218065"/>
                  <a:gd name="connsiteY777" fmla="*/ 350830 h 1655205"/>
                  <a:gd name="connsiteX778" fmla="*/ 493155 w 2218065"/>
                  <a:gd name="connsiteY778" fmla="*/ 373767 h 1655205"/>
                  <a:gd name="connsiteX779" fmla="*/ 458749 w 2218065"/>
                  <a:gd name="connsiteY779" fmla="*/ 390588 h 1655205"/>
                  <a:gd name="connsiteX780" fmla="*/ 550498 w 2218065"/>
                  <a:gd name="connsiteY780" fmla="*/ 421171 h 1655205"/>
                  <a:gd name="connsiteX781" fmla="*/ 589492 w 2218065"/>
                  <a:gd name="connsiteY781" fmla="*/ 396705 h 1655205"/>
                  <a:gd name="connsiteX782" fmla="*/ 550498 w 2218065"/>
                  <a:gd name="connsiteY782" fmla="*/ 421171 h 1655205"/>
                  <a:gd name="connsiteX783" fmla="*/ 971783 w 2218065"/>
                  <a:gd name="connsiteY783" fmla="*/ 685716 h 1655205"/>
                  <a:gd name="connsiteX784" fmla="*/ 1006953 w 2218065"/>
                  <a:gd name="connsiteY784" fmla="*/ 684952 h 1655205"/>
                  <a:gd name="connsiteX785" fmla="*/ 962608 w 2218065"/>
                  <a:gd name="connsiteY785" fmla="*/ 652839 h 1655205"/>
                  <a:gd name="connsiteX786" fmla="*/ 922850 w 2218065"/>
                  <a:gd name="connsiteY786" fmla="*/ 633725 h 1655205"/>
                  <a:gd name="connsiteX787" fmla="*/ 912910 w 2218065"/>
                  <a:gd name="connsiteY787" fmla="*/ 599319 h 1655205"/>
                  <a:gd name="connsiteX788" fmla="*/ 902970 w 2218065"/>
                  <a:gd name="connsiteY788" fmla="*/ 544269 h 1655205"/>
                  <a:gd name="connsiteX789" fmla="*/ 906029 w 2218065"/>
                  <a:gd name="connsiteY789" fmla="*/ 509863 h 1655205"/>
                  <a:gd name="connsiteX790" fmla="*/ 857095 w 2218065"/>
                  <a:gd name="connsiteY790" fmla="*/ 520567 h 1655205"/>
                  <a:gd name="connsiteX791" fmla="*/ 888443 w 2218065"/>
                  <a:gd name="connsiteY791" fmla="*/ 546563 h 1655205"/>
                  <a:gd name="connsiteX792" fmla="*/ 854037 w 2218065"/>
                  <a:gd name="connsiteY792" fmla="*/ 533565 h 1655205"/>
                  <a:gd name="connsiteX793" fmla="*/ 827277 w 2218065"/>
                  <a:gd name="connsiteY793" fmla="*/ 533565 h 1655205"/>
                  <a:gd name="connsiteX794" fmla="*/ 844098 w 2218065"/>
                  <a:gd name="connsiteY794" fmla="*/ 592438 h 1655205"/>
                  <a:gd name="connsiteX795" fmla="*/ 828806 w 2218065"/>
                  <a:gd name="connsiteY795" fmla="*/ 605435 h 1655205"/>
                  <a:gd name="connsiteX796" fmla="*/ 809691 w 2218065"/>
                  <a:gd name="connsiteY796" fmla="*/ 563383 h 1655205"/>
                  <a:gd name="connsiteX797" fmla="*/ 763052 w 2218065"/>
                  <a:gd name="connsiteY797" fmla="*/ 545798 h 1655205"/>
                  <a:gd name="connsiteX798" fmla="*/ 782167 w 2218065"/>
                  <a:gd name="connsiteY798" fmla="*/ 566442 h 1655205"/>
                  <a:gd name="connsiteX799" fmla="*/ 753112 w 2218065"/>
                  <a:gd name="connsiteY799" fmla="*/ 568736 h 1655205"/>
                  <a:gd name="connsiteX800" fmla="*/ 745467 w 2218065"/>
                  <a:gd name="connsiteY800" fmla="*/ 562619 h 1655205"/>
                  <a:gd name="connsiteX801" fmla="*/ 705709 w 2218065"/>
                  <a:gd name="connsiteY801" fmla="*/ 544269 h 1655205"/>
                  <a:gd name="connsiteX802" fmla="*/ 688888 w 2218065"/>
                  <a:gd name="connsiteY802" fmla="*/ 567206 h 1655205"/>
                  <a:gd name="connsiteX803" fmla="*/ 669773 w 2218065"/>
                  <a:gd name="connsiteY803" fmla="*/ 559561 h 1655205"/>
                  <a:gd name="connsiteX804" fmla="*/ 674361 w 2218065"/>
                  <a:gd name="connsiteY804" fmla="*/ 531271 h 1655205"/>
                  <a:gd name="connsiteX805" fmla="*/ 610900 w 2218065"/>
                  <a:gd name="connsiteY805" fmla="*/ 545033 h 1655205"/>
                  <a:gd name="connsiteX806" fmla="*/ 565790 w 2218065"/>
                  <a:gd name="connsiteY806" fmla="*/ 571029 h 1655205"/>
                  <a:gd name="connsiteX807" fmla="*/ 558144 w 2218065"/>
                  <a:gd name="connsiteY807" fmla="*/ 588615 h 1655205"/>
                  <a:gd name="connsiteX808" fmla="*/ 570378 w 2218065"/>
                  <a:gd name="connsiteY808" fmla="*/ 609258 h 1655205"/>
                  <a:gd name="connsiteX809" fmla="*/ 580317 w 2218065"/>
                  <a:gd name="connsiteY809" fmla="*/ 620727 h 1655205"/>
                  <a:gd name="connsiteX810" fmla="*/ 639190 w 2218065"/>
                  <a:gd name="connsiteY810" fmla="*/ 613081 h 1655205"/>
                  <a:gd name="connsiteX811" fmla="*/ 574200 w 2218065"/>
                  <a:gd name="connsiteY811" fmla="*/ 637548 h 1655205"/>
                  <a:gd name="connsiteX812" fmla="*/ 647600 w 2218065"/>
                  <a:gd name="connsiteY812" fmla="*/ 652839 h 1655205"/>
                  <a:gd name="connsiteX813" fmla="*/ 733233 w 2218065"/>
                  <a:gd name="connsiteY813" fmla="*/ 664308 h 1655205"/>
                  <a:gd name="connsiteX814" fmla="*/ 669008 w 2218065"/>
                  <a:gd name="connsiteY814" fmla="*/ 668896 h 1655205"/>
                  <a:gd name="connsiteX815" fmla="*/ 595609 w 2218065"/>
                  <a:gd name="connsiteY815" fmla="*/ 684952 h 1655205"/>
                  <a:gd name="connsiteX816" fmla="*/ 630015 w 2218065"/>
                  <a:gd name="connsiteY816" fmla="*/ 707889 h 1655205"/>
                  <a:gd name="connsiteX817" fmla="*/ 687358 w 2218065"/>
                  <a:gd name="connsiteY817" fmla="*/ 719358 h 1655205"/>
                  <a:gd name="connsiteX818" fmla="*/ 741644 w 2218065"/>
                  <a:gd name="connsiteY818" fmla="*/ 743060 h 1655205"/>
                  <a:gd name="connsiteX819" fmla="*/ 816573 w 2218065"/>
                  <a:gd name="connsiteY819" fmla="*/ 727004 h 1655205"/>
                  <a:gd name="connsiteX820" fmla="*/ 853273 w 2218065"/>
                  <a:gd name="connsiteY820" fmla="*/ 711712 h 1655205"/>
                  <a:gd name="connsiteX821" fmla="*/ 872387 w 2218065"/>
                  <a:gd name="connsiteY821" fmla="*/ 712477 h 1655205"/>
                  <a:gd name="connsiteX822" fmla="*/ 904500 w 2218065"/>
                  <a:gd name="connsiteY822" fmla="*/ 723181 h 1655205"/>
                  <a:gd name="connsiteX823" fmla="*/ 983251 w 2218065"/>
                  <a:gd name="connsiteY823" fmla="*/ 723946 h 1655205"/>
                  <a:gd name="connsiteX824" fmla="*/ 966430 w 2218065"/>
                  <a:gd name="connsiteY824" fmla="*/ 702537 h 1655205"/>
                  <a:gd name="connsiteX825" fmla="*/ 947316 w 2218065"/>
                  <a:gd name="connsiteY825" fmla="*/ 701773 h 1655205"/>
                  <a:gd name="connsiteX826" fmla="*/ 971783 w 2218065"/>
                  <a:gd name="connsiteY826" fmla="*/ 685716 h 1655205"/>
                  <a:gd name="connsiteX827" fmla="*/ 418226 w 2218065"/>
                  <a:gd name="connsiteY827" fmla="*/ 597025 h 1655205"/>
                  <a:gd name="connsiteX828" fmla="*/ 453397 w 2218065"/>
                  <a:gd name="connsiteY828" fmla="*/ 636019 h 1655205"/>
                  <a:gd name="connsiteX829" fmla="*/ 470217 w 2218065"/>
                  <a:gd name="connsiteY829" fmla="*/ 625315 h 1655205"/>
                  <a:gd name="connsiteX830" fmla="*/ 494684 w 2218065"/>
                  <a:gd name="connsiteY830" fmla="*/ 619198 h 1655205"/>
                  <a:gd name="connsiteX831" fmla="*/ 519151 w 2218065"/>
                  <a:gd name="connsiteY831" fmla="*/ 600848 h 1655205"/>
                  <a:gd name="connsiteX832" fmla="*/ 542088 w 2218065"/>
                  <a:gd name="connsiteY832" fmla="*/ 577146 h 1655205"/>
                  <a:gd name="connsiteX833" fmla="*/ 561967 w 2218065"/>
                  <a:gd name="connsiteY833" fmla="*/ 553444 h 1655205"/>
                  <a:gd name="connsiteX834" fmla="*/ 641484 w 2218065"/>
                  <a:gd name="connsiteY834" fmla="*/ 521331 h 1655205"/>
                  <a:gd name="connsiteX835" fmla="*/ 610136 w 2218065"/>
                  <a:gd name="connsiteY835" fmla="*/ 494571 h 1655205"/>
                  <a:gd name="connsiteX836" fmla="*/ 558909 w 2218065"/>
                  <a:gd name="connsiteY836" fmla="*/ 489219 h 1655205"/>
                  <a:gd name="connsiteX837" fmla="*/ 543617 w 2218065"/>
                  <a:gd name="connsiteY837" fmla="*/ 483867 h 1655205"/>
                  <a:gd name="connsiteX838" fmla="*/ 493919 w 2218065"/>
                  <a:gd name="connsiteY838" fmla="*/ 470105 h 1655205"/>
                  <a:gd name="connsiteX839" fmla="*/ 415168 w 2218065"/>
                  <a:gd name="connsiteY839" fmla="*/ 481573 h 1655205"/>
                  <a:gd name="connsiteX840" fmla="*/ 425872 w 2218065"/>
                  <a:gd name="connsiteY840" fmla="*/ 504511 h 1655205"/>
                  <a:gd name="connsiteX841" fmla="*/ 408286 w 2218065"/>
                  <a:gd name="connsiteY841" fmla="*/ 541211 h 1655205"/>
                  <a:gd name="connsiteX842" fmla="*/ 386113 w 2218065"/>
                  <a:gd name="connsiteY842" fmla="*/ 577911 h 1655205"/>
                  <a:gd name="connsiteX843" fmla="*/ 418226 w 2218065"/>
                  <a:gd name="connsiteY843" fmla="*/ 597025 h 1655205"/>
                  <a:gd name="connsiteX844" fmla="*/ 436576 w 2218065"/>
                  <a:gd name="connsiteY844" fmla="*/ 1451827 h 1655205"/>
                  <a:gd name="connsiteX845" fmla="*/ 407522 w 2218065"/>
                  <a:gd name="connsiteY845" fmla="*/ 1438829 h 1655205"/>
                  <a:gd name="connsiteX846" fmla="*/ 378468 w 2218065"/>
                  <a:gd name="connsiteY846" fmla="*/ 1407481 h 1655205"/>
                  <a:gd name="connsiteX847" fmla="*/ 345591 w 2218065"/>
                  <a:gd name="connsiteY847" fmla="*/ 1400600 h 1655205"/>
                  <a:gd name="connsiteX848" fmla="*/ 319595 w 2218065"/>
                  <a:gd name="connsiteY848" fmla="*/ 1396777 h 1655205"/>
                  <a:gd name="connsiteX849" fmla="*/ 327241 w 2218065"/>
                  <a:gd name="connsiteY849" fmla="*/ 1408246 h 1655205"/>
                  <a:gd name="connsiteX850" fmla="*/ 338709 w 2218065"/>
                  <a:gd name="connsiteY850" fmla="*/ 1415892 h 1655205"/>
                  <a:gd name="connsiteX851" fmla="*/ 355530 w 2218065"/>
                  <a:gd name="connsiteY851" fmla="*/ 1428889 h 1655205"/>
                  <a:gd name="connsiteX852" fmla="*/ 372351 w 2218065"/>
                  <a:gd name="connsiteY852" fmla="*/ 1439594 h 1655205"/>
                  <a:gd name="connsiteX853" fmla="*/ 385349 w 2218065"/>
                  <a:gd name="connsiteY853" fmla="*/ 1453356 h 1655205"/>
                  <a:gd name="connsiteX854" fmla="*/ 398347 w 2218065"/>
                  <a:gd name="connsiteY854" fmla="*/ 1458708 h 1655205"/>
                  <a:gd name="connsiteX855" fmla="*/ 409816 w 2218065"/>
                  <a:gd name="connsiteY855" fmla="*/ 1472471 h 1655205"/>
                  <a:gd name="connsiteX856" fmla="*/ 449574 w 2218065"/>
                  <a:gd name="connsiteY856" fmla="*/ 1472471 h 1655205"/>
                  <a:gd name="connsiteX857" fmla="*/ 451867 w 2218065"/>
                  <a:gd name="connsiteY857" fmla="*/ 1462531 h 1655205"/>
                  <a:gd name="connsiteX858" fmla="*/ 436576 w 2218065"/>
                  <a:gd name="connsiteY858" fmla="*/ 1451827 h 165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</a:cxnLst>
                <a:rect l="l" t="t" r="r" b="b"/>
                <a:pathLst>
                  <a:path w="2218065" h="1655205">
                    <a:moveTo>
                      <a:pt x="1112466" y="1404423"/>
                    </a:moveTo>
                    <a:cubicBezTo>
                      <a:pt x="1100232" y="1405952"/>
                      <a:pt x="1113230" y="1373075"/>
                      <a:pt x="1091057" y="1361606"/>
                    </a:cubicBezTo>
                    <a:cubicBezTo>
                      <a:pt x="1065062" y="1347844"/>
                      <a:pt x="1053593" y="1321848"/>
                      <a:pt x="1053593" y="1308086"/>
                    </a:cubicBezTo>
                    <a:cubicBezTo>
                      <a:pt x="1053593" y="1294323"/>
                      <a:pt x="1075766" y="1287442"/>
                      <a:pt x="1084941" y="1298146"/>
                    </a:cubicBezTo>
                    <a:cubicBezTo>
                      <a:pt x="1094116" y="1308850"/>
                      <a:pt x="1107114" y="1353196"/>
                      <a:pt x="1114759" y="1366958"/>
                    </a:cubicBezTo>
                    <a:cubicBezTo>
                      <a:pt x="1122405" y="1380721"/>
                      <a:pt x="1122405" y="1402894"/>
                      <a:pt x="1112466" y="1404423"/>
                    </a:cubicBezTo>
                    <a:moveTo>
                      <a:pt x="727117" y="1012957"/>
                    </a:moveTo>
                    <a:cubicBezTo>
                      <a:pt x="710296" y="1027484"/>
                      <a:pt x="711060" y="1023661"/>
                      <a:pt x="696533" y="1025955"/>
                    </a:cubicBezTo>
                    <a:cubicBezTo>
                      <a:pt x="681242" y="1028249"/>
                      <a:pt x="693475" y="1042776"/>
                      <a:pt x="675125" y="1044305"/>
                    </a:cubicBezTo>
                    <a:cubicBezTo>
                      <a:pt x="656775" y="1045834"/>
                      <a:pt x="613194" y="1047363"/>
                      <a:pt x="607077" y="1037424"/>
                    </a:cubicBezTo>
                    <a:cubicBezTo>
                      <a:pt x="604784" y="1034365"/>
                      <a:pt x="630779" y="1036659"/>
                      <a:pt x="632309" y="1029013"/>
                    </a:cubicBezTo>
                    <a:cubicBezTo>
                      <a:pt x="633838" y="1021368"/>
                      <a:pt x="641484" y="1009899"/>
                      <a:pt x="652188" y="1009899"/>
                    </a:cubicBezTo>
                    <a:cubicBezTo>
                      <a:pt x="662892" y="1009899"/>
                      <a:pt x="662127" y="996136"/>
                      <a:pt x="644542" y="986961"/>
                    </a:cubicBezTo>
                    <a:cubicBezTo>
                      <a:pt x="626192" y="978551"/>
                      <a:pt x="670538" y="973199"/>
                      <a:pt x="680477" y="986197"/>
                    </a:cubicBezTo>
                    <a:cubicBezTo>
                      <a:pt x="690417" y="999959"/>
                      <a:pt x="708767" y="1009899"/>
                      <a:pt x="718706" y="999959"/>
                    </a:cubicBezTo>
                    <a:cubicBezTo>
                      <a:pt x="728646" y="990020"/>
                      <a:pt x="786754" y="962495"/>
                      <a:pt x="786754" y="975493"/>
                    </a:cubicBezTo>
                    <a:cubicBezTo>
                      <a:pt x="786754" y="990020"/>
                      <a:pt x="743938" y="998430"/>
                      <a:pt x="727117" y="1012957"/>
                    </a:cubicBezTo>
                    <a:moveTo>
                      <a:pt x="587198" y="840162"/>
                    </a:moveTo>
                    <a:cubicBezTo>
                      <a:pt x="572671" y="857747"/>
                      <a:pt x="568084" y="860041"/>
                      <a:pt x="552792" y="857747"/>
                    </a:cubicBezTo>
                    <a:cubicBezTo>
                      <a:pt x="537501" y="855454"/>
                      <a:pt x="528326" y="862335"/>
                      <a:pt x="535971" y="867687"/>
                    </a:cubicBezTo>
                    <a:cubicBezTo>
                      <a:pt x="543617" y="873039"/>
                      <a:pt x="543617" y="876862"/>
                      <a:pt x="528326" y="880685"/>
                    </a:cubicBezTo>
                    <a:cubicBezTo>
                      <a:pt x="513034" y="883743"/>
                      <a:pt x="503094" y="895976"/>
                      <a:pt x="496978" y="894447"/>
                    </a:cubicBezTo>
                    <a:cubicBezTo>
                      <a:pt x="490861" y="892918"/>
                      <a:pt x="523738" y="870745"/>
                      <a:pt x="515328" y="864628"/>
                    </a:cubicBezTo>
                    <a:cubicBezTo>
                      <a:pt x="506917" y="858512"/>
                      <a:pt x="486274" y="874568"/>
                      <a:pt x="485509" y="882214"/>
                    </a:cubicBezTo>
                    <a:cubicBezTo>
                      <a:pt x="484745" y="889095"/>
                      <a:pt x="471747" y="889860"/>
                      <a:pt x="463336" y="889095"/>
                    </a:cubicBezTo>
                    <a:cubicBezTo>
                      <a:pt x="454926" y="888330"/>
                      <a:pt x="444222" y="880685"/>
                      <a:pt x="452632" y="879920"/>
                    </a:cubicBezTo>
                    <a:cubicBezTo>
                      <a:pt x="461042" y="879156"/>
                      <a:pt x="454926" y="869981"/>
                      <a:pt x="466394" y="866158"/>
                    </a:cubicBezTo>
                    <a:cubicBezTo>
                      <a:pt x="477863" y="861570"/>
                      <a:pt x="464101" y="855454"/>
                      <a:pt x="467924" y="850866"/>
                    </a:cubicBezTo>
                    <a:cubicBezTo>
                      <a:pt x="471747" y="846279"/>
                      <a:pt x="494684" y="855454"/>
                      <a:pt x="495449" y="847043"/>
                    </a:cubicBezTo>
                    <a:cubicBezTo>
                      <a:pt x="496213" y="838633"/>
                      <a:pt x="471747" y="830987"/>
                      <a:pt x="464101" y="836339"/>
                    </a:cubicBezTo>
                    <a:cubicBezTo>
                      <a:pt x="456455" y="841691"/>
                      <a:pt x="437340" y="853160"/>
                      <a:pt x="415932" y="843985"/>
                    </a:cubicBezTo>
                    <a:cubicBezTo>
                      <a:pt x="409051" y="840926"/>
                      <a:pt x="471747" y="834810"/>
                      <a:pt x="481686" y="824870"/>
                    </a:cubicBezTo>
                    <a:cubicBezTo>
                      <a:pt x="492390" y="815695"/>
                      <a:pt x="539794" y="804991"/>
                      <a:pt x="543617" y="813402"/>
                    </a:cubicBezTo>
                    <a:cubicBezTo>
                      <a:pt x="547440" y="821812"/>
                      <a:pt x="518386" y="827164"/>
                      <a:pt x="532149" y="835574"/>
                    </a:cubicBezTo>
                    <a:cubicBezTo>
                      <a:pt x="545911" y="843220"/>
                      <a:pt x="568848" y="837868"/>
                      <a:pt x="574200" y="830222"/>
                    </a:cubicBezTo>
                    <a:cubicBezTo>
                      <a:pt x="578788" y="821812"/>
                      <a:pt x="601725" y="822576"/>
                      <a:pt x="587198" y="840162"/>
                    </a:cubicBezTo>
                    <a:moveTo>
                      <a:pt x="2027669" y="1537460"/>
                    </a:moveTo>
                    <a:cubicBezTo>
                      <a:pt x="2020023" y="1538225"/>
                      <a:pt x="2026140" y="1526756"/>
                      <a:pt x="2026905" y="1520639"/>
                    </a:cubicBezTo>
                    <a:cubicBezTo>
                      <a:pt x="2027669" y="1514523"/>
                      <a:pt x="2010084" y="1523697"/>
                      <a:pt x="2010084" y="1530579"/>
                    </a:cubicBezTo>
                    <a:cubicBezTo>
                      <a:pt x="2009319" y="1537460"/>
                      <a:pt x="1997086" y="1540518"/>
                      <a:pt x="1997086" y="1544341"/>
                    </a:cubicBezTo>
                    <a:cubicBezTo>
                      <a:pt x="1997086" y="1556574"/>
                      <a:pt x="1995557" y="1550458"/>
                      <a:pt x="1986382" y="1554281"/>
                    </a:cubicBezTo>
                    <a:cubicBezTo>
                      <a:pt x="1977207" y="1558868"/>
                      <a:pt x="1943565" y="1554281"/>
                      <a:pt x="1942036" y="1546635"/>
                    </a:cubicBezTo>
                    <a:cubicBezTo>
                      <a:pt x="1941271" y="1538989"/>
                      <a:pt x="1916040" y="1535166"/>
                      <a:pt x="1915276" y="1525227"/>
                    </a:cubicBezTo>
                    <a:cubicBezTo>
                      <a:pt x="1914511" y="1515287"/>
                      <a:pt x="1902278" y="1511464"/>
                      <a:pt x="1912217" y="1500760"/>
                    </a:cubicBezTo>
                    <a:cubicBezTo>
                      <a:pt x="1922157" y="1489291"/>
                      <a:pt x="1910688" y="1483939"/>
                      <a:pt x="1901513" y="1492350"/>
                    </a:cubicBezTo>
                    <a:cubicBezTo>
                      <a:pt x="1892338" y="1500760"/>
                      <a:pt x="1886222" y="1487762"/>
                      <a:pt x="1899219" y="1482410"/>
                    </a:cubicBezTo>
                    <a:cubicBezTo>
                      <a:pt x="1912217" y="1477823"/>
                      <a:pt x="1935919" y="1472471"/>
                      <a:pt x="1923686" y="1451062"/>
                    </a:cubicBezTo>
                    <a:cubicBezTo>
                      <a:pt x="1911453" y="1429654"/>
                      <a:pt x="1834995" y="1457179"/>
                      <a:pt x="1815880" y="1467883"/>
                    </a:cubicBezTo>
                    <a:cubicBezTo>
                      <a:pt x="1796766" y="1478587"/>
                      <a:pt x="1772299" y="1512993"/>
                      <a:pt x="1761595" y="1512993"/>
                    </a:cubicBezTo>
                    <a:cubicBezTo>
                      <a:pt x="1750891" y="1512993"/>
                      <a:pt x="1779945" y="1494643"/>
                      <a:pt x="1784532" y="1487762"/>
                    </a:cubicBezTo>
                    <a:cubicBezTo>
                      <a:pt x="1789120" y="1480881"/>
                      <a:pt x="1783768" y="1474000"/>
                      <a:pt x="1789884" y="1476293"/>
                    </a:cubicBezTo>
                    <a:cubicBezTo>
                      <a:pt x="1796001" y="1479352"/>
                      <a:pt x="1812822" y="1453356"/>
                      <a:pt x="1825055" y="1444181"/>
                    </a:cubicBezTo>
                    <a:cubicBezTo>
                      <a:pt x="1836524" y="1435771"/>
                      <a:pt x="1849522" y="1443416"/>
                      <a:pt x="1851051" y="1436535"/>
                    </a:cubicBezTo>
                    <a:cubicBezTo>
                      <a:pt x="1852580" y="1429654"/>
                      <a:pt x="1857932" y="1425067"/>
                      <a:pt x="1869401" y="1415127"/>
                    </a:cubicBezTo>
                    <a:cubicBezTo>
                      <a:pt x="1880105" y="1405187"/>
                      <a:pt x="2013142" y="1406717"/>
                      <a:pt x="2025375" y="1407481"/>
                    </a:cubicBezTo>
                    <a:cubicBezTo>
                      <a:pt x="2038373" y="1408246"/>
                      <a:pt x="2062840" y="1391425"/>
                      <a:pt x="2070486" y="1380721"/>
                    </a:cubicBezTo>
                    <a:cubicBezTo>
                      <a:pt x="2077367" y="1370017"/>
                      <a:pt x="2087306" y="1370017"/>
                      <a:pt x="2104892" y="1370781"/>
                    </a:cubicBezTo>
                    <a:cubicBezTo>
                      <a:pt x="2122477" y="1371546"/>
                      <a:pt x="2130888" y="1356254"/>
                      <a:pt x="2140063" y="1350138"/>
                    </a:cubicBezTo>
                    <a:cubicBezTo>
                      <a:pt x="2149238" y="1344021"/>
                      <a:pt x="2145415" y="1341727"/>
                      <a:pt x="2137769" y="1340198"/>
                    </a:cubicBezTo>
                    <a:cubicBezTo>
                      <a:pt x="2130123" y="1338669"/>
                      <a:pt x="2122477" y="1334081"/>
                      <a:pt x="2130888" y="1333317"/>
                    </a:cubicBezTo>
                    <a:cubicBezTo>
                      <a:pt x="2138534" y="1332552"/>
                      <a:pt x="2142356" y="1328729"/>
                      <a:pt x="2146179" y="1318790"/>
                    </a:cubicBezTo>
                    <a:cubicBezTo>
                      <a:pt x="2149238" y="1308850"/>
                      <a:pt x="2143121" y="1313438"/>
                      <a:pt x="2133181" y="1299675"/>
                    </a:cubicBezTo>
                    <a:cubicBezTo>
                      <a:pt x="2122477" y="1285913"/>
                      <a:pt x="2117125" y="1304263"/>
                      <a:pt x="2106421" y="1302734"/>
                    </a:cubicBezTo>
                    <a:cubicBezTo>
                      <a:pt x="2095717" y="1301969"/>
                      <a:pt x="2113302" y="1288971"/>
                      <a:pt x="2104892" y="1283619"/>
                    </a:cubicBezTo>
                    <a:cubicBezTo>
                      <a:pt x="2095717" y="1278267"/>
                      <a:pt x="2079661" y="1282090"/>
                      <a:pt x="2065898" y="1292794"/>
                    </a:cubicBezTo>
                    <a:cubicBezTo>
                      <a:pt x="2052900" y="1303498"/>
                      <a:pt x="2053665" y="1292029"/>
                      <a:pt x="2042196" y="1302734"/>
                    </a:cubicBezTo>
                    <a:cubicBezTo>
                      <a:pt x="2030728" y="1313438"/>
                      <a:pt x="2030728" y="1297382"/>
                      <a:pt x="2036080" y="1292794"/>
                    </a:cubicBezTo>
                    <a:cubicBezTo>
                      <a:pt x="2041432" y="1288206"/>
                      <a:pt x="2045254" y="1293559"/>
                      <a:pt x="2050607" y="1286677"/>
                    </a:cubicBezTo>
                    <a:cubicBezTo>
                      <a:pt x="2055959" y="1280561"/>
                      <a:pt x="2060546" y="1286677"/>
                      <a:pt x="2073544" y="1278267"/>
                    </a:cubicBezTo>
                    <a:cubicBezTo>
                      <a:pt x="2086542" y="1269857"/>
                      <a:pt x="2097246" y="1273679"/>
                      <a:pt x="2101069" y="1268327"/>
                    </a:cubicBezTo>
                    <a:cubicBezTo>
                      <a:pt x="2104892" y="1262211"/>
                      <a:pt x="2094952" y="1254565"/>
                      <a:pt x="2082719" y="1256859"/>
                    </a:cubicBezTo>
                    <a:cubicBezTo>
                      <a:pt x="2070486" y="1259917"/>
                      <a:pt x="2062075" y="1240802"/>
                      <a:pt x="2054430" y="1246154"/>
                    </a:cubicBezTo>
                    <a:cubicBezTo>
                      <a:pt x="2046784" y="1251507"/>
                      <a:pt x="2048313" y="1237744"/>
                      <a:pt x="2039138" y="1243096"/>
                    </a:cubicBezTo>
                    <a:cubicBezTo>
                      <a:pt x="2029963" y="1248448"/>
                      <a:pt x="2025375" y="1241567"/>
                      <a:pt x="2021552" y="1231627"/>
                    </a:cubicBezTo>
                    <a:cubicBezTo>
                      <a:pt x="2017730" y="1221688"/>
                      <a:pt x="1994028" y="1204867"/>
                      <a:pt x="1979500" y="1200280"/>
                    </a:cubicBezTo>
                    <a:cubicBezTo>
                      <a:pt x="1964973" y="1195692"/>
                      <a:pt x="1974149" y="1188811"/>
                      <a:pt x="1982559" y="1194163"/>
                    </a:cubicBezTo>
                    <a:cubicBezTo>
                      <a:pt x="1990205" y="1199515"/>
                      <a:pt x="1999380" y="1188811"/>
                      <a:pt x="2002438" y="1183459"/>
                    </a:cubicBezTo>
                    <a:cubicBezTo>
                      <a:pt x="2005496" y="1178107"/>
                      <a:pt x="1997086" y="1173519"/>
                      <a:pt x="1992498" y="1172755"/>
                    </a:cubicBezTo>
                    <a:cubicBezTo>
                      <a:pt x="1987911" y="1171990"/>
                      <a:pt x="1987911" y="1165109"/>
                      <a:pt x="1989440" y="1159757"/>
                    </a:cubicBezTo>
                    <a:cubicBezTo>
                      <a:pt x="1990205" y="1154405"/>
                      <a:pt x="1974149" y="1147524"/>
                      <a:pt x="1973384" y="1142171"/>
                    </a:cubicBezTo>
                    <a:cubicBezTo>
                      <a:pt x="1972619" y="1136819"/>
                      <a:pt x="1963444" y="1132997"/>
                      <a:pt x="1964209" y="1128409"/>
                    </a:cubicBezTo>
                    <a:cubicBezTo>
                      <a:pt x="1964973" y="1123821"/>
                      <a:pt x="1955034" y="1116940"/>
                      <a:pt x="1955034" y="1110059"/>
                    </a:cubicBezTo>
                    <a:cubicBezTo>
                      <a:pt x="1955034" y="1103942"/>
                      <a:pt x="1938213" y="1090945"/>
                      <a:pt x="1938213" y="1083299"/>
                    </a:cubicBezTo>
                    <a:cubicBezTo>
                      <a:pt x="1937449" y="1075653"/>
                      <a:pt x="1929038" y="1070301"/>
                      <a:pt x="1925215" y="1061126"/>
                    </a:cubicBezTo>
                    <a:cubicBezTo>
                      <a:pt x="1922157" y="1051951"/>
                      <a:pt x="1917570" y="1056538"/>
                      <a:pt x="1914511" y="1069536"/>
                    </a:cubicBezTo>
                    <a:cubicBezTo>
                      <a:pt x="1911453" y="1082534"/>
                      <a:pt x="1899219" y="1081770"/>
                      <a:pt x="1903042" y="1086357"/>
                    </a:cubicBezTo>
                    <a:cubicBezTo>
                      <a:pt x="1909924" y="1095532"/>
                      <a:pt x="1904572" y="1095532"/>
                      <a:pt x="1899984" y="1100884"/>
                    </a:cubicBezTo>
                    <a:cubicBezTo>
                      <a:pt x="1894632" y="1106236"/>
                      <a:pt x="1903042" y="1114647"/>
                      <a:pt x="1894632" y="1114647"/>
                    </a:cubicBezTo>
                    <a:cubicBezTo>
                      <a:pt x="1886222" y="1114647"/>
                      <a:pt x="1890045" y="1131467"/>
                      <a:pt x="1885457" y="1123821"/>
                    </a:cubicBezTo>
                    <a:cubicBezTo>
                      <a:pt x="1880870" y="1116176"/>
                      <a:pt x="1870165" y="1118469"/>
                      <a:pt x="1870165" y="1126115"/>
                    </a:cubicBezTo>
                    <a:cubicBezTo>
                      <a:pt x="1870165" y="1133761"/>
                      <a:pt x="1852580" y="1140642"/>
                      <a:pt x="1844934" y="1139878"/>
                    </a:cubicBezTo>
                    <a:cubicBezTo>
                      <a:pt x="1838053" y="1139113"/>
                      <a:pt x="1838053" y="1124586"/>
                      <a:pt x="1831936" y="1129174"/>
                    </a:cubicBezTo>
                    <a:cubicBezTo>
                      <a:pt x="1825820" y="1133761"/>
                      <a:pt x="1826584" y="1116940"/>
                      <a:pt x="1817409" y="1117705"/>
                    </a:cubicBezTo>
                    <a:cubicBezTo>
                      <a:pt x="1808234" y="1118469"/>
                      <a:pt x="1801353" y="1116940"/>
                      <a:pt x="1804411" y="1109294"/>
                    </a:cubicBezTo>
                    <a:cubicBezTo>
                      <a:pt x="1807470" y="1100884"/>
                      <a:pt x="1788355" y="1097826"/>
                      <a:pt x="1794472" y="1092474"/>
                    </a:cubicBezTo>
                    <a:cubicBezTo>
                      <a:pt x="1800589" y="1087886"/>
                      <a:pt x="1792943" y="1078711"/>
                      <a:pt x="1791414" y="1064949"/>
                    </a:cubicBezTo>
                    <a:cubicBezTo>
                      <a:pt x="1790649" y="1051186"/>
                      <a:pt x="1799824" y="1049657"/>
                      <a:pt x="1799824" y="1044305"/>
                    </a:cubicBezTo>
                    <a:cubicBezTo>
                      <a:pt x="1799824" y="1038953"/>
                      <a:pt x="1792943" y="1038953"/>
                      <a:pt x="1786826" y="1043540"/>
                    </a:cubicBezTo>
                    <a:cubicBezTo>
                      <a:pt x="1779945" y="1048128"/>
                      <a:pt x="1779945" y="1037424"/>
                      <a:pt x="1773064" y="1038188"/>
                    </a:cubicBezTo>
                    <a:cubicBezTo>
                      <a:pt x="1766182" y="1038953"/>
                      <a:pt x="1744010" y="1037424"/>
                      <a:pt x="1743245" y="1028249"/>
                    </a:cubicBezTo>
                    <a:cubicBezTo>
                      <a:pt x="1742480" y="1018309"/>
                      <a:pt x="1734835" y="1023661"/>
                      <a:pt x="1731776" y="1014486"/>
                    </a:cubicBezTo>
                    <a:cubicBezTo>
                      <a:pt x="1728718" y="1005311"/>
                      <a:pt x="1719543" y="1012193"/>
                      <a:pt x="1719543" y="1006076"/>
                    </a:cubicBezTo>
                    <a:cubicBezTo>
                      <a:pt x="1719543" y="999959"/>
                      <a:pt x="1715720" y="996901"/>
                      <a:pt x="1708839" y="996136"/>
                    </a:cubicBezTo>
                    <a:cubicBezTo>
                      <a:pt x="1701958" y="995372"/>
                      <a:pt x="1699664" y="988491"/>
                      <a:pt x="1691254" y="987726"/>
                    </a:cubicBezTo>
                    <a:cubicBezTo>
                      <a:pt x="1682078" y="986961"/>
                      <a:pt x="1671374" y="993843"/>
                      <a:pt x="1666022" y="996136"/>
                    </a:cubicBezTo>
                    <a:cubicBezTo>
                      <a:pt x="1660670" y="998430"/>
                      <a:pt x="1648437" y="988491"/>
                      <a:pt x="1643085" y="992314"/>
                    </a:cubicBezTo>
                    <a:cubicBezTo>
                      <a:pt x="1637733" y="996136"/>
                      <a:pt x="1636968" y="989255"/>
                      <a:pt x="1623206" y="986197"/>
                    </a:cubicBezTo>
                    <a:cubicBezTo>
                      <a:pt x="1609443" y="982374"/>
                      <a:pt x="1591093" y="981609"/>
                      <a:pt x="1590329" y="986197"/>
                    </a:cubicBezTo>
                    <a:cubicBezTo>
                      <a:pt x="1589564" y="990784"/>
                      <a:pt x="1578095" y="992314"/>
                      <a:pt x="1579625" y="1003782"/>
                    </a:cubicBezTo>
                    <a:cubicBezTo>
                      <a:pt x="1581154" y="1015251"/>
                      <a:pt x="1592623" y="1012957"/>
                      <a:pt x="1595681" y="1020603"/>
                    </a:cubicBezTo>
                    <a:cubicBezTo>
                      <a:pt x="1598739" y="1028249"/>
                      <a:pt x="1590329" y="1025191"/>
                      <a:pt x="1589564" y="1032072"/>
                    </a:cubicBezTo>
                    <a:cubicBezTo>
                      <a:pt x="1588800" y="1038953"/>
                      <a:pt x="1581918" y="1038188"/>
                      <a:pt x="1581918" y="1043540"/>
                    </a:cubicBezTo>
                    <a:cubicBezTo>
                      <a:pt x="1581918" y="1048128"/>
                      <a:pt x="1587270" y="1047363"/>
                      <a:pt x="1589564" y="1057303"/>
                    </a:cubicBezTo>
                    <a:cubicBezTo>
                      <a:pt x="1592623" y="1067243"/>
                      <a:pt x="1597975" y="1066478"/>
                      <a:pt x="1599504" y="1079476"/>
                    </a:cubicBezTo>
                    <a:cubicBezTo>
                      <a:pt x="1601033" y="1092474"/>
                      <a:pt x="1594916" y="1089415"/>
                      <a:pt x="1589564" y="1090945"/>
                    </a:cubicBezTo>
                    <a:cubicBezTo>
                      <a:pt x="1584212" y="1092474"/>
                      <a:pt x="1590329" y="1099355"/>
                      <a:pt x="1582683" y="1107765"/>
                    </a:cubicBezTo>
                    <a:cubicBezTo>
                      <a:pt x="1575037" y="1116176"/>
                      <a:pt x="1568156" y="1125351"/>
                      <a:pt x="1574272" y="1130703"/>
                    </a:cubicBezTo>
                    <a:cubicBezTo>
                      <a:pt x="1580389" y="1136055"/>
                      <a:pt x="1603327" y="1145230"/>
                      <a:pt x="1611737" y="1159757"/>
                    </a:cubicBezTo>
                    <a:cubicBezTo>
                      <a:pt x="1620912" y="1174284"/>
                      <a:pt x="1620147" y="1197221"/>
                      <a:pt x="1617089" y="1213278"/>
                    </a:cubicBezTo>
                    <a:cubicBezTo>
                      <a:pt x="1614031" y="1229334"/>
                      <a:pt x="1595681" y="1233157"/>
                      <a:pt x="1581918" y="1246919"/>
                    </a:cubicBezTo>
                    <a:cubicBezTo>
                      <a:pt x="1568156" y="1260682"/>
                      <a:pt x="1553629" y="1258388"/>
                      <a:pt x="1546748" y="1259152"/>
                    </a:cubicBezTo>
                    <a:cubicBezTo>
                      <a:pt x="1539866" y="1259917"/>
                      <a:pt x="1543689" y="1272915"/>
                      <a:pt x="1553629" y="1282854"/>
                    </a:cubicBezTo>
                    <a:cubicBezTo>
                      <a:pt x="1562804" y="1292794"/>
                      <a:pt x="1555158" y="1296617"/>
                      <a:pt x="1560510" y="1307321"/>
                    </a:cubicBezTo>
                    <a:cubicBezTo>
                      <a:pt x="1565862" y="1318025"/>
                      <a:pt x="1560510" y="1326435"/>
                      <a:pt x="1567391" y="1336375"/>
                    </a:cubicBezTo>
                    <a:cubicBezTo>
                      <a:pt x="1574272" y="1346315"/>
                      <a:pt x="1570450" y="1350138"/>
                      <a:pt x="1562039" y="1357019"/>
                    </a:cubicBezTo>
                    <a:cubicBezTo>
                      <a:pt x="1553629" y="1363900"/>
                      <a:pt x="1565098" y="1360077"/>
                      <a:pt x="1565862" y="1369252"/>
                    </a:cubicBezTo>
                    <a:cubicBezTo>
                      <a:pt x="1566627" y="1378427"/>
                      <a:pt x="1562039" y="1373075"/>
                      <a:pt x="1555158" y="1368487"/>
                    </a:cubicBezTo>
                    <a:cubicBezTo>
                      <a:pt x="1548277" y="1363900"/>
                      <a:pt x="1541396" y="1377663"/>
                      <a:pt x="1541396" y="1383779"/>
                    </a:cubicBezTo>
                    <a:cubicBezTo>
                      <a:pt x="1541396" y="1389896"/>
                      <a:pt x="1524575" y="1375369"/>
                      <a:pt x="1519987" y="1376133"/>
                    </a:cubicBezTo>
                    <a:cubicBezTo>
                      <a:pt x="1516165" y="1376898"/>
                      <a:pt x="1520752" y="1366958"/>
                      <a:pt x="1510812" y="1359313"/>
                    </a:cubicBezTo>
                    <a:cubicBezTo>
                      <a:pt x="1500873" y="1351667"/>
                      <a:pt x="1493227" y="1350138"/>
                      <a:pt x="1493227" y="1342492"/>
                    </a:cubicBezTo>
                    <a:cubicBezTo>
                      <a:pt x="1493227" y="1334846"/>
                      <a:pt x="1476406" y="1329494"/>
                      <a:pt x="1476406" y="1321083"/>
                    </a:cubicBezTo>
                    <a:cubicBezTo>
                      <a:pt x="1476406" y="1312673"/>
                      <a:pt x="1478700" y="1290500"/>
                      <a:pt x="1474877" y="1283619"/>
                    </a:cubicBezTo>
                    <a:cubicBezTo>
                      <a:pt x="1471054" y="1277502"/>
                      <a:pt x="1474113" y="1269857"/>
                      <a:pt x="1477935" y="1264504"/>
                    </a:cubicBezTo>
                    <a:cubicBezTo>
                      <a:pt x="1480994" y="1258388"/>
                      <a:pt x="1474113" y="1249213"/>
                      <a:pt x="1464173" y="1249213"/>
                    </a:cubicBezTo>
                    <a:cubicBezTo>
                      <a:pt x="1454233" y="1249213"/>
                      <a:pt x="1440471" y="1246154"/>
                      <a:pt x="1426708" y="1246919"/>
                    </a:cubicBezTo>
                    <a:cubicBezTo>
                      <a:pt x="1412946" y="1247684"/>
                      <a:pt x="1405300" y="1246154"/>
                      <a:pt x="1400713" y="1242332"/>
                    </a:cubicBezTo>
                    <a:cubicBezTo>
                      <a:pt x="1396125" y="1238509"/>
                      <a:pt x="1383892" y="1230863"/>
                      <a:pt x="1366307" y="1226275"/>
                    </a:cubicBezTo>
                    <a:cubicBezTo>
                      <a:pt x="1349486" y="1221688"/>
                      <a:pt x="1341075" y="1213278"/>
                      <a:pt x="1339546" y="1208690"/>
                    </a:cubicBezTo>
                    <a:cubicBezTo>
                      <a:pt x="1338017" y="1204103"/>
                      <a:pt x="1320432" y="1200280"/>
                      <a:pt x="1316609" y="1194928"/>
                    </a:cubicBezTo>
                    <a:cubicBezTo>
                      <a:pt x="1312786" y="1190340"/>
                      <a:pt x="1295965" y="1187282"/>
                      <a:pt x="1289848" y="1188811"/>
                    </a:cubicBezTo>
                    <a:cubicBezTo>
                      <a:pt x="1282967" y="1189576"/>
                      <a:pt x="1266911" y="1175049"/>
                      <a:pt x="1256971" y="1175813"/>
                    </a:cubicBezTo>
                    <a:cubicBezTo>
                      <a:pt x="1247032" y="1176578"/>
                      <a:pt x="1224094" y="1185753"/>
                      <a:pt x="1219507" y="1186517"/>
                    </a:cubicBezTo>
                    <a:cubicBezTo>
                      <a:pt x="1215684" y="1187282"/>
                      <a:pt x="1220272" y="1178107"/>
                      <a:pt x="1222565" y="1175049"/>
                    </a:cubicBezTo>
                    <a:cubicBezTo>
                      <a:pt x="1225624" y="1171226"/>
                      <a:pt x="1214155" y="1155169"/>
                      <a:pt x="1211861" y="1144465"/>
                    </a:cubicBezTo>
                    <a:cubicBezTo>
                      <a:pt x="1208803" y="1133761"/>
                      <a:pt x="1204980" y="1121528"/>
                      <a:pt x="1193511" y="1123821"/>
                    </a:cubicBezTo>
                    <a:cubicBezTo>
                      <a:pt x="1182042" y="1125351"/>
                      <a:pt x="1169045" y="1119234"/>
                      <a:pt x="1165986" y="1117705"/>
                    </a:cubicBezTo>
                    <a:cubicBezTo>
                      <a:pt x="1162928" y="1115411"/>
                      <a:pt x="1162163" y="1084828"/>
                      <a:pt x="1165222" y="1071830"/>
                    </a:cubicBezTo>
                    <a:cubicBezTo>
                      <a:pt x="1168280" y="1058832"/>
                      <a:pt x="1182042" y="1039718"/>
                      <a:pt x="1182042" y="1031307"/>
                    </a:cubicBezTo>
                    <a:cubicBezTo>
                      <a:pt x="1182042" y="1022897"/>
                      <a:pt x="1191218" y="1019838"/>
                      <a:pt x="1199628" y="1017545"/>
                    </a:cubicBezTo>
                    <a:cubicBezTo>
                      <a:pt x="1208038" y="1015251"/>
                      <a:pt x="1201157" y="999959"/>
                      <a:pt x="1209567" y="998430"/>
                    </a:cubicBezTo>
                    <a:cubicBezTo>
                      <a:pt x="1217978" y="997666"/>
                      <a:pt x="1218742" y="993843"/>
                      <a:pt x="1220272" y="987726"/>
                    </a:cubicBezTo>
                    <a:cubicBezTo>
                      <a:pt x="1221801" y="981609"/>
                      <a:pt x="1231740" y="985432"/>
                      <a:pt x="1226388" y="980080"/>
                    </a:cubicBezTo>
                    <a:cubicBezTo>
                      <a:pt x="1221036" y="974728"/>
                      <a:pt x="1225624" y="973199"/>
                      <a:pt x="1237857" y="973199"/>
                    </a:cubicBezTo>
                    <a:cubicBezTo>
                      <a:pt x="1250855" y="973199"/>
                      <a:pt x="1269205" y="968612"/>
                      <a:pt x="1266911" y="956378"/>
                    </a:cubicBezTo>
                    <a:cubicBezTo>
                      <a:pt x="1263853" y="944145"/>
                      <a:pt x="1230976" y="953320"/>
                      <a:pt x="1230976" y="942616"/>
                    </a:cubicBezTo>
                    <a:cubicBezTo>
                      <a:pt x="1230976" y="932676"/>
                      <a:pt x="1188924" y="931912"/>
                      <a:pt x="1191982" y="925795"/>
                    </a:cubicBezTo>
                    <a:cubicBezTo>
                      <a:pt x="1195040" y="919678"/>
                      <a:pt x="1234034" y="930382"/>
                      <a:pt x="1248561" y="935735"/>
                    </a:cubicBezTo>
                    <a:cubicBezTo>
                      <a:pt x="1263088" y="941087"/>
                      <a:pt x="1266911" y="940322"/>
                      <a:pt x="1278380" y="940322"/>
                    </a:cubicBezTo>
                    <a:cubicBezTo>
                      <a:pt x="1289848" y="939557"/>
                      <a:pt x="1282203" y="925030"/>
                      <a:pt x="1284496" y="919678"/>
                    </a:cubicBezTo>
                    <a:cubicBezTo>
                      <a:pt x="1286790" y="913562"/>
                      <a:pt x="1308963" y="928853"/>
                      <a:pt x="1321961" y="925795"/>
                    </a:cubicBezTo>
                    <a:cubicBezTo>
                      <a:pt x="1334959" y="922737"/>
                      <a:pt x="1347192" y="897505"/>
                      <a:pt x="1357132" y="890624"/>
                    </a:cubicBezTo>
                    <a:cubicBezTo>
                      <a:pt x="1367836" y="883743"/>
                      <a:pt x="1357896" y="876862"/>
                      <a:pt x="1338017" y="879156"/>
                    </a:cubicBezTo>
                    <a:cubicBezTo>
                      <a:pt x="1317373" y="880685"/>
                      <a:pt x="1305905" y="873039"/>
                      <a:pt x="1295200" y="865393"/>
                    </a:cubicBezTo>
                    <a:cubicBezTo>
                      <a:pt x="1284496" y="856983"/>
                      <a:pt x="1285261" y="850866"/>
                      <a:pt x="1296730" y="851631"/>
                    </a:cubicBezTo>
                    <a:cubicBezTo>
                      <a:pt x="1308198" y="852395"/>
                      <a:pt x="1335723" y="874568"/>
                      <a:pt x="1346427" y="875333"/>
                    </a:cubicBezTo>
                    <a:cubicBezTo>
                      <a:pt x="1357132" y="876097"/>
                      <a:pt x="1375481" y="855454"/>
                      <a:pt x="1383892" y="849337"/>
                    </a:cubicBezTo>
                    <a:cubicBezTo>
                      <a:pt x="1393067" y="843220"/>
                      <a:pt x="1375481" y="840162"/>
                      <a:pt x="1369365" y="835574"/>
                    </a:cubicBezTo>
                    <a:cubicBezTo>
                      <a:pt x="1363248" y="830987"/>
                      <a:pt x="1380069" y="827164"/>
                      <a:pt x="1388479" y="827164"/>
                    </a:cubicBezTo>
                    <a:cubicBezTo>
                      <a:pt x="1397654" y="827164"/>
                      <a:pt x="1401477" y="834810"/>
                      <a:pt x="1404536" y="838633"/>
                    </a:cubicBezTo>
                    <a:cubicBezTo>
                      <a:pt x="1407594" y="842456"/>
                      <a:pt x="1423650" y="836339"/>
                      <a:pt x="1431296" y="836339"/>
                    </a:cubicBezTo>
                    <a:cubicBezTo>
                      <a:pt x="1438942" y="836339"/>
                      <a:pt x="1430531" y="824106"/>
                      <a:pt x="1417533" y="818754"/>
                    </a:cubicBezTo>
                    <a:cubicBezTo>
                      <a:pt x="1404536" y="814166"/>
                      <a:pt x="1418298" y="804991"/>
                      <a:pt x="1422121" y="812637"/>
                    </a:cubicBezTo>
                    <a:cubicBezTo>
                      <a:pt x="1425944" y="820283"/>
                      <a:pt x="1435119" y="818754"/>
                      <a:pt x="1438942" y="827164"/>
                    </a:cubicBezTo>
                    <a:cubicBezTo>
                      <a:pt x="1445058" y="839397"/>
                      <a:pt x="1449646" y="831751"/>
                      <a:pt x="1460350" y="827929"/>
                    </a:cubicBezTo>
                    <a:cubicBezTo>
                      <a:pt x="1471054" y="824106"/>
                      <a:pt x="1477171" y="817989"/>
                      <a:pt x="1483287" y="811108"/>
                    </a:cubicBezTo>
                    <a:cubicBezTo>
                      <a:pt x="1489404" y="804991"/>
                      <a:pt x="1490169" y="811872"/>
                      <a:pt x="1497814" y="801933"/>
                    </a:cubicBezTo>
                    <a:cubicBezTo>
                      <a:pt x="1504696" y="791993"/>
                      <a:pt x="1494756" y="782054"/>
                      <a:pt x="1485581" y="775937"/>
                    </a:cubicBezTo>
                    <a:cubicBezTo>
                      <a:pt x="1476406" y="769820"/>
                      <a:pt x="1486346" y="762939"/>
                      <a:pt x="1477171" y="758352"/>
                    </a:cubicBezTo>
                    <a:cubicBezTo>
                      <a:pt x="1467996" y="753764"/>
                      <a:pt x="1466467" y="746118"/>
                      <a:pt x="1477935" y="748412"/>
                    </a:cubicBezTo>
                    <a:cubicBezTo>
                      <a:pt x="1488640" y="750706"/>
                      <a:pt x="1497814" y="747648"/>
                      <a:pt x="1503167" y="740002"/>
                    </a:cubicBezTo>
                    <a:cubicBezTo>
                      <a:pt x="1508519" y="732356"/>
                      <a:pt x="1486346" y="730827"/>
                      <a:pt x="1496285" y="725475"/>
                    </a:cubicBezTo>
                    <a:cubicBezTo>
                      <a:pt x="1506225" y="720123"/>
                      <a:pt x="1497814" y="714771"/>
                      <a:pt x="1487875" y="714771"/>
                    </a:cubicBezTo>
                    <a:cubicBezTo>
                      <a:pt x="1477935" y="714771"/>
                      <a:pt x="1469525" y="710183"/>
                      <a:pt x="1468760" y="701773"/>
                    </a:cubicBezTo>
                    <a:cubicBezTo>
                      <a:pt x="1467996" y="693362"/>
                      <a:pt x="1451175" y="698714"/>
                      <a:pt x="1440471" y="694127"/>
                    </a:cubicBezTo>
                    <a:cubicBezTo>
                      <a:pt x="1429767" y="689539"/>
                      <a:pt x="1406829" y="690304"/>
                      <a:pt x="1401477" y="691069"/>
                    </a:cubicBezTo>
                    <a:cubicBezTo>
                      <a:pt x="1396125" y="691833"/>
                      <a:pt x="1395361" y="714006"/>
                      <a:pt x="1403771" y="714006"/>
                    </a:cubicBezTo>
                    <a:cubicBezTo>
                      <a:pt x="1412181" y="714771"/>
                      <a:pt x="1419063" y="723181"/>
                      <a:pt x="1411417" y="725475"/>
                    </a:cubicBezTo>
                    <a:cubicBezTo>
                      <a:pt x="1404536" y="728533"/>
                      <a:pt x="1412181" y="736943"/>
                      <a:pt x="1406829" y="736179"/>
                    </a:cubicBezTo>
                    <a:cubicBezTo>
                      <a:pt x="1401477" y="735414"/>
                      <a:pt x="1392302" y="733121"/>
                      <a:pt x="1390773" y="746883"/>
                    </a:cubicBezTo>
                    <a:cubicBezTo>
                      <a:pt x="1389244" y="760645"/>
                      <a:pt x="1387715" y="765997"/>
                      <a:pt x="1378540" y="771350"/>
                    </a:cubicBezTo>
                    <a:cubicBezTo>
                      <a:pt x="1369365" y="775937"/>
                      <a:pt x="1376246" y="756058"/>
                      <a:pt x="1367836" y="756058"/>
                    </a:cubicBezTo>
                    <a:cubicBezTo>
                      <a:pt x="1358661" y="756823"/>
                      <a:pt x="1357896" y="773643"/>
                      <a:pt x="1364777" y="775172"/>
                    </a:cubicBezTo>
                    <a:cubicBezTo>
                      <a:pt x="1371659" y="776702"/>
                      <a:pt x="1372423" y="782054"/>
                      <a:pt x="1373952" y="790464"/>
                    </a:cubicBezTo>
                    <a:cubicBezTo>
                      <a:pt x="1375481" y="798874"/>
                      <a:pt x="1361719" y="792758"/>
                      <a:pt x="1356367" y="801933"/>
                    </a:cubicBezTo>
                    <a:cubicBezTo>
                      <a:pt x="1351015" y="811872"/>
                      <a:pt x="1350250" y="797345"/>
                      <a:pt x="1342605" y="791229"/>
                    </a:cubicBezTo>
                    <a:cubicBezTo>
                      <a:pt x="1334959" y="785112"/>
                      <a:pt x="1325784" y="773643"/>
                      <a:pt x="1325784" y="765997"/>
                    </a:cubicBezTo>
                    <a:cubicBezTo>
                      <a:pt x="1326548" y="759116"/>
                      <a:pt x="1330371" y="756058"/>
                      <a:pt x="1336488" y="755293"/>
                    </a:cubicBezTo>
                    <a:cubicBezTo>
                      <a:pt x="1342605" y="754529"/>
                      <a:pt x="1336488" y="749177"/>
                      <a:pt x="1335723" y="739237"/>
                    </a:cubicBezTo>
                    <a:cubicBezTo>
                      <a:pt x="1334959" y="729298"/>
                      <a:pt x="1328078" y="733121"/>
                      <a:pt x="1318902" y="722416"/>
                    </a:cubicBezTo>
                    <a:cubicBezTo>
                      <a:pt x="1309728" y="712477"/>
                      <a:pt x="1300553" y="712477"/>
                      <a:pt x="1295965" y="717064"/>
                    </a:cubicBezTo>
                    <a:cubicBezTo>
                      <a:pt x="1290613" y="721652"/>
                      <a:pt x="1294436" y="730827"/>
                      <a:pt x="1286790" y="734650"/>
                    </a:cubicBezTo>
                    <a:cubicBezTo>
                      <a:pt x="1279144" y="737708"/>
                      <a:pt x="1282203" y="753000"/>
                      <a:pt x="1276086" y="753764"/>
                    </a:cubicBezTo>
                    <a:cubicBezTo>
                      <a:pt x="1269205" y="754529"/>
                      <a:pt x="1273028" y="727768"/>
                      <a:pt x="1267676" y="724710"/>
                    </a:cubicBezTo>
                    <a:cubicBezTo>
                      <a:pt x="1262324" y="721652"/>
                      <a:pt x="1262324" y="715535"/>
                      <a:pt x="1270734" y="714771"/>
                    </a:cubicBezTo>
                    <a:cubicBezTo>
                      <a:pt x="1279144" y="714006"/>
                      <a:pt x="1283732" y="704831"/>
                      <a:pt x="1276850" y="704831"/>
                    </a:cubicBezTo>
                    <a:cubicBezTo>
                      <a:pt x="1269969" y="704831"/>
                      <a:pt x="1256971" y="697185"/>
                      <a:pt x="1251619" y="694891"/>
                    </a:cubicBezTo>
                    <a:cubicBezTo>
                      <a:pt x="1246267" y="692598"/>
                      <a:pt x="1238621" y="704066"/>
                      <a:pt x="1232505" y="699479"/>
                    </a:cubicBezTo>
                    <a:cubicBezTo>
                      <a:pt x="1227153" y="694891"/>
                      <a:pt x="1233270" y="684187"/>
                      <a:pt x="1233270" y="678835"/>
                    </a:cubicBezTo>
                    <a:cubicBezTo>
                      <a:pt x="1234034" y="672719"/>
                      <a:pt x="1242444" y="681894"/>
                      <a:pt x="1247797" y="674248"/>
                    </a:cubicBezTo>
                    <a:cubicBezTo>
                      <a:pt x="1253148" y="666602"/>
                      <a:pt x="1232505" y="666602"/>
                      <a:pt x="1232505" y="658956"/>
                    </a:cubicBezTo>
                    <a:cubicBezTo>
                      <a:pt x="1232505" y="650546"/>
                      <a:pt x="1215684" y="649017"/>
                      <a:pt x="1210332" y="645958"/>
                    </a:cubicBezTo>
                    <a:cubicBezTo>
                      <a:pt x="1204980" y="642900"/>
                      <a:pt x="1214155" y="629902"/>
                      <a:pt x="1211096" y="624550"/>
                    </a:cubicBezTo>
                    <a:cubicBezTo>
                      <a:pt x="1208038" y="619198"/>
                      <a:pt x="1188159" y="601613"/>
                      <a:pt x="1178984" y="603142"/>
                    </a:cubicBezTo>
                    <a:cubicBezTo>
                      <a:pt x="1169809" y="604671"/>
                      <a:pt x="1168280" y="591673"/>
                      <a:pt x="1172867" y="592438"/>
                    </a:cubicBezTo>
                    <a:cubicBezTo>
                      <a:pt x="1178220" y="593202"/>
                      <a:pt x="1182042" y="589379"/>
                      <a:pt x="1191218" y="579440"/>
                    </a:cubicBezTo>
                    <a:cubicBezTo>
                      <a:pt x="1200392" y="569500"/>
                      <a:pt x="1201922" y="565677"/>
                      <a:pt x="1195040" y="564148"/>
                    </a:cubicBezTo>
                    <a:cubicBezTo>
                      <a:pt x="1188159" y="561854"/>
                      <a:pt x="1185101" y="555738"/>
                      <a:pt x="1196569" y="555738"/>
                    </a:cubicBezTo>
                    <a:cubicBezTo>
                      <a:pt x="1208038" y="556502"/>
                      <a:pt x="1228682" y="564148"/>
                      <a:pt x="1235563" y="558796"/>
                    </a:cubicBezTo>
                    <a:cubicBezTo>
                      <a:pt x="1242444" y="553444"/>
                      <a:pt x="1263088" y="522096"/>
                      <a:pt x="1271499" y="510627"/>
                    </a:cubicBezTo>
                    <a:cubicBezTo>
                      <a:pt x="1279909" y="499159"/>
                      <a:pt x="1265382" y="498394"/>
                      <a:pt x="1245503" y="499923"/>
                    </a:cubicBezTo>
                    <a:cubicBezTo>
                      <a:pt x="1225624" y="501452"/>
                      <a:pt x="1221036" y="492277"/>
                      <a:pt x="1204215" y="491513"/>
                    </a:cubicBezTo>
                    <a:cubicBezTo>
                      <a:pt x="1187395" y="490748"/>
                      <a:pt x="1156811" y="494571"/>
                      <a:pt x="1152224" y="499923"/>
                    </a:cubicBezTo>
                    <a:cubicBezTo>
                      <a:pt x="1147636" y="504511"/>
                      <a:pt x="1160634" y="509098"/>
                      <a:pt x="1159105" y="514450"/>
                    </a:cubicBezTo>
                    <a:cubicBezTo>
                      <a:pt x="1157576" y="519802"/>
                      <a:pt x="1147636" y="510627"/>
                      <a:pt x="1143049" y="512921"/>
                    </a:cubicBezTo>
                    <a:cubicBezTo>
                      <a:pt x="1138461" y="515215"/>
                      <a:pt x="1144578" y="522096"/>
                      <a:pt x="1143049" y="541211"/>
                    </a:cubicBezTo>
                    <a:cubicBezTo>
                      <a:pt x="1141520" y="560325"/>
                      <a:pt x="1146872" y="561090"/>
                      <a:pt x="1152224" y="567971"/>
                    </a:cubicBezTo>
                    <a:cubicBezTo>
                      <a:pt x="1157576" y="574852"/>
                      <a:pt x="1156811" y="584027"/>
                      <a:pt x="1156811" y="596260"/>
                    </a:cubicBezTo>
                    <a:cubicBezTo>
                      <a:pt x="1156811" y="607729"/>
                      <a:pt x="1145343" y="607729"/>
                      <a:pt x="1141520" y="610023"/>
                    </a:cubicBezTo>
                    <a:cubicBezTo>
                      <a:pt x="1137697" y="613081"/>
                      <a:pt x="1151459" y="616904"/>
                      <a:pt x="1149166" y="624550"/>
                    </a:cubicBezTo>
                    <a:cubicBezTo>
                      <a:pt x="1146872" y="632196"/>
                      <a:pt x="1135403" y="619962"/>
                      <a:pt x="1128522" y="622256"/>
                    </a:cubicBezTo>
                    <a:cubicBezTo>
                      <a:pt x="1121641" y="624550"/>
                      <a:pt x="1116288" y="642900"/>
                      <a:pt x="1123170" y="648252"/>
                    </a:cubicBezTo>
                    <a:cubicBezTo>
                      <a:pt x="1130051" y="654369"/>
                      <a:pt x="1133109" y="652839"/>
                      <a:pt x="1127757" y="659721"/>
                    </a:cubicBezTo>
                    <a:cubicBezTo>
                      <a:pt x="1122405" y="666602"/>
                      <a:pt x="1116288" y="677306"/>
                      <a:pt x="1129286" y="687246"/>
                    </a:cubicBezTo>
                    <a:cubicBezTo>
                      <a:pt x="1142284" y="697185"/>
                      <a:pt x="1166751" y="696421"/>
                      <a:pt x="1179749" y="704831"/>
                    </a:cubicBezTo>
                    <a:cubicBezTo>
                      <a:pt x="1192747" y="713241"/>
                      <a:pt x="1174397" y="707889"/>
                      <a:pt x="1178984" y="717064"/>
                    </a:cubicBezTo>
                    <a:cubicBezTo>
                      <a:pt x="1184336" y="726239"/>
                      <a:pt x="1170574" y="729298"/>
                      <a:pt x="1171338" y="736179"/>
                    </a:cubicBezTo>
                    <a:cubicBezTo>
                      <a:pt x="1172103" y="743060"/>
                      <a:pt x="1176690" y="739237"/>
                      <a:pt x="1183572" y="727768"/>
                    </a:cubicBezTo>
                    <a:cubicBezTo>
                      <a:pt x="1190453" y="716300"/>
                      <a:pt x="1195040" y="730827"/>
                      <a:pt x="1194276" y="741531"/>
                    </a:cubicBezTo>
                    <a:cubicBezTo>
                      <a:pt x="1193511" y="751470"/>
                      <a:pt x="1184336" y="746118"/>
                      <a:pt x="1177455" y="756058"/>
                    </a:cubicBezTo>
                    <a:cubicBezTo>
                      <a:pt x="1170574" y="765997"/>
                      <a:pt x="1163693" y="767527"/>
                      <a:pt x="1152988" y="765997"/>
                    </a:cubicBezTo>
                    <a:cubicBezTo>
                      <a:pt x="1142284" y="763704"/>
                      <a:pt x="1148401" y="780525"/>
                      <a:pt x="1152988" y="789699"/>
                    </a:cubicBezTo>
                    <a:cubicBezTo>
                      <a:pt x="1157576" y="798874"/>
                      <a:pt x="1152224" y="801933"/>
                      <a:pt x="1139991" y="798874"/>
                    </a:cubicBezTo>
                    <a:cubicBezTo>
                      <a:pt x="1127757" y="795816"/>
                      <a:pt x="1120876" y="788170"/>
                      <a:pt x="1126993" y="778995"/>
                    </a:cubicBezTo>
                    <a:cubicBezTo>
                      <a:pt x="1133109" y="769820"/>
                      <a:pt x="1137697" y="759116"/>
                      <a:pt x="1130051" y="759881"/>
                    </a:cubicBezTo>
                    <a:cubicBezTo>
                      <a:pt x="1123170" y="760645"/>
                      <a:pt x="1106349" y="759116"/>
                      <a:pt x="1100997" y="751470"/>
                    </a:cubicBezTo>
                    <a:cubicBezTo>
                      <a:pt x="1095645" y="743825"/>
                      <a:pt x="1104055" y="746883"/>
                      <a:pt x="1119347" y="748412"/>
                    </a:cubicBezTo>
                    <a:cubicBezTo>
                      <a:pt x="1134638" y="749941"/>
                      <a:pt x="1121641" y="738473"/>
                      <a:pt x="1132345" y="738473"/>
                    </a:cubicBezTo>
                    <a:cubicBezTo>
                      <a:pt x="1143049" y="738473"/>
                      <a:pt x="1151459" y="744589"/>
                      <a:pt x="1161399" y="736179"/>
                    </a:cubicBezTo>
                    <a:cubicBezTo>
                      <a:pt x="1170574" y="727768"/>
                      <a:pt x="1155282" y="712477"/>
                      <a:pt x="1147636" y="715535"/>
                    </a:cubicBezTo>
                    <a:cubicBezTo>
                      <a:pt x="1139991" y="718593"/>
                      <a:pt x="1127757" y="721652"/>
                      <a:pt x="1127757" y="714006"/>
                    </a:cubicBezTo>
                    <a:cubicBezTo>
                      <a:pt x="1127757" y="706360"/>
                      <a:pt x="1140755" y="711712"/>
                      <a:pt x="1148401" y="710183"/>
                    </a:cubicBezTo>
                    <a:cubicBezTo>
                      <a:pt x="1155282" y="708654"/>
                      <a:pt x="1144578" y="698714"/>
                      <a:pt x="1133109" y="701773"/>
                    </a:cubicBezTo>
                    <a:cubicBezTo>
                      <a:pt x="1122405" y="704831"/>
                      <a:pt x="1113995" y="704831"/>
                      <a:pt x="1105584" y="695656"/>
                    </a:cubicBezTo>
                    <a:cubicBezTo>
                      <a:pt x="1096409" y="686481"/>
                      <a:pt x="1080353" y="681129"/>
                      <a:pt x="1076530" y="701773"/>
                    </a:cubicBezTo>
                    <a:cubicBezTo>
                      <a:pt x="1072707" y="722416"/>
                      <a:pt x="1057416" y="711712"/>
                      <a:pt x="1051299" y="718593"/>
                    </a:cubicBezTo>
                    <a:cubicBezTo>
                      <a:pt x="1045182" y="725475"/>
                      <a:pt x="1058180" y="730062"/>
                      <a:pt x="1073472" y="730827"/>
                    </a:cubicBezTo>
                    <a:cubicBezTo>
                      <a:pt x="1088763" y="731591"/>
                      <a:pt x="1099468" y="744589"/>
                      <a:pt x="1092586" y="744589"/>
                    </a:cubicBezTo>
                    <a:cubicBezTo>
                      <a:pt x="1085705" y="744589"/>
                      <a:pt x="1088763" y="754529"/>
                      <a:pt x="1081118" y="750706"/>
                    </a:cubicBezTo>
                    <a:cubicBezTo>
                      <a:pt x="1073472" y="746883"/>
                      <a:pt x="1065826" y="750706"/>
                      <a:pt x="1071178" y="756823"/>
                    </a:cubicBezTo>
                    <a:cubicBezTo>
                      <a:pt x="1076530" y="762939"/>
                      <a:pt x="1068885" y="765997"/>
                      <a:pt x="1069649" y="772114"/>
                    </a:cubicBezTo>
                    <a:cubicBezTo>
                      <a:pt x="1070414" y="778231"/>
                      <a:pt x="1058180" y="772879"/>
                      <a:pt x="1046712" y="771350"/>
                    </a:cubicBezTo>
                    <a:cubicBezTo>
                      <a:pt x="1035243" y="770585"/>
                      <a:pt x="1013835" y="774408"/>
                      <a:pt x="997778" y="777466"/>
                    </a:cubicBezTo>
                    <a:cubicBezTo>
                      <a:pt x="982487" y="780525"/>
                      <a:pt x="964901" y="775172"/>
                      <a:pt x="958785" y="768291"/>
                    </a:cubicBezTo>
                    <a:cubicBezTo>
                      <a:pt x="951903" y="761410"/>
                      <a:pt x="943493" y="762175"/>
                      <a:pt x="932024" y="762175"/>
                    </a:cubicBezTo>
                    <a:cubicBezTo>
                      <a:pt x="921320" y="762175"/>
                      <a:pt x="924379" y="752235"/>
                      <a:pt x="909852" y="751470"/>
                    </a:cubicBezTo>
                    <a:cubicBezTo>
                      <a:pt x="895325" y="750706"/>
                      <a:pt x="899147" y="739237"/>
                      <a:pt x="896854" y="732356"/>
                    </a:cubicBezTo>
                    <a:cubicBezTo>
                      <a:pt x="895325" y="725475"/>
                      <a:pt x="866271" y="727768"/>
                      <a:pt x="855566" y="733885"/>
                    </a:cubicBezTo>
                    <a:cubicBezTo>
                      <a:pt x="844862" y="740002"/>
                      <a:pt x="824219" y="737708"/>
                      <a:pt x="818866" y="749177"/>
                    </a:cubicBezTo>
                    <a:cubicBezTo>
                      <a:pt x="813514" y="760645"/>
                      <a:pt x="824219" y="759116"/>
                      <a:pt x="829571" y="759116"/>
                    </a:cubicBezTo>
                    <a:cubicBezTo>
                      <a:pt x="837981" y="759116"/>
                      <a:pt x="837216" y="749177"/>
                      <a:pt x="852508" y="751470"/>
                    </a:cubicBezTo>
                    <a:cubicBezTo>
                      <a:pt x="867800" y="753764"/>
                      <a:pt x="879268" y="736179"/>
                      <a:pt x="885385" y="742295"/>
                    </a:cubicBezTo>
                    <a:cubicBezTo>
                      <a:pt x="892266" y="748412"/>
                      <a:pt x="858625" y="761410"/>
                      <a:pt x="844098" y="762939"/>
                    </a:cubicBezTo>
                    <a:cubicBezTo>
                      <a:pt x="829571" y="765233"/>
                      <a:pt x="833393" y="776702"/>
                      <a:pt x="847156" y="796581"/>
                    </a:cubicBezTo>
                    <a:cubicBezTo>
                      <a:pt x="860918" y="816460"/>
                      <a:pt x="841039" y="804991"/>
                      <a:pt x="841039" y="814931"/>
                    </a:cubicBezTo>
                    <a:cubicBezTo>
                      <a:pt x="841039" y="824870"/>
                      <a:pt x="815044" y="811872"/>
                      <a:pt x="825748" y="808814"/>
                    </a:cubicBezTo>
                    <a:cubicBezTo>
                      <a:pt x="836452" y="805756"/>
                      <a:pt x="831100" y="795052"/>
                      <a:pt x="822689" y="788935"/>
                    </a:cubicBezTo>
                    <a:cubicBezTo>
                      <a:pt x="814279" y="782818"/>
                      <a:pt x="808927" y="788935"/>
                      <a:pt x="809691" y="782054"/>
                    </a:cubicBezTo>
                    <a:cubicBezTo>
                      <a:pt x="810456" y="775172"/>
                      <a:pt x="800517" y="782818"/>
                      <a:pt x="792871" y="776702"/>
                    </a:cubicBezTo>
                    <a:cubicBezTo>
                      <a:pt x="785225" y="770585"/>
                      <a:pt x="781402" y="765997"/>
                      <a:pt x="770698" y="771350"/>
                    </a:cubicBezTo>
                    <a:cubicBezTo>
                      <a:pt x="759994" y="776702"/>
                      <a:pt x="747760" y="775172"/>
                      <a:pt x="724823" y="778995"/>
                    </a:cubicBezTo>
                    <a:cubicBezTo>
                      <a:pt x="701886" y="782818"/>
                      <a:pt x="659069" y="782054"/>
                      <a:pt x="651423" y="774408"/>
                    </a:cubicBezTo>
                    <a:cubicBezTo>
                      <a:pt x="643777" y="766762"/>
                      <a:pt x="671302" y="753764"/>
                      <a:pt x="679713" y="755293"/>
                    </a:cubicBezTo>
                    <a:cubicBezTo>
                      <a:pt x="688123" y="757587"/>
                      <a:pt x="682771" y="746883"/>
                      <a:pt x="670538" y="736943"/>
                    </a:cubicBezTo>
                    <a:cubicBezTo>
                      <a:pt x="657540" y="727004"/>
                      <a:pt x="629250" y="721652"/>
                      <a:pt x="630015" y="727004"/>
                    </a:cubicBezTo>
                    <a:cubicBezTo>
                      <a:pt x="630779" y="733121"/>
                      <a:pt x="613959" y="727768"/>
                      <a:pt x="593315" y="723946"/>
                    </a:cubicBezTo>
                    <a:cubicBezTo>
                      <a:pt x="572671" y="720123"/>
                      <a:pt x="570378" y="713241"/>
                      <a:pt x="556615" y="712477"/>
                    </a:cubicBezTo>
                    <a:cubicBezTo>
                      <a:pt x="543617" y="711712"/>
                      <a:pt x="523738" y="707889"/>
                      <a:pt x="507682" y="696421"/>
                    </a:cubicBezTo>
                    <a:cubicBezTo>
                      <a:pt x="492390" y="684952"/>
                      <a:pt x="455690" y="688010"/>
                      <a:pt x="451103" y="698714"/>
                    </a:cubicBezTo>
                    <a:cubicBezTo>
                      <a:pt x="446515" y="709418"/>
                      <a:pt x="434282" y="708654"/>
                      <a:pt x="422049" y="708654"/>
                    </a:cubicBezTo>
                    <a:cubicBezTo>
                      <a:pt x="409816" y="708654"/>
                      <a:pt x="427401" y="695656"/>
                      <a:pt x="422813" y="693362"/>
                    </a:cubicBezTo>
                    <a:cubicBezTo>
                      <a:pt x="416697" y="690304"/>
                      <a:pt x="423578" y="675777"/>
                      <a:pt x="414403" y="674248"/>
                    </a:cubicBezTo>
                    <a:cubicBezTo>
                      <a:pt x="405228" y="673483"/>
                      <a:pt x="397582" y="709418"/>
                      <a:pt x="380761" y="708654"/>
                    </a:cubicBezTo>
                    <a:cubicBezTo>
                      <a:pt x="363941" y="707889"/>
                      <a:pt x="357059" y="669660"/>
                      <a:pt x="343297" y="660485"/>
                    </a:cubicBezTo>
                    <a:cubicBezTo>
                      <a:pt x="329535" y="650546"/>
                      <a:pt x="316537" y="650546"/>
                      <a:pt x="328005" y="665073"/>
                    </a:cubicBezTo>
                    <a:cubicBezTo>
                      <a:pt x="339474" y="679600"/>
                      <a:pt x="318066" y="669660"/>
                      <a:pt x="318830" y="678835"/>
                    </a:cubicBezTo>
                    <a:cubicBezTo>
                      <a:pt x="319595" y="688775"/>
                      <a:pt x="299716" y="699479"/>
                      <a:pt x="300480" y="694127"/>
                    </a:cubicBezTo>
                    <a:cubicBezTo>
                      <a:pt x="301245" y="688775"/>
                      <a:pt x="289776" y="682658"/>
                      <a:pt x="276014" y="697950"/>
                    </a:cubicBezTo>
                    <a:cubicBezTo>
                      <a:pt x="263016" y="713241"/>
                      <a:pt x="253076" y="710948"/>
                      <a:pt x="252312" y="705596"/>
                    </a:cubicBezTo>
                    <a:cubicBezTo>
                      <a:pt x="251547" y="700243"/>
                      <a:pt x="211789" y="719358"/>
                      <a:pt x="213318" y="726239"/>
                    </a:cubicBezTo>
                    <a:cubicBezTo>
                      <a:pt x="214847" y="732356"/>
                      <a:pt x="207202" y="737708"/>
                      <a:pt x="196497" y="736943"/>
                    </a:cubicBezTo>
                    <a:cubicBezTo>
                      <a:pt x="185793" y="736179"/>
                      <a:pt x="194204" y="727768"/>
                      <a:pt x="202614" y="723181"/>
                    </a:cubicBezTo>
                    <a:cubicBezTo>
                      <a:pt x="211789" y="718593"/>
                      <a:pt x="237785" y="698714"/>
                      <a:pt x="250783" y="696421"/>
                    </a:cubicBezTo>
                    <a:cubicBezTo>
                      <a:pt x="263780" y="694127"/>
                      <a:pt x="289776" y="684187"/>
                      <a:pt x="289776" y="678071"/>
                    </a:cubicBezTo>
                    <a:cubicBezTo>
                      <a:pt x="290541" y="671954"/>
                      <a:pt x="276778" y="677306"/>
                      <a:pt x="268368" y="675012"/>
                    </a:cubicBezTo>
                    <a:cubicBezTo>
                      <a:pt x="259193" y="673483"/>
                      <a:pt x="243901" y="683423"/>
                      <a:pt x="229374" y="689539"/>
                    </a:cubicBezTo>
                    <a:cubicBezTo>
                      <a:pt x="214083" y="695656"/>
                      <a:pt x="197262" y="694127"/>
                      <a:pt x="201849" y="702537"/>
                    </a:cubicBezTo>
                    <a:cubicBezTo>
                      <a:pt x="206437" y="710948"/>
                      <a:pt x="188087" y="701773"/>
                      <a:pt x="184264" y="707125"/>
                    </a:cubicBezTo>
                    <a:cubicBezTo>
                      <a:pt x="180441" y="713241"/>
                      <a:pt x="173560" y="706360"/>
                      <a:pt x="178912" y="703302"/>
                    </a:cubicBezTo>
                    <a:cubicBezTo>
                      <a:pt x="184264" y="700243"/>
                      <a:pt x="165914" y="694127"/>
                      <a:pt x="165914" y="697950"/>
                    </a:cubicBezTo>
                    <a:cubicBezTo>
                      <a:pt x="165914" y="701773"/>
                      <a:pt x="162856" y="706360"/>
                      <a:pt x="149093" y="706360"/>
                    </a:cubicBezTo>
                    <a:cubicBezTo>
                      <a:pt x="136095" y="706360"/>
                      <a:pt x="122333" y="715535"/>
                      <a:pt x="131508" y="721652"/>
                    </a:cubicBezTo>
                    <a:cubicBezTo>
                      <a:pt x="140683" y="727768"/>
                      <a:pt x="146035" y="731591"/>
                      <a:pt x="141448" y="735414"/>
                    </a:cubicBezTo>
                    <a:cubicBezTo>
                      <a:pt x="136860" y="740002"/>
                      <a:pt x="123098" y="723946"/>
                      <a:pt x="103983" y="725475"/>
                    </a:cubicBezTo>
                    <a:cubicBezTo>
                      <a:pt x="84869" y="727004"/>
                      <a:pt x="45875" y="704831"/>
                      <a:pt x="45875" y="699479"/>
                    </a:cubicBezTo>
                    <a:cubicBezTo>
                      <a:pt x="45875" y="694891"/>
                      <a:pt x="18350" y="697950"/>
                      <a:pt x="0" y="695656"/>
                    </a:cubicBezTo>
                    <a:lnTo>
                      <a:pt x="0" y="1067243"/>
                    </a:lnTo>
                    <a:cubicBezTo>
                      <a:pt x="0" y="1067243"/>
                      <a:pt x="9940" y="1074124"/>
                      <a:pt x="12998" y="1069536"/>
                    </a:cubicBezTo>
                    <a:cubicBezTo>
                      <a:pt x="16821" y="1064949"/>
                      <a:pt x="23702" y="1071065"/>
                      <a:pt x="35935" y="1064949"/>
                    </a:cubicBezTo>
                    <a:cubicBezTo>
                      <a:pt x="48169" y="1058832"/>
                      <a:pt x="52756" y="1071065"/>
                      <a:pt x="52756" y="1077182"/>
                    </a:cubicBezTo>
                    <a:cubicBezTo>
                      <a:pt x="52756" y="1083299"/>
                      <a:pt x="70342" y="1092474"/>
                      <a:pt x="77987" y="1101649"/>
                    </a:cubicBezTo>
                    <a:cubicBezTo>
                      <a:pt x="85633" y="1110824"/>
                      <a:pt x="88691" y="1119234"/>
                      <a:pt x="97102" y="1113882"/>
                    </a:cubicBezTo>
                    <a:cubicBezTo>
                      <a:pt x="105512" y="1108530"/>
                      <a:pt x="120039" y="1106236"/>
                      <a:pt x="120039" y="1096297"/>
                    </a:cubicBezTo>
                    <a:cubicBezTo>
                      <a:pt x="120039" y="1087122"/>
                      <a:pt x="153681" y="1085592"/>
                      <a:pt x="153681" y="1097826"/>
                    </a:cubicBezTo>
                    <a:cubicBezTo>
                      <a:pt x="153681" y="1110059"/>
                      <a:pt x="188087" y="1124586"/>
                      <a:pt x="207202" y="1157463"/>
                    </a:cubicBezTo>
                    <a:cubicBezTo>
                      <a:pt x="226316" y="1190340"/>
                      <a:pt x="223258" y="1197986"/>
                      <a:pt x="251547" y="1208690"/>
                    </a:cubicBezTo>
                    <a:cubicBezTo>
                      <a:pt x="279837" y="1219394"/>
                      <a:pt x="279072" y="1225511"/>
                      <a:pt x="275249" y="1234686"/>
                    </a:cubicBezTo>
                    <a:cubicBezTo>
                      <a:pt x="271426" y="1243861"/>
                      <a:pt x="292070" y="1249213"/>
                      <a:pt x="280601" y="1256859"/>
                    </a:cubicBezTo>
                    <a:cubicBezTo>
                      <a:pt x="276014" y="1259917"/>
                      <a:pt x="269897" y="1264504"/>
                      <a:pt x="263780" y="1268327"/>
                    </a:cubicBezTo>
                    <a:cubicBezTo>
                      <a:pt x="264545" y="1272915"/>
                      <a:pt x="268368" y="1275973"/>
                      <a:pt x="274485" y="1280561"/>
                    </a:cubicBezTo>
                    <a:cubicBezTo>
                      <a:pt x="281366" y="1285913"/>
                      <a:pt x="262251" y="1285913"/>
                      <a:pt x="267603" y="1290500"/>
                    </a:cubicBezTo>
                    <a:cubicBezTo>
                      <a:pt x="272956" y="1295088"/>
                      <a:pt x="266839" y="1302734"/>
                      <a:pt x="272191" y="1308850"/>
                    </a:cubicBezTo>
                    <a:cubicBezTo>
                      <a:pt x="277543" y="1314967"/>
                      <a:pt x="287483" y="1312673"/>
                      <a:pt x="293599" y="1308086"/>
                    </a:cubicBezTo>
                    <a:cubicBezTo>
                      <a:pt x="299716" y="1303498"/>
                      <a:pt x="304303" y="1314202"/>
                      <a:pt x="298951" y="1321848"/>
                    </a:cubicBezTo>
                    <a:cubicBezTo>
                      <a:pt x="293599" y="1330258"/>
                      <a:pt x="304303" y="1335611"/>
                      <a:pt x="309655" y="1330258"/>
                    </a:cubicBezTo>
                    <a:cubicBezTo>
                      <a:pt x="315008" y="1324142"/>
                      <a:pt x="324947" y="1340198"/>
                      <a:pt x="330299" y="1342492"/>
                    </a:cubicBezTo>
                    <a:cubicBezTo>
                      <a:pt x="335651" y="1345550"/>
                      <a:pt x="340239" y="1353196"/>
                      <a:pt x="331828" y="1353196"/>
                    </a:cubicBezTo>
                    <a:cubicBezTo>
                      <a:pt x="323418" y="1353196"/>
                      <a:pt x="324947" y="1366958"/>
                      <a:pt x="331064" y="1367723"/>
                    </a:cubicBezTo>
                    <a:cubicBezTo>
                      <a:pt x="337180" y="1368487"/>
                      <a:pt x="336416" y="1376133"/>
                      <a:pt x="336416" y="1380721"/>
                    </a:cubicBezTo>
                    <a:cubicBezTo>
                      <a:pt x="336416" y="1385308"/>
                      <a:pt x="355530" y="1392190"/>
                      <a:pt x="363176" y="1390660"/>
                    </a:cubicBezTo>
                    <a:cubicBezTo>
                      <a:pt x="370057" y="1388367"/>
                      <a:pt x="376939" y="1395248"/>
                      <a:pt x="379997" y="1400600"/>
                    </a:cubicBezTo>
                    <a:cubicBezTo>
                      <a:pt x="383055" y="1406717"/>
                      <a:pt x="396818" y="1410539"/>
                      <a:pt x="401405" y="1406717"/>
                    </a:cubicBezTo>
                    <a:cubicBezTo>
                      <a:pt x="406757" y="1402894"/>
                      <a:pt x="409816" y="1413598"/>
                      <a:pt x="410580" y="1421244"/>
                    </a:cubicBezTo>
                    <a:cubicBezTo>
                      <a:pt x="411345" y="1428889"/>
                      <a:pt x="422813" y="1424302"/>
                      <a:pt x="429695" y="1424302"/>
                    </a:cubicBezTo>
                    <a:cubicBezTo>
                      <a:pt x="436576" y="1423537"/>
                      <a:pt x="440399" y="1432712"/>
                      <a:pt x="444986" y="1431183"/>
                    </a:cubicBezTo>
                    <a:cubicBezTo>
                      <a:pt x="454926" y="1427360"/>
                      <a:pt x="457984" y="1444181"/>
                      <a:pt x="464101" y="1454121"/>
                    </a:cubicBezTo>
                    <a:lnTo>
                      <a:pt x="1152224" y="1450298"/>
                    </a:lnTo>
                    <a:cubicBezTo>
                      <a:pt x="1152224" y="1450298"/>
                      <a:pt x="1152988" y="1433477"/>
                      <a:pt x="1160634" y="1439594"/>
                    </a:cubicBezTo>
                    <a:cubicBezTo>
                      <a:pt x="1169045" y="1445710"/>
                      <a:pt x="1161399" y="1454885"/>
                      <a:pt x="1171338" y="1457944"/>
                    </a:cubicBezTo>
                    <a:cubicBezTo>
                      <a:pt x="1181278" y="1461766"/>
                      <a:pt x="1187395" y="1467119"/>
                      <a:pt x="1192747" y="1464825"/>
                    </a:cubicBezTo>
                    <a:cubicBezTo>
                      <a:pt x="1198099" y="1462531"/>
                      <a:pt x="1206509" y="1455650"/>
                      <a:pt x="1215684" y="1465589"/>
                    </a:cubicBezTo>
                    <a:cubicBezTo>
                      <a:pt x="1224859" y="1475529"/>
                      <a:pt x="1230976" y="1467119"/>
                      <a:pt x="1236328" y="1473235"/>
                    </a:cubicBezTo>
                    <a:cubicBezTo>
                      <a:pt x="1241680" y="1479352"/>
                      <a:pt x="1250855" y="1484704"/>
                      <a:pt x="1257736" y="1477058"/>
                    </a:cubicBezTo>
                    <a:cubicBezTo>
                      <a:pt x="1263088" y="1470941"/>
                      <a:pt x="1283732" y="1478587"/>
                      <a:pt x="1293671" y="1481646"/>
                    </a:cubicBezTo>
                    <a:cubicBezTo>
                      <a:pt x="1305905" y="1472471"/>
                      <a:pt x="1315080" y="1451827"/>
                      <a:pt x="1326548" y="1451827"/>
                    </a:cubicBezTo>
                    <a:cubicBezTo>
                      <a:pt x="1341075" y="1451827"/>
                      <a:pt x="1377775" y="1454885"/>
                      <a:pt x="1380069" y="1473235"/>
                    </a:cubicBezTo>
                    <a:cubicBezTo>
                      <a:pt x="1382363" y="1491585"/>
                      <a:pt x="1404536" y="1474000"/>
                      <a:pt x="1406829" y="1491585"/>
                    </a:cubicBezTo>
                    <a:cubicBezTo>
                      <a:pt x="1408359" y="1506112"/>
                      <a:pt x="1423650" y="1517581"/>
                      <a:pt x="1420592" y="1525227"/>
                    </a:cubicBezTo>
                    <a:cubicBezTo>
                      <a:pt x="1425179" y="1527520"/>
                      <a:pt x="1429767" y="1531343"/>
                      <a:pt x="1435119" y="1535166"/>
                    </a:cubicBezTo>
                    <a:cubicBezTo>
                      <a:pt x="1442000" y="1532872"/>
                      <a:pt x="1461115" y="1535931"/>
                      <a:pt x="1473348" y="1539754"/>
                    </a:cubicBezTo>
                    <a:cubicBezTo>
                      <a:pt x="1488640" y="1545106"/>
                      <a:pt x="1512342" y="1533637"/>
                      <a:pt x="1519987" y="1551222"/>
                    </a:cubicBezTo>
                    <a:cubicBezTo>
                      <a:pt x="1527633" y="1569572"/>
                      <a:pt x="1545983" y="1583335"/>
                      <a:pt x="1529162" y="1584864"/>
                    </a:cubicBezTo>
                    <a:cubicBezTo>
                      <a:pt x="1514635" y="1585629"/>
                      <a:pt x="1496285" y="1566514"/>
                      <a:pt x="1497050" y="1577218"/>
                    </a:cubicBezTo>
                    <a:cubicBezTo>
                      <a:pt x="1497814" y="1587922"/>
                      <a:pt x="1489404" y="1582570"/>
                      <a:pt x="1489404" y="1598626"/>
                    </a:cubicBezTo>
                    <a:cubicBezTo>
                      <a:pt x="1489404" y="1614683"/>
                      <a:pt x="1478700" y="1637620"/>
                      <a:pt x="1471819" y="1636091"/>
                    </a:cubicBezTo>
                    <a:cubicBezTo>
                      <a:pt x="1471819" y="1636091"/>
                      <a:pt x="1471054" y="1636091"/>
                      <a:pt x="1471054" y="1636091"/>
                    </a:cubicBezTo>
                    <a:cubicBezTo>
                      <a:pt x="1470290" y="1642208"/>
                      <a:pt x="1469525" y="1649853"/>
                      <a:pt x="1474877" y="1655205"/>
                    </a:cubicBezTo>
                    <a:cubicBezTo>
                      <a:pt x="1483287" y="1649089"/>
                      <a:pt x="1495521" y="1639149"/>
                      <a:pt x="1505460" y="1639914"/>
                    </a:cubicBezTo>
                    <a:cubicBezTo>
                      <a:pt x="1522281" y="1640678"/>
                      <a:pt x="1526869" y="1650618"/>
                      <a:pt x="1537573" y="1642972"/>
                    </a:cubicBezTo>
                    <a:cubicBezTo>
                      <a:pt x="1548277" y="1635326"/>
                      <a:pt x="1550571" y="1632268"/>
                      <a:pt x="1552864" y="1637620"/>
                    </a:cubicBezTo>
                    <a:cubicBezTo>
                      <a:pt x="1552864" y="1638385"/>
                      <a:pt x="1552864" y="1639149"/>
                      <a:pt x="1552864" y="1639914"/>
                    </a:cubicBezTo>
                    <a:cubicBezTo>
                      <a:pt x="1557452" y="1637620"/>
                      <a:pt x="1559746" y="1635326"/>
                      <a:pt x="1560510" y="1633797"/>
                    </a:cubicBezTo>
                    <a:cubicBezTo>
                      <a:pt x="1560510" y="1630739"/>
                      <a:pt x="1559746" y="1627681"/>
                      <a:pt x="1558981" y="1623858"/>
                    </a:cubicBezTo>
                    <a:cubicBezTo>
                      <a:pt x="1547512" y="1625387"/>
                      <a:pt x="1544454" y="1626151"/>
                      <a:pt x="1541396" y="1618506"/>
                    </a:cubicBezTo>
                    <a:cubicBezTo>
                      <a:pt x="1536808" y="1607801"/>
                      <a:pt x="1574272" y="1597097"/>
                      <a:pt x="1592623" y="1599391"/>
                    </a:cubicBezTo>
                    <a:cubicBezTo>
                      <a:pt x="1609443" y="1601685"/>
                      <a:pt x="1620912" y="1590216"/>
                      <a:pt x="1627029" y="1597097"/>
                    </a:cubicBezTo>
                    <a:cubicBezTo>
                      <a:pt x="1637733" y="1587922"/>
                      <a:pt x="1656083" y="1572631"/>
                      <a:pt x="1660670" y="1572631"/>
                    </a:cubicBezTo>
                    <a:cubicBezTo>
                      <a:pt x="1667551" y="1572631"/>
                      <a:pt x="1746303" y="1571866"/>
                      <a:pt x="1746303" y="1571866"/>
                    </a:cubicBezTo>
                    <a:cubicBezTo>
                      <a:pt x="1746303" y="1571866"/>
                      <a:pt x="1773828" y="1555045"/>
                      <a:pt x="1777651" y="1540518"/>
                    </a:cubicBezTo>
                    <a:cubicBezTo>
                      <a:pt x="1781474" y="1525227"/>
                      <a:pt x="1799060" y="1489291"/>
                      <a:pt x="1809764" y="1497702"/>
                    </a:cubicBezTo>
                    <a:cubicBezTo>
                      <a:pt x="1820468" y="1505348"/>
                      <a:pt x="1841876" y="1499996"/>
                      <a:pt x="1842641" y="1506877"/>
                    </a:cubicBezTo>
                    <a:cubicBezTo>
                      <a:pt x="1843405" y="1513758"/>
                      <a:pt x="1834995" y="1538225"/>
                      <a:pt x="1864049" y="1574160"/>
                    </a:cubicBezTo>
                    <a:cubicBezTo>
                      <a:pt x="1873988" y="1568043"/>
                      <a:pt x="1884692" y="1563456"/>
                      <a:pt x="1890045" y="1563456"/>
                    </a:cubicBezTo>
                    <a:cubicBezTo>
                      <a:pt x="1899984" y="1564220"/>
                      <a:pt x="1915276" y="1551222"/>
                      <a:pt x="1919099" y="1542812"/>
                    </a:cubicBezTo>
                    <a:cubicBezTo>
                      <a:pt x="1923686" y="1534402"/>
                      <a:pt x="1929803" y="1550458"/>
                      <a:pt x="1920628" y="1552752"/>
                    </a:cubicBezTo>
                    <a:cubicBezTo>
                      <a:pt x="1911453" y="1555810"/>
                      <a:pt x="1927509" y="1561927"/>
                      <a:pt x="1943565" y="1561162"/>
                    </a:cubicBezTo>
                    <a:cubicBezTo>
                      <a:pt x="1958857" y="1560397"/>
                      <a:pt x="1936684" y="1566514"/>
                      <a:pt x="1924451" y="1565749"/>
                    </a:cubicBezTo>
                    <a:cubicBezTo>
                      <a:pt x="1912982" y="1564985"/>
                      <a:pt x="1907630" y="1566514"/>
                      <a:pt x="1892338" y="1581806"/>
                    </a:cubicBezTo>
                    <a:cubicBezTo>
                      <a:pt x="1877047" y="1597097"/>
                      <a:pt x="1880870" y="1600920"/>
                      <a:pt x="1889280" y="1608566"/>
                    </a:cubicBezTo>
                    <a:cubicBezTo>
                      <a:pt x="1898455" y="1616212"/>
                      <a:pt x="1909924" y="1613153"/>
                      <a:pt x="1922157" y="1602449"/>
                    </a:cubicBezTo>
                    <a:cubicBezTo>
                      <a:pt x="1934390" y="1592510"/>
                      <a:pt x="1933626" y="1581806"/>
                      <a:pt x="1945859" y="1582570"/>
                    </a:cubicBezTo>
                    <a:cubicBezTo>
                      <a:pt x="1958092" y="1583335"/>
                      <a:pt x="1989440" y="1571866"/>
                      <a:pt x="2003203" y="1567279"/>
                    </a:cubicBezTo>
                    <a:cubicBezTo>
                      <a:pt x="2016965" y="1562691"/>
                      <a:pt x="2008555" y="1561162"/>
                      <a:pt x="2008555" y="1555045"/>
                    </a:cubicBezTo>
                    <a:cubicBezTo>
                      <a:pt x="2008555" y="1548929"/>
                      <a:pt x="2033021" y="1548929"/>
                      <a:pt x="2041432" y="1543577"/>
                    </a:cubicBezTo>
                    <a:cubicBezTo>
                      <a:pt x="2046019" y="1541283"/>
                      <a:pt x="2036080" y="1536695"/>
                      <a:pt x="2027669" y="1537460"/>
                    </a:cubicBezTo>
                    <a:moveTo>
                      <a:pt x="203379" y="1292029"/>
                    </a:moveTo>
                    <a:cubicBezTo>
                      <a:pt x="183499" y="1301969"/>
                      <a:pt x="231668" y="1351667"/>
                      <a:pt x="241608" y="1345550"/>
                    </a:cubicBezTo>
                    <a:cubicBezTo>
                      <a:pt x="248489" y="1340963"/>
                      <a:pt x="230139" y="1321083"/>
                      <a:pt x="230139" y="1308086"/>
                    </a:cubicBezTo>
                    <a:cubicBezTo>
                      <a:pt x="229374" y="1295088"/>
                      <a:pt x="223258" y="1282090"/>
                      <a:pt x="203379" y="1292029"/>
                    </a:cubicBezTo>
                    <a:moveTo>
                      <a:pt x="2205052" y="1490056"/>
                    </a:moveTo>
                    <a:cubicBezTo>
                      <a:pt x="2200465" y="1497702"/>
                      <a:pt x="2194348" y="1483939"/>
                      <a:pt x="2203523" y="1477058"/>
                    </a:cubicBezTo>
                    <a:cubicBezTo>
                      <a:pt x="2213462" y="1470177"/>
                      <a:pt x="2201994" y="1467119"/>
                      <a:pt x="2192819" y="1471706"/>
                    </a:cubicBezTo>
                    <a:cubicBezTo>
                      <a:pt x="2183644" y="1476293"/>
                      <a:pt x="2185937" y="1452591"/>
                      <a:pt x="2194348" y="1448004"/>
                    </a:cubicBezTo>
                    <a:cubicBezTo>
                      <a:pt x="2202758" y="1443416"/>
                      <a:pt x="2174469" y="1435006"/>
                      <a:pt x="2174469" y="1442652"/>
                    </a:cubicBezTo>
                    <a:cubicBezTo>
                      <a:pt x="2174469" y="1450298"/>
                      <a:pt x="2154590" y="1445710"/>
                      <a:pt x="2152296" y="1438064"/>
                    </a:cubicBezTo>
                    <a:cubicBezTo>
                      <a:pt x="2150002" y="1431183"/>
                      <a:pt x="2136240" y="1428889"/>
                      <a:pt x="2141592" y="1423537"/>
                    </a:cubicBezTo>
                    <a:cubicBezTo>
                      <a:pt x="2146944" y="1418185"/>
                      <a:pt x="2124771" y="1415892"/>
                      <a:pt x="2122477" y="1424302"/>
                    </a:cubicBezTo>
                    <a:cubicBezTo>
                      <a:pt x="2120184" y="1432712"/>
                      <a:pt x="2113302" y="1418185"/>
                      <a:pt x="2124771" y="1406717"/>
                    </a:cubicBezTo>
                    <a:cubicBezTo>
                      <a:pt x="2135475" y="1395248"/>
                      <a:pt x="2132417" y="1385308"/>
                      <a:pt x="2142356" y="1379192"/>
                    </a:cubicBezTo>
                    <a:cubicBezTo>
                      <a:pt x="2153061" y="1373840"/>
                      <a:pt x="2141592" y="1366958"/>
                      <a:pt x="2130888" y="1371546"/>
                    </a:cubicBezTo>
                    <a:cubicBezTo>
                      <a:pt x="2120184" y="1376133"/>
                      <a:pt x="2090365" y="1415127"/>
                      <a:pt x="2090365" y="1425831"/>
                    </a:cubicBezTo>
                    <a:cubicBezTo>
                      <a:pt x="2090365" y="1436535"/>
                      <a:pt x="2089600" y="1449533"/>
                      <a:pt x="2079661" y="1448768"/>
                    </a:cubicBezTo>
                    <a:cubicBezTo>
                      <a:pt x="2068957" y="1448004"/>
                      <a:pt x="2057488" y="1457179"/>
                      <a:pt x="2065898" y="1463296"/>
                    </a:cubicBezTo>
                    <a:cubicBezTo>
                      <a:pt x="2074309" y="1469412"/>
                      <a:pt x="2044490" y="1485468"/>
                      <a:pt x="2058252" y="1492350"/>
                    </a:cubicBezTo>
                    <a:cubicBezTo>
                      <a:pt x="2068192" y="1497702"/>
                      <a:pt x="2083484" y="1490056"/>
                      <a:pt x="2096482" y="1491585"/>
                    </a:cubicBezTo>
                    <a:cubicBezTo>
                      <a:pt x="2109479" y="1493114"/>
                      <a:pt x="2120948" y="1493879"/>
                      <a:pt x="2131652" y="1485468"/>
                    </a:cubicBezTo>
                    <a:cubicBezTo>
                      <a:pt x="2142356" y="1477823"/>
                      <a:pt x="2142356" y="1492350"/>
                      <a:pt x="2154590" y="1491585"/>
                    </a:cubicBezTo>
                    <a:cubicBezTo>
                      <a:pt x="2166059" y="1490056"/>
                      <a:pt x="2147708" y="1500760"/>
                      <a:pt x="2148473" y="1509170"/>
                    </a:cubicBezTo>
                    <a:cubicBezTo>
                      <a:pt x="2149238" y="1516816"/>
                      <a:pt x="2160706" y="1504583"/>
                      <a:pt x="2169881" y="1500760"/>
                    </a:cubicBezTo>
                    <a:cubicBezTo>
                      <a:pt x="2179056" y="1496173"/>
                      <a:pt x="2189760" y="1500760"/>
                      <a:pt x="2185173" y="1507641"/>
                    </a:cubicBezTo>
                    <a:cubicBezTo>
                      <a:pt x="2180586" y="1514523"/>
                      <a:pt x="2209639" y="1522168"/>
                      <a:pt x="2216521" y="1510700"/>
                    </a:cubicBezTo>
                    <a:cubicBezTo>
                      <a:pt x="2222637" y="1499996"/>
                      <a:pt x="2208875" y="1481646"/>
                      <a:pt x="2205052" y="1490056"/>
                    </a:cubicBezTo>
                    <a:moveTo>
                      <a:pt x="1923686" y="1425831"/>
                    </a:moveTo>
                    <a:cubicBezTo>
                      <a:pt x="1925980" y="1434241"/>
                      <a:pt x="1990205" y="1460237"/>
                      <a:pt x="1992498" y="1448768"/>
                    </a:cubicBezTo>
                    <a:cubicBezTo>
                      <a:pt x="1994792" y="1436535"/>
                      <a:pt x="1922157" y="1418185"/>
                      <a:pt x="1923686" y="1425831"/>
                    </a:cubicBezTo>
                    <a:moveTo>
                      <a:pt x="1508519" y="509863"/>
                    </a:moveTo>
                    <a:cubicBezTo>
                      <a:pt x="1501637" y="523625"/>
                      <a:pt x="1523046" y="523625"/>
                      <a:pt x="1523810" y="539681"/>
                    </a:cubicBezTo>
                    <a:cubicBezTo>
                      <a:pt x="1524575" y="555738"/>
                      <a:pt x="1545983" y="561090"/>
                      <a:pt x="1561275" y="551150"/>
                    </a:cubicBezTo>
                    <a:cubicBezTo>
                      <a:pt x="1576566" y="541211"/>
                      <a:pt x="1620912" y="554208"/>
                      <a:pt x="1620912" y="541211"/>
                    </a:cubicBezTo>
                    <a:cubicBezTo>
                      <a:pt x="1620912" y="529742"/>
                      <a:pt x="1574272" y="507569"/>
                      <a:pt x="1557452" y="511392"/>
                    </a:cubicBezTo>
                    <a:cubicBezTo>
                      <a:pt x="1542160" y="515979"/>
                      <a:pt x="1515400" y="496100"/>
                      <a:pt x="1508519" y="509863"/>
                    </a:cubicBezTo>
                    <a:moveTo>
                      <a:pt x="1646908" y="789699"/>
                    </a:moveTo>
                    <a:cubicBezTo>
                      <a:pt x="1659906" y="787406"/>
                      <a:pt x="1657612" y="767527"/>
                      <a:pt x="1649966" y="757587"/>
                    </a:cubicBezTo>
                    <a:cubicBezTo>
                      <a:pt x="1644614" y="749941"/>
                      <a:pt x="1630087" y="749177"/>
                      <a:pt x="1617854" y="749941"/>
                    </a:cubicBezTo>
                    <a:cubicBezTo>
                      <a:pt x="1605620" y="750706"/>
                      <a:pt x="1584977" y="769056"/>
                      <a:pt x="1595681" y="787406"/>
                    </a:cubicBezTo>
                    <a:cubicBezTo>
                      <a:pt x="1607150" y="805756"/>
                      <a:pt x="1633910" y="791993"/>
                      <a:pt x="1646908" y="789699"/>
                    </a:cubicBezTo>
                    <a:moveTo>
                      <a:pt x="1880870" y="841691"/>
                    </a:moveTo>
                    <a:cubicBezTo>
                      <a:pt x="1893868" y="842456"/>
                      <a:pt x="1896161" y="859276"/>
                      <a:pt x="1917570" y="876097"/>
                    </a:cubicBezTo>
                    <a:cubicBezTo>
                      <a:pt x="1938978" y="893683"/>
                      <a:pt x="1940507" y="881449"/>
                      <a:pt x="1944330" y="869981"/>
                    </a:cubicBezTo>
                    <a:cubicBezTo>
                      <a:pt x="1947388" y="858512"/>
                      <a:pt x="1971090" y="867687"/>
                      <a:pt x="1969561" y="856218"/>
                    </a:cubicBezTo>
                    <a:cubicBezTo>
                      <a:pt x="1968796" y="844749"/>
                      <a:pt x="1988676" y="830222"/>
                      <a:pt x="2001674" y="824870"/>
                    </a:cubicBezTo>
                    <a:cubicBezTo>
                      <a:pt x="2014671" y="819518"/>
                      <a:pt x="1990969" y="806520"/>
                      <a:pt x="1972619" y="807285"/>
                    </a:cubicBezTo>
                    <a:cubicBezTo>
                      <a:pt x="1955034" y="808049"/>
                      <a:pt x="1951211" y="796581"/>
                      <a:pt x="1951211" y="788935"/>
                    </a:cubicBezTo>
                    <a:cubicBezTo>
                      <a:pt x="1951211" y="781289"/>
                      <a:pt x="1918334" y="762939"/>
                      <a:pt x="1906865" y="765997"/>
                    </a:cubicBezTo>
                    <a:cubicBezTo>
                      <a:pt x="1896161" y="769056"/>
                      <a:pt x="1877047" y="752235"/>
                      <a:pt x="1862520" y="750706"/>
                    </a:cubicBezTo>
                    <a:cubicBezTo>
                      <a:pt x="1847993" y="749941"/>
                      <a:pt x="1827349" y="739237"/>
                      <a:pt x="1829643" y="723946"/>
                    </a:cubicBezTo>
                    <a:cubicBezTo>
                      <a:pt x="1831936" y="708654"/>
                      <a:pt x="1858697" y="728533"/>
                      <a:pt x="1864049" y="716300"/>
                    </a:cubicBezTo>
                    <a:cubicBezTo>
                      <a:pt x="1869401" y="704831"/>
                      <a:pt x="1836524" y="710948"/>
                      <a:pt x="1834995" y="702537"/>
                    </a:cubicBezTo>
                    <a:cubicBezTo>
                      <a:pt x="1834230" y="694127"/>
                      <a:pt x="1842641" y="697185"/>
                      <a:pt x="1849522" y="691833"/>
                    </a:cubicBezTo>
                    <a:cubicBezTo>
                      <a:pt x="1856403" y="686481"/>
                      <a:pt x="1844170" y="675777"/>
                      <a:pt x="1836524" y="671189"/>
                    </a:cubicBezTo>
                    <a:cubicBezTo>
                      <a:pt x="1828878" y="666602"/>
                      <a:pt x="1826584" y="679600"/>
                      <a:pt x="1818938" y="679600"/>
                    </a:cubicBezTo>
                    <a:cubicBezTo>
                      <a:pt x="1811293" y="679600"/>
                      <a:pt x="1818174" y="668131"/>
                      <a:pt x="1823526" y="660485"/>
                    </a:cubicBezTo>
                    <a:cubicBezTo>
                      <a:pt x="1828878" y="652839"/>
                      <a:pt x="1798295" y="644429"/>
                      <a:pt x="1784532" y="649017"/>
                    </a:cubicBezTo>
                    <a:cubicBezTo>
                      <a:pt x="1771535" y="653604"/>
                      <a:pt x="1766947" y="645958"/>
                      <a:pt x="1766947" y="637548"/>
                    </a:cubicBezTo>
                    <a:cubicBezTo>
                      <a:pt x="1766947" y="629137"/>
                      <a:pt x="1744010" y="637548"/>
                      <a:pt x="1734835" y="643664"/>
                    </a:cubicBezTo>
                    <a:cubicBezTo>
                      <a:pt x="1725660" y="649781"/>
                      <a:pt x="1714956" y="637548"/>
                      <a:pt x="1725660" y="636019"/>
                    </a:cubicBezTo>
                    <a:cubicBezTo>
                      <a:pt x="1736364" y="635254"/>
                      <a:pt x="1750126" y="626079"/>
                      <a:pt x="1747068" y="616904"/>
                    </a:cubicBezTo>
                    <a:cubicBezTo>
                      <a:pt x="1744010" y="606965"/>
                      <a:pt x="1714956" y="606200"/>
                      <a:pt x="1709603" y="617669"/>
                    </a:cubicBezTo>
                    <a:cubicBezTo>
                      <a:pt x="1704251" y="629137"/>
                      <a:pt x="1680549" y="604671"/>
                      <a:pt x="1680549" y="594731"/>
                    </a:cubicBezTo>
                    <a:cubicBezTo>
                      <a:pt x="1680549" y="584792"/>
                      <a:pt x="1645379" y="593967"/>
                      <a:pt x="1649202" y="577146"/>
                    </a:cubicBezTo>
                    <a:cubicBezTo>
                      <a:pt x="1653789" y="561090"/>
                      <a:pt x="1607914" y="556502"/>
                      <a:pt x="1595681" y="556502"/>
                    </a:cubicBezTo>
                    <a:cubicBezTo>
                      <a:pt x="1583448" y="556502"/>
                      <a:pt x="1565862" y="566442"/>
                      <a:pt x="1568156" y="577146"/>
                    </a:cubicBezTo>
                    <a:cubicBezTo>
                      <a:pt x="1570450" y="587850"/>
                      <a:pt x="1555158" y="583263"/>
                      <a:pt x="1552864" y="571794"/>
                    </a:cubicBezTo>
                    <a:cubicBezTo>
                      <a:pt x="1550571" y="560325"/>
                      <a:pt x="1520752" y="584792"/>
                      <a:pt x="1511577" y="584792"/>
                    </a:cubicBezTo>
                    <a:cubicBezTo>
                      <a:pt x="1502402" y="584792"/>
                      <a:pt x="1516929" y="553444"/>
                      <a:pt x="1512342" y="544269"/>
                    </a:cubicBezTo>
                    <a:cubicBezTo>
                      <a:pt x="1507754" y="534329"/>
                      <a:pt x="1501637" y="531271"/>
                      <a:pt x="1494756" y="515215"/>
                    </a:cubicBezTo>
                    <a:cubicBezTo>
                      <a:pt x="1487875" y="499159"/>
                      <a:pt x="1454998" y="505275"/>
                      <a:pt x="1445823" y="515215"/>
                    </a:cubicBezTo>
                    <a:cubicBezTo>
                      <a:pt x="1436648" y="525154"/>
                      <a:pt x="1408359" y="520567"/>
                      <a:pt x="1392302" y="535859"/>
                    </a:cubicBezTo>
                    <a:cubicBezTo>
                      <a:pt x="1377011" y="551150"/>
                      <a:pt x="1393067" y="565677"/>
                      <a:pt x="1399948" y="571029"/>
                    </a:cubicBezTo>
                    <a:cubicBezTo>
                      <a:pt x="1406829" y="576381"/>
                      <a:pt x="1377011" y="584792"/>
                      <a:pt x="1386950" y="593967"/>
                    </a:cubicBezTo>
                    <a:cubicBezTo>
                      <a:pt x="1396890" y="602377"/>
                      <a:pt x="1412181" y="598554"/>
                      <a:pt x="1413710" y="612317"/>
                    </a:cubicBezTo>
                    <a:cubicBezTo>
                      <a:pt x="1414475" y="626079"/>
                      <a:pt x="1377011" y="607729"/>
                      <a:pt x="1371659" y="596260"/>
                    </a:cubicBezTo>
                    <a:cubicBezTo>
                      <a:pt x="1366307" y="584792"/>
                      <a:pt x="1373952" y="573323"/>
                      <a:pt x="1366307" y="564913"/>
                    </a:cubicBezTo>
                    <a:cubicBezTo>
                      <a:pt x="1358661" y="556502"/>
                      <a:pt x="1365542" y="545798"/>
                      <a:pt x="1379304" y="530506"/>
                    </a:cubicBezTo>
                    <a:cubicBezTo>
                      <a:pt x="1393832" y="515215"/>
                      <a:pt x="1404536" y="517509"/>
                      <a:pt x="1404536" y="509098"/>
                    </a:cubicBezTo>
                    <a:cubicBezTo>
                      <a:pt x="1404536" y="500688"/>
                      <a:pt x="1342605" y="500688"/>
                      <a:pt x="1305905" y="532800"/>
                    </a:cubicBezTo>
                    <a:cubicBezTo>
                      <a:pt x="1269205" y="564913"/>
                      <a:pt x="1280673" y="607729"/>
                      <a:pt x="1282967" y="616904"/>
                    </a:cubicBezTo>
                    <a:cubicBezTo>
                      <a:pt x="1285261" y="625315"/>
                      <a:pt x="1317373" y="621492"/>
                      <a:pt x="1336488" y="626844"/>
                    </a:cubicBezTo>
                    <a:cubicBezTo>
                      <a:pt x="1355602" y="632196"/>
                      <a:pt x="1345663" y="639842"/>
                      <a:pt x="1331136" y="637548"/>
                    </a:cubicBezTo>
                    <a:cubicBezTo>
                      <a:pt x="1316609" y="635254"/>
                      <a:pt x="1292142" y="631431"/>
                      <a:pt x="1293671" y="640606"/>
                    </a:cubicBezTo>
                    <a:cubicBezTo>
                      <a:pt x="1294436" y="650546"/>
                      <a:pt x="1325019" y="668896"/>
                      <a:pt x="1342605" y="664308"/>
                    </a:cubicBezTo>
                    <a:cubicBezTo>
                      <a:pt x="1360190" y="659721"/>
                      <a:pt x="1360190" y="659721"/>
                      <a:pt x="1367836" y="669660"/>
                    </a:cubicBezTo>
                    <a:cubicBezTo>
                      <a:pt x="1375481" y="679600"/>
                      <a:pt x="1396890" y="675777"/>
                      <a:pt x="1417533" y="677306"/>
                    </a:cubicBezTo>
                    <a:cubicBezTo>
                      <a:pt x="1438942" y="678071"/>
                      <a:pt x="1462644" y="685716"/>
                      <a:pt x="1472583" y="687246"/>
                    </a:cubicBezTo>
                    <a:cubicBezTo>
                      <a:pt x="1482523" y="688010"/>
                      <a:pt x="1494756" y="681894"/>
                      <a:pt x="1497814" y="676541"/>
                    </a:cubicBezTo>
                    <a:cubicBezTo>
                      <a:pt x="1500873" y="671189"/>
                      <a:pt x="1542160" y="684952"/>
                      <a:pt x="1554394" y="684187"/>
                    </a:cubicBezTo>
                    <a:cubicBezTo>
                      <a:pt x="1566627" y="683423"/>
                      <a:pt x="1558981" y="672719"/>
                      <a:pt x="1551335" y="668896"/>
                    </a:cubicBezTo>
                    <a:cubicBezTo>
                      <a:pt x="1543689" y="665837"/>
                      <a:pt x="1546748" y="651310"/>
                      <a:pt x="1556687" y="657427"/>
                    </a:cubicBezTo>
                    <a:cubicBezTo>
                      <a:pt x="1566627" y="662779"/>
                      <a:pt x="1583448" y="665837"/>
                      <a:pt x="1586506" y="675777"/>
                    </a:cubicBezTo>
                    <a:cubicBezTo>
                      <a:pt x="1589564" y="684187"/>
                      <a:pt x="1598739" y="680364"/>
                      <a:pt x="1599504" y="687246"/>
                    </a:cubicBezTo>
                    <a:cubicBezTo>
                      <a:pt x="1600268" y="694891"/>
                      <a:pt x="1636204" y="703302"/>
                      <a:pt x="1636968" y="711712"/>
                    </a:cubicBezTo>
                    <a:cubicBezTo>
                      <a:pt x="1637733" y="720123"/>
                      <a:pt x="1602562" y="724710"/>
                      <a:pt x="1612502" y="732356"/>
                    </a:cubicBezTo>
                    <a:cubicBezTo>
                      <a:pt x="1622441" y="740002"/>
                      <a:pt x="1637733" y="722416"/>
                      <a:pt x="1651495" y="721652"/>
                    </a:cubicBezTo>
                    <a:cubicBezTo>
                      <a:pt x="1664493" y="720887"/>
                      <a:pt x="1664493" y="749941"/>
                      <a:pt x="1674433" y="745354"/>
                    </a:cubicBezTo>
                    <a:cubicBezTo>
                      <a:pt x="1688195" y="739237"/>
                      <a:pt x="1698899" y="750706"/>
                      <a:pt x="1711897" y="769056"/>
                    </a:cubicBezTo>
                    <a:cubicBezTo>
                      <a:pt x="1724895" y="787406"/>
                      <a:pt x="1711133" y="804227"/>
                      <a:pt x="1711897" y="811108"/>
                    </a:cubicBezTo>
                    <a:cubicBezTo>
                      <a:pt x="1712662" y="817224"/>
                      <a:pt x="1738657" y="815695"/>
                      <a:pt x="1753185" y="808049"/>
                    </a:cubicBezTo>
                    <a:cubicBezTo>
                      <a:pt x="1767712" y="800404"/>
                      <a:pt x="1780709" y="816460"/>
                      <a:pt x="1792178" y="826399"/>
                    </a:cubicBezTo>
                    <a:cubicBezTo>
                      <a:pt x="1802882" y="836339"/>
                      <a:pt x="1750891" y="852395"/>
                      <a:pt x="1755478" y="843985"/>
                    </a:cubicBezTo>
                    <a:cubicBezTo>
                      <a:pt x="1760066" y="835574"/>
                      <a:pt x="1724130" y="809579"/>
                      <a:pt x="1692018" y="821047"/>
                    </a:cubicBezTo>
                    <a:cubicBezTo>
                      <a:pt x="1659906" y="832516"/>
                      <a:pt x="1682078" y="850866"/>
                      <a:pt x="1685137" y="861570"/>
                    </a:cubicBezTo>
                    <a:cubicBezTo>
                      <a:pt x="1688195" y="872274"/>
                      <a:pt x="1656083" y="882978"/>
                      <a:pt x="1626264" y="873039"/>
                    </a:cubicBezTo>
                    <a:cubicBezTo>
                      <a:pt x="1596446" y="863099"/>
                      <a:pt x="1604856" y="879156"/>
                      <a:pt x="1593387" y="879156"/>
                    </a:cubicBezTo>
                    <a:cubicBezTo>
                      <a:pt x="1581918" y="879156"/>
                      <a:pt x="1568156" y="897505"/>
                      <a:pt x="1578860" y="908974"/>
                    </a:cubicBezTo>
                    <a:cubicBezTo>
                      <a:pt x="1589564" y="920443"/>
                      <a:pt x="1614031" y="909739"/>
                      <a:pt x="1633910" y="911268"/>
                    </a:cubicBezTo>
                    <a:cubicBezTo>
                      <a:pt x="1653789" y="912032"/>
                      <a:pt x="1656083" y="917385"/>
                      <a:pt x="1658376" y="906680"/>
                    </a:cubicBezTo>
                    <a:cubicBezTo>
                      <a:pt x="1660670" y="895976"/>
                      <a:pt x="1681314" y="901328"/>
                      <a:pt x="1695841" y="904387"/>
                    </a:cubicBezTo>
                    <a:cubicBezTo>
                      <a:pt x="1710368" y="907445"/>
                      <a:pt x="1706545" y="927324"/>
                      <a:pt x="1724895" y="928853"/>
                    </a:cubicBezTo>
                    <a:cubicBezTo>
                      <a:pt x="1742480" y="931147"/>
                      <a:pt x="1727953" y="947968"/>
                      <a:pt x="1739422" y="960201"/>
                    </a:cubicBezTo>
                    <a:cubicBezTo>
                      <a:pt x="1750126" y="971670"/>
                      <a:pt x="1786062" y="965553"/>
                      <a:pt x="1799060" y="978551"/>
                    </a:cubicBezTo>
                    <a:cubicBezTo>
                      <a:pt x="1812057" y="991549"/>
                      <a:pt x="1868636" y="1017545"/>
                      <a:pt x="1876282" y="1007605"/>
                    </a:cubicBezTo>
                    <a:cubicBezTo>
                      <a:pt x="1885457" y="996901"/>
                      <a:pt x="1827349" y="947203"/>
                      <a:pt x="1811293" y="943380"/>
                    </a:cubicBezTo>
                    <a:cubicBezTo>
                      <a:pt x="1794472" y="938793"/>
                      <a:pt x="1828114" y="933441"/>
                      <a:pt x="1848757" y="949497"/>
                    </a:cubicBezTo>
                    <a:cubicBezTo>
                      <a:pt x="1870165" y="965553"/>
                      <a:pt x="1900749" y="973199"/>
                      <a:pt x="1916040" y="954084"/>
                    </a:cubicBezTo>
                    <a:cubicBezTo>
                      <a:pt x="1931332" y="934970"/>
                      <a:pt x="1903042" y="940322"/>
                      <a:pt x="1903042" y="925795"/>
                    </a:cubicBezTo>
                    <a:cubicBezTo>
                      <a:pt x="1903042" y="912032"/>
                      <a:pt x="1893103" y="892153"/>
                      <a:pt x="1877811" y="892153"/>
                    </a:cubicBezTo>
                    <a:cubicBezTo>
                      <a:pt x="1862520" y="892153"/>
                      <a:pt x="1822761" y="862335"/>
                      <a:pt x="1836524" y="855454"/>
                    </a:cubicBezTo>
                    <a:cubicBezTo>
                      <a:pt x="1851051" y="849337"/>
                      <a:pt x="1831936" y="840162"/>
                      <a:pt x="1843405" y="828693"/>
                    </a:cubicBezTo>
                    <a:cubicBezTo>
                      <a:pt x="1856403" y="817989"/>
                      <a:pt x="1867107" y="840162"/>
                      <a:pt x="1880870" y="841691"/>
                    </a:cubicBezTo>
                    <a:moveTo>
                      <a:pt x="1518458" y="936499"/>
                    </a:moveTo>
                    <a:cubicBezTo>
                      <a:pt x="1520752" y="925795"/>
                      <a:pt x="1481758" y="921207"/>
                      <a:pt x="1484052" y="909739"/>
                    </a:cubicBezTo>
                    <a:cubicBezTo>
                      <a:pt x="1486346" y="898270"/>
                      <a:pt x="1447352" y="888330"/>
                      <a:pt x="1435119" y="881449"/>
                    </a:cubicBezTo>
                    <a:cubicBezTo>
                      <a:pt x="1422886" y="875333"/>
                      <a:pt x="1403771" y="871510"/>
                      <a:pt x="1403771" y="858512"/>
                    </a:cubicBezTo>
                    <a:cubicBezTo>
                      <a:pt x="1403771" y="845514"/>
                      <a:pt x="1377011" y="855454"/>
                      <a:pt x="1376246" y="874568"/>
                    </a:cubicBezTo>
                    <a:cubicBezTo>
                      <a:pt x="1375481" y="893683"/>
                      <a:pt x="1364013" y="889860"/>
                      <a:pt x="1369365" y="908210"/>
                    </a:cubicBezTo>
                    <a:cubicBezTo>
                      <a:pt x="1374717" y="926560"/>
                      <a:pt x="1344898" y="931147"/>
                      <a:pt x="1347957" y="940322"/>
                    </a:cubicBezTo>
                    <a:cubicBezTo>
                      <a:pt x="1351015" y="950262"/>
                      <a:pt x="1365542" y="939557"/>
                      <a:pt x="1379304" y="939557"/>
                    </a:cubicBezTo>
                    <a:cubicBezTo>
                      <a:pt x="1392302" y="939557"/>
                      <a:pt x="1375481" y="957907"/>
                      <a:pt x="1392302" y="958672"/>
                    </a:cubicBezTo>
                    <a:cubicBezTo>
                      <a:pt x="1405300" y="959436"/>
                      <a:pt x="1429002" y="944909"/>
                      <a:pt x="1434354" y="935735"/>
                    </a:cubicBezTo>
                    <a:cubicBezTo>
                      <a:pt x="1439706" y="927324"/>
                      <a:pt x="1451175" y="924266"/>
                      <a:pt x="1466467" y="934970"/>
                    </a:cubicBezTo>
                    <a:cubicBezTo>
                      <a:pt x="1483287" y="945674"/>
                      <a:pt x="1516165" y="947203"/>
                      <a:pt x="1518458" y="936499"/>
                    </a:cubicBezTo>
                    <a:moveTo>
                      <a:pt x="1438942" y="995372"/>
                    </a:moveTo>
                    <a:cubicBezTo>
                      <a:pt x="1456527" y="1006076"/>
                      <a:pt x="1483287" y="977022"/>
                      <a:pt x="1480994" y="968612"/>
                    </a:cubicBezTo>
                    <a:cubicBezTo>
                      <a:pt x="1478700" y="960201"/>
                      <a:pt x="1417533" y="982374"/>
                      <a:pt x="1438942" y="995372"/>
                    </a:cubicBezTo>
                    <a:moveTo>
                      <a:pt x="1536043" y="1019074"/>
                    </a:moveTo>
                    <a:cubicBezTo>
                      <a:pt x="1543689" y="1018309"/>
                      <a:pt x="1558981" y="990784"/>
                      <a:pt x="1539102" y="992314"/>
                    </a:cubicBezTo>
                    <a:cubicBezTo>
                      <a:pt x="1519987" y="993078"/>
                      <a:pt x="1524575" y="1020603"/>
                      <a:pt x="1536043" y="1019074"/>
                    </a:cubicBezTo>
                    <a:moveTo>
                      <a:pt x="1256971" y="90872"/>
                    </a:moveTo>
                    <a:cubicBezTo>
                      <a:pt x="1272263" y="80933"/>
                      <a:pt x="1284496" y="87814"/>
                      <a:pt x="1271499" y="93931"/>
                    </a:cubicBezTo>
                    <a:cubicBezTo>
                      <a:pt x="1258501" y="100047"/>
                      <a:pt x="1262324" y="104635"/>
                      <a:pt x="1281438" y="103870"/>
                    </a:cubicBezTo>
                    <a:cubicBezTo>
                      <a:pt x="1300553" y="103106"/>
                      <a:pt x="1273792" y="109222"/>
                      <a:pt x="1273792" y="119926"/>
                    </a:cubicBezTo>
                    <a:cubicBezTo>
                      <a:pt x="1273792" y="130630"/>
                      <a:pt x="1295965" y="124514"/>
                      <a:pt x="1296730" y="135218"/>
                    </a:cubicBezTo>
                    <a:cubicBezTo>
                      <a:pt x="1297494" y="145922"/>
                      <a:pt x="1345663" y="150510"/>
                      <a:pt x="1360190" y="137512"/>
                    </a:cubicBezTo>
                    <a:cubicBezTo>
                      <a:pt x="1374717" y="124514"/>
                      <a:pt x="1369365" y="140570"/>
                      <a:pt x="1367836" y="148980"/>
                    </a:cubicBezTo>
                    <a:cubicBezTo>
                      <a:pt x="1367071" y="157391"/>
                      <a:pt x="1435119" y="165037"/>
                      <a:pt x="1438942" y="154332"/>
                    </a:cubicBezTo>
                    <a:cubicBezTo>
                      <a:pt x="1442000" y="143628"/>
                      <a:pt x="1451940" y="148216"/>
                      <a:pt x="1465702" y="151274"/>
                    </a:cubicBezTo>
                    <a:cubicBezTo>
                      <a:pt x="1478700" y="154332"/>
                      <a:pt x="1544454" y="139805"/>
                      <a:pt x="1545219" y="126808"/>
                    </a:cubicBezTo>
                    <a:cubicBezTo>
                      <a:pt x="1545983" y="113810"/>
                      <a:pt x="1566627" y="132924"/>
                      <a:pt x="1545219" y="147451"/>
                    </a:cubicBezTo>
                    <a:cubicBezTo>
                      <a:pt x="1523810" y="161214"/>
                      <a:pt x="1481758" y="158920"/>
                      <a:pt x="1463408" y="165037"/>
                    </a:cubicBezTo>
                    <a:cubicBezTo>
                      <a:pt x="1444294" y="170389"/>
                      <a:pt x="1475642" y="183387"/>
                      <a:pt x="1494756" y="197149"/>
                    </a:cubicBezTo>
                    <a:cubicBezTo>
                      <a:pt x="1513871" y="210911"/>
                      <a:pt x="1470290" y="203266"/>
                      <a:pt x="1452704" y="185680"/>
                    </a:cubicBezTo>
                    <a:cubicBezTo>
                      <a:pt x="1435119" y="167330"/>
                      <a:pt x="1395361" y="167330"/>
                      <a:pt x="1373952" y="168095"/>
                    </a:cubicBezTo>
                    <a:cubicBezTo>
                      <a:pt x="1352544" y="168860"/>
                      <a:pt x="1359425" y="207089"/>
                      <a:pt x="1374717" y="207089"/>
                    </a:cubicBezTo>
                    <a:cubicBezTo>
                      <a:pt x="1390009" y="207089"/>
                      <a:pt x="1406065" y="212441"/>
                      <a:pt x="1421356" y="236143"/>
                    </a:cubicBezTo>
                    <a:cubicBezTo>
                      <a:pt x="1436648" y="259845"/>
                      <a:pt x="1470290" y="254493"/>
                      <a:pt x="1470290" y="265197"/>
                    </a:cubicBezTo>
                    <a:cubicBezTo>
                      <a:pt x="1470290" y="275901"/>
                      <a:pt x="1427473" y="256786"/>
                      <a:pt x="1403006" y="252199"/>
                    </a:cubicBezTo>
                    <a:cubicBezTo>
                      <a:pt x="1378540" y="247611"/>
                      <a:pt x="1339546" y="262903"/>
                      <a:pt x="1338782" y="280488"/>
                    </a:cubicBezTo>
                    <a:cubicBezTo>
                      <a:pt x="1338017" y="298074"/>
                      <a:pt x="1373952" y="295780"/>
                      <a:pt x="1398419" y="281253"/>
                    </a:cubicBezTo>
                    <a:cubicBezTo>
                      <a:pt x="1422886" y="267491"/>
                      <a:pt x="1405300" y="285840"/>
                      <a:pt x="1393067" y="296545"/>
                    </a:cubicBezTo>
                    <a:cubicBezTo>
                      <a:pt x="1380834" y="307249"/>
                      <a:pt x="1422121" y="315659"/>
                      <a:pt x="1422121" y="328657"/>
                    </a:cubicBezTo>
                    <a:cubicBezTo>
                      <a:pt x="1422121" y="341655"/>
                      <a:pt x="1392302" y="337067"/>
                      <a:pt x="1389244" y="325599"/>
                    </a:cubicBezTo>
                    <a:cubicBezTo>
                      <a:pt x="1386186" y="314130"/>
                      <a:pt x="1374717" y="301897"/>
                      <a:pt x="1346427" y="304190"/>
                    </a:cubicBezTo>
                    <a:cubicBezTo>
                      <a:pt x="1317373" y="306484"/>
                      <a:pt x="1325019" y="325599"/>
                      <a:pt x="1343369" y="327892"/>
                    </a:cubicBezTo>
                    <a:cubicBezTo>
                      <a:pt x="1360954" y="330186"/>
                      <a:pt x="1362484" y="343184"/>
                      <a:pt x="1342605" y="343184"/>
                    </a:cubicBezTo>
                    <a:cubicBezTo>
                      <a:pt x="1322725" y="343184"/>
                      <a:pt x="1277615" y="355417"/>
                      <a:pt x="1291377" y="367651"/>
                    </a:cubicBezTo>
                    <a:cubicBezTo>
                      <a:pt x="1306669" y="381413"/>
                      <a:pt x="1363248" y="367651"/>
                      <a:pt x="1373188" y="376061"/>
                    </a:cubicBezTo>
                    <a:cubicBezTo>
                      <a:pt x="1383127" y="384471"/>
                      <a:pt x="1410652" y="387530"/>
                      <a:pt x="1417533" y="378355"/>
                    </a:cubicBezTo>
                    <a:cubicBezTo>
                      <a:pt x="1424415" y="368415"/>
                      <a:pt x="1446588" y="373003"/>
                      <a:pt x="1468760" y="373003"/>
                    </a:cubicBezTo>
                    <a:cubicBezTo>
                      <a:pt x="1490933" y="373003"/>
                      <a:pt x="1496285" y="376061"/>
                      <a:pt x="1506225" y="384471"/>
                    </a:cubicBezTo>
                    <a:cubicBezTo>
                      <a:pt x="1516165" y="392882"/>
                      <a:pt x="1533750" y="389824"/>
                      <a:pt x="1545983" y="381413"/>
                    </a:cubicBezTo>
                    <a:cubicBezTo>
                      <a:pt x="1558216" y="373003"/>
                      <a:pt x="1558216" y="373003"/>
                      <a:pt x="1573508" y="373003"/>
                    </a:cubicBezTo>
                    <a:cubicBezTo>
                      <a:pt x="1588800" y="373003"/>
                      <a:pt x="1592623" y="363063"/>
                      <a:pt x="1584212" y="351594"/>
                    </a:cubicBezTo>
                    <a:cubicBezTo>
                      <a:pt x="1576566" y="340126"/>
                      <a:pt x="1556687" y="360005"/>
                      <a:pt x="1554394" y="351594"/>
                    </a:cubicBezTo>
                    <a:cubicBezTo>
                      <a:pt x="1551335" y="340890"/>
                      <a:pt x="1532985" y="337832"/>
                      <a:pt x="1502402" y="341655"/>
                    </a:cubicBezTo>
                    <a:cubicBezTo>
                      <a:pt x="1471054" y="346242"/>
                      <a:pt x="1484817" y="322540"/>
                      <a:pt x="1503167" y="327892"/>
                    </a:cubicBezTo>
                    <a:cubicBezTo>
                      <a:pt x="1522281" y="333245"/>
                      <a:pt x="1547512" y="330951"/>
                      <a:pt x="1568156" y="325599"/>
                    </a:cubicBezTo>
                    <a:cubicBezTo>
                      <a:pt x="1589564" y="320247"/>
                      <a:pt x="1572743" y="310307"/>
                      <a:pt x="1572743" y="301897"/>
                    </a:cubicBezTo>
                    <a:cubicBezTo>
                      <a:pt x="1572743" y="293486"/>
                      <a:pt x="1599504" y="298838"/>
                      <a:pt x="1619383" y="298838"/>
                    </a:cubicBezTo>
                    <a:cubicBezTo>
                      <a:pt x="1639262" y="298838"/>
                      <a:pt x="1668316" y="267491"/>
                      <a:pt x="1669081" y="249141"/>
                    </a:cubicBezTo>
                    <a:cubicBezTo>
                      <a:pt x="1669845" y="230791"/>
                      <a:pt x="1624735" y="235378"/>
                      <a:pt x="1602562" y="235378"/>
                    </a:cubicBezTo>
                    <a:cubicBezTo>
                      <a:pt x="1580389" y="235378"/>
                      <a:pt x="1617089" y="219322"/>
                      <a:pt x="1659141" y="221616"/>
                    </a:cubicBezTo>
                    <a:cubicBezTo>
                      <a:pt x="1701193" y="223909"/>
                      <a:pt x="1682078" y="205559"/>
                      <a:pt x="1690489" y="198678"/>
                    </a:cubicBezTo>
                    <a:cubicBezTo>
                      <a:pt x="1698135" y="192562"/>
                      <a:pt x="1718014" y="206324"/>
                      <a:pt x="1739422" y="201737"/>
                    </a:cubicBezTo>
                    <a:cubicBezTo>
                      <a:pt x="1760830" y="197149"/>
                      <a:pt x="1746303" y="180328"/>
                      <a:pt x="1760830" y="180328"/>
                    </a:cubicBezTo>
                    <a:cubicBezTo>
                      <a:pt x="1770770" y="180328"/>
                      <a:pt x="1793707" y="165037"/>
                      <a:pt x="1839582" y="140570"/>
                    </a:cubicBezTo>
                    <a:cubicBezTo>
                      <a:pt x="1884692" y="116103"/>
                      <a:pt x="1920628" y="119926"/>
                      <a:pt x="1922922" y="106164"/>
                    </a:cubicBezTo>
                    <a:cubicBezTo>
                      <a:pt x="1925215" y="92401"/>
                      <a:pt x="1859461" y="106164"/>
                      <a:pt x="1848757" y="101576"/>
                    </a:cubicBezTo>
                    <a:cubicBezTo>
                      <a:pt x="1838053" y="96989"/>
                      <a:pt x="1893868" y="85520"/>
                      <a:pt x="1907630" y="88579"/>
                    </a:cubicBezTo>
                    <a:cubicBezTo>
                      <a:pt x="1920628" y="91637"/>
                      <a:pt x="1938978" y="88579"/>
                      <a:pt x="1984088" y="67170"/>
                    </a:cubicBezTo>
                    <a:cubicBezTo>
                      <a:pt x="2029198" y="45762"/>
                      <a:pt x="2009319" y="40410"/>
                      <a:pt x="1990969" y="43468"/>
                    </a:cubicBezTo>
                    <a:cubicBezTo>
                      <a:pt x="1971855" y="46527"/>
                      <a:pt x="1951211" y="40410"/>
                      <a:pt x="1951976" y="28177"/>
                    </a:cubicBezTo>
                    <a:cubicBezTo>
                      <a:pt x="1952740" y="16708"/>
                      <a:pt x="1924451" y="27412"/>
                      <a:pt x="1922922" y="20531"/>
                    </a:cubicBezTo>
                    <a:cubicBezTo>
                      <a:pt x="1922157" y="14414"/>
                      <a:pt x="1895397" y="17472"/>
                      <a:pt x="1866343" y="28177"/>
                    </a:cubicBezTo>
                    <a:cubicBezTo>
                      <a:pt x="1837289" y="38881"/>
                      <a:pt x="1864049" y="17472"/>
                      <a:pt x="1876282" y="12885"/>
                    </a:cubicBezTo>
                    <a:cubicBezTo>
                      <a:pt x="1888515" y="8297"/>
                      <a:pt x="1802882" y="12885"/>
                      <a:pt x="1789120" y="2945"/>
                    </a:cubicBezTo>
                    <a:cubicBezTo>
                      <a:pt x="1774593" y="-6994"/>
                      <a:pt x="1757772" y="19002"/>
                      <a:pt x="1744774" y="6004"/>
                    </a:cubicBezTo>
                    <a:cubicBezTo>
                      <a:pt x="1731776" y="-6994"/>
                      <a:pt x="1697370" y="3710"/>
                      <a:pt x="1701958" y="13650"/>
                    </a:cubicBezTo>
                    <a:cubicBezTo>
                      <a:pt x="1706545" y="23589"/>
                      <a:pt x="1696605" y="23589"/>
                      <a:pt x="1682843" y="12885"/>
                    </a:cubicBezTo>
                    <a:cubicBezTo>
                      <a:pt x="1669845" y="2181"/>
                      <a:pt x="1643849" y="13650"/>
                      <a:pt x="1620912" y="10591"/>
                    </a:cubicBezTo>
                    <a:cubicBezTo>
                      <a:pt x="1597975" y="7533"/>
                      <a:pt x="1607914" y="28941"/>
                      <a:pt x="1581918" y="18237"/>
                    </a:cubicBezTo>
                    <a:cubicBezTo>
                      <a:pt x="1556687" y="7533"/>
                      <a:pt x="1528398" y="12885"/>
                      <a:pt x="1536808" y="15943"/>
                    </a:cubicBezTo>
                    <a:cubicBezTo>
                      <a:pt x="1544454" y="19002"/>
                      <a:pt x="1534514" y="25883"/>
                      <a:pt x="1523810" y="22060"/>
                    </a:cubicBezTo>
                    <a:cubicBezTo>
                      <a:pt x="1513106" y="19002"/>
                      <a:pt x="1502402" y="22825"/>
                      <a:pt x="1508519" y="33529"/>
                    </a:cubicBezTo>
                    <a:cubicBezTo>
                      <a:pt x="1513871" y="44233"/>
                      <a:pt x="1467231" y="30470"/>
                      <a:pt x="1467231" y="41939"/>
                    </a:cubicBezTo>
                    <a:cubicBezTo>
                      <a:pt x="1467231" y="53408"/>
                      <a:pt x="1450410" y="60289"/>
                      <a:pt x="1437413" y="49585"/>
                    </a:cubicBezTo>
                    <a:cubicBezTo>
                      <a:pt x="1424415" y="38881"/>
                      <a:pt x="1382363" y="35822"/>
                      <a:pt x="1394596" y="44997"/>
                    </a:cubicBezTo>
                    <a:cubicBezTo>
                      <a:pt x="1406829" y="54937"/>
                      <a:pt x="1357132" y="49585"/>
                      <a:pt x="1370129" y="58760"/>
                    </a:cubicBezTo>
                    <a:cubicBezTo>
                      <a:pt x="1383127" y="68699"/>
                      <a:pt x="1353309" y="76345"/>
                      <a:pt x="1353309" y="70229"/>
                    </a:cubicBezTo>
                    <a:cubicBezTo>
                      <a:pt x="1353309" y="64876"/>
                      <a:pt x="1325784" y="54937"/>
                      <a:pt x="1314315" y="64876"/>
                    </a:cubicBezTo>
                    <a:cubicBezTo>
                      <a:pt x="1303611" y="74816"/>
                      <a:pt x="1299788" y="86285"/>
                      <a:pt x="1294436" y="80168"/>
                    </a:cubicBezTo>
                    <a:cubicBezTo>
                      <a:pt x="1289084" y="74051"/>
                      <a:pt x="1264617" y="75581"/>
                      <a:pt x="1240915" y="84756"/>
                    </a:cubicBezTo>
                    <a:cubicBezTo>
                      <a:pt x="1214919" y="93931"/>
                      <a:pt x="1241680" y="100047"/>
                      <a:pt x="1256971" y="90872"/>
                    </a:cubicBezTo>
                    <a:moveTo>
                      <a:pt x="1123170" y="197149"/>
                    </a:moveTo>
                    <a:cubicBezTo>
                      <a:pt x="1139226" y="204795"/>
                      <a:pt x="1130051" y="215499"/>
                      <a:pt x="1147636" y="223145"/>
                    </a:cubicBezTo>
                    <a:cubicBezTo>
                      <a:pt x="1165222" y="230791"/>
                      <a:pt x="1216449" y="213205"/>
                      <a:pt x="1221036" y="225439"/>
                    </a:cubicBezTo>
                    <a:cubicBezTo>
                      <a:pt x="1225624" y="236907"/>
                      <a:pt x="1169045" y="238436"/>
                      <a:pt x="1176690" y="246082"/>
                    </a:cubicBezTo>
                    <a:cubicBezTo>
                      <a:pt x="1184336" y="253728"/>
                      <a:pt x="1216449" y="265197"/>
                      <a:pt x="1211861" y="272078"/>
                    </a:cubicBezTo>
                    <a:cubicBezTo>
                      <a:pt x="1207274" y="278195"/>
                      <a:pt x="1265382" y="296545"/>
                      <a:pt x="1270734" y="288134"/>
                    </a:cubicBezTo>
                    <a:cubicBezTo>
                      <a:pt x="1276086" y="279724"/>
                      <a:pt x="1292142" y="282018"/>
                      <a:pt x="1305905" y="287370"/>
                    </a:cubicBezTo>
                    <a:cubicBezTo>
                      <a:pt x="1320432" y="292722"/>
                      <a:pt x="1321196" y="253728"/>
                      <a:pt x="1331136" y="260609"/>
                    </a:cubicBezTo>
                    <a:cubicBezTo>
                      <a:pt x="1341075" y="266726"/>
                      <a:pt x="1340311" y="246847"/>
                      <a:pt x="1356367" y="239966"/>
                    </a:cubicBezTo>
                    <a:cubicBezTo>
                      <a:pt x="1373188" y="233849"/>
                      <a:pt x="1396890" y="233084"/>
                      <a:pt x="1398419" y="226203"/>
                    </a:cubicBezTo>
                    <a:cubicBezTo>
                      <a:pt x="1399183" y="220851"/>
                      <a:pt x="1393832" y="213205"/>
                      <a:pt x="1373952" y="215499"/>
                    </a:cubicBezTo>
                    <a:cubicBezTo>
                      <a:pt x="1354073" y="217793"/>
                      <a:pt x="1341075" y="210147"/>
                      <a:pt x="1349486" y="199443"/>
                    </a:cubicBezTo>
                    <a:cubicBezTo>
                      <a:pt x="1358661" y="188739"/>
                      <a:pt x="1327313" y="185680"/>
                      <a:pt x="1338782" y="176505"/>
                    </a:cubicBezTo>
                    <a:cubicBezTo>
                      <a:pt x="1349486" y="168095"/>
                      <a:pt x="1317373" y="158920"/>
                      <a:pt x="1321196" y="171918"/>
                    </a:cubicBezTo>
                    <a:cubicBezTo>
                      <a:pt x="1324255" y="184916"/>
                      <a:pt x="1301317" y="172682"/>
                      <a:pt x="1298259" y="161214"/>
                    </a:cubicBezTo>
                    <a:cubicBezTo>
                      <a:pt x="1295200" y="149745"/>
                      <a:pt x="1249326" y="145158"/>
                      <a:pt x="1219507" y="119162"/>
                    </a:cubicBezTo>
                    <a:cubicBezTo>
                      <a:pt x="1189688" y="93166"/>
                      <a:pt x="1158340" y="110751"/>
                      <a:pt x="1176690" y="113810"/>
                    </a:cubicBezTo>
                    <a:cubicBezTo>
                      <a:pt x="1194276" y="116868"/>
                      <a:pt x="1193511" y="125278"/>
                      <a:pt x="1178984" y="124514"/>
                    </a:cubicBezTo>
                    <a:cubicBezTo>
                      <a:pt x="1164457" y="123749"/>
                      <a:pt x="1139226" y="125278"/>
                      <a:pt x="1162163" y="134453"/>
                    </a:cubicBezTo>
                    <a:cubicBezTo>
                      <a:pt x="1185101" y="142864"/>
                      <a:pt x="1159870" y="145922"/>
                      <a:pt x="1140755" y="145922"/>
                    </a:cubicBezTo>
                    <a:cubicBezTo>
                      <a:pt x="1121641" y="145922"/>
                      <a:pt x="1120876" y="169624"/>
                      <a:pt x="1145343" y="172682"/>
                    </a:cubicBezTo>
                    <a:cubicBezTo>
                      <a:pt x="1169809" y="175741"/>
                      <a:pt x="1152224" y="190268"/>
                      <a:pt x="1132345" y="184151"/>
                    </a:cubicBezTo>
                    <a:cubicBezTo>
                      <a:pt x="1112466" y="178799"/>
                      <a:pt x="1105584" y="188739"/>
                      <a:pt x="1123170" y="197149"/>
                    </a:cubicBezTo>
                    <a:moveTo>
                      <a:pt x="1282967" y="317953"/>
                    </a:moveTo>
                    <a:cubicBezTo>
                      <a:pt x="1263088" y="308013"/>
                      <a:pt x="1237857" y="328657"/>
                      <a:pt x="1258501" y="336303"/>
                    </a:cubicBezTo>
                    <a:cubicBezTo>
                      <a:pt x="1276086" y="342419"/>
                      <a:pt x="1302846" y="327128"/>
                      <a:pt x="1282967" y="317953"/>
                    </a:cubicBezTo>
                    <a:moveTo>
                      <a:pt x="1226388" y="444873"/>
                    </a:moveTo>
                    <a:cubicBezTo>
                      <a:pt x="1234034" y="466282"/>
                      <a:pt x="1243209" y="450990"/>
                      <a:pt x="1255442" y="460165"/>
                    </a:cubicBezTo>
                    <a:cubicBezTo>
                      <a:pt x="1267676" y="468575"/>
                      <a:pt x="1286790" y="473927"/>
                      <a:pt x="1296730" y="465517"/>
                    </a:cubicBezTo>
                    <a:cubicBezTo>
                      <a:pt x="1306669" y="457107"/>
                      <a:pt x="1311257" y="450225"/>
                      <a:pt x="1314315" y="457871"/>
                    </a:cubicBezTo>
                    <a:cubicBezTo>
                      <a:pt x="1319667" y="470105"/>
                      <a:pt x="1344134" y="471634"/>
                      <a:pt x="1397654" y="473163"/>
                    </a:cubicBezTo>
                    <a:cubicBezTo>
                      <a:pt x="1451175" y="473927"/>
                      <a:pt x="1437413" y="451755"/>
                      <a:pt x="1452704" y="460165"/>
                    </a:cubicBezTo>
                    <a:cubicBezTo>
                      <a:pt x="1467996" y="468575"/>
                      <a:pt x="1503931" y="468575"/>
                      <a:pt x="1519223" y="465517"/>
                    </a:cubicBezTo>
                    <a:cubicBezTo>
                      <a:pt x="1534514" y="462459"/>
                      <a:pt x="1542160" y="438757"/>
                      <a:pt x="1541396" y="426523"/>
                    </a:cubicBezTo>
                    <a:cubicBezTo>
                      <a:pt x="1540631" y="415055"/>
                      <a:pt x="1422121" y="405115"/>
                      <a:pt x="1400713" y="416584"/>
                    </a:cubicBezTo>
                    <a:cubicBezTo>
                      <a:pt x="1379304" y="428053"/>
                      <a:pt x="1346427" y="411232"/>
                      <a:pt x="1329607" y="419642"/>
                    </a:cubicBezTo>
                    <a:cubicBezTo>
                      <a:pt x="1312786" y="428053"/>
                      <a:pt x="1318902" y="408938"/>
                      <a:pt x="1288319" y="408173"/>
                    </a:cubicBezTo>
                    <a:cubicBezTo>
                      <a:pt x="1258501" y="407409"/>
                      <a:pt x="1290613" y="392117"/>
                      <a:pt x="1295965" y="385236"/>
                    </a:cubicBezTo>
                    <a:cubicBezTo>
                      <a:pt x="1301317" y="379119"/>
                      <a:pt x="1250855" y="361534"/>
                      <a:pt x="1229447" y="366121"/>
                    </a:cubicBezTo>
                    <a:cubicBezTo>
                      <a:pt x="1208038" y="370709"/>
                      <a:pt x="1196569" y="360005"/>
                      <a:pt x="1176690" y="350830"/>
                    </a:cubicBezTo>
                    <a:cubicBezTo>
                      <a:pt x="1156811" y="342419"/>
                      <a:pt x="1102526" y="343949"/>
                      <a:pt x="1113230" y="359240"/>
                    </a:cubicBezTo>
                    <a:cubicBezTo>
                      <a:pt x="1120876" y="369944"/>
                      <a:pt x="1185101" y="392882"/>
                      <a:pt x="1191982" y="382178"/>
                    </a:cubicBezTo>
                    <a:cubicBezTo>
                      <a:pt x="1198863" y="371474"/>
                      <a:pt x="1214919" y="395176"/>
                      <a:pt x="1224859" y="406644"/>
                    </a:cubicBezTo>
                    <a:cubicBezTo>
                      <a:pt x="1234799" y="418878"/>
                      <a:pt x="1218742" y="423465"/>
                      <a:pt x="1226388" y="444873"/>
                    </a:cubicBezTo>
                    <a:moveTo>
                      <a:pt x="1045947" y="616904"/>
                    </a:moveTo>
                    <a:cubicBezTo>
                      <a:pt x="1070414" y="632960"/>
                      <a:pt x="1062768" y="603906"/>
                      <a:pt x="1090293" y="605435"/>
                    </a:cubicBezTo>
                    <a:cubicBezTo>
                      <a:pt x="1117818" y="606200"/>
                      <a:pt x="1119347" y="562619"/>
                      <a:pt x="1123170" y="546563"/>
                    </a:cubicBezTo>
                    <a:cubicBezTo>
                      <a:pt x="1127757" y="530506"/>
                      <a:pt x="1100997" y="531271"/>
                      <a:pt x="1107878" y="543504"/>
                    </a:cubicBezTo>
                    <a:cubicBezTo>
                      <a:pt x="1114759" y="554973"/>
                      <a:pt x="1107114" y="567206"/>
                      <a:pt x="1104820" y="553444"/>
                    </a:cubicBezTo>
                    <a:cubicBezTo>
                      <a:pt x="1102526" y="539681"/>
                      <a:pt x="1081882" y="552679"/>
                      <a:pt x="1073472" y="541975"/>
                    </a:cubicBezTo>
                    <a:cubicBezTo>
                      <a:pt x="1065826" y="531271"/>
                      <a:pt x="1097939" y="530506"/>
                      <a:pt x="1105584" y="515979"/>
                    </a:cubicBezTo>
                    <a:cubicBezTo>
                      <a:pt x="1113230" y="502217"/>
                      <a:pt x="1080353" y="504511"/>
                      <a:pt x="1087999" y="493042"/>
                    </a:cubicBezTo>
                    <a:cubicBezTo>
                      <a:pt x="1095645" y="482338"/>
                      <a:pt x="1039066" y="493807"/>
                      <a:pt x="1055887" y="500688"/>
                    </a:cubicBezTo>
                    <a:cubicBezTo>
                      <a:pt x="1072707" y="506804"/>
                      <a:pt x="1056651" y="515979"/>
                      <a:pt x="1041360" y="505275"/>
                    </a:cubicBezTo>
                    <a:cubicBezTo>
                      <a:pt x="1026068" y="494571"/>
                      <a:pt x="983251" y="512157"/>
                      <a:pt x="998543" y="524390"/>
                    </a:cubicBezTo>
                    <a:cubicBezTo>
                      <a:pt x="1010776" y="534329"/>
                      <a:pt x="1047476" y="518273"/>
                      <a:pt x="1026068" y="545798"/>
                    </a:cubicBezTo>
                    <a:cubicBezTo>
                      <a:pt x="1004660" y="574088"/>
                      <a:pt x="996249" y="538152"/>
                      <a:pt x="976370" y="541211"/>
                    </a:cubicBezTo>
                    <a:cubicBezTo>
                      <a:pt x="956491" y="544269"/>
                      <a:pt x="965666" y="567971"/>
                      <a:pt x="995485" y="576381"/>
                    </a:cubicBezTo>
                    <a:cubicBezTo>
                      <a:pt x="1024539" y="584792"/>
                      <a:pt x="1021480" y="600848"/>
                      <a:pt x="1045947" y="616904"/>
                    </a:cubicBezTo>
                    <a:moveTo>
                      <a:pt x="1187395" y="466282"/>
                    </a:moveTo>
                    <a:cubicBezTo>
                      <a:pt x="1207274" y="465517"/>
                      <a:pt x="1197334" y="441815"/>
                      <a:pt x="1175161" y="425759"/>
                    </a:cubicBezTo>
                    <a:cubicBezTo>
                      <a:pt x="1152988" y="409703"/>
                      <a:pt x="1103291" y="442580"/>
                      <a:pt x="1111701" y="449461"/>
                    </a:cubicBezTo>
                    <a:cubicBezTo>
                      <a:pt x="1122405" y="456342"/>
                      <a:pt x="1167515" y="467046"/>
                      <a:pt x="1187395" y="466282"/>
                    </a:cubicBezTo>
                    <a:moveTo>
                      <a:pt x="1199628" y="308778"/>
                    </a:moveTo>
                    <a:cubicBezTo>
                      <a:pt x="1197334" y="302661"/>
                      <a:pt x="1113230" y="311836"/>
                      <a:pt x="1126228" y="321776"/>
                    </a:cubicBezTo>
                    <a:cubicBezTo>
                      <a:pt x="1148401" y="337832"/>
                      <a:pt x="1201922" y="315659"/>
                      <a:pt x="1199628" y="308778"/>
                    </a:cubicBezTo>
                    <a:moveTo>
                      <a:pt x="1110172" y="303426"/>
                    </a:moveTo>
                    <a:cubicBezTo>
                      <a:pt x="1126993" y="303426"/>
                      <a:pt x="1139991" y="301132"/>
                      <a:pt x="1154518" y="295780"/>
                    </a:cubicBezTo>
                    <a:cubicBezTo>
                      <a:pt x="1169045" y="290428"/>
                      <a:pt x="1146872" y="290428"/>
                      <a:pt x="1156811" y="277430"/>
                    </a:cubicBezTo>
                    <a:cubicBezTo>
                      <a:pt x="1166751" y="264432"/>
                      <a:pt x="1132345" y="263668"/>
                      <a:pt x="1130051" y="267491"/>
                    </a:cubicBezTo>
                    <a:cubicBezTo>
                      <a:pt x="1127757" y="272078"/>
                      <a:pt x="1084941" y="241495"/>
                      <a:pt x="1078059" y="251434"/>
                    </a:cubicBezTo>
                    <a:cubicBezTo>
                      <a:pt x="1071178" y="261374"/>
                      <a:pt x="1093351" y="303426"/>
                      <a:pt x="1110172" y="303426"/>
                    </a:cubicBezTo>
                    <a:moveTo>
                      <a:pt x="1063532" y="366886"/>
                    </a:moveTo>
                    <a:cubicBezTo>
                      <a:pt x="1062768" y="377590"/>
                      <a:pt x="1036772" y="364592"/>
                      <a:pt x="1016893" y="356947"/>
                    </a:cubicBezTo>
                    <a:cubicBezTo>
                      <a:pt x="997014" y="349301"/>
                      <a:pt x="1009247" y="372238"/>
                      <a:pt x="1024539" y="385236"/>
                    </a:cubicBezTo>
                    <a:cubicBezTo>
                      <a:pt x="1039830" y="398234"/>
                      <a:pt x="1016893" y="391353"/>
                      <a:pt x="995485" y="377590"/>
                    </a:cubicBezTo>
                    <a:cubicBezTo>
                      <a:pt x="974076" y="363828"/>
                      <a:pt x="976370" y="387530"/>
                      <a:pt x="986310" y="395176"/>
                    </a:cubicBezTo>
                    <a:cubicBezTo>
                      <a:pt x="996249" y="402821"/>
                      <a:pt x="984016" y="413526"/>
                      <a:pt x="971018" y="395940"/>
                    </a:cubicBezTo>
                    <a:cubicBezTo>
                      <a:pt x="958020" y="378355"/>
                      <a:pt x="951139" y="360769"/>
                      <a:pt x="929731" y="359240"/>
                    </a:cubicBezTo>
                    <a:cubicBezTo>
                      <a:pt x="908323" y="358476"/>
                      <a:pt x="918262" y="379119"/>
                      <a:pt x="926672" y="389059"/>
                    </a:cubicBezTo>
                    <a:cubicBezTo>
                      <a:pt x="937377" y="402821"/>
                      <a:pt x="948845" y="406644"/>
                      <a:pt x="966430" y="415819"/>
                    </a:cubicBezTo>
                    <a:cubicBezTo>
                      <a:pt x="984016" y="425759"/>
                      <a:pt x="1013070" y="411232"/>
                      <a:pt x="1026068" y="415055"/>
                    </a:cubicBezTo>
                    <a:cubicBezTo>
                      <a:pt x="1039066" y="418113"/>
                      <a:pt x="1011541" y="434169"/>
                      <a:pt x="1020716" y="444873"/>
                    </a:cubicBezTo>
                    <a:cubicBezTo>
                      <a:pt x="1029891" y="455577"/>
                      <a:pt x="1053593" y="447932"/>
                      <a:pt x="1072707" y="447167"/>
                    </a:cubicBezTo>
                    <a:cubicBezTo>
                      <a:pt x="1091822" y="446403"/>
                      <a:pt x="1082647" y="435698"/>
                      <a:pt x="1094116" y="428053"/>
                    </a:cubicBezTo>
                    <a:cubicBezTo>
                      <a:pt x="1104820" y="420407"/>
                      <a:pt x="1083412" y="421936"/>
                      <a:pt x="1091822" y="403586"/>
                    </a:cubicBezTo>
                    <a:cubicBezTo>
                      <a:pt x="1100997" y="385236"/>
                      <a:pt x="1064297" y="356182"/>
                      <a:pt x="1063532" y="366886"/>
                    </a:cubicBezTo>
                    <a:moveTo>
                      <a:pt x="938141" y="442580"/>
                    </a:moveTo>
                    <a:cubicBezTo>
                      <a:pt x="945787" y="434169"/>
                      <a:pt x="921320" y="415819"/>
                      <a:pt x="915204" y="431111"/>
                    </a:cubicBezTo>
                    <a:cubicBezTo>
                      <a:pt x="908323" y="445638"/>
                      <a:pt x="930495" y="450990"/>
                      <a:pt x="938141" y="442580"/>
                    </a:cubicBezTo>
                    <a:moveTo>
                      <a:pt x="1063532" y="197914"/>
                    </a:moveTo>
                    <a:cubicBezTo>
                      <a:pt x="1071178" y="184916"/>
                      <a:pt x="1016893" y="174976"/>
                      <a:pt x="1030655" y="186445"/>
                    </a:cubicBezTo>
                    <a:cubicBezTo>
                      <a:pt x="1038301" y="192562"/>
                      <a:pt x="1055887" y="210911"/>
                      <a:pt x="1063532" y="197914"/>
                    </a:cubicBezTo>
                    <a:moveTo>
                      <a:pt x="919791" y="339361"/>
                    </a:moveTo>
                    <a:cubicBezTo>
                      <a:pt x="928966" y="328657"/>
                      <a:pt x="884620" y="294251"/>
                      <a:pt x="882327" y="310307"/>
                    </a:cubicBezTo>
                    <a:cubicBezTo>
                      <a:pt x="880033" y="326363"/>
                      <a:pt x="909852" y="350830"/>
                      <a:pt x="919791" y="339361"/>
                    </a:cubicBezTo>
                    <a:moveTo>
                      <a:pt x="912145" y="249141"/>
                    </a:moveTo>
                    <a:cubicBezTo>
                      <a:pt x="925143" y="240730"/>
                      <a:pt x="949610" y="254493"/>
                      <a:pt x="945022" y="264432"/>
                    </a:cubicBezTo>
                    <a:cubicBezTo>
                      <a:pt x="940435" y="274372"/>
                      <a:pt x="902206" y="262138"/>
                      <a:pt x="905264" y="270549"/>
                    </a:cubicBezTo>
                    <a:cubicBezTo>
                      <a:pt x="906029" y="273607"/>
                      <a:pt x="910616" y="286605"/>
                      <a:pt x="937377" y="278959"/>
                    </a:cubicBezTo>
                    <a:cubicBezTo>
                      <a:pt x="964137" y="271313"/>
                      <a:pt x="986310" y="276665"/>
                      <a:pt x="1003895" y="290428"/>
                    </a:cubicBezTo>
                    <a:cubicBezTo>
                      <a:pt x="1021480" y="304190"/>
                      <a:pt x="1038301" y="309542"/>
                      <a:pt x="1050534" y="295780"/>
                    </a:cubicBezTo>
                    <a:cubicBezTo>
                      <a:pt x="1062768" y="282018"/>
                      <a:pt x="1035243" y="279724"/>
                      <a:pt x="1040595" y="269020"/>
                    </a:cubicBezTo>
                    <a:cubicBezTo>
                      <a:pt x="1045947" y="258316"/>
                      <a:pt x="1023010" y="251434"/>
                      <a:pt x="1010776" y="251434"/>
                    </a:cubicBezTo>
                    <a:cubicBezTo>
                      <a:pt x="998543" y="251434"/>
                      <a:pt x="993955" y="230026"/>
                      <a:pt x="984016" y="233849"/>
                    </a:cubicBezTo>
                    <a:cubicBezTo>
                      <a:pt x="974076" y="238436"/>
                      <a:pt x="967195" y="245318"/>
                      <a:pt x="967195" y="231555"/>
                    </a:cubicBezTo>
                    <a:cubicBezTo>
                      <a:pt x="967195" y="217793"/>
                      <a:pt x="909852" y="216264"/>
                      <a:pt x="895325" y="221616"/>
                    </a:cubicBezTo>
                    <a:cubicBezTo>
                      <a:pt x="880798" y="228497"/>
                      <a:pt x="898383" y="257551"/>
                      <a:pt x="912145" y="249141"/>
                    </a:cubicBezTo>
                    <a:moveTo>
                      <a:pt x="727117" y="282018"/>
                    </a:moveTo>
                    <a:cubicBezTo>
                      <a:pt x="737821" y="286605"/>
                      <a:pt x="749290" y="272078"/>
                      <a:pt x="756935" y="278959"/>
                    </a:cubicBezTo>
                    <a:cubicBezTo>
                      <a:pt x="764581" y="285076"/>
                      <a:pt x="798987" y="290428"/>
                      <a:pt x="798987" y="273607"/>
                    </a:cubicBezTo>
                    <a:cubicBezTo>
                      <a:pt x="798987" y="256022"/>
                      <a:pt x="756171" y="254493"/>
                      <a:pt x="744702" y="260609"/>
                    </a:cubicBezTo>
                    <a:cubicBezTo>
                      <a:pt x="733998" y="266726"/>
                      <a:pt x="682771" y="269020"/>
                      <a:pt x="697298" y="279724"/>
                    </a:cubicBezTo>
                    <a:cubicBezTo>
                      <a:pt x="705709" y="286605"/>
                      <a:pt x="715648" y="278195"/>
                      <a:pt x="727117" y="282018"/>
                    </a:cubicBezTo>
                    <a:moveTo>
                      <a:pt x="781402" y="302661"/>
                    </a:moveTo>
                    <a:cubicBezTo>
                      <a:pt x="795929" y="300368"/>
                      <a:pt x="789048" y="289663"/>
                      <a:pt x="766110" y="292722"/>
                    </a:cubicBezTo>
                    <a:cubicBezTo>
                      <a:pt x="743173" y="295780"/>
                      <a:pt x="702650" y="295780"/>
                      <a:pt x="702650" y="311836"/>
                    </a:cubicBezTo>
                    <a:cubicBezTo>
                      <a:pt x="702650" y="324834"/>
                      <a:pt x="710296" y="330951"/>
                      <a:pt x="735527" y="333245"/>
                    </a:cubicBezTo>
                    <a:cubicBezTo>
                      <a:pt x="760758" y="335538"/>
                      <a:pt x="782931" y="311836"/>
                      <a:pt x="770698" y="311836"/>
                    </a:cubicBezTo>
                    <a:cubicBezTo>
                      <a:pt x="759229" y="312601"/>
                      <a:pt x="766875" y="304955"/>
                      <a:pt x="781402" y="302661"/>
                    </a:cubicBezTo>
                    <a:moveTo>
                      <a:pt x="688888" y="308013"/>
                    </a:moveTo>
                    <a:cubicBezTo>
                      <a:pt x="694240" y="295015"/>
                      <a:pt x="652188" y="297309"/>
                      <a:pt x="656011" y="301897"/>
                    </a:cubicBezTo>
                    <a:cubicBezTo>
                      <a:pt x="663657" y="311072"/>
                      <a:pt x="683535" y="321011"/>
                      <a:pt x="688888" y="308013"/>
                    </a:cubicBezTo>
                    <a:moveTo>
                      <a:pt x="631544" y="385236"/>
                    </a:moveTo>
                    <a:cubicBezTo>
                      <a:pt x="616252" y="386001"/>
                      <a:pt x="617017" y="401292"/>
                      <a:pt x="634602" y="401292"/>
                    </a:cubicBezTo>
                    <a:cubicBezTo>
                      <a:pt x="652188" y="401292"/>
                      <a:pt x="657540" y="406644"/>
                      <a:pt x="632309" y="405880"/>
                    </a:cubicBezTo>
                    <a:cubicBezTo>
                      <a:pt x="607077" y="405115"/>
                      <a:pt x="595609" y="426523"/>
                      <a:pt x="613194" y="421936"/>
                    </a:cubicBezTo>
                    <a:cubicBezTo>
                      <a:pt x="630779" y="417348"/>
                      <a:pt x="652188" y="417348"/>
                      <a:pt x="638425" y="421936"/>
                    </a:cubicBezTo>
                    <a:cubicBezTo>
                      <a:pt x="625428" y="426523"/>
                      <a:pt x="588727" y="428817"/>
                      <a:pt x="594080" y="435698"/>
                    </a:cubicBezTo>
                    <a:cubicBezTo>
                      <a:pt x="597138" y="440286"/>
                      <a:pt x="611665" y="438757"/>
                      <a:pt x="626192" y="444109"/>
                    </a:cubicBezTo>
                    <a:cubicBezTo>
                      <a:pt x="640719" y="449461"/>
                      <a:pt x="649129" y="452519"/>
                      <a:pt x="660598" y="441050"/>
                    </a:cubicBezTo>
                    <a:cubicBezTo>
                      <a:pt x="671302" y="429582"/>
                      <a:pt x="685829" y="417348"/>
                      <a:pt x="680477" y="433405"/>
                    </a:cubicBezTo>
                    <a:cubicBezTo>
                      <a:pt x="675125" y="449461"/>
                      <a:pt x="698063" y="437992"/>
                      <a:pt x="727881" y="436463"/>
                    </a:cubicBezTo>
                    <a:cubicBezTo>
                      <a:pt x="757700" y="435698"/>
                      <a:pt x="722529" y="454048"/>
                      <a:pt x="691181" y="455577"/>
                    </a:cubicBezTo>
                    <a:cubicBezTo>
                      <a:pt x="659834" y="457871"/>
                      <a:pt x="665950" y="473163"/>
                      <a:pt x="690417" y="478515"/>
                    </a:cubicBezTo>
                    <a:cubicBezTo>
                      <a:pt x="714883" y="483867"/>
                      <a:pt x="766875" y="463223"/>
                      <a:pt x="779108" y="451755"/>
                    </a:cubicBezTo>
                    <a:cubicBezTo>
                      <a:pt x="791341" y="440286"/>
                      <a:pt x="802046" y="457871"/>
                      <a:pt x="814279" y="449461"/>
                    </a:cubicBezTo>
                    <a:cubicBezTo>
                      <a:pt x="826512" y="441050"/>
                      <a:pt x="849450" y="450225"/>
                      <a:pt x="870858" y="446403"/>
                    </a:cubicBezTo>
                    <a:cubicBezTo>
                      <a:pt x="892266" y="441815"/>
                      <a:pt x="895325" y="403586"/>
                      <a:pt x="880033" y="396705"/>
                    </a:cubicBezTo>
                    <a:cubicBezTo>
                      <a:pt x="864741" y="390588"/>
                      <a:pt x="864741" y="404351"/>
                      <a:pt x="852508" y="406644"/>
                    </a:cubicBezTo>
                    <a:cubicBezTo>
                      <a:pt x="840275" y="408938"/>
                      <a:pt x="833393" y="393646"/>
                      <a:pt x="823454" y="383707"/>
                    </a:cubicBezTo>
                    <a:cubicBezTo>
                      <a:pt x="813514" y="373767"/>
                      <a:pt x="820396" y="355417"/>
                      <a:pt x="805868" y="357711"/>
                    </a:cubicBezTo>
                    <a:cubicBezTo>
                      <a:pt x="791341" y="360005"/>
                      <a:pt x="760758" y="382178"/>
                      <a:pt x="779108" y="384471"/>
                    </a:cubicBezTo>
                    <a:cubicBezTo>
                      <a:pt x="798223" y="386765"/>
                      <a:pt x="791341" y="395940"/>
                      <a:pt x="781402" y="400528"/>
                    </a:cubicBezTo>
                    <a:cubicBezTo>
                      <a:pt x="771462" y="405115"/>
                      <a:pt x="804339" y="411996"/>
                      <a:pt x="800517" y="418878"/>
                    </a:cubicBezTo>
                    <a:cubicBezTo>
                      <a:pt x="795929" y="424994"/>
                      <a:pt x="745467" y="419642"/>
                      <a:pt x="743173" y="408938"/>
                    </a:cubicBezTo>
                    <a:cubicBezTo>
                      <a:pt x="740879" y="398234"/>
                      <a:pt x="701121" y="379119"/>
                      <a:pt x="684300" y="382942"/>
                    </a:cubicBezTo>
                    <a:cubicBezTo>
                      <a:pt x="667479" y="387530"/>
                      <a:pt x="674361" y="369944"/>
                      <a:pt x="657540" y="369180"/>
                    </a:cubicBezTo>
                    <a:cubicBezTo>
                      <a:pt x="641484" y="369180"/>
                      <a:pt x="646836" y="384471"/>
                      <a:pt x="631544" y="385236"/>
                    </a:cubicBezTo>
                    <a:moveTo>
                      <a:pt x="458749" y="390588"/>
                    </a:moveTo>
                    <a:cubicBezTo>
                      <a:pt x="466394" y="393646"/>
                      <a:pt x="458749" y="408938"/>
                      <a:pt x="467924" y="404351"/>
                    </a:cubicBezTo>
                    <a:cubicBezTo>
                      <a:pt x="477099" y="399763"/>
                      <a:pt x="478628" y="398998"/>
                      <a:pt x="485509" y="401292"/>
                    </a:cubicBezTo>
                    <a:cubicBezTo>
                      <a:pt x="497742" y="405115"/>
                      <a:pt x="500036" y="395176"/>
                      <a:pt x="505388" y="389824"/>
                    </a:cubicBezTo>
                    <a:cubicBezTo>
                      <a:pt x="510740" y="384471"/>
                      <a:pt x="508446" y="408938"/>
                      <a:pt x="522974" y="408938"/>
                    </a:cubicBezTo>
                    <a:cubicBezTo>
                      <a:pt x="535207" y="408938"/>
                      <a:pt x="532913" y="382942"/>
                      <a:pt x="544382" y="390588"/>
                    </a:cubicBezTo>
                    <a:cubicBezTo>
                      <a:pt x="555086" y="398234"/>
                      <a:pt x="558909" y="387530"/>
                      <a:pt x="561203" y="379884"/>
                    </a:cubicBezTo>
                    <a:cubicBezTo>
                      <a:pt x="563496" y="372238"/>
                      <a:pt x="563496" y="359240"/>
                      <a:pt x="575730" y="356947"/>
                    </a:cubicBezTo>
                    <a:cubicBezTo>
                      <a:pt x="587963" y="354653"/>
                      <a:pt x="578023" y="368415"/>
                      <a:pt x="583376" y="378355"/>
                    </a:cubicBezTo>
                    <a:cubicBezTo>
                      <a:pt x="591786" y="392117"/>
                      <a:pt x="605548" y="379119"/>
                      <a:pt x="606313" y="373003"/>
                    </a:cubicBezTo>
                    <a:cubicBezTo>
                      <a:pt x="607077" y="366886"/>
                      <a:pt x="627721" y="370709"/>
                      <a:pt x="626192" y="363063"/>
                    </a:cubicBezTo>
                    <a:cubicBezTo>
                      <a:pt x="625428" y="355417"/>
                      <a:pt x="631544" y="353124"/>
                      <a:pt x="626192" y="344713"/>
                    </a:cubicBezTo>
                    <a:cubicBezTo>
                      <a:pt x="620840" y="336303"/>
                      <a:pt x="635367" y="338597"/>
                      <a:pt x="641484" y="331715"/>
                    </a:cubicBezTo>
                    <a:cubicBezTo>
                      <a:pt x="648365" y="325599"/>
                      <a:pt x="632309" y="330951"/>
                      <a:pt x="621605" y="321011"/>
                    </a:cubicBezTo>
                    <a:cubicBezTo>
                      <a:pt x="610900" y="311072"/>
                      <a:pt x="606313" y="324070"/>
                      <a:pt x="606313" y="330951"/>
                    </a:cubicBezTo>
                    <a:cubicBezTo>
                      <a:pt x="606313" y="337067"/>
                      <a:pt x="584905" y="331715"/>
                      <a:pt x="573436" y="327892"/>
                    </a:cubicBezTo>
                    <a:cubicBezTo>
                      <a:pt x="561203" y="323305"/>
                      <a:pt x="545911" y="341655"/>
                      <a:pt x="528326" y="350830"/>
                    </a:cubicBezTo>
                    <a:cubicBezTo>
                      <a:pt x="510740" y="359240"/>
                      <a:pt x="509211" y="374532"/>
                      <a:pt x="493155" y="373767"/>
                    </a:cubicBezTo>
                    <a:cubicBezTo>
                      <a:pt x="475570" y="372238"/>
                      <a:pt x="451103" y="387530"/>
                      <a:pt x="458749" y="390588"/>
                    </a:cubicBezTo>
                    <a:moveTo>
                      <a:pt x="550498" y="421171"/>
                    </a:moveTo>
                    <a:cubicBezTo>
                      <a:pt x="570378" y="423465"/>
                      <a:pt x="590257" y="405880"/>
                      <a:pt x="589492" y="396705"/>
                    </a:cubicBezTo>
                    <a:cubicBezTo>
                      <a:pt x="588727" y="386765"/>
                      <a:pt x="540559" y="419642"/>
                      <a:pt x="550498" y="421171"/>
                    </a:cubicBezTo>
                    <a:moveTo>
                      <a:pt x="971783" y="685716"/>
                    </a:moveTo>
                    <a:cubicBezTo>
                      <a:pt x="978664" y="678071"/>
                      <a:pt x="1006189" y="701008"/>
                      <a:pt x="1006953" y="684952"/>
                    </a:cubicBezTo>
                    <a:cubicBezTo>
                      <a:pt x="1007718" y="668896"/>
                      <a:pt x="975606" y="661250"/>
                      <a:pt x="962608" y="652839"/>
                    </a:cubicBezTo>
                    <a:cubicBezTo>
                      <a:pt x="949610" y="644429"/>
                      <a:pt x="943493" y="648252"/>
                      <a:pt x="922850" y="633725"/>
                    </a:cubicBezTo>
                    <a:cubicBezTo>
                      <a:pt x="901441" y="618433"/>
                      <a:pt x="928201" y="610788"/>
                      <a:pt x="912910" y="599319"/>
                    </a:cubicBezTo>
                    <a:cubicBezTo>
                      <a:pt x="897618" y="587850"/>
                      <a:pt x="891502" y="554973"/>
                      <a:pt x="902970" y="544269"/>
                    </a:cubicBezTo>
                    <a:cubicBezTo>
                      <a:pt x="913674" y="533565"/>
                      <a:pt x="925908" y="517509"/>
                      <a:pt x="906029" y="509863"/>
                    </a:cubicBezTo>
                    <a:cubicBezTo>
                      <a:pt x="886149" y="502217"/>
                      <a:pt x="854037" y="515979"/>
                      <a:pt x="857095" y="520567"/>
                    </a:cubicBezTo>
                    <a:cubicBezTo>
                      <a:pt x="860154" y="525154"/>
                      <a:pt x="888443" y="539681"/>
                      <a:pt x="888443" y="546563"/>
                    </a:cubicBezTo>
                    <a:cubicBezTo>
                      <a:pt x="888443" y="552679"/>
                      <a:pt x="863212" y="528213"/>
                      <a:pt x="854037" y="533565"/>
                    </a:cubicBezTo>
                    <a:cubicBezTo>
                      <a:pt x="844862" y="538917"/>
                      <a:pt x="834923" y="522861"/>
                      <a:pt x="827277" y="533565"/>
                    </a:cubicBezTo>
                    <a:cubicBezTo>
                      <a:pt x="819631" y="544269"/>
                      <a:pt x="837216" y="581733"/>
                      <a:pt x="844098" y="592438"/>
                    </a:cubicBezTo>
                    <a:cubicBezTo>
                      <a:pt x="850979" y="603142"/>
                      <a:pt x="837216" y="603142"/>
                      <a:pt x="828806" y="605435"/>
                    </a:cubicBezTo>
                    <a:cubicBezTo>
                      <a:pt x="819631" y="607729"/>
                      <a:pt x="818866" y="575617"/>
                      <a:pt x="809691" y="563383"/>
                    </a:cubicBezTo>
                    <a:cubicBezTo>
                      <a:pt x="800517" y="551915"/>
                      <a:pt x="765346" y="537388"/>
                      <a:pt x="763052" y="545798"/>
                    </a:cubicBezTo>
                    <a:cubicBezTo>
                      <a:pt x="760758" y="554208"/>
                      <a:pt x="785225" y="554208"/>
                      <a:pt x="782167" y="566442"/>
                    </a:cubicBezTo>
                    <a:cubicBezTo>
                      <a:pt x="779108" y="577911"/>
                      <a:pt x="765346" y="558796"/>
                      <a:pt x="753112" y="568736"/>
                    </a:cubicBezTo>
                    <a:cubicBezTo>
                      <a:pt x="740879" y="578675"/>
                      <a:pt x="743173" y="571794"/>
                      <a:pt x="745467" y="562619"/>
                    </a:cubicBezTo>
                    <a:cubicBezTo>
                      <a:pt x="747760" y="552679"/>
                      <a:pt x="727881" y="541975"/>
                      <a:pt x="705709" y="544269"/>
                    </a:cubicBezTo>
                    <a:cubicBezTo>
                      <a:pt x="683535" y="546563"/>
                      <a:pt x="695769" y="561854"/>
                      <a:pt x="688888" y="567206"/>
                    </a:cubicBezTo>
                    <a:cubicBezTo>
                      <a:pt x="682006" y="572558"/>
                      <a:pt x="649129" y="564148"/>
                      <a:pt x="669773" y="559561"/>
                    </a:cubicBezTo>
                    <a:cubicBezTo>
                      <a:pt x="691181" y="554973"/>
                      <a:pt x="682006" y="543504"/>
                      <a:pt x="674361" y="531271"/>
                    </a:cubicBezTo>
                    <a:cubicBezTo>
                      <a:pt x="666715" y="519802"/>
                      <a:pt x="645306" y="533565"/>
                      <a:pt x="610900" y="545033"/>
                    </a:cubicBezTo>
                    <a:cubicBezTo>
                      <a:pt x="576494" y="556502"/>
                      <a:pt x="561203" y="569500"/>
                      <a:pt x="565790" y="571029"/>
                    </a:cubicBezTo>
                    <a:cubicBezTo>
                      <a:pt x="570378" y="571794"/>
                      <a:pt x="571142" y="577146"/>
                      <a:pt x="558144" y="588615"/>
                    </a:cubicBezTo>
                    <a:cubicBezTo>
                      <a:pt x="545146" y="599319"/>
                      <a:pt x="558144" y="609258"/>
                      <a:pt x="570378" y="609258"/>
                    </a:cubicBezTo>
                    <a:cubicBezTo>
                      <a:pt x="582611" y="609258"/>
                      <a:pt x="571907" y="618433"/>
                      <a:pt x="580317" y="620727"/>
                    </a:cubicBezTo>
                    <a:cubicBezTo>
                      <a:pt x="587963" y="623021"/>
                      <a:pt x="627721" y="605435"/>
                      <a:pt x="639190" y="613081"/>
                    </a:cubicBezTo>
                    <a:cubicBezTo>
                      <a:pt x="649894" y="620727"/>
                      <a:pt x="574200" y="624550"/>
                      <a:pt x="574200" y="637548"/>
                    </a:cubicBezTo>
                    <a:cubicBezTo>
                      <a:pt x="574200" y="650546"/>
                      <a:pt x="616252" y="658192"/>
                      <a:pt x="647600" y="652839"/>
                    </a:cubicBezTo>
                    <a:cubicBezTo>
                      <a:pt x="678948" y="647487"/>
                      <a:pt x="733233" y="657427"/>
                      <a:pt x="733233" y="664308"/>
                    </a:cubicBezTo>
                    <a:cubicBezTo>
                      <a:pt x="733233" y="671954"/>
                      <a:pt x="696533" y="669660"/>
                      <a:pt x="669008" y="668896"/>
                    </a:cubicBezTo>
                    <a:cubicBezTo>
                      <a:pt x="641484" y="668131"/>
                      <a:pt x="594080" y="676541"/>
                      <a:pt x="595609" y="684952"/>
                    </a:cubicBezTo>
                    <a:cubicBezTo>
                      <a:pt x="597903" y="694891"/>
                      <a:pt x="600961" y="694891"/>
                      <a:pt x="630015" y="707889"/>
                    </a:cubicBezTo>
                    <a:cubicBezTo>
                      <a:pt x="659069" y="720887"/>
                      <a:pt x="688888" y="701773"/>
                      <a:pt x="687358" y="719358"/>
                    </a:cubicBezTo>
                    <a:cubicBezTo>
                      <a:pt x="686594" y="737708"/>
                      <a:pt x="702650" y="742295"/>
                      <a:pt x="741644" y="743060"/>
                    </a:cubicBezTo>
                    <a:cubicBezTo>
                      <a:pt x="780637" y="743825"/>
                      <a:pt x="798223" y="726239"/>
                      <a:pt x="816573" y="727004"/>
                    </a:cubicBezTo>
                    <a:cubicBezTo>
                      <a:pt x="835687" y="727768"/>
                      <a:pt x="844098" y="724710"/>
                      <a:pt x="853273" y="711712"/>
                    </a:cubicBezTo>
                    <a:cubicBezTo>
                      <a:pt x="862448" y="698714"/>
                      <a:pt x="870093" y="706360"/>
                      <a:pt x="872387" y="712477"/>
                    </a:cubicBezTo>
                    <a:cubicBezTo>
                      <a:pt x="874681" y="718593"/>
                      <a:pt x="899147" y="717829"/>
                      <a:pt x="904500" y="723181"/>
                    </a:cubicBezTo>
                    <a:cubicBezTo>
                      <a:pt x="918262" y="736943"/>
                      <a:pt x="965666" y="733121"/>
                      <a:pt x="983251" y="723946"/>
                    </a:cubicBezTo>
                    <a:cubicBezTo>
                      <a:pt x="1000837" y="715535"/>
                      <a:pt x="975606" y="691833"/>
                      <a:pt x="966430" y="702537"/>
                    </a:cubicBezTo>
                    <a:cubicBezTo>
                      <a:pt x="957256" y="713241"/>
                      <a:pt x="949610" y="707125"/>
                      <a:pt x="947316" y="701773"/>
                    </a:cubicBezTo>
                    <a:cubicBezTo>
                      <a:pt x="945022" y="696421"/>
                      <a:pt x="964901" y="693362"/>
                      <a:pt x="971783" y="685716"/>
                    </a:cubicBezTo>
                    <a:moveTo>
                      <a:pt x="418226" y="597025"/>
                    </a:moveTo>
                    <a:cubicBezTo>
                      <a:pt x="438105" y="601613"/>
                      <a:pt x="440399" y="636019"/>
                      <a:pt x="453397" y="636019"/>
                    </a:cubicBezTo>
                    <a:cubicBezTo>
                      <a:pt x="462572" y="636019"/>
                      <a:pt x="455690" y="625315"/>
                      <a:pt x="470217" y="625315"/>
                    </a:cubicBezTo>
                    <a:cubicBezTo>
                      <a:pt x="484745" y="625315"/>
                      <a:pt x="480922" y="617669"/>
                      <a:pt x="494684" y="619198"/>
                    </a:cubicBezTo>
                    <a:cubicBezTo>
                      <a:pt x="507682" y="619962"/>
                      <a:pt x="519151" y="616140"/>
                      <a:pt x="519151" y="600848"/>
                    </a:cubicBezTo>
                    <a:cubicBezTo>
                      <a:pt x="519151" y="585556"/>
                      <a:pt x="529090" y="580204"/>
                      <a:pt x="542088" y="577146"/>
                    </a:cubicBezTo>
                    <a:cubicBezTo>
                      <a:pt x="555086" y="574088"/>
                      <a:pt x="542853" y="558031"/>
                      <a:pt x="561967" y="553444"/>
                    </a:cubicBezTo>
                    <a:cubicBezTo>
                      <a:pt x="581082" y="548856"/>
                      <a:pt x="633073" y="527448"/>
                      <a:pt x="641484" y="521331"/>
                    </a:cubicBezTo>
                    <a:cubicBezTo>
                      <a:pt x="650659" y="515215"/>
                      <a:pt x="630779" y="506040"/>
                      <a:pt x="610136" y="494571"/>
                    </a:cubicBezTo>
                    <a:cubicBezTo>
                      <a:pt x="590257" y="483102"/>
                      <a:pt x="574965" y="479280"/>
                      <a:pt x="558909" y="489219"/>
                    </a:cubicBezTo>
                    <a:cubicBezTo>
                      <a:pt x="543617" y="499159"/>
                      <a:pt x="555851" y="478515"/>
                      <a:pt x="543617" y="483867"/>
                    </a:cubicBezTo>
                    <a:cubicBezTo>
                      <a:pt x="531384" y="489219"/>
                      <a:pt x="498507" y="475457"/>
                      <a:pt x="493919" y="470105"/>
                    </a:cubicBezTo>
                    <a:cubicBezTo>
                      <a:pt x="489332" y="464752"/>
                      <a:pt x="429695" y="481573"/>
                      <a:pt x="415168" y="481573"/>
                    </a:cubicBezTo>
                    <a:cubicBezTo>
                      <a:pt x="400641" y="481573"/>
                      <a:pt x="415932" y="496865"/>
                      <a:pt x="425872" y="504511"/>
                    </a:cubicBezTo>
                    <a:cubicBezTo>
                      <a:pt x="435811" y="512157"/>
                      <a:pt x="401405" y="535859"/>
                      <a:pt x="408286" y="541211"/>
                    </a:cubicBezTo>
                    <a:cubicBezTo>
                      <a:pt x="415168" y="546563"/>
                      <a:pt x="401405" y="560325"/>
                      <a:pt x="386113" y="577911"/>
                    </a:cubicBezTo>
                    <a:cubicBezTo>
                      <a:pt x="371586" y="593967"/>
                      <a:pt x="398347" y="593202"/>
                      <a:pt x="418226" y="597025"/>
                    </a:cubicBezTo>
                    <a:moveTo>
                      <a:pt x="436576" y="1451827"/>
                    </a:moveTo>
                    <a:cubicBezTo>
                      <a:pt x="429695" y="1444181"/>
                      <a:pt x="410580" y="1445710"/>
                      <a:pt x="407522" y="1438829"/>
                    </a:cubicBezTo>
                    <a:cubicBezTo>
                      <a:pt x="404463" y="1431948"/>
                      <a:pt x="387643" y="1406717"/>
                      <a:pt x="378468" y="1407481"/>
                    </a:cubicBezTo>
                    <a:cubicBezTo>
                      <a:pt x="369293" y="1408246"/>
                      <a:pt x="357059" y="1408246"/>
                      <a:pt x="345591" y="1400600"/>
                    </a:cubicBezTo>
                    <a:cubicBezTo>
                      <a:pt x="334887" y="1392190"/>
                      <a:pt x="327241" y="1392190"/>
                      <a:pt x="319595" y="1396777"/>
                    </a:cubicBezTo>
                    <a:cubicBezTo>
                      <a:pt x="311949" y="1401364"/>
                      <a:pt x="328005" y="1402894"/>
                      <a:pt x="327241" y="1408246"/>
                    </a:cubicBezTo>
                    <a:cubicBezTo>
                      <a:pt x="326476" y="1413598"/>
                      <a:pt x="332593" y="1416656"/>
                      <a:pt x="338709" y="1415892"/>
                    </a:cubicBezTo>
                    <a:cubicBezTo>
                      <a:pt x="345591" y="1415127"/>
                      <a:pt x="349414" y="1428125"/>
                      <a:pt x="355530" y="1428889"/>
                    </a:cubicBezTo>
                    <a:cubicBezTo>
                      <a:pt x="362412" y="1429654"/>
                      <a:pt x="364705" y="1439594"/>
                      <a:pt x="372351" y="1439594"/>
                    </a:cubicBezTo>
                    <a:cubicBezTo>
                      <a:pt x="379997" y="1439594"/>
                      <a:pt x="381526" y="1448004"/>
                      <a:pt x="385349" y="1453356"/>
                    </a:cubicBezTo>
                    <a:cubicBezTo>
                      <a:pt x="389172" y="1457944"/>
                      <a:pt x="398347" y="1454121"/>
                      <a:pt x="398347" y="1458708"/>
                    </a:cubicBezTo>
                    <a:cubicBezTo>
                      <a:pt x="398347" y="1463296"/>
                      <a:pt x="407522" y="1467119"/>
                      <a:pt x="409816" y="1472471"/>
                    </a:cubicBezTo>
                    <a:cubicBezTo>
                      <a:pt x="425107" y="1474000"/>
                      <a:pt x="438105" y="1475529"/>
                      <a:pt x="449574" y="1472471"/>
                    </a:cubicBezTo>
                    <a:cubicBezTo>
                      <a:pt x="449574" y="1469412"/>
                      <a:pt x="450338" y="1465589"/>
                      <a:pt x="451867" y="1462531"/>
                    </a:cubicBezTo>
                    <a:cubicBezTo>
                      <a:pt x="456455" y="1454885"/>
                      <a:pt x="444222" y="1459473"/>
                      <a:pt x="436576" y="14518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5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1381358" y="2216014"/>
              <a:ext cx="2533286" cy="1668340"/>
              <a:chOff x="1381358" y="2216014"/>
              <a:chExt cx="2533286" cy="1668340"/>
            </a:xfrm>
            <a:solidFill>
              <a:srgbClr val="868889"/>
            </a:solidFill>
          </p:grpSpPr>
          <p:sp>
            <p:nvSpPr>
              <p:cNvPr id="252" name="Vrije vorm: vorm 251">
                <a:extLst>
                  <a:ext uri="{FF2B5EF4-FFF2-40B4-BE49-F238E27FC236}">
                    <a16:creationId xmlns:a16="http://schemas.microsoft.com/office/drawing/2014/main" id="{78E74244-AC50-4850-8FDD-FE7807B33618}"/>
                  </a:ext>
                </a:extLst>
              </p:cNvPr>
              <p:cNvSpPr/>
              <p:nvPr/>
            </p:nvSpPr>
            <p:spPr>
              <a:xfrm>
                <a:off x="1381358" y="2216014"/>
                <a:ext cx="2533286" cy="1668340"/>
              </a:xfrm>
              <a:custGeom>
                <a:avLst/>
                <a:gdLst>
                  <a:gd name="connsiteX0" fmla="*/ 2513408 w 2533286"/>
                  <a:gd name="connsiteY0" fmla="*/ 886362 h 1668340"/>
                  <a:gd name="connsiteX1" fmla="*/ 2480531 w 2533286"/>
                  <a:gd name="connsiteY1" fmla="*/ 877187 h 1668340"/>
                  <a:gd name="connsiteX2" fmla="*/ 2448419 w 2533286"/>
                  <a:gd name="connsiteY2" fmla="*/ 920004 h 1668340"/>
                  <a:gd name="connsiteX3" fmla="*/ 2417071 w 2533286"/>
                  <a:gd name="connsiteY3" fmla="*/ 951352 h 1668340"/>
                  <a:gd name="connsiteX4" fmla="*/ 2331438 w 2533286"/>
                  <a:gd name="connsiteY4" fmla="*/ 952116 h 1668340"/>
                  <a:gd name="connsiteX5" fmla="*/ 2297796 w 2533286"/>
                  <a:gd name="connsiteY5" fmla="*/ 976583 h 1668340"/>
                  <a:gd name="connsiteX6" fmla="*/ 2298561 w 2533286"/>
                  <a:gd name="connsiteY6" fmla="*/ 978112 h 1668340"/>
                  <a:gd name="connsiteX7" fmla="*/ 2249627 w 2533286"/>
                  <a:gd name="connsiteY7" fmla="*/ 1001814 h 1668340"/>
                  <a:gd name="connsiteX8" fmla="*/ 2229749 w 2533286"/>
                  <a:gd name="connsiteY8" fmla="*/ 1003343 h 1668340"/>
                  <a:gd name="connsiteX9" fmla="*/ 2231278 w 2533286"/>
                  <a:gd name="connsiteY9" fmla="*/ 1013283 h 1668340"/>
                  <a:gd name="connsiteX10" fmla="*/ 2223632 w 2533286"/>
                  <a:gd name="connsiteY10" fmla="*/ 1019399 h 1668340"/>
                  <a:gd name="connsiteX11" fmla="*/ 2166288 w 2533286"/>
                  <a:gd name="connsiteY11" fmla="*/ 1053806 h 1668340"/>
                  <a:gd name="connsiteX12" fmla="*/ 2116590 w 2533286"/>
                  <a:gd name="connsiteY12" fmla="*/ 1043102 h 1668340"/>
                  <a:gd name="connsiteX13" fmla="*/ 2135705 w 2533286"/>
                  <a:gd name="connsiteY13" fmla="*/ 1037750 h 1668340"/>
                  <a:gd name="connsiteX14" fmla="*/ 2145645 w 2533286"/>
                  <a:gd name="connsiteY14" fmla="*/ 1034691 h 1668340"/>
                  <a:gd name="connsiteX15" fmla="*/ 2141822 w 2533286"/>
                  <a:gd name="connsiteY15" fmla="*/ 1015577 h 1668340"/>
                  <a:gd name="connsiteX16" fmla="*/ 2132647 w 2533286"/>
                  <a:gd name="connsiteY16" fmla="*/ 984993 h 1668340"/>
                  <a:gd name="connsiteX17" fmla="*/ 2105886 w 2533286"/>
                  <a:gd name="connsiteY17" fmla="*/ 989581 h 1668340"/>
                  <a:gd name="connsiteX18" fmla="*/ 2115826 w 2533286"/>
                  <a:gd name="connsiteY18" fmla="*/ 945235 h 1668340"/>
                  <a:gd name="connsiteX19" fmla="*/ 2076832 w 2533286"/>
                  <a:gd name="connsiteY19" fmla="*/ 940648 h 1668340"/>
                  <a:gd name="connsiteX20" fmla="*/ 2051601 w 2533286"/>
                  <a:gd name="connsiteY20" fmla="*/ 958998 h 1668340"/>
                  <a:gd name="connsiteX21" fmla="*/ 2044720 w 2533286"/>
                  <a:gd name="connsiteY21" fmla="*/ 1010989 h 1668340"/>
                  <a:gd name="connsiteX22" fmla="*/ 2027134 w 2533286"/>
                  <a:gd name="connsiteY22" fmla="*/ 1046160 h 1668340"/>
                  <a:gd name="connsiteX23" fmla="*/ 2008020 w 2533286"/>
                  <a:gd name="connsiteY23" fmla="*/ 1000285 h 1668340"/>
                  <a:gd name="connsiteX24" fmla="*/ 2013372 w 2533286"/>
                  <a:gd name="connsiteY24" fmla="*/ 958233 h 1668340"/>
                  <a:gd name="connsiteX25" fmla="*/ 2050836 w 2533286"/>
                  <a:gd name="connsiteY25" fmla="*/ 926885 h 1668340"/>
                  <a:gd name="connsiteX26" fmla="*/ 2102828 w 2533286"/>
                  <a:gd name="connsiteY26" fmla="*/ 916946 h 1668340"/>
                  <a:gd name="connsiteX27" fmla="*/ 2105886 w 2533286"/>
                  <a:gd name="connsiteY27" fmla="*/ 913887 h 1668340"/>
                  <a:gd name="connsiteX28" fmla="*/ 2091359 w 2533286"/>
                  <a:gd name="connsiteY28" fmla="*/ 903948 h 1668340"/>
                  <a:gd name="connsiteX29" fmla="*/ 2088301 w 2533286"/>
                  <a:gd name="connsiteY29" fmla="*/ 907771 h 1668340"/>
                  <a:gd name="connsiteX30" fmla="*/ 2065364 w 2533286"/>
                  <a:gd name="connsiteY30" fmla="*/ 897831 h 1668340"/>
                  <a:gd name="connsiteX31" fmla="*/ 2018724 w 2533286"/>
                  <a:gd name="connsiteY31" fmla="*/ 906241 h 1668340"/>
                  <a:gd name="connsiteX32" fmla="*/ 1999610 w 2533286"/>
                  <a:gd name="connsiteY32" fmla="*/ 890950 h 1668340"/>
                  <a:gd name="connsiteX33" fmla="*/ 1990434 w 2533286"/>
                  <a:gd name="connsiteY33" fmla="*/ 877952 h 1668340"/>
                  <a:gd name="connsiteX34" fmla="*/ 1933855 w 2533286"/>
                  <a:gd name="connsiteY34" fmla="*/ 900889 h 1668340"/>
                  <a:gd name="connsiteX35" fmla="*/ 1901743 w 2533286"/>
                  <a:gd name="connsiteY35" fmla="*/ 895537 h 1668340"/>
                  <a:gd name="connsiteX36" fmla="*/ 1951441 w 2533286"/>
                  <a:gd name="connsiteY36" fmla="*/ 864189 h 1668340"/>
                  <a:gd name="connsiteX37" fmla="*/ 1964439 w 2533286"/>
                  <a:gd name="connsiteY37" fmla="*/ 859602 h 1668340"/>
                  <a:gd name="connsiteX38" fmla="*/ 1928503 w 2533286"/>
                  <a:gd name="connsiteY38" fmla="*/ 855015 h 1668340"/>
                  <a:gd name="connsiteX39" fmla="*/ 1907095 w 2533286"/>
                  <a:gd name="connsiteY39" fmla="*/ 851192 h 1668340"/>
                  <a:gd name="connsiteX40" fmla="*/ 1886451 w 2533286"/>
                  <a:gd name="connsiteY40" fmla="*/ 843546 h 1668340"/>
                  <a:gd name="connsiteX41" fmla="*/ 1863514 w 2533286"/>
                  <a:gd name="connsiteY41" fmla="*/ 842781 h 1668340"/>
                  <a:gd name="connsiteX42" fmla="*/ 1842106 w 2533286"/>
                  <a:gd name="connsiteY42" fmla="*/ 835900 h 1668340"/>
                  <a:gd name="connsiteX43" fmla="*/ 1831402 w 2533286"/>
                  <a:gd name="connsiteY43" fmla="*/ 817550 h 1668340"/>
                  <a:gd name="connsiteX44" fmla="*/ 1822991 w 2533286"/>
                  <a:gd name="connsiteY44" fmla="*/ 828254 h 1668340"/>
                  <a:gd name="connsiteX45" fmla="*/ 1134868 w 2533286"/>
                  <a:gd name="connsiteY45" fmla="*/ 832077 h 1668340"/>
                  <a:gd name="connsiteX46" fmla="*/ 1137162 w 2533286"/>
                  <a:gd name="connsiteY46" fmla="*/ 835135 h 1668340"/>
                  <a:gd name="connsiteX47" fmla="*/ 1141749 w 2533286"/>
                  <a:gd name="connsiteY47" fmla="*/ 860367 h 1668340"/>
                  <a:gd name="connsiteX48" fmla="*/ 1134104 w 2533286"/>
                  <a:gd name="connsiteY48" fmla="*/ 884833 h 1668340"/>
                  <a:gd name="connsiteX49" fmla="*/ 1131045 w 2533286"/>
                  <a:gd name="connsiteY49" fmla="*/ 872600 h 1668340"/>
                  <a:gd name="connsiteX50" fmla="*/ 1127987 w 2533286"/>
                  <a:gd name="connsiteY50" fmla="*/ 857308 h 1668340"/>
                  <a:gd name="connsiteX51" fmla="*/ 1123400 w 2533286"/>
                  <a:gd name="connsiteY51" fmla="*/ 848898 h 1668340"/>
                  <a:gd name="connsiteX52" fmla="*/ 1083641 w 2533286"/>
                  <a:gd name="connsiteY52" fmla="*/ 848898 h 1668340"/>
                  <a:gd name="connsiteX53" fmla="*/ 1084406 w 2533286"/>
                  <a:gd name="connsiteY53" fmla="*/ 850427 h 1668340"/>
                  <a:gd name="connsiteX54" fmla="*/ 1097404 w 2533286"/>
                  <a:gd name="connsiteY54" fmla="*/ 882540 h 1668340"/>
                  <a:gd name="connsiteX55" fmla="*/ 1108108 w 2533286"/>
                  <a:gd name="connsiteY55" fmla="*/ 905477 h 1668340"/>
                  <a:gd name="connsiteX56" fmla="*/ 1108108 w 2533286"/>
                  <a:gd name="connsiteY56" fmla="*/ 913887 h 1668340"/>
                  <a:gd name="connsiteX57" fmla="*/ 1102756 w 2533286"/>
                  <a:gd name="connsiteY57" fmla="*/ 936060 h 1668340"/>
                  <a:gd name="connsiteX58" fmla="*/ 1098933 w 2533286"/>
                  <a:gd name="connsiteY58" fmla="*/ 995698 h 1668340"/>
                  <a:gd name="connsiteX59" fmla="*/ 1092052 w 2533286"/>
                  <a:gd name="connsiteY59" fmla="*/ 1033162 h 1668340"/>
                  <a:gd name="connsiteX60" fmla="*/ 1100462 w 2533286"/>
                  <a:gd name="connsiteY60" fmla="*/ 1072156 h 1668340"/>
                  <a:gd name="connsiteX61" fmla="*/ 1103520 w 2533286"/>
                  <a:gd name="connsiteY61" fmla="*/ 1104268 h 1668340"/>
                  <a:gd name="connsiteX62" fmla="*/ 1111166 w 2533286"/>
                  <a:gd name="connsiteY62" fmla="*/ 1135616 h 1668340"/>
                  <a:gd name="connsiteX63" fmla="*/ 1130281 w 2533286"/>
                  <a:gd name="connsiteY63" fmla="*/ 1156260 h 1668340"/>
                  <a:gd name="connsiteX64" fmla="*/ 1143279 w 2533286"/>
                  <a:gd name="connsiteY64" fmla="*/ 1170022 h 1668340"/>
                  <a:gd name="connsiteX65" fmla="*/ 1153218 w 2533286"/>
                  <a:gd name="connsiteY65" fmla="*/ 1185314 h 1668340"/>
                  <a:gd name="connsiteX66" fmla="*/ 1156277 w 2533286"/>
                  <a:gd name="connsiteY66" fmla="*/ 1204428 h 1668340"/>
                  <a:gd name="connsiteX67" fmla="*/ 1182272 w 2533286"/>
                  <a:gd name="connsiteY67" fmla="*/ 1231953 h 1668340"/>
                  <a:gd name="connsiteX68" fmla="*/ 1195270 w 2533286"/>
                  <a:gd name="connsiteY68" fmla="*/ 1254891 h 1668340"/>
                  <a:gd name="connsiteX69" fmla="*/ 1226618 w 2533286"/>
                  <a:gd name="connsiteY69" fmla="*/ 1267124 h 1668340"/>
                  <a:gd name="connsiteX70" fmla="*/ 1248026 w 2533286"/>
                  <a:gd name="connsiteY70" fmla="*/ 1271711 h 1668340"/>
                  <a:gd name="connsiteX71" fmla="*/ 1270964 w 2533286"/>
                  <a:gd name="connsiteY71" fmla="*/ 1298472 h 1668340"/>
                  <a:gd name="connsiteX72" fmla="*/ 1276316 w 2533286"/>
                  <a:gd name="connsiteY72" fmla="*/ 1313763 h 1668340"/>
                  <a:gd name="connsiteX73" fmla="*/ 1333659 w 2533286"/>
                  <a:gd name="connsiteY73" fmla="*/ 1306117 h 1668340"/>
                  <a:gd name="connsiteX74" fmla="*/ 1361184 w 2533286"/>
                  <a:gd name="connsiteY74" fmla="*/ 1320645 h 1668340"/>
                  <a:gd name="connsiteX75" fmla="*/ 1425409 w 2533286"/>
                  <a:gd name="connsiteY75" fmla="*/ 1342817 h 1668340"/>
                  <a:gd name="connsiteX76" fmla="*/ 1496515 w 2533286"/>
                  <a:gd name="connsiteY76" fmla="*/ 1342053 h 1668340"/>
                  <a:gd name="connsiteX77" fmla="*/ 1504925 w 2533286"/>
                  <a:gd name="connsiteY77" fmla="*/ 1331349 h 1668340"/>
                  <a:gd name="connsiteX78" fmla="*/ 1543919 w 2533286"/>
                  <a:gd name="connsiteY78" fmla="*/ 1331349 h 1668340"/>
                  <a:gd name="connsiteX79" fmla="*/ 1572209 w 2533286"/>
                  <a:gd name="connsiteY79" fmla="*/ 1355815 h 1668340"/>
                  <a:gd name="connsiteX80" fmla="*/ 1588265 w 2533286"/>
                  <a:gd name="connsiteY80" fmla="*/ 1374930 h 1668340"/>
                  <a:gd name="connsiteX81" fmla="*/ 1597440 w 2533286"/>
                  <a:gd name="connsiteY81" fmla="*/ 1390222 h 1668340"/>
                  <a:gd name="connsiteX82" fmla="*/ 1626494 w 2533286"/>
                  <a:gd name="connsiteY82" fmla="*/ 1404749 h 1668340"/>
                  <a:gd name="connsiteX83" fmla="*/ 1646373 w 2533286"/>
                  <a:gd name="connsiteY83" fmla="*/ 1382576 h 1668340"/>
                  <a:gd name="connsiteX84" fmla="*/ 1690719 w 2533286"/>
                  <a:gd name="connsiteY84" fmla="*/ 1407042 h 1668340"/>
                  <a:gd name="connsiteX85" fmla="*/ 1714421 w 2533286"/>
                  <a:gd name="connsiteY85" fmla="*/ 1439919 h 1668340"/>
                  <a:gd name="connsiteX86" fmla="*/ 1720537 w 2533286"/>
                  <a:gd name="connsiteY86" fmla="*/ 1458269 h 1668340"/>
                  <a:gd name="connsiteX87" fmla="*/ 1727419 w 2533286"/>
                  <a:gd name="connsiteY87" fmla="*/ 1473561 h 1668340"/>
                  <a:gd name="connsiteX88" fmla="*/ 1762589 w 2533286"/>
                  <a:gd name="connsiteY88" fmla="*/ 1485794 h 1668340"/>
                  <a:gd name="connsiteX89" fmla="*/ 1773293 w 2533286"/>
                  <a:gd name="connsiteY89" fmla="*/ 1489617 h 1668340"/>
                  <a:gd name="connsiteX90" fmla="*/ 1766412 w 2533286"/>
                  <a:gd name="connsiteY90" fmla="*/ 1458269 h 1668340"/>
                  <a:gd name="connsiteX91" fmla="*/ 1772529 w 2533286"/>
                  <a:gd name="connsiteY91" fmla="*/ 1435332 h 1668340"/>
                  <a:gd name="connsiteX92" fmla="*/ 1790879 w 2533286"/>
                  <a:gd name="connsiteY92" fmla="*/ 1420040 h 1668340"/>
                  <a:gd name="connsiteX93" fmla="*/ 1806170 w 2533286"/>
                  <a:gd name="connsiteY93" fmla="*/ 1414688 h 1668340"/>
                  <a:gd name="connsiteX94" fmla="*/ 1830637 w 2533286"/>
                  <a:gd name="connsiteY94" fmla="*/ 1394809 h 1668340"/>
                  <a:gd name="connsiteX95" fmla="*/ 1842870 w 2533286"/>
                  <a:gd name="connsiteY95" fmla="*/ 1390222 h 1668340"/>
                  <a:gd name="connsiteX96" fmla="*/ 1858162 w 2533286"/>
                  <a:gd name="connsiteY96" fmla="*/ 1380282 h 1668340"/>
                  <a:gd name="connsiteX97" fmla="*/ 1871160 w 2533286"/>
                  <a:gd name="connsiteY97" fmla="*/ 1381046 h 1668340"/>
                  <a:gd name="connsiteX98" fmla="*/ 1883393 w 2533286"/>
                  <a:gd name="connsiteY98" fmla="*/ 1384105 h 1668340"/>
                  <a:gd name="connsiteX99" fmla="*/ 1904037 w 2533286"/>
                  <a:gd name="connsiteY99" fmla="*/ 1384869 h 1668340"/>
                  <a:gd name="connsiteX100" fmla="*/ 1920858 w 2533286"/>
                  <a:gd name="connsiteY100" fmla="*/ 1392515 h 1668340"/>
                  <a:gd name="connsiteX101" fmla="*/ 1942266 w 2533286"/>
                  <a:gd name="connsiteY101" fmla="*/ 1398632 h 1668340"/>
                  <a:gd name="connsiteX102" fmla="*/ 1952970 w 2533286"/>
                  <a:gd name="connsiteY102" fmla="*/ 1390222 h 1668340"/>
                  <a:gd name="connsiteX103" fmla="*/ 1975143 w 2533286"/>
                  <a:gd name="connsiteY103" fmla="*/ 1405513 h 1668340"/>
                  <a:gd name="connsiteX104" fmla="*/ 1969791 w 2533286"/>
                  <a:gd name="connsiteY104" fmla="*/ 1393280 h 1668340"/>
                  <a:gd name="connsiteX105" fmla="*/ 1964439 w 2533286"/>
                  <a:gd name="connsiteY105" fmla="*/ 1379517 h 1668340"/>
                  <a:gd name="connsiteX106" fmla="*/ 1985847 w 2533286"/>
                  <a:gd name="connsiteY106" fmla="*/ 1368813 h 1668340"/>
                  <a:gd name="connsiteX107" fmla="*/ 2003432 w 2533286"/>
                  <a:gd name="connsiteY107" fmla="*/ 1364990 h 1668340"/>
                  <a:gd name="connsiteX108" fmla="*/ 2013372 w 2533286"/>
                  <a:gd name="connsiteY108" fmla="*/ 1371107 h 1668340"/>
                  <a:gd name="connsiteX109" fmla="*/ 2046249 w 2533286"/>
                  <a:gd name="connsiteY109" fmla="*/ 1367284 h 1668340"/>
                  <a:gd name="connsiteX110" fmla="*/ 2069186 w 2533286"/>
                  <a:gd name="connsiteY110" fmla="*/ 1383340 h 1668340"/>
                  <a:gd name="connsiteX111" fmla="*/ 2086007 w 2533286"/>
                  <a:gd name="connsiteY111" fmla="*/ 1386399 h 1668340"/>
                  <a:gd name="connsiteX112" fmla="*/ 2108945 w 2533286"/>
                  <a:gd name="connsiteY112" fmla="*/ 1378753 h 1668340"/>
                  <a:gd name="connsiteX113" fmla="*/ 2134176 w 2533286"/>
                  <a:gd name="connsiteY113" fmla="*/ 1405513 h 1668340"/>
                  <a:gd name="connsiteX114" fmla="*/ 2134940 w 2533286"/>
                  <a:gd name="connsiteY114" fmla="*/ 1433038 h 1668340"/>
                  <a:gd name="connsiteX115" fmla="*/ 2145645 w 2533286"/>
                  <a:gd name="connsiteY115" fmla="*/ 1457505 h 1668340"/>
                  <a:gd name="connsiteX116" fmla="*/ 2155584 w 2533286"/>
                  <a:gd name="connsiteY116" fmla="*/ 1482736 h 1668340"/>
                  <a:gd name="connsiteX117" fmla="*/ 2172405 w 2533286"/>
                  <a:gd name="connsiteY117" fmla="*/ 1503379 h 1668340"/>
                  <a:gd name="connsiteX118" fmla="*/ 2191519 w 2533286"/>
                  <a:gd name="connsiteY118" fmla="*/ 1506438 h 1668340"/>
                  <a:gd name="connsiteX119" fmla="*/ 2202224 w 2533286"/>
                  <a:gd name="connsiteY119" fmla="*/ 1478148 h 1668340"/>
                  <a:gd name="connsiteX120" fmla="*/ 2188461 w 2533286"/>
                  <a:gd name="connsiteY120" fmla="*/ 1429215 h 1668340"/>
                  <a:gd name="connsiteX121" fmla="*/ 2181580 w 2533286"/>
                  <a:gd name="connsiteY121" fmla="*/ 1406278 h 1668340"/>
                  <a:gd name="connsiteX122" fmla="*/ 2167817 w 2533286"/>
                  <a:gd name="connsiteY122" fmla="*/ 1358874 h 1668340"/>
                  <a:gd name="connsiteX123" fmla="*/ 2196871 w 2533286"/>
                  <a:gd name="connsiteY123" fmla="*/ 1308411 h 1668340"/>
                  <a:gd name="connsiteX124" fmla="*/ 2219044 w 2533286"/>
                  <a:gd name="connsiteY124" fmla="*/ 1296178 h 1668340"/>
                  <a:gd name="connsiteX125" fmla="*/ 2239688 w 2533286"/>
                  <a:gd name="connsiteY125" fmla="*/ 1277063 h 1668340"/>
                  <a:gd name="connsiteX126" fmla="*/ 2254980 w 2533286"/>
                  <a:gd name="connsiteY126" fmla="*/ 1271711 h 1668340"/>
                  <a:gd name="connsiteX127" fmla="*/ 2281740 w 2533286"/>
                  <a:gd name="connsiteY127" fmla="*/ 1254126 h 1668340"/>
                  <a:gd name="connsiteX128" fmla="*/ 2284034 w 2533286"/>
                  <a:gd name="connsiteY128" fmla="*/ 1238070 h 1668340"/>
                  <a:gd name="connsiteX129" fmla="*/ 2290150 w 2533286"/>
                  <a:gd name="connsiteY129" fmla="*/ 1229659 h 1668340"/>
                  <a:gd name="connsiteX130" fmla="*/ 2306971 w 2533286"/>
                  <a:gd name="connsiteY130" fmla="*/ 1230424 h 1668340"/>
                  <a:gd name="connsiteX131" fmla="*/ 2313088 w 2533286"/>
                  <a:gd name="connsiteY131" fmla="*/ 1215897 h 1668340"/>
                  <a:gd name="connsiteX132" fmla="*/ 2305442 w 2533286"/>
                  <a:gd name="connsiteY132" fmla="*/ 1207487 h 1668340"/>
                  <a:gd name="connsiteX133" fmla="*/ 2296267 w 2533286"/>
                  <a:gd name="connsiteY133" fmla="*/ 1190666 h 1668340"/>
                  <a:gd name="connsiteX134" fmla="*/ 2295502 w 2533286"/>
                  <a:gd name="connsiteY134" fmla="*/ 1179197 h 1668340"/>
                  <a:gd name="connsiteX135" fmla="*/ 2279446 w 2533286"/>
                  <a:gd name="connsiteY135" fmla="*/ 1158553 h 1668340"/>
                  <a:gd name="connsiteX136" fmla="*/ 2289386 w 2533286"/>
                  <a:gd name="connsiteY136" fmla="*/ 1150143 h 1668340"/>
                  <a:gd name="connsiteX137" fmla="*/ 2293209 w 2533286"/>
                  <a:gd name="connsiteY137" fmla="*/ 1118031 h 1668340"/>
                  <a:gd name="connsiteX138" fmla="*/ 2301619 w 2533286"/>
                  <a:gd name="connsiteY138" fmla="*/ 1118031 h 1668340"/>
                  <a:gd name="connsiteX139" fmla="*/ 2299325 w 2533286"/>
                  <a:gd name="connsiteY139" fmla="*/ 1141733 h 1668340"/>
                  <a:gd name="connsiteX140" fmla="*/ 2306207 w 2533286"/>
                  <a:gd name="connsiteY140" fmla="*/ 1170787 h 1668340"/>
                  <a:gd name="connsiteX141" fmla="*/ 2316911 w 2533286"/>
                  <a:gd name="connsiteY141" fmla="*/ 1163905 h 1668340"/>
                  <a:gd name="connsiteX142" fmla="*/ 2320734 w 2533286"/>
                  <a:gd name="connsiteY142" fmla="*/ 1131793 h 1668340"/>
                  <a:gd name="connsiteX143" fmla="*/ 2321498 w 2533286"/>
                  <a:gd name="connsiteY143" fmla="*/ 1121853 h 1668340"/>
                  <a:gd name="connsiteX144" fmla="*/ 2339084 w 2533286"/>
                  <a:gd name="connsiteY144" fmla="*/ 1121089 h 1668340"/>
                  <a:gd name="connsiteX145" fmla="*/ 2352081 w 2533286"/>
                  <a:gd name="connsiteY145" fmla="*/ 1091270 h 1668340"/>
                  <a:gd name="connsiteX146" fmla="*/ 2365844 w 2533286"/>
                  <a:gd name="connsiteY146" fmla="*/ 1084389 h 1668340"/>
                  <a:gd name="connsiteX147" fmla="*/ 2402544 w 2533286"/>
                  <a:gd name="connsiteY147" fmla="*/ 1074449 h 1668340"/>
                  <a:gd name="connsiteX148" fmla="*/ 2364315 w 2533286"/>
                  <a:gd name="connsiteY148" fmla="*/ 1073685 h 1668340"/>
                  <a:gd name="connsiteX149" fmla="*/ 2404838 w 2533286"/>
                  <a:gd name="connsiteY149" fmla="*/ 1061451 h 1668340"/>
                  <a:gd name="connsiteX150" fmla="*/ 2417071 w 2533286"/>
                  <a:gd name="connsiteY150" fmla="*/ 1051512 h 1668340"/>
                  <a:gd name="connsiteX151" fmla="*/ 2438479 w 2533286"/>
                  <a:gd name="connsiteY151" fmla="*/ 1053041 h 1668340"/>
                  <a:gd name="connsiteX152" fmla="*/ 2431598 w 2533286"/>
                  <a:gd name="connsiteY152" fmla="*/ 1033927 h 1668340"/>
                  <a:gd name="connsiteX153" fmla="*/ 2434656 w 2533286"/>
                  <a:gd name="connsiteY153" fmla="*/ 1021693 h 1668340"/>
                  <a:gd name="connsiteX154" fmla="*/ 2450712 w 2533286"/>
                  <a:gd name="connsiteY154" fmla="*/ 995698 h 1668340"/>
                  <a:gd name="connsiteX155" fmla="*/ 2465239 w 2533286"/>
                  <a:gd name="connsiteY155" fmla="*/ 987287 h 1668340"/>
                  <a:gd name="connsiteX156" fmla="*/ 2483589 w 2533286"/>
                  <a:gd name="connsiteY156" fmla="*/ 969702 h 1668340"/>
                  <a:gd name="connsiteX157" fmla="*/ 2514937 w 2533286"/>
                  <a:gd name="connsiteY157" fmla="*/ 970466 h 1668340"/>
                  <a:gd name="connsiteX158" fmla="*/ 2533287 w 2533286"/>
                  <a:gd name="connsiteY158" fmla="*/ 956704 h 1668340"/>
                  <a:gd name="connsiteX159" fmla="*/ 2513408 w 2533286"/>
                  <a:gd name="connsiteY159" fmla="*/ 886362 h 1668340"/>
                  <a:gd name="connsiteX160" fmla="*/ 241073 w 2533286"/>
                  <a:gd name="connsiteY160" fmla="*/ 1606598 h 1668340"/>
                  <a:gd name="connsiteX161" fmla="*/ 256365 w 2533286"/>
                  <a:gd name="connsiteY161" fmla="*/ 1608892 h 1668340"/>
                  <a:gd name="connsiteX162" fmla="*/ 241073 w 2533286"/>
                  <a:gd name="connsiteY162" fmla="*/ 1606598 h 1668340"/>
                  <a:gd name="connsiteX163" fmla="*/ 202079 w 2533286"/>
                  <a:gd name="connsiteY163" fmla="*/ 1590542 h 1668340"/>
                  <a:gd name="connsiteX164" fmla="*/ 216606 w 2533286"/>
                  <a:gd name="connsiteY164" fmla="*/ 1589013 h 1668340"/>
                  <a:gd name="connsiteX165" fmla="*/ 202079 w 2533286"/>
                  <a:gd name="connsiteY165" fmla="*/ 1590542 h 1668340"/>
                  <a:gd name="connsiteX166" fmla="*/ 288477 w 2533286"/>
                  <a:gd name="connsiteY166" fmla="*/ 1617302 h 1668340"/>
                  <a:gd name="connsiteX167" fmla="*/ 290771 w 2533286"/>
                  <a:gd name="connsiteY167" fmla="*/ 1629535 h 1668340"/>
                  <a:gd name="connsiteX168" fmla="*/ 288477 w 2533286"/>
                  <a:gd name="connsiteY168" fmla="*/ 1617302 h 1668340"/>
                  <a:gd name="connsiteX169" fmla="*/ 306827 w 2533286"/>
                  <a:gd name="connsiteY169" fmla="*/ 1637946 h 1668340"/>
                  <a:gd name="connsiteX170" fmla="*/ 308356 w 2533286"/>
                  <a:gd name="connsiteY170" fmla="*/ 1667764 h 1668340"/>
                  <a:gd name="connsiteX171" fmla="*/ 325941 w 2533286"/>
                  <a:gd name="connsiteY171" fmla="*/ 1657825 h 1668340"/>
                  <a:gd name="connsiteX172" fmla="*/ 306827 w 2533286"/>
                  <a:gd name="connsiteY172" fmla="*/ 1637946 h 1668340"/>
                  <a:gd name="connsiteX173" fmla="*/ 36930 w 2533286"/>
                  <a:gd name="connsiteY173" fmla="*/ 450551 h 1668340"/>
                  <a:gd name="connsiteX174" fmla="*/ 14757 w 2533286"/>
                  <a:gd name="connsiteY174" fmla="*/ 458197 h 1668340"/>
                  <a:gd name="connsiteX175" fmla="*/ 49928 w 2533286"/>
                  <a:gd name="connsiteY175" fmla="*/ 468136 h 1668340"/>
                  <a:gd name="connsiteX176" fmla="*/ 55280 w 2533286"/>
                  <a:gd name="connsiteY176" fmla="*/ 451316 h 1668340"/>
                  <a:gd name="connsiteX177" fmla="*/ 36930 w 2533286"/>
                  <a:gd name="connsiteY177" fmla="*/ 450551 h 1668340"/>
                  <a:gd name="connsiteX178" fmla="*/ 389402 w 2533286"/>
                  <a:gd name="connsiteY178" fmla="*/ 514011 h 1668340"/>
                  <a:gd name="connsiteX179" fmla="*/ 370287 w 2533286"/>
                  <a:gd name="connsiteY179" fmla="*/ 520893 h 1668340"/>
                  <a:gd name="connsiteX180" fmla="*/ 348114 w 2533286"/>
                  <a:gd name="connsiteY180" fmla="*/ 545359 h 1668340"/>
                  <a:gd name="connsiteX181" fmla="*/ 329764 w 2533286"/>
                  <a:gd name="connsiteY181" fmla="*/ 551476 h 1668340"/>
                  <a:gd name="connsiteX182" fmla="*/ 340468 w 2533286"/>
                  <a:gd name="connsiteY182" fmla="*/ 570590 h 1668340"/>
                  <a:gd name="connsiteX183" fmla="*/ 353466 w 2533286"/>
                  <a:gd name="connsiteY183" fmla="*/ 570590 h 1668340"/>
                  <a:gd name="connsiteX184" fmla="*/ 386343 w 2533286"/>
                  <a:gd name="connsiteY184" fmla="*/ 547653 h 1668340"/>
                  <a:gd name="connsiteX185" fmla="*/ 377168 w 2533286"/>
                  <a:gd name="connsiteY185" fmla="*/ 533126 h 1668340"/>
                  <a:gd name="connsiteX186" fmla="*/ 394754 w 2533286"/>
                  <a:gd name="connsiteY186" fmla="*/ 524715 h 1668340"/>
                  <a:gd name="connsiteX187" fmla="*/ 389402 w 2533286"/>
                  <a:gd name="connsiteY187" fmla="*/ 514011 h 1668340"/>
                  <a:gd name="connsiteX188" fmla="*/ 108800 w 2533286"/>
                  <a:gd name="connsiteY188" fmla="*/ 640167 h 1668340"/>
                  <a:gd name="connsiteX189" fmla="*/ 75923 w 2533286"/>
                  <a:gd name="connsiteY189" fmla="*/ 656223 h 1668340"/>
                  <a:gd name="connsiteX190" fmla="*/ 95802 w 2533286"/>
                  <a:gd name="connsiteY190" fmla="*/ 650107 h 1668340"/>
                  <a:gd name="connsiteX191" fmla="*/ 108800 w 2533286"/>
                  <a:gd name="connsiteY191" fmla="*/ 640167 h 1668340"/>
                  <a:gd name="connsiteX192" fmla="*/ 14757 w 2533286"/>
                  <a:gd name="connsiteY192" fmla="*/ 689100 h 1668340"/>
                  <a:gd name="connsiteX193" fmla="*/ 27755 w 2533286"/>
                  <a:gd name="connsiteY193" fmla="*/ 670751 h 1668340"/>
                  <a:gd name="connsiteX194" fmla="*/ 14757 w 2533286"/>
                  <a:gd name="connsiteY194" fmla="*/ 689100 h 1668340"/>
                  <a:gd name="connsiteX195" fmla="*/ 949075 w 2533286"/>
                  <a:gd name="connsiteY195" fmla="*/ 612642 h 1668340"/>
                  <a:gd name="connsiteX196" fmla="*/ 925373 w 2533286"/>
                  <a:gd name="connsiteY196" fmla="*/ 586647 h 1668340"/>
                  <a:gd name="connsiteX197" fmla="*/ 881027 w 2533286"/>
                  <a:gd name="connsiteY197" fmla="*/ 535420 h 1668340"/>
                  <a:gd name="connsiteX198" fmla="*/ 827507 w 2533286"/>
                  <a:gd name="connsiteY198" fmla="*/ 475782 h 1668340"/>
                  <a:gd name="connsiteX199" fmla="*/ 793865 w 2533286"/>
                  <a:gd name="connsiteY199" fmla="*/ 474253 h 1668340"/>
                  <a:gd name="connsiteX200" fmla="*/ 770928 w 2533286"/>
                  <a:gd name="connsiteY200" fmla="*/ 491838 h 1668340"/>
                  <a:gd name="connsiteX201" fmla="*/ 751813 w 2533286"/>
                  <a:gd name="connsiteY201" fmla="*/ 479605 h 1668340"/>
                  <a:gd name="connsiteX202" fmla="*/ 726582 w 2533286"/>
                  <a:gd name="connsiteY202" fmla="*/ 455139 h 1668340"/>
                  <a:gd name="connsiteX203" fmla="*/ 709761 w 2533286"/>
                  <a:gd name="connsiteY203" fmla="*/ 442905 h 1668340"/>
                  <a:gd name="connsiteX204" fmla="*/ 686824 w 2533286"/>
                  <a:gd name="connsiteY204" fmla="*/ 447493 h 1668340"/>
                  <a:gd name="connsiteX205" fmla="*/ 673826 w 2533286"/>
                  <a:gd name="connsiteY205" fmla="*/ 445199 h 1668340"/>
                  <a:gd name="connsiteX206" fmla="*/ 673826 w 2533286"/>
                  <a:gd name="connsiteY206" fmla="*/ 72848 h 1668340"/>
                  <a:gd name="connsiteX207" fmla="*/ 662357 w 2533286"/>
                  <a:gd name="connsiteY207" fmla="*/ 70554 h 1668340"/>
                  <a:gd name="connsiteX208" fmla="*/ 609601 w 2533286"/>
                  <a:gd name="connsiteY208" fmla="*/ 56792 h 1668340"/>
                  <a:gd name="connsiteX209" fmla="*/ 562197 w 2533286"/>
                  <a:gd name="connsiteY209" fmla="*/ 58321 h 1668340"/>
                  <a:gd name="connsiteX210" fmla="*/ 523203 w 2533286"/>
                  <a:gd name="connsiteY210" fmla="*/ 52969 h 1668340"/>
                  <a:gd name="connsiteX211" fmla="*/ 469683 w 2533286"/>
                  <a:gd name="connsiteY211" fmla="*/ 37677 h 1668340"/>
                  <a:gd name="connsiteX212" fmla="*/ 406222 w 2533286"/>
                  <a:gd name="connsiteY212" fmla="*/ 42265 h 1668340"/>
                  <a:gd name="connsiteX213" fmla="*/ 390166 w 2533286"/>
                  <a:gd name="connsiteY213" fmla="*/ 35383 h 1668340"/>
                  <a:gd name="connsiteX214" fmla="*/ 382520 w 2533286"/>
                  <a:gd name="connsiteY214" fmla="*/ 23150 h 1668340"/>
                  <a:gd name="connsiteX215" fmla="*/ 339704 w 2533286"/>
                  <a:gd name="connsiteY215" fmla="*/ 23915 h 1668340"/>
                  <a:gd name="connsiteX216" fmla="*/ 327471 w 2533286"/>
                  <a:gd name="connsiteY216" fmla="*/ 13975 h 1668340"/>
                  <a:gd name="connsiteX217" fmla="*/ 314473 w 2533286"/>
                  <a:gd name="connsiteY217" fmla="*/ 17034 h 1668340"/>
                  <a:gd name="connsiteX218" fmla="*/ 295358 w 2533286"/>
                  <a:gd name="connsiteY218" fmla="*/ 20092 h 1668340"/>
                  <a:gd name="connsiteX219" fmla="*/ 305298 w 2533286"/>
                  <a:gd name="connsiteY219" fmla="*/ 9388 h 1668340"/>
                  <a:gd name="connsiteX220" fmla="*/ 285419 w 2533286"/>
                  <a:gd name="connsiteY220" fmla="*/ 213 h 1668340"/>
                  <a:gd name="connsiteX221" fmla="*/ 259423 w 2533286"/>
                  <a:gd name="connsiteY221" fmla="*/ 15504 h 1668340"/>
                  <a:gd name="connsiteX222" fmla="*/ 220429 w 2533286"/>
                  <a:gd name="connsiteY222" fmla="*/ 23915 h 1668340"/>
                  <a:gd name="connsiteX223" fmla="*/ 197492 w 2533286"/>
                  <a:gd name="connsiteY223" fmla="*/ 30796 h 1668340"/>
                  <a:gd name="connsiteX224" fmla="*/ 202844 w 2533286"/>
                  <a:gd name="connsiteY224" fmla="*/ 43794 h 1668340"/>
                  <a:gd name="connsiteX225" fmla="*/ 184494 w 2533286"/>
                  <a:gd name="connsiteY225" fmla="*/ 41500 h 1668340"/>
                  <a:gd name="connsiteX226" fmla="*/ 147794 w 2533286"/>
                  <a:gd name="connsiteY226" fmla="*/ 47617 h 1668340"/>
                  <a:gd name="connsiteX227" fmla="*/ 118740 w 2533286"/>
                  <a:gd name="connsiteY227" fmla="*/ 71319 h 1668340"/>
                  <a:gd name="connsiteX228" fmla="*/ 108036 w 2533286"/>
                  <a:gd name="connsiteY228" fmla="*/ 97315 h 1668340"/>
                  <a:gd name="connsiteX229" fmla="*/ 44576 w 2533286"/>
                  <a:gd name="connsiteY229" fmla="*/ 109548 h 1668340"/>
                  <a:gd name="connsiteX230" fmla="*/ 37694 w 2533286"/>
                  <a:gd name="connsiteY230" fmla="*/ 124839 h 1668340"/>
                  <a:gd name="connsiteX231" fmla="*/ 65219 w 2533286"/>
                  <a:gd name="connsiteY231" fmla="*/ 141660 h 1668340"/>
                  <a:gd name="connsiteX232" fmla="*/ 106507 w 2533286"/>
                  <a:gd name="connsiteY232" fmla="*/ 183712 h 1668340"/>
                  <a:gd name="connsiteX233" fmla="*/ 148559 w 2533286"/>
                  <a:gd name="connsiteY233" fmla="*/ 184477 h 1668340"/>
                  <a:gd name="connsiteX234" fmla="*/ 156969 w 2533286"/>
                  <a:gd name="connsiteY234" fmla="*/ 205120 h 1668340"/>
                  <a:gd name="connsiteX235" fmla="*/ 183729 w 2533286"/>
                  <a:gd name="connsiteY235" fmla="*/ 210473 h 1668340"/>
                  <a:gd name="connsiteX236" fmla="*/ 153911 w 2533286"/>
                  <a:gd name="connsiteY236" fmla="*/ 218883 h 1668340"/>
                  <a:gd name="connsiteX237" fmla="*/ 132502 w 2533286"/>
                  <a:gd name="connsiteY237" fmla="*/ 225000 h 1668340"/>
                  <a:gd name="connsiteX238" fmla="*/ 100390 w 2533286"/>
                  <a:gd name="connsiteY238" fmla="*/ 224235 h 1668340"/>
                  <a:gd name="connsiteX239" fmla="*/ 100390 w 2533286"/>
                  <a:gd name="connsiteY239" fmla="*/ 207414 h 1668340"/>
                  <a:gd name="connsiteX240" fmla="*/ 69042 w 2533286"/>
                  <a:gd name="connsiteY240" fmla="*/ 208179 h 1668340"/>
                  <a:gd name="connsiteX241" fmla="*/ 55280 w 2533286"/>
                  <a:gd name="connsiteY241" fmla="*/ 222706 h 1668340"/>
                  <a:gd name="connsiteX242" fmla="*/ 33871 w 2533286"/>
                  <a:gd name="connsiteY242" fmla="*/ 225000 h 1668340"/>
                  <a:gd name="connsiteX243" fmla="*/ 230 w 2533286"/>
                  <a:gd name="connsiteY243" fmla="*/ 244114 h 1668340"/>
                  <a:gd name="connsiteX244" fmla="*/ 36165 w 2533286"/>
                  <a:gd name="connsiteY244" fmla="*/ 257877 h 1668340"/>
                  <a:gd name="connsiteX245" fmla="*/ 31578 w 2533286"/>
                  <a:gd name="connsiteY245" fmla="*/ 269345 h 1668340"/>
                  <a:gd name="connsiteX246" fmla="*/ 50692 w 2533286"/>
                  <a:gd name="connsiteY246" fmla="*/ 286931 h 1668340"/>
                  <a:gd name="connsiteX247" fmla="*/ 104213 w 2533286"/>
                  <a:gd name="connsiteY247" fmla="*/ 286931 h 1668340"/>
                  <a:gd name="connsiteX248" fmla="*/ 127150 w 2533286"/>
                  <a:gd name="connsiteY248" fmla="*/ 289989 h 1668340"/>
                  <a:gd name="connsiteX249" fmla="*/ 171496 w 2533286"/>
                  <a:gd name="connsiteY249" fmla="*/ 274697 h 1668340"/>
                  <a:gd name="connsiteX250" fmla="*/ 164615 w 2533286"/>
                  <a:gd name="connsiteY250" fmla="*/ 291518 h 1668340"/>
                  <a:gd name="connsiteX251" fmla="*/ 167673 w 2533286"/>
                  <a:gd name="connsiteY251" fmla="*/ 323631 h 1668340"/>
                  <a:gd name="connsiteX252" fmla="*/ 137090 w 2533286"/>
                  <a:gd name="connsiteY252" fmla="*/ 325924 h 1668340"/>
                  <a:gd name="connsiteX253" fmla="*/ 124092 w 2533286"/>
                  <a:gd name="connsiteY253" fmla="*/ 345803 h 1668340"/>
                  <a:gd name="connsiteX254" fmla="*/ 92744 w 2533286"/>
                  <a:gd name="connsiteY254" fmla="*/ 337393 h 1668340"/>
                  <a:gd name="connsiteX255" fmla="*/ 82805 w 2533286"/>
                  <a:gd name="connsiteY255" fmla="*/ 361860 h 1668340"/>
                  <a:gd name="connsiteX256" fmla="*/ 57573 w 2533286"/>
                  <a:gd name="connsiteY256" fmla="*/ 379445 h 1668340"/>
                  <a:gd name="connsiteX257" fmla="*/ 45340 w 2533286"/>
                  <a:gd name="connsiteY257" fmla="*/ 400853 h 1668340"/>
                  <a:gd name="connsiteX258" fmla="*/ 68278 w 2533286"/>
                  <a:gd name="connsiteY258" fmla="*/ 415380 h 1668340"/>
                  <a:gd name="connsiteX259" fmla="*/ 67513 w 2533286"/>
                  <a:gd name="connsiteY259" fmla="*/ 438318 h 1668340"/>
                  <a:gd name="connsiteX260" fmla="*/ 98861 w 2533286"/>
                  <a:gd name="connsiteY260" fmla="*/ 466607 h 1668340"/>
                  <a:gd name="connsiteX261" fmla="*/ 127915 w 2533286"/>
                  <a:gd name="connsiteY261" fmla="*/ 462020 h 1668340"/>
                  <a:gd name="connsiteX262" fmla="*/ 140913 w 2533286"/>
                  <a:gd name="connsiteY262" fmla="*/ 452080 h 1668340"/>
                  <a:gd name="connsiteX263" fmla="*/ 150852 w 2533286"/>
                  <a:gd name="connsiteY263" fmla="*/ 479605 h 1668340"/>
                  <a:gd name="connsiteX264" fmla="*/ 148559 w 2533286"/>
                  <a:gd name="connsiteY264" fmla="*/ 504072 h 1668340"/>
                  <a:gd name="connsiteX265" fmla="*/ 175319 w 2533286"/>
                  <a:gd name="connsiteY265" fmla="*/ 501013 h 1668340"/>
                  <a:gd name="connsiteX266" fmla="*/ 209725 w 2533286"/>
                  <a:gd name="connsiteY266" fmla="*/ 504072 h 1668340"/>
                  <a:gd name="connsiteX267" fmla="*/ 225017 w 2533286"/>
                  <a:gd name="connsiteY267" fmla="*/ 508659 h 1668340"/>
                  <a:gd name="connsiteX268" fmla="*/ 235721 w 2533286"/>
                  <a:gd name="connsiteY268" fmla="*/ 496426 h 1668340"/>
                  <a:gd name="connsiteX269" fmla="*/ 262481 w 2533286"/>
                  <a:gd name="connsiteY269" fmla="*/ 499484 h 1668340"/>
                  <a:gd name="connsiteX270" fmla="*/ 263246 w 2533286"/>
                  <a:gd name="connsiteY270" fmla="*/ 510953 h 1668340"/>
                  <a:gd name="connsiteX271" fmla="*/ 254071 w 2533286"/>
                  <a:gd name="connsiteY271" fmla="*/ 549947 h 1668340"/>
                  <a:gd name="connsiteX272" fmla="*/ 223488 w 2533286"/>
                  <a:gd name="connsiteY272" fmla="*/ 575942 h 1668340"/>
                  <a:gd name="connsiteX273" fmla="*/ 181436 w 2533286"/>
                  <a:gd name="connsiteY273" fmla="*/ 608055 h 1668340"/>
                  <a:gd name="connsiteX274" fmla="*/ 142442 w 2533286"/>
                  <a:gd name="connsiteY274" fmla="*/ 611878 h 1668340"/>
                  <a:gd name="connsiteX275" fmla="*/ 124092 w 2533286"/>
                  <a:gd name="connsiteY275" fmla="*/ 637874 h 1668340"/>
                  <a:gd name="connsiteX276" fmla="*/ 153911 w 2533286"/>
                  <a:gd name="connsiteY276" fmla="*/ 622582 h 1668340"/>
                  <a:gd name="connsiteX277" fmla="*/ 163086 w 2533286"/>
                  <a:gd name="connsiteY277" fmla="*/ 621817 h 1668340"/>
                  <a:gd name="connsiteX278" fmla="*/ 183729 w 2533286"/>
                  <a:gd name="connsiteY278" fmla="*/ 615701 h 1668340"/>
                  <a:gd name="connsiteX279" fmla="*/ 202079 w 2533286"/>
                  <a:gd name="connsiteY279" fmla="*/ 613407 h 1668340"/>
                  <a:gd name="connsiteX280" fmla="*/ 224252 w 2533286"/>
                  <a:gd name="connsiteY280" fmla="*/ 604996 h 1668340"/>
                  <a:gd name="connsiteX281" fmla="*/ 239544 w 2533286"/>
                  <a:gd name="connsiteY281" fmla="*/ 590470 h 1668340"/>
                  <a:gd name="connsiteX282" fmla="*/ 284654 w 2533286"/>
                  <a:gd name="connsiteY282" fmla="*/ 565238 h 1668340"/>
                  <a:gd name="connsiteX283" fmla="*/ 294594 w 2533286"/>
                  <a:gd name="connsiteY283" fmla="*/ 552240 h 1668340"/>
                  <a:gd name="connsiteX284" fmla="*/ 322118 w 2533286"/>
                  <a:gd name="connsiteY284" fmla="*/ 535420 h 1668340"/>
                  <a:gd name="connsiteX285" fmla="*/ 341233 w 2533286"/>
                  <a:gd name="connsiteY285" fmla="*/ 528538 h 1668340"/>
                  <a:gd name="connsiteX286" fmla="*/ 350408 w 2533286"/>
                  <a:gd name="connsiteY286" fmla="*/ 510953 h 1668340"/>
                  <a:gd name="connsiteX287" fmla="*/ 363406 w 2533286"/>
                  <a:gd name="connsiteY287" fmla="*/ 498720 h 1668340"/>
                  <a:gd name="connsiteX288" fmla="*/ 343527 w 2533286"/>
                  <a:gd name="connsiteY288" fmla="*/ 488780 h 1668340"/>
                  <a:gd name="connsiteX289" fmla="*/ 364170 w 2533286"/>
                  <a:gd name="connsiteY289" fmla="*/ 471195 h 1668340"/>
                  <a:gd name="connsiteX290" fmla="*/ 380991 w 2533286"/>
                  <a:gd name="connsiteY290" fmla="*/ 456668 h 1668340"/>
                  <a:gd name="connsiteX291" fmla="*/ 397812 w 2533286"/>
                  <a:gd name="connsiteY291" fmla="*/ 439082 h 1668340"/>
                  <a:gd name="connsiteX292" fmla="*/ 410810 w 2533286"/>
                  <a:gd name="connsiteY292" fmla="*/ 424555 h 1668340"/>
                  <a:gd name="connsiteX293" fmla="*/ 432218 w 2533286"/>
                  <a:gd name="connsiteY293" fmla="*/ 410028 h 1668340"/>
                  <a:gd name="connsiteX294" fmla="*/ 447510 w 2533286"/>
                  <a:gd name="connsiteY294" fmla="*/ 416145 h 1668340"/>
                  <a:gd name="connsiteX295" fmla="*/ 448274 w 2533286"/>
                  <a:gd name="connsiteY295" fmla="*/ 425320 h 1668340"/>
                  <a:gd name="connsiteX296" fmla="*/ 422279 w 2533286"/>
                  <a:gd name="connsiteY296" fmla="*/ 429907 h 1668340"/>
                  <a:gd name="connsiteX297" fmla="*/ 412339 w 2533286"/>
                  <a:gd name="connsiteY297" fmla="*/ 452080 h 1668340"/>
                  <a:gd name="connsiteX298" fmla="*/ 413868 w 2533286"/>
                  <a:gd name="connsiteY298" fmla="*/ 469666 h 1668340"/>
                  <a:gd name="connsiteX299" fmla="*/ 404693 w 2533286"/>
                  <a:gd name="connsiteY299" fmla="*/ 480370 h 1668340"/>
                  <a:gd name="connsiteX300" fmla="*/ 414633 w 2533286"/>
                  <a:gd name="connsiteY300" fmla="*/ 488780 h 1668340"/>
                  <a:gd name="connsiteX301" fmla="*/ 463566 w 2533286"/>
                  <a:gd name="connsiteY301" fmla="*/ 462784 h 1668340"/>
                  <a:gd name="connsiteX302" fmla="*/ 499501 w 2533286"/>
                  <a:gd name="connsiteY302" fmla="*/ 461255 h 1668340"/>
                  <a:gd name="connsiteX303" fmla="*/ 500266 w 2533286"/>
                  <a:gd name="connsiteY303" fmla="*/ 449022 h 1668340"/>
                  <a:gd name="connsiteX304" fmla="*/ 489562 w 2533286"/>
                  <a:gd name="connsiteY304" fmla="*/ 434495 h 1668340"/>
                  <a:gd name="connsiteX305" fmla="*/ 497972 w 2533286"/>
                  <a:gd name="connsiteY305" fmla="*/ 423026 h 1668340"/>
                  <a:gd name="connsiteX306" fmla="*/ 511735 w 2533286"/>
                  <a:gd name="connsiteY306" fmla="*/ 422262 h 1668340"/>
                  <a:gd name="connsiteX307" fmla="*/ 530085 w 2533286"/>
                  <a:gd name="connsiteY307" fmla="*/ 428378 h 1668340"/>
                  <a:gd name="connsiteX308" fmla="*/ 549199 w 2533286"/>
                  <a:gd name="connsiteY308" fmla="*/ 432966 h 1668340"/>
                  <a:gd name="connsiteX309" fmla="*/ 538495 w 2533286"/>
                  <a:gd name="connsiteY309" fmla="*/ 441376 h 1668340"/>
                  <a:gd name="connsiteX310" fmla="*/ 541553 w 2533286"/>
                  <a:gd name="connsiteY310" fmla="*/ 449786 h 1668340"/>
                  <a:gd name="connsiteX311" fmla="*/ 561432 w 2533286"/>
                  <a:gd name="connsiteY311" fmla="*/ 445964 h 1668340"/>
                  <a:gd name="connsiteX312" fmla="*/ 576724 w 2533286"/>
                  <a:gd name="connsiteY312" fmla="*/ 443670 h 1668340"/>
                  <a:gd name="connsiteX313" fmla="*/ 582076 w 2533286"/>
                  <a:gd name="connsiteY313" fmla="*/ 448257 h 1668340"/>
                  <a:gd name="connsiteX314" fmla="*/ 610366 w 2533286"/>
                  <a:gd name="connsiteY314" fmla="*/ 456668 h 1668340"/>
                  <a:gd name="connsiteX315" fmla="*/ 664651 w 2533286"/>
                  <a:gd name="connsiteY315" fmla="*/ 455139 h 1668340"/>
                  <a:gd name="connsiteX316" fmla="*/ 686824 w 2533286"/>
                  <a:gd name="connsiteY316" fmla="*/ 469666 h 1668340"/>
                  <a:gd name="connsiteX317" fmla="*/ 717407 w 2533286"/>
                  <a:gd name="connsiteY317" fmla="*/ 459726 h 1668340"/>
                  <a:gd name="connsiteX318" fmla="*/ 712055 w 2533286"/>
                  <a:gd name="connsiteY318" fmla="*/ 475018 h 1668340"/>
                  <a:gd name="connsiteX319" fmla="*/ 724288 w 2533286"/>
                  <a:gd name="connsiteY319" fmla="*/ 483428 h 1668340"/>
                  <a:gd name="connsiteX320" fmla="*/ 753342 w 2533286"/>
                  <a:gd name="connsiteY320" fmla="*/ 497190 h 1668340"/>
                  <a:gd name="connsiteX321" fmla="*/ 782396 w 2533286"/>
                  <a:gd name="connsiteY321" fmla="*/ 520128 h 1668340"/>
                  <a:gd name="connsiteX322" fmla="*/ 796923 w 2533286"/>
                  <a:gd name="connsiteY322" fmla="*/ 508659 h 1668340"/>
                  <a:gd name="connsiteX323" fmla="*/ 816802 w 2533286"/>
                  <a:gd name="connsiteY323" fmla="*/ 518599 h 1668340"/>
                  <a:gd name="connsiteX324" fmla="*/ 819096 w 2533286"/>
                  <a:gd name="connsiteY324" fmla="*/ 497955 h 1668340"/>
                  <a:gd name="connsiteX325" fmla="*/ 829036 w 2533286"/>
                  <a:gd name="connsiteY325" fmla="*/ 500249 h 1668340"/>
                  <a:gd name="connsiteX326" fmla="*/ 830565 w 2533286"/>
                  <a:gd name="connsiteY326" fmla="*/ 532361 h 1668340"/>
                  <a:gd name="connsiteX327" fmla="*/ 812215 w 2533286"/>
                  <a:gd name="connsiteY327" fmla="*/ 528538 h 1668340"/>
                  <a:gd name="connsiteX328" fmla="*/ 795394 w 2533286"/>
                  <a:gd name="connsiteY328" fmla="*/ 533126 h 1668340"/>
                  <a:gd name="connsiteX329" fmla="*/ 816038 w 2533286"/>
                  <a:gd name="connsiteY329" fmla="*/ 556828 h 1668340"/>
                  <a:gd name="connsiteX330" fmla="*/ 823684 w 2533286"/>
                  <a:gd name="connsiteY330" fmla="*/ 573649 h 1668340"/>
                  <a:gd name="connsiteX331" fmla="*/ 835152 w 2533286"/>
                  <a:gd name="connsiteY331" fmla="*/ 587411 h 1668340"/>
                  <a:gd name="connsiteX332" fmla="*/ 832859 w 2533286"/>
                  <a:gd name="connsiteY332" fmla="*/ 561415 h 1668340"/>
                  <a:gd name="connsiteX333" fmla="*/ 836682 w 2533286"/>
                  <a:gd name="connsiteY333" fmla="*/ 545359 h 1668340"/>
                  <a:gd name="connsiteX334" fmla="*/ 839740 w 2533286"/>
                  <a:gd name="connsiteY334" fmla="*/ 562945 h 1668340"/>
                  <a:gd name="connsiteX335" fmla="*/ 855031 w 2533286"/>
                  <a:gd name="connsiteY335" fmla="*/ 554534 h 1668340"/>
                  <a:gd name="connsiteX336" fmla="*/ 854267 w 2533286"/>
                  <a:gd name="connsiteY336" fmla="*/ 531597 h 1668340"/>
                  <a:gd name="connsiteX337" fmla="*/ 869559 w 2533286"/>
                  <a:gd name="connsiteY337" fmla="*/ 548418 h 1668340"/>
                  <a:gd name="connsiteX338" fmla="*/ 861148 w 2533286"/>
                  <a:gd name="connsiteY338" fmla="*/ 565238 h 1668340"/>
                  <a:gd name="connsiteX339" fmla="*/ 847386 w 2533286"/>
                  <a:gd name="connsiteY339" fmla="*/ 571355 h 1668340"/>
                  <a:gd name="connsiteX340" fmla="*/ 850444 w 2533286"/>
                  <a:gd name="connsiteY340" fmla="*/ 596586 h 1668340"/>
                  <a:gd name="connsiteX341" fmla="*/ 860384 w 2533286"/>
                  <a:gd name="connsiteY341" fmla="*/ 588176 h 1668340"/>
                  <a:gd name="connsiteX342" fmla="*/ 876440 w 2533286"/>
                  <a:gd name="connsiteY342" fmla="*/ 585117 h 1668340"/>
                  <a:gd name="connsiteX343" fmla="*/ 897848 w 2533286"/>
                  <a:gd name="connsiteY343" fmla="*/ 601174 h 1668340"/>
                  <a:gd name="connsiteX344" fmla="*/ 887908 w 2533286"/>
                  <a:gd name="connsiteY344" fmla="*/ 589705 h 1668340"/>
                  <a:gd name="connsiteX345" fmla="*/ 888673 w 2533286"/>
                  <a:gd name="connsiteY345" fmla="*/ 575942 h 1668340"/>
                  <a:gd name="connsiteX346" fmla="*/ 907788 w 2533286"/>
                  <a:gd name="connsiteY346" fmla="*/ 600409 h 1668340"/>
                  <a:gd name="connsiteX347" fmla="*/ 894790 w 2533286"/>
                  <a:gd name="connsiteY347" fmla="*/ 612642 h 1668340"/>
                  <a:gd name="connsiteX348" fmla="*/ 873381 w 2533286"/>
                  <a:gd name="connsiteY348" fmla="*/ 602703 h 1668340"/>
                  <a:gd name="connsiteX349" fmla="*/ 876440 w 2533286"/>
                  <a:gd name="connsiteY349" fmla="*/ 621817 h 1668340"/>
                  <a:gd name="connsiteX350" fmla="*/ 877204 w 2533286"/>
                  <a:gd name="connsiteY350" fmla="*/ 645519 h 1668340"/>
                  <a:gd name="connsiteX351" fmla="*/ 885615 w 2533286"/>
                  <a:gd name="connsiteY351" fmla="*/ 637109 h 1668340"/>
                  <a:gd name="connsiteX352" fmla="*/ 899377 w 2533286"/>
                  <a:gd name="connsiteY352" fmla="*/ 641696 h 1668340"/>
                  <a:gd name="connsiteX353" fmla="*/ 904729 w 2533286"/>
                  <a:gd name="connsiteY353" fmla="*/ 627934 h 1668340"/>
                  <a:gd name="connsiteX354" fmla="*/ 917727 w 2533286"/>
                  <a:gd name="connsiteY354" fmla="*/ 632521 h 1668340"/>
                  <a:gd name="connsiteX355" fmla="*/ 929196 w 2533286"/>
                  <a:gd name="connsiteY355" fmla="*/ 626405 h 1668340"/>
                  <a:gd name="connsiteX356" fmla="*/ 931490 w 2533286"/>
                  <a:gd name="connsiteY356" fmla="*/ 643990 h 1668340"/>
                  <a:gd name="connsiteX357" fmla="*/ 942194 w 2533286"/>
                  <a:gd name="connsiteY357" fmla="*/ 645519 h 1668340"/>
                  <a:gd name="connsiteX358" fmla="*/ 942194 w 2533286"/>
                  <a:gd name="connsiteY358" fmla="*/ 648578 h 1668340"/>
                  <a:gd name="connsiteX359" fmla="*/ 959015 w 2533286"/>
                  <a:gd name="connsiteY359" fmla="*/ 637109 h 1668340"/>
                  <a:gd name="connsiteX360" fmla="*/ 949075 w 2533286"/>
                  <a:gd name="connsiteY360" fmla="*/ 612642 h 16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2533286" h="1668340">
                    <a:moveTo>
                      <a:pt x="2513408" y="886362"/>
                    </a:moveTo>
                    <a:cubicBezTo>
                      <a:pt x="2512644" y="879481"/>
                      <a:pt x="2490470" y="884833"/>
                      <a:pt x="2480531" y="877187"/>
                    </a:cubicBezTo>
                    <a:cubicBezTo>
                      <a:pt x="2469827" y="869542"/>
                      <a:pt x="2452241" y="905477"/>
                      <a:pt x="2448419" y="920004"/>
                    </a:cubicBezTo>
                    <a:cubicBezTo>
                      <a:pt x="2444596" y="935296"/>
                      <a:pt x="2417071" y="951352"/>
                      <a:pt x="2417071" y="951352"/>
                    </a:cubicBezTo>
                    <a:cubicBezTo>
                      <a:pt x="2417071" y="951352"/>
                      <a:pt x="2338319" y="952116"/>
                      <a:pt x="2331438" y="952116"/>
                    </a:cubicBezTo>
                    <a:cubicBezTo>
                      <a:pt x="2326850" y="952116"/>
                      <a:pt x="2308500" y="967408"/>
                      <a:pt x="2297796" y="976583"/>
                    </a:cubicBezTo>
                    <a:cubicBezTo>
                      <a:pt x="2297796" y="977348"/>
                      <a:pt x="2298561" y="977348"/>
                      <a:pt x="2298561" y="978112"/>
                    </a:cubicBezTo>
                    <a:cubicBezTo>
                      <a:pt x="2306207" y="991875"/>
                      <a:pt x="2277152" y="1001050"/>
                      <a:pt x="2249627" y="1001814"/>
                    </a:cubicBezTo>
                    <a:cubicBezTo>
                      <a:pt x="2241217" y="1001814"/>
                      <a:pt x="2234336" y="1003343"/>
                      <a:pt x="2229749" y="1003343"/>
                    </a:cubicBezTo>
                    <a:cubicBezTo>
                      <a:pt x="2230513" y="1006402"/>
                      <a:pt x="2231278" y="1010225"/>
                      <a:pt x="2231278" y="1013283"/>
                    </a:cubicBezTo>
                    <a:cubicBezTo>
                      <a:pt x="2231278" y="1014812"/>
                      <a:pt x="2228219" y="1017106"/>
                      <a:pt x="2223632" y="1019399"/>
                    </a:cubicBezTo>
                    <a:cubicBezTo>
                      <a:pt x="2219044" y="1027810"/>
                      <a:pt x="2185403" y="1043866"/>
                      <a:pt x="2166288" y="1053806"/>
                    </a:cubicBezTo>
                    <a:cubicBezTo>
                      <a:pt x="2144880" y="1064510"/>
                      <a:pt x="2116590" y="1059158"/>
                      <a:pt x="2116590" y="1043102"/>
                    </a:cubicBezTo>
                    <a:cubicBezTo>
                      <a:pt x="2116590" y="1027045"/>
                      <a:pt x="2131882" y="1030104"/>
                      <a:pt x="2135705" y="1037750"/>
                    </a:cubicBezTo>
                    <a:cubicBezTo>
                      <a:pt x="2137234" y="1040808"/>
                      <a:pt x="2141057" y="1038514"/>
                      <a:pt x="2145645" y="1034691"/>
                    </a:cubicBezTo>
                    <a:cubicBezTo>
                      <a:pt x="2140292" y="1029339"/>
                      <a:pt x="2140292" y="1021693"/>
                      <a:pt x="2141822" y="1015577"/>
                    </a:cubicBezTo>
                    <a:cubicBezTo>
                      <a:pt x="2135705" y="1012518"/>
                      <a:pt x="2145645" y="988816"/>
                      <a:pt x="2132647" y="984993"/>
                    </a:cubicBezTo>
                    <a:cubicBezTo>
                      <a:pt x="2119649" y="980406"/>
                      <a:pt x="2103593" y="1003343"/>
                      <a:pt x="2105886" y="989581"/>
                    </a:cubicBezTo>
                    <a:cubicBezTo>
                      <a:pt x="2108180" y="975818"/>
                      <a:pt x="2128059" y="963585"/>
                      <a:pt x="2115826" y="945235"/>
                    </a:cubicBezTo>
                    <a:cubicBezTo>
                      <a:pt x="2103593" y="926885"/>
                      <a:pt x="2081420" y="926885"/>
                      <a:pt x="2076832" y="940648"/>
                    </a:cubicBezTo>
                    <a:cubicBezTo>
                      <a:pt x="2072245" y="954410"/>
                      <a:pt x="2056953" y="948293"/>
                      <a:pt x="2051601" y="958998"/>
                    </a:cubicBezTo>
                    <a:cubicBezTo>
                      <a:pt x="2046249" y="969702"/>
                      <a:pt x="2040897" y="993404"/>
                      <a:pt x="2044720" y="1010989"/>
                    </a:cubicBezTo>
                    <a:cubicBezTo>
                      <a:pt x="2049307" y="1028574"/>
                      <a:pt x="2043955" y="1036985"/>
                      <a:pt x="2027134" y="1046160"/>
                    </a:cubicBezTo>
                    <a:cubicBezTo>
                      <a:pt x="2010314" y="1056099"/>
                      <a:pt x="2001903" y="1031633"/>
                      <a:pt x="2008020" y="1000285"/>
                    </a:cubicBezTo>
                    <a:cubicBezTo>
                      <a:pt x="2012607" y="978877"/>
                      <a:pt x="2024841" y="958233"/>
                      <a:pt x="2013372" y="958233"/>
                    </a:cubicBezTo>
                    <a:cubicBezTo>
                      <a:pt x="2002668" y="958233"/>
                      <a:pt x="2027899" y="932237"/>
                      <a:pt x="2050836" y="926885"/>
                    </a:cubicBezTo>
                    <a:cubicBezTo>
                      <a:pt x="2073774" y="921533"/>
                      <a:pt x="2102828" y="923827"/>
                      <a:pt x="2102828" y="916946"/>
                    </a:cubicBezTo>
                    <a:cubicBezTo>
                      <a:pt x="2102828" y="915417"/>
                      <a:pt x="2103593" y="914652"/>
                      <a:pt x="2105886" y="913887"/>
                    </a:cubicBezTo>
                    <a:cubicBezTo>
                      <a:pt x="2101299" y="910064"/>
                      <a:pt x="2095947" y="907006"/>
                      <a:pt x="2091359" y="903948"/>
                    </a:cubicBezTo>
                    <a:cubicBezTo>
                      <a:pt x="2090595" y="905477"/>
                      <a:pt x="2089830" y="906241"/>
                      <a:pt x="2088301" y="907771"/>
                    </a:cubicBezTo>
                    <a:cubicBezTo>
                      <a:pt x="2079126" y="913887"/>
                      <a:pt x="2081420" y="897831"/>
                      <a:pt x="2065364" y="897831"/>
                    </a:cubicBezTo>
                    <a:cubicBezTo>
                      <a:pt x="2048543" y="897831"/>
                      <a:pt x="2032486" y="913123"/>
                      <a:pt x="2018724" y="906241"/>
                    </a:cubicBezTo>
                    <a:cubicBezTo>
                      <a:pt x="2005726" y="900125"/>
                      <a:pt x="2011843" y="890950"/>
                      <a:pt x="1999610" y="890950"/>
                    </a:cubicBezTo>
                    <a:cubicBezTo>
                      <a:pt x="1987376" y="890950"/>
                      <a:pt x="2008784" y="868012"/>
                      <a:pt x="1990434" y="877952"/>
                    </a:cubicBezTo>
                    <a:cubicBezTo>
                      <a:pt x="1972849" y="887892"/>
                      <a:pt x="1946089" y="911594"/>
                      <a:pt x="1933855" y="900889"/>
                    </a:cubicBezTo>
                    <a:cubicBezTo>
                      <a:pt x="1921622" y="890185"/>
                      <a:pt x="1910918" y="903948"/>
                      <a:pt x="1901743" y="895537"/>
                    </a:cubicBezTo>
                    <a:cubicBezTo>
                      <a:pt x="1892568" y="887127"/>
                      <a:pt x="1933091" y="863425"/>
                      <a:pt x="1951441" y="864189"/>
                    </a:cubicBezTo>
                    <a:cubicBezTo>
                      <a:pt x="1956028" y="864189"/>
                      <a:pt x="1960616" y="862660"/>
                      <a:pt x="1964439" y="859602"/>
                    </a:cubicBezTo>
                    <a:cubicBezTo>
                      <a:pt x="1954499" y="855779"/>
                      <a:pt x="1933855" y="848133"/>
                      <a:pt x="1928503" y="855015"/>
                    </a:cubicBezTo>
                    <a:cubicBezTo>
                      <a:pt x="1921622" y="862660"/>
                      <a:pt x="1912447" y="858073"/>
                      <a:pt x="1907095" y="851192"/>
                    </a:cubicBezTo>
                    <a:cubicBezTo>
                      <a:pt x="1901743" y="845075"/>
                      <a:pt x="1895626" y="853485"/>
                      <a:pt x="1886451" y="843546"/>
                    </a:cubicBezTo>
                    <a:cubicBezTo>
                      <a:pt x="1877277" y="833606"/>
                      <a:pt x="1868866" y="840488"/>
                      <a:pt x="1863514" y="842781"/>
                    </a:cubicBezTo>
                    <a:cubicBezTo>
                      <a:pt x="1858162" y="845075"/>
                      <a:pt x="1852045" y="838958"/>
                      <a:pt x="1842106" y="835900"/>
                    </a:cubicBezTo>
                    <a:cubicBezTo>
                      <a:pt x="1832166" y="832077"/>
                      <a:pt x="1839812" y="822902"/>
                      <a:pt x="1831402" y="817550"/>
                    </a:cubicBezTo>
                    <a:cubicBezTo>
                      <a:pt x="1822991" y="812198"/>
                      <a:pt x="1822991" y="828254"/>
                      <a:pt x="1822991" y="828254"/>
                    </a:cubicBezTo>
                    <a:lnTo>
                      <a:pt x="1134868" y="832077"/>
                    </a:lnTo>
                    <a:cubicBezTo>
                      <a:pt x="1135633" y="832842"/>
                      <a:pt x="1136397" y="834371"/>
                      <a:pt x="1137162" y="835135"/>
                    </a:cubicBezTo>
                    <a:cubicBezTo>
                      <a:pt x="1145572" y="843546"/>
                      <a:pt x="1138691" y="850427"/>
                      <a:pt x="1141749" y="860367"/>
                    </a:cubicBezTo>
                    <a:cubicBezTo>
                      <a:pt x="1144808" y="870306"/>
                      <a:pt x="1142514" y="884833"/>
                      <a:pt x="1134104" y="884833"/>
                    </a:cubicBezTo>
                    <a:cubicBezTo>
                      <a:pt x="1125693" y="884833"/>
                      <a:pt x="1124929" y="875658"/>
                      <a:pt x="1131045" y="872600"/>
                    </a:cubicBezTo>
                    <a:cubicBezTo>
                      <a:pt x="1137162" y="869542"/>
                      <a:pt x="1134104" y="857308"/>
                      <a:pt x="1127987" y="857308"/>
                    </a:cubicBezTo>
                    <a:cubicBezTo>
                      <a:pt x="1124164" y="857308"/>
                      <a:pt x="1122635" y="853485"/>
                      <a:pt x="1123400" y="848898"/>
                    </a:cubicBezTo>
                    <a:cubicBezTo>
                      <a:pt x="1111931" y="851956"/>
                      <a:pt x="1098933" y="850427"/>
                      <a:pt x="1083641" y="848898"/>
                    </a:cubicBezTo>
                    <a:cubicBezTo>
                      <a:pt x="1083641" y="849662"/>
                      <a:pt x="1084406" y="850427"/>
                      <a:pt x="1084406" y="850427"/>
                    </a:cubicBezTo>
                    <a:cubicBezTo>
                      <a:pt x="1085170" y="856544"/>
                      <a:pt x="1088229" y="871071"/>
                      <a:pt x="1097404" y="882540"/>
                    </a:cubicBezTo>
                    <a:cubicBezTo>
                      <a:pt x="1106579" y="894008"/>
                      <a:pt x="1100462" y="900889"/>
                      <a:pt x="1108108" y="905477"/>
                    </a:cubicBezTo>
                    <a:cubicBezTo>
                      <a:pt x="1116518" y="910064"/>
                      <a:pt x="1115754" y="914652"/>
                      <a:pt x="1108108" y="913887"/>
                    </a:cubicBezTo>
                    <a:cubicBezTo>
                      <a:pt x="1100462" y="913123"/>
                      <a:pt x="1105814" y="920004"/>
                      <a:pt x="1102756" y="936060"/>
                    </a:cubicBezTo>
                    <a:cubicBezTo>
                      <a:pt x="1099697" y="952116"/>
                      <a:pt x="1100462" y="985758"/>
                      <a:pt x="1098933" y="995698"/>
                    </a:cubicBezTo>
                    <a:cubicBezTo>
                      <a:pt x="1097404" y="1005637"/>
                      <a:pt x="1085170" y="1022458"/>
                      <a:pt x="1092052" y="1033162"/>
                    </a:cubicBezTo>
                    <a:cubicBezTo>
                      <a:pt x="1098933" y="1043866"/>
                      <a:pt x="1104285" y="1059158"/>
                      <a:pt x="1100462" y="1072156"/>
                    </a:cubicBezTo>
                    <a:cubicBezTo>
                      <a:pt x="1096639" y="1085918"/>
                      <a:pt x="1097404" y="1093564"/>
                      <a:pt x="1103520" y="1104268"/>
                    </a:cubicBezTo>
                    <a:cubicBezTo>
                      <a:pt x="1109637" y="1114208"/>
                      <a:pt x="1104285" y="1132558"/>
                      <a:pt x="1111166" y="1135616"/>
                    </a:cubicBezTo>
                    <a:cubicBezTo>
                      <a:pt x="1118047" y="1139439"/>
                      <a:pt x="1124164" y="1147085"/>
                      <a:pt x="1130281" y="1156260"/>
                    </a:cubicBezTo>
                    <a:cubicBezTo>
                      <a:pt x="1136397" y="1166199"/>
                      <a:pt x="1141749" y="1160083"/>
                      <a:pt x="1143279" y="1170022"/>
                    </a:cubicBezTo>
                    <a:cubicBezTo>
                      <a:pt x="1144043" y="1179962"/>
                      <a:pt x="1144043" y="1181491"/>
                      <a:pt x="1153218" y="1185314"/>
                    </a:cubicBezTo>
                    <a:cubicBezTo>
                      <a:pt x="1162393" y="1189137"/>
                      <a:pt x="1156277" y="1199076"/>
                      <a:pt x="1156277" y="1204428"/>
                    </a:cubicBezTo>
                    <a:cubicBezTo>
                      <a:pt x="1156277" y="1209780"/>
                      <a:pt x="1167745" y="1219720"/>
                      <a:pt x="1182272" y="1231953"/>
                    </a:cubicBezTo>
                    <a:cubicBezTo>
                      <a:pt x="1196799" y="1244186"/>
                      <a:pt x="1184566" y="1254891"/>
                      <a:pt x="1195270" y="1254891"/>
                    </a:cubicBezTo>
                    <a:cubicBezTo>
                      <a:pt x="1205974" y="1254891"/>
                      <a:pt x="1215914" y="1261007"/>
                      <a:pt x="1226618" y="1267124"/>
                    </a:cubicBezTo>
                    <a:cubicBezTo>
                      <a:pt x="1237322" y="1273240"/>
                      <a:pt x="1240380" y="1270182"/>
                      <a:pt x="1248026" y="1271711"/>
                    </a:cubicBezTo>
                    <a:cubicBezTo>
                      <a:pt x="1254908" y="1273240"/>
                      <a:pt x="1268670" y="1288532"/>
                      <a:pt x="1270964" y="1298472"/>
                    </a:cubicBezTo>
                    <a:cubicBezTo>
                      <a:pt x="1272493" y="1303059"/>
                      <a:pt x="1274022" y="1308411"/>
                      <a:pt x="1276316" y="1313763"/>
                    </a:cubicBezTo>
                    <a:lnTo>
                      <a:pt x="1333659" y="1306117"/>
                    </a:lnTo>
                    <a:cubicBezTo>
                      <a:pt x="1333659" y="1306117"/>
                      <a:pt x="1351245" y="1318351"/>
                      <a:pt x="1361184" y="1320645"/>
                    </a:cubicBezTo>
                    <a:cubicBezTo>
                      <a:pt x="1371124" y="1322938"/>
                      <a:pt x="1425409" y="1342817"/>
                      <a:pt x="1425409" y="1342817"/>
                    </a:cubicBezTo>
                    <a:lnTo>
                      <a:pt x="1496515" y="1342053"/>
                    </a:lnTo>
                    <a:lnTo>
                      <a:pt x="1504925" y="1331349"/>
                    </a:lnTo>
                    <a:lnTo>
                      <a:pt x="1543919" y="1331349"/>
                    </a:lnTo>
                    <a:cubicBezTo>
                      <a:pt x="1543919" y="1331349"/>
                      <a:pt x="1568386" y="1355051"/>
                      <a:pt x="1572209" y="1355815"/>
                    </a:cubicBezTo>
                    <a:cubicBezTo>
                      <a:pt x="1576032" y="1356580"/>
                      <a:pt x="1588265" y="1368048"/>
                      <a:pt x="1588265" y="1374930"/>
                    </a:cubicBezTo>
                    <a:cubicBezTo>
                      <a:pt x="1588265" y="1381811"/>
                      <a:pt x="1591323" y="1387928"/>
                      <a:pt x="1597440" y="1390222"/>
                    </a:cubicBezTo>
                    <a:cubicBezTo>
                      <a:pt x="1603556" y="1393280"/>
                      <a:pt x="1623436" y="1405513"/>
                      <a:pt x="1626494" y="1404749"/>
                    </a:cubicBezTo>
                    <a:cubicBezTo>
                      <a:pt x="1629552" y="1403984"/>
                      <a:pt x="1635669" y="1381811"/>
                      <a:pt x="1646373" y="1382576"/>
                    </a:cubicBezTo>
                    <a:cubicBezTo>
                      <a:pt x="1657077" y="1383340"/>
                      <a:pt x="1686131" y="1390986"/>
                      <a:pt x="1690719" y="1407042"/>
                    </a:cubicBezTo>
                    <a:cubicBezTo>
                      <a:pt x="1695306" y="1423098"/>
                      <a:pt x="1709833" y="1436096"/>
                      <a:pt x="1714421" y="1439919"/>
                    </a:cubicBezTo>
                    <a:cubicBezTo>
                      <a:pt x="1719008" y="1443742"/>
                      <a:pt x="1716714" y="1452917"/>
                      <a:pt x="1720537" y="1458269"/>
                    </a:cubicBezTo>
                    <a:cubicBezTo>
                      <a:pt x="1724360" y="1463621"/>
                      <a:pt x="1723596" y="1473561"/>
                      <a:pt x="1727419" y="1473561"/>
                    </a:cubicBezTo>
                    <a:cubicBezTo>
                      <a:pt x="1731241" y="1473561"/>
                      <a:pt x="1752650" y="1486559"/>
                      <a:pt x="1762589" y="1485794"/>
                    </a:cubicBezTo>
                    <a:cubicBezTo>
                      <a:pt x="1765648" y="1485794"/>
                      <a:pt x="1769471" y="1487323"/>
                      <a:pt x="1773293" y="1489617"/>
                    </a:cubicBezTo>
                    <a:cubicBezTo>
                      <a:pt x="1774823" y="1470503"/>
                      <a:pt x="1754179" y="1467444"/>
                      <a:pt x="1766412" y="1458269"/>
                    </a:cubicBezTo>
                    <a:cubicBezTo>
                      <a:pt x="1780175" y="1448330"/>
                      <a:pt x="1765648" y="1439155"/>
                      <a:pt x="1772529" y="1435332"/>
                    </a:cubicBezTo>
                    <a:cubicBezTo>
                      <a:pt x="1779410" y="1430744"/>
                      <a:pt x="1790879" y="1426921"/>
                      <a:pt x="1790879" y="1420040"/>
                    </a:cubicBezTo>
                    <a:cubicBezTo>
                      <a:pt x="1790879" y="1413923"/>
                      <a:pt x="1796996" y="1413923"/>
                      <a:pt x="1806170" y="1414688"/>
                    </a:cubicBezTo>
                    <a:cubicBezTo>
                      <a:pt x="1815345" y="1415453"/>
                      <a:pt x="1831402" y="1400926"/>
                      <a:pt x="1830637" y="1394809"/>
                    </a:cubicBezTo>
                    <a:cubicBezTo>
                      <a:pt x="1829872" y="1388692"/>
                      <a:pt x="1832166" y="1387928"/>
                      <a:pt x="1842870" y="1390222"/>
                    </a:cubicBezTo>
                    <a:cubicBezTo>
                      <a:pt x="1853574" y="1392515"/>
                      <a:pt x="1852045" y="1378753"/>
                      <a:pt x="1858162" y="1380282"/>
                    </a:cubicBezTo>
                    <a:cubicBezTo>
                      <a:pt x="1865043" y="1382576"/>
                      <a:pt x="1870395" y="1386399"/>
                      <a:pt x="1871160" y="1381046"/>
                    </a:cubicBezTo>
                    <a:cubicBezTo>
                      <a:pt x="1871924" y="1376459"/>
                      <a:pt x="1878041" y="1377224"/>
                      <a:pt x="1883393" y="1384105"/>
                    </a:cubicBezTo>
                    <a:cubicBezTo>
                      <a:pt x="1888745" y="1390222"/>
                      <a:pt x="1902508" y="1392515"/>
                      <a:pt x="1904037" y="1384869"/>
                    </a:cubicBezTo>
                    <a:cubicBezTo>
                      <a:pt x="1904801" y="1377224"/>
                      <a:pt x="1913212" y="1384869"/>
                      <a:pt x="1920858" y="1392515"/>
                    </a:cubicBezTo>
                    <a:cubicBezTo>
                      <a:pt x="1927739" y="1400161"/>
                      <a:pt x="1931562" y="1397867"/>
                      <a:pt x="1942266" y="1398632"/>
                    </a:cubicBezTo>
                    <a:cubicBezTo>
                      <a:pt x="1952970" y="1399396"/>
                      <a:pt x="1952970" y="1396338"/>
                      <a:pt x="1952970" y="1390222"/>
                    </a:cubicBezTo>
                    <a:cubicBezTo>
                      <a:pt x="1953735" y="1384105"/>
                      <a:pt x="1964439" y="1403984"/>
                      <a:pt x="1975143" y="1405513"/>
                    </a:cubicBezTo>
                    <a:cubicBezTo>
                      <a:pt x="1985847" y="1406278"/>
                      <a:pt x="1977437" y="1399396"/>
                      <a:pt x="1969791" y="1393280"/>
                    </a:cubicBezTo>
                    <a:cubicBezTo>
                      <a:pt x="1962145" y="1387163"/>
                      <a:pt x="1971320" y="1384869"/>
                      <a:pt x="1964439" y="1379517"/>
                    </a:cubicBezTo>
                    <a:cubicBezTo>
                      <a:pt x="1957558" y="1374930"/>
                      <a:pt x="1972849" y="1368048"/>
                      <a:pt x="1985847" y="1368813"/>
                    </a:cubicBezTo>
                    <a:cubicBezTo>
                      <a:pt x="1998845" y="1369578"/>
                      <a:pt x="1998845" y="1372636"/>
                      <a:pt x="2003432" y="1364990"/>
                    </a:cubicBezTo>
                    <a:cubicBezTo>
                      <a:pt x="2008784" y="1357344"/>
                      <a:pt x="2013372" y="1364990"/>
                      <a:pt x="2013372" y="1371107"/>
                    </a:cubicBezTo>
                    <a:cubicBezTo>
                      <a:pt x="2013372" y="1377224"/>
                      <a:pt x="2034780" y="1367284"/>
                      <a:pt x="2046249" y="1367284"/>
                    </a:cubicBezTo>
                    <a:cubicBezTo>
                      <a:pt x="2057718" y="1367284"/>
                      <a:pt x="2068422" y="1377224"/>
                      <a:pt x="2069186" y="1383340"/>
                    </a:cubicBezTo>
                    <a:cubicBezTo>
                      <a:pt x="2069951" y="1389457"/>
                      <a:pt x="2078361" y="1393280"/>
                      <a:pt x="2086007" y="1386399"/>
                    </a:cubicBezTo>
                    <a:cubicBezTo>
                      <a:pt x="2094418" y="1379517"/>
                      <a:pt x="2101299" y="1371107"/>
                      <a:pt x="2108945" y="1378753"/>
                    </a:cubicBezTo>
                    <a:cubicBezTo>
                      <a:pt x="2116590" y="1386399"/>
                      <a:pt x="2124236" y="1396338"/>
                      <a:pt x="2134176" y="1405513"/>
                    </a:cubicBezTo>
                    <a:cubicBezTo>
                      <a:pt x="2143351" y="1414688"/>
                      <a:pt x="2129588" y="1426157"/>
                      <a:pt x="2134940" y="1433038"/>
                    </a:cubicBezTo>
                    <a:cubicBezTo>
                      <a:pt x="2140292" y="1439919"/>
                      <a:pt x="2134176" y="1449859"/>
                      <a:pt x="2145645" y="1457505"/>
                    </a:cubicBezTo>
                    <a:cubicBezTo>
                      <a:pt x="2156349" y="1465150"/>
                      <a:pt x="2146409" y="1480442"/>
                      <a:pt x="2155584" y="1482736"/>
                    </a:cubicBezTo>
                    <a:cubicBezTo>
                      <a:pt x="2164759" y="1485030"/>
                      <a:pt x="2171640" y="1498027"/>
                      <a:pt x="2172405" y="1503379"/>
                    </a:cubicBezTo>
                    <a:cubicBezTo>
                      <a:pt x="2173169" y="1508732"/>
                      <a:pt x="2189990" y="1515613"/>
                      <a:pt x="2191519" y="1506438"/>
                    </a:cubicBezTo>
                    <a:cubicBezTo>
                      <a:pt x="2192284" y="1497263"/>
                      <a:pt x="2201459" y="1486559"/>
                      <a:pt x="2202224" y="1478148"/>
                    </a:cubicBezTo>
                    <a:cubicBezTo>
                      <a:pt x="2202988" y="1469738"/>
                      <a:pt x="2195342" y="1439155"/>
                      <a:pt x="2188461" y="1429215"/>
                    </a:cubicBezTo>
                    <a:cubicBezTo>
                      <a:pt x="2181580" y="1419276"/>
                      <a:pt x="2189990" y="1417746"/>
                      <a:pt x="2181580" y="1406278"/>
                    </a:cubicBezTo>
                    <a:cubicBezTo>
                      <a:pt x="2172405" y="1394809"/>
                      <a:pt x="2167053" y="1374930"/>
                      <a:pt x="2167817" y="1358874"/>
                    </a:cubicBezTo>
                    <a:cubicBezTo>
                      <a:pt x="2168582" y="1342817"/>
                      <a:pt x="2187697" y="1316057"/>
                      <a:pt x="2196871" y="1308411"/>
                    </a:cubicBezTo>
                    <a:cubicBezTo>
                      <a:pt x="2206046" y="1300001"/>
                      <a:pt x="2216751" y="1304588"/>
                      <a:pt x="2219044" y="1296178"/>
                    </a:cubicBezTo>
                    <a:cubicBezTo>
                      <a:pt x="2221338" y="1287768"/>
                      <a:pt x="2232807" y="1277063"/>
                      <a:pt x="2239688" y="1277063"/>
                    </a:cubicBezTo>
                    <a:cubicBezTo>
                      <a:pt x="2246569" y="1277063"/>
                      <a:pt x="2253450" y="1278593"/>
                      <a:pt x="2254980" y="1271711"/>
                    </a:cubicBezTo>
                    <a:cubicBezTo>
                      <a:pt x="2255744" y="1264830"/>
                      <a:pt x="2267213" y="1256420"/>
                      <a:pt x="2281740" y="1254126"/>
                    </a:cubicBezTo>
                    <a:cubicBezTo>
                      <a:pt x="2296267" y="1251832"/>
                      <a:pt x="2287856" y="1244186"/>
                      <a:pt x="2284034" y="1238070"/>
                    </a:cubicBezTo>
                    <a:cubicBezTo>
                      <a:pt x="2280211" y="1231953"/>
                      <a:pt x="2287092" y="1225072"/>
                      <a:pt x="2290150" y="1229659"/>
                    </a:cubicBezTo>
                    <a:cubicBezTo>
                      <a:pt x="2293209" y="1234247"/>
                      <a:pt x="2301619" y="1234247"/>
                      <a:pt x="2306971" y="1230424"/>
                    </a:cubicBezTo>
                    <a:cubicBezTo>
                      <a:pt x="2312323" y="1226601"/>
                      <a:pt x="2325321" y="1216661"/>
                      <a:pt x="2313088" y="1215897"/>
                    </a:cubicBezTo>
                    <a:cubicBezTo>
                      <a:pt x="2300854" y="1215132"/>
                      <a:pt x="2297796" y="1210545"/>
                      <a:pt x="2305442" y="1207487"/>
                    </a:cubicBezTo>
                    <a:cubicBezTo>
                      <a:pt x="2312323" y="1204428"/>
                      <a:pt x="2306207" y="1192195"/>
                      <a:pt x="2296267" y="1190666"/>
                    </a:cubicBezTo>
                    <a:cubicBezTo>
                      <a:pt x="2286327" y="1189901"/>
                      <a:pt x="2289386" y="1184549"/>
                      <a:pt x="2295502" y="1179197"/>
                    </a:cubicBezTo>
                    <a:cubicBezTo>
                      <a:pt x="2301619" y="1173080"/>
                      <a:pt x="2286327" y="1163905"/>
                      <a:pt x="2279446" y="1158553"/>
                    </a:cubicBezTo>
                    <a:cubicBezTo>
                      <a:pt x="2272565" y="1153966"/>
                      <a:pt x="2284034" y="1150907"/>
                      <a:pt x="2289386" y="1150143"/>
                    </a:cubicBezTo>
                    <a:cubicBezTo>
                      <a:pt x="2294738" y="1149378"/>
                      <a:pt x="2290150" y="1124147"/>
                      <a:pt x="2293209" y="1118031"/>
                    </a:cubicBezTo>
                    <a:cubicBezTo>
                      <a:pt x="2296267" y="1111914"/>
                      <a:pt x="2305442" y="1111914"/>
                      <a:pt x="2301619" y="1118031"/>
                    </a:cubicBezTo>
                    <a:cubicBezTo>
                      <a:pt x="2297796" y="1124147"/>
                      <a:pt x="2292444" y="1133322"/>
                      <a:pt x="2299325" y="1141733"/>
                    </a:cubicBezTo>
                    <a:cubicBezTo>
                      <a:pt x="2306207" y="1150143"/>
                      <a:pt x="2308500" y="1158553"/>
                      <a:pt x="2306207" y="1170787"/>
                    </a:cubicBezTo>
                    <a:cubicBezTo>
                      <a:pt x="2303148" y="1183020"/>
                      <a:pt x="2309265" y="1179962"/>
                      <a:pt x="2316911" y="1163905"/>
                    </a:cubicBezTo>
                    <a:cubicBezTo>
                      <a:pt x="2325321" y="1147849"/>
                      <a:pt x="2326086" y="1134087"/>
                      <a:pt x="2320734" y="1131793"/>
                    </a:cubicBezTo>
                    <a:cubicBezTo>
                      <a:pt x="2315381" y="1130264"/>
                      <a:pt x="2315381" y="1114208"/>
                      <a:pt x="2321498" y="1121853"/>
                    </a:cubicBezTo>
                    <a:cubicBezTo>
                      <a:pt x="2327615" y="1129499"/>
                      <a:pt x="2329908" y="1130264"/>
                      <a:pt x="2339084" y="1121089"/>
                    </a:cubicBezTo>
                    <a:cubicBezTo>
                      <a:pt x="2348259" y="1111149"/>
                      <a:pt x="2358198" y="1095093"/>
                      <a:pt x="2352081" y="1091270"/>
                    </a:cubicBezTo>
                    <a:cubicBezTo>
                      <a:pt x="2345965" y="1087447"/>
                      <a:pt x="2355140" y="1083624"/>
                      <a:pt x="2365844" y="1084389"/>
                    </a:cubicBezTo>
                    <a:cubicBezTo>
                      <a:pt x="2376548" y="1085154"/>
                      <a:pt x="2401015" y="1078272"/>
                      <a:pt x="2402544" y="1074449"/>
                    </a:cubicBezTo>
                    <a:cubicBezTo>
                      <a:pt x="2407896" y="1063745"/>
                      <a:pt x="2364315" y="1079037"/>
                      <a:pt x="2364315" y="1073685"/>
                    </a:cubicBezTo>
                    <a:cubicBezTo>
                      <a:pt x="2364315" y="1067568"/>
                      <a:pt x="2391840" y="1062216"/>
                      <a:pt x="2404838" y="1061451"/>
                    </a:cubicBezTo>
                    <a:cubicBezTo>
                      <a:pt x="2417835" y="1060687"/>
                      <a:pt x="2411719" y="1043866"/>
                      <a:pt x="2417071" y="1051512"/>
                    </a:cubicBezTo>
                    <a:cubicBezTo>
                      <a:pt x="2422423" y="1058393"/>
                      <a:pt x="2430833" y="1057629"/>
                      <a:pt x="2438479" y="1053041"/>
                    </a:cubicBezTo>
                    <a:cubicBezTo>
                      <a:pt x="2445360" y="1048454"/>
                      <a:pt x="2440008" y="1036220"/>
                      <a:pt x="2431598" y="1033927"/>
                    </a:cubicBezTo>
                    <a:cubicBezTo>
                      <a:pt x="2423187" y="1031633"/>
                      <a:pt x="2437714" y="1026281"/>
                      <a:pt x="2434656" y="1021693"/>
                    </a:cubicBezTo>
                    <a:cubicBezTo>
                      <a:pt x="2431598" y="1017106"/>
                      <a:pt x="2440008" y="997227"/>
                      <a:pt x="2450712" y="995698"/>
                    </a:cubicBezTo>
                    <a:cubicBezTo>
                      <a:pt x="2461417" y="993404"/>
                      <a:pt x="2456064" y="987287"/>
                      <a:pt x="2465239" y="987287"/>
                    </a:cubicBezTo>
                    <a:cubicBezTo>
                      <a:pt x="2474414" y="987287"/>
                      <a:pt x="2475943" y="977348"/>
                      <a:pt x="2483589" y="969702"/>
                    </a:cubicBezTo>
                    <a:cubicBezTo>
                      <a:pt x="2491235" y="962056"/>
                      <a:pt x="2502704" y="981170"/>
                      <a:pt x="2514937" y="970466"/>
                    </a:cubicBezTo>
                    <a:cubicBezTo>
                      <a:pt x="2520289" y="965879"/>
                      <a:pt x="2526406" y="961291"/>
                      <a:pt x="2533287" y="956704"/>
                    </a:cubicBezTo>
                    <a:cubicBezTo>
                      <a:pt x="2505762" y="917710"/>
                      <a:pt x="2514173" y="893244"/>
                      <a:pt x="2513408" y="886362"/>
                    </a:cubicBezTo>
                    <a:moveTo>
                      <a:pt x="241073" y="1606598"/>
                    </a:moveTo>
                    <a:cubicBezTo>
                      <a:pt x="246425" y="1614244"/>
                      <a:pt x="251777" y="1615773"/>
                      <a:pt x="256365" y="1608892"/>
                    </a:cubicBezTo>
                    <a:cubicBezTo>
                      <a:pt x="260952" y="1602010"/>
                      <a:pt x="234956" y="1597423"/>
                      <a:pt x="241073" y="1606598"/>
                    </a:cubicBezTo>
                    <a:moveTo>
                      <a:pt x="202079" y="1590542"/>
                    </a:moveTo>
                    <a:cubicBezTo>
                      <a:pt x="209725" y="1598187"/>
                      <a:pt x="215077" y="1595894"/>
                      <a:pt x="216606" y="1589013"/>
                    </a:cubicBezTo>
                    <a:cubicBezTo>
                      <a:pt x="218900" y="1582131"/>
                      <a:pt x="194433" y="1582131"/>
                      <a:pt x="202079" y="1590542"/>
                    </a:cubicBezTo>
                    <a:moveTo>
                      <a:pt x="288477" y="1617302"/>
                    </a:moveTo>
                    <a:cubicBezTo>
                      <a:pt x="280066" y="1618831"/>
                      <a:pt x="285419" y="1632594"/>
                      <a:pt x="290771" y="1629535"/>
                    </a:cubicBezTo>
                    <a:cubicBezTo>
                      <a:pt x="299946" y="1623419"/>
                      <a:pt x="296887" y="1616537"/>
                      <a:pt x="288477" y="1617302"/>
                    </a:cubicBezTo>
                    <a:moveTo>
                      <a:pt x="306827" y="1637946"/>
                    </a:moveTo>
                    <a:cubicBezTo>
                      <a:pt x="293064" y="1639475"/>
                      <a:pt x="300710" y="1673117"/>
                      <a:pt x="308356" y="1667764"/>
                    </a:cubicBezTo>
                    <a:cubicBezTo>
                      <a:pt x="313708" y="1663942"/>
                      <a:pt x="323648" y="1663177"/>
                      <a:pt x="325941" y="1657825"/>
                    </a:cubicBezTo>
                    <a:cubicBezTo>
                      <a:pt x="329764" y="1650944"/>
                      <a:pt x="320589" y="1636417"/>
                      <a:pt x="306827" y="1637946"/>
                    </a:cubicBezTo>
                    <a:moveTo>
                      <a:pt x="36930" y="450551"/>
                    </a:moveTo>
                    <a:cubicBezTo>
                      <a:pt x="36165" y="442141"/>
                      <a:pt x="11699" y="449786"/>
                      <a:pt x="14757" y="458197"/>
                    </a:cubicBezTo>
                    <a:cubicBezTo>
                      <a:pt x="17815" y="466607"/>
                      <a:pt x="39988" y="471195"/>
                      <a:pt x="49928" y="468136"/>
                    </a:cubicBezTo>
                    <a:cubicBezTo>
                      <a:pt x="58338" y="465078"/>
                      <a:pt x="60632" y="456668"/>
                      <a:pt x="55280" y="451316"/>
                    </a:cubicBezTo>
                    <a:cubicBezTo>
                      <a:pt x="48398" y="445964"/>
                      <a:pt x="37694" y="458961"/>
                      <a:pt x="36930" y="450551"/>
                    </a:cubicBezTo>
                    <a:moveTo>
                      <a:pt x="389402" y="514011"/>
                    </a:moveTo>
                    <a:cubicBezTo>
                      <a:pt x="390166" y="507895"/>
                      <a:pt x="380991" y="508659"/>
                      <a:pt x="370287" y="520893"/>
                    </a:cubicBezTo>
                    <a:cubicBezTo>
                      <a:pt x="359583" y="533126"/>
                      <a:pt x="349643" y="540007"/>
                      <a:pt x="348114" y="545359"/>
                    </a:cubicBezTo>
                    <a:cubicBezTo>
                      <a:pt x="346585" y="551476"/>
                      <a:pt x="333587" y="544595"/>
                      <a:pt x="329764" y="551476"/>
                    </a:cubicBezTo>
                    <a:cubicBezTo>
                      <a:pt x="325941" y="559122"/>
                      <a:pt x="332823" y="575942"/>
                      <a:pt x="340468" y="570590"/>
                    </a:cubicBezTo>
                    <a:cubicBezTo>
                      <a:pt x="348114" y="565238"/>
                      <a:pt x="348879" y="570590"/>
                      <a:pt x="353466" y="570590"/>
                    </a:cubicBezTo>
                    <a:cubicBezTo>
                      <a:pt x="358818" y="570590"/>
                      <a:pt x="380991" y="555299"/>
                      <a:pt x="386343" y="547653"/>
                    </a:cubicBezTo>
                    <a:cubicBezTo>
                      <a:pt x="391695" y="540007"/>
                      <a:pt x="377168" y="537713"/>
                      <a:pt x="377168" y="533126"/>
                    </a:cubicBezTo>
                    <a:cubicBezTo>
                      <a:pt x="376404" y="528538"/>
                      <a:pt x="388637" y="528538"/>
                      <a:pt x="394754" y="524715"/>
                    </a:cubicBezTo>
                    <a:cubicBezTo>
                      <a:pt x="400870" y="522422"/>
                      <a:pt x="389402" y="520128"/>
                      <a:pt x="389402" y="514011"/>
                    </a:cubicBezTo>
                    <a:moveTo>
                      <a:pt x="108800" y="640167"/>
                    </a:moveTo>
                    <a:cubicBezTo>
                      <a:pt x="96567" y="635580"/>
                      <a:pt x="64455" y="654694"/>
                      <a:pt x="75923" y="656223"/>
                    </a:cubicBezTo>
                    <a:cubicBezTo>
                      <a:pt x="83569" y="656988"/>
                      <a:pt x="86628" y="650107"/>
                      <a:pt x="95802" y="650107"/>
                    </a:cubicBezTo>
                    <a:cubicBezTo>
                      <a:pt x="104213" y="650107"/>
                      <a:pt x="121034" y="644755"/>
                      <a:pt x="108800" y="640167"/>
                    </a:cubicBezTo>
                    <a:moveTo>
                      <a:pt x="14757" y="689100"/>
                    </a:moveTo>
                    <a:cubicBezTo>
                      <a:pt x="27755" y="683748"/>
                      <a:pt x="33871" y="677632"/>
                      <a:pt x="27755" y="670751"/>
                    </a:cubicBezTo>
                    <a:cubicBezTo>
                      <a:pt x="22403" y="663869"/>
                      <a:pt x="4817" y="692923"/>
                      <a:pt x="14757" y="689100"/>
                    </a:cubicBezTo>
                    <a:moveTo>
                      <a:pt x="949075" y="612642"/>
                    </a:moveTo>
                    <a:cubicBezTo>
                      <a:pt x="952898" y="603467"/>
                      <a:pt x="953663" y="597351"/>
                      <a:pt x="925373" y="586647"/>
                    </a:cubicBezTo>
                    <a:cubicBezTo>
                      <a:pt x="897083" y="575942"/>
                      <a:pt x="900142" y="569061"/>
                      <a:pt x="881027" y="535420"/>
                    </a:cubicBezTo>
                    <a:cubicBezTo>
                      <a:pt x="861913" y="502543"/>
                      <a:pt x="827507" y="488016"/>
                      <a:pt x="827507" y="475782"/>
                    </a:cubicBezTo>
                    <a:cubicBezTo>
                      <a:pt x="827507" y="463549"/>
                      <a:pt x="793865" y="465078"/>
                      <a:pt x="793865" y="474253"/>
                    </a:cubicBezTo>
                    <a:cubicBezTo>
                      <a:pt x="793865" y="483428"/>
                      <a:pt x="779338" y="486486"/>
                      <a:pt x="770928" y="491838"/>
                    </a:cubicBezTo>
                    <a:cubicBezTo>
                      <a:pt x="762517" y="497190"/>
                      <a:pt x="759459" y="488780"/>
                      <a:pt x="751813" y="479605"/>
                    </a:cubicBezTo>
                    <a:cubicBezTo>
                      <a:pt x="744167" y="470430"/>
                      <a:pt x="726582" y="461255"/>
                      <a:pt x="726582" y="455139"/>
                    </a:cubicBezTo>
                    <a:cubicBezTo>
                      <a:pt x="726582" y="449786"/>
                      <a:pt x="721994" y="437553"/>
                      <a:pt x="709761" y="442905"/>
                    </a:cubicBezTo>
                    <a:cubicBezTo>
                      <a:pt x="697528" y="449022"/>
                      <a:pt x="690647" y="442905"/>
                      <a:pt x="686824" y="447493"/>
                    </a:cubicBezTo>
                    <a:cubicBezTo>
                      <a:pt x="683001" y="452080"/>
                      <a:pt x="673826" y="445199"/>
                      <a:pt x="673826" y="445199"/>
                    </a:cubicBezTo>
                    <a:lnTo>
                      <a:pt x="673826" y="72848"/>
                    </a:lnTo>
                    <a:cubicBezTo>
                      <a:pt x="669238" y="72083"/>
                      <a:pt x="665415" y="71319"/>
                      <a:pt x="662357" y="70554"/>
                    </a:cubicBezTo>
                    <a:cubicBezTo>
                      <a:pt x="646301" y="64438"/>
                      <a:pt x="622599" y="53733"/>
                      <a:pt x="609601" y="56792"/>
                    </a:cubicBezTo>
                    <a:cubicBezTo>
                      <a:pt x="596603" y="59850"/>
                      <a:pt x="571372" y="62908"/>
                      <a:pt x="562197" y="58321"/>
                    </a:cubicBezTo>
                    <a:cubicBezTo>
                      <a:pt x="553022" y="53733"/>
                      <a:pt x="540789" y="49911"/>
                      <a:pt x="523203" y="52969"/>
                    </a:cubicBezTo>
                    <a:cubicBezTo>
                      <a:pt x="504853" y="56027"/>
                      <a:pt x="493385" y="43029"/>
                      <a:pt x="469683" y="37677"/>
                    </a:cubicBezTo>
                    <a:cubicBezTo>
                      <a:pt x="446745" y="32325"/>
                      <a:pt x="413868" y="39206"/>
                      <a:pt x="406222" y="42265"/>
                    </a:cubicBezTo>
                    <a:cubicBezTo>
                      <a:pt x="398577" y="45323"/>
                      <a:pt x="400106" y="33854"/>
                      <a:pt x="390166" y="35383"/>
                    </a:cubicBezTo>
                    <a:cubicBezTo>
                      <a:pt x="380227" y="36148"/>
                      <a:pt x="387872" y="30796"/>
                      <a:pt x="382520" y="23150"/>
                    </a:cubicBezTo>
                    <a:cubicBezTo>
                      <a:pt x="377168" y="14740"/>
                      <a:pt x="349643" y="22386"/>
                      <a:pt x="339704" y="23915"/>
                    </a:cubicBezTo>
                    <a:cubicBezTo>
                      <a:pt x="329764" y="24679"/>
                      <a:pt x="326706" y="19327"/>
                      <a:pt x="327471" y="13975"/>
                    </a:cubicBezTo>
                    <a:cubicBezTo>
                      <a:pt x="328235" y="9388"/>
                      <a:pt x="318296" y="10917"/>
                      <a:pt x="314473" y="17034"/>
                    </a:cubicBezTo>
                    <a:cubicBezTo>
                      <a:pt x="310650" y="23150"/>
                      <a:pt x="299181" y="24679"/>
                      <a:pt x="295358" y="20092"/>
                    </a:cubicBezTo>
                    <a:cubicBezTo>
                      <a:pt x="290771" y="15504"/>
                      <a:pt x="304533" y="13975"/>
                      <a:pt x="305298" y="9388"/>
                    </a:cubicBezTo>
                    <a:cubicBezTo>
                      <a:pt x="306062" y="4800"/>
                      <a:pt x="290771" y="1742"/>
                      <a:pt x="285419" y="213"/>
                    </a:cubicBezTo>
                    <a:cubicBezTo>
                      <a:pt x="280066" y="-1316"/>
                      <a:pt x="270892" y="5565"/>
                      <a:pt x="259423" y="15504"/>
                    </a:cubicBezTo>
                    <a:cubicBezTo>
                      <a:pt x="247954" y="25444"/>
                      <a:pt x="230369" y="24679"/>
                      <a:pt x="220429" y="23915"/>
                    </a:cubicBezTo>
                    <a:cubicBezTo>
                      <a:pt x="209725" y="23150"/>
                      <a:pt x="196727" y="24679"/>
                      <a:pt x="197492" y="30796"/>
                    </a:cubicBezTo>
                    <a:cubicBezTo>
                      <a:pt x="198256" y="36913"/>
                      <a:pt x="210490" y="36148"/>
                      <a:pt x="202844" y="43794"/>
                    </a:cubicBezTo>
                    <a:cubicBezTo>
                      <a:pt x="195198" y="51440"/>
                      <a:pt x="192140" y="33854"/>
                      <a:pt x="184494" y="41500"/>
                    </a:cubicBezTo>
                    <a:cubicBezTo>
                      <a:pt x="176848" y="49911"/>
                      <a:pt x="153146" y="49146"/>
                      <a:pt x="147794" y="47617"/>
                    </a:cubicBezTo>
                    <a:cubicBezTo>
                      <a:pt x="142442" y="46852"/>
                      <a:pt x="124092" y="65967"/>
                      <a:pt x="118740" y="71319"/>
                    </a:cubicBezTo>
                    <a:cubicBezTo>
                      <a:pt x="113388" y="76671"/>
                      <a:pt x="123327" y="81258"/>
                      <a:pt x="108036" y="97315"/>
                    </a:cubicBezTo>
                    <a:cubicBezTo>
                      <a:pt x="92744" y="112606"/>
                      <a:pt x="52986" y="109548"/>
                      <a:pt x="44576" y="109548"/>
                    </a:cubicBezTo>
                    <a:cubicBezTo>
                      <a:pt x="36165" y="109548"/>
                      <a:pt x="42282" y="118723"/>
                      <a:pt x="37694" y="124839"/>
                    </a:cubicBezTo>
                    <a:cubicBezTo>
                      <a:pt x="33107" y="130956"/>
                      <a:pt x="43046" y="136308"/>
                      <a:pt x="65219" y="141660"/>
                    </a:cubicBezTo>
                    <a:cubicBezTo>
                      <a:pt x="88157" y="147777"/>
                      <a:pt x="103448" y="176831"/>
                      <a:pt x="106507" y="183712"/>
                    </a:cubicBezTo>
                    <a:cubicBezTo>
                      <a:pt x="109565" y="190593"/>
                      <a:pt x="137854" y="182948"/>
                      <a:pt x="148559" y="184477"/>
                    </a:cubicBezTo>
                    <a:cubicBezTo>
                      <a:pt x="159263" y="186006"/>
                      <a:pt x="147794" y="201298"/>
                      <a:pt x="156969" y="205120"/>
                    </a:cubicBezTo>
                    <a:cubicBezTo>
                      <a:pt x="166144" y="209708"/>
                      <a:pt x="180671" y="202827"/>
                      <a:pt x="183729" y="210473"/>
                    </a:cubicBezTo>
                    <a:cubicBezTo>
                      <a:pt x="186788" y="218118"/>
                      <a:pt x="164615" y="210473"/>
                      <a:pt x="153911" y="218883"/>
                    </a:cubicBezTo>
                    <a:cubicBezTo>
                      <a:pt x="143207" y="227293"/>
                      <a:pt x="137090" y="230352"/>
                      <a:pt x="132502" y="225000"/>
                    </a:cubicBezTo>
                    <a:cubicBezTo>
                      <a:pt x="127915" y="218883"/>
                      <a:pt x="109565" y="222706"/>
                      <a:pt x="100390" y="224235"/>
                    </a:cubicBezTo>
                    <a:cubicBezTo>
                      <a:pt x="91215" y="225000"/>
                      <a:pt x="99625" y="212766"/>
                      <a:pt x="100390" y="207414"/>
                    </a:cubicBezTo>
                    <a:cubicBezTo>
                      <a:pt x="101155" y="202062"/>
                      <a:pt x="87392" y="198239"/>
                      <a:pt x="69042" y="208179"/>
                    </a:cubicBezTo>
                    <a:cubicBezTo>
                      <a:pt x="50692" y="218118"/>
                      <a:pt x="57573" y="214295"/>
                      <a:pt x="55280" y="222706"/>
                    </a:cubicBezTo>
                    <a:cubicBezTo>
                      <a:pt x="52986" y="231116"/>
                      <a:pt x="45340" y="218118"/>
                      <a:pt x="33871" y="225000"/>
                    </a:cubicBezTo>
                    <a:cubicBezTo>
                      <a:pt x="22403" y="231881"/>
                      <a:pt x="3288" y="236468"/>
                      <a:pt x="230" y="244114"/>
                    </a:cubicBezTo>
                    <a:cubicBezTo>
                      <a:pt x="-2829" y="250995"/>
                      <a:pt x="25461" y="255583"/>
                      <a:pt x="36165" y="257877"/>
                    </a:cubicBezTo>
                    <a:cubicBezTo>
                      <a:pt x="46869" y="260170"/>
                      <a:pt x="23167" y="267052"/>
                      <a:pt x="31578" y="269345"/>
                    </a:cubicBezTo>
                    <a:cubicBezTo>
                      <a:pt x="40753" y="272404"/>
                      <a:pt x="36930" y="280049"/>
                      <a:pt x="50692" y="286931"/>
                    </a:cubicBezTo>
                    <a:cubicBezTo>
                      <a:pt x="64455" y="293812"/>
                      <a:pt x="95802" y="286931"/>
                      <a:pt x="104213" y="286931"/>
                    </a:cubicBezTo>
                    <a:cubicBezTo>
                      <a:pt x="112623" y="286931"/>
                      <a:pt x="120269" y="296870"/>
                      <a:pt x="127150" y="289989"/>
                    </a:cubicBezTo>
                    <a:cubicBezTo>
                      <a:pt x="134032" y="283108"/>
                      <a:pt x="158498" y="263993"/>
                      <a:pt x="171496" y="274697"/>
                    </a:cubicBezTo>
                    <a:cubicBezTo>
                      <a:pt x="184494" y="286166"/>
                      <a:pt x="157734" y="284637"/>
                      <a:pt x="164615" y="291518"/>
                    </a:cubicBezTo>
                    <a:cubicBezTo>
                      <a:pt x="171496" y="298399"/>
                      <a:pt x="179906" y="315220"/>
                      <a:pt x="167673" y="323631"/>
                    </a:cubicBezTo>
                    <a:cubicBezTo>
                      <a:pt x="155440" y="332041"/>
                      <a:pt x="143971" y="326689"/>
                      <a:pt x="137090" y="325924"/>
                    </a:cubicBezTo>
                    <a:cubicBezTo>
                      <a:pt x="130209" y="325160"/>
                      <a:pt x="134032" y="337393"/>
                      <a:pt x="124092" y="345803"/>
                    </a:cubicBezTo>
                    <a:cubicBezTo>
                      <a:pt x="113388" y="354214"/>
                      <a:pt x="105742" y="337393"/>
                      <a:pt x="92744" y="337393"/>
                    </a:cubicBezTo>
                    <a:cubicBezTo>
                      <a:pt x="79746" y="337393"/>
                      <a:pt x="82040" y="354214"/>
                      <a:pt x="82805" y="361860"/>
                    </a:cubicBezTo>
                    <a:cubicBezTo>
                      <a:pt x="83569" y="370270"/>
                      <a:pt x="62925" y="360330"/>
                      <a:pt x="57573" y="379445"/>
                    </a:cubicBezTo>
                    <a:cubicBezTo>
                      <a:pt x="52221" y="398560"/>
                      <a:pt x="31578" y="382503"/>
                      <a:pt x="45340" y="400853"/>
                    </a:cubicBezTo>
                    <a:cubicBezTo>
                      <a:pt x="59103" y="419968"/>
                      <a:pt x="56809" y="407735"/>
                      <a:pt x="68278" y="415380"/>
                    </a:cubicBezTo>
                    <a:cubicBezTo>
                      <a:pt x="78982" y="423026"/>
                      <a:pt x="56044" y="436024"/>
                      <a:pt x="67513" y="438318"/>
                    </a:cubicBezTo>
                    <a:cubicBezTo>
                      <a:pt x="78217" y="440612"/>
                      <a:pt x="90450" y="459726"/>
                      <a:pt x="98861" y="466607"/>
                    </a:cubicBezTo>
                    <a:cubicBezTo>
                      <a:pt x="106507" y="473489"/>
                      <a:pt x="116446" y="462784"/>
                      <a:pt x="127915" y="462020"/>
                    </a:cubicBezTo>
                    <a:cubicBezTo>
                      <a:pt x="139384" y="461255"/>
                      <a:pt x="134032" y="445964"/>
                      <a:pt x="140913" y="452080"/>
                    </a:cubicBezTo>
                    <a:cubicBezTo>
                      <a:pt x="147794" y="458197"/>
                      <a:pt x="156969" y="475018"/>
                      <a:pt x="150852" y="479605"/>
                    </a:cubicBezTo>
                    <a:cubicBezTo>
                      <a:pt x="144736" y="484193"/>
                      <a:pt x="150088" y="497190"/>
                      <a:pt x="148559" y="504072"/>
                    </a:cubicBezTo>
                    <a:cubicBezTo>
                      <a:pt x="147794" y="510188"/>
                      <a:pt x="173790" y="508659"/>
                      <a:pt x="175319" y="501013"/>
                    </a:cubicBezTo>
                    <a:cubicBezTo>
                      <a:pt x="176848" y="493368"/>
                      <a:pt x="198256" y="491074"/>
                      <a:pt x="209725" y="504072"/>
                    </a:cubicBezTo>
                    <a:cubicBezTo>
                      <a:pt x="221194" y="516305"/>
                      <a:pt x="225017" y="518599"/>
                      <a:pt x="225017" y="508659"/>
                    </a:cubicBezTo>
                    <a:cubicBezTo>
                      <a:pt x="225017" y="498720"/>
                      <a:pt x="234956" y="488016"/>
                      <a:pt x="235721" y="496426"/>
                    </a:cubicBezTo>
                    <a:cubicBezTo>
                      <a:pt x="236485" y="504836"/>
                      <a:pt x="245660" y="506366"/>
                      <a:pt x="262481" y="499484"/>
                    </a:cubicBezTo>
                    <a:cubicBezTo>
                      <a:pt x="279302" y="491838"/>
                      <a:pt x="271656" y="500249"/>
                      <a:pt x="263246" y="510953"/>
                    </a:cubicBezTo>
                    <a:cubicBezTo>
                      <a:pt x="251012" y="525480"/>
                      <a:pt x="263246" y="547653"/>
                      <a:pt x="254071" y="549947"/>
                    </a:cubicBezTo>
                    <a:cubicBezTo>
                      <a:pt x="244896" y="552240"/>
                      <a:pt x="238015" y="574413"/>
                      <a:pt x="223488" y="575942"/>
                    </a:cubicBezTo>
                    <a:cubicBezTo>
                      <a:pt x="208960" y="577472"/>
                      <a:pt x="184494" y="604232"/>
                      <a:pt x="181436" y="608055"/>
                    </a:cubicBezTo>
                    <a:cubicBezTo>
                      <a:pt x="178377" y="612642"/>
                      <a:pt x="147029" y="599644"/>
                      <a:pt x="142442" y="611878"/>
                    </a:cubicBezTo>
                    <a:cubicBezTo>
                      <a:pt x="137854" y="624111"/>
                      <a:pt x="119504" y="633286"/>
                      <a:pt x="124092" y="637874"/>
                    </a:cubicBezTo>
                    <a:cubicBezTo>
                      <a:pt x="127150" y="640932"/>
                      <a:pt x="153146" y="628699"/>
                      <a:pt x="153911" y="622582"/>
                    </a:cubicBezTo>
                    <a:cubicBezTo>
                      <a:pt x="154675" y="616465"/>
                      <a:pt x="158498" y="617230"/>
                      <a:pt x="163086" y="621817"/>
                    </a:cubicBezTo>
                    <a:cubicBezTo>
                      <a:pt x="167673" y="626405"/>
                      <a:pt x="178377" y="619523"/>
                      <a:pt x="183729" y="615701"/>
                    </a:cubicBezTo>
                    <a:cubicBezTo>
                      <a:pt x="189081" y="611113"/>
                      <a:pt x="196727" y="612642"/>
                      <a:pt x="202079" y="613407"/>
                    </a:cubicBezTo>
                    <a:cubicBezTo>
                      <a:pt x="207431" y="614171"/>
                      <a:pt x="208960" y="607290"/>
                      <a:pt x="224252" y="604996"/>
                    </a:cubicBezTo>
                    <a:cubicBezTo>
                      <a:pt x="239544" y="602703"/>
                      <a:pt x="235721" y="598115"/>
                      <a:pt x="239544" y="590470"/>
                    </a:cubicBezTo>
                    <a:cubicBezTo>
                      <a:pt x="242602" y="582824"/>
                      <a:pt x="278537" y="566767"/>
                      <a:pt x="284654" y="565238"/>
                    </a:cubicBezTo>
                    <a:cubicBezTo>
                      <a:pt x="291535" y="563709"/>
                      <a:pt x="287712" y="553005"/>
                      <a:pt x="294594" y="552240"/>
                    </a:cubicBezTo>
                    <a:cubicBezTo>
                      <a:pt x="301475" y="551476"/>
                      <a:pt x="312944" y="543065"/>
                      <a:pt x="322118" y="535420"/>
                    </a:cubicBezTo>
                    <a:cubicBezTo>
                      <a:pt x="331293" y="527774"/>
                      <a:pt x="333587" y="530832"/>
                      <a:pt x="341233" y="528538"/>
                    </a:cubicBezTo>
                    <a:cubicBezTo>
                      <a:pt x="348114" y="526245"/>
                      <a:pt x="342762" y="511718"/>
                      <a:pt x="350408" y="510953"/>
                    </a:cubicBezTo>
                    <a:cubicBezTo>
                      <a:pt x="357289" y="510188"/>
                      <a:pt x="363406" y="504836"/>
                      <a:pt x="363406" y="498720"/>
                    </a:cubicBezTo>
                    <a:cubicBezTo>
                      <a:pt x="363406" y="492603"/>
                      <a:pt x="345056" y="492603"/>
                      <a:pt x="343527" y="488780"/>
                    </a:cubicBezTo>
                    <a:cubicBezTo>
                      <a:pt x="341998" y="484957"/>
                      <a:pt x="358054" y="471195"/>
                      <a:pt x="364170" y="471195"/>
                    </a:cubicBezTo>
                    <a:cubicBezTo>
                      <a:pt x="370287" y="471959"/>
                      <a:pt x="380227" y="465078"/>
                      <a:pt x="380991" y="456668"/>
                    </a:cubicBezTo>
                    <a:cubicBezTo>
                      <a:pt x="381756" y="448257"/>
                      <a:pt x="390166" y="446728"/>
                      <a:pt x="397812" y="439082"/>
                    </a:cubicBezTo>
                    <a:cubicBezTo>
                      <a:pt x="404693" y="431437"/>
                      <a:pt x="403164" y="425320"/>
                      <a:pt x="410810" y="424555"/>
                    </a:cubicBezTo>
                    <a:cubicBezTo>
                      <a:pt x="417691" y="423791"/>
                      <a:pt x="424572" y="414616"/>
                      <a:pt x="432218" y="410028"/>
                    </a:cubicBezTo>
                    <a:cubicBezTo>
                      <a:pt x="439864" y="405441"/>
                      <a:pt x="432218" y="415380"/>
                      <a:pt x="447510" y="416145"/>
                    </a:cubicBezTo>
                    <a:cubicBezTo>
                      <a:pt x="462801" y="416909"/>
                      <a:pt x="458979" y="429907"/>
                      <a:pt x="448274" y="425320"/>
                    </a:cubicBezTo>
                    <a:cubicBezTo>
                      <a:pt x="437570" y="420732"/>
                      <a:pt x="432218" y="420732"/>
                      <a:pt x="422279" y="429907"/>
                    </a:cubicBezTo>
                    <a:cubicBezTo>
                      <a:pt x="412339" y="439082"/>
                      <a:pt x="419985" y="441376"/>
                      <a:pt x="412339" y="452080"/>
                    </a:cubicBezTo>
                    <a:cubicBezTo>
                      <a:pt x="404693" y="462020"/>
                      <a:pt x="403929" y="468901"/>
                      <a:pt x="413868" y="469666"/>
                    </a:cubicBezTo>
                    <a:cubicBezTo>
                      <a:pt x="423808" y="470430"/>
                      <a:pt x="414633" y="478076"/>
                      <a:pt x="404693" y="480370"/>
                    </a:cubicBezTo>
                    <a:cubicBezTo>
                      <a:pt x="395518" y="483428"/>
                      <a:pt x="401635" y="488780"/>
                      <a:pt x="414633" y="488780"/>
                    </a:cubicBezTo>
                    <a:cubicBezTo>
                      <a:pt x="427631" y="488780"/>
                      <a:pt x="445981" y="471195"/>
                      <a:pt x="463566" y="462784"/>
                    </a:cubicBezTo>
                    <a:cubicBezTo>
                      <a:pt x="481151" y="454374"/>
                      <a:pt x="494914" y="462784"/>
                      <a:pt x="499501" y="461255"/>
                    </a:cubicBezTo>
                    <a:cubicBezTo>
                      <a:pt x="504853" y="459726"/>
                      <a:pt x="494149" y="451316"/>
                      <a:pt x="500266" y="449022"/>
                    </a:cubicBezTo>
                    <a:cubicBezTo>
                      <a:pt x="506383" y="445964"/>
                      <a:pt x="493385" y="444434"/>
                      <a:pt x="489562" y="434495"/>
                    </a:cubicBezTo>
                    <a:cubicBezTo>
                      <a:pt x="485739" y="424555"/>
                      <a:pt x="495678" y="430672"/>
                      <a:pt x="497972" y="423026"/>
                    </a:cubicBezTo>
                    <a:cubicBezTo>
                      <a:pt x="500266" y="414616"/>
                      <a:pt x="506383" y="418439"/>
                      <a:pt x="511735" y="422262"/>
                    </a:cubicBezTo>
                    <a:cubicBezTo>
                      <a:pt x="517087" y="426085"/>
                      <a:pt x="524732" y="418439"/>
                      <a:pt x="530085" y="428378"/>
                    </a:cubicBezTo>
                    <a:cubicBezTo>
                      <a:pt x="535437" y="438318"/>
                      <a:pt x="540789" y="426085"/>
                      <a:pt x="549199" y="432966"/>
                    </a:cubicBezTo>
                    <a:cubicBezTo>
                      <a:pt x="558374" y="439847"/>
                      <a:pt x="547670" y="439082"/>
                      <a:pt x="538495" y="441376"/>
                    </a:cubicBezTo>
                    <a:cubicBezTo>
                      <a:pt x="529320" y="443670"/>
                      <a:pt x="533907" y="455903"/>
                      <a:pt x="541553" y="449786"/>
                    </a:cubicBezTo>
                    <a:cubicBezTo>
                      <a:pt x="548435" y="443670"/>
                      <a:pt x="554551" y="439847"/>
                      <a:pt x="561432" y="445964"/>
                    </a:cubicBezTo>
                    <a:cubicBezTo>
                      <a:pt x="568314" y="452080"/>
                      <a:pt x="570607" y="449022"/>
                      <a:pt x="576724" y="443670"/>
                    </a:cubicBezTo>
                    <a:cubicBezTo>
                      <a:pt x="582076" y="438318"/>
                      <a:pt x="582076" y="444434"/>
                      <a:pt x="582076" y="448257"/>
                    </a:cubicBezTo>
                    <a:cubicBezTo>
                      <a:pt x="582076" y="452845"/>
                      <a:pt x="593545" y="454374"/>
                      <a:pt x="610366" y="456668"/>
                    </a:cubicBezTo>
                    <a:cubicBezTo>
                      <a:pt x="627186" y="459726"/>
                      <a:pt x="657005" y="455903"/>
                      <a:pt x="664651" y="455139"/>
                    </a:cubicBezTo>
                    <a:cubicBezTo>
                      <a:pt x="672297" y="454374"/>
                      <a:pt x="670003" y="466607"/>
                      <a:pt x="686824" y="469666"/>
                    </a:cubicBezTo>
                    <a:cubicBezTo>
                      <a:pt x="703645" y="472724"/>
                      <a:pt x="708232" y="452845"/>
                      <a:pt x="717407" y="459726"/>
                    </a:cubicBezTo>
                    <a:cubicBezTo>
                      <a:pt x="726582" y="466607"/>
                      <a:pt x="717407" y="469666"/>
                      <a:pt x="712055" y="475018"/>
                    </a:cubicBezTo>
                    <a:cubicBezTo>
                      <a:pt x="706703" y="480370"/>
                      <a:pt x="717407" y="481134"/>
                      <a:pt x="724288" y="483428"/>
                    </a:cubicBezTo>
                    <a:cubicBezTo>
                      <a:pt x="731169" y="486486"/>
                      <a:pt x="746461" y="490309"/>
                      <a:pt x="753342" y="497190"/>
                    </a:cubicBezTo>
                    <a:cubicBezTo>
                      <a:pt x="760223" y="504072"/>
                      <a:pt x="764811" y="511718"/>
                      <a:pt x="782396" y="520128"/>
                    </a:cubicBezTo>
                    <a:cubicBezTo>
                      <a:pt x="799982" y="528538"/>
                      <a:pt x="783161" y="498720"/>
                      <a:pt x="796923" y="508659"/>
                    </a:cubicBezTo>
                    <a:cubicBezTo>
                      <a:pt x="810686" y="518599"/>
                      <a:pt x="806098" y="509424"/>
                      <a:pt x="816802" y="518599"/>
                    </a:cubicBezTo>
                    <a:cubicBezTo>
                      <a:pt x="827507" y="528538"/>
                      <a:pt x="823684" y="514011"/>
                      <a:pt x="819096" y="497955"/>
                    </a:cubicBezTo>
                    <a:cubicBezTo>
                      <a:pt x="813744" y="481899"/>
                      <a:pt x="824448" y="492603"/>
                      <a:pt x="829036" y="500249"/>
                    </a:cubicBezTo>
                    <a:cubicBezTo>
                      <a:pt x="834388" y="507895"/>
                      <a:pt x="834388" y="522422"/>
                      <a:pt x="830565" y="532361"/>
                    </a:cubicBezTo>
                    <a:cubicBezTo>
                      <a:pt x="827507" y="542301"/>
                      <a:pt x="810686" y="533890"/>
                      <a:pt x="812215" y="528538"/>
                    </a:cubicBezTo>
                    <a:cubicBezTo>
                      <a:pt x="813744" y="523186"/>
                      <a:pt x="795394" y="525480"/>
                      <a:pt x="795394" y="533126"/>
                    </a:cubicBezTo>
                    <a:cubicBezTo>
                      <a:pt x="794630" y="540772"/>
                      <a:pt x="806863" y="555299"/>
                      <a:pt x="816038" y="556828"/>
                    </a:cubicBezTo>
                    <a:cubicBezTo>
                      <a:pt x="825213" y="558357"/>
                      <a:pt x="818332" y="572119"/>
                      <a:pt x="823684" y="573649"/>
                    </a:cubicBezTo>
                    <a:cubicBezTo>
                      <a:pt x="831330" y="575942"/>
                      <a:pt x="830565" y="589705"/>
                      <a:pt x="835152" y="587411"/>
                    </a:cubicBezTo>
                    <a:cubicBezTo>
                      <a:pt x="839740" y="585117"/>
                      <a:pt x="838211" y="568297"/>
                      <a:pt x="832859" y="561415"/>
                    </a:cubicBezTo>
                    <a:cubicBezTo>
                      <a:pt x="827507" y="553770"/>
                      <a:pt x="829800" y="543065"/>
                      <a:pt x="836682" y="545359"/>
                    </a:cubicBezTo>
                    <a:cubicBezTo>
                      <a:pt x="843563" y="547653"/>
                      <a:pt x="836682" y="559122"/>
                      <a:pt x="839740" y="562945"/>
                    </a:cubicBezTo>
                    <a:cubicBezTo>
                      <a:pt x="842798" y="566767"/>
                      <a:pt x="846621" y="559122"/>
                      <a:pt x="855031" y="554534"/>
                    </a:cubicBezTo>
                    <a:cubicBezTo>
                      <a:pt x="862677" y="549947"/>
                      <a:pt x="851973" y="537713"/>
                      <a:pt x="854267" y="531597"/>
                    </a:cubicBezTo>
                    <a:cubicBezTo>
                      <a:pt x="857325" y="525480"/>
                      <a:pt x="865736" y="536949"/>
                      <a:pt x="869559" y="548418"/>
                    </a:cubicBezTo>
                    <a:cubicBezTo>
                      <a:pt x="872617" y="559886"/>
                      <a:pt x="861148" y="559122"/>
                      <a:pt x="861148" y="565238"/>
                    </a:cubicBezTo>
                    <a:cubicBezTo>
                      <a:pt x="861148" y="571355"/>
                      <a:pt x="850444" y="568297"/>
                      <a:pt x="847386" y="571355"/>
                    </a:cubicBezTo>
                    <a:cubicBezTo>
                      <a:pt x="844327" y="574413"/>
                      <a:pt x="845857" y="595822"/>
                      <a:pt x="850444" y="596586"/>
                    </a:cubicBezTo>
                    <a:cubicBezTo>
                      <a:pt x="855031" y="597351"/>
                      <a:pt x="857325" y="579001"/>
                      <a:pt x="860384" y="588176"/>
                    </a:cubicBezTo>
                    <a:cubicBezTo>
                      <a:pt x="863442" y="597351"/>
                      <a:pt x="873381" y="576707"/>
                      <a:pt x="876440" y="585117"/>
                    </a:cubicBezTo>
                    <a:cubicBezTo>
                      <a:pt x="879498" y="593528"/>
                      <a:pt x="892496" y="603467"/>
                      <a:pt x="897848" y="601174"/>
                    </a:cubicBezTo>
                    <a:cubicBezTo>
                      <a:pt x="903200" y="598880"/>
                      <a:pt x="895554" y="589705"/>
                      <a:pt x="887908" y="589705"/>
                    </a:cubicBezTo>
                    <a:cubicBezTo>
                      <a:pt x="880263" y="588940"/>
                      <a:pt x="881027" y="576707"/>
                      <a:pt x="888673" y="575942"/>
                    </a:cubicBezTo>
                    <a:cubicBezTo>
                      <a:pt x="895554" y="575178"/>
                      <a:pt x="908552" y="593528"/>
                      <a:pt x="907788" y="600409"/>
                    </a:cubicBezTo>
                    <a:cubicBezTo>
                      <a:pt x="907023" y="606526"/>
                      <a:pt x="900906" y="606526"/>
                      <a:pt x="894790" y="612642"/>
                    </a:cubicBezTo>
                    <a:cubicBezTo>
                      <a:pt x="888673" y="618759"/>
                      <a:pt x="880263" y="601938"/>
                      <a:pt x="873381" y="602703"/>
                    </a:cubicBezTo>
                    <a:cubicBezTo>
                      <a:pt x="866500" y="603467"/>
                      <a:pt x="873381" y="614171"/>
                      <a:pt x="876440" y="621817"/>
                    </a:cubicBezTo>
                    <a:cubicBezTo>
                      <a:pt x="879498" y="629463"/>
                      <a:pt x="867265" y="639403"/>
                      <a:pt x="877204" y="645519"/>
                    </a:cubicBezTo>
                    <a:cubicBezTo>
                      <a:pt x="886379" y="651636"/>
                      <a:pt x="884086" y="641696"/>
                      <a:pt x="885615" y="637109"/>
                    </a:cubicBezTo>
                    <a:cubicBezTo>
                      <a:pt x="887144" y="632521"/>
                      <a:pt x="894790" y="637874"/>
                      <a:pt x="899377" y="641696"/>
                    </a:cubicBezTo>
                    <a:cubicBezTo>
                      <a:pt x="903965" y="645519"/>
                      <a:pt x="904729" y="633286"/>
                      <a:pt x="904729" y="627934"/>
                    </a:cubicBezTo>
                    <a:cubicBezTo>
                      <a:pt x="904729" y="623346"/>
                      <a:pt x="913140" y="625640"/>
                      <a:pt x="917727" y="632521"/>
                    </a:cubicBezTo>
                    <a:cubicBezTo>
                      <a:pt x="922315" y="638638"/>
                      <a:pt x="923079" y="625640"/>
                      <a:pt x="929196" y="626405"/>
                    </a:cubicBezTo>
                    <a:cubicBezTo>
                      <a:pt x="936077" y="627169"/>
                      <a:pt x="931490" y="637874"/>
                      <a:pt x="931490" y="643990"/>
                    </a:cubicBezTo>
                    <a:cubicBezTo>
                      <a:pt x="931490" y="650107"/>
                      <a:pt x="942958" y="639403"/>
                      <a:pt x="942194" y="645519"/>
                    </a:cubicBezTo>
                    <a:cubicBezTo>
                      <a:pt x="942194" y="646284"/>
                      <a:pt x="942194" y="647048"/>
                      <a:pt x="942194" y="648578"/>
                    </a:cubicBezTo>
                    <a:cubicBezTo>
                      <a:pt x="948310" y="643990"/>
                      <a:pt x="954427" y="640167"/>
                      <a:pt x="959015" y="637109"/>
                    </a:cubicBezTo>
                    <a:cubicBezTo>
                      <a:pt x="965896" y="626405"/>
                      <a:pt x="945252" y="621817"/>
                      <a:pt x="949075" y="61264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3" name="Vrije vorm: vorm 252">
                <a:extLst>
                  <a:ext uri="{FF2B5EF4-FFF2-40B4-BE49-F238E27FC236}">
                    <a16:creationId xmlns:a16="http://schemas.microsoft.com/office/drawing/2014/main" id="{D2ED0F4C-B7EA-4581-8D3F-F3967633891F}"/>
                  </a:ext>
                </a:extLst>
              </p:cNvPr>
              <p:cNvSpPr/>
              <p:nvPr/>
            </p:nvSpPr>
            <p:spPr>
              <a:xfrm>
                <a:off x="1381358" y="2216014"/>
                <a:ext cx="2533286" cy="1668340"/>
              </a:xfrm>
              <a:custGeom>
                <a:avLst/>
                <a:gdLst>
                  <a:gd name="connsiteX0" fmla="*/ 2513408 w 2533286"/>
                  <a:gd name="connsiteY0" fmla="*/ 886362 h 1668340"/>
                  <a:gd name="connsiteX1" fmla="*/ 2480531 w 2533286"/>
                  <a:gd name="connsiteY1" fmla="*/ 877187 h 1668340"/>
                  <a:gd name="connsiteX2" fmla="*/ 2448419 w 2533286"/>
                  <a:gd name="connsiteY2" fmla="*/ 920004 h 1668340"/>
                  <a:gd name="connsiteX3" fmla="*/ 2417071 w 2533286"/>
                  <a:gd name="connsiteY3" fmla="*/ 951352 h 1668340"/>
                  <a:gd name="connsiteX4" fmla="*/ 2331438 w 2533286"/>
                  <a:gd name="connsiteY4" fmla="*/ 952116 h 1668340"/>
                  <a:gd name="connsiteX5" fmla="*/ 2297796 w 2533286"/>
                  <a:gd name="connsiteY5" fmla="*/ 976583 h 1668340"/>
                  <a:gd name="connsiteX6" fmla="*/ 2298561 w 2533286"/>
                  <a:gd name="connsiteY6" fmla="*/ 978112 h 1668340"/>
                  <a:gd name="connsiteX7" fmla="*/ 2249627 w 2533286"/>
                  <a:gd name="connsiteY7" fmla="*/ 1001814 h 1668340"/>
                  <a:gd name="connsiteX8" fmla="*/ 2229749 w 2533286"/>
                  <a:gd name="connsiteY8" fmla="*/ 1003343 h 1668340"/>
                  <a:gd name="connsiteX9" fmla="*/ 2231278 w 2533286"/>
                  <a:gd name="connsiteY9" fmla="*/ 1013283 h 1668340"/>
                  <a:gd name="connsiteX10" fmla="*/ 2223632 w 2533286"/>
                  <a:gd name="connsiteY10" fmla="*/ 1019399 h 1668340"/>
                  <a:gd name="connsiteX11" fmla="*/ 2166288 w 2533286"/>
                  <a:gd name="connsiteY11" fmla="*/ 1053806 h 1668340"/>
                  <a:gd name="connsiteX12" fmla="*/ 2116590 w 2533286"/>
                  <a:gd name="connsiteY12" fmla="*/ 1043102 h 1668340"/>
                  <a:gd name="connsiteX13" fmla="*/ 2135705 w 2533286"/>
                  <a:gd name="connsiteY13" fmla="*/ 1037750 h 1668340"/>
                  <a:gd name="connsiteX14" fmla="*/ 2145645 w 2533286"/>
                  <a:gd name="connsiteY14" fmla="*/ 1034691 h 1668340"/>
                  <a:gd name="connsiteX15" fmla="*/ 2141822 w 2533286"/>
                  <a:gd name="connsiteY15" fmla="*/ 1015577 h 1668340"/>
                  <a:gd name="connsiteX16" fmla="*/ 2132647 w 2533286"/>
                  <a:gd name="connsiteY16" fmla="*/ 984993 h 1668340"/>
                  <a:gd name="connsiteX17" fmla="*/ 2105886 w 2533286"/>
                  <a:gd name="connsiteY17" fmla="*/ 989581 h 1668340"/>
                  <a:gd name="connsiteX18" fmla="*/ 2115826 w 2533286"/>
                  <a:gd name="connsiteY18" fmla="*/ 945235 h 1668340"/>
                  <a:gd name="connsiteX19" fmla="*/ 2076832 w 2533286"/>
                  <a:gd name="connsiteY19" fmla="*/ 940648 h 1668340"/>
                  <a:gd name="connsiteX20" fmla="*/ 2051601 w 2533286"/>
                  <a:gd name="connsiteY20" fmla="*/ 958998 h 1668340"/>
                  <a:gd name="connsiteX21" fmla="*/ 2044720 w 2533286"/>
                  <a:gd name="connsiteY21" fmla="*/ 1010989 h 1668340"/>
                  <a:gd name="connsiteX22" fmla="*/ 2027134 w 2533286"/>
                  <a:gd name="connsiteY22" fmla="*/ 1046160 h 1668340"/>
                  <a:gd name="connsiteX23" fmla="*/ 2008020 w 2533286"/>
                  <a:gd name="connsiteY23" fmla="*/ 1000285 h 1668340"/>
                  <a:gd name="connsiteX24" fmla="*/ 2013372 w 2533286"/>
                  <a:gd name="connsiteY24" fmla="*/ 958233 h 1668340"/>
                  <a:gd name="connsiteX25" fmla="*/ 2050836 w 2533286"/>
                  <a:gd name="connsiteY25" fmla="*/ 926885 h 1668340"/>
                  <a:gd name="connsiteX26" fmla="*/ 2102828 w 2533286"/>
                  <a:gd name="connsiteY26" fmla="*/ 916946 h 1668340"/>
                  <a:gd name="connsiteX27" fmla="*/ 2105886 w 2533286"/>
                  <a:gd name="connsiteY27" fmla="*/ 913887 h 1668340"/>
                  <a:gd name="connsiteX28" fmla="*/ 2091359 w 2533286"/>
                  <a:gd name="connsiteY28" fmla="*/ 903948 h 1668340"/>
                  <a:gd name="connsiteX29" fmla="*/ 2088301 w 2533286"/>
                  <a:gd name="connsiteY29" fmla="*/ 907771 h 1668340"/>
                  <a:gd name="connsiteX30" fmla="*/ 2065364 w 2533286"/>
                  <a:gd name="connsiteY30" fmla="*/ 897831 h 1668340"/>
                  <a:gd name="connsiteX31" fmla="*/ 2018724 w 2533286"/>
                  <a:gd name="connsiteY31" fmla="*/ 906241 h 1668340"/>
                  <a:gd name="connsiteX32" fmla="*/ 1999610 w 2533286"/>
                  <a:gd name="connsiteY32" fmla="*/ 890950 h 1668340"/>
                  <a:gd name="connsiteX33" fmla="*/ 1990434 w 2533286"/>
                  <a:gd name="connsiteY33" fmla="*/ 877952 h 1668340"/>
                  <a:gd name="connsiteX34" fmla="*/ 1933855 w 2533286"/>
                  <a:gd name="connsiteY34" fmla="*/ 900889 h 1668340"/>
                  <a:gd name="connsiteX35" fmla="*/ 1901743 w 2533286"/>
                  <a:gd name="connsiteY35" fmla="*/ 895537 h 1668340"/>
                  <a:gd name="connsiteX36" fmla="*/ 1951441 w 2533286"/>
                  <a:gd name="connsiteY36" fmla="*/ 864189 h 1668340"/>
                  <a:gd name="connsiteX37" fmla="*/ 1964439 w 2533286"/>
                  <a:gd name="connsiteY37" fmla="*/ 859602 h 1668340"/>
                  <a:gd name="connsiteX38" fmla="*/ 1928503 w 2533286"/>
                  <a:gd name="connsiteY38" fmla="*/ 855015 h 1668340"/>
                  <a:gd name="connsiteX39" fmla="*/ 1907095 w 2533286"/>
                  <a:gd name="connsiteY39" fmla="*/ 851192 h 1668340"/>
                  <a:gd name="connsiteX40" fmla="*/ 1886451 w 2533286"/>
                  <a:gd name="connsiteY40" fmla="*/ 843546 h 1668340"/>
                  <a:gd name="connsiteX41" fmla="*/ 1863514 w 2533286"/>
                  <a:gd name="connsiteY41" fmla="*/ 842781 h 1668340"/>
                  <a:gd name="connsiteX42" fmla="*/ 1842106 w 2533286"/>
                  <a:gd name="connsiteY42" fmla="*/ 835900 h 1668340"/>
                  <a:gd name="connsiteX43" fmla="*/ 1831402 w 2533286"/>
                  <a:gd name="connsiteY43" fmla="*/ 817550 h 1668340"/>
                  <a:gd name="connsiteX44" fmla="*/ 1822991 w 2533286"/>
                  <a:gd name="connsiteY44" fmla="*/ 828254 h 1668340"/>
                  <a:gd name="connsiteX45" fmla="*/ 1134868 w 2533286"/>
                  <a:gd name="connsiteY45" fmla="*/ 832077 h 1668340"/>
                  <a:gd name="connsiteX46" fmla="*/ 1137162 w 2533286"/>
                  <a:gd name="connsiteY46" fmla="*/ 835135 h 1668340"/>
                  <a:gd name="connsiteX47" fmla="*/ 1141749 w 2533286"/>
                  <a:gd name="connsiteY47" fmla="*/ 860367 h 1668340"/>
                  <a:gd name="connsiteX48" fmla="*/ 1134104 w 2533286"/>
                  <a:gd name="connsiteY48" fmla="*/ 884833 h 1668340"/>
                  <a:gd name="connsiteX49" fmla="*/ 1131045 w 2533286"/>
                  <a:gd name="connsiteY49" fmla="*/ 872600 h 1668340"/>
                  <a:gd name="connsiteX50" fmla="*/ 1127987 w 2533286"/>
                  <a:gd name="connsiteY50" fmla="*/ 857308 h 1668340"/>
                  <a:gd name="connsiteX51" fmla="*/ 1123400 w 2533286"/>
                  <a:gd name="connsiteY51" fmla="*/ 848898 h 1668340"/>
                  <a:gd name="connsiteX52" fmla="*/ 1083641 w 2533286"/>
                  <a:gd name="connsiteY52" fmla="*/ 848898 h 1668340"/>
                  <a:gd name="connsiteX53" fmla="*/ 1084406 w 2533286"/>
                  <a:gd name="connsiteY53" fmla="*/ 850427 h 1668340"/>
                  <a:gd name="connsiteX54" fmla="*/ 1097404 w 2533286"/>
                  <a:gd name="connsiteY54" fmla="*/ 882540 h 1668340"/>
                  <a:gd name="connsiteX55" fmla="*/ 1108108 w 2533286"/>
                  <a:gd name="connsiteY55" fmla="*/ 905477 h 1668340"/>
                  <a:gd name="connsiteX56" fmla="*/ 1108108 w 2533286"/>
                  <a:gd name="connsiteY56" fmla="*/ 913887 h 1668340"/>
                  <a:gd name="connsiteX57" fmla="*/ 1102756 w 2533286"/>
                  <a:gd name="connsiteY57" fmla="*/ 936060 h 1668340"/>
                  <a:gd name="connsiteX58" fmla="*/ 1098933 w 2533286"/>
                  <a:gd name="connsiteY58" fmla="*/ 995698 h 1668340"/>
                  <a:gd name="connsiteX59" fmla="*/ 1092052 w 2533286"/>
                  <a:gd name="connsiteY59" fmla="*/ 1033162 h 1668340"/>
                  <a:gd name="connsiteX60" fmla="*/ 1100462 w 2533286"/>
                  <a:gd name="connsiteY60" fmla="*/ 1072156 h 1668340"/>
                  <a:gd name="connsiteX61" fmla="*/ 1103520 w 2533286"/>
                  <a:gd name="connsiteY61" fmla="*/ 1104268 h 1668340"/>
                  <a:gd name="connsiteX62" fmla="*/ 1111166 w 2533286"/>
                  <a:gd name="connsiteY62" fmla="*/ 1135616 h 1668340"/>
                  <a:gd name="connsiteX63" fmla="*/ 1130281 w 2533286"/>
                  <a:gd name="connsiteY63" fmla="*/ 1156260 h 1668340"/>
                  <a:gd name="connsiteX64" fmla="*/ 1143279 w 2533286"/>
                  <a:gd name="connsiteY64" fmla="*/ 1170022 h 1668340"/>
                  <a:gd name="connsiteX65" fmla="*/ 1153218 w 2533286"/>
                  <a:gd name="connsiteY65" fmla="*/ 1185314 h 1668340"/>
                  <a:gd name="connsiteX66" fmla="*/ 1156277 w 2533286"/>
                  <a:gd name="connsiteY66" fmla="*/ 1204428 h 1668340"/>
                  <a:gd name="connsiteX67" fmla="*/ 1182272 w 2533286"/>
                  <a:gd name="connsiteY67" fmla="*/ 1231953 h 1668340"/>
                  <a:gd name="connsiteX68" fmla="*/ 1195270 w 2533286"/>
                  <a:gd name="connsiteY68" fmla="*/ 1254891 h 1668340"/>
                  <a:gd name="connsiteX69" fmla="*/ 1226618 w 2533286"/>
                  <a:gd name="connsiteY69" fmla="*/ 1267124 h 1668340"/>
                  <a:gd name="connsiteX70" fmla="*/ 1248026 w 2533286"/>
                  <a:gd name="connsiteY70" fmla="*/ 1271711 h 1668340"/>
                  <a:gd name="connsiteX71" fmla="*/ 1270964 w 2533286"/>
                  <a:gd name="connsiteY71" fmla="*/ 1298472 h 1668340"/>
                  <a:gd name="connsiteX72" fmla="*/ 1276316 w 2533286"/>
                  <a:gd name="connsiteY72" fmla="*/ 1313763 h 1668340"/>
                  <a:gd name="connsiteX73" fmla="*/ 1333659 w 2533286"/>
                  <a:gd name="connsiteY73" fmla="*/ 1306117 h 1668340"/>
                  <a:gd name="connsiteX74" fmla="*/ 1361184 w 2533286"/>
                  <a:gd name="connsiteY74" fmla="*/ 1320645 h 1668340"/>
                  <a:gd name="connsiteX75" fmla="*/ 1425409 w 2533286"/>
                  <a:gd name="connsiteY75" fmla="*/ 1342817 h 1668340"/>
                  <a:gd name="connsiteX76" fmla="*/ 1496515 w 2533286"/>
                  <a:gd name="connsiteY76" fmla="*/ 1342053 h 1668340"/>
                  <a:gd name="connsiteX77" fmla="*/ 1504925 w 2533286"/>
                  <a:gd name="connsiteY77" fmla="*/ 1331349 h 1668340"/>
                  <a:gd name="connsiteX78" fmla="*/ 1543919 w 2533286"/>
                  <a:gd name="connsiteY78" fmla="*/ 1331349 h 1668340"/>
                  <a:gd name="connsiteX79" fmla="*/ 1572209 w 2533286"/>
                  <a:gd name="connsiteY79" fmla="*/ 1355815 h 1668340"/>
                  <a:gd name="connsiteX80" fmla="*/ 1588265 w 2533286"/>
                  <a:gd name="connsiteY80" fmla="*/ 1374930 h 1668340"/>
                  <a:gd name="connsiteX81" fmla="*/ 1597440 w 2533286"/>
                  <a:gd name="connsiteY81" fmla="*/ 1390222 h 1668340"/>
                  <a:gd name="connsiteX82" fmla="*/ 1626494 w 2533286"/>
                  <a:gd name="connsiteY82" fmla="*/ 1404749 h 1668340"/>
                  <a:gd name="connsiteX83" fmla="*/ 1646373 w 2533286"/>
                  <a:gd name="connsiteY83" fmla="*/ 1382576 h 1668340"/>
                  <a:gd name="connsiteX84" fmla="*/ 1690719 w 2533286"/>
                  <a:gd name="connsiteY84" fmla="*/ 1407042 h 1668340"/>
                  <a:gd name="connsiteX85" fmla="*/ 1714421 w 2533286"/>
                  <a:gd name="connsiteY85" fmla="*/ 1439919 h 1668340"/>
                  <a:gd name="connsiteX86" fmla="*/ 1720537 w 2533286"/>
                  <a:gd name="connsiteY86" fmla="*/ 1458269 h 1668340"/>
                  <a:gd name="connsiteX87" fmla="*/ 1727419 w 2533286"/>
                  <a:gd name="connsiteY87" fmla="*/ 1473561 h 1668340"/>
                  <a:gd name="connsiteX88" fmla="*/ 1762589 w 2533286"/>
                  <a:gd name="connsiteY88" fmla="*/ 1485794 h 1668340"/>
                  <a:gd name="connsiteX89" fmla="*/ 1773293 w 2533286"/>
                  <a:gd name="connsiteY89" fmla="*/ 1489617 h 1668340"/>
                  <a:gd name="connsiteX90" fmla="*/ 1766412 w 2533286"/>
                  <a:gd name="connsiteY90" fmla="*/ 1458269 h 1668340"/>
                  <a:gd name="connsiteX91" fmla="*/ 1772529 w 2533286"/>
                  <a:gd name="connsiteY91" fmla="*/ 1435332 h 1668340"/>
                  <a:gd name="connsiteX92" fmla="*/ 1790879 w 2533286"/>
                  <a:gd name="connsiteY92" fmla="*/ 1420040 h 1668340"/>
                  <a:gd name="connsiteX93" fmla="*/ 1806170 w 2533286"/>
                  <a:gd name="connsiteY93" fmla="*/ 1414688 h 1668340"/>
                  <a:gd name="connsiteX94" fmla="*/ 1830637 w 2533286"/>
                  <a:gd name="connsiteY94" fmla="*/ 1394809 h 1668340"/>
                  <a:gd name="connsiteX95" fmla="*/ 1842870 w 2533286"/>
                  <a:gd name="connsiteY95" fmla="*/ 1390222 h 1668340"/>
                  <a:gd name="connsiteX96" fmla="*/ 1858162 w 2533286"/>
                  <a:gd name="connsiteY96" fmla="*/ 1380282 h 1668340"/>
                  <a:gd name="connsiteX97" fmla="*/ 1871160 w 2533286"/>
                  <a:gd name="connsiteY97" fmla="*/ 1381046 h 1668340"/>
                  <a:gd name="connsiteX98" fmla="*/ 1883393 w 2533286"/>
                  <a:gd name="connsiteY98" fmla="*/ 1384105 h 1668340"/>
                  <a:gd name="connsiteX99" fmla="*/ 1904037 w 2533286"/>
                  <a:gd name="connsiteY99" fmla="*/ 1384869 h 1668340"/>
                  <a:gd name="connsiteX100" fmla="*/ 1920858 w 2533286"/>
                  <a:gd name="connsiteY100" fmla="*/ 1392515 h 1668340"/>
                  <a:gd name="connsiteX101" fmla="*/ 1942266 w 2533286"/>
                  <a:gd name="connsiteY101" fmla="*/ 1398632 h 1668340"/>
                  <a:gd name="connsiteX102" fmla="*/ 1952970 w 2533286"/>
                  <a:gd name="connsiteY102" fmla="*/ 1390222 h 1668340"/>
                  <a:gd name="connsiteX103" fmla="*/ 1975143 w 2533286"/>
                  <a:gd name="connsiteY103" fmla="*/ 1405513 h 1668340"/>
                  <a:gd name="connsiteX104" fmla="*/ 1969791 w 2533286"/>
                  <a:gd name="connsiteY104" fmla="*/ 1393280 h 1668340"/>
                  <a:gd name="connsiteX105" fmla="*/ 1964439 w 2533286"/>
                  <a:gd name="connsiteY105" fmla="*/ 1379517 h 1668340"/>
                  <a:gd name="connsiteX106" fmla="*/ 1985847 w 2533286"/>
                  <a:gd name="connsiteY106" fmla="*/ 1368813 h 1668340"/>
                  <a:gd name="connsiteX107" fmla="*/ 2003432 w 2533286"/>
                  <a:gd name="connsiteY107" fmla="*/ 1364990 h 1668340"/>
                  <a:gd name="connsiteX108" fmla="*/ 2013372 w 2533286"/>
                  <a:gd name="connsiteY108" fmla="*/ 1371107 h 1668340"/>
                  <a:gd name="connsiteX109" fmla="*/ 2046249 w 2533286"/>
                  <a:gd name="connsiteY109" fmla="*/ 1367284 h 1668340"/>
                  <a:gd name="connsiteX110" fmla="*/ 2069186 w 2533286"/>
                  <a:gd name="connsiteY110" fmla="*/ 1383340 h 1668340"/>
                  <a:gd name="connsiteX111" fmla="*/ 2086007 w 2533286"/>
                  <a:gd name="connsiteY111" fmla="*/ 1386399 h 1668340"/>
                  <a:gd name="connsiteX112" fmla="*/ 2108945 w 2533286"/>
                  <a:gd name="connsiteY112" fmla="*/ 1378753 h 1668340"/>
                  <a:gd name="connsiteX113" fmla="*/ 2134176 w 2533286"/>
                  <a:gd name="connsiteY113" fmla="*/ 1405513 h 1668340"/>
                  <a:gd name="connsiteX114" fmla="*/ 2134940 w 2533286"/>
                  <a:gd name="connsiteY114" fmla="*/ 1433038 h 1668340"/>
                  <a:gd name="connsiteX115" fmla="*/ 2145645 w 2533286"/>
                  <a:gd name="connsiteY115" fmla="*/ 1457505 h 1668340"/>
                  <a:gd name="connsiteX116" fmla="*/ 2155584 w 2533286"/>
                  <a:gd name="connsiteY116" fmla="*/ 1482736 h 1668340"/>
                  <a:gd name="connsiteX117" fmla="*/ 2172405 w 2533286"/>
                  <a:gd name="connsiteY117" fmla="*/ 1503379 h 1668340"/>
                  <a:gd name="connsiteX118" fmla="*/ 2191519 w 2533286"/>
                  <a:gd name="connsiteY118" fmla="*/ 1506438 h 1668340"/>
                  <a:gd name="connsiteX119" fmla="*/ 2202224 w 2533286"/>
                  <a:gd name="connsiteY119" fmla="*/ 1478148 h 1668340"/>
                  <a:gd name="connsiteX120" fmla="*/ 2188461 w 2533286"/>
                  <a:gd name="connsiteY120" fmla="*/ 1429215 h 1668340"/>
                  <a:gd name="connsiteX121" fmla="*/ 2181580 w 2533286"/>
                  <a:gd name="connsiteY121" fmla="*/ 1406278 h 1668340"/>
                  <a:gd name="connsiteX122" fmla="*/ 2167817 w 2533286"/>
                  <a:gd name="connsiteY122" fmla="*/ 1358874 h 1668340"/>
                  <a:gd name="connsiteX123" fmla="*/ 2196871 w 2533286"/>
                  <a:gd name="connsiteY123" fmla="*/ 1308411 h 1668340"/>
                  <a:gd name="connsiteX124" fmla="*/ 2219044 w 2533286"/>
                  <a:gd name="connsiteY124" fmla="*/ 1296178 h 1668340"/>
                  <a:gd name="connsiteX125" fmla="*/ 2239688 w 2533286"/>
                  <a:gd name="connsiteY125" fmla="*/ 1277063 h 1668340"/>
                  <a:gd name="connsiteX126" fmla="*/ 2254980 w 2533286"/>
                  <a:gd name="connsiteY126" fmla="*/ 1271711 h 1668340"/>
                  <a:gd name="connsiteX127" fmla="*/ 2281740 w 2533286"/>
                  <a:gd name="connsiteY127" fmla="*/ 1254126 h 1668340"/>
                  <a:gd name="connsiteX128" fmla="*/ 2284034 w 2533286"/>
                  <a:gd name="connsiteY128" fmla="*/ 1238070 h 1668340"/>
                  <a:gd name="connsiteX129" fmla="*/ 2290150 w 2533286"/>
                  <a:gd name="connsiteY129" fmla="*/ 1229659 h 1668340"/>
                  <a:gd name="connsiteX130" fmla="*/ 2306971 w 2533286"/>
                  <a:gd name="connsiteY130" fmla="*/ 1230424 h 1668340"/>
                  <a:gd name="connsiteX131" fmla="*/ 2313088 w 2533286"/>
                  <a:gd name="connsiteY131" fmla="*/ 1215897 h 1668340"/>
                  <a:gd name="connsiteX132" fmla="*/ 2305442 w 2533286"/>
                  <a:gd name="connsiteY132" fmla="*/ 1207487 h 1668340"/>
                  <a:gd name="connsiteX133" fmla="*/ 2296267 w 2533286"/>
                  <a:gd name="connsiteY133" fmla="*/ 1190666 h 1668340"/>
                  <a:gd name="connsiteX134" fmla="*/ 2295502 w 2533286"/>
                  <a:gd name="connsiteY134" fmla="*/ 1179197 h 1668340"/>
                  <a:gd name="connsiteX135" fmla="*/ 2279446 w 2533286"/>
                  <a:gd name="connsiteY135" fmla="*/ 1158553 h 1668340"/>
                  <a:gd name="connsiteX136" fmla="*/ 2289386 w 2533286"/>
                  <a:gd name="connsiteY136" fmla="*/ 1150143 h 1668340"/>
                  <a:gd name="connsiteX137" fmla="*/ 2293209 w 2533286"/>
                  <a:gd name="connsiteY137" fmla="*/ 1118031 h 1668340"/>
                  <a:gd name="connsiteX138" fmla="*/ 2301619 w 2533286"/>
                  <a:gd name="connsiteY138" fmla="*/ 1118031 h 1668340"/>
                  <a:gd name="connsiteX139" fmla="*/ 2299325 w 2533286"/>
                  <a:gd name="connsiteY139" fmla="*/ 1141733 h 1668340"/>
                  <a:gd name="connsiteX140" fmla="*/ 2306207 w 2533286"/>
                  <a:gd name="connsiteY140" fmla="*/ 1170787 h 1668340"/>
                  <a:gd name="connsiteX141" fmla="*/ 2316911 w 2533286"/>
                  <a:gd name="connsiteY141" fmla="*/ 1163905 h 1668340"/>
                  <a:gd name="connsiteX142" fmla="*/ 2320734 w 2533286"/>
                  <a:gd name="connsiteY142" fmla="*/ 1131793 h 1668340"/>
                  <a:gd name="connsiteX143" fmla="*/ 2321498 w 2533286"/>
                  <a:gd name="connsiteY143" fmla="*/ 1121853 h 1668340"/>
                  <a:gd name="connsiteX144" fmla="*/ 2339084 w 2533286"/>
                  <a:gd name="connsiteY144" fmla="*/ 1121089 h 1668340"/>
                  <a:gd name="connsiteX145" fmla="*/ 2352081 w 2533286"/>
                  <a:gd name="connsiteY145" fmla="*/ 1091270 h 1668340"/>
                  <a:gd name="connsiteX146" fmla="*/ 2365844 w 2533286"/>
                  <a:gd name="connsiteY146" fmla="*/ 1084389 h 1668340"/>
                  <a:gd name="connsiteX147" fmla="*/ 2402544 w 2533286"/>
                  <a:gd name="connsiteY147" fmla="*/ 1074449 h 1668340"/>
                  <a:gd name="connsiteX148" fmla="*/ 2364315 w 2533286"/>
                  <a:gd name="connsiteY148" fmla="*/ 1073685 h 1668340"/>
                  <a:gd name="connsiteX149" fmla="*/ 2404838 w 2533286"/>
                  <a:gd name="connsiteY149" fmla="*/ 1061451 h 1668340"/>
                  <a:gd name="connsiteX150" fmla="*/ 2417071 w 2533286"/>
                  <a:gd name="connsiteY150" fmla="*/ 1051512 h 1668340"/>
                  <a:gd name="connsiteX151" fmla="*/ 2438479 w 2533286"/>
                  <a:gd name="connsiteY151" fmla="*/ 1053041 h 1668340"/>
                  <a:gd name="connsiteX152" fmla="*/ 2431598 w 2533286"/>
                  <a:gd name="connsiteY152" fmla="*/ 1033927 h 1668340"/>
                  <a:gd name="connsiteX153" fmla="*/ 2434656 w 2533286"/>
                  <a:gd name="connsiteY153" fmla="*/ 1021693 h 1668340"/>
                  <a:gd name="connsiteX154" fmla="*/ 2450712 w 2533286"/>
                  <a:gd name="connsiteY154" fmla="*/ 995698 h 1668340"/>
                  <a:gd name="connsiteX155" fmla="*/ 2465239 w 2533286"/>
                  <a:gd name="connsiteY155" fmla="*/ 987287 h 1668340"/>
                  <a:gd name="connsiteX156" fmla="*/ 2483589 w 2533286"/>
                  <a:gd name="connsiteY156" fmla="*/ 969702 h 1668340"/>
                  <a:gd name="connsiteX157" fmla="*/ 2514937 w 2533286"/>
                  <a:gd name="connsiteY157" fmla="*/ 970466 h 1668340"/>
                  <a:gd name="connsiteX158" fmla="*/ 2533287 w 2533286"/>
                  <a:gd name="connsiteY158" fmla="*/ 956704 h 1668340"/>
                  <a:gd name="connsiteX159" fmla="*/ 2513408 w 2533286"/>
                  <a:gd name="connsiteY159" fmla="*/ 886362 h 1668340"/>
                  <a:gd name="connsiteX160" fmla="*/ 241073 w 2533286"/>
                  <a:gd name="connsiteY160" fmla="*/ 1606598 h 1668340"/>
                  <a:gd name="connsiteX161" fmla="*/ 256365 w 2533286"/>
                  <a:gd name="connsiteY161" fmla="*/ 1608892 h 1668340"/>
                  <a:gd name="connsiteX162" fmla="*/ 241073 w 2533286"/>
                  <a:gd name="connsiteY162" fmla="*/ 1606598 h 1668340"/>
                  <a:gd name="connsiteX163" fmla="*/ 202079 w 2533286"/>
                  <a:gd name="connsiteY163" fmla="*/ 1590542 h 1668340"/>
                  <a:gd name="connsiteX164" fmla="*/ 216606 w 2533286"/>
                  <a:gd name="connsiteY164" fmla="*/ 1589013 h 1668340"/>
                  <a:gd name="connsiteX165" fmla="*/ 202079 w 2533286"/>
                  <a:gd name="connsiteY165" fmla="*/ 1590542 h 1668340"/>
                  <a:gd name="connsiteX166" fmla="*/ 288477 w 2533286"/>
                  <a:gd name="connsiteY166" fmla="*/ 1617302 h 1668340"/>
                  <a:gd name="connsiteX167" fmla="*/ 290771 w 2533286"/>
                  <a:gd name="connsiteY167" fmla="*/ 1629535 h 1668340"/>
                  <a:gd name="connsiteX168" fmla="*/ 288477 w 2533286"/>
                  <a:gd name="connsiteY168" fmla="*/ 1617302 h 1668340"/>
                  <a:gd name="connsiteX169" fmla="*/ 306827 w 2533286"/>
                  <a:gd name="connsiteY169" fmla="*/ 1637946 h 1668340"/>
                  <a:gd name="connsiteX170" fmla="*/ 308356 w 2533286"/>
                  <a:gd name="connsiteY170" fmla="*/ 1667764 h 1668340"/>
                  <a:gd name="connsiteX171" fmla="*/ 325941 w 2533286"/>
                  <a:gd name="connsiteY171" fmla="*/ 1657825 h 1668340"/>
                  <a:gd name="connsiteX172" fmla="*/ 306827 w 2533286"/>
                  <a:gd name="connsiteY172" fmla="*/ 1637946 h 1668340"/>
                  <a:gd name="connsiteX173" fmla="*/ 36930 w 2533286"/>
                  <a:gd name="connsiteY173" fmla="*/ 450551 h 1668340"/>
                  <a:gd name="connsiteX174" fmla="*/ 14757 w 2533286"/>
                  <a:gd name="connsiteY174" fmla="*/ 458197 h 1668340"/>
                  <a:gd name="connsiteX175" fmla="*/ 49928 w 2533286"/>
                  <a:gd name="connsiteY175" fmla="*/ 468136 h 1668340"/>
                  <a:gd name="connsiteX176" fmla="*/ 55280 w 2533286"/>
                  <a:gd name="connsiteY176" fmla="*/ 451316 h 1668340"/>
                  <a:gd name="connsiteX177" fmla="*/ 36930 w 2533286"/>
                  <a:gd name="connsiteY177" fmla="*/ 450551 h 1668340"/>
                  <a:gd name="connsiteX178" fmla="*/ 389402 w 2533286"/>
                  <a:gd name="connsiteY178" fmla="*/ 514011 h 1668340"/>
                  <a:gd name="connsiteX179" fmla="*/ 370287 w 2533286"/>
                  <a:gd name="connsiteY179" fmla="*/ 520893 h 1668340"/>
                  <a:gd name="connsiteX180" fmla="*/ 348114 w 2533286"/>
                  <a:gd name="connsiteY180" fmla="*/ 545359 h 1668340"/>
                  <a:gd name="connsiteX181" fmla="*/ 329764 w 2533286"/>
                  <a:gd name="connsiteY181" fmla="*/ 551476 h 1668340"/>
                  <a:gd name="connsiteX182" fmla="*/ 340468 w 2533286"/>
                  <a:gd name="connsiteY182" fmla="*/ 570590 h 1668340"/>
                  <a:gd name="connsiteX183" fmla="*/ 353466 w 2533286"/>
                  <a:gd name="connsiteY183" fmla="*/ 570590 h 1668340"/>
                  <a:gd name="connsiteX184" fmla="*/ 386343 w 2533286"/>
                  <a:gd name="connsiteY184" fmla="*/ 547653 h 1668340"/>
                  <a:gd name="connsiteX185" fmla="*/ 377168 w 2533286"/>
                  <a:gd name="connsiteY185" fmla="*/ 533126 h 1668340"/>
                  <a:gd name="connsiteX186" fmla="*/ 394754 w 2533286"/>
                  <a:gd name="connsiteY186" fmla="*/ 524715 h 1668340"/>
                  <a:gd name="connsiteX187" fmla="*/ 389402 w 2533286"/>
                  <a:gd name="connsiteY187" fmla="*/ 514011 h 1668340"/>
                  <a:gd name="connsiteX188" fmla="*/ 108800 w 2533286"/>
                  <a:gd name="connsiteY188" fmla="*/ 640167 h 1668340"/>
                  <a:gd name="connsiteX189" fmla="*/ 75923 w 2533286"/>
                  <a:gd name="connsiteY189" fmla="*/ 656223 h 1668340"/>
                  <a:gd name="connsiteX190" fmla="*/ 95802 w 2533286"/>
                  <a:gd name="connsiteY190" fmla="*/ 650107 h 1668340"/>
                  <a:gd name="connsiteX191" fmla="*/ 108800 w 2533286"/>
                  <a:gd name="connsiteY191" fmla="*/ 640167 h 1668340"/>
                  <a:gd name="connsiteX192" fmla="*/ 14757 w 2533286"/>
                  <a:gd name="connsiteY192" fmla="*/ 689100 h 1668340"/>
                  <a:gd name="connsiteX193" fmla="*/ 27755 w 2533286"/>
                  <a:gd name="connsiteY193" fmla="*/ 670751 h 1668340"/>
                  <a:gd name="connsiteX194" fmla="*/ 14757 w 2533286"/>
                  <a:gd name="connsiteY194" fmla="*/ 689100 h 1668340"/>
                  <a:gd name="connsiteX195" fmla="*/ 949075 w 2533286"/>
                  <a:gd name="connsiteY195" fmla="*/ 612642 h 1668340"/>
                  <a:gd name="connsiteX196" fmla="*/ 925373 w 2533286"/>
                  <a:gd name="connsiteY196" fmla="*/ 586647 h 1668340"/>
                  <a:gd name="connsiteX197" fmla="*/ 881027 w 2533286"/>
                  <a:gd name="connsiteY197" fmla="*/ 535420 h 1668340"/>
                  <a:gd name="connsiteX198" fmla="*/ 827507 w 2533286"/>
                  <a:gd name="connsiteY198" fmla="*/ 475782 h 1668340"/>
                  <a:gd name="connsiteX199" fmla="*/ 793865 w 2533286"/>
                  <a:gd name="connsiteY199" fmla="*/ 474253 h 1668340"/>
                  <a:gd name="connsiteX200" fmla="*/ 770928 w 2533286"/>
                  <a:gd name="connsiteY200" fmla="*/ 491838 h 1668340"/>
                  <a:gd name="connsiteX201" fmla="*/ 751813 w 2533286"/>
                  <a:gd name="connsiteY201" fmla="*/ 479605 h 1668340"/>
                  <a:gd name="connsiteX202" fmla="*/ 726582 w 2533286"/>
                  <a:gd name="connsiteY202" fmla="*/ 455139 h 1668340"/>
                  <a:gd name="connsiteX203" fmla="*/ 709761 w 2533286"/>
                  <a:gd name="connsiteY203" fmla="*/ 442905 h 1668340"/>
                  <a:gd name="connsiteX204" fmla="*/ 686824 w 2533286"/>
                  <a:gd name="connsiteY204" fmla="*/ 447493 h 1668340"/>
                  <a:gd name="connsiteX205" fmla="*/ 673826 w 2533286"/>
                  <a:gd name="connsiteY205" fmla="*/ 445199 h 1668340"/>
                  <a:gd name="connsiteX206" fmla="*/ 673826 w 2533286"/>
                  <a:gd name="connsiteY206" fmla="*/ 72848 h 1668340"/>
                  <a:gd name="connsiteX207" fmla="*/ 662357 w 2533286"/>
                  <a:gd name="connsiteY207" fmla="*/ 70554 h 1668340"/>
                  <a:gd name="connsiteX208" fmla="*/ 609601 w 2533286"/>
                  <a:gd name="connsiteY208" fmla="*/ 56792 h 1668340"/>
                  <a:gd name="connsiteX209" fmla="*/ 562197 w 2533286"/>
                  <a:gd name="connsiteY209" fmla="*/ 58321 h 1668340"/>
                  <a:gd name="connsiteX210" fmla="*/ 523203 w 2533286"/>
                  <a:gd name="connsiteY210" fmla="*/ 52969 h 1668340"/>
                  <a:gd name="connsiteX211" fmla="*/ 469683 w 2533286"/>
                  <a:gd name="connsiteY211" fmla="*/ 37677 h 1668340"/>
                  <a:gd name="connsiteX212" fmla="*/ 406222 w 2533286"/>
                  <a:gd name="connsiteY212" fmla="*/ 42265 h 1668340"/>
                  <a:gd name="connsiteX213" fmla="*/ 390166 w 2533286"/>
                  <a:gd name="connsiteY213" fmla="*/ 35383 h 1668340"/>
                  <a:gd name="connsiteX214" fmla="*/ 382520 w 2533286"/>
                  <a:gd name="connsiteY214" fmla="*/ 23150 h 1668340"/>
                  <a:gd name="connsiteX215" fmla="*/ 339704 w 2533286"/>
                  <a:gd name="connsiteY215" fmla="*/ 23915 h 1668340"/>
                  <a:gd name="connsiteX216" fmla="*/ 327471 w 2533286"/>
                  <a:gd name="connsiteY216" fmla="*/ 13975 h 1668340"/>
                  <a:gd name="connsiteX217" fmla="*/ 314473 w 2533286"/>
                  <a:gd name="connsiteY217" fmla="*/ 17034 h 1668340"/>
                  <a:gd name="connsiteX218" fmla="*/ 295358 w 2533286"/>
                  <a:gd name="connsiteY218" fmla="*/ 20092 h 1668340"/>
                  <a:gd name="connsiteX219" fmla="*/ 305298 w 2533286"/>
                  <a:gd name="connsiteY219" fmla="*/ 9388 h 1668340"/>
                  <a:gd name="connsiteX220" fmla="*/ 285419 w 2533286"/>
                  <a:gd name="connsiteY220" fmla="*/ 213 h 1668340"/>
                  <a:gd name="connsiteX221" fmla="*/ 259423 w 2533286"/>
                  <a:gd name="connsiteY221" fmla="*/ 15504 h 1668340"/>
                  <a:gd name="connsiteX222" fmla="*/ 220429 w 2533286"/>
                  <a:gd name="connsiteY222" fmla="*/ 23915 h 1668340"/>
                  <a:gd name="connsiteX223" fmla="*/ 197492 w 2533286"/>
                  <a:gd name="connsiteY223" fmla="*/ 30796 h 1668340"/>
                  <a:gd name="connsiteX224" fmla="*/ 202844 w 2533286"/>
                  <a:gd name="connsiteY224" fmla="*/ 43794 h 1668340"/>
                  <a:gd name="connsiteX225" fmla="*/ 184494 w 2533286"/>
                  <a:gd name="connsiteY225" fmla="*/ 41500 h 1668340"/>
                  <a:gd name="connsiteX226" fmla="*/ 147794 w 2533286"/>
                  <a:gd name="connsiteY226" fmla="*/ 47617 h 1668340"/>
                  <a:gd name="connsiteX227" fmla="*/ 118740 w 2533286"/>
                  <a:gd name="connsiteY227" fmla="*/ 71319 h 1668340"/>
                  <a:gd name="connsiteX228" fmla="*/ 108036 w 2533286"/>
                  <a:gd name="connsiteY228" fmla="*/ 97315 h 1668340"/>
                  <a:gd name="connsiteX229" fmla="*/ 44576 w 2533286"/>
                  <a:gd name="connsiteY229" fmla="*/ 109548 h 1668340"/>
                  <a:gd name="connsiteX230" fmla="*/ 37694 w 2533286"/>
                  <a:gd name="connsiteY230" fmla="*/ 124839 h 1668340"/>
                  <a:gd name="connsiteX231" fmla="*/ 65219 w 2533286"/>
                  <a:gd name="connsiteY231" fmla="*/ 141660 h 1668340"/>
                  <a:gd name="connsiteX232" fmla="*/ 106507 w 2533286"/>
                  <a:gd name="connsiteY232" fmla="*/ 183712 h 1668340"/>
                  <a:gd name="connsiteX233" fmla="*/ 148559 w 2533286"/>
                  <a:gd name="connsiteY233" fmla="*/ 184477 h 1668340"/>
                  <a:gd name="connsiteX234" fmla="*/ 156969 w 2533286"/>
                  <a:gd name="connsiteY234" fmla="*/ 205120 h 1668340"/>
                  <a:gd name="connsiteX235" fmla="*/ 183729 w 2533286"/>
                  <a:gd name="connsiteY235" fmla="*/ 210473 h 1668340"/>
                  <a:gd name="connsiteX236" fmla="*/ 153911 w 2533286"/>
                  <a:gd name="connsiteY236" fmla="*/ 218883 h 1668340"/>
                  <a:gd name="connsiteX237" fmla="*/ 132502 w 2533286"/>
                  <a:gd name="connsiteY237" fmla="*/ 225000 h 1668340"/>
                  <a:gd name="connsiteX238" fmla="*/ 100390 w 2533286"/>
                  <a:gd name="connsiteY238" fmla="*/ 224235 h 1668340"/>
                  <a:gd name="connsiteX239" fmla="*/ 100390 w 2533286"/>
                  <a:gd name="connsiteY239" fmla="*/ 207414 h 1668340"/>
                  <a:gd name="connsiteX240" fmla="*/ 69042 w 2533286"/>
                  <a:gd name="connsiteY240" fmla="*/ 208179 h 1668340"/>
                  <a:gd name="connsiteX241" fmla="*/ 55280 w 2533286"/>
                  <a:gd name="connsiteY241" fmla="*/ 222706 h 1668340"/>
                  <a:gd name="connsiteX242" fmla="*/ 33871 w 2533286"/>
                  <a:gd name="connsiteY242" fmla="*/ 225000 h 1668340"/>
                  <a:gd name="connsiteX243" fmla="*/ 230 w 2533286"/>
                  <a:gd name="connsiteY243" fmla="*/ 244114 h 1668340"/>
                  <a:gd name="connsiteX244" fmla="*/ 36165 w 2533286"/>
                  <a:gd name="connsiteY244" fmla="*/ 257877 h 1668340"/>
                  <a:gd name="connsiteX245" fmla="*/ 31578 w 2533286"/>
                  <a:gd name="connsiteY245" fmla="*/ 269345 h 1668340"/>
                  <a:gd name="connsiteX246" fmla="*/ 50692 w 2533286"/>
                  <a:gd name="connsiteY246" fmla="*/ 286931 h 1668340"/>
                  <a:gd name="connsiteX247" fmla="*/ 104213 w 2533286"/>
                  <a:gd name="connsiteY247" fmla="*/ 286931 h 1668340"/>
                  <a:gd name="connsiteX248" fmla="*/ 127150 w 2533286"/>
                  <a:gd name="connsiteY248" fmla="*/ 289989 h 1668340"/>
                  <a:gd name="connsiteX249" fmla="*/ 171496 w 2533286"/>
                  <a:gd name="connsiteY249" fmla="*/ 274697 h 1668340"/>
                  <a:gd name="connsiteX250" fmla="*/ 164615 w 2533286"/>
                  <a:gd name="connsiteY250" fmla="*/ 291518 h 1668340"/>
                  <a:gd name="connsiteX251" fmla="*/ 167673 w 2533286"/>
                  <a:gd name="connsiteY251" fmla="*/ 323631 h 1668340"/>
                  <a:gd name="connsiteX252" fmla="*/ 137090 w 2533286"/>
                  <a:gd name="connsiteY252" fmla="*/ 325924 h 1668340"/>
                  <a:gd name="connsiteX253" fmla="*/ 124092 w 2533286"/>
                  <a:gd name="connsiteY253" fmla="*/ 345803 h 1668340"/>
                  <a:gd name="connsiteX254" fmla="*/ 92744 w 2533286"/>
                  <a:gd name="connsiteY254" fmla="*/ 337393 h 1668340"/>
                  <a:gd name="connsiteX255" fmla="*/ 82805 w 2533286"/>
                  <a:gd name="connsiteY255" fmla="*/ 361860 h 1668340"/>
                  <a:gd name="connsiteX256" fmla="*/ 57573 w 2533286"/>
                  <a:gd name="connsiteY256" fmla="*/ 379445 h 1668340"/>
                  <a:gd name="connsiteX257" fmla="*/ 45340 w 2533286"/>
                  <a:gd name="connsiteY257" fmla="*/ 400853 h 1668340"/>
                  <a:gd name="connsiteX258" fmla="*/ 68278 w 2533286"/>
                  <a:gd name="connsiteY258" fmla="*/ 415380 h 1668340"/>
                  <a:gd name="connsiteX259" fmla="*/ 67513 w 2533286"/>
                  <a:gd name="connsiteY259" fmla="*/ 438318 h 1668340"/>
                  <a:gd name="connsiteX260" fmla="*/ 98861 w 2533286"/>
                  <a:gd name="connsiteY260" fmla="*/ 466607 h 1668340"/>
                  <a:gd name="connsiteX261" fmla="*/ 127915 w 2533286"/>
                  <a:gd name="connsiteY261" fmla="*/ 462020 h 1668340"/>
                  <a:gd name="connsiteX262" fmla="*/ 140913 w 2533286"/>
                  <a:gd name="connsiteY262" fmla="*/ 452080 h 1668340"/>
                  <a:gd name="connsiteX263" fmla="*/ 150852 w 2533286"/>
                  <a:gd name="connsiteY263" fmla="*/ 479605 h 1668340"/>
                  <a:gd name="connsiteX264" fmla="*/ 148559 w 2533286"/>
                  <a:gd name="connsiteY264" fmla="*/ 504072 h 1668340"/>
                  <a:gd name="connsiteX265" fmla="*/ 175319 w 2533286"/>
                  <a:gd name="connsiteY265" fmla="*/ 501013 h 1668340"/>
                  <a:gd name="connsiteX266" fmla="*/ 209725 w 2533286"/>
                  <a:gd name="connsiteY266" fmla="*/ 504072 h 1668340"/>
                  <a:gd name="connsiteX267" fmla="*/ 225017 w 2533286"/>
                  <a:gd name="connsiteY267" fmla="*/ 508659 h 1668340"/>
                  <a:gd name="connsiteX268" fmla="*/ 235721 w 2533286"/>
                  <a:gd name="connsiteY268" fmla="*/ 496426 h 1668340"/>
                  <a:gd name="connsiteX269" fmla="*/ 262481 w 2533286"/>
                  <a:gd name="connsiteY269" fmla="*/ 499484 h 1668340"/>
                  <a:gd name="connsiteX270" fmla="*/ 263246 w 2533286"/>
                  <a:gd name="connsiteY270" fmla="*/ 510953 h 1668340"/>
                  <a:gd name="connsiteX271" fmla="*/ 254071 w 2533286"/>
                  <a:gd name="connsiteY271" fmla="*/ 549947 h 1668340"/>
                  <a:gd name="connsiteX272" fmla="*/ 223488 w 2533286"/>
                  <a:gd name="connsiteY272" fmla="*/ 575942 h 1668340"/>
                  <a:gd name="connsiteX273" fmla="*/ 181436 w 2533286"/>
                  <a:gd name="connsiteY273" fmla="*/ 608055 h 1668340"/>
                  <a:gd name="connsiteX274" fmla="*/ 142442 w 2533286"/>
                  <a:gd name="connsiteY274" fmla="*/ 611878 h 1668340"/>
                  <a:gd name="connsiteX275" fmla="*/ 124092 w 2533286"/>
                  <a:gd name="connsiteY275" fmla="*/ 637874 h 1668340"/>
                  <a:gd name="connsiteX276" fmla="*/ 153911 w 2533286"/>
                  <a:gd name="connsiteY276" fmla="*/ 622582 h 1668340"/>
                  <a:gd name="connsiteX277" fmla="*/ 163086 w 2533286"/>
                  <a:gd name="connsiteY277" fmla="*/ 621817 h 1668340"/>
                  <a:gd name="connsiteX278" fmla="*/ 183729 w 2533286"/>
                  <a:gd name="connsiteY278" fmla="*/ 615701 h 1668340"/>
                  <a:gd name="connsiteX279" fmla="*/ 202079 w 2533286"/>
                  <a:gd name="connsiteY279" fmla="*/ 613407 h 1668340"/>
                  <a:gd name="connsiteX280" fmla="*/ 224252 w 2533286"/>
                  <a:gd name="connsiteY280" fmla="*/ 604996 h 1668340"/>
                  <a:gd name="connsiteX281" fmla="*/ 239544 w 2533286"/>
                  <a:gd name="connsiteY281" fmla="*/ 590470 h 1668340"/>
                  <a:gd name="connsiteX282" fmla="*/ 284654 w 2533286"/>
                  <a:gd name="connsiteY282" fmla="*/ 565238 h 1668340"/>
                  <a:gd name="connsiteX283" fmla="*/ 294594 w 2533286"/>
                  <a:gd name="connsiteY283" fmla="*/ 552240 h 1668340"/>
                  <a:gd name="connsiteX284" fmla="*/ 322118 w 2533286"/>
                  <a:gd name="connsiteY284" fmla="*/ 535420 h 1668340"/>
                  <a:gd name="connsiteX285" fmla="*/ 341233 w 2533286"/>
                  <a:gd name="connsiteY285" fmla="*/ 528538 h 1668340"/>
                  <a:gd name="connsiteX286" fmla="*/ 350408 w 2533286"/>
                  <a:gd name="connsiteY286" fmla="*/ 510953 h 1668340"/>
                  <a:gd name="connsiteX287" fmla="*/ 363406 w 2533286"/>
                  <a:gd name="connsiteY287" fmla="*/ 498720 h 1668340"/>
                  <a:gd name="connsiteX288" fmla="*/ 343527 w 2533286"/>
                  <a:gd name="connsiteY288" fmla="*/ 488780 h 1668340"/>
                  <a:gd name="connsiteX289" fmla="*/ 364170 w 2533286"/>
                  <a:gd name="connsiteY289" fmla="*/ 471195 h 1668340"/>
                  <a:gd name="connsiteX290" fmla="*/ 380991 w 2533286"/>
                  <a:gd name="connsiteY290" fmla="*/ 456668 h 1668340"/>
                  <a:gd name="connsiteX291" fmla="*/ 397812 w 2533286"/>
                  <a:gd name="connsiteY291" fmla="*/ 439082 h 1668340"/>
                  <a:gd name="connsiteX292" fmla="*/ 410810 w 2533286"/>
                  <a:gd name="connsiteY292" fmla="*/ 424555 h 1668340"/>
                  <a:gd name="connsiteX293" fmla="*/ 432218 w 2533286"/>
                  <a:gd name="connsiteY293" fmla="*/ 410028 h 1668340"/>
                  <a:gd name="connsiteX294" fmla="*/ 447510 w 2533286"/>
                  <a:gd name="connsiteY294" fmla="*/ 416145 h 1668340"/>
                  <a:gd name="connsiteX295" fmla="*/ 448274 w 2533286"/>
                  <a:gd name="connsiteY295" fmla="*/ 425320 h 1668340"/>
                  <a:gd name="connsiteX296" fmla="*/ 422279 w 2533286"/>
                  <a:gd name="connsiteY296" fmla="*/ 429907 h 1668340"/>
                  <a:gd name="connsiteX297" fmla="*/ 412339 w 2533286"/>
                  <a:gd name="connsiteY297" fmla="*/ 452080 h 1668340"/>
                  <a:gd name="connsiteX298" fmla="*/ 413868 w 2533286"/>
                  <a:gd name="connsiteY298" fmla="*/ 469666 h 1668340"/>
                  <a:gd name="connsiteX299" fmla="*/ 404693 w 2533286"/>
                  <a:gd name="connsiteY299" fmla="*/ 480370 h 1668340"/>
                  <a:gd name="connsiteX300" fmla="*/ 414633 w 2533286"/>
                  <a:gd name="connsiteY300" fmla="*/ 488780 h 1668340"/>
                  <a:gd name="connsiteX301" fmla="*/ 463566 w 2533286"/>
                  <a:gd name="connsiteY301" fmla="*/ 462784 h 1668340"/>
                  <a:gd name="connsiteX302" fmla="*/ 499501 w 2533286"/>
                  <a:gd name="connsiteY302" fmla="*/ 461255 h 1668340"/>
                  <a:gd name="connsiteX303" fmla="*/ 500266 w 2533286"/>
                  <a:gd name="connsiteY303" fmla="*/ 449022 h 1668340"/>
                  <a:gd name="connsiteX304" fmla="*/ 489562 w 2533286"/>
                  <a:gd name="connsiteY304" fmla="*/ 434495 h 1668340"/>
                  <a:gd name="connsiteX305" fmla="*/ 497972 w 2533286"/>
                  <a:gd name="connsiteY305" fmla="*/ 423026 h 1668340"/>
                  <a:gd name="connsiteX306" fmla="*/ 511735 w 2533286"/>
                  <a:gd name="connsiteY306" fmla="*/ 422262 h 1668340"/>
                  <a:gd name="connsiteX307" fmla="*/ 530085 w 2533286"/>
                  <a:gd name="connsiteY307" fmla="*/ 428378 h 1668340"/>
                  <a:gd name="connsiteX308" fmla="*/ 549199 w 2533286"/>
                  <a:gd name="connsiteY308" fmla="*/ 432966 h 1668340"/>
                  <a:gd name="connsiteX309" fmla="*/ 538495 w 2533286"/>
                  <a:gd name="connsiteY309" fmla="*/ 441376 h 1668340"/>
                  <a:gd name="connsiteX310" fmla="*/ 541553 w 2533286"/>
                  <a:gd name="connsiteY310" fmla="*/ 449786 h 1668340"/>
                  <a:gd name="connsiteX311" fmla="*/ 561432 w 2533286"/>
                  <a:gd name="connsiteY311" fmla="*/ 445964 h 1668340"/>
                  <a:gd name="connsiteX312" fmla="*/ 576724 w 2533286"/>
                  <a:gd name="connsiteY312" fmla="*/ 443670 h 1668340"/>
                  <a:gd name="connsiteX313" fmla="*/ 582076 w 2533286"/>
                  <a:gd name="connsiteY313" fmla="*/ 448257 h 1668340"/>
                  <a:gd name="connsiteX314" fmla="*/ 610366 w 2533286"/>
                  <a:gd name="connsiteY314" fmla="*/ 456668 h 1668340"/>
                  <a:gd name="connsiteX315" fmla="*/ 664651 w 2533286"/>
                  <a:gd name="connsiteY315" fmla="*/ 455139 h 1668340"/>
                  <a:gd name="connsiteX316" fmla="*/ 686824 w 2533286"/>
                  <a:gd name="connsiteY316" fmla="*/ 469666 h 1668340"/>
                  <a:gd name="connsiteX317" fmla="*/ 717407 w 2533286"/>
                  <a:gd name="connsiteY317" fmla="*/ 459726 h 1668340"/>
                  <a:gd name="connsiteX318" fmla="*/ 712055 w 2533286"/>
                  <a:gd name="connsiteY318" fmla="*/ 475018 h 1668340"/>
                  <a:gd name="connsiteX319" fmla="*/ 724288 w 2533286"/>
                  <a:gd name="connsiteY319" fmla="*/ 483428 h 1668340"/>
                  <a:gd name="connsiteX320" fmla="*/ 753342 w 2533286"/>
                  <a:gd name="connsiteY320" fmla="*/ 497190 h 1668340"/>
                  <a:gd name="connsiteX321" fmla="*/ 782396 w 2533286"/>
                  <a:gd name="connsiteY321" fmla="*/ 520128 h 1668340"/>
                  <a:gd name="connsiteX322" fmla="*/ 796923 w 2533286"/>
                  <a:gd name="connsiteY322" fmla="*/ 508659 h 1668340"/>
                  <a:gd name="connsiteX323" fmla="*/ 816802 w 2533286"/>
                  <a:gd name="connsiteY323" fmla="*/ 518599 h 1668340"/>
                  <a:gd name="connsiteX324" fmla="*/ 819096 w 2533286"/>
                  <a:gd name="connsiteY324" fmla="*/ 497955 h 1668340"/>
                  <a:gd name="connsiteX325" fmla="*/ 829036 w 2533286"/>
                  <a:gd name="connsiteY325" fmla="*/ 500249 h 1668340"/>
                  <a:gd name="connsiteX326" fmla="*/ 830565 w 2533286"/>
                  <a:gd name="connsiteY326" fmla="*/ 532361 h 1668340"/>
                  <a:gd name="connsiteX327" fmla="*/ 812215 w 2533286"/>
                  <a:gd name="connsiteY327" fmla="*/ 528538 h 1668340"/>
                  <a:gd name="connsiteX328" fmla="*/ 795394 w 2533286"/>
                  <a:gd name="connsiteY328" fmla="*/ 533126 h 1668340"/>
                  <a:gd name="connsiteX329" fmla="*/ 816038 w 2533286"/>
                  <a:gd name="connsiteY329" fmla="*/ 556828 h 1668340"/>
                  <a:gd name="connsiteX330" fmla="*/ 823684 w 2533286"/>
                  <a:gd name="connsiteY330" fmla="*/ 573649 h 1668340"/>
                  <a:gd name="connsiteX331" fmla="*/ 835152 w 2533286"/>
                  <a:gd name="connsiteY331" fmla="*/ 587411 h 1668340"/>
                  <a:gd name="connsiteX332" fmla="*/ 832859 w 2533286"/>
                  <a:gd name="connsiteY332" fmla="*/ 561415 h 1668340"/>
                  <a:gd name="connsiteX333" fmla="*/ 836682 w 2533286"/>
                  <a:gd name="connsiteY333" fmla="*/ 545359 h 1668340"/>
                  <a:gd name="connsiteX334" fmla="*/ 839740 w 2533286"/>
                  <a:gd name="connsiteY334" fmla="*/ 562945 h 1668340"/>
                  <a:gd name="connsiteX335" fmla="*/ 855031 w 2533286"/>
                  <a:gd name="connsiteY335" fmla="*/ 554534 h 1668340"/>
                  <a:gd name="connsiteX336" fmla="*/ 854267 w 2533286"/>
                  <a:gd name="connsiteY336" fmla="*/ 531597 h 1668340"/>
                  <a:gd name="connsiteX337" fmla="*/ 869559 w 2533286"/>
                  <a:gd name="connsiteY337" fmla="*/ 548418 h 1668340"/>
                  <a:gd name="connsiteX338" fmla="*/ 861148 w 2533286"/>
                  <a:gd name="connsiteY338" fmla="*/ 565238 h 1668340"/>
                  <a:gd name="connsiteX339" fmla="*/ 847386 w 2533286"/>
                  <a:gd name="connsiteY339" fmla="*/ 571355 h 1668340"/>
                  <a:gd name="connsiteX340" fmla="*/ 850444 w 2533286"/>
                  <a:gd name="connsiteY340" fmla="*/ 596586 h 1668340"/>
                  <a:gd name="connsiteX341" fmla="*/ 860384 w 2533286"/>
                  <a:gd name="connsiteY341" fmla="*/ 588176 h 1668340"/>
                  <a:gd name="connsiteX342" fmla="*/ 876440 w 2533286"/>
                  <a:gd name="connsiteY342" fmla="*/ 585117 h 1668340"/>
                  <a:gd name="connsiteX343" fmla="*/ 897848 w 2533286"/>
                  <a:gd name="connsiteY343" fmla="*/ 601174 h 1668340"/>
                  <a:gd name="connsiteX344" fmla="*/ 887908 w 2533286"/>
                  <a:gd name="connsiteY344" fmla="*/ 589705 h 1668340"/>
                  <a:gd name="connsiteX345" fmla="*/ 888673 w 2533286"/>
                  <a:gd name="connsiteY345" fmla="*/ 575942 h 1668340"/>
                  <a:gd name="connsiteX346" fmla="*/ 907788 w 2533286"/>
                  <a:gd name="connsiteY346" fmla="*/ 600409 h 1668340"/>
                  <a:gd name="connsiteX347" fmla="*/ 894790 w 2533286"/>
                  <a:gd name="connsiteY347" fmla="*/ 612642 h 1668340"/>
                  <a:gd name="connsiteX348" fmla="*/ 873381 w 2533286"/>
                  <a:gd name="connsiteY348" fmla="*/ 602703 h 1668340"/>
                  <a:gd name="connsiteX349" fmla="*/ 876440 w 2533286"/>
                  <a:gd name="connsiteY349" fmla="*/ 621817 h 1668340"/>
                  <a:gd name="connsiteX350" fmla="*/ 877204 w 2533286"/>
                  <a:gd name="connsiteY350" fmla="*/ 645519 h 1668340"/>
                  <a:gd name="connsiteX351" fmla="*/ 885615 w 2533286"/>
                  <a:gd name="connsiteY351" fmla="*/ 637109 h 1668340"/>
                  <a:gd name="connsiteX352" fmla="*/ 899377 w 2533286"/>
                  <a:gd name="connsiteY352" fmla="*/ 641696 h 1668340"/>
                  <a:gd name="connsiteX353" fmla="*/ 904729 w 2533286"/>
                  <a:gd name="connsiteY353" fmla="*/ 627934 h 1668340"/>
                  <a:gd name="connsiteX354" fmla="*/ 917727 w 2533286"/>
                  <a:gd name="connsiteY354" fmla="*/ 632521 h 1668340"/>
                  <a:gd name="connsiteX355" fmla="*/ 929196 w 2533286"/>
                  <a:gd name="connsiteY355" fmla="*/ 626405 h 1668340"/>
                  <a:gd name="connsiteX356" fmla="*/ 931490 w 2533286"/>
                  <a:gd name="connsiteY356" fmla="*/ 643990 h 1668340"/>
                  <a:gd name="connsiteX357" fmla="*/ 942194 w 2533286"/>
                  <a:gd name="connsiteY357" fmla="*/ 645519 h 1668340"/>
                  <a:gd name="connsiteX358" fmla="*/ 942194 w 2533286"/>
                  <a:gd name="connsiteY358" fmla="*/ 648578 h 1668340"/>
                  <a:gd name="connsiteX359" fmla="*/ 959015 w 2533286"/>
                  <a:gd name="connsiteY359" fmla="*/ 637109 h 1668340"/>
                  <a:gd name="connsiteX360" fmla="*/ 949075 w 2533286"/>
                  <a:gd name="connsiteY360" fmla="*/ 612642 h 16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2533286" h="1668340">
                    <a:moveTo>
                      <a:pt x="2513408" y="886362"/>
                    </a:moveTo>
                    <a:cubicBezTo>
                      <a:pt x="2512644" y="879481"/>
                      <a:pt x="2490470" y="884833"/>
                      <a:pt x="2480531" y="877187"/>
                    </a:cubicBezTo>
                    <a:cubicBezTo>
                      <a:pt x="2469827" y="869542"/>
                      <a:pt x="2452241" y="905477"/>
                      <a:pt x="2448419" y="920004"/>
                    </a:cubicBezTo>
                    <a:cubicBezTo>
                      <a:pt x="2444596" y="935296"/>
                      <a:pt x="2417071" y="951352"/>
                      <a:pt x="2417071" y="951352"/>
                    </a:cubicBezTo>
                    <a:cubicBezTo>
                      <a:pt x="2417071" y="951352"/>
                      <a:pt x="2338319" y="952116"/>
                      <a:pt x="2331438" y="952116"/>
                    </a:cubicBezTo>
                    <a:cubicBezTo>
                      <a:pt x="2326850" y="952116"/>
                      <a:pt x="2308500" y="967408"/>
                      <a:pt x="2297796" y="976583"/>
                    </a:cubicBezTo>
                    <a:cubicBezTo>
                      <a:pt x="2297796" y="977348"/>
                      <a:pt x="2298561" y="977348"/>
                      <a:pt x="2298561" y="978112"/>
                    </a:cubicBezTo>
                    <a:cubicBezTo>
                      <a:pt x="2306207" y="991875"/>
                      <a:pt x="2277152" y="1001050"/>
                      <a:pt x="2249627" y="1001814"/>
                    </a:cubicBezTo>
                    <a:cubicBezTo>
                      <a:pt x="2241217" y="1001814"/>
                      <a:pt x="2234336" y="1003343"/>
                      <a:pt x="2229749" y="1003343"/>
                    </a:cubicBezTo>
                    <a:cubicBezTo>
                      <a:pt x="2230513" y="1006402"/>
                      <a:pt x="2231278" y="1010225"/>
                      <a:pt x="2231278" y="1013283"/>
                    </a:cubicBezTo>
                    <a:cubicBezTo>
                      <a:pt x="2231278" y="1014812"/>
                      <a:pt x="2228219" y="1017106"/>
                      <a:pt x="2223632" y="1019399"/>
                    </a:cubicBezTo>
                    <a:cubicBezTo>
                      <a:pt x="2219044" y="1027810"/>
                      <a:pt x="2185403" y="1043866"/>
                      <a:pt x="2166288" y="1053806"/>
                    </a:cubicBezTo>
                    <a:cubicBezTo>
                      <a:pt x="2144880" y="1064510"/>
                      <a:pt x="2116590" y="1059158"/>
                      <a:pt x="2116590" y="1043102"/>
                    </a:cubicBezTo>
                    <a:cubicBezTo>
                      <a:pt x="2116590" y="1027045"/>
                      <a:pt x="2131882" y="1030104"/>
                      <a:pt x="2135705" y="1037750"/>
                    </a:cubicBezTo>
                    <a:cubicBezTo>
                      <a:pt x="2137234" y="1040808"/>
                      <a:pt x="2141057" y="1038514"/>
                      <a:pt x="2145645" y="1034691"/>
                    </a:cubicBezTo>
                    <a:cubicBezTo>
                      <a:pt x="2140292" y="1029339"/>
                      <a:pt x="2140292" y="1021693"/>
                      <a:pt x="2141822" y="1015577"/>
                    </a:cubicBezTo>
                    <a:cubicBezTo>
                      <a:pt x="2135705" y="1012518"/>
                      <a:pt x="2145645" y="988816"/>
                      <a:pt x="2132647" y="984993"/>
                    </a:cubicBezTo>
                    <a:cubicBezTo>
                      <a:pt x="2119649" y="980406"/>
                      <a:pt x="2103593" y="1003343"/>
                      <a:pt x="2105886" y="989581"/>
                    </a:cubicBezTo>
                    <a:cubicBezTo>
                      <a:pt x="2108180" y="975818"/>
                      <a:pt x="2128059" y="963585"/>
                      <a:pt x="2115826" y="945235"/>
                    </a:cubicBezTo>
                    <a:cubicBezTo>
                      <a:pt x="2103593" y="926885"/>
                      <a:pt x="2081420" y="926885"/>
                      <a:pt x="2076832" y="940648"/>
                    </a:cubicBezTo>
                    <a:cubicBezTo>
                      <a:pt x="2072245" y="954410"/>
                      <a:pt x="2056953" y="948293"/>
                      <a:pt x="2051601" y="958998"/>
                    </a:cubicBezTo>
                    <a:cubicBezTo>
                      <a:pt x="2046249" y="969702"/>
                      <a:pt x="2040897" y="993404"/>
                      <a:pt x="2044720" y="1010989"/>
                    </a:cubicBezTo>
                    <a:cubicBezTo>
                      <a:pt x="2049307" y="1028574"/>
                      <a:pt x="2043955" y="1036985"/>
                      <a:pt x="2027134" y="1046160"/>
                    </a:cubicBezTo>
                    <a:cubicBezTo>
                      <a:pt x="2010314" y="1056099"/>
                      <a:pt x="2001903" y="1031633"/>
                      <a:pt x="2008020" y="1000285"/>
                    </a:cubicBezTo>
                    <a:cubicBezTo>
                      <a:pt x="2012607" y="978877"/>
                      <a:pt x="2024841" y="958233"/>
                      <a:pt x="2013372" y="958233"/>
                    </a:cubicBezTo>
                    <a:cubicBezTo>
                      <a:pt x="2002668" y="958233"/>
                      <a:pt x="2027899" y="932237"/>
                      <a:pt x="2050836" y="926885"/>
                    </a:cubicBezTo>
                    <a:cubicBezTo>
                      <a:pt x="2073774" y="921533"/>
                      <a:pt x="2102828" y="923827"/>
                      <a:pt x="2102828" y="916946"/>
                    </a:cubicBezTo>
                    <a:cubicBezTo>
                      <a:pt x="2102828" y="915417"/>
                      <a:pt x="2103593" y="914652"/>
                      <a:pt x="2105886" y="913887"/>
                    </a:cubicBezTo>
                    <a:cubicBezTo>
                      <a:pt x="2101299" y="910064"/>
                      <a:pt x="2095947" y="907006"/>
                      <a:pt x="2091359" y="903948"/>
                    </a:cubicBezTo>
                    <a:cubicBezTo>
                      <a:pt x="2090595" y="905477"/>
                      <a:pt x="2089830" y="906241"/>
                      <a:pt x="2088301" y="907771"/>
                    </a:cubicBezTo>
                    <a:cubicBezTo>
                      <a:pt x="2079126" y="913887"/>
                      <a:pt x="2081420" y="897831"/>
                      <a:pt x="2065364" y="897831"/>
                    </a:cubicBezTo>
                    <a:cubicBezTo>
                      <a:pt x="2048543" y="897831"/>
                      <a:pt x="2032486" y="913123"/>
                      <a:pt x="2018724" y="906241"/>
                    </a:cubicBezTo>
                    <a:cubicBezTo>
                      <a:pt x="2005726" y="900125"/>
                      <a:pt x="2011843" y="890950"/>
                      <a:pt x="1999610" y="890950"/>
                    </a:cubicBezTo>
                    <a:cubicBezTo>
                      <a:pt x="1987376" y="890950"/>
                      <a:pt x="2008784" y="868012"/>
                      <a:pt x="1990434" y="877952"/>
                    </a:cubicBezTo>
                    <a:cubicBezTo>
                      <a:pt x="1972849" y="887892"/>
                      <a:pt x="1946089" y="911594"/>
                      <a:pt x="1933855" y="900889"/>
                    </a:cubicBezTo>
                    <a:cubicBezTo>
                      <a:pt x="1921622" y="890185"/>
                      <a:pt x="1910918" y="903948"/>
                      <a:pt x="1901743" y="895537"/>
                    </a:cubicBezTo>
                    <a:cubicBezTo>
                      <a:pt x="1892568" y="887127"/>
                      <a:pt x="1933091" y="863425"/>
                      <a:pt x="1951441" y="864189"/>
                    </a:cubicBezTo>
                    <a:cubicBezTo>
                      <a:pt x="1956028" y="864189"/>
                      <a:pt x="1960616" y="862660"/>
                      <a:pt x="1964439" y="859602"/>
                    </a:cubicBezTo>
                    <a:cubicBezTo>
                      <a:pt x="1954499" y="855779"/>
                      <a:pt x="1933855" y="848133"/>
                      <a:pt x="1928503" y="855015"/>
                    </a:cubicBezTo>
                    <a:cubicBezTo>
                      <a:pt x="1921622" y="862660"/>
                      <a:pt x="1912447" y="858073"/>
                      <a:pt x="1907095" y="851192"/>
                    </a:cubicBezTo>
                    <a:cubicBezTo>
                      <a:pt x="1901743" y="845075"/>
                      <a:pt x="1895626" y="853485"/>
                      <a:pt x="1886451" y="843546"/>
                    </a:cubicBezTo>
                    <a:cubicBezTo>
                      <a:pt x="1877277" y="833606"/>
                      <a:pt x="1868866" y="840488"/>
                      <a:pt x="1863514" y="842781"/>
                    </a:cubicBezTo>
                    <a:cubicBezTo>
                      <a:pt x="1858162" y="845075"/>
                      <a:pt x="1852045" y="838958"/>
                      <a:pt x="1842106" y="835900"/>
                    </a:cubicBezTo>
                    <a:cubicBezTo>
                      <a:pt x="1832166" y="832077"/>
                      <a:pt x="1839812" y="822902"/>
                      <a:pt x="1831402" y="817550"/>
                    </a:cubicBezTo>
                    <a:cubicBezTo>
                      <a:pt x="1822991" y="812198"/>
                      <a:pt x="1822991" y="828254"/>
                      <a:pt x="1822991" y="828254"/>
                    </a:cubicBezTo>
                    <a:lnTo>
                      <a:pt x="1134868" y="832077"/>
                    </a:lnTo>
                    <a:cubicBezTo>
                      <a:pt x="1135633" y="832842"/>
                      <a:pt x="1136397" y="834371"/>
                      <a:pt x="1137162" y="835135"/>
                    </a:cubicBezTo>
                    <a:cubicBezTo>
                      <a:pt x="1145572" y="843546"/>
                      <a:pt x="1138691" y="850427"/>
                      <a:pt x="1141749" y="860367"/>
                    </a:cubicBezTo>
                    <a:cubicBezTo>
                      <a:pt x="1144808" y="870306"/>
                      <a:pt x="1142514" y="884833"/>
                      <a:pt x="1134104" y="884833"/>
                    </a:cubicBezTo>
                    <a:cubicBezTo>
                      <a:pt x="1125693" y="884833"/>
                      <a:pt x="1124929" y="875658"/>
                      <a:pt x="1131045" y="872600"/>
                    </a:cubicBezTo>
                    <a:cubicBezTo>
                      <a:pt x="1137162" y="869542"/>
                      <a:pt x="1134104" y="857308"/>
                      <a:pt x="1127987" y="857308"/>
                    </a:cubicBezTo>
                    <a:cubicBezTo>
                      <a:pt x="1124164" y="857308"/>
                      <a:pt x="1122635" y="853485"/>
                      <a:pt x="1123400" y="848898"/>
                    </a:cubicBezTo>
                    <a:cubicBezTo>
                      <a:pt x="1111931" y="851956"/>
                      <a:pt x="1098933" y="850427"/>
                      <a:pt x="1083641" y="848898"/>
                    </a:cubicBezTo>
                    <a:cubicBezTo>
                      <a:pt x="1083641" y="849662"/>
                      <a:pt x="1084406" y="850427"/>
                      <a:pt x="1084406" y="850427"/>
                    </a:cubicBezTo>
                    <a:cubicBezTo>
                      <a:pt x="1085170" y="856544"/>
                      <a:pt x="1088229" y="871071"/>
                      <a:pt x="1097404" y="882540"/>
                    </a:cubicBezTo>
                    <a:cubicBezTo>
                      <a:pt x="1106579" y="894008"/>
                      <a:pt x="1100462" y="900889"/>
                      <a:pt x="1108108" y="905477"/>
                    </a:cubicBezTo>
                    <a:cubicBezTo>
                      <a:pt x="1116518" y="910064"/>
                      <a:pt x="1115754" y="914652"/>
                      <a:pt x="1108108" y="913887"/>
                    </a:cubicBezTo>
                    <a:cubicBezTo>
                      <a:pt x="1100462" y="913123"/>
                      <a:pt x="1105814" y="920004"/>
                      <a:pt x="1102756" y="936060"/>
                    </a:cubicBezTo>
                    <a:cubicBezTo>
                      <a:pt x="1099697" y="952116"/>
                      <a:pt x="1100462" y="985758"/>
                      <a:pt x="1098933" y="995698"/>
                    </a:cubicBezTo>
                    <a:cubicBezTo>
                      <a:pt x="1097404" y="1005637"/>
                      <a:pt x="1085170" y="1022458"/>
                      <a:pt x="1092052" y="1033162"/>
                    </a:cubicBezTo>
                    <a:cubicBezTo>
                      <a:pt x="1098933" y="1043866"/>
                      <a:pt x="1104285" y="1059158"/>
                      <a:pt x="1100462" y="1072156"/>
                    </a:cubicBezTo>
                    <a:cubicBezTo>
                      <a:pt x="1096639" y="1085918"/>
                      <a:pt x="1097404" y="1093564"/>
                      <a:pt x="1103520" y="1104268"/>
                    </a:cubicBezTo>
                    <a:cubicBezTo>
                      <a:pt x="1109637" y="1114208"/>
                      <a:pt x="1104285" y="1132558"/>
                      <a:pt x="1111166" y="1135616"/>
                    </a:cubicBezTo>
                    <a:cubicBezTo>
                      <a:pt x="1118047" y="1139439"/>
                      <a:pt x="1124164" y="1147085"/>
                      <a:pt x="1130281" y="1156260"/>
                    </a:cubicBezTo>
                    <a:cubicBezTo>
                      <a:pt x="1136397" y="1166199"/>
                      <a:pt x="1141749" y="1160083"/>
                      <a:pt x="1143279" y="1170022"/>
                    </a:cubicBezTo>
                    <a:cubicBezTo>
                      <a:pt x="1144043" y="1179962"/>
                      <a:pt x="1144043" y="1181491"/>
                      <a:pt x="1153218" y="1185314"/>
                    </a:cubicBezTo>
                    <a:cubicBezTo>
                      <a:pt x="1162393" y="1189137"/>
                      <a:pt x="1156277" y="1199076"/>
                      <a:pt x="1156277" y="1204428"/>
                    </a:cubicBezTo>
                    <a:cubicBezTo>
                      <a:pt x="1156277" y="1209780"/>
                      <a:pt x="1167745" y="1219720"/>
                      <a:pt x="1182272" y="1231953"/>
                    </a:cubicBezTo>
                    <a:cubicBezTo>
                      <a:pt x="1196799" y="1244186"/>
                      <a:pt x="1184566" y="1254891"/>
                      <a:pt x="1195270" y="1254891"/>
                    </a:cubicBezTo>
                    <a:cubicBezTo>
                      <a:pt x="1205974" y="1254891"/>
                      <a:pt x="1215914" y="1261007"/>
                      <a:pt x="1226618" y="1267124"/>
                    </a:cubicBezTo>
                    <a:cubicBezTo>
                      <a:pt x="1237322" y="1273240"/>
                      <a:pt x="1240380" y="1270182"/>
                      <a:pt x="1248026" y="1271711"/>
                    </a:cubicBezTo>
                    <a:cubicBezTo>
                      <a:pt x="1254908" y="1273240"/>
                      <a:pt x="1268670" y="1288532"/>
                      <a:pt x="1270964" y="1298472"/>
                    </a:cubicBezTo>
                    <a:cubicBezTo>
                      <a:pt x="1272493" y="1303059"/>
                      <a:pt x="1274022" y="1308411"/>
                      <a:pt x="1276316" y="1313763"/>
                    </a:cubicBezTo>
                    <a:lnTo>
                      <a:pt x="1333659" y="1306117"/>
                    </a:lnTo>
                    <a:cubicBezTo>
                      <a:pt x="1333659" y="1306117"/>
                      <a:pt x="1351245" y="1318351"/>
                      <a:pt x="1361184" y="1320645"/>
                    </a:cubicBezTo>
                    <a:cubicBezTo>
                      <a:pt x="1371124" y="1322938"/>
                      <a:pt x="1425409" y="1342817"/>
                      <a:pt x="1425409" y="1342817"/>
                    </a:cubicBezTo>
                    <a:lnTo>
                      <a:pt x="1496515" y="1342053"/>
                    </a:lnTo>
                    <a:lnTo>
                      <a:pt x="1504925" y="1331349"/>
                    </a:lnTo>
                    <a:lnTo>
                      <a:pt x="1543919" y="1331349"/>
                    </a:lnTo>
                    <a:cubicBezTo>
                      <a:pt x="1543919" y="1331349"/>
                      <a:pt x="1568386" y="1355051"/>
                      <a:pt x="1572209" y="1355815"/>
                    </a:cubicBezTo>
                    <a:cubicBezTo>
                      <a:pt x="1576032" y="1356580"/>
                      <a:pt x="1588265" y="1368048"/>
                      <a:pt x="1588265" y="1374930"/>
                    </a:cubicBezTo>
                    <a:cubicBezTo>
                      <a:pt x="1588265" y="1381811"/>
                      <a:pt x="1591323" y="1387928"/>
                      <a:pt x="1597440" y="1390222"/>
                    </a:cubicBezTo>
                    <a:cubicBezTo>
                      <a:pt x="1603556" y="1393280"/>
                      <a:pt x="1623436" y="1405513"/>
                      <a:pt x="1626494" y="1404749"/>
                    </a:cubicBezTo>
                    <a:cubicBezTo>
                      <a:pt x="1629552" y="1403984"/>
                      <a:pt x="1635669" y="1381811"/>
                      <a:pt x="1646373" y="1382576"/>
                    </a:cubicBezTo>
                    <a:cubicBezTo>
                      <a:pt x="1657077" y="1383340"/>
                      <a:pt x="1686131" y="1390986"/>
                      <a:pt x="1690719" y="1407042"/>
                    </a:cubicBezTo>
                    <a:cubicBezTo>
                      <a:pt x="1695306" y="1423098"/>
                      <a:pt x="1709833" y="1436096"/>
                      <a:pt x="1714421" y="1439919"/>
                    </a:cubicBezTo>
                    <a:cubicBezTo>
                      <a:pt x="1719008" y="1443742"/>
                      <a:pt x="1716714" y="1452917"/>
                      <a:pt x="1720537" y="1458269"/>
                    </a:cubicBezTo>
                    <a:cubicBezTo>
                      <a:pt x="1724360" y="1463621"/>
                      <a:pt x="1723596" y="1473561"/>
                      <a:pt x="1727419" y="1473561"/>
                    </a:cubicBezTo>
                    <a:cubicBezTo>
                      <a:pt x="1731241" y="1473561"/>
                      <a:pt x="1752650" y="1486559"/>
                      <a:pt x="1762589" y="1485794"/>
                    </a:cubicBezTo>
                    <a:cubicBezTo>
                      <a:pt x="1765648" y="1485794"/>
                      <a:pt x="1769471" y="1487323"/>
                      <a:pt x="1773293" y="1489617"/>
                    </a:cubicBezTo>
                    <a:cubicBezTo>
                      <a:pt x="1774823" y="1470503"/>
                      <a:pt x="1754179" y="1467444"/>
                      <a:pt x="1766412" y="1458269"/>
                    </a:cubicBezTo>
                    <a:cubicBezTo>
                      <a:pt x="1780175" y="1448330"/>
                      <a:pt x="1765648" y="1439155"/>
                      <a:pt x="1772529" y="1435332"/>
                    </a:cubicBezTo>
                    <a:cubicBezTo>
                      <a:pt x="1779410" y="1430744"/>
                      <a:pt x="1790879" y="1426921"/>
                      <a:pt x="1790879" y="1420040"/>
                    </a:cubicBezTo>
                    <a:cubicBezTo>
                      <a:pt x="1790879" y="1413923"/>
                      <a:pt x="1796996" y="1413923"/>
                      <a:pt x="1806170" y="1414688"/>
                    </a:cubicBezTo>
                    <a:cubicBezTo>
                      <a:pt x="1815345" y="1415453"/>
                      <a:pt x="1831402" y="1400926"/>
                      <a:pt x="1830637" y="1394809"/>
                    </a:cubicBezTo>
                    <a:cubicBezTo>
                      <a:pt x="1829872" y="1388692"/>
                      <a:pt x="1832166" y="1387928"/>
                      <a:pt x="1842870" y="1390222"/>
                    </a:cubicBezTo>
                    <a:cubicBezTo>
                      <a:pt x="1853574" y="1392515"/>
                      <a:pt x="1852045" y="1378753"/>
                      <a:pt x="1858162" y="1380282"/>
                    </a:cubicBezTo>
                    <a:cubicBezTo>
                      <a:pt x="1865043" y="1382576"/>
                      <a:pt x="1870395" y="1386399"/>
                      <a:pt x="1871160" y="1381046"/>
                    </a:cubicBezTo>
                    <a:cubicBezTo>
                      <a:pt x="1871924" y="1376459"/>
                      <a:pt x="1878041" y="1377224"/>
                      <a:pt x="1883393" y="1384105"/>
                    </a:cubicBezTo>
                    <a:cubicBezTo>
                      <a:pt x="1888745" y="1390222"/>
                      <a:pt x="1902508" y="1392515"/>
                      <a:pt x="1904037" y="1384869"/>
                    </a:cubicBezTo>
                    <a:cubicBezTo>
                      <a:pt x="1904801" y="1377224"/>
                      <a:pt x="1913212" y="1384869"/>
                      <a:pt x="1920858" y="1392515"/>
                    </a:cubicBezTo>
                    <a:cubicBezTo>
                      <a:pt x="1927739" y="1400161"/>
                      <a:pt x="1931562" y="1397867"/>
                      <a:pt x="1942266" y="1398632"/>
                    </a:cubicBezTo>
                    <a:cubicBezTo>
                      <a:pt x="1952970" y="1399396"/>
                      <a:pt x="1952970" y="1396338"/>
                      <a:pt x="1952970" y="1390222"/>
                    </a:cubicBezTo>
                    <a:cubicBezTo>
                      <a:pt x="1953735" y="1384105"/>
                      <a:pt x="1964439" y="1403984"/>
                      <a:pt x="1975143" y="1405513"/>
                    </a:cubicBezTo>
                    <a:cubicBezTo>
                      <a:pt x="1985847" y="1406278"/>
                      <a:pt x="1977437" y="1399396"/>
                      <a:pt x="1969791" y="1393280"/>
                    </a:cubicBezTo>
                    <a:cubicBezTo>
                      <a:pt x="1962145" y="1387163"/>
                      <a:pt x="1971320" y="1384869"/>
                      <a:pt x="1964439" y="1379517"/>
                    </a:cubicBezTo>
                    <a:cubicBezTo>
                      <a:pt x="1957558" y="1374930"/>
                      <a:pt x="1972849" y="1368048"/>
                      <a:pt x="1985847" y="1368813"/>
                    </a:cubicBezTo>
                    <a:cubicBezTo>
                      <a:pt x="1998845" y="1369578"/>
                      <a:pt x="1998845" y="1372636"/>
                      <a:pt x="2003432" y="1364990"/>
                    </a:cubicBezTo>
                    <a:cubicBezTo>
                      <a:pt x="2008784" y="1357344"/>
                      <a:pt x="2013372" y="1364990"/>
                      <a:pt x="2013372" y="1371107"/>
                    </a:cubicBezTo>
                    <a:cubicBezTo>
                      <a:pt x="2013372" y="1377224"/>
                      <a:pt x="2034780" y="1367284"/>
                      <a:pt x="2046249" y="1367284"/>
                    </a:cubicBezTo>
                    <a:cubicBezTo>
                      <a:pt x="2057718" y="1367284"/>
                      <a:pt x="2068422" y="1377224"/>
                      <a:pt x="2069186" y="1383340"/>
                    </a:cubicBezTo>
                    <a:cubicBezTo>
                      <a:pt x="2069951" y="1389457"/>
                      <a:pt x="2078361" y="1393280"/>
                      <a:pt x="2086007" y="1386399"/>
                    </a:cubicBezTo>
                    <a:cubicBezTo>
                      <a:pt x="2094418" y="1379517"/>
                      <a:pt x="2101299" y="1371107"/>
                      <a:pt x="2108945" y="1378753"/>
                    </a:cubicBezTo>
                    <a:cubicBezTo>
                      <a:pt x="2116590" y="1386399"/>
                      <a:pt x="2124236" y="1396338"/>
                      <a:pt x="2134176" y="1405513"/>
                    </a:cubicBezTo>
                    <a:cubicBezTo>
                      <a:pt x="2143351" y="1414688"/>
                      <a:pt x="2129588" y="1426157"/>
                      <a:pt x="2134940" y="1433038"/>
                    </a:cubicBezTo>
                    <a:cubicBezTo>
                      <a:pt x="2140292" y="1439919"/>
                      <a:pt x="2134176" y="1449859"/>
                      <a:pt x="2145645" y="1457505"/>
                    </a:cubicBezTo>
                    <a:cubicBezTo>
                      <a:pt x="2156349" y="1465150"/>
                      <a:pt x="2146409" y="1480442"/>
                      <a:pt x="2155584" y="1482736"/>
                    </a:cubicBezTo>
                    <a:cubicBezTo>
                      <a:pt x="2164759" y="1485030"/>
                      <a:pt x="2171640" y="1498027"/>
                      <a:pt x="2172405" y="1503379"/>
                    </a:cubicBezTo>
                    <a:cubicBezTo>
                      <a:pt x="2173169" y="1508732"/>
                      <a:pt x="2189990" y="1515613"/>
                      <a:pt x="2191519" y="1506438"/>
                    </a:cubicBezTo>
                    <a:cubicBezTo>
                      <a:pt x="2192284" y="1497263"/>
                      <a:pt x="2201459" y="1486559"/>
                      <a:pt x="2202224" y="1478148"/>
                    </a:cubicBezTo>
                    <a:cubicBezTo>
                      <a:pt x="2202988" y="1469738"/>
                      <a:pt x="2195342" y="1439155"/>
                      <a:pt x="2188461" y="1429215"/>
                    </a:cubicBezTo>
                    <a:cubicBezTo>
                      <a:pt x="2181580" y="1419276"/>
                      <a:pt x="2189990" y="1417746"/>
                      <a:pt x="2181580" y="1406278"/>
                    </a:cubicBezTo>
                    <a:cubicBezTo>
                      <a:pt x="2172405" y="1394809"/>
                      <a:pt x="2167053" y="1374930"/>
                      <a:pt x="2167817" y="1358874"/>
                    </a:cubicBezTo>
                    <a:cubicBezTo>
                      <a:pt x="2168582" y="1342817"/>
                      <a:pt x="2187697" y="1316057"/>
                      <a:pt x="2196871" y="1308411"/>
                    </a:cubicBezTo>
                    <a:cubicBezTo>
                      <a:pt x="2206046" y="1300001"/>
                      <a:pt x="2216751" y="1304588"/>
                      <a:pt x="2219044" y="1296178"/>
                    </a:cubicBezTo>
                    <a:cubicBezTo>
                      <a:pt x="2221338" y="1287768"/>
                      <a:pt x="2232807" y="1277063"/>
                      <a:pt x="2239688" y="1277063"/>
                    </a:cubicBezTo>
                    <a:cubicBezTo>
                      <a:pt x="2246569" y="1277063"/>
                      <a:pt x="2253450" y="1278593"/>
                      <a:pt x="2254980" y="1271711"/>
                    </a:cubicBezTo>
                    <a:cubicBezTo>
                      <a:pt x="2255744" y="1264830"/>
                      <a:pt x="2267213" y="1256420"/>
                      <a:pt x="2281740" y="1254126"/>
                    </a:cubicBezTo>
                    <a:cubicBezTo>
                      <a:pt x="2296267" y="1251832"/>
                      <a:pt x="2287856" y="1244186"/>
                      <a:pt x="2284034" y="1238070"/>
                    </a:cubicBezTo>
                    <a:cubicBezTo>
                      <a:pt x="2280211" y="1231953"/>
                      <a:pt x="2287092" y="1225072"/>
                      <a:pt x="2290150" y="1229659"/>
                    </a:cubicBezTo>
                    <a:cubicBezTo>
                      <a:pt x="2293209" y="1234247"/>
                      <a:pt x="2301619" y="1234247"/>
                      <a:pt x="2306971" y="1230424"/>
                    </a:cubicBezTo>
                    <a:cubicBezTo>
                      <a:pt x="2312323" y="1226601"/>
                      <a:pt x="2325321" y="1216661"/>
                      <a:pt x="2313088" y="1215897"/>
                    </a:cubicBezTo>
                    <a:cubicBezTo>
                      <a:pt x="2300854" y="1215132"/>
                      <a:pt x="2297796" y="1210545"/>
                      <a:pt x="2305442" y="1207487"/>
                    </a:cubicBezTo>
                    <a:cubicBezTo>
                      <a:pt x="2312323" y="1204428"/>
                      <a:pt x="2306207" y="1192195"/>
                      <a:pt x="2296267" y="1190666"/>
                    </a:cubicBezTo>
                    <a:cubicBezTo>
                      <a:pt x="2286327" y="1189901"/>
                      <a:pt x="2289386" y="1184549"/>
                      <a:pt x="2295502" y="1179197"/>
                    </a:cubicBezTo>
                    <a:cubicBezTo>
                      <a:pt x="2301619" y="1173080"/>
                      <a:pt x="2286327" y="1163905"/>
                      <a:pt x="2279446" y="1158553"/>
                    </a:cubicBezTo>
                    <a:cubicBezTo>
                      <a:pt x="2272565" y="1153966"/>
                      <a:pt x="2284034" y="1150907"/>
                      <a:pt x="2289386" y="1150143"/>
                    </a:cubicBezTo>
                    <a:cubicBezTo>
                      <a:pt x="2294738" y="1149378"/>
                      <a:pt x="2290150" y="1124147"/>
                      <a:pt x="2293209" y="1118031"/>
                    </a:cubicBezTo>
                    <a:cubicBezTo>
                      <a:pt x="2296267" y="1111914"/>
                      <a:pt x="2305442" y="1111914"/>
                      <a:pt x="2301619" y="1118031"/>
                    </a:cubicBezTo>
                    <a:cubicBezTo>
                      <a:pt x="2297796" y="1124147"/>
                      <a:pt x="2292444" y="1133322"/>
                      <a:pt x="2299325" y="1141733"/>
                    </a:cubicBezTo>
                    <a:cubicBezTo>
                      <a:pt x="2306207" y="1150143"/>
                      <a:pt x="2308500" y="1158553"/>
                      <a:pt x="2306207" y="1170787"/>
                    </a:cubicBezTo>
                    <a:cubicBezTo>
                      <a:pt x="2303148" y="1183020"/>
                      <a:pt x="2309265" y="1179962"/>
                      <a:pt x="2316911" y="1163905"/>
                    </a:cubicBezTo>
                    <a:cubicBezTo>
                      <a:pt x="2325321" y="1147849"/>
                      <a:pt x="2326086" y="1134087"/>
                      <a:pt x="2320734" y="1131793"/>
                    </a:cubicBezTo>
                    <a:cubicBezTo>
                      <a:pt x="2315381" y="1130264"/>
                      <a:pt x="2315381" y="1114208"/>
                      <a:pt x="2321498" y="1121853"/>
                    </a:cubicBezTo>
                    <a:cubicBezTo>
                      <a:pt x="2327615" y="1129499"/>
                      <a:pt x="2329908" y="1130264"/>
                      <a:pt x="2339084" y="1121089"/>
                    </a:cubicBezTo>
                    <a:cubicBezTo>
                      <a:pt x="2348259" y="1111149"/>
                      <a:pt x="2358198" y="1095093"/>
                      <a:pt x="2352081" y="1091270"/>
                    </a:cubicBezTo>
                    <a:cubicBezTo>
                      <a:pt x="2345965" y="1087447"/>
                      <a:pt x="2355140" y="1083624"/>
                      <a:pt x="2365844" y="1084389"/>
                    </a:cubicBezTo>
                    <a:cubicBezTo>
                      <a:pt x="2376548" y="1085154"/>
                      <a:pt x="2401015" y="1078272"/>
                      <a:pt x="2402544" y="1074449"/>
                    </a:cubicBezTo>
                    <a:cubicBezTo>
                      <a:pt x="2407896" y="1063745"/>
                      <a:pt x="2364315" y="1079037"/>
                      <a:pt x="2364315" y="1073685"/>
                    </a:cubicBezTo>
                    <a:cubicBezTo>
                      <a:pt x="2364315" y="1067568"/>
                      <a:pt x="2391840" y="1062216"/>
                      <a:pt x="2404838" y="1061451"/>
                    </a:cubicBezTo>
                    <a:cubicBezTo>
                      <a:pt x="2417835" y="1060687"/>
                      <a:pt x="2411719" y="1043866"/>
                      <a:pt x="2417071" y="1051512"/>
                    </a:cubicBezTo>
                    <a:cubicBezTo>
                      <a:pt x="2422423" y="1058393"/>
                      <a:pt x="2430833" y="1057629"/>
                      <a:pt x="2438479" y="1053041"/>
                    </a:cubicBezTo>
                    <a:cubicBezTo>
                      <a:pt x="2445360" y="1048454"/>
                      <a:pt x="2440008" y="1036220"/>
                      <a:pt x="2431598" y="1033927"/>
                    </a:cubicBezTo>
                    <a:cubicBezTo>
                      <a:pt x="2423187" y="1031633"/>
                      <a:pt x="2437714" y="1026281"/>
                      <a:pt x="2434656" y="1021693"/>
                    </a:cubicBezTo>
                    <a:cubicBezTo>
                      <a:pt x="2431598" y="1017106"/>
                      <a:pt x="2440008" y="997227"/>
                      <a:pt x="2450712" y="995698"/>
                    </a:cubicBezTo>
                    <a:cubicBezTo>
                      <a:pt x="2461417" y="993404"/>
                      <a:pt x="2456064" y="987287"/>
                      <a:pt x="2465239" y="987287"/>
                    </a:cubicBezTo>
                    <a:cubicBezTo>
                      <a:pt x="2474414" y="987287"/>
                      <a:pt x="2475943" y="977348"/>
                      <a:pt x="2483589" y="969702"/>
                    </a:cubicBezTo>
                    <a:cubicBezTo>
                      <a:pt x="2491235" y="962056"/>
                      <a:pt x="2502704" y="981170"/>
                      <a:pt x="2514937" y="970466"/>
                    </a:cubicBezTo>
                    <a:cubicBezTo>
                      <a:pt x="2520289" y="965879"/>
                      <a:pt x="2526406" y="961291"/>
                      <a:pt x="2533287" y="956704"/>
                    </a:cubicBezTo>
                    <a:cubicBezTo>
                      <a:pt x="2505762" y="917710"/>
                      <a:pt x="2514173" y="893244"/>
                      <a:pt x="2513408" y="886362"/>
                    </a:cubicBezTo>
                    <a:moveTo>
                      <a:pt x="241073" y="1606598"/>
                    </a:moveTo>
                    <a:cubicBezTo>
                      <a:pt x="246425" y="1614244"/>
                      <a:pt x="251777" y="1615773"/>
                      <a:pt x="256365" y="1608892"/>
                    </a:cubicBezTo>
                    <a:cubicBezTo>
                      <a:pt x="260952" y="1602010"/>
                      <a:pt x="234956" y="1597423"/>
                      <a:pt x="241073" y="1606598"/>
                    </a:cubicBezTo>
                    <a:moveTo>
                      <a:pt x="202079" y="1590542"/>
                    </a:moveTo>
                    <a:cubicBezTo>
                      <a:pt x="209725" y="1598187"/>
                      <a:pt x="215077" y="1595894"/>
                      <a:pt x="216606" y="1589013"/>
                    </a:cubicBezTo>
                    <a:cubicBezTo>
                      <a:pt x="218900" y="1582131"/>
                      <a:pt x="194433" y="1582131"/>
                      <a:pt x="202079" y="1590542"/>
                    </a:cubicBezTo>
                    <a:moveTo>
                      <a:pt x="288477" y="1617302"/>
                    </a:moveTo>
                    <a:cubicBezTo>
                      <a:pt x="280066" y="1618831"/>
                      <a:pt x="285419" y="1632594"/>
                      <a:pt x="290771" y="1629535"/>
                    </a:cubicBezTo>
                    <a:cubicBezTo>
                      <a:pt x="299946" y="1623419"/>
                      <a:pt x="296887" y="1616537"/>
                      <a:pt x="288477" y="1617302"/>
                    </a:cubicBezTo>
                    <a:moveTo>
                      <a:pt x="306827" y="1637946"/>
                    </a:moveTo>
                    <a:cubicBezTo>
                      <a:pt x="293064" y="1639475"/>
                      <a:pt x="300710" y="1673117"/>
                      <a:pt x="308356" y="1667764"/>
                    </a:cubicBezTo>
                    <a:cubicBezTo>
                      <a:pt x="313708" y="1663942"/>
                      <a:pt x="323648" y="1663177"/>
                      <a:pt x="325941" y="1657825"/>
                    </a:cubicBezTo>
                    <a:cubicBezTo>
                      <a:pt x="329764" y="1650944"/>
                      <a:pt x="320589" y="1636417"/>
                      <a:pt x="306827" y="1637946"/>
                    </a:cubicBezTo>
                    <a:moveTo>
                      <a:pt x="36930" y="450551"/>
                    </a:moveTo>
                    <a:cubicBezTo>
                      <a:pt x="36165" y="442141"/>
                      <a:pt x="11699" y="449786"/>
                      <a:pt x="14757" y="458197"/>
                    </a:cubicBezTo>
                    <a:cubicBezTo>
                      <a:pt x="17815" y="466607"/>
                      <a:pt x="39988" y="471195"/>
                      <a:pt x="49928" y="468136"/>
                    </a:cubicBezTo>
                    <a:cubicBezTo>
                      <a:pt x="58338" y="465078"/>
                      <a:pt x="60632" y="456668"/>
                      <a:pt x="55280" y="451316"/>
                    </a:cubicBezTo>
                    <a:cubicBezTo>
                      <a:pt x="48398" y="445964"/>
                      <a:pt x="37694" y="458961"/>
                      <a:pt x="36930" y="450551"/>
                    </a:cubicBezTo>
                    <a:moveTo>
                      <a:pt x="389402" y="514011"/>
                    </a:moveTo>
                    <a:cubicBezTo>
                      <a:pt x="390166" y="507895"/>
                      <a:pt x="380991" y="508659"/>
                      <a:pt x="370287" y="520893"/>
                    </a:cubicBezTo>
                    <a:cubicBezTo>
                      <a:pt x="359583" y="533126"/>
                      <a:pt x="349643" y="540007"/>
                      <a:pt x="348114" y="545359"/>
                    </a:cubicBezTo>
                    <a:cubicBezTo>
                      <a:pt x="346585" y="551476"/>
                      <a:pt x="333587" y="544595"/>
                      <a:pt x="329764" y="551476"/>
                    </a:cubicBezTo>
                    <a:cubicBezTo>
                      <a:pt x="325941" y="559122"/>
                      <a:pt x="332823" y="575942"/>
                      <a:pt x="340468" y="570590"/>
                    </a:cubicBezTo>
                    <a:cubicBezTo>
                      <a:pt x="348114" y="565238"/>
                      <a:pt x="348879" y="570590"/>
                      <a:pt x="353466" y="570590"/>
                    </a:cubicBezTo>
                    <a:cubicBezTo>
                      <a:pt x="358818" y="570590"/>
                      <a:pt x="380991" y="555299"/>
                      <a:pt x="386343" y="547653"/>
                    </a:cubicBezTo>
                    <a:cubicBezTo>
                      <a:pt x="391695" y="540007"/>
                      <a:pt x="377168" y="537713"/>
                      <a:pt x="377168" y="533126"/>
                    </a:cubicBezTo>
                    <a:cubicBezTo>
                      <a:pt x="376404" y="528538"/>
                      <a:pt x="388637" y="528538"/>
                      <a:pt x="394754" y="524715"/>
                    </a:cubicBezTo>
                    <a:cubicBezTo>
                      <a:pt x="400870" y="522422"/>
                      <a:pt x="389402" y="520128"/>
                      <a:pt x="389402" y="514011"/>
                    </a:cubicBezTo>
                    <a:moveTo>
                      <a:pt x="108800" y="640167"/>
                    </a:moveTo>
                    <a:cubicBezTo>
                      <a:pt x="96567" y="635580"/>
                      <a:pt x="64455" y="654694"/>
                      <a:pt x="75923" y="656223"/>
                    </a:cubicBezTo>
                    <a:cubicBezTo>
                      <a:pt x="83569" y="656988"/>
                      <a:pt x="86628" y="650107"/>
                      <a:pt x="95802" y="650107"/>
                    </a:cubicBezTo>
                    <a:cubicBezTo>
                      <a:pt x="104213" y="650107"/>
                      <a:pt x="121034" y="644755"/>
                      <a:pt x="108800" y="640167"/>
                    </a:cubicBezTo>
                    <a:moveTo>
                      <a:pt x="14757" y="689100"/>
                    </a:moveTo>
                    <a:cubicBezTo>
                      <a:pt x="27755" y="683748"/>
                      <a:pt x="33871" y="677632"/>
                      <a:pt x="27755" y="670751"/>
                    </a:cubicBezTo>
                    <a:cubicBezTo>
                      <a:pt x="22403" y="663869"/>
                      <a:pt x="4817" y="692923"/>
                      <a:pt x="14757" y="689100"/>
                    </a:cubicBezTo>
                    <a:moveTo>
                      <a:pt x="949075" y="612642"/>
                    </a:moveTo>
                    <a:cubicBezTo>
                      <a:pt x="952898" y="603467"/>
                      <a:pt x="953663" y="597351"/>
                      <a:pt x="925373" y="586647"/>
                    </a:cubicBezTo>
                    <a:cubicBezTo>
                      <a:pt x="897083" y="575942"/>
                      <a:pt x="900142" y="569061"/>
                      <a:pt x="881027" y="535420"/>
                    </a:cubicBezTo>
                    <a:cubicBezTo>
                      <a:pt x="861913" y="502543"/>
                      <a:pt x="827507" y="488016"/>
                      <a:pt x="827507" y="475782"/>
                    </a:cubicBezTo>
                    <a:cubicBezTo>
                      <a:pt x="827507" y="463549"/>
                      <a:pt x="793865" y="465078"/>
                      <a:pt x="793865" y="474253"/>
                    </a:cubicBezTo>
                    <a:cubicBezTo>
                      <a:pt x="793865" y="483428"/>
                      <a:pt x="779338" y="486486"/>
                      <a:pt x="770928" y="491838"/>
                    </a:cubicBezTo>
                    <a:cubicBezTo>
                      <a:pt x="762517" y="497190"/>
                      <a:pt x="759459" y="488780"/>
                      <a:pt x="751813" y="479605"/>
                    </a:cubicBezTo>
                    <a:cubicBezTo>
                      <a:pt x="744167" y="470430"/>
                      <a:pt x="726582" y="461255"/>
                      <a:pt x="726582" y="455139"/>
                    </a:cubicBezTo>
                    <a:cubicBezTo>
                      <a:pt x="726582" y="449786"/>
                      <a:pt x="721994" y="437553"/>
                      <a:pt x="709761" y="442905"/>
                    </a:cubicBezTo>
                    <a:cubicBezTo>
                      <a:pt x="697528" y="449022"/>
                      <a:pt x="690647" y="442905"/>
                      <a:pt x="686824" y="447493"/>
                    </a:cubicBezTo>
                    <a:cubicBezTo>
                      <a:pt x="683001" y="452080"/>
                      <a:pt x="673826" y="445199"/>
                      <a:pt x="673826" y="445199"/>
                    </a:cubicBezTo>
                    <a:lnTo>
                      <a:pt x="673826" y="72848"/>
                    </a:lnTo>
                    <a:cubicBezTo>
                      <a:pt x="669238" y="72083"/>
                      <a:pt x="665415" y="71319"/>
                      <a:pt x="662357" y="70554"/>
                    </a:cubicBezTo>
                    <a:cubicBezTo>
                      <a:pt x="646301" y="64438"/>
                      <a:pt x="622599" y="53733"/>
                      <a:pt x="609601" y="56792"/>
                    </a:cubicBezTo>
                    <a:cubicBezTo>
                      <a:pt x="596603" y="59850"/>
                      <a:pt x="571372" y="62908"/>
                      <a:pt x="562197" y="58321"/>
                    </a:cubicBezTo>
                    <a:cubicBezTo>
                      <a:pt x="553022" y="53733"/>
                      <a:pt x="540789" y="49911"/>
                      <a:pt x="523203" y="52969"/>
                    </a:cubicBezTo>
                    <a:cubicBezTo>
                      <a:pt x="504853" y="56027"/>
                      <a:pt x="493385" y="43029"/>
                      <a:pt x="469683" y="37677"/>
                    </a:cubicBezTo>
                    <a:cubicBezTo>
                      <a:pt x="446745" y="32325"/>
                      <a:pt x="413868" y="39206"/>
                      <a:pt x="406222" y="42265"/>
                    </a:cubicBezTo>
                    <a:cubicBezTo>
                      <a:pt x="398577" y="45323"/>
                      <a:pt x="400106" y="33854"/>
                      <a:pt x="390166" y="35383"/>
                    </a:cubicBezTo>
                    <a:cubicBezTo>
                      <a:pt x="380227" y="36148"/>
                      <a:pt x="387872" y="30796"/>
                      <a:pt x="382520" y="23150"/>
                    </a:cubicBezTo>
                    <a:cubicBezTo>
                      <a:pt x="377168" y="14740"/>
                      <a:pt x="349643" y="22386"/>
                      <a:pt x="339704" y="23915"/>
                    </a:cubicBezTo>
                    <a:cubicBezTo>
                      <a:pt x="329764" y="24679"/>
                      <a:pt x="326706" y="19327"/>
                      <a:pt x="327471" y="13975"/>
                    </a:cubicBezTo>
                    <a:cubicBezTo>
                      <a:pt x="328235" y="9388"/>
                      <a:pt x="318296" y="10917"/>
                      <a:pt x="314473" y="17034"/>
                    </a:cubicBezTo>
                    <a:cubicBezTo>
                      <a:pt x="310650" y="23150"/>
                      <a:pt x="299181" y="24679"/>
                      <a:pt x="295358" y="20092"/>
                    </a:cubicBezTo>
                    <a:cubicBezTo>
                      <a:pt x="290771" y="15504"/>
                      <a:pt x="304533" y="13975"/>
                      <a:pt x="305298" y="9388"/>
                    </a:cubicBezTo>
                    <a:cubicBezTo>
                      <a:pt x="306062" y="4800"/>
                      <a:pt x="290771" y="1742"/>
                      <a:pt x="285419" y="213"/>
                    </a:cubicBezTo>
                    <a:cubicBezTo>
                      <a:pt x="280066" y="-1316"/>
                      <a:pt x="270892" y="5565"/>
                      <a:pt x="259423" y="15504"/>
                    </a:cubicBezTo>
                    <a:cubicBezTo>
                      <a:pt x="247954" y="25444"/>
                      <a:pt x="230369" y="24679"/>
                      <a:pt x="220429" y="23915"/>
                    </a:cubicBezTo>
                    <a:cubicBezTo>
                      <a:pt x="209725" y="23150"/>
                      <a:pt x="196727" y="24679"/>
                      <a:pt x="197492" y="30796"/>
                    </a:cubicBezTo>
                    <a:cubicBezTo>
                      <a:pt x="198256" y="36913"/>
                      <a:pt x="210490" y="36148"/>
                      <a:pt x="202844" y="43794"/>
                    </a:cubicBezTo>
                    <a:cubicBezTo>
                      <a:pt x="195198" y="51440"/>
                      <a:pt x="192140" y="33854"/>
                      <a:pt x="184494" y="41500"/>
                    </a:cubicBezTo>
                    <a:cubicBezTo>
                      <a:pt x="176848" y="49911"/>
                      <a:pt x="153146" y="49146"/>
                      <a:pt x="147794" y="47617"/>
                    </a:cubicBezTo>
                    <a:cubicBezTo>
                      <a:pt x="142442" y="46852"/>
                      <a:pt x="124092" y="65967"/>
                      <a:pt x="118740" y="71319"/>
                    </a:cubicBezTo>
                    <a:cubicBezTo>
                      <a:pt x="113388" y="76671"/>
                      <a:pt x="123327" y="81258"/>
                      <a:pt x="108036" y="97315"/>
                    </a:cubicBezTo>
                    <a:cubicBezTo>
                      <a:pt x="92744" y="112606"/>
                      <a:pt x="52986" y="109548"/>
                      <a:pt x="44576" y="109548"/>
                    </a:cubicBezTo>
                    <a:cubicBezTo>
                      <a:pt x="36165" y="109548"/>
                      <a:pt x="42282" y="118723"/>
                      <a:pt x="37694" y="124839"/>
                    </a:cubicBezTo>
                    <a:cubicBezTo>
                      <a:pt x="33107" y="130956"/>
                      <a:pt x="43046" y="136308"/>
                      <a:pt x="65219" y="141660"/>
                    </a:cubicBezTo>
                    <a:cubicBezTo>
                      <a:pt x="88157" y="147777"/>
                      <a:pt x="103448" y="176831"/>
                      <a:pt x="106507" y="183712"/>
                    </a:cubicBezTo>
                    <a:cubicBezTo>
                      <a:pt x="109565" y="190593"/>
                      <a:pt x="137854" y="182948"/>
                      <a:pt x="148559" y="184477"/>
                    </a:cubicBezTo>
                    <a:cubicBezTo>
                      <a:pt x="159263" y="186006"/>
                      <a:pt x="147794" y="201298"/>
                      <a:pt x="156969" y="205120"/>
                    </a:cubicBezTo>
                    <a:cubicBezTo>
                      <a:pt x="166144" y="209708"/>
                      <a:pt x="180671" y="202827"/>
                      <a:pt x="183729" y="210473"/>
                    </a:cubicBezTo>
                    <a:cubicBezTo>
                      <a:pt x="186788" y="218118"/>
                      <a:pt x="164615" y="210473"/>
                      <a:pt x="153911" y="218883"/>
                    </a:cubicBezTo>
                    <a:cubicBezTo>
                      <a:pt x="143207" y="227293"/>
                      <a:pt x="137090" y="230352"/>
                      <a:pt x="132502" y="225000"/>
                    </a:cubicBezTo>
                    <a:cubicBezTo>
                      <a:pt x="127915" y="218883"/>
                      <a:pt x="109565" y="222706"/>
                      <a:pt x="100390" y="224235"/>
                    </a:cubicBezTo>
                    <a:cubicBezTo>
                      <a:pt x="91215" y="225000"/>
                      <a:pt x="99625" y="212766"/>
                      <a:pt x="100390" y="207414"/>
                    </a:cubicBezTo>
                    <a:cubicBezTo>
                      <a:pt x="101155" y="202062"/>
                      <a:pt x="87392" y="198239"/>
                      <a:pt x="69042" y="208179"/>
                    </a:cubicBezTo>
                    <a:cubicBezTo>
                      <a:pt x="50692" y="218118"/>
                      <a:pt x="57573" y="214295"/>
                      <a:pt x="55280" y="222706"/>
                    </a:cubicBezTo>
                    <a:cubicBezTo>
                      <a:pt x="52986" y="231116"/>
                      <a:pt x="45340" y="218118"/>
                      <a:pt x="33871" y="225000"/>
                    </a:cubicBezTo>
                    <a:cubicBezTo>
                      <a:pt x="22403" y="231881"/>
                      <a:pt x="3288" y="236468"/>
                      <a:pt x="230" y="244114"/>
                    </a:cubicBezTo>
                    <a:cubicBezTo>
                      <a:pt x="-2829" y="250995"/>
                      <a:pt x="25461" y="255583"/>
                      <a:pt x="36165" y="257877"/>
                    </a:cubicBezTo>
                    <a:cubicBezTo>
                      <a:pt x="46869" y="260170"/>
                      <a:pt x="23167" y="267052"/>
                      <a:pt x="31578" y="269345"/>
                    </a:cubicBezTo>
                    <a:cubicBezTo>
                      <a:pt x="40753" y="272404"/>
                      <a:pt x="36930" y="280049"/>
                      <a:pt x="50692" y="286931"/>
                    </a:cubicBezTo>
                    <a:cubicBezTo>
                      <a:pt x="64455" y="293812"/>
                      <a:pt x="95802" y="286931"/>
                      <a:pt x="104213" y="286931"/>
                    </a:cubicBezTo>
                    <a:cubicBezTo>
                      <a:pt x="112623" y="286931"/>
                      <a:pt x="120269" y="296870"/>
                      <a:pt x="127150" y="289989"/>
                    </a:cubicBezTo>
                    <a:cubicBezTo>
                      <a:pt x="134032" y="283108"/>
                      <a:pt x="158498" y="263993"/>
                      <a:pt x="171496" y="274697"/>
                    </a:cubicBezTo>
                    <a:cubicBezTo>
                      <a:pt x="184494" y="286166"/>
                      <a:pt x="157734" y="284637"/>
                      <a:pt x="164615" y="291518"/>
                    </a:cubicBezTo>
                    <a:cubicBezTo>
                      <a:pt x="171496" y="298399"/>
                      <a:pt x="179906" y="315220"/>
                      <a:pt x="167673" y="323631"/>
                    </a:cubicBezTo>
                    <a:cubicBezTo>
                      <a:pt x="155440" y="332041"/>
                      <a:pt x="143971" y="326689"/>
                      <a:pt x="137090" y="325924"/>
                    </a:cubicBezTo>
                    <a:cubicBezTo>
                      <a:pt x="130209" y="325160"/>
                      <a:pt x="134032" y="337393"/>
                      <a:pt x="124092" y="345803"/>
                    </a:cubicBezTo>
                    <a:cubicBezTo>
                      <a:pt x="113388" y="354214"/>
                      <a:pt x="105742" y="337393"/>
                      <a:pt x="92744" y="337393"/>
                    </a:cubicBezTo>
                    <a:cubicBezTo>
                      <a:pt x="79746" y="337393"/>
                      <a:pt x="82040" y="354214"/>
                      <a:pt x="82805" y="361860"/>
                    </a:cubicBezTo>
                    <a:cubicBezTo>
                      <a:pt x="83569" y="370270"/>
                      <a:pt x="62925" y="360330"/>
                      <a:pt x="57573" y="379445"/>
                    </a:cubicBezTo>
                    <a:cubicBezTo>
                      <a:pt x="52221" y="398560"/>
                      <a:pt x="31578" y="382503"/>
                      <a:pt x="45340" y="400853"/>
                    </a:cubicBezTo>
                    <a:cubicBezTo>
                      <a:pt x="59103" y="419968"/>
                      <a:pt x="56809" y="407735"/>
                      <a:pt x="68278" y="415380"/>
                    </a:cubicBezTo>
                    <a:cubicBezTo>
                      <a:pt x="78982" y="423026"/>
                      <a:pt x="56044" y="436024"/>
                      <a:pt x="67513" y="438318"/>
                    </a:cubicBezTo>
                    <a:cubicBezTo>
                      <a:pt x="78217" y="440612"/>
                      <a:pt x="90450" y="459726"/>
                      <a:pt x="98861" y="466607"/>
                    </a:cubicBezTo>
                    <a:cubicBezTo>
                      <a:pt x="106507" y="473489"/>
                      <a:pt x="116446" y="462784"/>
                      <a:pt x="127915" y="462020"/>
                    </a:cubicBezTo>
                    <a:cubicBezTo>
                      <a:pt x="139384" y="461255"/>
                      <a:pt x="134032" y="445964"/>
                      <a:pt x="140913" y="452080"/>
                    </a:cubicBezTo>
                    <a:cubicBezTo>
                      <a:pt x="147794" y="458197"/>
                      <a:pt x="156969" y="475018"/>
                      <a:pt x="150852" y="479605"/>
                    </a:cubicBezTo>
                    <a:cubicBezTo>
                      <a:pt x="144736" y="484193"/>
                      <a:pt x="150088" y="497190"/>
                      <a:pt x="148559" y="504072"/>
                    </a:cubicBezTo>
                    <a:cubicBezTo>
                      <a:pt x="147794" y="510188"/>
                      <a:pt x="173790" y="508659"/>
                      <a:pt x="175319" y="501013"/>
                    </a:cubicBezTo>
                    <a:cubicBezTo>
                      <a:pt x="176848" y="493368"/>
                      <a:pt x="198256" y="491074"/>
                      <a:pt x="209725" y="504072"/>
                    </a:cubicBezTo>
                    <a:cubicBezTo>
                      <a:pt x="221194" y="516305"/>
                      <a:pt x="225017" y="518599"/>
                      <a:pt x="225017" y="508659"/>
                    </a:cubicBezTo>
                    <a:cubicBezTo>
                      <a:pt x="225017" y="498720"/>
                      <a:pt x="234956" y="488016"/>
                      <a:pt x="235721" y="496426"/>
                    </a:cubicBezTo>
                    <a:cubicBezTo>
                      <a:pt x="236485" y="504836"/>
                      <a:pt x="245660" y="506366"/>
                      <a:pt x="262481" y="499484"/>
                    </a:cubicBezTo>
                    <a:cubicBezTo>
                      <a:pt x="279302" y="491838"/>
                      <a:pt x="271656" y="500249"/>
                      <a:pt x="263246" y="510953"/>
                    </a:cubicBezTo>
                    <a:cubicBezTo>
                      <a:pt x="251012" y="525480"/>
                      <a:pt x="263246" y="547653"/>
                      <a:pt x="254071" y="549947"/>
                    </a:cubicBezTo>
                    <a:cubicBezTo>
                      <a:pt x="244896" y="552240"/>
                      <a:pt x="238015" y="574413"/>
                      <a:pt x="223488" y="575942"/>
                    </a:cubicBezTo>
                    <a:cubicBezTo>
                      <a:pt x="208960" y="577472"/>
                      <a:pt x="184494" y="604232"/>
                      <a:pt x="181436" y="608055"/>
                    </a:cubicBezTo>
                    <a:cubicBezTo>
                      <a:pt x="178377" y="612642"/>
                      <a:pt x="147029" y="599644"/>
                      <a:pt x="142442" y="611878"/>
                    </a:cubicBezTo>
                    <a:cubicBezTo>
                      <a:pt x="137854" y="624111"/>
                      <a:pt x="119504" y="633286"/>
                      <a:pt x="124092" y="637874"/>
                    </a:cubicBezTo>
                    <a:cubicBezTo>
                      <a:pt x="127150" y="640932"/>
                      <a:pt x="153146" y="628699"/>
                      <a:pt x="153911" y="622582"/>
                    </a:cubicBezTo>
                    <a:cubicBezTo>
                      <a:pt x="154675" y="616465"/>
                      <a:pt x="158498" y="617230"/>
                      <a:pt x="163086" y="621817"/>
                    </a:cubicBezTo>
                    <a:cubicBezTo>
                      <a:pt x="167673" y="626405"/>
                      <a:pt x="178377" y="619523"/>
                      <a:pt x="183729" y="615701"/>
                    </a:cubicBezTo>
                    <a:cubicBezTo>
                      <a:pt x="189081" y="611113"/>
                      <a:pt x="196727" y="612642"/>
                      <a:pt x="202079" y="613407"/>
                    </a:cubicBezTo>
                    <a:cubicBezTo>
                      <a:pt x="207431" y="614171"/>
                      <a:pt x="208960" y="607290"/>
                      <a:pt x="224252" y="604996"/>
                    </a:cubicBezTo>
                    <a:cubicBezTo>
                      <a:pt x="239544" y="602703"/>
                      <a:pt x="235721" y="598115"/>
                      <a:pt x="239544" y="590470"/>
                    </a:cubicBezTo>
                    <a:cubicBezTo>
                      <a:pt x="242602" y="582824"/>
                      <a:pt x="278537" y="566767"/>
                      <a:pt x="284654" y="565238"/>
                    </a:cubicBezTo>
                    <a:cubicBezTo>
                      <a:pt x="291535" y="563709"/>
                      <a:pt x="287712" y="553005"/>
                      <a:pt x="294594" y="552240"/>
                    </a:cubicBezTo>
                    <a:cubicBezTo>
                      <a:pt x="301475" y="551476"/>
                      <a:pt x="312944" y="543065"/>
                      <a:pt x="322118" y="535420"/>
                    </a:cubicBezTo>
                    <a:cubicBezTo>
                      <a:pt x="331293" y="527774"/>
                      <a:pt x="333587" y="530832"/>
                      <a:pt x="341233" y="528538"/>
                    </a:cubicBezTo>
                    <a:cubicBezTo>
                      <a:pt x="348114" y="526245"/>
                      <a:pt x="342762" y="511718"/>
                      <a:pt x="350408" y="510953"/>
                    </a:cubicBezTo>
                    <a:cubicBezTo>
                      <a:pt x="357289" y="510188"/>
                      <a:pt x="363406" y="504836"/>
                      <a:pt x="363406" y="498720"/>
                    </a:cubicBezTo>
                    <a:cubicBezTo>
                      <a:pt x="363406" y="492603"/>
                      <a:pt x="345056" y="492603"/>
                      <a:pt x="343527" y="488780"/>
                    </a:cubicBezTo>
                    <a:cubicBezTo>
                      <a:pt x="341998" y="484957"/>
                      <a:pt x="358054" y="471195"/>
                      <a:pt x="364170" y="471195"/>
                    </a:cubicBezTo>
                    <a:cubicBezTo>
                      <a:pt x="370287" y="471959"/>
                      <a:pt x="380227" y="465078"/>
                      <a:pt x="380991" y="456668"/>
                    </a:cubicBezTo>
                    <a:cubicBezTo>
                      <a:pt x="381756" y="448257"/>
                      <a:pt x="390166" y="446728"/>
                      <a:pt x="397812" y="439082"/>
                    </a:cubicBezTo>
                    <a:cubicBezTo>
                      <a:pt x="404693" y="431437"/>
                      <a:pt x="403164" y="425320"/>
                      <a:pt x="410810" y="424555"/>
                    </a:cubicBezTo>
                    <a:cubicBezTo>
                      <a:pt x="417691" y="423791"/>
                      <a:pt x="424572" y="414616"/>
                      <a:pt x="432218" y="410028"/>
                    </a:cubicBezTo>
                    <a:cubicBezTo>
                      <a:pt x="439864" y="405441"/>
                      <a:pt x="432218" y="415380"/>
                      <a:pt x="447510" y="416145"/>
                    </a:cubicBezTo>
                    <a:cubicBezTo>
                      <a:pt x="462801" y="416909"/>
                      <a:pt x="458979" y="429907"/>
                      <a:pt x="448274" y="425320"/>
                    </a:cubicBezTo>
                    <a:cubicBezTo>
                      <a:pt x="437570" y="420732"/>
                      <a:pt x="432218" y="420732"/>
                      <a:pt x="422279" y="429907"/>
                    </a:cubicBezTo>
                    <a:cubicBezTo>
                      <a:pt x="412339" y="439082"/>
                      <a:pt x="419985" y="441376"/>
                      <a:pt x="412339" y="452080"/>
                    </a:cubicBezTo>
                    <a:cubicBezTo>
                      <a:pt x="404693" y="462020"/>
                      <a:pt x="403929" y="468901"/>
                      <a:pt x="413868" y="469666"/>
                    </a:cubicBezTo>
                    <a:cubicBezTo>
                      <a:pt x="423808" y="470430"/>
                      <a:pt x="414633" y="478076"/>
                      <a:pt x="404693" y="480370"/>
                    </a:cubicBezTo>
                    <a:cubicBezTo>
                      <a:pt x="395518" y="483428"/>
                      <a:pt x="401635" y="488780"/>
                      <a:pt x="414633" y="488780"/>
                    </a:cubicBezTo>
                    <a:cubicBezTo>
                      <a:pt x="427631" y="488780"/>
                      <a:pt x="445981" y="471195"/>
                      <a:pt x="463566" y="462784"/>
                    </a:cubicBezTo>
                    <a:cubicBezTo>
                      <a:pt x="481151" y="454374"/>
                      <a:pt x="494914" y="462784"/>
                      <a:pt x="499501" y="461255"/>
                    </a:cubicBezTo>
                    <a:cubicBezTo>
                      <a:pt x="504853" y="459726"/>
                      <a:pt x="494149" y="451316"/>
                      <a:pt x="500266" y="449022"/>
                    </a:cubicBezTo>
                    <a:cubicBezTo>
                      <a:pt x="506383" y="445964"/>
                      <a:pt x="493385" y="444434"/>
                      <a:pt x="489562" y="434495"/>
                    </a:cubicBezTo>
                    <a:cubicBezTo>
                      <a:pt x="485739" y="424555"/>
                      <a:pt x="495678" y="430672"/>
                      <a:pt x="497972" y="423026"/>
                    </a:cubicBezTo>
                    <a:cubicBezTo>
                      <a:pt x="500266" y="414616"/>
                      <a:pt x="506383" y="418439"/>
                      <a:pt x="511735" y="422262"/>
                    </a:cubicBezTo>
                    <a:cubicBezTo>
                      <a:pt x="517087" y="426085"/>
                      <a:pt x="524732" y="418439"/>
                      <a:pt x="530085" y="428378"/>
                    </a:cubicBezTo>
                    <a:cubicBezTo>
                      <a:pt x="535437" y="438318"/>
                      <a:pt x="540789" y="426085"/>
                      <a:pt x="549199" y="432966"/>
                    </a:cubicBezTo>
                    <a:cubicBezTo>
                      <a:pt x="558374" y="439847"/>
                      <a:pt x="547670" y="439082"/>
                      <a:pt x="538495" y="441376"/>
                    </a:cubicBezTo>
                    <a:cubicBezTo>
                      <a:pt x="529320" y="443670"/>
                      <a:pt x="533907" y="455903"/>
                      <a:pt x="541553" y="449786"/>
                    </a:cubicBezTo>
                    <a:cubicBezTo>
                      <a:pt x="548435" y="443670"/>
                      <a:pt x="554551" y="439847"/>
                      <a:pt x="561432" y="445964"/>
                    </a:cubicBezTo>
                    <a:cubicBezTo>
                      <a:pt x="568314" y="452080"/>
                      <a:pt x="570607" y="449022"/>
                      <a:pt x="576724" y="443670"/>
                    </a:cubicBezTo>
                    <a:cubicBezTo>
                      <a:pt x="582076" y="438318"/>
                      <a:pt x="582076" y="444434"/>
                      <a:pt x="582076" y="448257"/>
                    </a:cubicBezTo>
                    <a:cubicBezTo>
                      <a:pt x="582076" y="452845"/>
                      <a:pt x="593545" y="454374"/>
                      <a:pt x="610366" y="456668"/>
                    </a:cubicBezTo>
                    <a:cubicBezTo>
                      <a:pt x="627186" y="459726"/>
                      <a:pt x="657005" y="455903"/>
                      <a:pt x="664651" y="455139"/>
                    </a:cubicBezTo>
                    <a:cubicBezTo>
                      <a:pt x="672297" y="454374"/>
                      <a:pt x="670003" y="466607"/>
                      <a:pt x="686824" y="469666"/>
                    </a:cubicBezTo>
                    <a:cubicBezTo>
                      <a:pt x="703645" y="472724"/>
                      <a:pt x="708232" y="452845"/>
                      <a:pt x="717407" y="459726"/>
                    </a:cubicBezTo>
                    <a:cubicBezTo>
                      <a:pt x="726582" y="466607"/>
                      <a:pt x="717407" y="469666"/>
                      <a:pt x="712055" y="475018"/>
                    </a:cubicBezTo>
                    <a:cubicBezTo>
                      <a:pt x="706703" y="480370"/>
                      <a:pt x="717407" y="481134"/>
                      <a:pt x="724288" y="483428"/>
                    </a:cubicBezTo>
                    <a:cubicBezTo>
                      <a:pt x="731169" y="486486"/>
                      <a:pt x="746461" y="490309"/>
                      <a:pt x="753342" y="497190"/>
                    </a:cubicBezTo>
                    <a:cubicBezTo>
                      <a:pt x="760223" y="504072"/>
                      <a:pt x="764811" y="511718"/>
                      <a:pt x="782396" y="520128"/>
                    </a:cubicBezTo>
                    <a:cubicBezTo>
                      <a:pt x="799982" y="528538"/>
                      <a:pt x="783161" y="498720"/>
                      <a:pt x="796923" y="508659"/>
                    </a:cubicBezTo>
                    <a:cubicBezTo>
                      <a:pt x="810686" y="518599"/>
                      <a:pt x="806098" y="509424"/>
                      <a:pt x="816802" y="518599"/>
                    </a:cubicBezTo>
                    <a:cubicBezTo>
                      <a:pt x="827507" y="528538"/>
                      <a:pt x="823684" y="514011"/>
                      <a:pt x="819096" y="497955"/>
                    </a:cubicBezTo>
                    <a:cubicBezTo>
                      <a:pt x="813744" y="481899"/>
                      <a:pt x="824448" y="492603"/>
                      <a:pt x="829036" y="500249"/>
                    </a:cubicBezTo>
                    <a:cubicBezTo>
                      <a:pt x="834388" y="507895"/>
                      <a:pt x="834388" y="522422"/>
                      <a:pt x="830565" y="532361"/>
                    </a:cubicBezTo>
                    <a:cubicBezTo>
                      <a:pt x="827507" y="542301"/>
                      <a:pt x="810686" y="533890"/>
                      <a:pt x="812215" y="528538"/>
                    </a:cubicBezTo>
                    <a:cubicBezTo>
                      <a:pt x="813744" y="523186"/>
                      <a:pt x="795394" y="525480"/>
                      <a:pt x="795394" y="533126"/>
                    </a:cubicBezTo>
                    <a:cubicBezTo>
                      <a:pt x="794630" y="540772"/>
                      <a:pt x="806863" y="555299"/>
                      <a:pt x="816038" y="556828"/>
                    </a:cubicBezTo>
                    <a:cubicBezTo>
                      <a:pt x="825213" y="558357"/>
                      <a:pt x="818332" y="572119"/>
                      <a:pt x="823684" y="573649"/>
                    </a:cubicBezTo>
                    <a:cubicBezTo>
                      <a:pt x="831330" y="575942"/>
                      <a:pt x="830565" y="589705"/>
                      <a:pt x="835152" y="587411"/>
                    </a:cubicBezTo>
                    <a:cubicBezTo>
                      <a:pt x="839740" y="585117"/>
                      <a:pt x="838211" y="568297"/>
                      <a:pt x="832859" y="561415"/>
                    </a:cubicBezTo>
                    <a:cubicBezTo>
                      <a:pt x="827507" y="553770"/>
                      <a:pt x="829800" y="543065"/>
                      <a:pt x="836682" y="545359"/>
                    </a:cubicBezTo>
                    <a:cubicBezTo>
                      <a:pt x="843563" y="547653"/>
                      <a:pt x="836682" y="559122"/>
                      <a:pt x="839740" y="562945"/>
                    </a:cubicBezTo>
                    <a:cubicBezTo>
                      <a:pt x="842798" y="566767"/>
                      <a:pt x="846621" y="559122"/>
                      <a:pt x="855031" y="554534"/>
                    </a:cubicBezTo>
                    <a:cubicBezTo>
                      <a:pt x="862677" y="549947"/>
                      <a:pt x="851973" y="537713"/>
                      <a:pt x="854267" y="531597"/>
                    </a:cubicBezTo>
                    <a:cubicBezTo>
                      <a:pt x="857325" y="525480"/>
                      <a:pt x="865736" y="536949"/>
                      <a:pt x="869559" y="548418"/>
                    </a:cubicBezTo>
                    <a:cubicBezTo>
                      <a:pt x="872617" y="559886"/>
                      <a:pt x="861148" y="559122"/>
                      <a:pt x="861148" y="565238"/>
                    </a:cubicBezTo>
                    <a:cubicBezTo>
                      <a:pt x="861148" y="571355"/>
                      <a:pt x="850444" y="568297"/>
                      <a:pt x="847386" y="571355"/>
                    </a:cubicBezTo>
                    <a:cubicBezTo>
                      <a:pt x="844327" y="574413"/>
                      <a:pt x="845857" y="595822"/>
                      <a:pt x="850444" y="596586"/>
                    </a:cubicBezTo>
                    <a:cubicBezTo>
                      <a:pt x="855031" y="597351"/>
                      <a:pt x="857325" y="579001"/>
                      <a:pt x="860384" y="588176"/>
                    </a:cubicBezTo>
                    <a:cubicBezTo>
                      <a:pt x="863442" y="597351"/>
                      <a:pt x="873381" y="576707"/>
                      <a:pt x="876440" y="585117"/>
                    </a:cubicBezTo>
                    <a:cubicBezTo>
                      <a:pt x="879498" y="593528"/>
                      <a:pt x="892496" y="603467"/>
                      <a:pt x="897848" y="601174"/>
                    </a:cubicBezTo>
                    <a:cubicBezTo>
                      <a:pt x="903200" y="598880"/>
                      <a:pt x="895554" y="589705"/>
                      <a:pt x="887908" y="589705"/>
                    </a:cubicBezTo>
                    <a:cubicBezTo>
                      <a:pt x="880263" y="588940"/>
                      <a:pt x="881027" y="576707"/>
                      <a:pt x="888673" y="575942"/>
                    </a:cubicBezTo>
                    <a:cubicBezTo>
                      <a:pt x="895554" y="575178"/>
                      <a:pt x="908552" y="593528"/>
                      <a:pt x="907788" y="600409"/>
                    </a:cubicBezTo>
                    <a:cubicBezTo>
                      <a:pt x="907023" y="606526"/>
                      <a:pt x="900906" y="606526"/>
                      <a:pt x="894790" y="612642"/>
                    </a:cubicBezTo>
                    <a:cubicBezTo>
                      <a:pt x="888673" y="618759"/>
                      <a:pt x="880263" y="601938"/>
                      <a:pt x="873381" y="602703"/>
                    </a:cubicBezTo>
                    <a:cubicBezTo>
                      <a:pt x="866500" y="603467"/>
                      <a:pt x="873381" y="614171"/>
                      <a:pt x="876440" y="621817"/>
                    </a:cubicBezTo>
                    <a:cubicBezTo>
                      <a:pt x="879498" y="629463"/>
                      <a:pt x="867265" y="639403"/>
                      <a:pt x="877204" y="645519"/>
                    </a:cubicBezTo>
                    <a:cubicBezTo>
                      <a:pt x="886379" y="651636"/>
                      <a:pt x="884086" y="641696"/>
                      <a:pt x="885615" y="637109"/>
                    </a:cubicBezTo>
                    <a:cubicBezTo>
                      <a:pt x="887144" y="632521"/>
                      <a:pt x="894790" y="637874"/>
                      <a:pt x="899377" y="641696"/>
                    </a:cubicBezTo>
                    <a:cubicBezTo>
                      <a:pt x="903965" y="645519"/>
                      <a:pt x="904729" y="633286"/>
                      <a:pt x="904729" y="627934"/>
                    </a:cubicBezTo>
                    <a:cubicBezTo>
                      <a:pt x="904729" y="623346"/>
                      <a:pt x="913140" y="625640"/>
                      <a:pt x="917727" y="632521"/>
                    </a:cubicBezTo>
                    <a:cubicBezTo>
                      <a:pt x="922315" y="638638"/>
                      <a:pt x="923079" y="625640"/>
                      <a:pt x="929196" y="626405"/>
                    </a:cubicBezTo>
                    <a:cubicBezTo>
                      <a:pt x="936077" y="627169"/>
                      <a:pt x="931490" y="637874"/>
                      <a:pt x="931490" y="643990"/>
                    </a:cubicBezTo>
                    <a:cubicBezTo>
                      <a:pt x="931490" y="650107"/>
                      <a:pt x="942958" y="639403"/>
                      <a:pt x="942194" y="645519"/>
                    </a:cubicBezTo>
                    <a:cubicBezTo>
                      <a:pt x="942194" y="646284"/>
                      <a:pt x="942194" y="647048"/>
                      <a:pt x="942194" y="648578"/>
                    </a:cubicBezTo>
                    <a:cubicBezTo>
                      <a:pt x="948310" y="643990"/>
                      <a:pt x="954427" y="640167"/>
                      <a:pt x="959015" y="637109"/>
                    </a:cubicBezTo>
                    <a:cubicBezTo>
                      <a:pt x="965896" y="626405"/>
                      <a:pt x="945252" y="621817"/>
                      <a:pt x="949075" y="61264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54" name="Vrije vorm: vorm 253">
              <a:extLst>
                <a:ext uri="{FF2B5EF4-FFF2-40B4-BE49-F238E27FC236}">
                  <a16:creationId xmlns:a16="http://schemas.microsoft.com/office/drawing/2014/main" id="{8EAE7209-4065-4145-A9BF-3284F6E8EFA0}"/>
                </a:ext>
              </a:extLst>
            </p:cNvPr>
            <p:cNvSpPr/>
            <p:nvPr/>
          </p:nvSpPr>
          <p:spPr>
            <a:xfrm>
              <a:off x="4997259" y="2418606"/>
              <a:ext cx="264055" cy="125437"/>
            </a:xfrm>
            <a:custGeom>
              <a:avLst/>
              <a:gdLst>
                <a:gd name="connsiteX0" fmla="*/ 224054 w 264055"/>
                <a:gd name="connsiteY0" fmla="*/ 91220 h 125437"/>
                <a:gd name="connsiteX1" fmla="*/ 243934 w 264055"/>
                <a:gd name="connsiteY1" fmla="*/ 75929 h 125437"/>
                <a:gd name="connsiteX2" fmla="*/ 263048 w 264055"/>
                <a:gd name="connsiteY2" fmla="*/ 57579 h 125437"/>
                <a:gd name="connsiteX3" fmla="*/ 250050 w 264055"/>
                <a:gd name="connsiteY3" fmla="*/ 37699 h 125437"/>
                <a:gd name="connsiteX4" fmla="*/ 236288 w 264055"/>
                <a:gd name="connsiteY4" fmla="*/ 26231 h 125437"/>
                <a:gd name="connsiteX5" fmla="*/ 231700 w 264055"/>
                <a:gd name="connsiteY5" fmla="*/ 10939 h 125437"/>
                <a:gd name="connsiteX6" fmla="*/ 214879 w 264055"/>
                <a:gd name="connsiteY6" fmla="*/ 11704 h 125437"/>
                <a:gd name="connsiteX7" fmla="*/ 191177 w 264055"/>
                <a:gd name="connsiteY7" fmla="*/ 235 h 125437"/>
                <a:gd name="connsiteX8" fmla="*/ 188119 w 264055"/>
                <a:gd name="connsiteY8" fmla="*/ 14762 h 125437"/>
                <a:gd name="connsiteX9" fmla="*/ 173592 w 264055"/>
                <a:gd name="connsiteY9" fmla="*/ 15527 h 125437"/>
                <a:gd name="connsiteX10" fmla="*/ 163653 w 264055"/>
                <a:gd name="connsiteY10" fmla="*/ 15527 h 125437"/>
                <a:gd name="connsiteX11" fmla="*/ 149126 w 264055"/>
                <a:gd name="connsiteY11" fmla="*/ 17820 h 125437"/>
                <a:gd name="connsiteX12" fmla="*/ 136128 w 264055"/>
                <a:gd name="connsiteY12" fmla="*/ 13233 h 125437"/>
                <a:gd name="connsiteX13" fmla="*/ 119307 w 264055"/>
                <a:gd name="connsiteY13" fmla="*/ 24702 h 125437"/>
                <a:gd name="connsiteX14" fmla="*/ 109367 w 264055"/>
                <a:gd name="connsiteY14" fmla="*/ 19350 h 125437"/>
                <a:gd name="connsiteX15" fmla="*/ 97898 w 264055"/>
                <a:gd name="connsiteY15" fmla="*/ 26995 h 125437"/>
                <a:gd name="connsiteX16" fmla="*/ 94840 w 264055"/>
                <a:gd name="connsiteY16" fmla="*/ 38464 h 125437"/>
                <a:gd name="connsiteX17" fmla="*/ 78784 w 264055"/>
                <a:gd name="connsiteY17" fmla="*/ 45345 h 125437"/>
                <a:gd name="connsiteX18" fmla="*/ 71903 w 264055"/>
                <a:gd name="connsiteY18" fmla="*/ 26231 h 125437"/>
                <a:gd name="connsiteX19" fmla="*/ 33674 w 264055"/>
                <a:gd name="connsiteY19" fmla="*/ 1764 h 125437"/>
                <a:gd name="connsiteX20" fmla="*/ 37497 w 264055"/>
                <a:gd name="connsiteY20" fmla="*/ 15527 h 125437"/>
                <a:gd name="connsiteX21" fmla="*/ 28322 w 264055"/>
                <a:gd name="connsiteY21" fmla="*/ 14762 h 125437"/>
                <a:gd name="connsiteX22" fmla="*/ 12265 w 264055"/>
                <a:gd name="connsiteY22" fmla="*/ 20879 h 125437"/>
                <a:gd name="connsiteX23" fmla="*/ 32 w 264055"/>
                <a:gd name="connsiteY23" fmla="*/ 36935 h 125437"/>
                <a:gd name="connsiteX24" fmla="*/ 23734 w 264055"/>
                <a:gd name="connsiteY24" fmla="*/ 43052 h 125437"/>
                <a:gd name="connsiteX25" fmla="*/ 54317 w 264055"/>
                <a:gd name="connsiteY25" fmla="*/ 43052 h 125437"/>
                <a:gd name="connsiteX26" fmla="*/ 49730 w 264055"/>
                <a:gd name="connsiteY26" fmla="*/ 54520 h 125437"/>
                <a:gd name="connsiteX27" fmla="*/ 36732 w 264055"/>
                <a:gd name="connsiteY27" fmla="*/ 61401 h 125437"/>
                <a:gd name="connsiteX28" fmla="*/ 8442 w 264055"/>
                <a:gd name="connsiteY28" fmla="*/ 69047 h 125437"/>
                <a:gd name="connsiteX29" fmla="*/ 44378 w 264055"/>
                <a:gd name="connsiteY29" fmla="*/ 69812 h 125437"/>
                <a:gd name="connsiteX30" fmla="*/ 53553 w 264055"/>
                <a:gd name="connsiteY30" fmla="*/ 78987 h 125437"/>
                <a:gd name="connsiteX31" fmla="*/ 61199 w 264055"/>
                <a:gd name="connsiteY31" fmla="*/ 87397 h 125437"/>
                <a:gd name="connsiteX32" fmla="*/ 52788 w 264055"/>
                <a:gd name="connsiteY32" fmla="*/ 98866 h 125437"/>
                <a:gd name="connsiteX33" fmla="*/ 40555 w 264055"/>
                <a:gd name="connsiteY33" fmla="*/ 106512 h 125437"/>
                <a:gd name="connsiteX34" fmla="*/ 72667 w 264055"/>
                <a:gd name="connsiteY34" fmla="*/ 105747 h 125437"/>
                <a:gd name="connsiteX35" fmla="*/ 117778 w 264055"/>
                <a:gd name="connsiteY35" fmla="*/ 123333 h 125437"/>
                <a:gd name="connsiteX36" fmla="*/ 161359 w 264055"/>
                <a:gd name="connsiteY36" fmla="*/ 113393 h 125437"/>
                <a:gd name="connsiteX37" fmla="*/ 192707 w 264055"/>
                <a:gd name="connsiteY37" fmla="*/ 103453 h 125437"/>
                <a:gd name="connsiteX38" fmla="*/ 224054 w 264055"/>
                <a:gd name="connsiteY38" fmla="*/ 91220 h 1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4055" h="125437">
                  <a:moveTo>
                    <a:pt x="224054" y="91220"/>
                  </a:moveTo>
                  <a:cubicBezTo>
                    <a:pt x="238582" y="90456"/>
                    <a:pt x="237817" y="75164"/>
                    <a:pt x="243934" y="75929"/>
                  </a:cubicBezTo>
                  <a:cubicBezTo>
                    <a:pt x="250050" y="76693"/>
                    <a:pt x="259225" y="65224"/>
                    <a:pt x="263048" y="57579"/>
                  </a:cubicBezTo>
                  <a:cubicBezTo>
                    <a:pt x="266871" y="50697"/>
                    <a:pt x="259225" y="37699"/>
                    <a:pt x="250050" y="37699"/>
                  </a:cubicBezTo>
                  <a:cubicBezTo>
                    <a:pt x="240875" y="37699"/>
                    <a:pt x="234759" y="30818"/>
                    <a:pt x="236288" y="26231"/>
                  </a:cubicBezTo>
                  <a:cubicBezTo>
                    <a:pt x="237817" y="20879"/>
                    <a:pt x="231700" y="14762"/>
                    <a:pt x="231700" y="10939"/>
                  </a:cubicBezTo>
                  <a:cubicBezTo>
                    <a:pt x="231700" y="7116"/>
                    <a:pt x="220231" y="10175"/>
                    <a:pt x="214879" y="11704"/>
                  </a:cubicBezTo>
                  <a:cubicBezTo>
                    <a:pt x="208763" y="13233"/>
                    <a:pt x="196530" y="-2059"/>
                    <a:pt x="191177" y="235"/>
                  </a:cubicBezTo>
                  <a:cubicBezTo>
                    <a:pt x="185825" y="3293"/>
                    <a:pt x="189648" y="10939"/>
                    <a:pt x="188119" y="14762"/>
                  </a:cubicBezTo>
                  <a:cubicBezTo>
                    <a:pt x="186590" y="19350"/>
                    <a:pt x="173592" y="10939"/>
                    <a:pt x="173592" y="15527"/>
                  </a:cubicBezTo>
                  <a:cubicBezTo>
                    <a:pt x="173592" y="20879"/>
                    <a:pt x="168240" y="21643"/>
                    <a:pt x="163653" y="15527"/>
                  </a:cubicBezTo>
                  <a:cubicBezTo>
                    <a:pt x="159065" y="10175"/>
                    <a:pt x="149126" y="13233"/>
                    <a:pt x="149126" y="17820"/>
                  </a:cubicBezTo>
                  <a:cubicBezTo>
                    <a:pt x="149126" y="22408"/>
                    <a:pt x="144538" y="18585"/>
                    <a:pt x="136128" y="13233"/>
                  </a:cubicBezTo>
                  <a:cubicBezTo>
                    <a:pt x="127717" y="7881"/>
                    <a:pt x="118542" y="19350"/>
                    <a:pt x="119307" y="24702"/>
                  </a:cubicBezTo>
                  <a:cubicBezTo>
                    <a:pt x="120072" y="30054"/>
                    <a:pt x="116249" y="31583"/>
                    <a:pt x="109367" y="19350"/>
                  </a:cubicBezTo>
                  <a:cubicBezTo>
                    <a:pt x="102486" y="7881"/>
                    <a:pt x="94076" y="20114"/>
                    <a:pt x="97898" y="26995"/>
                  </a:cubicBezTo>
                  <a:cubicBezTo>
                    <a:pt x="101721" y="33112"/>
                    <a:pt x="100192" y="41522"/>
                    <a:pt x="94840" y="38464"/>
                  </a:cubicBezTo>
                  <a:cubicBezTo>
                    <a:pt x="89488" y="35406"/>
                    <a:pt x="81842" y="40758"/>
                    <a:pt x="78784" y="45345"/>
                  </a:cubicBezTo>
                  <a:cubicBezTo>
                    <a:pt x="75726" y="50697"/>
                    <a:pt x="63492" y="30818"/>
                    <a:pt x="71903" y="26231"/>
                  </a:cubicBezTo>
                  <a:cubicBezTo>
                    <a:pt x="80313" y="21643"/>
                    <a:pt x="45143" y="1764"/>
                    <a:pt x="33674" y="1764"/>
                  </a:cubicBezTo>
                  <a:cubicBezTo>
                    <a:pt x="22970" y="1764"/>
                    <a:pt x="29851" y="9410"/>
                    <a:pt x="37497" y="15527"/>
                  </a:cubicBezTo>
                  <a:cubicBezTo>
                    <a:pt x="45143" y="21643"/>
                    <a:pt x="32145" y="20114"/>
                    <a:pt x="28322" y="14762"/>
                  </a:cubicBezTo>
                  <a:cubicBezTo>
                    <a:pt x="24499" y="9410"/>
                    <a:pt x="16853" y="13997"/>
                    <a:pt x="12265" y="20879"/>
                  </a:cubicBezTo>
                  <a:cubicBezTo>
                    <a:pt x="7678" y="27760"/>
                    <a:pt x="797" y="32347"/>
                    <a:pt x="32" y="36935"/>
                  </a:cubicBezTo>
                  <a:cubicBezTo>
                    <a:pt x="-732" y="42287"/>
                    <a:pt x="12265" y="47639"/>
                    <a:pt x="23734" y="43052"/>
                  </a:cubicBezTo>
                  <a:cubicBezTo>
                    <a:pt x="35203" y="38464"/>
                    <a:pt x="48201" y="37699"/>
                    <a:pt x="54317" y="43052"/>
                  </a:cubicBezTo>
                  <a:cubicBezTo>
                    <a:pt x="60434" y="48404"/>
                    <a:pt x="43613" y="50697"/>
                    <a:pt x="49730" y="54520"/>
                  </a:cubicBezTo>
                  <a:cubicBezTo>
                    <a:pt x="55847" y="59108"/>
                    <a:pt x="50494" y="62166"/>
                    <a:pt x="36732" y="61401"/>
                  </a:cubicBezTo>
                  <a:cubicBezTo>
                    <a:pt x="22970" y="60637"/>
                    <a:pt x="5384" y="64460"/>
                    <a:pt x="8442" y="69047"/>
                  </a:cubicBezTo>
                  <a:cubicBezTo>
                    <a:pt x="10737" y="73635"/>
                    <a:pt x="44378" y="65224"/>
                    <a:pt x="44378" y="69812"/>
                  </a:cubicBezTo>
                  <a:cubicBezTo>
                    <a:pt x="44378" y="74399"/>
                    <a:pt x="44378" y="82045"/>
                    <a:pt x="53553" y="78987"/>
                  </a:cubicBezTo>
                  <a:cubicBezTo>
                    <a:pt x="62728" y="75164"/>
                    <a:pt x="56611" y="85103"/>
                    <a:pt x="61199" y="87397"/>
                  </a:cubicBezTo>
                  <a:cubicBezTo>
                    <a:pt x="65786" y="88926"/>
                    <a:pt x="64257" y="98101"/>
                    <a:pt x="52788" y="98866"/>
                  </a:cubicBezTo>
                  <a:cubicBezTo>
                    <a:pt x="41320" y="99631"/>
                    <a:pt x="35203" y="101924"/>
                    <a:pt x="40555" y="106512"/>
                  </a:cubicBezTo>
                  <a:cubicBezTo>
                    <a:pt x="46671" y="112628"/>
                    <a:pt x="59669" y="108041"/>
                    <a:pt x="72667" y="105747"/>
                  </a:cubicBezTo>
                  <a:cubicBezTo>
                    <a:pt x="84900" y="102689"/>
                    <a:pt x="103251" y="117216"/>
                    <a:pt x="117778" y="123333"/>
                  </a:cubicBezTo>
                  <a:cubicBezTo>
                    <a:pt x="132305" y="129449"/>
                    <a:pt x="158301" y="121039"/>
                    <a:pt x="161359" y="113393"/>
                  </a:cubicBezTo>
                  <a:cubicBezTo>
                    <a:pt x="164417" y="105747"/>
                    <a:pt x="184296" y="108806"/>
                    <a:pt x="192707" y="103453"/>
                  </a:cubicBezTo>
                  <a:cubicBezTo>
                    <a:pt x="198059" y="98866"/>
                    <a:pt x="209528" y="91985"/>
                    <a:pt x="224054" y="9122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5" name="Vrije vorm: vorm 254">
              <a:extLst>
                <a:ext uri="{FF2B5EF4-FFF2-40B4-BE49-F238E27FC236}">
                  <a16:creationId xmlns:a16="http://schemas.microsoft.com/office/drawing/2014/main" id="{A7C1F073-3915-40D7-84EE-D0FC90D1BCCD}"/>
                </a:ext>
              </a:extLst>
            </p:cNvPr>
            <p:cNvSpPr/>
            <p:nvPr/>
          </p:nvSpPr>
          <p:spPr>
            <a:xfrm>
              <a:off x="4997259" y="2418606"/>
              <a:ext cx="264055" cy="125437"/>
            </a:xfrm>
            <a:custGeom>
              <a:avLst/>
              <a:gdLst>
                <a:gd name="connsiteX0" fmla="*/ 224054 w 264055"/>
                <a:gd name="connsiteY0" fmla="*/ 91220 h 125437"/>
                <a:gd name="connsiteX1" fmla="*/ 243934 w 264055"/>
                <a:gd name="connsiteY1" fmla="*/ 75929 h 125437"/>
                <a:gd name="connsiteX2" fmla="*/ 263048 w 264055"/>
                <a:gd name="connsiteY2" fmla="*/ 57579 h 125437"/>
                <a:gd name="connsiteX3" fmla="*/ 250050 w 264055"/>
                <a:gd name="connsiteY3" fmla="*/ 37699 h 125437"/>
                <a:gd name="connsiteX4" fmla="*/ 236288 w 264055"/>
                <a:gd name="connsiteY4" fmla="*/ 26231 h 125437"/>
                <a:gd name="connsiteX5" fmla="*/ 231700 w 264055"/>
                <a:gd name="connsiteY5" fmla="*/ 10939 h 125437"/>
                <a:gd name="connsiteX6" fmla="*/ 214879 w 264055"/>
                <a:gd name="connsiteY6" fmla="*/ 11704 h 125437"/>
                <a:gd name="connsiteX7" fmla="*/ 191177 w 264055"/>
                <a:gd name="connsiteY7" fmla="*/ 235 h 125437"/>
                <a:gd name="connsiteX8" fmla="*/ 188119 w 264055"/>
                <a:gd name="connsiteY8" fmla="*/ 14762 h 125437"/>
                <a:gd name="connsiteX9" fmla="*/ 173592 w 264055"/>
                <a:gd name="connsiteY9" fmla="*/ 15527 h 125437"/>
                <a:gd name="connsiteX10" fmla="*/ 163653 w 264055"/>
                <a:gd name="connsiteY10" fmla="*/ 15527 h 125437"/>
                <a:gd name="connsiteX11" fmla="*/ 149126 w 264055"/>
                <a:gd name="connsiteY11" fmla="*/ 17820 h 125437"/>
                <a:gd name="connsiteX12" fmla="*/ 136128 w 264055"/>
                <a:gd name="connsiteY12" fmla="*/ 13233 h 125437"/>
                <a:gd name="connsiteX13" fmla="*/ 119307 w 264055"/>
                <a:gd name="connsiteY13" fmla="*/ 24702 h 125437"/>
                <a:gd name="connsiteX14" fmla="*/ 109367 w 264055"/>
                <a:gd name="connsiteY14" fmla="*/ 19350 h 125437"/>
                <a:gd name="connsiteX15" fmla="*/ 97898 w 264055"/>
                <a:gd name="connsiteY15" fmla="*/ 26995 h 125437"/>
                <a:gd name="connsiteX16" fmla="*/ 94840 w 264055"/>
                <a:gd name="connsiteY16" fmla="*/ 38464 h 125437"/>
                <a:gd name="connsiteX17" fmla="*/ 78784 w 264055"/>
                <a:gd name="connsiteY17" fmla="*/ 45345 h 125437"/>
                <a:gd name="connsiteX18" fmla="*/ 71903 w 264055"/>
                <a:gd name="connsiteY18" fmla="*/ 26231 h 125437"/>
                <a:gd name="connsiteX19" fmla="*/ 33674 w 264055"/>
                <a:gd name="connsiteY19" fmla="*/ 1764 h 125437"/>
                <a:gd name="connsiteX20" fmla="*/ 37497 w 264055"/>
                <a:gd name="connsiteY20" fmla="*/ 15527 h 125437"/>
                <a:gd name="connsiteX21" fmla="*/ 28322 w 264055"/>
                <a:gd name="connsiteY21" fmla="*/ 14762 h 125437"/>
                <a:gd name="connsiteX22" fmla="*/ 12265 w 264055"/>
                <a:gd name="connsiteY22" fmla="*/ 20879 h 125437"/>
                <a:gd name="connsiteX23" fmla="*/ 32 w 264055"/>
                <a:gd name="connsiteY23" fmla="*/ 36935 h 125437"/>
                <a:gd name="connsiteX24" fmla="*/ 23734 w 264055"/>
                <a:gd name="connsiteY24" fmla="*/ 43052 h 125437"/>
                <a:gd name="connsiteX25" fmla="*/ 54317 w 264055"/>
                <a:gd name="connsiteY25" fmla="*/ 43052 h 125437"/>
                <a:gd name="connsiteX26" fmla="*/ 49730 w 264055"/>
                <a:gd name="connsiteY26" fmla="*/ 54520 h 125437"/>
                <a:gd name="connsiteX27" fmla="*/ 36732 w 264055"/>
                <a:gd name="connsiteY27" fmla="*/ 61401 h 125437"/>
                <a:gd name="connsiteX28" fmla="*/ 8442 w 264055"/>
                <a:gd name="connsiteY28" fmla="*/ 69047 h 125437"/>
                <a:gd name="connsiteX29" fmla="*/ 44378 w 264055"/>
                <a:gd name="connsiteY29" fmla="*/ 69812 h 125437"/>
                <a:gd name="connsiteX30" fmla="*/ 53553 w 264055"/>
                <a:gd name="connsiteY30" fmla="*/ 78987 h 125437"/>
                <a:gd name="connsiteX31" fmla="*/ 61199 w 264055"/>
                <a:gd name="connsiteY31" fmla="*/ 87397 h 125437"/>
                <a:gd name="connsiteX32" fmla="*/ 52788 w 264055"/>
                <a:gd name="connsiteY32" fmla="*/ 98866 h 125437"/>
                <a:gd name="connsiteX33" fmla="*/ 40555 w 264055"/>
                <a:gd name="connsiteY33" fmla="*/ 106512 h 125437"/>
                <a:gd name="connsiteX34" fmla="*/ 72667 w 264055"/>
                <a:gd name="connsiteY34" fmla="*/ 105747 h 125437"/>
                <a:gd name="connsiteX35" fmla="*/ 117778 w 264055"/>
                <a:gd name="connsiteY35" fmla="*/ 123333 h 125437"/>
                <a:gd name="connsiteX36" fmla="*/ 161359 w 264055"/>
                <a:gd name="connsiteY36" fmla="*/ 113393 h 125437"/>
                <a:gd name="connsiteX37" fmla="*/ 192707 w 264055"/>
                <a:gd name="connsiteY37" fmla="*/ 103453 h 125437"/>
                <a:gd name="connsiteX38" fmla="*/ 224054 w 264055"/>
                <a:gd name="connsiteY38" fmla="*/ 91220 h 1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4055" h="125437">
                  <a:moveTo>
                    <a:pt x="224054" y="91220"/>
                  </a:moveTo>
                  <a:cubicBezTo>
                    <a:pt x="238582" y="90456"/>
                    <a:pt x="237817" y="75164"/>
                    <a:pt x="243934" y="75929"/>
                  </a:cubicBezTo>
                  <a:cubicBezTo>
                    <a:pt x="250050" y="76693"/>
                    <a:pt x="259225" y="65224"/>
                    <a:pt x="263048" y="57579"/>
                  </a:cubicBezTo>
                  <a:cubicBezTo>
                    <a:pt x="266871" y="50697"/>
                    <a:pt x="259225" y="37699"/>
                    <a:pt x="250050" y="37699"/>
                  </a:cubicBezTo>
                  <a:cubicBezTo>
                    <a:pt x="240875" y="37699"/>
                    <a:pt x="234759" y="30818"/>
                    <a:pt x="236288" y="26231"/>
                  </a:cubicBezTo>
                  <a:cubicBezTo>
                    <a:pt x="237817" y="20879"/>
                    <a:pt x="231700" y="14762"/>
                    <a:pt x="231700" y="10939"/>
                  </a:cubicBezTo>
                  <a:cubicBezTo>
                    <a:pt x="231700" y="7116"/>
                    <a:pt x="220231" y="10175"/>
                    <a:pt x="214879" y="11704"/>
                  </a:cubicBezTo>
                  <a:cubicBezTo>
                    <a:pt x="208763" y="13233"/>
                    <a:pt x="196530" y="-2059"/>
                    <a:pt x="191177" y="235"/>
                  </a:cubicBezTo>
                  <a:cubicBezTo>
                    <a:pt x="185825" y="3293"/>
                    <a:pt x="189648" y="10939"/>
                    <a:pt x="188119" y="14762"/>
                  </a:cubicBezTo>
                  <a:cubicBezTo>
                    <a:pt x="186590" y="19350"/>
                    <a:pt x="173592" y="10939"/>
                    <a:pt x="173592" y="15527"/>
                  </a:cubicBezTo>
                  <a:cubicBezTo>
                    <a:pt x="173592" y="20879"/>
                    <a:pt x="168240" y="21643"/>
                    <a:pt x="163653" y="15527"/>
                  </a:cubicBezTo>
                  <a:cubicBezTo>
                    <a:pt x="159065" y="10175"/>
                    <a:pt x="149126" y="13233"/>
                    <a:pt x="149126" y="17820"/>
                  </a:cubicBezTo>
                  <a:cubicBezTo>
                    <a:pt x="149126" y="22408"/>
                    <a:pt x="144538" y="18585"/>
                    <a:pt x="136128" y="13233"/>
                  </a:cubicBezTo>
                  <a:cubicBezTo>
                    <a:pt x="127717" y="7881"/>
                    <a:pt x="118542" y="19350"/>
                    <a:pt x="119307" y="24702"/>
                  </a:cubicBezTo>
                  <a:cubicBezTo>
                    <a:pt x="120072" y="30054"/>
                    <a:pt x="116249" y="31583"/>
                    <a:pt x="109367" y="19350"/>
                  </a:cubicBezTo>
                  <a:cubicBezTo>
                    <a:pt x="102486" y="7881"/>
                    <a:pt x="94076" y="20114"/>
                    <a:pt x="97898" y="26995"/>
                  </a:cubicBezTo>
                  <a:cubicBezTo>
                    <a:pt x="101721" y="33112"/>
                    <a:pt x="100192" y="41522"/>
                    <a:pt x="94840" y="38464"/>
                  </a:cubicBezTo>
                  <a:cubicBezTo>
                    <a:pt x="89488" y="35406"/>
                    <a:pt x="81842" y="40758"/>
                    <a:pt x="78784" y="45345"/>
                  </a:cubicBezTo>
                  <a:cubicBezTo>
                    <a:pt x="75726" y="50697"/>
                    <a:pt x="63492" y="30818"/>
                    <a:pt x="71903" y="26231"/>
                  </a:cubicBezTo>
                  <a:cubicBezTo>
                    <a:pt x="80313" y="21643"/>
                    <a:pt x="45143" y="1764"/>
                    <a:pt x="33674" y="1764"/>
                  </a:cubicBezTo>
                  <a:cubicBezTo>
                    <a:pt x="22970" y="1764"/>
                    <a:pt x="29851" y="9410"/>
                    <a:pt x="37497" y="15527"/>
                  </a:cubicBezTo>
                  <a:cubicBezTo>
                    <a:pt x="45143" y="21643"/>
                    <a:pt x="32145" y="20114"/>
                    <a:pt x="28322" y="14762"/>
                  </a:cubicBezTo>
                  <a:cubicBezTo>
                    <a:pt x="24499" y="9410"/>
                    <a:pt x="16853" y="13997"/>
                    <a:pt x="12265" y="20879"/>
                  </a:cubicBezTo>
                  <a:cubicBezTo>
                    <a:pt x="7678" y="27760"/>
                    <a:pt x="797" y="32347"/>
                    <a:pt x="32" y="36935"/>
                  </a:cubicBezTo>
                  <a:cubicBezTo>
                    <a:pt x="-732" y="42287"/>
                    <a:pt x="12265" y="47639"/>
                    <a:pt x="23734" y="43052"/>
                  </a:cubicBezTo>
                  <a:cubicBezTo>
                    <a:pt x="35203" y="38464"/>
                    <a:pt x="48201" y="37699"/>
                    <a:pt x="54317" y="43052"/>
                  </a:cubicBezTo>
                  <a:cubicBezTo>
                    <a:pt x="60434" y="48404"/>
                    <a:pt x="43613" y="50697"/>
                    <a:pt x="49730" y="54520"/>
                  </a:cubicBezTo>
                  <a:cubicBezTo>
                    <a:pt x="55847" y="59108"/>
                    <a:pt x="50494" y="62166"/>
                    <a:pt x="36732" y="61401"/>
                  </a:cubicBezTo>
                  <a:cubicBezTo>
                    <a:pt x="22970" y="60637"/>
                    <a:pt x="5384" y="64460"/>
                    <a:pt x="8442" y="69047"/>
                  </a:cubicBezTo>
                  <a:cubicBezTo>
                    <a:pt x="10737" y="73635"/>
                    <a:pt x="44378" y="65224"/>
                    <a:pt x="44378" y="69812"/>
                  </a:cubicBezTo>
                  <a:cubicBezTo>
                    <a:pt x="44378" y="74399"/>
                    <a:pt x="44378" y="82045"/>
                    <a:pt x="53553" y="78987"/>
                  </a:cubicBezTo>
                  <a:cubicBezTo>
                    <a:pt x="62728" y="75164"/>
                    <a:pt x="56611" y="85103"/>
                    <a:pt x="61199" y="87397"/>
                  </a:cubicBezTo>
                  <a:cubicBezTo>
                    <a:pt x="65786" y="88926"/>
                    <a:pt x="64257" y="98101"/>
                    <a:pt x="52788" y="98866"/>
                  </a:cubicBezTo>
                  <a:cubicBezTo>
                    <a:pt x="41320" y="99631"/>
                    <a:pt x="35203" y="101924"/>
                    <a:pt x="40555" y="106512"/>
                  </a:cubicBezTo>
                  <a:cubicBezTo>
                    <a:pt x="46671" y="112628"/>
                    <a:pt x="59669" y="108041"/>
                    <a:pt x="72667" y="105747"/>
                  </a:cubicBezTo>
                  <a:cubicBezTo>
                    <a:pt x="84900" y="102689"/>
                    <a:pt x="103251" y="117216"/>
                    <a:pt x="117778" y="123333"/>
                  </a:cubicBezTo>
                  <a:cubicBezTo>
                    <a:pt x="132305" y="129449"/>
                    <a:pt x="158301" y="121039"/>
                    <a:pt x="161359" y="113393"/>
                  </a:cubicBezTo>
                  <a:cubicBezTo>
                    <a:pt x="164417" y="105747"/>
                    <a:pt x="184296" y="108806"/>
                    <a:pt x="192707" y="103453"/>
                  </a:cubicBezTo>
                  <a:cubicBezTo>
                    <a:pt x="198059" y="98866"/>
                    <a:pt x="209528" y="91985"/>
                    <a:pt x="224054" y="9122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5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29456" y="3719814"/>
              <a:ext cx="18744" cy="37794"/>
              <a:chOff x="3629456" y="3719814"/>
              <a:chExt cx="18744" cy="37794"/>
            </a:xfrm>
            <a:solidFill>
              <a:srgbClr val="868889"/>
            </a:solidFill>
          </p:grpSpPr>
          <p:sp>
            <p:nvSpPr>
              <p:cNvPr id="257" name="Vrije vorm: vorm 256">
                <a:extLst>
                  <a:ext uri="{FF2B5EF4-FFF2-40B4-BE49-F238E27FC236}">
                    <a16:creationId xmlns:a16="http://schemas.microsoft.com/office/drawing/2014/main" id="{C99E46C8-98CC-4056-9CA2-BFDE1841847E}"/>
                  </a:ext>
                </a:extLst>
              </p:cNvPr>
              <p:cNvSpPr/>
              <p:nvPr/>
            </p:nvSpPr>
            <p:spPr>
              <a:xfrm>
                <a:off x="3629456" y="3719814"/>
                <a:ext cx="18744" cy="37794"/>
              </a:xfrm>
              <a:custGeom>
                <a:avLst/>
                <a:gdLst>
                  <a:gd name="connsiteX0" fmla="*/ 18350 w 18744"/>
                  <a:gd name="connsiteY0" fmla="*/ 37044 h 37794"/>
                  <a:gd name="connsiteX1" fmla="*/ 8410 w 18744"/>
                  <a:gd name="connsiteY1" fmla="*/ 27105 h 37794"/>
                  <a:gd name="connsiteX2" fmla="*/ 0 w 18744"/>
                  <a:gd name="connsiteY2" fmla="*/ 11048 h 37794"/>
                  <a:gd name="connsiteX3" fmla="*/ 9175 w 18744"/>
                  <a:gd name="connsiteY3" fmla="*/ 4167 h 37794"/>
                  <a:gd name="connsiteX4" fmla="*/ 11469 w 18744"/>
                  <a:gd name="connsiteY4" fmla="*/ 22517 h 37794"/>
                  <a:gd name="connsiteX5" fmla="*/ 18350 w 18744"/>
                  <a:gd name="connsiteY5" fmla="*/ 37044 h 3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4" h="37794">
                    <a:moveTo>
                      <a:pt x="18350" y="37044"/>
                    </a:moveTo>
                    <a:cubicBezTo>
                      <a:pt x="16821" y="40102"/>
                      <a:pt x="8410" y="33221"/>
                      <a:pt x="8410" y="27105"/>
                    </a:cubicBezTo>
                    <a:cubicBezTo>
                      <a:pt x="8410" y="21753"/>
                      <a:pt x="0" y="20224"/>
                      <a:pt x="0" y="11048"/>
                    </a:cubicBezTo>
                    <a:cubicBezTo>
                      <a:pt x="0" y="1109"/>
                      <a:pt x="3823" y="-4243"/>
                      <a:pt x="9175" y="4167"/>
                    </a:cubicBezTo>
                    <a:cubicBezTo>
                      <a:pt x="14527" y="12578"/>
                      <a:pt x="10704" y="18694"/>
                      <a:pt x="11469" y="22517"/>
                    </a:cubicBezTo>
                    <a:cubicBezTo>
                      <a:pt x="12233" y="26340"/>
                      <a:pt x="20644" y="31692"/>
                      <a:pt x="18350" y="3704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8" name="Vrije vorm: vorm 257">
                <a:extLst>
                  <a:ext uri="{FF2B5EF4-FFF2-40B4-BE49-F238E27FC236}">
                    <a16:creationId xmlns:a16="http://schemas.microsoft.com/office/drawing/2014/main" id="{4D7A974D-69EB-48E6-875F-28D0C9EE5665}"/>
                  </a:ext>
                </a:extLst>
              </p:cNvPr>
              <p:cNvSpPr/>
              <p:nvPr/>
            </p:nvSpPr>
            <p:spPr>
              <a:xfrm>
                <a:off x="3629456" y="3719814"/>
                <a:ext cx="18744" cy="37794"/>
              </a:xfrm>
              <a:custGeom>
                <a:avLst/>
                <a:gdLst>
                  <a:gd name="connsiteX0" fmla="*/ 18350 w 18744"/>
                  <a:gd name="connsiteY0" fmla="*/ 37044 h 37794"/>
                  <a:gd name="connsiteX1" fmla="*/ 8410 w 18744"/>
                  <a:gd name="connsiteY1" fmla="*/ 27105 h 37794"/>
                  <a:gd name="connsiteX2" fmla="*/ 0 w 18744"/>
                  <a:gd name="connsiteY2" fmla="*/ 11048 h 37794"/>
                  <a:gd name="connsiteX3" fmla="*/ 9175 w 18744"/>
                  <a:gd name="connsiteY3" fmla="*/ 4167 h 37794"/>
                  <a:gd name="connsiteX4" fmla="*/ 11469 w 18744"/>
                  <a:gd name="connsiteY4" fmla="*/ 22517 h 37794"/>
                  <a:gd name="connsiteX5" fmla="*/ 18350 w 18744"/>
                  <a:gd name="connsiteY5" fmla="*/ 37044 h 3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4" h="37794">
                    <a:moveTo>
                      <a:pt x="18350" y="37044"/>
                    </a:moveTo>
                    <a:cubicBezTo>
                      <a:pt x="16821" y="40102"/>
                      <a:pt x="8410" y="33221"/>
                      <a:pt x="8410" y="27105"/>
                    </a:cubicBezTo>
                    <a:cubicBezTo>
                      <a:pt x="8410" y="21753"/>
                      <a:pt x="0" y="20224"/>
                      <a:pt x="0" y="11048"/>
                    </a:cubicBezTo>
                    <a:cubicBezTo>
                      <a:pt x="0" y="1109"/>
                      <a:pt x="3823" y="-4243"/>
                      <a:pt x="9175" y="4167"/>
                    </a:cubicBezTo>
                    <a:cubicBezTo>
                      <a:pt x="14527" y="12578"/>
                      <a:pt x="10704" y="18694"/>
                      <a:pt x="11469" y="22517"/>
                    </a:cubicBezTo>
                    <a:cubicBezTo>
                      <a:pt x="12233" y="26340"/>
                      <a:pt x="20644" y="31692"/>
                      <a:pt x="18350" y="3704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5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44420" y="4085718"/>
              <a:ext cx="24116" cy="19546"/>
              <a:chOff x="4044420" y="4085718"/>
              <a:chExt cx="24116" cy="19546"/>
            </a:xfrm>
            <a:solidFill>
              <a:srgbClr val="868889"/>
            </a:solidFill>
          </p:grpSpPr>
          <p:sp>
            <p:nvSpPr>
              <p:cNvPr id="260" name="Vrije vorm: vorm 259">
                <a:extLst>
                  <a:ext uri="{FF2B5EF4-FFF2-40B4-BE49-F238E27FC236}">
                    <a16:creationId xmlns:a16="http://schemas.microsoft.com/office/drawing/2014/main" id="{6D571D4D-81B6-4761-A8ED-A0B1AAFFB6AC}"/>
                  </a:ext>
                </a:extLst>
              </p:cNvPr>
              <p:cNvSpPr/>
              <p:nvPr/>
            </p:nvSpPr>
            <p:spPr>
              <a:xfrm>
                <a:off x="4044420" y="4085718"/>
                <a:ext cx="24116" cy="19546"/>
              </a:xfrm>
              <a:custGeom>
                <a:avLst/>
                <a:gdLst>
                  <a:gd name="connsiteX0" fmla="*/ 1732 w 24116"/>
                  <a:gd name="connsiteY0" fmla="*/ 18260 h 19546"/>
                  <a:gd name="connsiteX1" fmla="*/ 968 w 24116"/>
                  <a:gd name="connsiteY1" fmla="*/ 6791 h 19546"/>
                  <a:gd name="connsiteX2" fmla="*/ 19318 w 24116"/>
                  <a:gd name="connsiteY2" fmla="*/ 1439 h 19546"/>
                  <a:gd name="connsiteX3" fmla="*/ 20847 w 24116"/>
                  <a:gd name="connsiteY3" fmla="*/ 15966 h 19546"/>
                  <a:gd name="connsiteX4" fmla="*/ 1732 w 24116"/>
                  <a:gd name="connsiteY4" fmla="*/ 18260 h 1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6" h="19546">
                    <a:moveTo>
                      <a:pt x="1732" y="18260"/>
                    </a:moveTo>
                    <a:cubicBezTo>
                      <a:pt x="-1326" y="15201"/>
                      <a:pt x="6320" y="9085"/>
                      <a:pt x="968" y="6791"/>
                    </a:cubicBezTo>
                    <a:cubicBezTo>
                      <a:pt x="-4384" y="4497"/>
                      <a:pt x="13966" y="-3149"/>
                      <a:pt x="19318" y="1439"/>
                    </a:cubicBezTo>
                    <a:cubicBezTo>
                      <a:pt x="25434" y="6027"/>
                      <a:pt x="25434" y="13672"/>
                      <a:pt x="20847" y="15966"/>
                    </a:cubicBezTo>
                    <a:cubicBezTo>
                      <a:pt x="15495" y="18260"/>
                      <a:pt x="4791" y="21318"/>
                      <a:pt x="1732" y="1826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1" name="Vrije vorm: vorm 260">
                <a:extLst>
                  <a:ext uri="{FF2B5EF4-FFF2-40B4-BE49-F238E27FC236}">
                    <a16:creationId xmlns:a16="http://schemas.microsoft.com/office/drawing/2014/main" id="{0EBA2084-0C6D-4E08-9ABA-7A5EB18928E1}"/>
                  </a:ext>
                </a:extLst>
              </p:cNvPr>
              <p:cNvSpPr/>
              <p:nvPr/>
            </p:nvSpPr>
            <p:spPr>
              <a:xfrm>
                <a:off x="4044420" y="4085718"/>
                <a:ext cx="24116" cy="19546"/>
              </a:xfrm>
              <a:custGeom>
                <a:avLst/>
                <a:gdLst>
                  <a:gd name="connsiteX0" fmla="*/ 1732 w 24116"/>
                  <a:gd name="connsiteY0" fmla="*/ 18260 h 19546"/>
                  <a:gd name="connsiteX1" fmla="*/ 968 w 24116"/>
                  <a:gd name="connsiteY1" fmla="*/ 6791 h 19546"/>
                  <a:gd name="connsiteX2" fmla="*/ 19318 w 24116"/>
                  <a:gd name="connsiteY2" fmla="*/ 1439 h 19546"/>
                  <a:gd name="connsiteX3" fmla="*/ 20847 w 24116"/>
                  <a:gd name="connsiteY3" fmla="*/ 15966 h 19546"/>
                  <a:gd name="connsiteX4" fmla="*/ 1732 w 24116"/>
                  <a:gd name="connsiteY4" fmla="*/ 18260 h 1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6" h="19546">
                    <a:moveTo>
                      <a:pt x="1732" y="18260"/>
                    </a:moveTo>
                    <a:cubicBezTo>
                      <a:pt x="-1326" y="15201"/>
                      <a:pt x="6320" y="9085"/>
                      <a:pt x="968" y="6791"/>
                    </a:cubicBezTo>
                    <a:cubicBezTo>
                      <a:pt x="-4384" y="4497"/>
                      <a:pt x="13966" y="-3149"/>
                      <a:pt x="19318" y="1439"/>
                    </a:cubicBezTo>
                    <a:cubicBezTo>
                      <a:pt x="25434" y="6027"/>
                      <a:pt x="25434" y="13672"/>
                      <a:pt x="20847" y="15966"/>
                    </a:cubicBezTo>
                    <a:cubicBezTo>
                      <a:pt x="15495" y="18260"/>
                      <a:pt x="4791" y="21318"/>
                      <a:pt x="1732" y="1826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6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571765" y="4722906"/>
              <a:ext cx="25317" cy="36508"/>
              <a:chOff x="2571765" y="4722906"/>
              <a:chExt cx="25317" cy="36508"/>
            </a:xfrm>
            <a:solidFill>
              <a:srgbClr val="868889"/>
            </a:solidFill>
          </p:grpSpPr>
          <p:sp>
            <p:nvSpPr>
              <p:cNvPr id="263" name="Vrije vorm: vorm 262">
                <a:extLst>
                  <a:ext uri="{FF2B5EF4-FFF2-40B4-BE49-F238E27FC236}">
                    <a16:creationId xmlns:a16="http://schemas.microsoft.com/office/drawing/2014/main" id="{8E84E54C-16CF-4B90-A6FB-BC03808369EC}"/>
                  </a:ext>
                </a:extLst>
              </p:cNvPr>
              <p:cNvSpPr/>
              <p:nvPr/>
            </p:nvSpPr>
            <p:spPr>
              <a:xfrm>
                <a:off x="2571765" y="4722906"/>
                <a:ext cx="25317" cy="36508"/>
              </a:xfrm>
              <a:custGeom>
                <a:avLst/>
                <a:gdLst>
                  <a:gd name="connsiteX0" fmla="*/ 275 w 25317"/>
                  <a:gd name="connsiteY0" fmla="*/ 10322 h 36508"/>
                  <a:gd name="connsiteX1" fmla="*/ 9450 w 25317"/>
                  <a:gd name="connsiteY1" fmla="*/ 1911 h 36508"/>
                  <a:gd name="connsiteX2" fmla="*/ 21684 w 25317"/>
                  <a:gd name="connsiteY2" fmla="*/ 13380 h 36508"/>
                  <a:gd name="connsiteX3" fmla="*/ 21684 w 25317"/>
                  <a:gd name="connsiteY3" fmla="*/ 31730 h 36508"/>
                  <a:gd name="connsiteX4" fmla="*/ 11744 w 25317"/>
                  <a:gd name="connsiteY4" fmla="*/ 36318 h 36508"/>
                  <a:gd name="connsiteX5" fmla="*/ 275 w 25317"/>
                  <a:gd name="connsiteY5" fmla="*/ 10322 h 3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17" h="36508">
                    <a:moveTo>
                      <a:pt x="275" y="10322"/>
                    </a:moveTo>
                    <a:cubicBezTo>
                      <a:pt x="1040" y="3441"/>
                      <a:pt x="2569" y="-3441"/>
                      <a:pt x="9450" y="1911"/>
                    </a:cubicBezTo>
                    <a:cubicBezTo>
                      <a:pt x="16331" y="7264"/>
                      <a:pt x="19390" y="8028"/>
                      <a:pt x="21684" y="13380"/>
                    </a:cubicBezTo>
                    <a:cubicBezTo>
                      <a:pt x="23977" y="19497"/>
                      <a:pt x="28565" y="27143"/>
                      <a:pt x="21684" y="31730"/>
                    </a:cubicBezTo>
                    <a:cubicBezTo>
                      <a:pt x="16331" y="35553"/>
                      <a:pt x="17861" y="37082"/>
                      <a:pt x="11744" y="36318"/>
                    </a:cubicBezTo>
                    <a:cubicBezTo>
                      <a:pt x="-489" y="34788"/>
                      <a:pt x="-489" y="20261"/>
                      <a:pt x="275" y="1032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3FEC0E28-D883-4B1D-A2FF-F4C83497303E}"/>
                  </a:ext>
                </a:extLst>
              </p:cNvPr>
              <p:cNvSpPr/>
              <p:nvPr/>
            </p:nvSpPr>
            <p:spPr>
              <a:xfrm>
                <a:off x="2571765" y="4722906"/>
                <a:ext cx="25317" cy="36508"/>
              </a:xfrm>
              <a:custGeom>
                <a:avLst/>
                <a:gdLst>
                  <a:gd name="connsiteX0" fmla="*/ 275 w 25317"/>
                  <a:gd name="connsiteY0" fmla="*/ 10322 h 36508"/>
                  <a:gd name="connsiteX1" fmla="*/ 9450 w 25317"/>
                  <a:gd name="connsiteY1" fmla="*/ 1911 h 36508"/>
                  <a:gd name="connsiteX2" fmla="*/ 21684 w 25317"/>
                  <a:gd name="connsiteY2" fmla="*/ 13380 h 36508"/>
                  <a:gd name="connsiteX3" fmla="*/ 21684 w 25317"/>
                  <a:gd name="connsiteY3" fmla="*/ 31730 h 36508"/>
                  <a:gd name="connsiteX4" fmla="*/ 11744 w 25317"/>
                  <a:gd name="connsiteY4" fmla="*/ 36318 h 36508"/>
                  <a:gd name="connsiteX5" fmla="*/ 275 w 25317"/>
                  <a:gd name="connsiteY5" fmla="*/ 10322 h 3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17" h="36508">
                    <a:moveTo>
                      <a:pt x="275" y="10322"/>
                    </a:moveTo>
                    <a:cubicBezTo>
                      <a:pt x="1040" y="3441"/>
                      <a:pt x="2569" y="-3441"/>
                      <a:pt x="9450" y="1911"/>
                    </a:cubicBezTo>
                    <a:cubicBezTo>
                      <a:pt x="16331" y="7264"/>
                      <a:pt x="19390" y="8028"/>
                      <a:pt x="21684" y="13380"/>
                    </a:cubicBezTo>
                    <a:cubicBezTo>
                      <a:pt x="23977" y="19497"/>
                      <a:pt x="28565" y="27143"/>
                      <a:pt x="21684" y="31730"/>
                    </a:cubicBezTo>
                    <a:cubicBezTo>
                      <a:pt x="16331" y="35553"/>
                      <a:pt x="17861" y="37082"/>
                      <a:pt x="11744" y="36318"/>
                    </a:cubicBezTo>
                    <a:cubicBezTo>
                      <a:pt x="-489" y="34788"/>
                      <a:pt x="-489" y="20261"/>
                      <a:pt x="275" y="1032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65" name="Vrije vorm: vorm 264">
              <a:extLst>
                <a:ext uri="{FF2B5EF4-FFF2-40B4-BE49-F238E27FC236}">
                  <a16:creationId xmlns:a16="http://schemas.microsoft.com/office/drawing/2014/main" id="{86A1983D-D509-4052-B70A-6CB67D883E75}"/>
                </a:ext>
              </a:extLst>
            </p:cNvPr>
            <p:cNvSpPr/>
            <p:nvPr/>
          </p:nvSpPr>
          <p:spPr>
            <a:xfrm>
              <a:off x="5132063" y="4024657"/>
              <a:ext cx="16763" cy="12756"/>
            </a:xfrm>
            <a:custGeom>
              <a:avLst/>
              <a:gdLst>
                <a:gd name="connsiteX0" fmla="*/ 16616 w 16763"/>
                <a:gd name="connsiteY0" fmla="*/ 2863 h 12756"/>
                <a:gd name="connsiteX1" fmla="*/ 5912 w 16763"/>
                <a:gd name="connsiteY1" fmla="*/ 1334 h 12756"/>
                <a:gd name="connsiteX2" fmla="*/ 559 w 16763"/>
                <a:gd name="connsiteY2" fmla="*/ 9744 h 12756"/>
                <a:gd name="connsiteX3" fmla="*/ 16616 w 16763"/>
                <a:gd name="connsiteY3" fmla="*/ 2863 h 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12756">
                  <a:moveTo>
                    <a:pt x="16616" y="2863"/>
                  </a:moveTo>
                  <a:cubicBezTo>
                    <a:pt x="15851" y="-195"/>
                    <a:pt x="8205" y="-960"/>
                    <a:pt x="5912" y="1334"/>
                  </a:cubicBezTo>
                  <a:cubicBezTo>
                    <a:pt x="3618" y="3627"/>
                    <a:pt x="-1734" y="7450"/>
                    <a:pt x="559" y="9744"/>
                  </a:cubicBezTo>
                  <a:cubicBezTo>
                    <a:pt x="7440" y="18154"/>
                    <a:pt x="18145" y="6686"/>
                    <a:pt x="16616" y="28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6" name="Vrije vorm: vorm 265">
              <a:extLst>
                <a:ext uri="{FF2B5EF4-FFF2-40B4-BE49-F238E27FC236}">
                  <a16:creationId xmlns:a16="http://schemas.microsoft.com/office/drawing/2014/main" id="{E7449A3F-ADA6-4966-9CAE-F868042922BB}"/>
                </a:ext>
              </a:extLst>
            </p:cNvPr>
            <p:cNvSpPr/>
            <p:nvPr/>
          </p:nvSpPr>
          <p:spPr>
            <a:xfrm>
              <a:off x="5132063" y="4024657"/>
              <a:ext cx="16763" cy="12756"/>
            </a:xfrm>
            <a:custGeom>
              <a:avLst/>
              <a:gdLst>
                <a:gd name="connsiteX0" fmla="*/ 16616 w 16763"/>
                <a:gd name="connsiteY0" fmla="*/ 2863 h 12756"/>
                <a:gd name="connsiteX1" fmla="*/ 5912 w 16763"/>
                <a:gd name="connsiteY1" fmla="*/ 1334 h 12756"/>
                <a:gd name="connsiteX2" fmla="*/ 559 w 16763"/>
                <a:gd name="connsiteY2" fmla="*/ 9744 h 12756"/>
                <a:gd name="connsiteX3" fmla="*/ 16616 w 16763"/>
                <a:gd name="connsiteY3" fmla="*/ 2863 h 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12756">
                  <a:moveTo>
                    <a:pt x="16616" y="2863"/>
                  </a:moveTo>
                  <a:cubicBezTo>
                    <a:pt x="15851" y="-195"/>
                    <a:pt x="8205" y="-960"/>
                    <a:pt x="5912" y="1334"/>
                  </a:cubicBezTo>
                  <a:cubicBezTo>
                    <a:pt x="3618" y="3627"/>
                    <a:pt x="-1734" y="7450"/>
                    <a:pt x="559" y="9744"/>
                  </a:cubicBezTo>
                  <a:cubicBezTo>
                    <a:pt x="7440" y="18154"/>
                    <a:pt x="18145" y="6686"/>
                    <a:pt x="16616" y="28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7" name="Vrije vorm: vorm 266">
              <a:extLst>
                <a:ext uri="{FF2B5EF4-FFF2-40B4-BE49-F238E27FC236}">
                  <a16:creationId xmlns:a16="http://schemas.microsoft.com/office/drawing/2014/main" id="{970AFFC6-CE65-4A9C-83A0-4B00D8B160C7}"/>
                </a:ext>
              </a:extLst>
            </p:cNvPr>
            <p:cNvSpPr/>
            <p:nvPr/>
          </p:nvSpPr>
          <p:spPr>
            <a:xfrm>
              <a:off x="5144855" y="4038988"/>
              <a:ext cx="6881" cy="6116"/>
            </a:xfrm>
            <a:custGeom>
              <a:avLst/>
              <a:gdLst>
                <a:gd name="connsiteX0" fmla="*/ 0 w 6881"/>
                <a:gd name="connsiteY0" fmla="*/ 2294 h 6116"/>
                <a:gd name="connsiteX1" fmla="*/ 3823 w 6881"/>
                <a:gd name="connsiteY1" fmla="*/ 0 h 6116"/>
                <a:gd name="connsiteX2" fmla="*/ 6881 w 6881"/>
                <a:gd name="connsiteY2" fmla="*/ 2294 h 6116"/>
                <a:gd name="connsiteX3" fmla="*/ 3823 w 6881"/>
                <a:gd name="connsiteY3" fmla="*/ 6117 h 6116"/>
                <a:gd name="connsiteX4" fmla="*/ 0 w 6881"/>
                <a:gd name="connsiteY4" fmla="*/ 5352 h 6116"/>
                <a:gd name="connsiteX5" fmla="*/ 0 w 6881"/>
                <a:gd name="connsiteY5" fmla="*/ 2294 h 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1" h="6116">
                  <a:moveTo>
                    <a:pt x="0" y="2294"/>
                  </a:moveTo>
                  <a:cubicBezTo>
                    <a:pt x="765" y="1529"/>
                    <a:pt x="2294" y="0"/>
                    <a:pt x="3823" y="0"/>
                  </a:cubicBezTo>
                  <a:cubicBezTo>
                    <a:pt x="4588" y="0"/>
                    <a:pt x="6881" y="765"/>
                    <a:pt x="6881" y="2294"/>
                  </a:cubicBezTo>
                  <a:cubicBezTo>
                    <a:pt x="6881" y="3823"/>
                    <a:pt x="5352" y="6117"/>
                    <a:pt x="3823" y="6117"/>
                  </a:cubicBezTo>
                  <a:cubicBezTo>
                    <a:pt x="2294" y="6117"/>
                    <a:pt x="765" y="6117"/>
                    <a:pt x="0" y="5352"/>
                  </a:cubicBezTo>
                  <a:cubicBezTo>
                    <a:pt x="0" y="4588"/>
                    <a:pt x="0" y="2294"/>
                    <a:pt x="0" y="22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32C24673-52AD-4856-93C7-6439A25A2560}"/>
                </a:ext>
              </a:extLst>
            </p:cNvPr>
            <p:cNvSpPr/>
            <p:nvPr/>
          </p:nvSpPr>
          <p:spPr>
            <a:xfrm>
              <a:off x="5144855" y="4038988"/>
              <a:ext cx="6881" cy="6116"/>
            </a:xfrm>
            <a:custGeom>
              <a:avLst/>
              <a:gdLst>
                <a:gd name="connsiteX0" fmla="*/ 0 w 6881"/>
                <a:gd name="connsiteY0" fmla="*/ 2294 h 6116"/>
                <a:gd name="connsiteX1" fmla="*/ 3823 w 6881"/>
                <a:gd name="connsiteY1" fmla="*/ 0 h 6116"/>
                <a:gd name="connsiteX2" fmla="*/ 6881 w 6881"/>
                <a:gd name="connsiteY2" fmla="*/ 2294 h 6116"/>
                <a:gd name="connsiteX3" fmla="*/ 3823 w 6881"/>
                <a:gd name="connsiteY3" fmla="*/ 6117 h 6116"/>
                <a:gd name="connsiteX4" fmla="*/ 0 w 6881"/>
                <a:gd name="connsiteY4" fmla="*/ 5352 h 6116"/>
                <a:gd name="connsiteX5" fmla="*/ 0 w 6881"/>
                <a:gd name="connsiteY5" fmla="*/ 2294 h 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1" h="6116">
                  <a:moveTo>
                    <a:pt x="0" y="2294"/>
                  </a:moveTo>
                  <a:cubicBezTo>
                    <a:pt x="765" y="1529"/>
                    <a:pt x="2294" y="0"/>
                    <a:pt x="3823" y="0"/>
                  </a:cubicBezTo>
                  <a:cubicBezTo>
                    <a:pt x="4588" y="0"/>
                    <a:pt x="6881" y="765"/>
                    <a:pt x="6881" y="2294"/>
                  </a:cubicBezTo>
                  <a:cubicBezTo>
                    <a:pt x="6881" y="3823"/>
                    <a:pt x="5352" y="6117"/>
                    <a:pt x="3823" y="6117"/>
                  </a:cubicBezTo>
                  <a:cubicBezTo>
                    <a:pt x="2294" y="6117"/>
                    <a:pt x="765" y="6117"/>
                    <a:pt x="0" y="5352"/>
                  </a:cubicBezTo>
                  <a:cubicBezTo>
                    <a:pt x="0" y="4588"/>
                    <a:pt x="0" y="2294"/>
                    <a:pt x="0" y="22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7A04725F-274C-4521-AC1D-F6F3120D0029}"/>
                </a:ext>
              </a:extLst>
            </p:cNvPr>
            <p:cNvSpPr/>
            <p:nvPr/>
          </p:nvSpPr>
          <p:spPr>
            <a:xfrm>
              <a:off x="5167793" y="4048164"/>
              <a:ext cx="15738" cy="8912"/>
            </a:xfrm>
            <a:custGeom>
              <a:avLst/>
              <a:gdLst>
                <a:gd name="connsiteX0" fmla="*/ 6881 w 15738"/>
                <a:gd name="connsiteY0" fmla="*/ 8410 h 8912"/>
                <a:gd name="connsiteX1" fmla="*/ 2294 w 15738"/>
                <a:gd name="connsiteY1" fmla="*/ 7646 h 8912"/>
                <a:gd name="connsiteX2" fmla="*/ 0 w 15738"/>
                <a:gd name="connsiteY2" fmla="*/ 3058 h 8912"/>
                <a:gd name="connsiteX3" fmla="*/ 3059 w 15738"/>
                <a:gd name="connsiteY3" fmla="*/ 0 h 8912"/>
                <a:gd name="connsiteX4" fmla="*/ 7646 w 15738"/>
                <a:gd name="connsiteY4" fmla="*/ 765 h 8912"/>
                <a:gd name="connsiteX5" fmla="*/ 14527 w 15738"/>
                <a:gd name="connsiteY5" fmla="*/ 3058 h 8912"/>
                <a:gd name="connsiteX6" fmla="*/ 14527 w 15738"/>
                <a:gd name="connsiteY6" fmla="*/ 5352 h 8912"/>
                <a:gd name="connsiteX7" fmla="*/ 9175 w 15738"/>
                <a:gd name="connsiteY7" fmla="*/ 5352 h 8912"/>
                <a:gd name="connsiteX8" fmla="*/ 6881 w 15738"/>
                <a:gd name="connsiteY8" fmla="*/ 8410 h 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8" h="8912">
                  <a:moveTo>
                    <a:pt x="6881" y="8410"/>
                  </a:moveTo>
                  <a:cubicBezTo>
                    <a:pt x="5352" y="9175"/>
                    <a:pt x="3059" y="9175"/>
                    <a:pt x="2294" y="7646"/>
                  </a:cubicBezTo>
                  <a:cubicBezTo>
                    <a:pt x="1529" y="6117"/>
                    <a:pt x="0" y="4588"/>
                    <a:pt x="0" y="3058"/>
                  </a:cubicBezTo>
                  <a:cubicBezTo>
                    <a:pt x="0" y="1529"/>
                    <a:pt x="1529" y="0"/>
                    <a:pt x="3059" y="0"/>
                  </a:cubicBezTo>
                  <a:cubicBezTo>
                    <a:pt x="4588" y="0"/>
                    <a:pt x="5352" y="0"/>
                    <a:pt x="7646" y="765"/>
                  </a:cubicBezTo>
                  <a:cubicBezTo>
                    <a:pt x="9939" y="1529"/>
                    <a:pt x="13762" y="2294"/>
                    <a:pt x="14527" y="3058"/>
                  </a:cubicBezTo>
                  <a:cubicBezTo>
                    <a:pt x="15292" y="3823"/>
                    <a:pt x="16821" y="5352"/>
                    <a:pt x="14527" y="5352"/>
                  </a:cubicBezTo>
                  <a:cubicBezTo>
                    <a:pt x="12234" y="5352"/>
                    <a:pt x="9939" y="5352"/>
                    <a:pt x="9175" y="5352"/>
                  </a:cubicBezTo>
                  <a:cubicBezTo>
                    <a:pt x="8411" y="6881"/>
                    <a:pt x="6881" y="8410"/>
                    <a:pt x="6881" y="8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E25D5F7C-929D-4D19-AAA1-50D638EE79AC}"/>
                </a:ext>
              </a:extLst>
            </p:cNvPr>
            <p:cNvSpPr/>
            <p:nvPr/>
          </p:nvSpPr>
          <p:spPr>
            <a:xfrm>
              <a:off x="5167793" y="4048164"/>
              <a:ext cx="15738" cy="8912"/>
            </a:xfrm>
            <a:custGeom>
              <a:avLst/>
              <a:gdLst>
                <a:gd name="connsiteX0" fmla="*/ 6881 w 15738"/>
                <a:gd name="connsiteY0" fmla="*/ 8410 h 8912"/>
                <a:gd name="connsiteX1" fmla="*/ 2294 w 15738"/>
                <a:gd name="connsiteY1" fmla="*/ 7646 h 8912"/>
                <a:gd name="connsiteX2" fmla="*/ 0 w 15738"/>
                <a:gd name="connsiteY2" fmla="*/ 3058 h 8912"/>
                <a:gd name="connsiteX3" fmla="*/ 3059 w 15738"/>
                <a:gd name="connsiteY3" fmla="*/ 0 h 8912"/>
                <a:gd name="connsiteX4" fmla="*/ 7646 w 15738"/>
                <a:gd name="connsiteY4" fmla="*/ 765 h 8912"/>
                <a:gd name="connsiteX5" fmla="*/ 14527 w 15738"/>
                <a:gd name="connsiteY5" fmla="*/ 3058 h 8912"/>
                <a:gd name="connsiteX6" fmla="*/ 14527 w 15738"/>
                <a:gd name="connsiteY6" fmla="*/ 5352 h 8912"/>
                <a:gd name="connsiteX7" fmla="*/ 9175 w 15738"/>
                <a:gd name="connsiteY7" fmla="*/ 5352 h 8912"/>
                <a:gd name="connsiteX8" fmla="*/ 6881 w 15738"/>
                <a:gd name="connsiteY8" fmla="*/ 8410 h 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8" h="8912">
                  <a:moveTo>
                    <a:pt x="6881" y="8410"/>
                  </a:moveTo>
                  <a:cubicBezTo>
                    <a:pt x="5352" y="9175"/>
                    <a:pt x="3059" y="9175"/>
                    <a:pt x="2294" y="7646"/>
                  </a:cubicBezTo>
                  <a:cubicBezTo>
                    <a:pt x="1529" y="6117"/>
                    <a:pt x="0" y="4588"/>
                    <a:pt x="0" y="3058"/>
                  </a:cubicBezTo>
                  <a:cubicBezTo>
                    <a:pt x="0" y="1529"/>
                    <a:pt x="1529" y="0"/>
                    <a:pt x="3059" y="0"/>
                  </a:cubicBezTo>
                  <a:cubicBezTo>
                    <a:pt x="4588" y="0"/>
                    <a:pt x="5352" y="0"/>
                    <a:pt x="7646" y="765"/>
                  </a:cubicBezTo>
                  <a:cubicBezTo>
                    <a:pt x="9939" y="1529"/>
                    <a:pt x="13762" y="2294"/>
                    <a:pt x="14527" y="3058"/>
                  </a:cubicBezTo>
                  <a:cubicBezTo>
                    <a:pt x="15292" y="3823"/>
                    <a:pt x="16821" y="5352"/>
                    <a:pt x="14527" y="5352"/>
                  </a:cubicBezTo>
                  <a:cubicBezTo>
                    <a:pt x="12234" y="5352"/>
                    <a:pt x="9939" y="5352"/>
                    <a:pt x="9175" y="5352"/>
                  </a:cubicBezTo>
                  <a:cubicBezTo>
                    <a:pt x="8411" y="6881"/>
                    <a:pt x="6881" y="8410"/>
                    <a:pt x="6881" y="8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1" name="Vrije vorm: vorm 270">
              <a:extLst>
                <a:ext uri="{FF2B5EF4-FFF2-40B4-BE49-F238E27FC236}">
                  <a16:creationId xmlns:a16="http://schemas.microsoft.com/office/drawing/2014/main" id="{51A9FA01-8494-48F4-8AA5-760E015B79C9}"/>
                </a:ext>
              </a:extLst>
            </p:cNvPr>
            <p:cNvSpPr/>
            <p:nvPr/>
          </p:nvSpPr>
          <p:spPr>
            <a:xfrm>
              <a:off x="5222078" y="4040780"/>
              <a:ext cx="5351" cy="10632"/>
            </a:xfrm>
            <a:custGeom>
              <a:avLst/>
              <a:gdLst>
                <a:gd name="connsiteX0" fmla="*/ 2294 w 5351"/>
                <a:gd name="connsiteY0" fmla="*/ 10442 h 10632"/>
                <a:gd name="connsiteX1" fmla="*/ 0 w 5351"/>
                <a:gd name="connsiteY1" fmla="*/ 6619 h 10632"/>
                <a:gd name="connsiteX2" fmla="*/ 764 w 5351"/>
                <a:gd name="connsiteY2" fmla="*/ 502 h 10632"/>
                <a:gd name="connsiteX3" fmla="*/ 4587 w 5351"/>
                <a:gd name="connsiteY3" fmla="*/ 1267 h 10632"/>
                <a:gd name="connsiteX4" fmla="*/ 5352 w 5351"/>
                <a:gd name="connsiteY4" fmla="*/ 6619 h 10632"/>
                <a:gd name="connsiteX5" fmla="*/ 4587 w 5351"/>
                <a:gd name="connsiteY5" fmla="*/ 9677 h 10632"/>
                <a:gd name="connsiteX6" fmla="*/ 2294 w 5351"/>
                <a:gd name="connsiteY6" fmla="*/ 10442 h 1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" h="10632">
                  <a:moveTo>
                    <a:pt x="2294" y="10442"/>
                  </a:moveTo>
                  <a:cubicBezTo>
                    <a:pt x="1529" y="8913"/>
                    <a:pt x="764" y="8913"/>
                    <a:pt x="0" y="6619"/>
                  </a:cubicBezTo>
                  <a:cubicBezTo>
                    <a:pt x="0" y="5090"/>
                    <a:pt x="0" y="1267"/>
                    <a:pt x="764" y="502"/>
                  </a:cubicBezTo>
                  <a:cubicBezTo>
                    <a:pt x="1529" y="-262"/>
                    <a:pt x="3823" y="-262"/>
                    <a:pt x="4587" y="1267"/>
                  </a:cubicBezTo>
                  <a:cubicBezTo>
                    <a:pt x="5352" y="2796"/>
                    <a:pt x="5352" y="5090"/>
                    <a:pt x="5352" y="6619"/>
                  </a:cubicBezTo>
                  <a:cubicBezTo>
                    <a:pt x="5352" y="8148"/>
                    <a:pt x="4587" y="8913"/>
                    <a:pt x="4587" y="9677"/>
                  </a:cubicBezTo>
                  <a:cubicBezTo>
                    <a:pt x="4587" y="11206"/>
                    <a:pt x="2294" y="10442"/>
                    <a:pt x="2294" y="104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416A0DE7-20FD-448B-B7E5-73A1F92AD03D}"/>
                </a:ext>
              </a:extLst>
            </p:cNvPr>
            <p:cNvSpPr/>
            <p:nvPr/>
          </p:nvSpPr>
          <p:spPr>
            <a:xfrm>
              <a:off x="5222078" y="4040780"/>
              <a:ext cx="5351" cy="10632"/>
            </a:xfrm>
            <a:custGeom>
              <a:avLst/>
              <a:gdLst>
                <a:gd name="connsiteX0" fmla="*/ 2294 w 5351"/>
                <a:gd name="connsiteY0" fmla="*/ 10442 h 10632"/>
                <a:gd name="connsiteX1" fmla="*/ 0 w 5351"/>
                <a:gd name="connsiteY1" fmla="*/ 6619 h 10632"/>
                <a:gd name="connsiteX2" fmla="*/ 764 w 5351"/>
                <a:gd name="connsiteY2" fmla="*/ 502 h 10632"/>
                <a:gd name="connsiteX3" fmla="*/ 4587 w 5351"/>
                <a:gd name="connsiteY3" fmla="*/ 1267 h 10632"/>
                <a:gd name="connsiteX4" fmla="*/ 5352 w 5351"/>
                <a:gd name="connsiteY4" fmla="*/ 6619 h 10632"/>
                <a:gd name="connsiteX5" fmla="*/ 4587 w 5351"/>
                <a:gd name="connsiteY5" fmla="*/ 9677 h 10632"/>
                <a:gd name="connsiteX6" fmla="*/ 2294 w 5351"/>
                <a:gd name="connsiteY6" fmla="*/ 10442 h 1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" h="10632">
                  <a:moveTo>
                    <a:pt x="2294" y="10442"/>
                  </a:moveTo>
                  <a:cubicBezTo>
                    <a:pt x="1529" y="8913"/>
                    <a:pt x="764" y="8913"/>
                    <a:pt x="0" y="6619"/>
                  </a:cubicBezTo>
                  <a:cubicBezTo>
                    <a:pt x="0" y="5090"/>
                    <a:pt x="0" y="1267"/>
                    <a:pt x="764" y="502"/>
                  </a:cubicBezTo>
                  <a:cubicBezTo>
                    <a:pt x="1529" y="-262"/>
                    <a:pt x="3823" y="-262"/>
                    <a:pt x="4587" y="1267"/>
                  </a:cubicBezTo>
                  <a:cubicBezTo>
                    <a:pt x="5352" y="2796"/>
                    <a:pt x="5352" y="5090"/>
                    <a:pt x="5352" y="6619"/>
                  </a:cubicBezTo>
                  <a:cubicBezTo>
                    <a:pt x="5352" y="8148"/>
                    <a:pt x="4587" y="8913"/>
                    <a:pt x="4587" y="9677"/>
                  </a:cubicBezTo>
                  <a:cubicBezTo>
                    <a:pt x="4587" y="11206"/>
                    <a:pt x="2294" y="10442"/>
                    <a:pt x="2294" y="104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3" name="Vrije vorm: vorm 272">
              <a:extLst>
                <a:ext uri="{FF2B5EF4-FFF2-40B4-BE49-F238E27FC236}">
                  <a16:creationId xmlns:a16="http://schemas.microsoft.com/office/drawing/2014/main" id="{25DF36A0-C8D0-4E7F-9293-0FE1B9A56499}"/>
                </a:ext>
              </a:extLst>
            </p:cNvPr>
            <p:cNvSpPr/>
            <p:nvPr/>
          </p:nvSpPr>
          <p:spPr>
            <a:xfrm>
              <a:off x="5221668" y="4070336"/>
              <a:ext cx="14415" cy="11468"/>
            </a:xfrm>
            <a:custGeom>
              <a:avLst/>
              <a:gdLst>
                <a:gd name="connsiteX0" fmla="*/ 2704 w 14415"/>
                <a:gd name="connsiteY0" fmla="*/ 3058 h 11468"/>
                <a:gd name="connsiteX1" fmla="*/ 8056 w 14415"/>
                <a:gd name="connsiteY1" fmla="*/ 0 h 11468"/>
                <a:gd name="connsiteX2" fmla="*/ 14172 w 14415"/>
                <a:gd name="connsiteY2" fmla="*/ 6117 h 11468"/>
                <a:gd name="connsiteX3" fmla="*/ 10349 w 14415"/>
                <a:gd name="connsiteY3" fmla="*/ 11469 h 11468"/>
                <a:gd name="connsiteX4" fmla="*/ 5762 w 14415"/>
                <a:gd name="connsiteY4" fmla="*/ 10704 h 11468"/>
                <a:gd name="connsiteX5" fmla="*/ 3468 w 14415"/>
                <a:gd name="connsiteY5" fmla="*/ 9175 h 11468"/>
                <a:gd name="connsiteX6" fmla="*/ 2704 w 14415"/>
                <a:gd name="connsiteY6" fmla="*/ 3058 h 1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5" h="11468">
                  <a:moveTo>
                    <a:pt x="2704" y="3058"/>
                  </a:moveTo>
                  <a:cubicBezTo>
                    <a:pt x="2704" y="765"/>
                    <a:pt x="6527" y="0"/>
                    <a:pt x="8056" y="0"/>
                  </a:cubicBezTo>
                  <a:cubicBezTo>
                    <a:pt x="9585" y="0"/>
                    <a:pt x="15702" y="2294"/>
                    <a:pt x="14172" y="6117"/>
                  </a:cubicBezTo>
                  <a:cubicBezTo>
                    <a:pt x="12643" y="9175"/>
                    <a:pt x="11879" y="11469"/>
                    <a:pt x="10349" y="11469"/>
                  </a:cubicBezTo>
                  <a:cubicBezTo>
                    <a:pt x="8820" y="11469"/>
                    <a:pt x="7291" y="11469"/>
                    <a:pt x="5762" y="10704"/>
                  </a:cubicBezTo>
                  <a:cubicBezTo>
                    <a:pt x="4997" y="9940"/>
                    <a:pt x="4997" y="9175"/>
                    <a:pt x="3468" y="9175"/>
                  </a:cubicBezTo>
                  <a:cubicBezTo>
                    <a:pt x="-3413" y="8410"/>
                    <a:pt x="1939" y="6117"/>
                    <a:pt x="2704" y="30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4" name="Vrije vorm: vorm 273">
              <a:extLst>
                <a:ext uri="{FF2B5EF4-FFF2-40B4-BE49-F238E27FC236}">
                  <a16:creationId xmlns:a16="http://schemas.microsoft.com/office/drawing/2014/main" id="{686BF478-077B-41AF-84D5-638E4FEE5DC4}"/>
                </a:ext>
              </a:extLst>
            </p:cNvPr>
            <p:cNvSpPr/>
            <p:nvPr/>
          </p:nvSpPr>
          <p:spPr>
            <a:xfrm>
              <a:off x="5221668" y="4070336"/>
              <a:ext cx="14415" cy="11468"/>
            </a:xfrm>
            <a:custGeom>
              <a:avLst/>
              <a:gdLst>
                <a:gd name="connsiteX0" fmla="*/ 2704 w 14415"/>
                <a:gd name="connsiteY0" fmla="*/ 3058 h 11468"/>
                <a:gd name="connsiteX1" fmla="*/ 8056 w 14415"/>
                <a:gd name="connsiteY1" fmla="*/ 0 h 11468"/>
                <a:gd name="connsiteX2" fmla="*/ 14172 w 14415"/>
                <a:gd name="connsiteY2" fmla="*/ 6117 h 11468"/>
                <a:gd name="connsiteX3" fmla="*/ 10349 w 14415"/>
                <a:gd name="connsiteY3" fmla="*/ 11469 h 11468"/>
                <a:gd name="connsiteX4" fmla="*/ 5762 w 14415"/>
                <a:gd name="connsiteY4" fmla="*/ 10704 h 11468"/>
                <a:gd name="connsiteX5" fmla="*/ 3468 w 14415"/>
                <a:gd name="connsiteY5" fmla="*/ 9175 h 11468"/>
                <a:gd name="connsiteX6" fmla="*/ 2704 w 14415"/>
                <a:gd name="connsiteY6" fmla="*/ 3058 h 1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5" h="11468">
                  <a:moveTo>
                    <a:pt x="2704" y="3058"/>
                  </a:moveTo>
                  <a:cubicBezTo>
                    <a:pt x="2704" y="765"/>
                    <a:pt x="6527" y="0"/>
                    <a:pt x="8056" y="0"/>
                  </a:cubicBezTo>
                  <a:cubicBezTo>
                    <a:pt x="9585" y="0"/>
                    <a:pt x="15702" y="2294"/>
                    <a:pt x="14172" y="6117"/>
                  </a:cubicBezTo>
                  <a:cubicBezTo>
                    <a:pt x="12643" y="9175"/>
                    <a:pt x="11879" y="11469"/>
                    <a:pt x="10349" y="11469"/>
                  </a:cubicBezTo>
                  <a:cubicBezTo>
                    <a:pt x="8820" y="11469"/>
                    <a:pt x="7291" y="11469"/>
                    <a:pt x="5762" y="10704"/>
                  </a:cubicBezTo>
                  <a:cubicBezTo>
                    <a:pt x="4997" y="9940"/>
                    <a:pt x="4997" y="9175"/>
                    <a:pt x="3468" y="9175"/>
                  </a:cubicBezTo>
                  <a:cubicBezTo>
                    <a:pt x="-3413" y="8410"/>
                    <a:pt x="1939" y="6117"/>
                    <a:pt x="2704" y="30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5" name="Vrije vorm: vorm 274">
              <a:extLst>
                <a:ext uri="{FF2B5EF4-FFF2-40B4-BE49-F238E27FC236}">
                  <a16:creationId xmlns:a16="http://schemas.microsoft.com/office/drawing/2014/main" id="{A83D5272-973D-4CFE-9BE4-09D777CA1A8B}"/>
                </a:ext>
              </a:extLst>
            </p:cNvPr>
            <p:cNvSpPr/>
            <p:nvPr/>
          </p:nvSpPr>
          <p:spPr>
            <a:xfrm>
              <a:off x="5149443" y="4133181"/>
              <a:ext cx="6116" cy="7847"/>
            </a:xfrm>
            <a:custGeom>
              <a:avLst/>
              <a:gdLst>
                <a:gd name="connsiteX0" fmla="*/ 5352 w 6116"/>
                <a:gd name="connsiteY0" fmla="*/ 616 h 7847"/>
                <a:gd name="connsiteX1" fmla="*/ 0 w 6116"/>
                <a:gd name="connsiteY1" fmla="*/ 2909 h 7847"/>
                <a:gd name="connsiteX2" fmla="*/ 3058 w 6116"/>
                <a:gd name="connsiteY2" fmla="*/ 7497 h 7847"/>
                <a:gd name="connsiteX3" fmla="*/ 6117 w 6116"/>
                <a:gd name="connsiteY3" fmla="*/ 3674 h 7847"/>
                <a:gd name="connsiteX4" fmla="*/ 5352 w 6116"/>
                <a:gd name="connsiteY4" fmla="*/ 616 h 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6" h="7847">
                  <a:moveTo>
                    <a:pt x="5352" y="616"/>
                  </a:moveTo>
                  <a:cubicBezTo>
                    <a:pt x="3823" y="-914"/>
                    <a:pt x="0" y="616"/>
                    <a:pt x="0" y="2909"/>
                  </a:cubicBezTo>
                  <a:cubicBezTo>
                    <a:pt x="0" y="5203"/>
                    <a:pt x="1529" y="9026"/>
                    <a:pt x="3058" y="7497"/>
                  </a:cubicBezTo>
                  <a:cubicBezTo>
                    <a:pt x="5352" y="5968"/>
                    <a:pt x="6117" y="5203"/>
                    <a:pt x="6117" y="3674"/>
                  </a:cubicBezTo>
                  <a:cubicBezTo>
                    <a:pt x="6117" y="1380"/>
                    <a:pt x="5352" y="616"/>
                    <a:pt x="5352" y="61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6" name="Vrije vorm: vorm 275">
              <a:extLst>
                <a:ext uri="{FF2B5EF4-FFF2-40B4-BE49-F238E27FC236}">
                  <a16:creationId xmlns:a16="http://schemas.microsoft.com/office/drawing/2014/main" id="{3EEA185D-1D41-4604-986C-FBD9717DB248}"/>
                </a:ext>
              </a:extLst>
            </p:cNvPr>
            <p:cNvSpPr/>
            <p:nvPr/>
          </p:nvSpPr>
          <p:spPr>
            <a:xfrm>
              <a:off x="5149443" y="4133181"/>
              <a:ext cx="6116" cy="7847"/>
            </a:xfrm>
            <a:custGeom>
              <a:avLst/>
              <a:gdLst>
                <a:gd name="connsiteX0" fmla="*/ 5352 w 6116"/>
                <a:gd name="connsiteY0" fmla="*/ 616 h 7847"/>
                <a:gd name="connsiteX1" fmla="*/ 0 w 6116"/>
                <a:gd name="connsiteY1" fmla="*/ 2909 h 7847"/>
                <a:gd name="connsiteX2" fmla="*/ 3058 w 6116"/>
                <a:gd name="connsiteY2" fmla="*/ 7497 h 7847"/>
                <a:gd name="connsiteX3" fmla="*/ 6117 w 6116"/>
                <a:gd name="connsiteY3" fmla="*/ 3674 h 7847"/>
                <a:gd name="connsiteX4" fmla="*/ 5352 w 6116"/>
                <a:gd name="connsiteY4" fmla="*/ 616 h 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6" h="7847">
                  <a:moveTo>
                    <a:pt x="5352" y="616"/>
                  </a:moveTo>
                  <a:cubicBezTo>
                    <a:pt x="3823" y="-914"/>
                    <a:pt x="0" y="616"/>
                    <a:pt x="0" y="2909"/>
                  </a:cubicBezTo>
                  <a:cubicBezTo>
                    <a:pt x="0" y="5203"/>
                    <a:pt x="1529" y="9026"/>
                    <a:pt x="3058" y="7497"/>
                  </a:cubicBezTo>
                  <a:cubicBezTo>
                    <a:pt x="5352" y="5968"/>
                    <a:pt x="6117" y="5203"/>
                    <a:pt x="6117" y="3674"/>
                  </a:cubicBezTo>
                  <a:cubicBezTo>
                    <a:pt x="6117" y="1380"/>
                    <a:pt x="5352" y="616"/>
                    <a:pt x="5352" y="61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7" name="Vrije vorm: vorm 276">
              <a:extLst>
                <a:ext uri="{FF2B5EF4-FFF2-40B4-BE49-F238E27FC236}">
                  <a16:creationId xmlns:a16="http://schemas.microsoft.com/office/drawing/2014/main" id="{4DFA44D4-EDA3-454E-9FFE-C35740942D24}"/>
                </a:ext>
              </a:extLst>
            </p:cNvPr>
            <p:cNvSpPr/>
            <p:nvPr/>
          </p:nvSpPr>
          <p:spPr>
            <a:xfrm>
              <a:off x="5160610" y="4126724"/>
              <a:ext cx="11208" cy="12424"/>
            </a:xfrm>
            <a:custGeom>
              <a:avLst/>
              <a:gdLst>
                <a:gd name="connsiteX0" fmla="*/ 1066 w 11208"/>
                <a:gd name="connsiteY0" fmla="*/ 7837 h 12424"/>
                <a:gd name="connsiteX1" fmla="*/ 1830 w 11208"/>
                <a:gd name="connsiteY1" fmla="*/ 1720 h 12424"/>
                <a:gd name="connsiteX2" fmla="*/ 8712 w 11208"/>
                <a:gd name="connsiteY2" fmla="*/ 1720 h 12424"/>
                <a:gd name="connsiteX3" fmla="*/ 11005 w 11208"/>
                <a:gd name="connsiteY3" fmla="*/ 7837 h 12424"/>
                <a:gd name="connsiteX4" fmla="*/ 7182 w 11208"/>
                <a:gd name="connsiteY4" fmla="*/ 12424 h 12424"/>
                <a:gd name="connsiteX5" fmla="*/ 2595 w 11208"/>
                <a:gd name="connsiteY5" fmla="*/ 10895 h 12424"/>
                <a:gd name="connsiteX6" fmla="*/ 1066 w 11208"/>
                <a:gd name="connsiteY6" fmla="*/ 7837 h 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8" h="12424">
                  <a:moveTo>
                    <a:pt x="1066" y="7837"/>
                  </a:moveTo>
                  <a:cubicBezTo>
                    <a:pt x="-463" y="4779"/>
                    <a:pt x="-463" y="3249"/>
                    <a:pt x="1830" y="1720"/>
                  </a:cubicBezTo>
                  <a:cubicBezTo>
                    <a:pt x="4889" y="-573"/>
                    <a:pt x="7182" y="-573"/>
                    <a:pt x="8712" y="1720"/>
                  </a:cubicBezTo>
                  <a:cubicBezTo>
                    <a:pt x="10241" y="4014"/>
                    <a:pt x="11770" y="5543"/>
                    <a:pt x="11005" y="7837"/>
                  </a:cubicBezTo>
                  <a:cubicBezTo>
                    <a:pt x="10241" y="10131"/>
                    <a:pt x="9476" y="12424"/>
                    <a:pt x="7182" y="12424"/>
                  </a:cubicBezTo>
                  <a:cubicBezTo>
                    <a:pt x="5653" y="12424"/>
                    <a:pt x="4124" y="12424"/>
                    <a:pt x="2595" y="10895"/>
                  </a:cubicBezTo>
                  <a:cubicBezTo>
                    <a:pt x="2595" y="9366"/>
                    <a:pt x="1066" y="7837"/>
                    <a:pt x="1066" y="7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8" name="Vrije vorm: vorm 277">
              <a:extLst>
                <a:ext uri="{FF2B5EF4-FFF2-40B4-BE49-F238E27FC236}">
                  <a16:creationId xmlns:a16="http://schemas.microsoft.com/office/drawing/2014/main" id="{00BF29C5-B5BB-48EC-B969-2F12188C4C0A}"/>
                </a:ext>
              </a:extLst>
            </p:cNvPr>
            <p:cNvSpPr/>
            <p:nvPr/>
          </p:nvSpPr>
          <p:spPr>
            <a:xfrm>
              <a:off x="5160610" y="4126724"/>
              <a:ext cx="11208" cy="12424"/>
            </a:xfrm>
            <a:custGeom>
              <a:avLst/>
              <a:gdLst>
                <a:gd name="connsiteX0" fmla="*/ 1066 w 11208"/>
                <a:gd name="connsiteY0" fmla="*/ 7837 h 12424"/>
                <a:gd name="connsiteX1" fmla="*/ 1830 w 11208"/>
                <a:gd name="connsiteY1" fmla="*/ 1720 h 12424"/>
                <a:gd name="connsiteX2" fmla="*/ 8712 w 11208"/>
                <a:gd name="connsiteY2" fmla="*/ 1720 h 12424"/>
                <a:gd name="connsiteX3" fmla="*/ 11005 w 11208"/>
                <a:gd name="connsiteY3" fmla="*/ 7837 h 12424"/>
                <a:gd name="connsiteX4" fmla="*/ 7182 w 11208"/>
                <a:gd name="connsiteY4" fmla="*/ 12424 h 12424"/>
                <a:gd name="connsiteX5" fmla="*/ 2595 w 11208"/>
                <a:gd name="connsiteY5" fmla="*/ 10895 h 12424"/>
                <a:gd name="connsiteX6" fmla="*/ 1066 w 11208"/>
                <a:gd name="connsiteY6" fmla="*/ 7837 h 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8" h="12424">
                  <a:moveTo>
                    <a:pt x="1066" y="7837"/>
                  </a:moveTo>
                  <a:cubicBezTo>
                    <a:pt x="-463" y="4779"/>
                    <a:pt x="-463" y="3249"/>
                    <a:pt x="1830" y="1720"/>
                  </a:cubicBezTo>
                  <a:cubicBezTo>
                    <a:pt x="4889" y="-573"/>
                    <a:pt x="7182" y="-573"/>
                    <a:pt x="8712" y="1720"/>
                  </a:cubicBezTo>
                  <a:cubicBezTo>
                    <a:pt x="10241" y="4014"/>
                    <a:pt x="11770" y="5543"/>
                    <a:pt x="11005" y="7837"/>
                  </a:cubicBezTo>
                  <a:cubicBezTo>
                    <a:pt x="10241" y="10131"/>
                    <a:pt x="9476" y="12424"/>
                    <a:pt x="7182" y="12424"/>
                  </a:cubicBezTo>
                  <a:cubicBezTo>
                    <a:pt x="5653" y="12424"/>
                    <a:pt x="4124" y="12424"/>
                    <a:pt x="2595" y="10895"/>
                  </a:cubicBezTo>
                  <a:cubicBezTo>
                    <a:pt x="2595" y="9366"/>
                    <a:pt x="1066" y="7837"/>
                    <a:pt x="1066" y="7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9" name="Vrije vorm: vorm 278">
              <a:extLst>
                <a:ext uri="{FF2B5EF4-FFF2-40B4-BE49-F238E27FC236}">
                  <a16:creationId xmlns:a16="http://schemas.microsoft.com/office/drawing/2014/main" id="{E1A2D828-063C-4486-9E08-6A818075DA8F}"/>
                </a:ext>
              </a:extLst>
            </p:cNvPr>
            <p:cNvSpPr/>
            <p:nvPr/>
          </p:nvSpPr>
          <p:spPr>
            <a:xfrm>
              <a:off x="5188114" y="4112806"/>
              <a:ext cx="14648" cy="21277"/>
            </a:xfrm>
            <a:custGeom>
              <a:avLst/>
              <a:gdLst>
                <a:gd name="connsiteX0" fmla="*/ 323 w 14648"/>
                <a:gd name="connsiteY0" fmla="*/ 5699 h 21277"/>
                <a:gd name="connsiteX1" fmla="*/ 5675 w 14648"/>
                <a:gd name="connsiteY1" fmla="*/ 1111 h 21277"/>
                <a:gd name="connsiteX2" fmla="*/ 12556 w 14648"/>
                <a:gd name="connsiteY2" fmla="*/ 7993 h 21277"/>
                <a:gd name="connsiteX3" fmla="*/ 12556 w 14648"/>
                <a:gd name="connsiteY3" fmla="*/ 18697 h 21277"/>
                <a:gd name="connsiteX4" fmla="*/ 7205 w 14648"/>
                <a:gd name="connsiteY4" fmla="*/ 20990 h 21277"/>
                <a:gd name="connsiteX5" fmla="*/ 323 w 14648"/>
                <a:gd name="connsiteY5" fmla="*/ 5699 h 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8" h="21277">
                  <a:moveTo>
                    <a:pt x="323" y="5699"/>
                  </a:moveTo>
                  <a:cubicBezTo>
                    <a:pt x="1088" y="1876"/>
                    <a:pt x="1088" y="-1947"/>
                    <a:pt x="5675" y="1111"/>
                  </a:cubicBezTo>
                  <a:cubicBezTo>
                    <a:pt x="9498" y="4170"/>
                    <a:pt x="11027" y="4934"/>
                    <a:pt x="12556" y="7993"/>
                  </a:cubicBezTo>
                  <a:cubicBezTo>
                    <a:pt x="14086" y="11815"/>
                    <a:pt x="16379" y="15638"/>
                    <a:pt x="12556" y="18697"/>
                  </a:cubicBezTo>
                  <a:cubicBezTo>
                    <a:pt x="9498" y="20990"/>
                    <a:pt x="10263" y="21755"/>
                    <a:pt x="7205" y="20990"/>
                  </a:cubicBezTo>
                  <a:cubicBezTo>
                    <a:pt x="-441" y="19461"/>
                    <a:pt x="-441" y="11815"/>
                    <a:pt x="323" y="569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0" name="Vrije vorm: vorm 279">
              <a:extLst>
                <a:ext uri="{FF2B5EF4-FFF2-40B4-BE49-F238E27FC236}">
                  <a16:creationId xmlns:a16="http://schemas.microsoft.com/office/drawing/2014/main" id="{52850569-1FBE-4B17-887F-53FF91081115}"/>
                </a:ext>
              </a:extLst>
            </p:cNvPr>
            <p:cNvSpPr/>
            <p:nvPr/>
          </p:nvSpPr>
          <p:spPr>
            <a:xfrm>
              <a:off x="5188114" y="4112806"/>
              <a:ext cx="14648" cy="21277"/>
            </a:xfrm>
            <a:custGeom>
              <a:avLst/>
              <a:gdLst>
                <a:gd name="connsiteX0" fmla="*/ 323 w 14648"/>
                <a:gd name="connsiteY0" fmla="*/ 5699 h 21277"/>
                <a:gd name="connsiteX1" fmla="*/ 5675 w 14648"/>
                <a:gd name="connsiteY1" fmla="*/ 1111 h 21277"/>
                <a:gd name="connsiteX2" fmla="*/ 12556 w 14648"/>
                <a:gd name="connsiteY2" fmla="*/ 7993 h 21277"/>
                <a:gd name="connsiteX3" fmla="*/ 12556 w 14648"/>
                <a:gd name="connsiteY3" fmla="*/ 18697 h 21277"/>
                <a:gd name="connsiteX4" fmla="*/ 7205 w 14648"/>
                <a:gd name="connsiteY4" fmla="*/ 20990 h 21277"/>
                <a:gd name="connsiteX5" fmla="*/ 323 w 14648"/>
                <a:gd name="connsiteY5" fmla="*/ 5699 h 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8" h="21277">
                  <a:moveTo>
                    <a:pt x="323" y="5699"/>
                  </a:moveTo>
                  <a:cubicBezTo>
                    <a:pt x="1088" y="1876"/>
                    <a:pt x="1088" y="-1947"/>
                    <a:pt x="5675" y="1111"/>
                  </a:cubicBezTo>
                  <a:cubicBezTo>
                    <a:pt x="9498" y="4170"/>
                    <a:pt x="11027" y="4934"/>
                    <a:pt x="12556" y="7993"/>
                  </a:cubicBezTo>
                  <a:cubicBezTo>
                    <a:pt x="14086" y="11815"/>
                    <a:pt x="16379" y="15638"/>
                    <a:pt x="12556" y="18697"/>
                  </a:cubicBezTo>
                  <a:cubicBezTo>
                    <a:pt x="9498" y="20990"/>
                    <a:pt x="10263" y="21755"/>
                    <a:pt x="7205" y="20990"/>
                  </a:cubicBezTo>
                  <a:cubicBezTo>
                    <a:pt x="-441" y="19461"/>
                    <a:pt x="-441" y="11815"/>
                    <a:pt x="323" y="569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1" name="Vrije vorm: vorm 280">
              <a:extLst>
                <a:ext uri="{FF2B5EF4-FFF2-40B4-BE49-F238E27FC236}">
                  <a16:creationId xmlns:a16="http://schemas.microsoft.com/office/drawing/2014/main" id="{E1838A5D-C720-4EC8-BB49-DBD245BC4184}"/>
                </a:ext>
              </a:extLst>
            </p:cNvPr>
            <p:cNvSpPr/>
            <p:nvPr/>
          </p:nvSpPr>
          <p:spPr>
            <a:xfrm>
              <a:off x="5209189" y="4114109"/>
              <a:ext cx="8748" cy="11017"/>
            </a:xfrm>
            <a:custGeom>
              <a:avLst/>
              <a:gdLst>
                <a:gd name="connsiteX0" fmla="*/ 2949 w 8748"/>
                <a:gd name="connsiteY0" fmla="*/ 1338 h 11017"/>
                <a:gd name="connsiteX1" fmla="*/ 7537 w 8748"/>
                <a:gd name="connsiteY1" fmla="*/ 2103 h 11017"/>
                <a:gd name="connsiteX2" fmla="*/ 7537 w 8748"/>
                <a:gd name="connsiteY2" fmla="*/ 8219 h 11017"/>
                <a:gd name="connsiteX3" fmla="*/ 2185 w 8748"/>
                <a:gd name="connsiteY3" fmla="*/ 10513 h 11017"/>
                <a:gd name="connsiteX4" fmla="*/ 2949 w 8748"/>
                <a:gd name="connsiteY4" fmla="*/ 1338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8" h="11017">
                  <a:moveTo>
                    <a:pt x="2949" y="1338"/>
                  </a:moveTo>
                  <a:cubicBezTo>
                    <a:pt x="3714" y="-191"/>
                    <a:pt x="6772" y="-956"/>
                    <a:pt x="7537" y="2103"/>
                  </a:cubicBezTo>
                  <a:cubicBezTo>
                    <a:pt x="8301" y="5161"/>
                    <a:pt x="9831" y="6690"/>
                    <a:pt x="7537" y="8219"/>
                  </a:cubicBezTo>
                  <a:cubicBezTo>
                    <a:pt x="5243" y="9748"/>
                    <a:pt x="4479" y="12042"/>
                    <a:pt x="2185" y="10513"/>
                  </a:cubicBezTo>
                  <a:cubicBezTo>
                    <a:pt x="-2402" y="8219"/>
                    <a:pt x="1420" y="3632"/>
                    <a:pt x="2949" y="133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2" name="Vrije vorm: vorm 281">
              <a:extLst>
                <a:ext uri="{FF2B5EF4-FFF2-40B4-BE49-F238E27FC236}">
                  <a16:creationId xmlns:a16="http://schemas.microsoft.com/office/drawing/2014/main" id="{8E7B741C-3A77-44E7-8250-2E80A2B3FCA1}"/>
                </a:ext>
              </a:extLst>
            </p:cNvPr>
            <p:cNvSpPr/>
            <p:nvPr/>
          </p:nvSpPr>
          <p:spPr>
            <a:xfrm>
              <a:off x="5209189" y="4114109"/>
              <a:ext cx="8748" cy="11017"/>
            </a:xfrm>
            <a:custGeom>
              <a:avLst/>
              <a:gdLst>
                <a:gd name="connsiteX0" fmla="*/ 2949 w 8748"/>
                <a:gd name="connsiteY0" fmla="*/ 1338 h 11017"/>
                <a:gd name="connsiteX1" fmla="*/ 7537 w 8748"/>
                <a:gd name="connsiteY1" fmla="*/ 2103 h 11017"/>
                <a:gd name="connsiteX2" fmla="*/ 7537 w 8748"/>
                <a:gd name="connsiteY2" fmla="*/ 8219 h 11017"/>
                <a:gd name="connsiteX3" fmla="*/ 2185 w 8748"/>
                <a:gd name="connsiteY3" fmla="*/ 10513 h 11017"/>
                <a:gd name="connsiteX4" fmla="*/ 2949 w 8748"/>
                <a:gd name="connsiteY4" fmla="*/ 1338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8" h="11017">
                  <a:moveTo>
                    <a:pt x="2949" y="1338"/>
                  </a:moveTo>
                  <a:cubicBezTo>
                    <a:pt x="3714" y="-191"/>
                    <a:pt x="6772" y="-956"/>
                    <a:pt x="7537" y="2103"/>
                  </a:cubicBezTo>
                  <a:cubicBezTo>
                    <a:pt x="8301" y="5161"/>
                    <a:pt x="9831" y="6690"/>
                    <a:pt x="7537" y="8219"/>
                  </a:cubicBezTo>
                  <a:cubicBezTo>
                    <a:pt x="5243" y="9748"/>
                    <a:pt x="4479" y="12042"/>
                    <a:pt x="2185" y="10513"/>
                  </a:cubicBezTo>
                  <a:cubicBezTo>
                    <a:pt x="-2402" y="8219"/>
                    <a:pt x="1420" y="3632"/>
                    <a:pt x="2949" y="133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3" name="Vrije vorm: vorm 282">
              <a:extLst>
                <a:ext uri="{FF2B5EF4-FFF2-40B4-BE49-F238E27FC236}">
                  <a16:creationId xmlns:a16="http://schemas.microsoft.com/office/drawing/2014/main" id="{BA571124-3A40-4706-87F7-DE0F067BC2CE}"/>
                </a:ext>
              </a:extLst>
            </p:cNvPr>
            <p:cNvSpPr/>
            <p:nvPr/>
          </p:nvSpPr>
          <p:spPr>
            <a:xfrm>
              <a:off x="7151116" y="3356982"/>
              <a:ext cx="159797" cy="133037"/>
            </a:xfrm>
            <a:custGeom>
              <a:avLst/>
              <a:gdLst>
                <a:gd name="connsiteX0" fmla="*/ 17585 w 159797"/>
                <a:gd name="connsiteY0" fmla="*/ 86398 h 133037"/>
                <a:gd name="connsiteX1" fmla="*/ 0 w 159797"/>
                <a:gd name="connsiteY1" fmla="*/ 112393 h 133037"/>
                <a:gd name="connsiteX2" fmla="*/ 1529 w 159797"/>
                <a:gd name="connsiteY2" fmla="*/ 113158 h 133037"/>
                <a:gd name="connsiteX3" fmla="*/ 3058 w 159797"/>
                <a:gd name="connsiteY3" fmla="*/ 121568 h 133037"/>
                <a:gd name="connsiteX4" fmla="*/ 24467 w 159797"/>
                <a:gd name="connsiteY4" fmla="*/ 133037 h 133037"/>
                <a:gd name="connsiteX5" fmla="*/ 46639 w 159797"/>
                <a:gd name="connsiteY5" fmla="*/ 120804 h 133037"/>
                <a:gd name="connsiteX6" fmla="*/ 126156 w 159797"/>
                <a:gd name="connsiteY6" fmla="*/ 78752 h 133037"/>
                <a:gd name="connsiteX7" fmla="*/ 131508 w 159797"/>
                <a:gd name="connsiteY7" fmla="*/ 64225 h 133037"/>
                <a:gd name="connsiteX8" fmla="*/ 133037 w 159797"/>
                <a:gd name="connsiteY8" fmla="*/ 45110 h 133037"/>
                <a:gd name="connsiteX9" fmla="*/ 131508 w 159797"/>
                <a:gd name="connsiteY9" fmla="*/ 25231 h 133037"/>
                <a:gd name="connsiteX10" fmla="*/ 146035 w 159797"/>
                <a:gd name="connsiteY10" fmla="*/ 13762 h 133037"/>
                <a:gd name="connsiteX11" fmla="*/ 159797 w 159797"/>
                <a:gd name="connsiteY11" fmla="*/ 3058 h 133037"/>
                <a:gd name="connsiteX12" fmla="*/ 150623 w 159797"/>
                <a:gd name="connsiteY12" fmla="*/ 0 h 133037"/>
                <a:gd name="connsiteX13" fmla="*/ 124627 w 159797"/>
                <a:gd name="connsiteY13" fmla="*/ 3823 h 133037"/>
                <a:gd name="connsiteX14" fmla="*/ 93279 w 159797"/>
                <a:gd name="connsiteY14" fmla="*/ 13762 h 133037"/>
                <a:gd name="connsiteX15" fmla="*/ 66519 w 159797"/>
                <a:gd name="connsiteY15" fmla="*/ 12998 h 133037"/>
                <a:gd name="connsiteX16" fmla="*/ 51991 w 159797"/>
                <a:gd name="connsiteY16" fmla="*/ 16056 h 133037"/>
                <a:gd name="connsiteX17" fmla="*/ 30583 w 159797"/>
                <a:gd name="connsiteY17" fmla="*/ 16056 h 133037"/>
                <a:gd name="connsiteX18" fmla="*/ 21408 w 159797"/>
                <a:gd name="connsiteY18" fmla="*/ 22173 h 133037"/>
                <a:gd name="connsiteX19" fmla="*/ 7646 w 159797"/>
                <a:gd name="connsiteY19" fmla="*/ 38994 h 133037"/>
                <a:gd name="connsiteX20" fmla="*/ 7646 w 159797"/>
                <a:gd name="connsiteY20" fmla="*/ 51227 h 133037"/>
                <a:gd name="connsiteX21" fmla="*/ 6117 w 159797"/>
                <a:gd name="connsiteY21" fmla="*/ 69577 h 133037"/>
                <a:gd name="connsiteX22" fmla="*/ 17585 w 159797"/>
                <a:gd name="connsiteY22" fmla="*/ 86398 h 1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797" h="133037">
                  <a:moveTo>
                    <a:pt x="17585" y="86398"/>
                  </a:moveTo>
                  <a:cubicBezTo>
                    <a:pt x="13762" y="89456"/>
                    <a:pt x="5352" y="101689"/>
                    <a:pt x="0" y="112393"/>
                  </a:cubicBezTo>
                  <a:lnTo>
                    <a:pt x="1529" y="113158"/>
                  </a:lnTo>
                  <a:lnTo>
                    <a:pt x="3058" y="121568"/>
                  </a:lnTo>
                  <a:lnTo>
                    <a:pt x="24467" y="133037"/>
                  </a:lnTo>
                  <a:cubicBezTo>
                    <a:pt x="24467" y="133037"/>
                    <a:pt x="39758" y="121568"/>
                    <a:pt x="46639" y="120804"/>
                  </a:cubicBezTo>
                  <a:cubicBezTo>
                    <a:pt x="52756" y="120039"/>
                    <a:pt x="126156" y="78752"/>
                    <a:pt x="126156" y="78752"/>
                  </a:cubicBezTo>
                  <a:cubicBezTo>
                    <a:pt x="126156" y="78752"/>
                    <a:pt x="132272" y="68048"/>
                    <a:pt x="131508" y="64225"/>
                  </a:cubicBezTo>
                  <a:cubicBezTo>
                    <a:pt x="130743" y="60402"/>
                    <a:pt x="129979" y="49698"/>
                    <a:pt x="133037" y="45110"/>
                  </a:cubicBezTo>
                  <a:cubicBezTo>
                    <a:pt x="136860" y="40523"/>
                    <a:pt x="128450" y="32877"/>
                    <a:pt x="131508" y="25231"/>
                  </a:cubicBezTo>
                  <a:cubicBezTo>
                    <a:pt x="134566" y="17585"/>
                    <a:pt x="146035" y="13762"/>
                    <a:pt x="146035" y="13762"/>
                  </a:cubicBezTo>
                  <a:lnTo>
                    <a:pt x="159797" y="3058"/>
                  </a:lnTo>
                  <a:lnTo>
                    <a:pt x="150623" y="0"/>
                  </a:lnTo>
                  <a:cubicBezTo>
                    <a:pt x="150623" y="0"/>
                    <a:pt x="138389" y="4587"/>
                    <a:pt x="124627" y="3823"/>
                  </a:cubicBezTo>
                  <a:cubicBezTo>
                    <a:pt x="110864" y="3058"/>
                    <a:pt x="107806" y="13762"/>
                    <a:pt x="93279" y="13762"/>
                  </a:cubicBezTo>
                  <a:cubicBezTo>
                    <a:pt x="78752" y="13762"/>
                    <a:pt x="70342" y="17585"/>
                    <a:pt x="66519" y="12998"/>
                  </a:cubicBezTo>
                  <a:cubicBezTo>
                    <a:pt x="62696" y="8410"/>
                    <a:pt x="61931" y="10704"/>
                    <a:pt x="51991" y="16056"/>
                  </a:cubicBezTo>
                  <a:cubicBezTo>
                    <a:pt x="42052" y="20644"/>
                    <a:pt x="35171" y="19879"/>
                    <a:pt x="30583" y="16056"/>
                  </a:cubicBezTo>
                  <a:cubicBezTo>
                    <a:pt x="25995" y="12233"/>
                    <a:pt x="22173" y="16821"/>
                    <a:pt x="21408" y="22173"/>
                  </a:cubicBezTo>
                  <a:cubicBezTo>
                    <a:pt x="20644" y="26760"/>
                    <a:pt x="22173" y="36700"/>
                    <a:pt x="7646" y="38994"/>
                  </a:cubicBezTo>
                  <a:cubicBezTo>
                    <a:pt x="6881" y="43581"/>
                    <a:pt x="5352" y="48169"/>
                    <a:pt x="7646" y="51227"/>
                  </a:cubicBezTo>
                  <a:cubicBezTo>
                    <a:pt x="11469" y="55814"/>
                    <a:pt x="6881" y="61931"/>
                    <a:pt x="6117" y="69577"/>
                  </a:cubicBezTo>
                  <a:cubicBezTo>
                    <a:pt x="24467" y="66519"/>
                    <a:pt x="22173" y="82575"/>
                    <a:pt x="17585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AAE7BECE-1462-4D90-A1B2-269FC75932BE}"/>
                </a:ext>
              </a:extLst>
            </p:cNvPr>
            <p:cNvSpPr/>
            <p:nvPr/>
          </p:nvSpPr>
          <p:spPr>
            <a:xfrm>
              <a:off x="9244377" y="3326399"/>
              <a:ext cx="82016" cy="113595"/>
            </a:xfrm>
            <a:custGeom>
              <a:avLst/>
              <a:gdLst>
                <a:gd name="connsiteX0" fmla="*/ 17748 w 82016"/>
                <a:gd name="connsiteY0" fmla="*/ 9939 h 113595"/>
                <a:gd name="connsiteX1" fmla="*/ 3985 w 82016"/>
                <a:gd name="connsiteY1" fmla="*/ 20644 h 113595"/>
                <a:gd name="connsiteX2" fmla="*/ 10866 w 82016"/>
                <a:gd name="connsiteY2" fmla="*/ 33642 h 113595"/>
                <a:gd name="connsiteX3" fmla="*/ 9337 w 82016"/>
                <a:gd name="connsiteY3" fmla="*/ 44346 h 113595"/>
                <a:gd name="connsiteX4" fmla="*/ 8572 w 82016"/>
                <a:gd name="connsiteY4" fmla="*/ 66519 h 113595"/>
                <a:gd name="connsiteX5" fmla="*/ 927 w 82016"/>
                <a:gd name="connsiteY5" fmla="*/ 96337 h 113595"/>
                <a:gd name="connsiteX6" fmla="*/ 3985 w 82016"/>
                <a:gd name="connsiteY6" fmla="*/ 112393 h 113595"/>
                <a:gd name="connsiteX7" fmla="*/ 48331 w 82016"/>
                <a:gd name="connsiteY7" fmla="*/ 97102 h 113595"/>
                <a:gd name="connsiteX8" fmla="*/ 71269 w 82016"/>
                <a:gd name="connsiteY8" fmla="*/ 87162 h 113595"/>
                <a:gd name="connsiteX9" fmla="*/ 81208 w 82016"/>
                <a:gd name="connsiteY9" fmla="*/ 76458 h 113595"/>
                <a:gd name="connsiteX10" fmla="*/ 75091 w 82016"/>
                <a:gd name="connsiteY10" fmla="*/ 41287 h 113595"/>
                <a:gd name="connsiteX11" fmla="*/ 51389 w 82016"/>
                <a:gd name="connsiteY11" fmla="*/ 0 h 113595"/>
                <a:gd name="connsiteX12" fmla="*/ 39156 w 82016"/>
                <a:gd name="connsiteY12" fmla="*/ 4587 h 113595"/>
                <a:gd name="connsiteX13" fmla="*/ 17748 w 82016"/>
                <a:gd name="connsiteY13" fmla="*/ 9939 h 11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16" h="113595">
                  <a:moveTo>
                    <a:pt x="17748" y="9939"/>
                  </a:moveTo>
                  <a:cubicBezTo>
                    <a:pt x="15454" y="12233"/>
                    <a:pt x="9337" y="16056"/>
                    <a:pt x="3985" y="20644"/>
                  </a:cubicBezTo>
                  <a:cubicBezTo>
                    <a:pt x="6279" y="25231"/>
                    <a:pt x="6279" y="32877"/>
                    <a:pt x="10866" y="33642"/>
                  </a:cubicBezTo>
                  <a:cubicBezTo>
                    <a:pt x="17748" y="34406"/>
                    <a:pt x="17748" y="45875"/>
                    <a:pt x="9337" y="44346"/>
                  </a:cubicBezTo>
                  <a:cubicBezTo>
                    <a:pt x="1691" y="42816"/>
                    <a:pt x="1691" y="55814"/>
                    <a:pt x="8572" y="66519"/>
                  </a:cubicBezTo>
                  <a:cubicBezTo>
                    <a:pt x="15454" y="77987"/>
                    <a:pt x="-4425" y="90220"/>
                    <a:pt x="927" y="96337"/>
                  </a:cubicBezTo>
                  <a:cubicBezTo>
                    <a:pt x="6279" y="102454"/>
                    <a:pt x="1691" y="108571"/>
                    <a:pt x="3985" y="112393"/>
                  </a:cubicBezTo>
                  <a:cubicBezTo>
                    <a:pt x="6279" y="116216"/>
                    <a:pt x="35333" y="110864"/>
                    <a:pt x="48331" y="97102"/>
                  </a:cubicBezTo>
                  <a:cubicBezTo>
                    <a:pt x="61329" y="83339"/>
                    <a:pt x="64387" y="84868"/>
                    <a:pt x="71269" y="87162"/>
                  </a:cubicBezTo>
                  <a:cubicBezTo>
                    <a:pt x="78149" y="88691"/>
                    <a:pt x="84266" y="81810"/>
                    <a:pt x="81208" y="76458"/>
                  </a:cubicBezTo>
                  <a:cubicBezTo>
                    <a:pt x="78149" y="71106"/>
                    <a:pt x="74326" y="58108"/>
                    <a:pt x="75091" y="41287"/>
                  </a:cubicBezTo>
                  <a:cubicBezTo>
                    <a:pt x="75856" y="31348"/>
                    <a:pt x="62857" y="14527"/>
                    <a:pt x="51389" y="0"/>
                  </a:cubicBezTo>
                  <a:cubicBezTo>
                    <a:pt x="47566" y="3058"/>
                    <a:pt x="44508" y="4587"/>
                    <a:pt x="39156" y="4587"/>
                  </a:cubicBezTo>
                  <a:cubicBezTo>
                    <a:pt x="30745" y="4587"/>
                    <a:pt x="21571" y="5352"/>
                    <a:pt x="17748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: vorm 284">
              <a:extLst>
                <a:ext uri="{FF2B5EF4-FFF2-40B4-BE49-F238E27FC236}">
                  <a16:creationId xmlns:a16="http://schemas.microsoft.com/office/drawing/2014/main" id="{EFF58D4B-1AD2-414E-B710-F92AF69D188C}"/>
                </a:ext>
              </a:extLst>
            </p:cNvPr>
            <p:cNvSpPr/>
            <p:nvPr/>
          </p:nvSpPr>
          <p:spPr>
            <a:xfrm>
              <a:off x="9244377" y="3326399"/>
              <a:ext cx="82016" cy="113595"/>
            </a:xfrm>
            <a:custGeom>
              <a:avLst/>
              <a:gdLst>
                <a:gd name="connsiteX0" fmla="*/ 17748 w 82016"/>
                <a:gd name="connsiteY0" fmla="*/ 9939 h 113595"/>
                <a:gd name="connsiteX1" fmla="*/ 3985 w 82016"/>
                <a:gd name="connsiteY1" fmla="*/ 20644 h 113595"/>
                <a:gd name="connsiteX2" fmla="*/ 10866 w 82016"/>
                <a:gd name="connsiteY2" fmla="*/ 33642 h 113595"/>
                <a:gd name="connsiteX3" fmla="*/ 9337 w 82016"/>
                <a:gd name="connsiteY3" fmla="*/ 44346 h 113595"/>
                <a:gd name="connsiteX4" fmla="*/ 8572 w 82016"/>
                <a:gd name="connsiteY4" fmla="*/ 66519 h 113595"/>
                <a:gd name="connsiteX5" fmla="*/ 927 w 82016"/>
                <a:gd name="connsiteY5" fmla="*/ 96337 h 113595"/>
                <a:gd name="connsiteX6" fmla="*/ 3985 w 82016"/>
                <a:gd name="connsiteY6" fmla="*/ 112393 h 113595"/>
                <a:gd name="connsiteX7" fmla="*/ 48331 w 82016"/>
                <a:gd name="connsiteY7" fmla="*/ 97102 h 113595"/>
                <a:gd name="connsiteX8" fmla="*/ 71269 w 82016"/>
                <a:gd name="connsiteY8" fmla="*/ 87162 h 113595"/>
                <a:gd name="connsiteX9" fmla="*/ 81208 w 82016"/>
                <a:gd name="connsiteY9" fmla="*/ 76458 h 113595"/>
                <a:gd name="connsiteX10" fmla="*/ 75091 w 82016"/>
                <a:gd name="connsiteY10" fmla="*/ 41287 h 113595"/>
                <a:gd name="connsiteX11" fmla="*/ 51389 w 82016"/>
                <a:gd name="connsiteY11" fmla="*/ 0 h 113595"/>
                <a:gd name="connsiteX12" fmla="*/ 39156 w 82016"/>
                <a:gd name="connsiteY12" fmla="*/ 4587 h 113595"/>
                <a:gd name="connsiteX13" fmla="*/ 17748 w 82016"/>
                <a:gd name="connsiteY13" fmla="*/ 9939 h 11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16" h="113595">
                  <a:moveTo>
                    <a:pt x="17748" y="9939"/>
                  </a:moveTo>
                  <a:cubicBezTo>
                    <a:pt x="15454" y="12233"/>
                    <a:pt x="9337" y="16056"/>
                    <a:pt x="3985" y="20644"/>
                  </a:cubicBezTo>
                  <a:cubicBezTo>
                    <a:pt x="6279" y="25231"/>
                    <a:pt x="6279" y="32877"/>
                    <a:pt x="10866" y="33642"/>
                  </a:cubicBezTo>
                  <a:cubicBezTo>
                    <a:pt x="17748" y="34406"/>
                    <a:pt x="17748" y="45875"/>
                    <a:pt x="9337" y="44346"/>
                  </a:cubicBezTo>
                  <a:cubicBezTo>
                    <a:pt x="1691" y="42816"/>
                    <a:pt x="1691" y="55814"/>
                    <a:pt x="8572" y="66519"/>
                  </a:cubicBezTo>
                  <a:cubicBezTo>
                    <a:pt x="15454" y="77987"/>
                    <a:pt x="-4425" y="90220"/>
                    <a:pt x="927" y="96337"/>
                  </a:cubicBezTo>
                  <a:cubicBezTo>
                    <a:pt x="6279" y="102454"/>
                    <a:pt x="1691" y="108571"/>
                    <a:pt x="3985" y="112393"/>
                  </a:cubicBezTo>
                  <a:cubicBezTo>
                    <a:pt x="6279" y="116216"/>
                    <a:pt x="35333" y="110864"/>
                    <a:pt x="48331" y="97102"/>
                  </a:cubicBezTo>
                  <a:cubicBezTo>
                    <a:pt x="61329" y="83339"/>
                    <a:pt x="64387" y="84868"/>
                    <a:pt x="71269" y="87162"/>
                  </a:cubicBezTo>
                  <a:cubicBezTo>
                    <a:pt x="78149" y="88691"/>
                    <a:pt x="84266" y="81810"/>
                    <a:pt x="81208" y="76458"/>
                  </a:cubicBezTo>
                  <a:cubicBezTo>
                    <a:pt x="78149" y="71106"/>
                    <a:pt x="74326" y="58108"/>
                    <a:pt x="75091" y="41287"/>
                  </a:cubicBezTo>
                  <a:cubicBezTo>
                    <a:pt x="75856" y="31348"/>
                    <a:pt x="62857" y="14527"/>
                    <a:pt x="51389" y="0"/>
                  </a:cubicBezTo>
                  <a:cubicBezTo>
                    <a:pt x="47566" y="3058"/>
                    <a:pt x="44508" y="4587"/>
                    <a:pt x="39156" y="4587"/>
                  </a:cubicBezTo>
                  <a:cubicBezTo>
                    <a:pt x="30745" y="4587"/>
                    <a:pt x="21571" y="5352"/>
                    <a:pt x="17748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: vorm 285">
              <a:extLst>
                <a:ext uri="{FF2B5EF4-FFF2-40B4-BE49-F238E27FC236}">
                  <a16:creationId xmlns:a16="http://schemas.microsoft.com/office/drawing/2014/main" id="{C93C87EF-8322-44D5-9E7A-5AD96528C4E5}"/>
                </a:ext>
              </a:extLst>
            </p:cNvPr>
            <p:cNvSpPr/>
            <p:nvPr/>
          </p:nvSpPr>
          <p:spPr>
            <a:xfrm>
              <a:off x="8373567" y="3658482"/>
              <a:ext cx="97216" cy="135840"/>
            </a:xfrm>
            <a:custGeom>
              <a:avLst/>
              <a:gdLst>
                <a:gd name="connsiteX0" fmla="*/ 97216 w 97216"/>
                <a:gd name="connsiteY0" fmla="*/ 112903 h 135840"/>
                <a:gd name="connsiteX1" fmla="*/ 88041 w 97216"/>
                <a:gd name="connsiteY1" fmla="*/ 65499 h 135840"/>
                <a:gd name="connsiteX2" fmla="*/ 71221 w 97216"/>
                <a:gd name="connsiteY2" fmla="*/ 84614 h 135840"/>
                <a:gd name="connsiteX3" fmla="*/ 72749 w 97216"/>
                <a:gd name="connsiteY3" fmla="*/ 58618 h 135840"/>
                <a:gd name="connsiteX4" fmla="*/ 91099 w 97216"/>
                <a:gd name="connsiteY4" fmla="*/ 34151 h 135840"/>
                <a:gd name="connsiteX5" fmla="*/ 74279 w 97216"/>
                <a:gd name="connsiteY5" fmla="*/ 28035 h 135840"/>
                <a:gd name="connsiteX6" fmla="*/ 47518 w 97216"/>
                <a:gd name="connsiteY6" fmla="*/ 29564 h 135840"/>
                <a:gd name="connsiteX7" fmla="*/ 36050 w 97216"/>
                <a:gd name="connsiteY7" fmla="*/ 18095 h 135840"/>
                <a:gd name="connsiteX8" fmla="*/ 20758 w 97216"/>
                <a:gd name="connsiteY8" fmla="*/ 5097 h 135840"/>
                <a:gd name="connsiteX9" fmla="*/ 1643 w 97216"/>
                <a:gd name="connsiteY9" fmla="*/ 5097 h 135840"/>
                <a:gd name="connsiteX10" fmla="*/ 16935 w 97216"/>
                <a:gd name="connsiteY10" fmla="*/ 25741 h 135840"/>
                <a:gd name="connsiteX11" fmla="*/ 4702 w 97216"/>
                <a:gd name="connsiteY11" fmla="*/ 35680 h 135840"/>
                <a:gd name="connsiteX12" fmla="*/ 10054 w 97216"/>
                <a:gd name="connsiteY12" fmla="*/ 72380 h 135840"/>
                <a:gd name="connsiteX13" fmla="*/ 18464 w 97216"/>
                <a:gd name="connsiteY13" fmla="*/ 116726 h 135840"/>
                <a:gd name="connsiteX14" fmla="*/ 33756 w 97216"/>
                <a:gd name="connsiteY14" fmla="*/ 112139 h 135840"/>
                <a:gd name="connsiteX15" fmla="*/ 52106 w 97216"/>
                <a:gd name="connsiteY15" fmla="*/ 102964 h 135840"/>
                <a:gd name="connsiteX16" fmla="*/ 65868 w 97216"/>
                <a:gd name="connsiteY16" fmla="*/ 90730 h 135840"/>
                <a:gd name="connsiteX17" fmla="*/ 78101 w 97216"/>
                <a:gd name="connsiteY17" fmla="*/ 123607 h 135840"/>
                <a:gd name="connsiteX18" fmla="*/ 81925 w 97216"/>
                <a:gd name="connsiteY18" fmla="*/ 135840 h 135840"/>
                <a:gd name="connsiteX19" fmla="*/ 90335 w 97216"/>
                <a:gd name="connsiteY19" fmla="*/ 128959 h 135840"/>
                <a:gd name="connsiteX20" fmla="*/ 97216 w 97216"/>
                <a:gd name="connsiteY20" fmla="*/ 112903 h 13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216" h="135840">
                  <a:moveTo>
                    <a:pt x="97216" y="112903"/>
                  </a:moveTo>
                  <a:cubicBezTo>
                    <a:pt x="93394" y="89201"/>
                    <a:pt x="91099" y="65499"/>
                    <a:pt x="88041" y="65499"/>
                  </a:cubicBezTo>
                  <a:cubicBezTo>
                    <a:pt x="84218" y="65499"/>
                    <a:pt x="78101" y="86143"/>
                    <a:pt x="71221" y="84614"/>
                  </a:cubicBezTo>
                  <a:cubicBezTo>
                    <a:pt x="64339" y="83084"/>
                    <a:pt x="64339" y="58618"/>
                    <a:pt x="72749" y="58618"/>
                  </a:cubicBezTo>
                  <a:cubicBezTo>
                    <a:pt x="81160" y="58618"/>
                    <a:pt x="91099" y="39503"/>
                    <a:pt x="91099" y="34151"/>
                  </a:cubicBezTo>
                  <a:cubicBezTo>
                    <a:pt x="91099" y="28035"/>
                    <a:pt x="82689" y="28035"/>
                    <a:pt x="74279" y="28035"/>
                  </a:cubicBezTo>
                  <a:cubicBezTo>
                    <a:pt x="65868" y="28035"/>
                    <a:pt x="47518" y="29564"/>
                    <a:pt x="47518" y="29564"/>
                  </a:cubicBezTo>
                  <a:cubicBezTo>
                    <a:pt x="47518" y="29564"/>
                    <a:pt x="36050" y="24976"/>
                    <a:pt x="36050" y="18095"/>
                  </a:cubicBezTo>
                  <a:cubicBezTo>
                    <a:pt x="36050" y="10449"/>
                    <a:pt x="32227" y="5097"/>
                    <a:pt x="20758" y="5097"/>
                  </a:cubicBezTo>
                  <a:cubicBezTo>
                    <a:pt x="9289" y="5097"/>
                    <a:pt x="9289" y="-6372"/>
                    <a:pt x="1643" y="5097"/>
                  </a:cubicBezTo>
                  <a:cubicBezTo>
                    <a:pt x="-6767" y="16566"/>
                    <a:pt x="19993" y="16566"/>
                    <a:pt x="16935" y="25741"/>
                  </a:cubicBezTo>
                  <a:cubicBezTo>
                    <a:pt x="13877" y="34151"/>
                    <a:pt x="5466" y="28799"/>
                    <a:pt x="4702" y="35680"/>
                  </a:cubicBezTo>
                  <a:cubicBezTo>
                    <a:pt x="3173" y="43326"/>
                    <a:pt x="6231" y="61676"/>
                    <a:pt x="10054" y="72380"/>
                  </a:cubicBezTo>
                  <a:cubicBezTo>
                    <a:pt x="13112" y="80026"/>
                    <a:pt x="17700" y="99905"/>
                    <a:pt x="18464" y="116726"/>
                  </a:cubicBezTo>
                  <a:cubicBezTo>
                    <a:pt x="24581" y="115197"/>
                    <a:pt x="27639" y="112139"/>
                    <a:pt x="33756" y="112139"/>
                  </a:cubicBezTo>
                  <a:cubicBezTo>
                    <a:pt x="41402" y="112139"/>
                    <a:pt x="51341" y="111374"/>
                    <a:pt x="52106" y="102964"/>
                  </a:cubicBezTo>
                  <a:cubicBezTo>
                    <a:pt x="52870" y="94553"/>
                    <a:pt x="61281" y="88437"/>
                    <a:pt x="65868" y="90730"/>
                  </a:cubicBezTo>
                  <a:cubicBezTo>
                    <a:pt x="70456" y="93024"/>
                    <a:pt x="78101" y="113668"/>
                    <a:pt x="78101" y="123607"/>
                  </a:cubicBezTo>
                  <a:cubicBezTo>
                    <a:pt x="78101" y="126666"/>
                    <a:pt x="79631" y="131253"/>
                    <a:pt x="81925" y="135840"/>
                  </a:cubicBezTo>
                  <a:cubicBezTo>
                    <a:pt x="85748" y="132018"/>
                    <a:pt x="90335" y="128959"/>
                    <a:pt x="90335" y="128959"/>
                  </a:cubicBezTo>
                  <a:cubicBezTo>
                    <a:pt x="90335" y="128959"/>
                    <a:pt x="93394" y="118255"/>
                    <a:pt x="97216" y="1129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: vorm 286">
              <a:extLst>
                <a:ext uri="{FF2B5EF4-FFF2-40B4-BE49-F238E27FC236}">
                  <a16:creationId xmlns:a16="http://schemas.microsoft.com/office/drawing/2014/main" id="{6827699D-185D-4D49-AE7E-41D8B35D1B1F}"/>
                </a:ext>
              </a:extLst>
            </p:cNvPr>
            <p:cNvSpPr/>
            <p:nvPr/>
          </p:nvSpPr>
          <p:spPr>
            <a:xfrm>
              <a:off x="8373567" y="3658482"/>
              <a:ext cx="97216" cy="135840"/>
            </a:xfrm>
            <a:custGeom>
              <a:avLst/>
              <a:gdLst>
                <a:gd name="connsiteX0" fmla="*/ 97216 w 97216"/>
                <a:gd name="connsiteY0" fmla="*/ 112903 h 135840"/>
                <a:gd name="connsiteX1" fmla="*/ 88041 w 97216"/>
                <a:gd name="connsiteY1" fmla="*/ 65499 h 135840"/>
                <a:gd name="connsiteX2" fmla="*/ 71221 w 97216"/>
                <a:gd name="connsiteY2" fmla="*/ 84614 h 135840"/>
                <a:gd name="connsiteX3" fmla="*/ 72749 w 97216"/>
                <a:gd name="connsiteY3" fmla="*/ 58618 h 135840"/>
                <a:gd name="connsiteX4" fmla="*/ 91099 w 97216"/>
                <a:gd name="connsiteY4" fmla="*/ 34151 h 135840"/>
                <a:gd name="connsiteX5" fmla="*/ 74279 w 97216"/>
                <a:gd name="connsiteY5" fmla="*/ 28035 h 135840"/>
                <a:gd name="connsiteX6" fmla="*/ 47518 w 97216"/>
                <a:gd name="connsiteY6" fmla="*/ 29564 h 135840"/>
                <a:gd name="connsiteX7" fmla="*/ 36050 w 97216"/>
                <a:gd name="connsiteY7" fmla="*/ 18095 h 135840"/>
                <a:gd name="connsiteX8" fmla="*/ 20758 w 97216"/>
                <a:gd name="connsiteY8" fmla="*/ 5097 h 135840"/>
                <a:gd name="connsiteX9" fmla="*/ 1643 w 97216"/>
                <a:gd name="connsiteY9" fmla="*/ 5097 h 135840"/>
                <a:gd name="connsiteX10" fmla="*/ 16935 w 97216"/>
                <a:gd name="connsiteY10" fmla="*/ 25741 h 135840"/>
                <a:gd name="connsiteX11" fmla="*/ 4702 w 97216"/>
                <a:gd name="connsiteY11" fmla="*/ 35680 h 135840"/>
                <a:gd name="connsiteX12" fmla="*/ 10054 w 97216"/>
                <a:gd name="connsiteY12" fmla="*/ 72380 h 135840"/>
                <a:gd name="connsiteX13" fmla="*/ 18464 w 97216"/>
                <a:gd name="connsiteY13" fmla="*/ 116726 h 135840"/>
                <a:gd name="connsiteX14" fmla="*/ 33756 w 97216"/>
                <a:gd name="connsiteY14" fmla="*/ 112139 h 135840"/>
                <a:gd name="connsiteX15" fmla="*/ 52106 w 97216"/>
                <a:gd name="connsiteY15" fmla="*/ 102964 h 135840"/>
                <a:gd name="connsiteX16" fmla="*/ 65868 w 97216"/>
                <a:gd name="connsiteY16" fmla="*/ 90730 h 135840"/>
                <a:gd name="connsiteX17" fmla="*/ 78101 w 97216"/>
                <a:gd name="connsiteY17" fmla="*/ 123607 h 135840"/>
                <a:gd name="connsiteX18" fmla="*/ 81925 w 97216"/>
                <a:gd name="connsiteY18" fmla="*/ 135840 h 135840"/>
                <a:gd name="connsiteX19" fmla="*/ 90335 w 97216"/>
                <a:gd name="connsiteY19" fmla="*/ 128959 h 135840"/>
                <a:gd name="connsiteX20" fmla="*/ 97216 w 97216"/>
                <a:gd name="connsiteY20" fmla="*/ 112903 h 13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216" h="135840">
                  <a:moveTo>
                    <a:pt x="97216" y="112903"/>
                  </a:moveTo>
                  <a:cubicBezTo>
                    <a:pt x="93394" y="89201"/>
                    <a:pt x="91099" y="65499"/>
                    <a:pt x="88041" y="65499"/>
                  </a:cubicBezTo>
                  <a:cubicBezTo>
                    <a:pt x="84218" y="65499"/>
                    <a:pt x="78101" y="86143"/>
                    <a:pt x="71221" y="84614"/>
                  </a:cubicBezTo>
                  <a:cubicBezTo>
                    <a:pt x="64339" y="83084"/>
                    <a:pt x="64339" y="58618"/>
                    <a:pt x="72749" y="58618"/>
                  </a:cubicBezTo>
                  <a:cubicBezTo>
                    <a:pt x="81160" y="58618"/>
                    <a:pt x="91099" y="39503"/>
                    <a:pt x="91099" y="34151"/>
                  </a:cubicBezTo>
                  <a:cubicBezTo>
                    <a:pt x="91099" y="28035"/>
                    <a:pt x="82689" y="28035"/>
                    <a:pt x="74279" y="28035"/>
                  </a:cubicBezTo>
                  <a:cubicBezTo>
                    <a:pt x="65868" y="28035"/>
                    <a:pt x="47518" y="29564"/>
                    <a:pt x="47518" y="29564"/>
                  </a:cubicBezTo>
                  <a:cubicBezTo>
                    <a:pt x="47518" y="29564"/>
                    <a:pt x="36050" y="24976"/>
                    <a:pt x="36050" y="18095"/>
                  </a:cubicBezTo>
                  <a:cubicBezTo>
                    <a:pt x="36050" y="10449"/>
                    <a:pt x="32227" y="5097"/>
                    <a:pt x="20758" y="5097"/>
                  </a:cubicBezTo>
                  <a:cubicBezTo>
                    <a:pt x="9289" y="5097"/>
                    <a:pt x="9289" y="-6372"/>
                    <a:pt x="1643" y="5097"/>
                  </a:cubicBezTo>
                  <a:cubicBezTo>
                    <a:pt x="-6767" y="16566"/>
                    <a:pt x="19993" y="16566"/>
                    <a:pt x="16935" y="25741"/>
                  </a:cubicBezTo>
                  <a:cubicBezTo>
                    <a:pt x="13877" y="34151"/>
                    <a:pt x="5466" y="28799"/>
                    <a:pt x="4702" y="35680"/>
                  </a:cubicBezTo>
                  <a:cubicBezTo>
                    <a:pt x="3173" y="43326"/>
                    <a:pt x="6231" y="61676"/>
                    <a:pt x="10054" y="72380"/>
                  </a:cubicBezTo>
                  <a:cubicBezTo>
                    <a:pt x="13112" y="80026"/>
                    <a:pt x="17700" y="99905"/>
                    <a:pt x="18464" y="116726"/>
                  </a:cubicBezTo>
                  <a:cubicBezTo>
                    <a:pt x="24581" y="115197"/>
                    <a:pt x="27639" y="112139"/>
                    <a:pt x="33756" y="112139"/>
                  </a:cubicBezTo>
                  <a:cubicBezTo>
                    <a:pt x="41402" y="112139"/>
                    <a:pt x="51341" y="111374"/>
                    <a:pt x="52106" y="102964"/>
                  </a:cubicBezTo>
                  <a:cubicBezTo>
                    <a:pt x="52870" y="94553"/>
                    <a:pt x="61281" y="88437"/>
                    <a:pt x="65868" y="90730"/>
                  </a:cubicBezTo>
                  <a:cubicBezTo>
                    <a:pt x="70456" y="93024"/>
                    <a:pt x="78101" y="113668"/>
                    <a:pt x="78101" y="123607"/>
                  </a:cubicBezTo>
                  <a:cubicBezTo>
                    <a:pt x="78101" y="126666"/>
                    <a:pt x="79631" y="131253"/>
                    <a:pt x="81925" y="135840"/>
                  </a:cubicBezTo>
                  <a:cubicBezTo>
                    <a:pt x="85748" y="132018"/>
                    <a:pt x="90335" y="128959"/>
                    <a:pt x="90335" y="128959"/>
                  </a:cubicBezTo>
                  <a:cubicBezTo>
                    <a:pt x="90335" y="128959"/>
                    <a:pt x="93394" y="118255"/>
                    <a:pt x="97216" y="1129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: vorm 287">
              <a:extLst>
                <a:ext uri="{FF2B5EF4-FFF2-40B4-BE49-F238E27FC236}">
                  <a16:creationId xmlns:a16="http://schemas.microsoft.com/office/drawing/2014/main" id="{78671806-E60D-4116-8C01-9188F6CD597A}"/>
                </a:ext>
              </a:extLst>
            </p:cNvPr>
            <p:cNvSpPr/>
            <p:nvPr/>
          </p:nvSpPr>
          <p:spPr>
            <a:xfrm>
              <a:off x="7916462" y="3408209"/>
              <a:ext cx="648364" cy="712212"/>
            </a:xfrm>
            <a:custGeom>
              <a:avLst/>
              <a:gdLst>
                <a:gd name="connsiteX0" fmla="*/ 466394 w 648364"/>
                <a:gd name="connsiteY0" fmla="*/ 321889 h 712212"/>
                <a:gd name="connsiteX1" fmla="*/ 461042 w 648364"/>
                <a:gd name="connsiteY1" fmla="*/ 285189 h 712212"/>
                <a:gd name="connsiteX2" fmla="*/ 473276 w 648364"/>
                <a:gd name="connsiteY2" fmla="*/ 275249 h 712212"/>
                <a:gd name="connsiteX3" fmla="*/ 457984 w 648364"/>
                <a:gd name="connsiteY3" fmla="*/ 254606 h 712212"/>
                <a:gd name="connsiteX4" fmla="*/ 477099 w 648364"/>
                <a:gd name="connsiteY4" fmla="*/ 254606 h 712212"/>
                <a:gd name="connsiteX5" fmla="*/ 492390 w 648364"/>
                <a:gd name="connsiteY5" fmla="*/ 267603 h 712212"/>
                <a:gd name="connsiteX6" fmla="*/ 503859 w 648364"/>
                <a:gd name="connsiteY6" fmla="*/ 279072 h 712212"/>
                <a:gd name="connsiteX7" fmla="*/ 530619 w 648364"/>
                <a:gd name="connsiteY7" fmla="*/ 277543 h 712212"/>
                <a:gd name="connsiteX8" fmla="*/ 547440 w 648364"/>
                <a:gd name="connsiteY8" fmla="*/ 283660 h 712212"/>
                <a:gd name="connsiteX9" fmla="*/ 529090 w 648364"/>
                <a:gd name="connsiteY9" fmla="*/ 308126 h 712212"/>
                <a:gd name="connsiteX10" fmla="*/ 527561 w 648364"/>
                <a:gd name="connsiteY10" fmla="*/ 334122 h 712212"/>
                <a:gd name="connsiteX11" fmla="*/ 544382 w 648364"/>
                <a:gd name="connsiteY11" fmla="*/ 315007 h 712212"/>
                <a:gd name="connsiteX12" fmla="*/ 553556 w 648364"/>
                <a:gd name="connsiteY12" fmla="*/ 361647 h 712212"/>
                <a:gd name="connsiteX13" fmla="*/ 556615 w 648364"/>
                <a:gd name="connsiteY13" fmla="*/ 359353 h 712212"/>
                <a:gd name="connsiteX14" fmla="*/ 562732 w 648364"/>
                <a:gd name="connsiteY14" fmla="*/ 333357 h 712212"/>
                <a:gd name="connsiteX15" fmla="*/ 567319 w 648364"/>
                <a:gd name="connsiteY15" fmla="*/ 309655 h 712212"/>
                <a:gd name="connsiteX16" fmla="*/ 585669 w 648364"/>
                <a:gd name="connsiteY16" fmla="*/ 310420 h 712212"/>
                <a:gd name="connsiteX17" fmla="*/ 594080 w 648364"/>
                <a:gd name="connsiteY17" fmla="*/ 280601 h 712212"/>
                <a:gd name="connsiteX18" fmla="*/ 600197 w 648364"/>
                <a:gd name="connsiteY18" fmla="*/ 250783 h 712212"/>
                <a:gd name="connsiteX19" fmla="*/ 615488 w 648364"/>
                <a:gd name="connsiteY19" fmla="*/ 231668 h 712212"/>
                <a:gd name="connsiteX20" fmla="*/ 634603 w 648364"/>
                <a:gd name="connsiteY20" fmla="*/ 223258 h 712212"/>
                <a:gd name="connsiteX21" fmla="*/ 644542 w 648364"/>
                <a:gd name="connsiteY21" fmla="*/ 223258 h 712212"/>
                <a:gd name="connsiteX22" fmla="*/ 643013 w 648364"/>
                <a:gd name="connsiteY22" fmla="*/ 207201 h 712212"/>
                <a:gd name="connsiteX23" fmla="*/ 648365 w 648364"/>
                <a:gd name="connsiteY23" fmla="*/ 195733 h 712212"/>
                <a:gd name="connsiteX24" fmla="*/ 634603 w 648364"/>
                <a:gd name="connsiteY24" fmla="*/ 188087 h 712212"/>
                <a:gd name="connsiteX25" fmla="*/ 625427 w 648364"/>
                <a:gd name="connsiteY25" fmla="*/ 172031 h 712212"/>
                <a:gd name="connsiteX26" fmla="*/ 613194 w 648364"/>
                <a:gd name="connsiteY26" fmla="*/ 174325 h 712212"/>
                <a:gd name="connsiteX27" fmla="*/ 585669 w 648364"/>
                <a:gd name="connsiteY27" fmla="*/ 175089 h 712212"/>
                <a:gd name="connsiteX28" fmla="*/ 565791 w 648364"/>
                <a:gd name="connsiteY28" fmla="*/ 188852 h 712212"/>
                <a:gd name="connsiteX29" fmla="*/ 556615 w 648364"/>
                <a:gd name="connsiteY29" fmla="*/ 198791 h 712212"/>
                <a:gd name="connsiteX30" fmla="*/ 545911 w 648364"/>
                <a:gd name="connsiteY30" fmla="*/ 209495 h 712212"/>
                <a:gd name="connsiteX31" fmla="*/ 533678 w 648364"/>
                <a:gd name="connsiteY31" fmla="*/ 214083 h 712212"/>
                <a:gd name="connsiteX32" fmla="*/ 536736 w 648364"/>
                <a:gd name="connsiteY32" fmla="*/ 235491 h 712212"/>
                <a:gd name="connsiteX33" fmla="*/ 513799 w 648364"/>
                <a:gd name="connsiteY33" fmla="*/ 238549 h 712212"/>
                <a:gd name="connsiteX34" fmla="*/ 491626 w 648364"/>
                <a:gd name="connsiteY34" fmla="*/ 236256 h 712212"/>
                <a:gd name="connsiteX35" fmla="*/ 476334 w 648364"/>
                <a:gd name="connsiteY35" fmla="*/ 232433 h 712212"/>
                <a:gd name="connsiteX36" fmla="*/ 468688 w 648364"/>
                <a:gd name="connsiteY36" fmla="*/ 216377 h 712212"/>
                <a:gd name="connsiteX37" fmla="*/ 461042 w 648364"/>
                <a:gd name="connsiteY37" fmla="*/ 204143 h 712212"/>
                <a:gd name="connsiteX38" fmla="*/ 451868 w 648364"/>
                <a:gd name="connsiteY38" fmla="*/ 215612 h 712212"/>
                <a:gd name="connsiteX39" fmla="*/ 451103 w 648364"/>
                <a:gd name="connsiteY39" fmla="*/ 240843 h 712212"/>
                <a:gd name="connsiteX40" fmla="*/ 410580 w 648364"/>
                <a:gd name="connsiteY40" fmla="*/ 244666 h 712212"/>
                <a:gd name="connsiteX41" fmla="*/ 379997 w 648364"/>
                <a:gd name="connsiteY41" fmla="*/ 232433 h 712212"/>
                <a:gd name="connsiteX42" fmla="*/ 366999 w 648364"/>
                <a:gd name="connsiteY42" fmla="*/ 218670 h 712212"/>
                <a:gd name="connsiteX43" fmla="*/ 344826 w 648364"/>
                <a:gd name="connsiteY43" fmla="*/ 222493 h 712212"/>
                <a:gd name="connsiteX44" fmla="*/ 325712 w 648364"/>
                <a:gd name="connsiteY44" fmla="*/ 211024 h 712212"/>
                <a:gd name="connsiteX45" fmla="*/ 308126 w 648364"/>
                <a:gd name="connsiteY45" fmla="*/ 201085 h 712212"/>
                <a:gd name="connsiteX46" fmla="*/ 289776 w 648364"/>
                <a:gd name="connsiteY46" fmla="*/ 191145 h 712212"/>
                <a:gd name="connsiteX47" fmla="*/ 277543 w 648364"/>
                <a:gd name="connsiteY47" fmla="*/ 181206 h 712212"/>
                <a:gd name="connsiteX48" fmla="*/ 281366 w 648364"/>
                <a:gd name="connsiteY48" fmla="*/ 162856 h 712212"/>
                <a:gd name="connsiteX49" fmla="*/ 292070 w 648364"/>
                <a:gd name="connsiteY49" fmla="*/ 147564 h 712212"/>
                <a:gd name="connsiteX50" fmla="*/ 282131 w 648364"/>
                <a:gd name="connsiteY50" fmla="*/ 136860 h 712212"/>
                <a:gd name="connsiteX51" fmla="*/ 268368 w 648364"/>
                <a:gd name="connsiteY51" fmla="*/ 124627 h 712212"/>
                <a:gd name="connsiteX52" fmla="*/ 249254 w 648364"/>
                <a:gd name="connsiteY52" fmla="*/ 110100 h 712212"/>
                <a:gd name="connsiteX53" fmla="*/ 240843 w 648364"/>
                <a:gd name="connsiteY53" fmla="*/ 90985 h 712212"/>
                <a:gd name="connsiteX54" fmla="*/ 246195 w 648364"/>
                <a:gd name="connsiteY54" fmla="*/ 80281 h 712212"/>
                <a:gd name="connsiteX55" fmla="*/ 259958 w 648364"/>
                <a:gd name="connsiteY55" fmla="*/ 71871 h 712212"/>
                <a:gd name="connsiteX56" fmla="*/ 246960 w 648364"/>
                <a:gd name="connsiteY56" fmla="*/ 50462 h 712212"/>
                <a:gd name="connsiteX57" fmla="*/ 246195 w 648364"/>
                <a:gd name="connsiteY57" fmla="*/ 27525 h 712212"/>
                <a:gd name="connsiteX58" fmla="*/ 232433 w 648364"/>
                <a:gd name="connsiteY58" fmla="*/ 11469 h 712212"/>
                <a:gd name="connsiteX59" fmla="*/ 223258 w 648364"/>
                <a:gd name="connsiteY59" fmla="*/ 0 h 712212"/>
                <a:gd name="connsiteX60" fmla="*/ 214083 w 648364"/>
                <a:gd name="connsiteY60" fmla="*/ 765 h 712212"/>
                <a:gd name="connsiteX61" fmla="*/ 204908 w 648364"/>
                <a:gd name="connsiteY61" fmla="*/ 18350 h 712212"/>
                <a:gd name="connsiteX62" fmla="*/ 181970 w 648364"/>
                <a:gd name="connsiteY62" fmla="*/ 28289 h 712212"/>
                <a:gd name="connsiteX63" fmla="*/ 146800 w 648364"/>
                <a:gd name="connsiteY63" fmla="*/ 21408 h 712212"/>
                <a:gd name="connsiteX64" fmla="*/ 134567 w 648364"/>
                <a:gd name="connsiteY64" fmla="*/ 35171 h 712212"/>
                <a:gd name="connsiteX65" fmla="*/ 138389 w 648364"/>
                <a:gd name="connsiteY65" fmla="*/ 58108 h 712212"/>
                <a:gd name="connsiteX66" fmla="*/ 152152 w 648364"/>
                <a:gd name="connsiteY66" fmla="*/ 81046 h 712212"/>
                <a:gd name="connsiteX67" fmla="*/ 162856 w 648364"/>
                <a:gd name="connsiteY67" fmla="*/ 91750 h 712212"/>
                <a:gd name="connsiteX68" fmla="*/ 150623 w 648364"/>
                <a:gd name="connsiteY68" fmla="*/ 110100 h 712212"/>
                <a:gd name="connsiteX69" fmla="*/ 146035 w 648364"/>
                <a:gd name="connsiteY69" fmla="*/ 128450 h 712212"/>
                <a:gd name="connsiteX70" fmla="*/ 135331 w 648364"/>
                <a:gd name="connsiteY70" fmla="*/ 142212 h 712212"/>
                <a:gd name="connsiteX71" fmla="*/ 121569 w 648364"/>
                <a:gd name="connsiteY71" fmla="*/ 153681 h 712212"/>
                <a:gd name="connsiteX72" fmla="*/ 112394 w 648364"/>
                <a:gd name="connsiteY72" fmla="*/ 179676 h 712212"/>
                <a:gd name="connsiteX73" fmla="*/ 93279 w 648364"/>
                <a:gd name="connsiteY73" fmla="*/ 191910 h 712212"/>
                <a:gd name="connsiteX74" fmla="*/ 80281 w 648364"/>
                <a:gd name="connsiteY74" fmla="*/ 210260 h 712212"/>
                <a:gd name="connsiteX75" fmla="*/ 64989 w 648364"/>
                <a:gd name="connsiteY75" fmla="*/ 211024 h 712212"/>
                <a:gd name="connsiteX76" fmla="*/ 47404 w 648364"/>
                <a:gd name="connsiteY76" fmla="*/ 208731 h 712212"/>
                <a:gd name="connsiteX77" fmla="*/ 29819 w 648364"/>
                <a:gd name="connsiteY77" fmla="*/ 231668 h 712212"/>
                <a:gd name="connsiteX78" fmla="*/ 44346 w 648364"/>
                <a:gd name="connsiteY78" fmla="*/ 249253 h 712212"/>
                <a:gd name="connsiteX79" fmla="*/ 54286 w 648364"/>
                <a:gd name="connsiteY79" fmla="*/ 274485 h 712212"/>
                <a:gd name="connsiteX80" fmla="*/ 62696 w 648364"/>
                <a:gd name="connsiteY80" fmla="*/ 296658 h 712212"/>
                <a:gd name="connsiteX81" fmla="*/ 45110 w 648364"/>
                <a:gd name="connsiteY81" fmla="*/ 301245 h 712212"/>
                <a:gd name="connsiteX82" fmla="*/ 22937 w 648364"/>
                <a:gd name="connsiteY82" fmla="*/ 302009 h 712212"/>
                <a:gd name="connsiteX83" fmla="*/ 1529 w 648364"/>
                <a:gd name="connsiteY83" fmla="*/ 317301 h 712212"/>
                <a:gd name="connsiteX84" fmla="*/ 0 w 648364"/>
                <a:gd name="connsiteY84" fmla="*/ 318830 h 712212"/>
                <a:gd name="connsiteX85" fmla="*/ 21408 w 648364"/>
                <a:gd name="connsiteY85" fmla="*/ 339474 h 712212"/>
                <a:gd name="connsiteX86" fmla="*/ 46640 w 648364"/>
                <a:gd name="connsiteY86" fmla="*/ 341003 h 712212"/>
                <a:gd name="connsiteX87" fmla="*/ 14527 w 648364"/>
                <a:gd name="connsiteY87" fmla="*/ 352472 h 712212"/>
                <a:gd name="connsiteX88" fmla="*/ 64225 w 648364"/>
                <a:gd name="connsiteY88" fmla="*/ 394524 h 712212"/>
                <a:gd name="connsiteX89" fmla="*/ 88692 w 648364"/>
                <a:gd name="connsiteY89" fmla="*/ 369293 h 712212"/>
                <a:gd name="connsiteX90" fmla="*/ 95573 w 648364"/>
                <a:gd name="connsiteY90" fmla="*/ 357059 h 712212"/>
                <a:gd name="connsiteX91" fmla="*/ 101689 w 648364"/>
                <a:gd name="connsiteY91" fmla="*/ 382291 h 712212"/>
                <a:gd name="connsiteX92" fmla="*/ 101689 w 648364"/>
                <a:gd name="connsiteY92" fmla="*/ 404464 h 712212"/>
                <a:gd name="connsiteX93" fmla="*/ 106277 w 648364"/>
                <a:gd name="connsiteY93" fmla="*/ 445751 h 712212"/>
                <a:gd name="connsiteX94" fmla="*/ 116981 w 648364"/>
                <a:gd name="connsiteY94" fmla="*/ 489332 h 712212"/>
                <a:gd name="connsiteX95" fmla="*/ 138389 w 648364"/>
                <a:gd name="connsiteY95" fmla="*/ 554321 h 712212"/>
                <a:gd name="connsiteX96" fmla="*/ 161327 w 648364"/>
                <a:gd name="connsiteY96" fmla="*/ 617017 h 712212"/>
                <a:gd name="connsiteX97" fmla="*/ 183499 w 648364"/>
                <a:gd name="connsiteY97" fmla="*/ 668244 h 712212"/>
                <a:gd name="connsiteX98" fmla="*/ 206437 w 648364"/>
                <a:gd name="connsiteY98" fmla="*/ 711060 h 712212"/>
                <a:gd name="connsiteX99" fmla="*/ 227845 w 648364"/>
                <a:gd name="connsiteY99" fmla="*/ 695769 h 712212"/>
                <a:gd name="connsiteX100" fmla="*/ 249254 w 648364"/>
                <a:gd name="connsiteY100" fmla="*/ 672831 h 712212"/>
                <a:gd name="connsiteX101" fmla="*/ 258428 w 648364"/>
                <a:gd name="connsiteY101" fmla="*/ 656011 h 712212"/>
                <a:gd name="connsiteX102" fmla="*/ 264545 w 648364"/>
                <a:gd name="connsiteY102" fmla="*/ 638425 h 712212"/>
                <a:gd name="connsiteX103" fmla="*/ 271426 w 648364"/>
                <a:gd name="connsiteY103" fmla="*/ 607842 h 712212"/>
                <a:gd name="connsiteX104" fmla="*/ 274485 w 648364"/>
                <a:gd name="connsiteY104" fmla="*/ 568084 h 712212"/>
                <a:gd name="connsiteX105" fmla="*/ 276014 w 648364"/>
                <a:gd name="connsiteY105" fmla="*/ 537501 h 712212"/>
                <a:gd name="connsiteX106" fmla="*/ 284424 w 648364"/>
                <a:gd name="connsiteY106" fmla="*/ 517621 h 712212"/>
                <a:gd name="connsiteX107" fmla="*/ 307362 w 648364"/>
                <a:gd name="connsiteY107" fmla="*/ 500801 h 712212"/>
                <a:gd name="connsiteX108" fmla="*/ 342532 w 648364"/>
                <a:gd name="connsiteY108" fmla="*/ 470982 h 712212"/>
                <a:gd name="connsiteX109" fmla="*/ 379997 w 648364"/>
                <a:gd name="connsiteY109" fmla="*/ 431224 h 712212"/>
                <a:gd name="connsiteX110" fmla="*/ 415167 w 648364"/>
                <a:gd name="connsiteY110" fmla="*/ 405993 h 712212"/>
                <a:gd name="connsiteX111" fmla="*/ 422049 w 648364"/>
                <a:gd name="connsiteY111" fmla="*/ 380761 h 712212"/>
                <a:gd name="connsiteX112" fmla="*/ 463336 w 648364"/>
                <a:gd name="connsiteY112" fmla="*/ 366234 h 712212"/>
                <a:gd name="connsiteX113" fmla="*/ 469453 w 648364"/>
                <a:gd name="connsiteY113" fmla="*/ 365470 h 712212"/>
                <a:gd name="connsiteX114" fmla="*/ 466394 w 648364"/>
                <a:gd name="connsiteY114" fmla="*/ 321889 h 71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8364" h="712212">
                  <a:moveTo>
                    <a:pt x="466394" y="321889"/>
                  </a:moveTo>
                  <a:cubicBezTo>
                    <a:pt x="462572" y="311949"/>
                    <a:pt x="459514" y="292835"/>
                    <a:pt x="461042" y="285189"/>
                  </a:cubicBezTo>
                  <a:cubicBezTo>
                    <a:pt x="462572" y="277543"/>
                    <a:pt x="470982" y="283660"/>
                    <a:pt x="473276" y="275249"/>
                  </a:cubicBezTo>
                  <a:cubicBezTo>
                    <a:pt x="476334" y="266839"/>
                    <a:pt x="449574" y="266839"/>
                    <a:pt x="457984" y="254606"/>
                  </a:cubicBezTo>
                  <a:cubicBezTo>
                    <a:pt x="466394" y="243137"/>
                    <a:pt x="466394" y="254606"/>
                    <a:pt x="477099" y="254606"/>
                  </a:cubicBezTo>
                  <a:cubicBezTo>
                    <a:pt x="488568" y="254606"/>
                    <a:pt x="492390" y="260722"/>
                    <a:pt x="492390" y="267603"/>
                  </a:cubicBezTo>
                  <a:cubicBezTo>
                    <a:pt x="492390" y="275249"/>
                    <a:pt x="503859" y="279072"/>
                    <a:pt x="503859" y="279072"/>
                  </a:cubicBezTo>
                  <a:cubicBezTo>
                    <a:pt x="503859" y="279072"/>
                    <a:pt x="522209" y="277543"/>
                    <a:pt x="530619" y="277543"/>
                  </a:cubicBezTo>
                  <a:cubicBezTo>
                    <a:pt x="539030" y="277543"/>
                    <a:pt x="547440" y="277543"/>
                    <a:pt x="547440" y="283660"/>
                  </a:cubicBezTo>
                  <a:cubicBezTo>
                    <a:pt x="547440" y="289776"/>
                    <a:pt x="537500" y="308126"/>
                    <a:pt x="529090" y="308126"/>
                  </a:cubicBezTo>
                  <a:cubicBezTo>
                    <a:pt x="520680" y="308126"/>
                    <a:pt x="520680" y="332593"/>
                    <a:pt x="527561" y="334122"/>
                  </a:cubicBezTo>
                  <a:cubicBezTo>
                    <a:pt x="534442" y="335651"/>
                    <a:pt x="539795" y="315007"/>
                    <a:pt x="544382" y="315007"/>
                  </a:cubicBezTo>
                  <a:cubicBezTo>
                    <a:pt x="547440" y="315007"/>
                    <a:pt x="549734" y="337945"/>
                    <a:pt x="553556" y="361647"/>
                  </a:cubicBezTo>
                  <a:cubicBezTo>
                    <a:pt x="554322" y="360118"/>
                    <a:pt x="555851" y="359353"/>
                    <a:pt x="556615" y="359353"/>
                  </a:cubicBezTo>
                  <a:cubicBezTo>
                    <a:pt x="561968" y="359353"/>
                    <a:pt x="559673" y="339474"/>
                    <a:pt x="562732" y="333357"/>
                  </a:cubicBezTo>
                  <a:cubicBezTo>
                    <a:pt x="566555" y="327241"/>
                    <a:pt x="564261" y="309655"/>
                    <a:pt x="567319" y="309655"/>
                  </a:cubicBezTo>
                  <a:cubicBezTo>
                    <a:pt x="570378" y="309655"/>
                    <a:pt x="586434" y="315772"/>
                    <a:pt x="585669" y="310420"/>
                  </a:cubicBezTo>
                  <a:cubicBezTo>
                    <a:pt x="584905" y="305832"/>
                    <a:pt x="595608" y="289012"/>
                    <a:pt x="594080" y="280601"/>
                  </a:cubicBezTo>
                  <a:cubicBezTo>
                    <a:pt x="592551" y="272191"/>
                    <a:pt x="600197" y="261487"/>
                    <a:pt x="600197" y="250783"/>
                  </a:cubicBezTo>
                  <a:cubicBezTo>
                    <a:pt x="600197" y="240079"/>
                    <a:pt x="609371" y="237020"/>
                    <a:pt x="615488" y="231668"/>
                  </a:cubicBezTo>
                  <a:cubicBezTo>
                    <a:pt x="621604" y="225551"/>
                    <a:pt x="633073" y="217906"/>
                    <a:pt x="634603" y="223258"/>
                  </a:cubicBezTo>
                  <a:cubicBezTo>
                    <a:pt x="636132" y="227845"/>
                    <a:pt x="649894" y="231668"/>
                    <a:pt x="644542" y="223258"/>
                  </a:cubicBezTo>
                  <a:cubicBezTo>
                    <a:pt x="639190" y="214847"/>
                    <a:pt x="639190" y="208731"/>
                    <a:pt x="643013" y="207201"/>
                  </a:cubicBezTo>
                  <a:cubicBezTo>
                    <a:pt x="646836" y="204908"/>
                    <a:pt x="648365" y="195733"/>
                    <a:pt x="648365" y="195733"/>
                  </a:cubicBezTo>
                  <a:cubicBezTo>
                    <a:pt x="648365" y="195733"/>
                    <a:pt x="636132" y="193439"/>
                    <a:pt x="634603" y="188087"/>
                  </a:cubicBezTo>
                  <a:cubicBezTo>
                    <a:pt x="633073" y="181970"/>
                    <a:pt x="625427" y="176618"/>
                    <a:pt x="625427" y="172031"/>
                  </a:cubicBezTo>
                  <a:cubicBezTo>
                    <a:pt x="625427" y="167443"/>
                    <a:pt x="619311" y="168972"/>
                    <a:pt x="613194" y="174325"/>
                  </a:cubicBezTo>
                  <a:cubicBezTo>
                    <a:pt x="607842" y="178912"/>
                    <a:pt x="597903" y="168208"/>
                    <a:pt x="585669" y="175089"/>
                  </a:cubicBezTo>
                  <a:cubicBezTo>
                    <a:pt x="573436" y="181970"/>
                    <a:pt x="571142" y="189616"/>
                    <a:pt x="565791" y="188852"/>
                  </a:cubicBezTo>
                  <a:cubicBezTo>
                    <a:pt x="560438" y="188087"/>
                    <a:pt x="561202" y="193439"/>
                    <a:pt x="556615" y="198791"/>
                  </a:cubicBezTo>
                  <a:cubicBezTo>
                    <a:pt x="552028" y="203379"/>
                    <a:pt x="548205" y="209495"/>
                    <a:pt x="545911" y="209495"/>
                  </a:cubicBezTo>
                  <a:cubicBezTo>
                    <a:pt x="542853" y="209495"/>
                    <a:pt x="533678" y="214083"/>
                    <a:pt x="533678" y="214083"/>
                  </a:cubicBezTo>
                  <a:cubicBezTo>
                    <a:pt x="533678" y="214083"/>
                    <a:pt x="539795" y="228610"/>
                    <a:pt x="536736" y="235491"/>
                  </a:cubicBezTo>
                  <a:cubicBezTo>
                    <a:pt x="532913" y="242372"/>
                    <a:pt x="523738" y="235491"/>
                    <a:pt x="513799" y="238549"/>
                  </a:cubicBezTo>
                  <a:cubicBezTo>
                    <a:pt x="503859" y="241608"/>
                    <a:pt x="499271" y="234726"/>
                    <a:pt x="491626" y="236256"/>
                  </a:cubicBezTo>
                  <a:cubicBezTo>
                    <a:pt x="483980" y="238549"/>
                    <a:pt x="479392" y="231668"/>
                    <a:pt x="476334" y="232433"/>
                  </a:cubicBezTo>
                  <a:cubicBezTo>
                    <a:pt x="472511" y="233197"/>
                    <a:pt x="467159" y="224022"/>
                    <a:pt x="468688" y="216377"/>
                  </a:cubicBezTo>
                  <a:cubicBezTo>
                    <a:pt x="470217" y="208731"/>
                    <a:pt x="464865" y="198027"/>
                    <a:pt x="461042" y="204143"/>
                  </a:cubicBezTo>
                  <a:cubicBezTo>
                    <a:pt x="457219" y="210260"/>
                    <a:pt x="451868" y="207201"/>
                    <a:pt x="451868" y="215612"/>
                  </a:cubicBezTo>
                  <a:cubicBezTo>
                    <a:pt x="451868" y="224022"/>
                    <a:pt x="456455" y="234726"/>
                    <a:pt x="451103" y="240843"/>
                  </a:cubicBezTo>
                  <a:cubicBezTo>
                    <a:pt x="445751" y="246960"/>
                    <a:pt x="415932" y="249253"/>
                    <a:pt x="410580" y="244666"/>
                  </a:cubicBezTo>
                  <a:cubicBezTo>
                    <a:pt x="405228" y="240079"/>
                    <a:pt x="381526" y="237020"/>
                    <a:pt x="379997" y="232433"/>
                  </a:cubicBezTo>
                  <a:cubicBezTo>
                    <a:pt x="379233" y="227845"/>
                    <a:pt x="371587" y="218670"/>
                    <a:pt x="366999" y="218670"/>
                  </a:cubicBezTo>
                  <a:cubicBezTo>
                    <a:pt x="362412" y="218670"/>
                    <a:pt x="348649" y="225551"/>
                    <a:pt x="344826" y="222493"/>
                  </a:cubicBezTo>
                  <a:cubicBezTo>
                    <a:pt x="341003" y="219435"/>
                    <a:pt x="331828" y="211789"/>
                    <a:pt x="325712" y="211024"/>
                  </a:cubicBezTo>
                  <a:cubicBezTo>
                    <a:pt x="319595" y="210260"/>
                    <a:pt x="308891" y="204908"/>
                    <a:pt x="308126" y="201085"/>
                  </a:cubicBezTo>
                  <a:cubicBezTo>
                    <a:pt x="307362" y="197262"/>
                    <a:pt x="292834" y="194968"/>
                    <a:pt x="289776" y="191145"/>
                  </a:cubicBezTo>
                  <a:cubicBezTo>
                    <a:pt x="286718" y="187322"/>
                    <a:pt x="277543" y="186558"/>
                    <a:pt x="277543" y="181206"/>
                  </a:cubicBezTo>
                  <a:cubicBezTo>
                    <a:pt x="277543" y="176618"/>
                    <a:pt x="281366" y="168972"/>
                    <a:pt x="281366" y="162856"/>
                  </a:cubicBezTo>
                  <a:cubicBezTo>
                    <a:pt x="281366" y="156739"/>
                    <a:pt x="292070" y="151387"/>
                    <a:pt x="292070" y="147564"/>
                  </a:cubicBezTo>
                  <a:cubicBezTo>
                    <a:pt x="292070" y="143741"/>
                    <a:pt x="282131" y="136860"/>
                    <a:pt x="282131" y="136860"/>
                  </a:cubicBezTo>
                  <a:cubicBezTo>
                    <a:pt x="282131" y="136860"/>
                    <a:pt x="276014" y="124627"/>
                    <a:pt x="268368" y="124627"/>
                  </a:cubicBezTo>
                  <a:cubicBezTo>
                    <a:pt x="260722" y="124627"/>
                    <a:pt x="255370" y="110864"/>
                    <a:pt x="249254" y="110100"/>
                  </a:cubicBezTo>
                  <a:cubicBezTo>
                    <a:pt x="243137" y="109335"/>
                    <a:pt x="244666" y="95573"/>
                    <a:pt x="240843" y="90985"/>
                  </a:cubicBezTo>
                  <a:cubicBezTo>
                    <a:pt x="237020" y="86398"/>
                    <a:pt x="240079" y="74929"/>
                    <a:pt x="246195" y="80281"/>
                  </a:cubicBezTo>
                  <a:cubicBezTo>
                    <a:pt x="252312" y="86398"/>
                    <a:pt x="264545" y="80281"/>
                    <a:pt x="259958" y="71871"/>
                  </a:cubicBezTo>
                  <a:cubicBezTo>
                    <a:pt x="255370" y="63460"/>
                    <a:pt x="246960" y="55814"/>
                    <a:pt x="246960" y="50462"/>
                  </a:cubicBezTo>
                  <a:cubicBezTo>
                    <a:pt x="246960" y="45875"/>
                    <a:pt x="252312" y="31348"/>
                    <a:pt x="246195" y="27525"/>
                  </a:cubicBezTo>
                  <a:cubicBezTo>
                    <a:pt x="240079" y="23702"/>
                    <a:pt x="233962" y="17585"/>
                    <a:pt x="232433" y="11469"/>
                  </a:cubicBezTo>
                  <a:cubicBezTo>
                    <a:pt x="230904" y="4587"/>
                    <a:pt x="223258" y="0"/>
                    <a:pt x="223258" y="0"/>
                  </a:cubicBezTo>
                  <a:lnTo>
                    <a:pt x="214083" y="765"/>
                  </a:lnTo>
                  <a:cubicBezTo>
                    <a:pt x="214083" y="765"/>
                    <a:pt x="208731" y="16056"/>
                    <a:pt x="204908" y="18350"/>
                  </a:cubicBezTo>
                  <a:cubicBezTo>
                    <a:pt x="201085" y="20644"/>
                    <a:pt x="188087" y="22937"/>
                    <a:pt x="181970" y="28289"/>
                  </a:cubicBezTo>
                  <a:cubicBezTo>
                    <a:pt x="175854" y="32877"/>
                    <a:pt x="157504" y="21408"/>
                    <a:pt x="146800" y="21408"/>
                  </a:cubicBezTo>
                  <a:cubicBezTo>
                    <a:pt x="136860" y="21408"/>
                    <a:pt x="129979" y="32112"/>
                    <a:pt x="134567" y="35171"/>
                  </a:cubicBezTo>
                  <a:cubicBezTo>
                    <a:pt x="139154" y="38229"/>
                    <a:pt x="138389" y="58108"/>
                    <a:pt x="138389" y="58108"/>
                  </a:cubicBezTo>
                  <a:cubicBezTo>
                    <a:pt x="138389" y="58108"/>
                    <a:pt x="143741" y="83339"/>
                    <a:pt x="152152" y="81046"/>
                  </a:cubicBezTo>
                  <a:cubicBezTo>
                    <a:pt x="160562" y="78752"/>
                    <a:pt x="170501" y="89456"/>
                    <a:pt x="162856" y="91750"/>
                  </a:cubicBezTo>
                  <a:cubicBezTo>
                    <a:pt x="155210" y="94044"/>
                    <a:pt x="152152" y="102454"/>
                    <a:pt x="150623" y="110100"/>
                  </a:cubicBezTo>
                  <a:cubicBezTo>
                    <a:pt x="149858" y="117746"/>
                    <a:pt x="151387" y="127685"/>
                    <a:pt x="146035" y="128450"/>
                  </a:cubicBezTo>
                  <a:cubicBezTo>
                    <a:pt x="140683" y="129214"/>
                    <a:pt x="135331" y="131508"/>
                    <a:pt x="135331" y="142212"/>
                  </a:cubicBezTo>
                  <a:cubicBezTo>
                    <a:pt x="135331" y="152916"/>
                    <a:pt x="123098" y="149858"/>
                    <a:pt x="121569" y="153681"/>
                  </a:cubicBezTo>
                  <a:cubicBezTo>
                    <a:pt x="120039" y="157504"/>
                    <a:pt x="115452" y="176618"/>
                    <a:pt x="112394" y="179676"/>
                  </a:cubicBezTo>
                  <a:cubicBezTo>
                    <a:pt x="109335" y="182735"/>
                    <a:pt x="94043" y="183499"/>
                    <a:pt x="93279" y="191910"/>
                  </a:cubicBezTo>
                  <a:cubicBezTo>
                    <a:pt x="92515" y="200320"/>
                    <a:pt x="84869" y="211024"/>
                    <a:pt x="80281" y="210260"/>
                  </a:cubicBezTo>
                  <a:cubicBezTo>
                    <a:pt x="75694" y="209495"/>
                    <a:pt x="67283" y="205672"/>
                    <a:pt x="64989" y="211024"/>
                  </a:cubicBezTo>
                  <a:cubicBezTo>
                    <a:pt x="61931" y="217141"/>
                    <a:pt x="50463" y="206437"/>
                    <a:pt x="47404" y="208731"/>
                  </a:cubicBezTo>
                  <a:cubicBezTo>
                    <a:pt x="44346" y="211789"/>
                    <a:pt x="29819" y="224022"/>
                    <a:pt x="29819" y="231668"/>
                  </a:cubicBezTo>
                  <a:cubicBezTo>
                    <a:pt x="29819" y="239314"/>
                    <a:pt x="45110" y="239314"/>
                    <a:pt x="44346" y="249253"/>
                  </a:cubicBezTo>
                  <a:cubicBezTo>
                    <a:pt x="43581" y="259193"/>
                    <a:pt x="49698" y="269133"/>
                    <a:pt x="54286" y="274485"/>
                  </a:cubicBezTo>
                  <a:cubicBezTo>
                    <a:pt x="58873" y="279072"/>
                    <a:pt x="66519" y="290541"/>
                    <a:pt x="62696" y="296658"/>
                  </a:cubicBezTo>
                  <a:cubicBezTo>
                    <a:pt x="58873" y="302774"/>
                    <a:pt x="53521" y="303539"/>
                    <a:pt x="45110" y="301245"/>
                  </a:cubicBezTo>
                  <a:cubicBezTo>
                    <a:pt x="36700" y="298951"/>
                    <a:pt x="37465" y="305068"/>
                    <a:pt x="22937" y="302009"/>
                  </a:cubicBezTo>
                  <a:cubicBezTo>
                    <a:pt x="8411" y="298951"/>
                    <a:pt x="7646" y="310420"/>
                    <a:pt x="1529" y="317301"/>
                  </a:cubicBezTo>
                  <a:cubicBezTo>
                    <a:pt x="1529" y="318066"/>
                    <a:pt x="765" y="318066"/>
                    <a:pt x="0" y="318830"/>
                  </a:cubicBezTo>
                  <a:cubicBezTo>
                    <a:pt x="6881" y="324183"/>
                    <a:pt x="9939" y="334887"/>
                    <a:pt x="21408" y="339474"/>
                  </a:cubicBezTo>
                  <a:cubicBezTo>
                    <a:pt x="35171" y="344826"/>
                    <a:pt x="46640" y="330299"/>
                    <a:pt x="46640" y="341003"/>
                  </a:cubicBezTo>
                  <a:cubicBezTo>
                    <a:pt x="46640" y="351707"/>
                    <a:pt x="15292" y="349414"/>
                    <a:pt x="14527" y="352472"/>
                  </a:cubicBezTo>
                  <a:cubicBezTo>
                    <a:pt x="13762" y="355530"/>
                    <a:pt x="47404" y="397582"/>
                    <a:pt x="64225" y="394524"/>
                  </a:cubicBezTo>
                  <a:cubicBezTo>
                    <a:pt x="81046" y="391466"/>
                    <a:pt x="93279" y="372351"/>
                    <a:pt x="88692" y="369293"/>
                  </a:cubicBezTo>
                  <a:cubicBezTo>
                    <a:pt x="84104" y="366234"/>
                    <a:pt x="91750" y="354766"/>
                    <a:pt x="95573" y="357059"/>
                  </a:cubicBezTo>
                  <a:cubicBezTo>
                    <a:pt x="100160" y="359353"/>
                    <a:pt x="96338" y="377703"/>
                    <a:pt x="101689" y="382291"/>
                  </a:cubicBezTo>
                  <a:cubicBezTo>
                    <a:pt x="107041" y="386878"/>
                    <a:pt x="104748" y="394524"/>
                    <a:pt x="101689" y="404464"/>
                  </a:cubicBezTo>
                  <a:cubicBezTo>
                    <a:pt x="98631" y="414403"/>
                    <a:pt x="104748" y="434282"/>
                    <a:pt x="106277" y="445751"/>
                  </a:cubicBezTo>
                  <a:cubicBezTo>
                    <a:pt x="107041" y="457220"/>
                    <a:pt x="114687" y="473276"/>
                    <a:pt x="116981" y="489332"/>
                  </a:cubicBezTo>
                  <a:cubicBezTo>
                    <a:pt x="119275" y="506153"/>
                    <a:pt x="129214" y="535971"/>
                    <a:pt x="138389" y="554321"/>
                  </a:cubicBezTo>
                  <a:cubicBezTo>
                    <a:pt x="147564" y="572671"/>
                    <a:pt x="155210" y="608607"/>
                    <a:pt x="161327" y="617017"/>
                  </a:cubicBezTo>
                  <a:cubicBezTo>
                    <a:pt x="167443" y="625427"/>
                    <a:pt x="183499" y="652188"/>
                    <a:pt x="183499" y="668244"/>
                  </a:cubicBezTo>
                  <a:cubicBezTo>
                    <a:pt x="183499" y="684300"/>
                    <a:pt x="200320" y="707238"/>
                    <a:pt x="206437" y="711060"/>
                  </a:cubicBezTo>
                  <a:cubicBezTo>
                    <a:pt x="212553" y="715648"/>
                    <a:pt x="224787" y="705709"/>
                    <a:pt x="227845" y="695769"/>
                  </a:cubicBezTo>
                  <a:cubicBezTo>
                    <a:pt x="230904" y="685829"/>
                    <a:pt x="248489" y="682006"/>
                    <a:pt x="249254" y="672831"/>
                  </a:cubicBezTo>
                  <a:cubicBezTo>
                    <a:pt x="250018" y="664421"/>
                    <a:pt x="252312" y="657540"/>
                    <a:pt x="258428" y="656011"/>
                  </a:cubicBezTo>
                  <a:cubicBezTo>
                    <a:pt x="264545" y="655246"/>
                    <a:pt x="264545" y="648365"/>
                    <a:pt x="264545" y="638425"/>
                  </a:cubicBezTo>
                  <a:cubicBezTo>
                    <a:pt x="264545" y="629250"/>
                    <a:pt x="265310" y="615488"/>
                    <a:pt x="271426" y="607842"/>
                  </a:cubicBezTo>
                  <a:cubicBezTo>
                    <a:pt x="277543" y="599432"/>
                    <a:pt x="278308" y="577259"/>
                    <a:pt x="274485" y="568084"/>
                  </a:cubicBezTo>
                  <a:cubicBezTo>
                    <a:pt x="270662" y="558909"/>
                    <a:pt x="272956" y="546675"/>
                    <a:pt x="276014" y="537501"/>
                  </a:cubicBezTo>
                  <a:cubicBezTo>
                    <a:pt x="279072" y="528326"/>
                    <a:pt x="278308" y="518386"/>
                    <a:pt x="284424" y="517621"/>
                  </a:cubicBezTo>
                  <a:cubicBezTo>
                    <a:pt x="291306" y="516857"/>
                    <a:pt x="300480" y="510740"/>
                    <a:pt x="307362" y="500801"/>
                  </a:cubicBezTo>
                  <a:cubicBezTo>
                    <a:pt x="314243" y="490861"/>
                    <a:pt x="334886" y="477863"/>
                    <a:pt x="342532" y="470982"/>
                  </a:cubicBezTo>
                  <a:cubicBezTo>
                    <a:pt x="350178" y="464865"/>
                    <a:pt x="373115" y="443457"/>
                    <a:pt x="379997" y="431224"/>
                  </a:cubicBezTo>
                  <a:cubicBezTo>
                    <a:pt x="386878" y="418991"/>
                    <a:pt x="406757" y="415168"/>
                    <a:pt x="415167" y="405993"/>
                  </a:cubicBezTo>
                  <a:cubicBezTo>
                    <a:pt x="424343" y="396053"/>
                    <a:pt x="420520" y="391466"/>
                    <a:pt x="422049" y="380761"/>
                  </a:cubicBezTo>
                  <a:cubicBezTo>
                    <a:pt x="423578" y="370057"/>
                    <a:pt x="452632" y="366234"/>
                    <a:pt x="463336" y="366234"/>
                  </a:cubicBezTo>
                  <a:cubicBezTo>
                    <a:pt x="465630" y="366234"/>
                    <a:pt x="467159" y="366234"/>
                    <a:pt x="469453" y="365470"/>
                  </a:cubicBezTo>
                  <a:cubicBezTo>
                    <a:pt x="474805" y="350178"/>
                    <a:pt x="470217" y="330299"/>
                    <a:pt x="466394" y="3218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: vorm 288">
              <a:extLst>
                <a:ext uri="{FF2B5EF4-FFF2-40B4-BE49-F238E27FC236}">
                  <a16:creationId xmlns:a16="http://schemas.microsoft.com/office/drawing/2014/main" id="{663BEA0F-0881-49AA-AF59-B80D2325AF6A}"/>
                </a:ext>
              </a:extLst>
            </p:cNvPr>
            <p:cNvSpPr/>
            <p:nvPr/>
          </p:nvSpPr>
          <p:spPr>
            <a:xfrm>
              <a:off x="7916462" y="3408209"/>
              <a:ext cx="648364" cy="712212"/>
            </a:xfrm>
            <a:custGeom>
              <a:avLst/>
              <a:gdLst>
                <a:gd name="connsiteX0" fmla="*/ 466394 w 648364"/>
                <a:gd name="connsiteY0" fmla="*/ 321889 h 712212"/>
                <a:gd name="connsiteX1" fmla="*/ 461042 w 648364"/>
                <a:gd name="connsiteY1" fmla="*/ 285189 h 712212"/>
                <a:gd name="connsiteX2" fmla="*/ 473276 w 648364"/>
                <a:gd name="connsiteY2" fmla="*/ 275249 h 712212"/>
                <a:gd name="connsiteX3" fmla="*/ 457984 w 648364"/>
                <a:gd name="connsiteY3" fmla="*/ 254606 h 712212"/>
                <a:gd name="connsiteX4" fmla="*/ 477099 w 648364"/>
                <a:gd name="connsiteY4" fmla="*/ 254606 h 712212"/>
                <a:gd name="connsiteX5" fmla="*/ 492390 w 648364"/>
                <a:gd name="connsiteY5" fmla="*/ 267603 h 712212"/>
                <a:gd name="connsiteX6" fmla="*/ 503859 w 648364"/>
                <a:gd name="connsiteY6" fmla="*/ 279072 h 712212"/>
                <a:gd name="connsiteX7" fmla="*/ 530619 w 648364"/>
                <a:gd name="connsiteY7" fmla="*/ 277543 h 712212"/>
                <a:gd name="connsiteX8" fmla="*/ 547440 w 648364"/>
                <a:gd name="connsiteY8" fmla="*/ 283660 h 712212"/>
                <a:gd name="connsiteX9" fmla="*/ 529090 w 648364"/>
                <a:gd name="connsiteY9" fmla="*/ 308126 h 712212"/>
                <a:gd name="connsiteX10" fmla="*/ 527561 w 648364"/>
                <a:gd name="connsiteY10" fmla="*/ 334122 h 712212"/>
                <a:gd name="connsiteX11" fmla="*/ 544382 w 648364"/>
                <a:gd name="connsiteY11" fmla="*/ 315007 h 712212"/>
                <a:gd name="connsiteX12" fmla="*/ 553556 w 648364"/>
                <a:gd name="connsiteY12" fmla="*/ 361647 h 712212"/>
                <a:gd name="connsiteX13" fmla="*/ 556615 w 648364"/>
                <a:gd name="connsiteY13" fmla="*/ 359353 h 712212"/>
                <a:gd name="connsiteX14" fmla="*/ 562732 w 648364"/>
                <a:gd name="connsiteY14" fmla="*/ 333357 h 712212"/>
                <a:gd name="connsiteX15" fmla="*/ 567319 w 648364"/>
                <a:gd name="connsiteY15" fmla="*/ 309655 h 712212"/>
                <a:gd name="connsiteX16" fmla="*/ 585669 w 648364"/>
                <a:gd name="connsiteY16" fmla="*/ 310420 h 712212"/>
                <a:gd name="connsiteX17" fmla="*/ 594080 w 648364"/>
                <a:gd name="connsiteY17" fmla="*/ 280601 h 712212"/>
                <a:gd name="connsiteX18" fmla="*/ 600197 w 648364"/>
                <a:gd name="connsiteY18" fmla="*/ 250783 h 712212"/>
                <a:gd name="connsiteX19" fmla="*/ 615488 w 648364"/>
                <a:gd name="connsiteY19" fmla="*/ 231668 h 712212"/>
                <a:gd name="connsiteX20" fmla="*/ 634603 w 648364"/>
                <a:gd name="connsiteY20" fmla="*/ 223258 h 712212"/>
                <a:gd name="connsiteX21" fmla="*/ 644542 w 648364"/>
                <a:gd name="connsiteY21" fmla="*/ 223258 h 712212"/>
                <a:gd name="connsiteX22" fmla="*/ 643013 w 648364"/>
                <a:gd name="connsiteY22" fmla="*/ 207201 h 712212"/>
                <a:gd name="connsiteX23" fmla="*/ 648365 w 648364"/>
                <a:gd name="connsiteY23" fmla="*/ 195733 h 712212"/>
                <a:gd name="connsiteX24" fmla="*/ 634603 w 648364"/>
                <a:gd name="connsiteY24" fmla="*/ 188087 h 712212"/>
                <a:gd name="connsiteX25" fmla="*/ 625427 w 648364"/>
                <a:gd name="connsiteY25" fmla="*/ 172031 h 712212"/>
                <a:gd name="connsiteX26" fmla="*/ 613194 w 648364"/>
                <a:gd name="connsiteY26" fmla="*/ 174325 h 712212"/>
                <a:gd name="connsiteX27" fmla="*/ 585669 w 648364"/>
                <a:gd name="connsiteY27" fmla="*/ 175089 h 712212"/>
                <a:gd name="connsiteX28" fmla="*/ 565791 w 648364"/>
                <a:gd name="connsiteY28" fmla="*/ 188852 h 712212"/>
                <a:gd name="connsiteX29" fmla="*/ 556615 w 648364"/>
                <a:gd name="connsiteY29" fmla="*/ 198791 h 712212"/>
                <a:gd name="connsiteX30" fmla="*/ 545911 w 648364"/>
                <a:gd name="connsiteY30" fmla="*/ 209495 h 712212"/>
                <a:gd name="connsiteX31" fmla="*/ 533678 w 648364"/>
                <a:gd name="connsiteY31" fmla="*/ 214083 h 712212"/>
                <a:gd name="connsiteX32" fmla="*/ 536736 w 648364"/>
                <a:gd name="connsiteY32" fmla="*/ 235491 h 712212"/>
                <a:gd name="connsiteX33" fmla="*/ 513799 w 648364"/>
                <a:gd name="connsiteY33" fmla="*/ 238549 h 712212"/>
                <a:gd name="connsiteX34" fmla="*/ 491626 w 648364"/>
                <a:gd name="connsiteY34" fmla="*/ 236256 h 712212"/>
                <a:gd name="connsiteX35" fmla="*/ 476334 w 648364"/>
                <a:gd name="connsiteY35" fmla="*/ 232433 h 712212"/>
                <a:gd name="connsiteX36" fmla="*/ 468688 w 648364"/>
                <a:gd name="connsiteY36" fmla="*/ 216377 h 712212"/>
                <a:gd name="connsiteX37" fmla="*/ 461042 w 648364"/>
                <a:gd name="connsiteY37" fmla="*/ 204143 h 712212"/>
                <a:gd name="connsiteX38" fmla="*/ 451868 w 648364"/>
                <a:gd name="connsiteY38" fmla="*/ 215612 h 712212"/>
                <a:gd name="connsiteX39" fmla="*/ 451103 w 648364"/>
                <a:gd name="connsiteY39" fmla="*/ 240843 h 712212"/>
                <a:gd name="connsiteX40" fmla="*/ 410580 w 648364"/>
                <a:gd name="connsiteY40" fmla="*/ 244666 h 712212"/>
                <a:gd name="connsiteX41" fmla="*/ 379997 w 648364"/>
                <a:gd name="connsiteY41" fmla="*/ 232433 h 712212"/>
                <a:gd name="connsiteX42" fmla="*/ 366999 w 648364"/>
                <a:gd name="connsiteY42" fmla="*/ 218670 h 712212"/>
                <a:gd name="connsiteX43" fmla="*/ 344826 w 648364"/>
                <a:gd name="connsiteY43" fmla="*/ 222493 h 712212"/>
                <a:gd name="connsiteX44" fmla="*/ 325712 w 648364"/>
                <a:gd name="connsiteY44" fmla="*/ 211024 h 712212"/>
                <a:gd name="connsiteX45" fmla="*/ 308126 w 648364"/>
                <a:gd name="connsiteY45" fmla="*/ 201085 h 712212"/>
                <a:gd name="connsiteX46" fmla="*/ 289776 w 648364"/>
                <a:gd name="connsiteY46" fmla="*/ 191145 h 712212"/>
                <a:gd name="connsiteX47" fmla="*/ 277543 w 648364"/>
                <a:gd name="connsiteY47" fmla="*/ 181206 h 712212"/>
                <a:gd name="connsiteX48" fmla="*/ 281366 w 648364"/>
                <a:gd name="connsiteY48" fmla="*/ 162856 h 712212"/>
                <a:gd name="connsiteX49" fmla="*/ 292070 w 648364"/>
                <a:gd name="connsiteY49" fmla="*/ 147564 h 712212"/>
                <a:gd name="connsiteX50" fmla="*/ 282131 w 648364"/>
                <a:gd name="connsiteY50" fmla="*/ 136860 h 712212"/>
                <a:gd name="connsiteX51" fmla="*/ 268368 w 648364"/>
                <a:gd name="connsiteY51" fmla="*/ 124627 h 712212"/>
                <a:gd name="connsiteX52" fmla="*/ 249254 w 648364"/>
                <a:gd name="connsiteY52" fmla="*/ 110100 h 712212"/>
                <a:gd name="connsiteX53" fmla="*/ 240843 w 648364"/>
                <a:gd name="connsiteY53" fmla="*/ 90985 h 712212"/>
                <a:gd name="connsiteX54" fmla="*/ 246195 w 648364"/>
                <a:gd name="connsiteY54" fmla="*/ 80281 h 712212"/>
                <a:gd name="connsiteX55" fmla="*/ 259958 w 648364"/>
                <a:gd name="connsiteY55" fmla="*/ 71871 h 712212"/>
                <a:gd name="connsiteX56" fmla="*/ 246960 w 648364"/>
                <a:gd name="connsiteY56" fmla="*/ 50462 h 712212"/>
                <a:gd name="connsiteX57" fmla="*/ 246195 w 648364"/>
                <a:gd name="connsiteY57" fmla="*/ 27525 h 712212"/>
                <a:gd name="connsiteX58" fmla="*/ 232433 w 648364"/>
                <a:gd name="connsiteY58" fmla="*/ 11469 h 712212"/>
                <a:gd name="connsiteX59" fmla="*/ 223258 w 648364"/>
                <a:gd name="connsiteY59" fmla="*/ 0 h 712212"/>
                <a:gd name="connsiteX60" fmla="*/ 214083 w 648364"/>
                <a:gd name="connsiteY60" fmla="*/ 765 h 712212"/>
                <a:gd name="connsiteX61" fmla="*/ 204908 w 648364"/>
                <a:gd name="connsiteY61" fmla="*/ 18350 h 712212"/>
                <a:gd name="connsiteX62" fmla="*/ 181970 w 648364"/>
                <a:gd name="connsiteY62" fmla="*/ 28289 h 712212"/>
                <a:gd name="connsiteX63" fmla="*/ 146800 w 648364"/>
                <a:gd name="connsiteY63" fmla="*/ 21408 h 712212"/>
                <a:gd name="connsiteX64" fmla="*/ 134567 w 648364"/>
                <a:gd name="connsiteY64" fmla="*/ 35171 h 712212"/>
                <a:gd name="connsiteX65" fmla="*/ 138389 w 648364"/>
                <a:gd name="connsiteY65" fmla="*/ 58108 h 712212"/>
                <a:gd name="connsiteX66" fmla="*/ 152152 w 648364"/>
                <a:gd name="connsiteY66" fmla="*/ 81046 h 712212"/>
                <a:gd name="connsiteX67" fmla="*/ 162856 w 648364"/>
                <a:gd name="connsiteY67" fmla="*/ 91750 h 712212"/>
                <a:gd name="connsiteX68" fmla="*/ 150623 w 648364"/>
                <a:gd name="connsiteY68" fmla="*/ 110100 h 712212"/>
                <a:gd name="connsiteX69" fmla="*/ 146035 w 648364"/>
                <a:gd name="connsiteY69" fmla="*/ 128450 h 712212"/>
                <a:gd name="connsiteX70" fmla="*/ 135331 w 648364"/>
                <a:gd name="connsiteY70" fmla="*/ 142212 h 712212"/>
                <a:gd name="connsiteX71" fmla="*/ 121569 w 648364"/>
                <a:gd name="connsiteY71" fmla="*/ 153681 h 712212"/>
                <a:gd name="connsiteX72" fmla="*/ 112394 w 648364"/>
                <a:gd name="connsiteY72" fmla="*/ 179676 h 712212"/>
                <a:gd name="connsiteX73" fmla="*/ 93279 w 648364"/>
                <a:gd name="connsiteY73" fmla="*/ 191910 h 712212"/>
                <a:gd name="connsiteX74" fmla="*/ 80281 w 648364"/>
                <a:gd name="connsiteY74" fmla="*/ 210260 h 712212"/>
                <a:gd name="connsiteX75" fmla="*/ 64989 w 648364"/>
                <a:gd name="connsiteY75" fmla="*/ 211024 h 712212"/>
                <a:gd name="connsiteX76" fmla="*/ 47404 w 648364"/>
                <a:gd name="connsiteY76" fmla="*/ 208731 h 712212"/>
                <a:gd name="connsiteX77" fmla="*/ 29819 w 648364"/>
                <a:gd name="connsiteY77" fmla="*/ 231668 h 712212"/>
                <a:gd name="connsiteX78" fmla="*/ 44346 w 648364"/>
                <a:gd name="connsiteY78" fmla="*/ 249253 h 712212"/>
                <a:gd name="connsiteX79" fmla="*/ 54286 w 648364"/>
                <a:gd name="connsiteY79" fmla="*/ 274485 h 712212"/>
                <a:gd name="connsiteX80" fmla="*/ 62696 w 648364"/>
                <a:gd name="connsiteY80" fmla="*/ 296658 h 712212"/>
                <a:gd name="connsiteX81" fmla="*/ 45110 w 648364"/>
                <a:gd name="connsiteY81" fmla="*/ 301245 h 712212"/>
                <a:gd name="connsiteX82" fmla="*/ 22937 w 648364"/>
                <a:gd name="connsiteY82" fmla="*/ 302009 h 712212"/>
                <a:gd name="connsiteX83" fmla="*/ 1529 w 648364"/>
                <a:gd name="connsiteY83" fmla="*/ 317301 h 712212"/>
                <a:gd name="connsiteX84" fmla="*/ 0 w 648364"/>
                <a:gd name="connsiteY84" fmla="*/ 318830 h 712212"/>
                <a:gd name="connsiteX85" fmla="*/ 21408 w 648364"/>
                <a:gd name="connsiteY85" fmla="*/ 339474 h 712212"/>
                <a:gd name="connsiteX86" fmla="*/ 46640 w 648364"/>
                <a:gd name="connsiteY86" fmla="*/ 341003 h 712212"/>
                <a:gd name="connsiteX87" fmla="*/ 14527 w 648364"/>
                <a:gd name="connsiteY87" fmla="*/ 352472 h 712212"/>
                <a:gd name="connsiteX88" fmla="*/ 64225 w 648364"/>
                <a:gd name="connsiteY88" fmla="*/ 394524 h 712212"/>
                <a:gd name="connsiteX89" fmla="*/ 88692 w 648364"/>
                <a:gd name="connsiteY89" fmla="*/ 369293 h 712212"/>
                <a:gd name="connsiteX90" fmla="*/ 95573 w 648364"/>
                <a:gd name="connsiteY90" fmla="*/ 357059 h 712212"/>
                <a:gd name="connsiteX91" fmla="*/ 101689 w 648364"/>
                <a:gd name="connsiteY91" fmla="*/ 382291 h 712212"/>
                <a:gd name="connsiteX92" fmla="*/ 101689 w 648364"/>
                <a:gd name="connsiteY92" fmla="*/ 404464 h 712212"/>
                <a:gd name="connsiteX93" fmla="*/ 106277 w 648364"/>
                <a:gd name="connsiteY93" fmla="*/ 445751 h 712212"/>
                <a:gd name="connsiteX94" fmla="*/ 116981 w 648364"/>
                <a:gd name="connsiteY94" fmla="*/ 489332 h 712212"/>
                <a:gd name="connsiteX95" fmla="*/ 138389 w 648364"/>
                <a:gd name="connsiteY95" fmla="*/ 554321 h 712212"/>
                <a:gd name="connsiteX96" fmla="*/ 161327 w 648364"/>
                <a:gd name="connsiteY96" fmla="*/ 617017 h 712212"/>
                <a:gd name="connsiteX97" fmla="*/ 183499 w 648364"/>
                <a:gd name="connsiteY97" fmla="*/ 668244 h 712212"/>
                <a:gd name="connsiteX98" fmla="*/ 206437 w 648364"/>
                <a:gd name="connsiteY98" fmla="*/ 711060 h 712212"/>
                <a:gd name="connsiteX99" fmla="*/ 227845 w 648364"/>
                <a:gd name="connsiteY99" fmla="*/ 695769 h 712212"/>
                <a:gd name="connsiteX100" fmla="*/ 249254 w 648364"/>
                <a:gd name="connsiteY100" fmla="*/ 672831 h 712212"/>
                <a:gd name="connsiteX101" fmla="*/ 258428 w 648364"/>
                <a:gd name="connsiteY101" fmla="*/ 656011 h 712212"/>
                <a:gd name="connsiteX102" fmla="*/ 264545 w 648364"/>
                <a:gd name="connsiteY102" fmla="*/ 638425 h 712212"/>
                <a:gd name="connsiteX103" fmla="*/ 271426 w 648364"/>
                <a:gd name="connsiteY103" fmla="*/ 607842 h 712212"/>
                <a:gd name="connsiteX104" fmla="*/ 274485 w 648364"/>
                <a:gd name="connsiteY104" fmla="*/ 568084 h 712212"/>
                <a:gd name="connsiteX105" fmla="*/ 276014 w 648364"/>
                <a:gd name="connsiteY105" fmla="*/ 537501 h 712212"/>
                <a:gd name="connsiteX106" fmla="*/ 284424 w 648364"/>
                <a:gd name="connsiteY106" fmla="*/ 517621 h 712212"/>
                <a:gd name="connsiteX107" fmla="*/ 307362 w 648364"/>
                <a:gd name="connsiteY107" fmla="*/ 500801 h 712212"/>
                <a:gd name="connsiteX108" fmla="*/ 342532 w 648364"/>
                <a:gd name="connsiteY108" fmla="*/ 470982 h 712212"/>
                <a:gd name="connsiteX109" fmla="*/ 379997 w 648364"/>
                <a:gd name="connsiteY109" fmla="*/ 431224 h 712212"/>
                <a:gd name="connsiteX110" fmla="*/ 415167 w 648364"/>
                <a:gd name="connsiteY110" fmla="*/ 405993 h 712212"/>
                <a:gd name="connsiteX111" fmla="*/ 422049 w 648364"/>
                <a:gd name="connsiteY111" fmla="*/ 380761 h 712212"/>
                <a:gd name="connsiteX112" fmla="*/ 463336 w 648364"/>
                <a:gd name="connsiteY112" fmla="*/ 366234 h 712212"/>
                <a:gd name="connsiteX113" fmla="*/ 469453 w 648364"/>
                <a:gd name="connsiteY113" fmla="*/ 365470 h 712212"/>
                <a:gd name="connsiteX114" fmla="*/ 466394 w 648364"/>
                <a:gd name="connsiteY114" fmla="*/ 321889 h 71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8364" h="712212">
                  <a:moveTo>
                    <a:pt x="466394" y="321889"/>
                  </a:moveTo>
                  <a:cubicBezTo>
                    <a:pt x="462572" y="311949"/>
                    <a:pt x="459514" y="292835"/>
                    <a:pt x="461042" y="285189"/>
                  </a:cubicBezTo>
                  <a:cubicBezTo>
                    <a:pt x="462572" y="277543"/>
                    <a:pt x="470982" y="283660"/>
                    <a:pt x="473276" y="275249"/>
                  </a:cubicBezTo>
                  <a:cubicBezTo>
                    <a:pt x="476334" y="266839"/>
                    <a:pt x="449574" y="266839"/>
                    <a:pt x="457984" y="254606"/>
                  </a:cubicBezTo>
                  <a:cubicBezTo>
                    <a:pt x="466394" y="243137"/>
                    <a:pt x="466394" y="254606"/>
                    <a:pt x="477099" y="254606"/>
                  </a:cubicBezTo>
                  <a:cubicBezTo>
                    <a:pt x="488568" y="254606"/>
                    <a:pt x="492390" y="260722"/>
                    <a:pt x="492390" y="267603"/>
                  </a:cubicBezTo>
                  <a:cubicBezTo>
                    <a:pt x="492390" y="275249"/>
                    <a:pt x="503859" y="279072"/>
                    <a:pt x="503859" y="279072"/>
                  </a:cubicBezTo>
                  <a:cubicBezTo>
                    <a:pt x="503859" y="279072"/>
                    <a:pt x="522209" y="277543"/>
                    <a:pt x="530619" y="277543"/>
                  </a:cubicBezTo>
                  <a:cubicBezTo>
                    <a:pt x="539030" y="277543"/>
                    <a:pt x="547440" y="277543"/>
                    <a:pt x="547440" y="283660"/>
                  </a:cubicBezTo>
                  <a:cubicBezTo>
                    <a:pt x="547440" y="289776"/>
                    <a:pt x="537500" y="308126"/>
                    <a:pt x="529090" y="308126"/>
                  </a:cubicBezTo>
                  <a:cubicBezTo>
                    <a:pt x="520680" y="308126"/>
                    <a:pt x="520680" y="332593"/>
                    <a:pt x="527561" y="334122"/>
                  </a:cubicBezTo>
                  <a:cubicBezTo>
                    <a:pt x="534442" y="335651"/>
                    <a:pt x="539795" y="315007"/>
                    <a:pt x="544382" y="315007"/>
                  </a:cubicBezTo>
                  <a:cubicBezTo>
                    <a:pt x="547440" y="315007"/>
                    <a:pt x="549734" y="337945"/>
                    <a:pt x="553556" y="361647"/>
                  </a:cubicBezTo>
                  <a:cubicBezTo>
                    <a:pt x="554322" y="360118"/>
                    <a:pt x="555851" y="359353"/>
                    <a:pt x="556615" y="359353"/>
                  </a:cubicBezTo>
                  <a:cubicBezTo>
                    <a:pt x="561968" y="359353"/>
                    <a:pt x="559673" y="339474"/>
                    <a:pt x="562732" y="333357"/>
                  </a:cubicBezTo>
                  <a:cubicBezTo>
                    <a:pt x="566555" y="327241"/>
                    <a:pt x="564261" y="309655"/>
                    <a:pt x="567319" y="309655"/>
                  </a:cubicBezTo>
                  <a:cubicBezTo>
                    <a:pt x="570378" y="309655"/>
                    <a:pt x="586434" y="315772"/>
                    <a:pt x="585669" y="310420"/>
                  </a:cubicBezTo>
                  <a:cubicBezTo>
                    <a:pt x="584905" y="305832"/>
                    <a:pt x="595608" y="289012"/>
                    <a:pt x="594080" y="280601"/>
                  </a:cubicBezTo>
                  <a:cubicBezTo>
                    <a:pt x="592551" y="272191"/>
                    <a:pt x="600197" y="261487"/>
                    <a:pt x="600197" y="250783"/>
                  </a:cubicBezTo>
                  <a:cubicBezTo>
                    <a:pt x="600197" y="240079"/>
                    <a:pt x="609371" y="237020"/>
                    <a:pt x="615488" y="231668"/>
                  </a:cubicBezTo>
                  <a:cubicBezTo>
                    <a:pt x="621604" y="225551"/>
                    <a:pt x="633073" y="217906"/>
                    <a:pt x="634603" y="223258"/>
                  </a:cubicBezTo>
                  <a:cubicBezTo>
                    <a:pt x="636132" y="227845"/>
                    <a:pt x="649894" y="231668"/>
                    <a:pt x="644542" y="223258"/>
                  </a:cubicBezTo>
                  <a:cubicBezTo>
                    <a:pt x="639190" y="214847"/>
                    <a:pt x="639190" y="208731"/>
                    <a:pt x="643013" y="207201"/>
                  </a:cubicBezTo>
                  <a:cubicBezTo>
                    <a:pt x="646836" y="204908"/>
                    <a:pt x="648365" y="195733"/>
                    <a:pt x="648365" y="195733"/>
                  </a:cubicBezTo>
                  <a:cubicBezTo>
                    <a:pt x="648365" y="195733"/>
                    <a:pt x="636132" y="193439"/>
                    <a:pt x="634603" y="188087"/>
                  </a:cubicBezTo>
                  <a:cubicBezTo>
                    <a:pt x="633073" y="181970"/>
                    <a:pt x="625427" y="176618"/>
                    <a:pt x="625427" y="172031"/>
                  </a:cubicBezTo>
                  <a:cubicBezTo>
                    <a:pt x="625427" y="167443"/>
                    <a:pt x="619311" y="168972"/>
                    <a:pt x="613194" y="174325"/>
                  </a:cubicBezTo>
                  <a:cubicBezTo>
                    <a:pt x="607842" y="178912"/>
                    <a:pt x="597903" y="168208"/>
                    <a:pt x="585669" y="175089"/>
                  </a:cubicBezTo>
                  <a:cubicBezTo>
                    <a:pt x="573436" y="181970"/>
                    <a:pt x="571142" y="189616"/>
                    <a:pt x="565791" y="188852"/>
                  </a:cubicBezTo>
                  <a:cubicBezTo>
                    <a:pt x="560438" y="188087"/>
                    <a:pt x="561202" y="193439"/>
                    <a:pt x="556615" y="198791"/>
                  </a:cubicBezTo>
                  <a:cubicBezTo>
                    <a:pt x="552028" y="203379"/>
                    <a:pt x="548205" y="209495"/>
                    <a:pt x="545911" y="209495"/>
                  </a:cubicBezTo>
                  <a:cubicBezTo>
                    <a:pt x="542853" y="209495"/>
                    <a:pt x="533678" y="214083"/>
                    <a:pt x="533678" y="214083"/>
                  </a:cubicBezTo>
                  <a:cubicBezTo>
                    <a:pt x="533678" y="214083"/>
                    <a:pt x="539795" y="228610"/>
                    <a:pt x="536736" y="235491"/>
                  </a:cubicBezTo>
                  <a:cubicBezTo>
                    <a:pt x="532913" y="242372"/>
                    <a:pt x="523738" y="235491"/>
                    <a:pt x="513799" y="238549"/>
                  </a:cubicBezTo>
                  <a:cubicBezTo>
                    <a:pt x="503859" y="241608"/>
                    <a:pt x="499271" y="234726"/>
                    <a:pt x="491626" y="236256"/>
                  </a:cubicBezTo>
                  <a:cubicBezTo>
                    <a:pt x="483980" y="238549"/>
                    <a:pt x="479392" y="231668"/>
                    <a:pt x="476334" y="232433"/>
                  </a:cubicBezTo>
                  <a:cubicBezTo>
                    <a:pt x="472511" y="233197"/>
                    <a:pt x="467159" y="224022"/>
                    <a:pt x="468688" y="216377"/>
                  </a:cubicBezTo>
                  <a:cubicBezTo>
                    <a:pt x="470217" y="208731"/>
                    <a:pt x="464865" y="198027"/>
                    <a:pt x="461042" y="204143"/>
                  </a:cubicBezTo>
                  <a:cubicBezTo>
                    <a:pt x="457219" y="210260"/>
                    <a:pt x="451868" y="207201"/>
                    <a:pt x="451868" y="215612"/>
                  </a:cubicBezTo>
                  <a:cubicBezTo>
                    <a:pt x="451868" y="224022"/>
                    <a:pt x="456455" y="234726"/>
                    <a:pt x="451103" y="240843"/>
                  </a:cubicBezTo>
                  <a:cubicBezTo>
                    <a:pt x="445751" y="246960"/>
                    <a:pt x="415932" y="249253"/>
                    <a:pt x="410580" y="244666"/>
                  </a:cubicBezTo>
                  <a:cubicBezTo>
                    <a:pt x="405228" y="240079"/>
                    <a:pt x="381526" y="237020"/>
                    <a:pt x="379997" y="232433"/>
                  </a:cubicBezTo>
                  <a:cubicBezTo>
                    <a:pt x="379233" y="227845"/>
                    <a:pt x="371587" y="218670"/>
                    <a:pt x="366999" y="218670"/>
                  </a:cubicBezTo>
                  <a:cubicBezTo>
                    <a:pt x="362412" y="218670"/>
                    <a:pt x="348649" y="225551"/>
                    <a:pt x="344826" y="222493"/>
                  </a:cubicBezTo>
                  <a:cubicBezTo>
                    <a:pt x="341003" y="219435"/>
                    <a:pt x="331828" y="211789"/>
                    <a:pt x="325712" y="211024"/>
                  </a:cubicBezTo>
                  <a:cubicBezTo>
                    <a:pt x="319595" y="210260"/>
                    <a:pt x="308891" y="204908"/>
                    <a:pt x="308126" y="201085"/>
                  </a:cubicBezTo>
                  <a:cubicBezTo>
                    <a:pt x="307362" y="197262"/>
                    <a:pt x="292834" y="194968"/>
                    <a:pt x="289776" y="191145"/>
                  </a:cubicBezTo>
                  <a:cubicBezTo>
                    <a:pt x="286718" y="187322"/>
                    <a:pt x="277543" y="186558"/>
                    <a:pt x="277543" y="181206"/>
                  </a:cubicBezTo>
                  <a:cubicBezTo>
                    <a:pt x="277543" y="176618"/>
                    <a:pt x="281366" y="168972"/>
                    <a:pt x="281366" y="162856"/>
                  </a:cubicBezTo>
                  <a:cubicBezTo>
                    <a:pt x="281366" y="156739"/>
                    <a:pt x="292070" y="151387"/>
                    <a:pt x="292070" y="147564"/>
                  </a:cubicBezTo>
                  <a:cubicBezTo>
                    <a:pt x="292070" y="143741"/>
                    <a:pt x="282131" y="136860"/>
                    <a:pt x="282131" y="136860"/>
                  </a:cubicBezTo>
                  <a:cubicBezTo>
                    <a:pt x="282131" y="136860"/>
                    <a:pt x="276014" y="124627"/>
                    <a:pt x="268368" y="124627"/>
                  </a:cubicBezTo>
                  <a:cubicBezTo>
                    <a:pt x="260722" y="124627"/>
                    <a:pt x="255370" y="110864"/>
                    <a:pt x="249254" y="110100"/>
                  </a:cubicBezTo>
                  <a:cubicBezTo>
                    <a:pt x="243137" y="109335"/>
                    <a:pt x="244666" y="95573"/>
                    <a:pt x="240843" y="90985"/>
                  </a:cubicBezTo>
                  <a:cubicBezTo>
                    <a:pt x="237020" y="86398"/>
                    <a:pt x="240079" y="74929"/>
                    <a:pt x="246195" y="80281"/>
                  </a:cubicBezTo>
                  <a:cubicBezTo>
                    <a:pt x="252312" y="86398"/>
                    <a:pt x="264545" y="80281"/>
                    <a:pt x="259958" y="71871"/>
                  </a:cubicBezTo>
                  <a:cubicBezTo>
                    <a:pt x="255370" y="63460"/>
                    <a:pt x="246960" y="55814"/>
                    <a:pt x="246960" y="50462"/>
                  </a:cubicBezTo>
                  <a:cubicBezTo>
                    <a:pt x="246960" y="45875"/>
                    <a:pt x="252312" y="31348"/>
                    <a:pt x="246195" y="27525"/>
                  </a:cubicBezTo>
                  <a:cubicBezTo>
                    <a:pt x="240079" y="23702"/>
                    <a:pt x="233962" y="17585"/>
                    <a:pt x="232433" y="11469"/>
                  </a:cubicBezTo>
                  <a:cubicBezTo>
                    <a:pt x="230904" y="4587"/>
                    <a:pt x="223258" y="0"/>
                    <a:pt x="223258" y="0"/>
                  </a:cubicBezTo>
                  <a:lnTo>
                    <a:pt x="214083" y="765"/>
                  </a:lnTo>
                  <a:cubicBezTo>
                    <a:pt x="214083" y="765"/>
                    <a:pt x="208731" y="16056"/>
                    <a:pt x="204908" y="18350"/>
                  </a:cubicBezTo>
                  <a:cubicBezTo>
                    <a:pt x="201085" y="20644"/>
                    <a:pt x="188087" y="22937"/>
                    <a:pt x="181970" y="28289"/>
                  </a:cubicBezTo>
                  <a:cubicBezTo>
                    <a:pt x="175854" y="32877"/>
                    <a:pt x="157504" y="21408"/>
                    <a:pt x="146800" y="21408"/>
                  </a:cubicBezTo>
                  <a:cubicBezTo>
                    <a:pt x="136860" y="21408"/>
                    <a:pt x="129979" y="32112"/>
                    <a:pt x="134567" y="35171"/>
                  </a:cubicBezTo>
                  <a:cubicBezTo>
                    <a:pt x="139154" y="38229"/>
                    <a:pt x="138389" y="58108"/>
                    <a:pt x="138389" y="58108"/>
                  </a:cubicBezTo>
                  <a:cubicBezTo>
                    <a:pt x="138389" y="58108"/>
                    <a:pt x="143741" y="83339"/>
                    <a:pt x="152152" y="81046"/>
                  </a:cubicBezTo>
                  <a:cubicBezTo>
                    <a:pt x="160562" y="78752"/>
                    <a:pt x="170501" y="89456"/>
                    <a:pt x="162856" y="91750"/>
                  </a:cubicBezTo>
                  <a:cubicBezTo>
                    <a:pt x="155210" y="94044"/>
                    <a:pt x="152152" y="102454"/>
                    <a:pt x="150623" y="110100"/>
                  </a:cubicBezTo>
                  <a:cubicBezTo>
                    <a:pt x="149858" y="117746"/>
                    <a:pt x="151387" y="127685"/>
                    <a:pt x="146035" y="128450"/>
                  </a:cubicBezTo>
                  <a:cubicBezTo>
                    <a:pt x="140683" y="129214"/>
                    <a:pt x="135331" y="131508"/>
                    <a:pt x="135331" y="142212"/>
                  </a:cubicBezTo>
                  <a:cubicBezTo>
                    <a:pt x="135331" y="152916"/>
                    <a:pt x="123098" y="149858"/>
                    <a:pt x="121569" y="153681"/>
                  </a:cubicBezTo>
                  <a:cubicBezTo>
                    <a:pt x="120039" y="157504"/>
                    <a:pt x="115452" y="176618"/>
                    <a:pt x="112394" y="179676"/>
                  </a:cubicBezTo>
                  <a:cubicBezTo>
                    <a:pt x="109335" y="182735"/>
                    <a:pt x="94043" y="183499"/>
                    <a:pt x="93279" y="191910"/>
                  </a:cubicBezTo>
                  <a:cubicBezTo>
                    <a:pt x="92515" y="200320"/>
                    <a:pt x="84869" y="211024"/>
                    <a:pt x="80281" y="210260"/>
                  </a:cubicBezTo>
                  <a:cubicBezTo>
                    <a:pt x="75694" y="209495"/>
                    <a:pt x="67283" y="205672"/>
                    <a:pt x="64989" y="211024"/>
                  </a:cubicBezTo>
                  <a:cubicBezTo>
                    <a:pt x="61931" y="217141"/>
                    <a:pt x="50463" y="206437"/>
                    <a:pt x="47404" y="208731"/>
                  </a:cubicBezTo>
                  <a:cubicBezTo>
                    <a:pt x="44346" y="211789"/>
                    <a:pt x="29819" y="224022"/>
                    <a:pt x="29819" y="231668"/>
                  </a:cubicBezTo>
                  <a:cubicBezTo>
                    <a:pt x="29819" y="239314"/>
                    <a:pt x="45110" y="239314"/>
                    <a:pt x="44346" y="249253"/>
                  </a:cubicBezTo>
                  <a:cubicBezTo>
                    <a:pt x="43581" y="259193"/>
                    <a:pt x="49698" y="269133"/>
                    <a:pt x="54286" y="274485"/>
                  </a:cubicBezTo>
                  <a:cubicBezTo>
                    <a:pt x="58873" y="279072"/>
                    <a:pt x="66519" y="290541"/>
                    <a:pt x="62696" y="296658"/>
                  </a:cubicBezTo>
                  <a:cubicBezTo>
                    <a:pt x="58873" y="302774"/>
                    <a:pt x="53521" y="303539"/>
                    <a:pt x="45110" y="301245"/>
                  </a:cubicBezTo>
                  <a:cubicBezTo>
                    <a:pt x="36700" y="298951"/>
                    <a:pt x="37465" y="305068"/>
                    <a:pt x="22937" y="302009"/>
                  </a:cubicBezTo>
                  <a:cubicBezTo>
                    <a:pt x="8411" y="298951"/>
                    <a:pt x="7646" y="310420"/>
                    <a:pt x="1529" y="317301"/>
                  </a:cubicBezTo>
                  <a:cubicBezTo>
                    <a:pt x="1529" y="318066"/>
                    <a:pt x="765" y="318066"/>
                    <a:pt x="0" y="318830"/>
                  </a:cubicBezTo>
                  <a:cubicBezTo>
                    <a:pt x="6881" y="324183"/>
                    <a:pt x="9939" y="334887"/>
                    <a:pt x="21408" y="339474"/>
                  </a:cubicBezTo>
                  <a:cubicBezTo>
                    <a:pt x="35171" y="344826"/>
                    <a:pt x="46640" y="330299"/>
                    <a:pt x="46640" y="341003"/>
                  </a:cubicBezTo>
                  <a:cubicBezTo>
                    <a:pt x="46640" y="351707"/>
                    <a:pt x="15292" y="349414"/>
                    <a:pt x="14527" y="352472"/>
                  </a:cubicBezTo>
                  <a:cubicBezTo>
                    <a:pt x="13762" y="355530"/>
                    <a:pt x="47404" y="397582"/>
                    <a:pt x="64225" y="394524"/>
                  </a:cubicBezTo>
                  <a:cubicBezTo>
                    <a:pt x="81046" y="391466"/>
                    <a:pt x="93279" y="372351"/>
                    <a:pt x="88692" y="369293"/>
                  </a:cubicBezTo>
                  <a:cubicBezTo>
                    <a:pt x="84104" y="366234"/>
                    <a:pt x="91750" y="354766"/>
                    <a:pt x="95573" y="357059"/>
                  </a:cubicBezTo>
                  <a:cubicBezTo>
                    <a:pt x="100160" y="359353"/>
                    <a:pt x="96338" y="377703"/>
                    <a:pt x="101689" y="382291"/>
                  </a:cubicBezTo>
                  <a:cubicBezTo>
                    <a:pt x="107041" y="386878"/>
                    <a:pt x="104748" y="394524"/>
                    <a:pt x="101689" y="404464"/>
                  </a:cubicBezTo>
                  <a:cubicBezTo>
                    <a:pt x="98631" y="414403"/>
                    <a:pt x="104748" y="434282"/>
                    <a:pt x="106277" y="445751"/>
                  </a:cubicBezTo>
                  <a:cubicBezTo>
                    <a:pt x="107041" y="457220"/>
                    <a:pt x="114687" y="473276"/>
                    <a:pt x="116981" y="489332"/>
                  </a:cubicBezTo>
                  <a:cubicBezTo>
                    <a:pt x="119275" y="506153"/>
                    <a:pt x="129214" y="535971"/>
                    <a:pt x="138389" y="554321"/>
                  </a:cubicBezTo>
                  <a:cubicBezTo>
                    <a:pt x="147564" y="572671"/>
                    <a:pt x="155210" y="608607"/>
                    <a:pt x="161327" y="617017"/>
                  </a:cubicBezTo>
                  <a:cubicBezTo>
                    <a:pt x="167443" y="625427"/>
                    <a:pt x="183499" y="652188"/>
                    <a:pt x="183499" y="668244"/>
                  </a:cubicBezTo>
                  <a:cubicBezTo>
                    <a:pt x="183499" y="684300"/>
                    <a:pt x="200320" y="707238"/>
                    <a:pt x="206437" y="711060"/>
                  </a:cubicBezTo>
                  <a:cubicBezTo>
                    <a:pt x="212553" y="715648"/>
                    <a:pt x="224787" y="705709"/>
                    <a:pt x="227845" y="695769"/>
                  </a:cubicBezTo>
                  <a:cubicBezTo>
                    <a:pt x="230904" y="685829"/>
                    <a:pt x="248489" y="682006"/>
                    <a:pt x="249254" y="672831"/>
                  </a:cubicBezTo>
                  <a:cubicBezTo>
                    <a:pt x="250018" y="664421"/>
                    <a:pt x="252312" y="657540"/>
                    <a:pt x="258428" y="656011"/>
                  </a:cubicBezTo>
                  <a:cubicBezTo>
                    <a:pt x="264545" y="655246"/>
                    <a:pt x="264545" y="648365"/>
                    <a:pt x="264545" y="638425"/>
                  </a:cubicBezTo>
                  <a:cubicBezTo>
                    <a:pt x="264545" y="629250"/>
                    <a:pt x="265310" y="615488"/>
                    <a:pt x="271426" y="607842"/>
                  </a:cubicBezTo>
                  <a:cubicBezTo>
                    <a:pt x="277543" y="599432"/>
                    <a:pt x="278308" y="577259"/>
                    <a:pt x="274485" y="568084"/>
                  </a:cubicBezTo>
                  <a:cubicBezTo>
                    <a:pt x="270662" y="558909"/>
                    <a:pt x="272956" y="546675"/>
                    <a:pt x="276014" y="537501"/>
                  </a:cubicBezTo>
                  <a:cubicBezTo>
                    <a:pt x="279072" y="528326"/>
                    <a:pt x="278308" y="518386"/>
                    <a:pt x="284424" y="517621"/>
                  </a:cubicBezTo>
                  <a:cubicBezTo>
                    <a:pt x="291306" y="516857"/>
                    <a:pt x="300480" y="510740"/>
                    <a:pt x="307362" y="500801"/>
                  </a:cubicBezTo>
                  <a:cubicBezTo>
                    <a:pt x="314243" y="490861"/>
                    <a:pt x="334886" y="477863"/>
                    <a:pt x="342532" y="470982"/>
                  </a:cubicBezTo>
                  <a:cubicBezTo>
                    <a:pt x="350178" y="464865"/>
                    <a:pt x="373115" y="443457"/>
                    <a:pt x="379997" y="431224"/>
                  </a:cubicBezTo>
                  <a:cubicBezTo>
                    <a:pt x="386878" y="418991"/>
                    <a:pt x="406757" y="415168"/>
                    <a:pt x="415167" y="405993"/>
                  </a:cubicBezTo>
                  <a:cubicBezTo>
                    <a:pt x="424343" y="396053"/>
                    <a:pt x="420520" y="391466"/>
                    <a:pt x="422049" y="380761"/>
                  </a:cubicBezTo>
                  <a:cubicBezTo>
                    <a:pt x="423578" y="370057"/>
                    <a:pt x="452632" y="366234"/>
                    <a:pt x="463336" y="366234"/>
                  </a:cubicBezTo>
                  <a:cubicBezTo>
                    <a:pt x="465630" y="366234"/>
                    <a:pt x="467159" y="366234"/>
                    <a:pt x="469453" y="365470"/>
                  </a:cubicBezTo>
                  <a:cubicBezTo>
                    <a:pt x="474805" y="350178"/>
                    <a:pt x="470217" y="330299"/>
                    <a:pt x="466394" y="3218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: vorm 289">
              <a:extLst>
                <a:ext uri="{FF2B5EF4-FFF2-40B4-BE49-F238E27FC236}">
                  <a16:creationId xmlns:a16="http://schemas.microsoft.com/office/drawing/2014/main" id="{E4E68349-31AC-4BFD-A224-F5D9B323392D}"/>
                </a:ext>
              </a:extLst>
            </p:cNvPr>
            <p:cNvSpPr/>
            <p:nvPr/>
          </p:nvSpPr>
          <p:spPr>
            <a:xfrm>
              <a:off x="8368330" y="2910247"/>
              <a:ext cx="726754" cy="323754"/>
            </a:xfrm>
            <a:custGeom>
              <a:avLst/>
              <a:gdLst>
                <a:gd name="connsiteX0" fmla="*/ 698827 w 726754"/>
                <a:gd name="connsiteY0" fmla="*/ 136315 h 323754"/>
                <a:gd name="connsiteX1" fmla="*/ 676654 w 726754"/>
                <a:gd name="connsiteY1" fmla="*/ 139373 h 323754"/>
                <a:gd name="connsiteX2" fmla="*/ 654481 w 726754"/>
                <a:gd name="connsiteY2" fmla="*/ 136315 h 323754"/>
                <a:gd name="connsiteX3" fmla="*/ 630779 w 726754"/>
                <a:gd name="connsiteY3" fmla="*/ 134786 h 323754"/>
                <a:gd name="connsiteX4" fmla="*/ 633838 w 726754"/>
                <a:gd name="connsiteY4" fmla="*/ 122552 h 323754"/>
                <a:gd name="connsiteX5" fmla="*/ 635367 w 726754"/>
                <a:gd name="connsiteY5" fmla="*/ 110319 h 323754"/>
                <a:gd name="connsiteX6" fmla="*/ 653717 w 726754"/>
                <a:gd name="connsiteY6" fmla="*/ 71326 h 323754"/>
                <a:gd name="connsiteX7" fmla="*/ 636896 w 726754"/>
                <a:gd name="connsiteY7" fmla="*/ 69796 h 323754"/>
                <a:gd name="connsiteX8" fmla="*/ 617017 w 726754"/>
                <a:gd name="connsiteY8" fmla="*/ 65209 h 323754"/>
                <a:gd name="connsiteX9" fmla="*/ 587963 w 726754"/>
                <a:gd name="connsiteY9" fmla="*/ 63680 h 323754"/>
                <a:gd name="connsiteX10" fmla="*/ 569613 w 726754"/>
                <a:gd name="connsiteY10" fmla="*/ 76678 h 323754"/>
                <a:gd name="connsiteX11" fmla="*/ 551263 w 726754"/>
                <a:gd name="connsiteY11" fmla="*/ 83559 h 323754"/>
                <a:gd name="connsiteX12" fmla="*/ 521444 w 726754"/>
                <a:gd name="connsiteY12" fmla="*/ 91205 h 323754"/>
                <a:gd name="connsiteX13" fmla="*/ 490861 w 726754"/>
                <a:gd name="connsiteY13" fmla="*/ 91205 h 323754"/>
                <a:gd name="connsiteX14" fmla="*/ 461042 w 726754"/>
                <a:gd name="connsiteY14" fmla="*/ 85088 h 323754"/>
                <a:gd name="connsiteX15" fmla="*/ 448809 w 726754"/>
                <a:gd name="connsiteY15" fmla="*/ 71326 h 323754"/>
                <a:gd name="connsiteX16" fmla="*/ 429694 w 726754"/>
                <a:gd name="connsiteY16" fmla="*/ 62151 h 323754"/>
                <a:gd name="connsiteX17" fmla="*/ 412109 w 726754"/>
                <a:gd name="connsiteY17" fmla="*/ 56799 h 323754"/>
                <a:gd name="connsiteX18" fmla="*/ 390701 w 726754"/>
                <a:gd name="connsiteY18" fmla="*/ 51446 h 323754"/>
                <a:gd name="connsiteX19" fmla="*/ 369292 w 726754"/>
                <a:gd name="connsiteY19" fmla="*/ 54505 h 323754"/>
                <a:gd name="connsiteX20" fmla="*/ 352472 w 726754"/>
                <a:gd name="connsiteY20" fmla="*/ 62915 h 323754"/>
                <a:gd name="connsiteX21" fmla="*/ 331828 w 726754"/>
                <a:gd name="connsiteY21" fmla="*/ 56799 h 323754"/>
                <a:gd name="connsiteX22" fmla="*/ 317301 w 726754"/>
                <a:gd name="connsiteY22" fmla="*/ 45330 h 323754"/>
                <a:gd name="connsiteX23" fmla="*/ 314243 w 726754"/>
                <a:gd name="connsiteY23" fmla="*/ 24686 h 323754"/>
                <a:gd name="connsiteX24" fmla="*/ 291305 w 726754"/>
                <a:gd name="connsiteY24" fmla="*/ 17805 h 323754"/>
                <a:gd name="connsiteX25" fmla="*/ 274485 w 726754"/>
                <a:gd name="connsiteY25" fmla="*/ 10924 h 323754"/>
                <a:gd name="connsiteX26" fmla="*/ 259958 w 726754"/>
                <a:gd name="connsiteY26" fmla="*/ 7101 h 323754"/>
                <a:gd name="connsiteX27" fmla="*/ 243136 w 726754"/>
                <a:gd name="connsiteY27" fmla="*/ 219 h 323754"/>
                <a:gd name="connsiteX28" fmla="*/ 234726 w 726754"/>
                <a:gd name="connsiteY28" fmla="*/ 7865 h 323754"/>
                <a:gd name="connsiteX29" fmla="*/ 222493 w 726754"/>
                <a:gd name="connsiteY29" fmla="*/ 16276 h 323754"/>
                <a:gd name="connsiteX30" fmla="*/ 212553 w 726754"/>
                <a:gd name="connsiteY30" fmla="*/ 28509 h 323754"/>
                <a:gd name="connsiteX31" fmla="*/ 220964 w 726754"/>
                <a:gd name="connsiteY31" fmla="*/ 48388 h 323754"/>
                <a:gd name="connsiteX32" fmla="*/ 220199 w 726754"/>
                <a:gd name="connsiteY32" fmla="*/ 62915 h 323754"/>
                <a:gd name="connsiteX33" fmla="*/ 201084 w 726754"/>
                <a:gd name="connsiteY33" fmla="*/ 72855 h 323754"/>
                <a:gd name="connsiteX34" fmla="*/ 184264 w 726754"/>
                <a:gd name="connsiteY34" fmla="*/ 67503 h 323754"/>
                <a:gd name="connsiteX35" fmla="*/ 165914 w 726754"/>
                <a:gd name="connsiteY35" fmla="*/ 69032 h 323754"/>
                <a:gd name="connsiteX36" fmla="*/ 146799 w 726754"/>
                <a:gd name="connsiteY36" fmla="*/ 61386 h 323754"/>
                <a:gd name="connsiteX37" fmla="*/ 139153 w 726754"/>
                <a:gd name="connsiteY37" fmla="*/ 47623 h 323754"/>
                <a:gd name="connsiteX38" fmla="*/ 107041 w 726754"/>
                <a:gd name="connsiteY38" fmla="*/ 41507 h 323754"/>
                <a:gd name="connsiteX39" fmla="*/ 90220 w 726754"/>
                <a:gd name="connsiteY39" fmla="*/ 44565 h 323754"/>
                <a:gd name="connsiteX40" fmla="*/ 74164 w 726754"/>
                <a:gd name="connsiteY40" fmla="*/ 51446 h 323754"/>
                <a:gd name="connsiteX41" fmla="*/ 58872 w 726754"/>
                <a:gd name="connsiteY41" fmla="*/ 62151 h 323754"/>
                <a:gd name="connsiteX42" fmla="*/ 41287 w 726754"/>
                <a:gd name="connsiteY42" fmla="*/ 72855 h 323754"/>
                <a:gd name="connsiteX43" fmla="*/ 19879 w 726754"/>
                <a:gd name="connsiteY43" fmla="*/ 82794 h 323754"/>
                <a:gd name="connsiteX44" fmla="*/ 3823 w 726754"/>
                <a:gd name="connsiteY44" fmla="*/ 88911 h 323754"/>
                <a:gd name="connsiteX45" fmla="*/ 0 w 726754"/>
                <a:gd name="connsiteY45" fmla="*/ 90440 h 323754"/>
                <a:gd name="connsiteX46" fmla="*/ 764 w 726754"/>
                <a:gd name="connsiteY46" fmla="*/ 93498 h 323754"/>
                <a:gd name="connsiteX47" fmla="*/ 17585 w 726754"/>
                <a:gd name="connsiteY47" fmla="*/ 115671 h 323754"/>
                <a:gd name="connsiteX48" fmla="*/ 38229 w 726754"/>
                <a:gd name="connsiteY48" fmla="*/ 127905 h 323754"/>
                <a:gd name="connsiteX49" fmla="*/ 58108 w 726754"/>
                <a:gd name="connsiteY49" fmla="*/ 144725 h 323754"/>
                <a:gd name="connsiteX50" fmla="*/ 70341 w 726754"/>
                <a:gd name="connsiteY50" fmla="*/ 163075 h 323754"/>
                <a:gd name="connsiteX51" fmla="*/ 68812 w 726754"/>
                <a:gd name="connsiteY51" fmla="*/ 187542 h 323754"/>
                <a:gd name="connsiteX52" fmla="*/ 63460 w 726754"/>
                <a:gd name="connsiteY52" fmla="*/ 207421 h 323754"/>
                <a:gd name="connsiteX53" fmla="*/ 115452 w 726754"/>
                <a:gd name="connsiteY53" fmla="*/ 221184 h 323754"/>
                <a:gd name="connsiteX54" fmla="*/ 133037 w 726754"/>
                <a:gd name="connsiteY54" fmla="*/ 231888 h 323754"/>
                <a:gd name="connsiteX55" fmla="*/ 148329 w 726754"/>
                <a:gd name="connsiteY55" fmla="*/ 242592 h 323754"/>
                <a:gd name="connsiteX56" fmla="*/ 165914 w 726754"/>
                <a:gd name="connsiteY56" fmla="*/ 263236 h 323754"/>
                <a:gd name="connsiteX57" fmla="*/ 179677 w 726754"/>
                <a:gd name="connsiteY57" fmla="*/ 288467 h 323754"/>
                <a:gd name="connsiteX58" fmla="*/ 209495 w 726754"/>
                <a:gd name="connsiteY58" fmla="*/ 291525 h 323754"/>
                <a:gd name="connsiteX59" fmla="*/ 264545 w 726754"/>
                <a:gd name="connsiteY59" fmla="*/ 293054 h 323754"/>
                <a:gd name="connsiteX60" fmla="*/ 306597 w 726754"/>
                <a:gd name="connsiteY60" fmla="*/ 302229 h 323754"/>
                <a:gd name="connsiteX61" fmla="*/ 331828 w 726754"/>
                <a:gd name="connsiteY61" fmla="*/ 308346 h 323754"/>
                <a:gd name="connsiteX62" fmla="*/ 355530 w 726754"/>
                <a:gd name="connsiteY62" fmla="*/ 314462 h 323754"/>
                <a:gd name="connsiteX63" fmla="*/ 373115 w 726754"/>
                <a:gd name="connsiteY63" fmla="*/ 323637 h 323754"/>
                <a:gd name="connsiteX64" fmla="*/ 413638 w 726754"/>
                <a:gd name="connsiteY64" fmla="*/ 301465 h 323754"/>
                <a:gd name="connsiteX65" fmla="*/ 465630 w 726754"/>
                <a:gd name="connsiteY65" fmla="*/ 299935 h 323754"/>
                <a:gd name="connsiteX66" fmla="*/ 507682 w 726754"/>
                <a:gd name="connsiteY66" fmla="*/ 280821 h 323754"/>
                <a:gd name="connsiteX67" fmla="*/ 535971 w 726754"/>
                <a:gd name="connsiteY67" fmla="*/ 257119 h 323754"/>
                <a:gd name="connsiteX68" fmla="*/ 529854 w 726754"/>
                <a:gd name="connsiteY68" fmla="*/ 228829 h 323754"/>
                <a:gd name="connsiteX69" fmla="*/ 552027 w 726754"/>
                <a:gd name="connsiteY69" fmla="*/ 222713 h 323754"/>
                <a:gd name="connsiteX70" fmla="*/ 589492 w 726754"/>
                <a:gd name="connsiteY70" fmla="*/ 219654 h 323754"/>
                <a:gd name="connsiteX71" fmla="*/ 623898 w 726754"/>
                <a:gd name="connsiteY71" fmla="*/ 208950 h 323754"/>
                <a:gd name="connsiteX72" fmla="*/ 644541 w 726754"/>
                <a:gd name="connsiteY72" fmla="*/ 188307 h 323754"/>
                <a:gd name="connsiteX73" fmla="*/ 672831 w 726754"/>
                <a:gd name="connsiteY73" fmla="*/ 176073 h 323754"/>
                <a:gd name="connsiteX74" fmla="*/ 702650 w 726754"/>
                <a:gd name="connsiteY74" fmla="*/ 169956 h 323754"/>
                <a:gd name="connsiteX75" fmla="*/ 726352 w 726754"/>
                <a:gd name="connsiteY75" fmla="*/ 166898 h 323754"/>
                <a:gd name="connsiteX76" fmla="*/ 698827 w 726754"/>
                <a:gd name="connsiteY76" fmla="*/ 13631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26754" h="323754">
                  <a:moveTo>
                    <a:pt x="698827" y="136315"/>
                  </a:moveTo>
                  <a:cubicBezTo>
                    <a:pt x="691182" y="127140"/>
                    <a:pt x="679713" y="131727"/>
                    <a:pt x="676654" y="139373"/>
                  </a:cubicBezTo>
                  <a:cubicBezTo>
                    <a:pt x="673596" y="147019"/>
                    <a:pt x="667479" y="136315"/>
                    <a:pt x="654481" y="136315"/>
                  </a:cubicBezTo>
                  <a:cubicBezTo>
                    <a:pt x="640718" y="136315"/>
                    <a:pt x="639190" y="143961"/>
                    <a:pt x="630779" y="134786"/>
                  </a:cubicBezTo>
                  <a:cubicBezTo>
                    <a:pt x="621604" y="125611"/>
                    <a:pt x="633838" y="122552"/>
                    <a:pt x="633838" y="122552"/>
                  </a:cubicBezTo>
                  <a:lnTo>
                    <a:pt x="635367" y="110319"/>
                  </a:lnTo>
                  <a:lnTo>
                    <a:pt x="653717" y="71326"/>
                  </a:lnTo>
                  <a:cubicBezTo>
                    <a:pt x="648364" y="69032"/>
                    <a:pt x="640718" y="68267"/>
                    <a:pt x="636896" y="69796"/>
                  </a:cubicBezTo>
                  <a:cubicBezTo>
                    <a:pt x="631544" y="72090"/>
                    <a:pt x="618546" y="70561"/>
                    <a:pt x="617017" y="65209"/>
                  </a:cubicBezTo>
                  <a:cubicBezTo>
                    <a:pt x="615488" y="59857"/>
                    <a:pt x="593315" y="59092"/>
                    <a:pt x="587963" y="63680"/>
                  </a:cubicBezTo>
                  <a:cubicBezTo>
                    <a:pt x="582610" y="68267"/>
                    <a:pt x="570377" y="71326"/>
                    <a:pt x="569613" y="76678"/>
                  </a:cubicBezTo>
                  <a:cubicBezTo>
                    <a:pt x="568849" y="82030"/>
                    <a:pt x="555850" y="80501"/>
                    <a:pt x="551263" y="83559"/>
                  </a:cubicBezTo>
                  <a:cubicBezTo>
                    <a:pt x="546676" y="87382"/>
                    <a:pt x="521444" y="88911"/>
                    <a:pt x="521444" y="91205"/>
                  </a:cubicBezTo>
                  <a:cubicBezTo>
                    <a:pt x="520680" y="94263"/>
                    <a:pt x="494684" y="95028"/>
                    <a:pt x="490861" y="91205"/>
                  </a:cubicBezTo>
                  <a:cubicBezTo>
                    <a:pt x="487038" y="87382"/>
                    <a:pt x="464100" y="91205"/>
                    <a:pt x="461042" y="85088"/>
                  </a:cubicBezTo>
                  <a:cubicBezTo>
                    <a:pt x="457984" y="78971"/>
                    <a:pt x="448809" y="76678"/>
                    <a:pt x="448809" y="71326"/>
                  </a:cubicBezTo>
                  <a:cubicBezTo>
                    <a:pt x="448809" y="65974"/>
                    <a:pt x="431988" y="65974"/>
                    <a:pt x="429694" y="62151"/>
                  </a:cubicBezTo>
                  <a:cubicBezTo>
                    <a:pt x="427401" y="57563"/>
                    <a:pt x="413638" y="56034"/>
                    <a:pt x="412109" y="56799"/>
                  </a:cubicBezTo>
                  <a:cubicBezTo>
                    <a:pt x="409815" y="58328"/>
                    <a:pt x="395288" y="52211"/>
                    <a:pt x="390701" y="51446"/>
                  </a:cubicBezTo>
                  <a:cubicBezTo>
                    <a:pt x="386878" y="50682"/>
                    <a:pt x="373880" y="54505"/>
                    <a:pt x="369292" y="54505"/>
                  </a:cubicBezTo>
                  <a:cubicBezTo>
                    <a:pt x="365469" y="54505"/>
                    <a:pt x="357823" y="62151"/>
                    <a:pt x="352472" y="62915"/>
                  </a:cubicBezTo>
                  <a:cubicBezTo>
                    <a:pt x="347884" y="63680"/>
                    <a:pt x="334886" y="54505"/>
                    <a:pt x="331828" y="56799"/>
                  </a:cubicBezTo>
                  <a:cubicBezTo>
                    <a:pt x="328770" y="59092"/>
                    <a:pt x="321124" y="49917"/>
                    <a:pt x="317301" y="45330"/>
                  </a:cubicBezTo>
                  <a:cubicBezTo>
                    <a:pt x="313478" y="40742"/>
                    <a:pt x="317301" y="28509"/>
                    <a:pt x="314243" y="24686"/>
                  </a:cubicBezTo>
                  <a:cubicBezTo>
                    <a:pt x="311184" y="20099"/>
                    <a:pt x="296657" y="20099"/>
                    <a:pt x="291305" y="17805"/>
                  </a:cubicBezTo>
                  <a:cubicBezTo>
                    <a:pt x="286718" y="14747"/>
                    <a:pt x="279072" y="10924"/>
                    <a:pt x="274485" y="10924"/>
                  </a:cubicBezTo>
                  <a:cubicBezTo>
                    <a:pt x="269897" y="10924"/>
                    <a:pt x="262251" y="9394"/>
                    <a:pt x="259958" y="7101"/>
                  </a:cubicBezTo>
                  <a:cubicBezTo>
                    <a:pt x="257663" y="4807"/>
                    <a:pt x="247724" y="984"/>
                    <a:pt x="243136" y="219"/>
                  </a:cubicBezTo>
                  <a:cubicBezTo>
                    <a:pt x="238549" y="-1310"/>
                    <a:pt x="237785" y="5572"/>
                    <a:pt x="234726" y="7865"/>
                  </a:cubicBezTo>
                  <a:cubicBezTo>
                    <a:pt x="231668" y="10924"/>
                    <a:pt x="224022" y="11688"/>
                    <a:pt x="222493" y="16276"/>
                  </a:cubicBezTo>
                  <a:cubicBezTo>
                    <a:pt x="220964" y="21628"/>
                    <a:pt x="211789" y="22392"/>
                    <a:pt x="212553" y="28509"/>
                  </a:cubicBezTo>
                  <a:cubicBezTo>
                    <a:pt x="214083" y="34626"/>
                    <a:pt x="217141" y="46094"/>
                    <a:pt x="220964" y="48388"/>
                  </a:cubicBezTo>
                  <a:cubicBezTo>
                    <a:pt x="224787" y="51446"/>
                    <a:pt x="222493" y="59857"/>
                    <a:pt x="220199" y="62915"/>
                  </a:cubicBezTo>
                  <a:cubicBezTo>
                    <a:pt x="217906" y="65974"/>
                    <a:pt x="203378" y="68267"/>
                    <a:pt x="201084" y="72855"/>
                  </a:cubicBezTo>
                  <a:cubicBezTo>
                    <a:pt x="198027" y="78207"/>
                    <a:pt x="191145" y="72090"/>
                    <a:pt x="184264" y="67503"/>
                  </a:cubicBezTo>
                  <a:cubicBezTo>
                    <a:pt x="177382" y="62915"/>
                    <a:pt x="168972" y="65974"/>
                    <a:pt x="165914" y="69032"/>
                  </a:cubicBezTo>
                  <a:cubicBezTo>
                    <a:pt x="162855" y="72090"/>
                    <a:pt x="149858" y="62151"/>
                    <a:pt x="146799" y="61386"/>
                  </a:cubicBezTo>
                  <a:cubicBezTo>
                    <a:pt x="143741" y="60621"/>
                    <a:pt x="142976" y="46859"/>
                    <a:pt x="139153" y="47623"/>
                  </a:cubicBezTo>
                  <a:cubicBezTo>
                    <a:pt x="136095" y="48388"/>
                    <a:pt x="111629" y="43036"/>
                    <a:pt x="107041" y="41507"/>
                  </a:cubicBezTo>
                  <a:cubicBezTo>
                    <a:pt x="102454" y="39978"/>
                    <a:pt x="91750" y="40742"/>
                    <a:pt x="90220" y="44565"/>
                  </a:cubicBezTo>
                  <a:cubicBezTo>
                    <a:pt x="88691" y="48388"/>
                    <a:pt x="76458" y="47623"/>
                    <a:pt x="74164" y="51446"/>
                  </a:cubicBezTo>
                  <a:cubicBezTo>
                    <a:pt x="71870" y="56034"/>
                    <a:pt x="62695" y="57563"/>
                    <a:pt x="58872" y="62151"/>
                  </a:cubicBezTo>
                  <a:cubicBezTo>
                    <a:pt x="55049" y="66738"/>
                    <a:pt x="43581" y="66738"/>
                    <a:pt x="41287" y="72855"/>
                  </a:cubicBezTo>
                  <a:cubicBezTo>
                    <a:pt x="38229" y="78971"/>
                    <a:pt x="24466" y="82030"/>
                    <a:pt x="19879" y="82794"/>
                  </a:cubicBezTo>
                  <a:cubicBezTo>
                    <a:pt x="16056" y="83559"/>
                    <a:pt x="4587" y="85853"/>
                    <a:pt x="3823" y="88911"/>
                  </a:cubicBezTo>
                  <a:cubicBezTo>
                    <a:pt x="3823" y="90440"/>
                    <a:pt x="1529" y="90440"/>
                    <a:pt x="0" y="90440"/>
                  </a:cubicBezTo>
                  <a:cubicBezTo>
                    <a:pt x="0" y="91205"/>
                    <a:pt x="764" y="91969"/>
                    <a:pt x="764" y="93498"/>
                  </a:cubicBezTo>
                  <a:cubicBezTo>
                    <a:pt x="3823" y="109555"/>
                    <a:pt x="9939" y="109555"/>
                    <a:pt x="17585" y="115671"/>
                  </a:cubicBezTo>
                  <a:cubicBezTo>
                    <a:pt x="24466" y="121788"/>
                    <a:pt x="30583" y="127140"/>
                    <a:pt x="38229" y="127905"/>
                  </a:cubicBezTo>
                  <a:cubicBezTo>
                    <a:pt x="45875" y="128669"/>
                    <a:pt x="57344" y="137844"/>
                    <a:pt x="58108" y="144725"/>
                  </a:cubicBezTo>
                  <a:cubicBezTo>
                    <a:pt x="58872" y="151607"/>
                    <a:pt x="66518" y="160017"/>
                    <a:pt x="70341" y="163075"/>
                  </a:cubicBezTo>
                  <a:cubicBezTo>
                    <a:pt x="74929" y="166898"/>
                    <a:pt x="68812" y="178367"/>
                    <a:pt x="68812" y="187542"/>
                  </a:cubicBezTo>
                  <a:cubicBezTo>
                    <a:pt x="68812" y="196717"/>
                    <a:pt x="58108" y="198246"/>
                    <a:pt x="63460" y="207421"/>
                  </a:cubicBezTo>
                  <a:cubicBezTo>
                    <a:pt x="68812" y="216596"/>
                    <a:pt x="105512" y="221184"/>
                    <a:pt x="115452" y="221184"/>
                  </a:cubicBezTo>
                  <a:cubicBezTo>
                    <a:pt x="126156" y="221184"/>
                    <a:pt x="129979" y="231888"/>
                    <a:pt x="133037" y="231888"/>
                  </a:cubicBezTo>
                  <a:cubicBezTo>
                    <a:pt x="139918" y="232652"/>
                    <a:pt x="140683" y="241063"/>
                    <a:pt x="148329" y="242592"/>
                  </a:cubicBezTo>
                  <a:cubicBezTo>
                    <a:pt x="155975" y="244121"/>
                    <a:pt x="163621" y="248708"/>
                    <a:pt x="165914" y="263236"/>
                  </a:cubicBezTo>
                  <a:cubicBezTo>
                    <a:pt x="168972" y="276998"/>
                    <a:pt x="178147" y="282350"/>
                    <a:pt x="179677" y="288467"/>
                  </a:cubicBezTo>
                  <a:cubicBezTo>
                    <a:pt x="181205" y="294583"/>
                    <a:pt x="197261" y="289996"/>
                    <a:pt x="209495" y="291525"/>
                  </a:cubicBezTo>
                  <a:cubicBezTo>
                    <a:pt x="221729" y="293054"/>
                    <a:pt x="256135" y="291525"/>
                    <a:pt x="264545" y="293054"/>
                  </a:cubicBezTo>
                  <a:cubicBezTo>
                    <a:pt x="273719" y="294583"/>
                    <a:pt x="294364" y="293054"/>
                    <a:pt x="306597" y="302229"/>
                  </a:cubicBezTo>
                  <a:cubicBezTo>
                    <a:pt x="318830" y="311404"/>
                    <a:pt x="324183" y="303758"/>
                    <a:pt x="331828" y="308346"/>
                  </a:cubicBezTo>
                  <a:cubicBezTo>
                    <a:pt x="339474" y="312933"/>
                    <a:pt x="345590" y="315992"/>
                    <a:pt x="355530" y="314462"/>
                  </a:cubicBezTo>
                  <a:cubicBezTo>
                    <a:pt x="366235" y="312933"/>
                    <a:pt x="366235" y="322108"/>
                    <a:pt x="373115" y="323637"/>
                  </a:cubicBezTo>
                  <a:cubicBezTo>
                    <a:pt x="380761" y="325167"/>
                    <a:pt x="393759" y="311404"/>
                    <a:pt x="413638" y="301465"/>
                  </a:cubicBezTo>
                  <a:cubicBezTo>
                    <a:pt x="432753" y="292290"/>
                    <a:pt x="455690" y="298406"/>
                    <a:pt x="465630" y="299935"/>
                  </a:cubicBezTo>
                  <a:cubicBezTo>
                    <a:pt x="476333" y="301465"/>
                    <a:pt x="495448" y="295348"/>
                    <a:pt x="507682" y="280821"/>
                  </a:cubicBezTo>
                  <a:cubicBezTo>
                    <a:pt x="519915" y="267058"/>
                    <a:pt x="534442" y="270117"/>
                    <a:pt x="535971" y="257119"/>
                  </a:cubicBezTo>
                  <a:cubicBezTo>
                    <a:pt x="537500" y="244885"/>
                    <a:pt x="523738" y="239533"/>
                    <a:pt x="529854" y="228829"/>
                  </a:cubicBezTo>
                  <a:cubicBezTo>
                    <a:pt x="535971" y="218125"/>
                    <a:pt x="546676" y="219654"/>
                    <a:pt x="552027" y="222713"/>
                  </a:cubicBezTo>
                  <a:cubicBezTo>
                    <a:pt x="558144" y="225771"/>
                    <a:pt x="574200" y="230358"/>
                    <a:pt x="589492" y="219654"/>
                  </a:cubicBezTo>
                  <a:cubicBezTo>
                    <a:pt x="604783" y="208950"/>
                    <a:pt x="610135" y="210479"/>
                    <a:pt x="623898" y="208950"/>
                  </a:cubicBezTo>
                  <a:cubicBezTo>
                    <a:pt x="637661" y="207421"/>
                    <a:pt x="636131" y="198246"/>
                    <a:pt x="644541" y="188307"/>
                  </a:cubicBezTo>
                  <a:cubicBezTo>
                    <a:pt x="653717" y="179132"/>
                    <a:pt x="663656" y="176073"/>
                    <a:pt x="672831" y="176073"/>
                  </a:cubicBezTo>
                  <a:cubicBezTo>
                    <a:pt x="682006" y="176073"/>
                    <a:pt x="693475" y="166898"/>
                    <a:pt x="702650" y="169956"/>
                  </a:cubicBezTo>
                  <a:cubicBezTo>
                    <a:pt x="711825" y="173015"/>
                    <a:pt x="724822" y="174544"/>
                    <a:pt x="726352" y="166898"/>
                  </a:cubicBezTo>
                  <a:cubicBezTo>
                    <a:pt x="730175" y="161546"/>
                    <a:pt x="705708" y="146255"/>
                    <a:pt x="698827" y="13631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: vorm 290">
              <a:extLst>
                <a:ext uri="{FF2B5EF4-FFF2-40B4-BE49-F238E27FC236}">
                  <a16:creationId xmlns:a16="http://schemas.microsoft.com/office/drawing/2014/main" id="{6CAA7DF1-7E93-4365-93CC-28E9856F98A7}"/>
                </a:ext>
              </a:extLst>
            </p:cNvPr>
            <p:cNvSpPr/>
            <p:nvPr/>
          </p:nvSpPr>
          <p:spPr>
            <a:xfrm>
              <a:off x="8368330" y="2908342"/>
              <a:ext cx="726754" cy="323754"/>
            </a:xfrm>
            <a:custGeom>
              <a:avLst/>
              <a:gdLst>
                <a:gd name="connsiteX0" fmla="*/ 698827 w 726754"/>
                <a:gd name="connsiteY0" fmla="*/ 136315 h 323754"/>
                <a:gd name="connsiteX1" fmla="*/ 676654 w 726754"/>
                <a:gd name="connsiteY1" fmla="*/ 139373 h 323754"/>
                <a:gd name="connsiteX2" fmla="*/ 654481 w 726754"/>
                <a:gd name="connsiteY2" fmla="*/ 136315 h 323754"/>
                <a:gd name="connsiteX3" fmla="*/ 630779 w 726754"/>
                <a:gd name="connsiteY3" fmla="*/ 134786 h 323754"/>
                <a:gd name="connsiteX4" fmla="*/ 633838 w 726754"/>
                <a:gd name="connsiteY4" fmla="*/ 122552 h 323754"/>
                <a:gd name="connsiteX5" fmla="*/ 635367 w 726754"/>
                <a:gd name="connsiteY5" fmla="*/ 110319 h 323754"/>
                <a:gd name="connsiteX6" fmla="*/ 653717 w 726754"/>
                <a:gd name="connsiteY6" fmla="*/ 71326 h 323754"/>
                <a:gd name="connsiteX7" fmla="*/ 636896 w 726754"/>
                <a:gd name="connsiteY7" fmla="*/ 69796 h 323754"/>
                <a:gd name="connsiteX8" fmla="*/ 617017 w 726754"/>
                <a:gd name="connsiteY8" fmla="*/ 65209 h 323754"/>
                <a:gd name="connsiteX9" fmla="*/ 587963 w 726754"/>
                <a:gd name="connsiteY9" fmla="*/ 63680 h 323754"/>
                <a:gd name="connsiteX10" fmla="*/ 569613 w 726754"/>
                <a:gd name="connsiteY10" fmla="*/ 76678 h 323754"/>
                <a:gd name="connsiteX11" fmla="*/ 551263 w 726754"/>
                <a:gd name="connsiteY11" fmla="*/ 83559 h 323754"/>
                <a:gd name="connsiteX12" fmla="*/ 521444 w 726754"/>
                <a:gd name="connsiteY12" fmla="*/ 91205 h 323754"/>
                <a:gd name="connsiteX13" fmla="*/ 490861 w 726754"/>
                <a:gd name="connsiteY13" fmla="*/ 91205 h 323754"/>
                <a:gd name="connsiteX14" fmla="*/ 461042 w 726754"/>
                <a:gd name="connsiteY14" fmla="*/ 85088 h 323754"/>
                <a:gd name="connsiteX15" fmla="*/ 448809 w 726754"/>
                <a:gd name="connsiteY15" fmla="*/ 71326 h 323754"/>
                <a:gd name="connsiteX16" fmla="*/ 429694 w 726754"/>
                <a:gd name="connsiteY16" fmla="*/ 62151 h 323754"/>
                <a:gd name="connsiteX17" fmla="*/ 412109 w 726754"/>
                <a:gd name="connsiteY17" fmla="*/ 56799 h 323754"/>
                <a:gd name="connsiteX18" fmla="*/ 390701 w 726754"/>
                <a:gd name="connsiteY18" fmla="*/ 51446 h 323754"/>
                <a:gd name="connsiteX19" fmla="*/ 369292 w 726754"/>
                <a:gd name="connsiteY19" fmla="*/ 54505 h 323754"/>
                <a:gd name="connsiteX20" fmla="*/ 352472 w 726754"/>
                <a:gd name="connsiteY20" fmla="*/ 62915 h 323754"/>
                <a:gd name="connsiteX21" fmla="*/ 331828 w 726754"/>
                <a:gd name="connsiteY21" fmla="*/ 56799 h 323754"/>
                <a:gd name="connsiteX22" fmla="*/ 317301 w 726754"/>
                <a:gd name="connsiteY22" fmla="*/ 45330 h 323754"/>
                <a:gd name="connsiteX23" fmla="*/ 314243 w 726754"/>
                <a:gd name="connsiteY23" fmla="*/ 24686 h 323754"/>
                <a:gd name="connsiteX24" fmla="*/ 291305 w 726754"/>
                <a:gd name="connsiteY24" fmla="*/ 17805 h 323754"/>
                <a:gd name="connsiteX25" fmla="*/ 274485 w 726754"/>
                <a:gd name="connsiteY25" fmla="*/ 10924 h 323754"/>
                <a:gd name="connsiteX26" fmla="*/ 259958 w 726754"/>
                <a:gd name="connsiteY26" fmla="*/ 7101 h 323754"/>
                <a:gd name="connsiteX27" fmla="*/ 243136 w 726754"/>
                <a:gd name="connsiteY27" fmla="*/ 219 h 323754"/>
                <a:gd name="connsiteX28" fmla="*/ 234726 w 726754"/>
                <a:gd name="connsiteY28" fmla="*/ 7865 h 323754"/>
                <a:gd name="connsiteX29" fmla="*/ 222493 w 726754"/>
                <a:gd name="connsiteY29" fmla="*/ 16276 h 323754"/>
                <a:gd name="connsiteX30" fmla="*/ 212553 w 726754"/>
                <a:gd name="connsiteY30" fmla="*/ 28509 h 323754"/>
                <a:gd name="connsiteX31" fmla="*/ 220964 w 726754"/>
                <a:gd name="connsiteY31" fmla="*/ 48388 h 323754"/>
                <a:gd name="connsiteX32" fmla="*/ 220199 w 726754"/>
                <a:gd name="connsiteY32" fmla="*/ 62915 h 323754"/>
                <a:gd name="connsiteX33" fmla="*/ 201084 w 726754"/>
                <a:gd name="connsiteY33" fmla="*/ 72855 h 323754"/>
                <a:gd name="connsiteX34" fmla="*/ 184264 w 726754"/>
                <a:gd name="connsiteY34" fmla="*/ 67503 h 323754"/>
                <a:gd name="connsiteX35" fmla="*/ 165914 w 726754"/>
                <a:gd name="connsiteY35" fmla="*/ 69032 h 323754"/>
                <a:gd name="connsiteX36" fmla="*/ 146799 w 726754"/>
                <a:gd name="connsiteY36" fmla="*/ 61386 h 323754"/>
                <a:gd name="connsiteX37" fmla="*/ 139153 w 726754"/>
                <a:gd name="connsiteY37" fmla="*/ 47623 h 323754"/>
                <a:gd name="connsiteX38" fmla="*/ 107041 w 726754"/>
                <a:gd name="connsiteY38" fmla="*/ 41507 h 323754"/>
                <a:gd name="connsiteX39" fmla="*/ 90220 w 726754"/>
                <a:gd name="connsiteY39" fmla="*/ 44565 h 323754"/>
                <a:gd name="connsiteX40" fmla="*/ 74164 w 726754"/>
                <a:gd name="connsiteY40" fmla="*/ 51446 h 323754"/>
                <a:gd name="connsiteX41" fmla="*/ 58872 w 726754"/>
                <a:gd name="connsiteY41" fmla="*/ 62151 h 323754"/>
                <a:gd name="connsiteX42" fmla="*/ 41287 w 726754"/>
                <a:gd name="connsiteY42" fmla="*/ 72855 h 323754"/>
                <a:gd name="connsiteX43" fmla="*/ 19879 w 726754"/>
                <a:gd name="connsiteY43" fmla="*/ 82794 h 323754"/>
                <a:gd name="connsiteX44" fmla="*/ 3823 w 726754"/>
                <a:gd name="connsiteY44" fmla="*/ 88911 h 323754"/>
                <a:gd name="connsiteX45" fmla="*/ 0 w 726754"/>
                <a:gd name="connsiteY45" fmla="*/ 90440 h 323754"/>
                <a:gd name="connsiteX46" fmla="*/ 764 w 726754"/>
                <a:gd name="connsiteY46" fmla="*/ 93498 h 323754"/>
                <a:gd name="connsiteX47" fmla="*/ 17585 w 726754"/>
                <a:gd name="connsiteY47" fmla="*/ 115671 h 323754"/>
                <a:gd name="connsiteX48" fmla="*/ 38229 w 726754"/>
                <a:gd name="connsiteY48" fmla="*/ 127905 h 323754"/>
                <a:gd name="connsiteX49" fmla="*/ 58108 w 726754"/>
                <a:gd name="connsiteY49" fmla="*/ 144725 h 323754"/>
                <a:gd name="connsiteX50" fmla="*/ 70341 w 726754"/>
                <a:gd name="connsiteY50" fmla="*/ 163075 h 323754"/>
                <a:gd name="connsiteX51" fmla="*/ 68812 w 726754"/>
                <a:gd name="connsiteY51" fmla="*/ 187542 h 323754"/>
                <a:gd name="connsiteX52" fmla="*/ 63460 w 726754"/>
                <a:gd name="connsiteY52" fmla="*/ 207421 h 323754"/>
                <a:gd name="connsiteX53" fmla="*/ 115452 w 726754"/>
                <a:gd name="connsiteY53" fmla="*/ 221184 h 323754"/>
                <a:gd name="connsiteX54" fmla="*/ 133037 w 726754"/>
                <a:gd name="connsiteY54" fmla="*/ 231888 h 323754"/>
                <a:gd name="connsiteX55" fmla="*/ 148329 w 726754"/>
                <a:gd name="connsiteY55" fmla="*/ 242592 h 323754"/>
                <a:gd name="connsiteX56" fmla="*/ 165914 w 726754"/>
                <a:gd name="connsiteY56" fmla="*/ 263236 h 323754"/>
                <a:gd name="connsiteX57" fmla="*/ 179677 w 726754"/>
                <a:gd name="connsiteY57" fmla="*/ 288467 h 323754"/>
                <a:gd name="connsiteX58" fmla="*/ 209495 w 726754"/>
                <a:gd name="connsiteY58" fmla="*/ 291525 h 323754"/>
                <a:gd name="connsiteX59" fmla="*/ 264545 w 726754"/>
                <a:gd name="connsiteY59" fmla="*/ 293054 h 323754"/>
                <a:gd name="connsiteX60" fmla="*/ 306597 w 726754"/>
                <a:gd name="connsiteY60" fmla="*/ 302229 h 323754"/>
                <a:gd name="connsiteX61" fmla="*/ 331828 w 726754"/>
                <a:gd name="connsiteY61" fmla="*/ 308346 h 323754"/>
                <a:gd name="connsiteX62" fmla="*/ 355530 w 726754"/>
                <a:gd name="connsiteY62" fmla="*/ 314462 h 323754"/>
                <a:gd name="connsiteX63" fmla="*/ 373115 w 726754"/>
                <a:gd name="connsiteY63" fmla="*/ 323637 h 323754"/>
                <a:gd name="connsiteX64" fmla="*/ 413638 w 726754"/>
                <a:gd name="connsiteY64" fmla="*/ 301465 h 323754"/>
                <a:gd name="connsiteX65" fmla="*/ 465630 w 726754"/>
                <a:gd name="connsiteY65" fmla="*/ 299935 h 323754"/>
                <a:gd name="connsiteX66" fmla="*/ 507682 w 726754"/>
                <a:gd name="connsiteY66" fmla="*/ 280821 h 323754"/>
                <a:gd name="connsiteX67" fmla="*/ 535971 w 726754"/>
                <a:gd name="connsiteY67" fmla="*/ 257119 h 323754"/>
                <a:gd name="connsiteX68" fmla="*/ 529854 w 726754"/>
                <a:gd name="connsiteY68" fmla="*/ 228829 h 323754"/>
                <a:gd name="connsiteX69" fmla="*/ 552027 w 726754"/>
                <a:gd name="connsiteY69" fmla="*/ 222713 h 323754"/>
                <a:gd name="connsiteX70" fmla="*/ 589492 w 726754"/>
                <a:gd name="connsiteY70" fmla="*/ 219654 h 323754"/>
                <a:gd name="connsiteX71" fmla="*/ 623898 w 726754"/>
                <a:gd name="connsiteY71" fmla="*/ 208950 h 323754"/>
                <a:gd name="connsiteX72" fmla="*/ 644541 w 726754"/>
                <a:gd name="connsiteY72" fmla="*/ 188307 h 323754"/>
                <a:gd name="connsiteX73" fmla="*/ 672831 w 726754"/>
                <a:gd name="connsiteY73" fmla="*/ 176073 h 323754"/>
                <a:gd name="connsiteX74" fmla="*/ 702650 w 726754"/>
                <a:gd name="connsiteY74" fmla="*/ 169956 h 323754"/>
                <a:gd name="connsiteX75" fmla="*/ 726352 w 726754"/>
                <a:gd name="connsiteY75" fmla="*/ 166898 h 323754"/>
                <a:gd name="connsiteX76" fmla="*/ 698827 w 726754"/>
                <a:gd name="connsiteY76" fmla="*/ 13631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26754" h="323754">
                  <a:moveTo>
                    <a:pt x="698827" y="136315"/>
                  </a:moveTo>
                  <a:cubicBezTo>
                    <a:pt x="691182" y="127140"/>
                    <a:pt x="679713" y="131727"/>
                    <a:pt x="676654" y="139373"/>
                  </a:cubicBezTo>
                  <a:cubicBezTo>
                    <a:pt x="673596" y="147019"/>
                    <a:pt x="667479" y="136315"/>
                    <a:pt x="654481" y="136315"/>
                  </a:cubicBezTo>
                  <a:cubicBezTo>
                    <a:pt x="640718" y="136315"/>
                    <a:pt x="639190" y="143961"/>
                    <a:pt x="630779" y="134786"/>
                  </a:cubicBezTo>
                  <a:cubicBezTo>
                    <a:pt x="621604" y="125611"/>
                    <a:pt x="633838" y="122552"/>
                    <a:pt x="633838" y="122552"/>
                  </a:cubicBezTo>
                  <a:lnTo>
                    <a:pt x="635367" y="110319"/>
                  </a:lnTo>
                  <a:lnTo>
                    <a:pt x="653717" y="71326"/>
                  </a:lnTo>
                  <a:cubicBezTo>
                    <a:pt x="648364" y="69032"/>
                    <a:pt x="640718" y="68267"/>
                    <a:pt x="636896" y="69796"/>
                  </a:cubicBezTo>
                  <a:cubicBezTo>
                    <a:pt x="631544" y="72090"/>
                    <a:pt x="618546" y="70561"/>
                    <a:pt x="617017" y="65209"/>
                  </a:cubicBezTo>
                  <a:cubicBezTo>
                    <a:pt x="615488" y="59857"/>
                    <a:pt x="593315" y="59092"/>
                    <a:pt x="587963" y="63680"/>
                  </a:cubicBezTo>
                  <a:cubicBezTo>
                    <a:pt x="582610" y="68267"/>
                    <a:pt x="570377" y="71326"/>
                    <a:pt x="569613" y="76678"/>
                  </a:cubicBezTo>
                  <a:cubicBezTo>
                    <a:pt x="568849" y="82030"/>
                    <a:pt x="555850" y="80501"/>
                    <a:pt x="551263" y="83559"/>
                  </a:cubicBezTo>
                  <a:cubicBezTo>
                    <a:pt x="546676" y="87382"/>
                    <a:pt x="521444" y="88911"/>
                    <a:pt x="521444" y="91205"/>
                  </a:cubicBezTo>
                  <a:cubicBezTo>
                    <a:pt x="520680" y="94263"/>
                    <a:pt x="494684" y="95028"/>
                    <a:pt x="490861" y="91205"/>
                  </a:cubicBezTo>
                  <a:cubicBezTo>
                    <a:pt x="487038" y="87382"/>
                    <a:pt x="464100" y="91205"/>
                    <a:pt x="461042" y="85088"/>
                  </a:cubicBezTo>
                  <a:cubicBezTo>
                    <a:pt x="457984" y="78971"/>
                    <a:pt x="448809" y="76678"/>
                    <a:pt x="448809" y="71326"/>
                  </a:cubicBezTo>
                  <a:cubicBezTo>
                    <a:pt x="448809" y="65974"/>
                    <a:pt x="431988" y="65974"/>
                    <a:pt x="429694" y="62151"/>
                  </a:cubicBezTo>
                  <a:cubicBezTo>
                    <a:pt x="427401" y="57563"/>
                    <a:pt x="413638" y="56034"/>
                    <a:pt x="412109" y="56799"/>
                  </a:cubicBezTo>
                  <a:cubicBezTo>
                    <a:pt x="409815" y="58328"/>
                    <a:pt x="395288" y="52211"/>
                    <a:pt x="390701" y="51446"/>
                  </a:cubicBezTo>
                  <a:cubicBezTo>
                    <a:pt x="386878" y="50682"/>
                    <a:pt x="373880" y="54505"/>
                    <a:pt x="369292" y="54505"/>
                  </a:cubicBezTo>
                  <a:cubicBezTo>
                    <a:pt x="365469" y="54505"/>
                    <a:pt x="357823" y="62151"/>
                    <a:pt x="352472" y="62915"/>
                  </a:cubicBezTo>
                  <a:cubicBezTo>
                    <a:pt x="347884" y="63680"/>
                    <a:pt x="334886" y="54505"/>
                    <a:pt x="331828" y="56799"/>
                  </a:cubicBezTo>
                  <a:cubicBezTo>
                    <a:pt x="328770" y="59092"/>
                    <a:pt x="321124" y="49917"/>
                    <a:pt x="317301" y="45330"/>
                  </a:cubicBezTo>
                  <a:cubicBezTo>
                    <a:pt x="313478" y="40742"/>
                    <a:pt x="317301" y="28509"/>
                    <a:pt x="314243" y="24686"/>
                  </a:cubicBezTo>
                  <a:cubicBezTo>
                    <a:pt x="311184" y="20099"/>
                    <a:pt x="296657" y="20099"/>
                    <a:pt x="291305" y="17805"/>
                  </a:cubicBezTo>
                  <a:cubicBezTo>
                    <a:pt x="286718" y="14747"/>
                    <a:pt x="279072" y="10924"/>
                    <a:pt x="274485" y="10924"/>
                  </a:cubicBezTo>
                  <a:cubicBezTo>
                    <a:pt x="269897" y="10924"/>
                    <a:pt x="262251" y="9394"/>
                    <a:pt x="259958" y="7101"/>
                  </a:cubicBezTo>
                  <a:cubicBezTo>
                    <a:pt x="257663" y="4807"/>
                    <a:pt x="247724" y="984"/>
                    <a:pt x="243136" y="219"/>
                  </a:cubicBezTo>
                  <a:cubicBezTo>
                    <a:pt x="238549" y="-1310"/>
                    <a:pt x="237785" y="5572"/>
                    <a:pt x="234726" y="7865"/>
                  </a:cubicBezTo>
                  <a:cubicBezTo>
                    <a:pt x="231668" y="10924"/>
                    <a:pt x="224022" y="11688"/>
                    <a:pt x="222493" y="16276"/>
                  </a:cubicBezTo>
                  <a:cubicBezTo>
                    <a:pt x="220964" y="21628"/>
                    <a:pt x="211789" y="22392"/>
                    <a:pt x="212553" y="28509"/>
                  </a:cubicBezTo>
                  <a:cubicBezTo>
                    <a:pt x="214083" y="34626"/>
                    <a:pt x="217141" y="46094"/>
                    <a:pt x="220964" y="48388"/>
                  </a:cubicBezTo>
                  <a:cubicBezTo>
                    <a:pt x="224787" y="51446"/>
                    <a:pt x="222493" y="59857"/>
                    <a:pt x="220199" y="62915"/>
                  </a:cubicBezTo>
                  <a:cubicBezTo>
                    <a:pt x="217906" y="65974"/>
                    <a:pt x="203378" y="68267"/>
                    <a:pt x="201084" y="72855"/>
                  </a:cubicBezTo>
                  <a:cubicBezTo>
                    <a:pt x="198027" y="78207"/>
                    <a:pt x="191145" y="72090"/>
                    <a:pt x="184264" y="67503"/>
                  </a:cubicBezTo>
                  <a:cubicBezTo>
                    <a:pt x="177382" y="62915"/>
                    <a:pt x="168972" y="65974"/>
                    <a:pt x="165914" y="69032"/>
                  </a:cubicBezTo>
                  <a:cubicBezTo>
                    <a:pt x="162855" y="72090"/>
                    <a:pt x="149858" y="62151"/>
                    <a:pt x="146799" y="61386"/>
                  </a:cubicBezTo>
                  <a:cubicBezTo>
                    <a:pt x="143741" y="60621"/>
                    <a:pt x="142976" y="46859"/>
                    <a:pt x="139153" y="47623"/>
                  </a:cubicBezTo>
                  <a:cubicBezTo>
                    <a:pt x="136095" y="48388"/>
                    <a:pt x="111629" y="43036"/>
                    <a:pt x="107041" y="41507"/>
                  </a:cubicBezTo>
                  <a:cubicBezTo>
                    <a:pt x="102454" y="39978"/>
                    <a:pt x="91750" y="40742"/>
                    <a:pt x="90220" y="44565"/>
                  </a:cubicBezTo>
                  <a:cubicBezTo>
                    <a:pt x="88691" y="48388"/>
                    <a:pt x="76458" y="47623"/>
                    <a:pt x="74164" y="51446"/>
                  </a:cubicBezTo>
                  <a:cubicBezTo>
                    <a:pt x="71870" y="56034"/>
                    <a:pt x="62695" y="57563"/>
                    <a:pt x="58872" y="62151"/>
                  </a:cubicBezTo>
                  <a:cubicBezTo>
                    <a:pt x="55049" y="66738"/>
                    <a:pt x="43581" y="66738"/>
                    <a:pt x="41287" y="72855"/>
                  </a:cubicBezTo>
                  <a:cubicBezTo>
                    <a:pt x="38229" y="78971"/>
                    <a:pt x="24466" y="82030"/>
                    <a:pt x="19879" y="82794"/>
                  </a:cubicBezTo>
                  <a:cubicBezTo>
                    <a:pt x="16056" y="83559"/>
                    <a:pt x="4587" y="85853"/>
                    <a:pt x="3823" y="88911"/>
                  </a:cubicBezTo>
                  <a:cubicBezTo>
                    <a:pt x="3823" y="90440"/>
                    <a:pt x="1529" y="90440"/>
                    <a:pt x="0" y="90440"/>
                  </a:cubicBezTo>
                  <a:cubicBezTo>
                    <a:pt x="0" y="91205"/>
                    <a:pt x="764" y="91969"/>
                    <a:pt x="764" y="93498"/>
                  </a:cubicBezTo>
                  <a:cubicBezTo>
                    <a:pt x="3823" y="109555"/>
                    <a:pt x="9939" y="109555"/>
                    <a:pt x="17585" y="115671"/>
                  </a:cubicBezTo>
                  <a:cubicBezTo>
                    <a:pt x="24466" y="121788"/>
                    <a:pt x="30583" y="127140"/>
                    <a:pt x="38229" y="127905"/>
                  </a:cubicBezTo>
                  <a:cubicBezTo>
                    <a:pt x="45875" y="128669"/>
                    <a:pt x="57344" y="137844"/>
                    <a:pt x="58108" y="144725"/>
                  </a:cubicBezTo>
                  <a:cubicBezTo>
                    <a:pt x="58872" y="151607"/>
                    <a:pt x="66518" y="160017"/>
                    <a:pt x="70341" y="163075"/>
                  </a:cubicBezTo>
                  <a:cubicBezTo>
                    <a:pt x="74929" y="166898"/>
                    <a:pt x="68812" y="178367"/>
                    <a:pt x="68812" y="187542"/>
                  </a:cubicBezTo>
                  <a:cubicBezTo>
                    <a:pt x="68812" y="196717"/>
                    <a:pt x="58108" y="198246"/>
                    <a:pt x="63460" y="207421"/>
                  </a:cubicBezTo>
                  <a:cubicBezTo>
                    <a:pt x="68812" y="216596"/>
                    <a:pt x="105512" y="221184"/>
                    <a:pt x="115452" y="221184"/>
                  </a:cubicBezTo>
                  <a:cubicBezTo>
                    <a:pt x="126156" y="221184"/>
                    <a:pt x="129979" y="231888"/>
                    <a:pt x="133037" y="231888"/>
                  </a:cubicBezTo>
                  <a:cubicBezTo>
                    <a:pt x="139918" y="232652"/>
                    <a:pt x="140683" y="241063"/>
                    <a:pt x="148329" y="242592"/>
                  </a:cubicBezTo>
                  <a:cubicBezTo>
                    <a:pt x="155975" y="244121"/>
                    <a:pt x="163621" y="248708"/>
                    <a:pt x="165914" y="263236"/>
                  </a:cubicBezTo>
                  <a:cubicBezTo>
                    <a:pt x="168972" y="276998"/>
                    <a:pt x="178147" y="282350"/>
                    <a:pt x="179677" y="288467"/>
                  </a:cubicBezTo>
                  <a:cubicBezTo>
                    <a:pt x="181205" y="294583"/>
                    <a:pt x="197261" y="289996"/>
                    <a:pt x="209495" y="291525"/>
                  </a:cubicBezTo>
                  <a:cubicBezTo>
                    <a:pt x="221729" y="293054"/>
                    <a:pt x="256135" y="291525"/>
                    <a:pt x="264545" y="293054"/>
                  </a:cubicBezTo>
                  <a:cubicBezTo>
                    <a:pt x="273719" y="294583"/>
                    <a:pt x="294364" y="293054"/>
                    <a:pt x="306597" y="302229"/>
                  </a:cubicBezTo>
                  <a:cubicBezTo>
                    <a:pt x="318830" y="311404"/>
                    <a:pt x="324183" y="303758"/>
                    <a:pt x="331828" y="308346"/>
                  </a:cubicBezTo>
                  <a:cubicBezTo>
                    <a:pt x="339474" y="312933"/>
                    <a:pt x="345590" y="315992"/>
                    <a:pt x="355530" y="314462"/>
                  </a:cubicBezTo>
                  <a:cubicBezTo>
                    <a:pt x="366235" y="312933"/>
                    <a:pt x="366235" y="322108"/>
                    <a:pt x="373115" y="323637"/>
                  </a:cubicBezTo>
                  <a:cubicBezTo>
                    <a:pt x="380761" y="325167"/>
                    <a:pt x="393759" y="311404"/>
                    <a:pt x="413638" y="301465"/>
                  </a:cubicBezTo>
                  <a:cubicBezTo>
                    <a:pt x="432753" y="292290"/>
                    <a:pt x="455690" y="298406"/>
                    <a:pt x="465630" y="299935"/>
                  </a:cubicBezTo>
                  <a:cubicBezTo>
                    <a:pt x="476333" y="301465"/>
                    <a:pt x="495448" y="295348"/>
                    <a:pt x="507682" y="280821"/>
                  </a:cubicBezTo>
                  <a:cubicBezTo>
                    <a:pt x="519915" y="267058"/>
                    <a:pt x="534442" y="270117"/>
                    <a:pt x="535971" y="257119"/>
                  </a:cubicBezTo>
                  <a:cubicBezTo>
                    <a:pt x="537500" y="244885"/>
                    <a:pt x="523738" y="239533"/>
                    <a:pt x="529854" y="228829"/>
                  </a:cubicBezTo>
                  <a:cubicBezTo>
                    <a:pt x="535971" y="218125"/>
                    <a:pt x="546676" y="219654"/>
                    <a:pt x="552027" y="222713"/>
                  </a:cubicBezTo>
                  <a:cubicBezTo>
                    <a:pt x="558144" y="225771"/>
                    <a:pt x="574200" y="230358"/>
                    <a:pt x="589492" y="219654"/>
                  </a:cubicBezTo>
                  <a:cubicBezTo>
                    <a:pt x="604783" y="208950"/>
                    <a:pt x="610135" y="210479"/>
                    <a:pt x="623898" y="208950"/>
                  </a:cubicBezTo>
                  <a:cubicBezTo>
                    <a:pt x="637661" y="207421"/>
                    <a:pt x="636131" y="198246"/>
                    <a:pt x="644541" y="188307"/>
                  </a:cubicBezTo>
                  <a:cubicBezTo>
                    <a:pt x="653717" y="179132"/>
                    <a:pt x="663656" y="176073"/>
                    <a:pt x="672831" y="176073"/>
                  </a:cubicBezTo>
                  <a:cubicBezTo>
                    <a:pt x="682006" y="176073"/>
                    <a:pt x="693475" y="166898"/>
                    <a:pt x="702650" y="169956"/>
                  </a:cubicBezTo>
                  <a:cubicBezTo>
                    <a:pt x="711825" y="173015"/>
                    <a:pt x="724822" y="174544"/>
                    <a:pt x="726352" y="166898"/>
                  </a:cubicBezTo>
                  <a:cubicBezTo>
                    <a:pt x="730175" y="161546"/>
                    <a:pt x="705708" y="146255"/>
                    <a:pt x="698827" y="13631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2" name="Vrije vorm: vorm 291">
              <a:extLst>
                <a:ext uri="{FF2B5EF4-FFF2-40B4-BE49-F238E27FC236}">
                  <a16:creationId xmlns:a16="http://schemas.microsoft.com/office/drawing/2014/main" id="{AF3D49BA-00FA-4DB9-8A31-87A1E2FA53DC}"/>
                </a:ext>
              </a:extLst>
            </p:cNvPr>
            <p:cNvSpPr/>
            <p:nvPr/>
          </p:nvSpPr>
          <p:spPr>
            <a:xfrm>
              <a:off x="7135060" y="3462494"/>
              <a:ext cx="97866" cy="112438"/>
            </a:xfrm>
            <a:custGeom>
              <a:avLst/>
              <a:gdLst>
                <a:gd name="connsiteX0" fmla="*/ 91750 w 97866"/>
                <a:gd name="connsiteY0" fmla="*/ 0 h 112438"/>
                <a:gd name="connsiteX1" fmla="*/ 61931 w 97866"/>
                <a:gd name="connsiteY1" fmla="*/ 14527 h 112438"/>
                <a:gd name="connsiteX2" fmla="*/ 39758 w 97866"/>
                <a:gd name="connsiteY2" fmla="*/ 26760 h 112438"/>
                <a:gd name="connsiteX3" fmla="*/ 18350 w 97866"/>
                <a:gd name="connsiteY3" fmla="*/ 15292 h 112438"/>
                <a:gd name="connsiteX4" fmla="*/ 16821 w 97866"/>
                <a:gd name="connsiteY4" fmla="*/ 6881 h 112438"/>
                <a:gd name="connsiteX5" fmla="*/ 16056 w 97866"/>
                <a:gd name="connsiteY5" fmla="*/ 6881 h 112438"/>
                <a:gd name="connsiteX6" fmla="*/ 12998 w 97866"/>
                <a:gd name="connsiteY6" fmla="*/ 27525 h 112438"/>
                <a:gd name="connsiteX7" fmla="*/ 7646 w 97866"/>
                <a:gd name="connsiteY7" fmla="*/ 68048 h 112438"/>
                <a:gd name="connsiteX8" fmla="*/ 0 w 97866"/>
                <a:gd name="connsiteY8" fmla="*/ 103218 h 112438"/>
                <a:gd name="connsiteX9" fmla="*/ 20644 w 97866"/>
                <a:gd name="connsiteY9" fmla="*/ 112394 h 112438"/>
                <a:gd name="connsiteX10" fmla="*/ 38994 w 97866"/>
                <a:gd name="connsiteY10" fmla="*/ 97867 h 112438"/>
                <a:gd name="connsiteX11" fmla="*/ 53521 w 97866"/>
                <a:gd name="connsiteY11" fmla="*/ 90985 h 112438"/>
                <a:gd name="connsiteX12" fmla="*/ 67284 w 97866"/>
                <a:gd name="connsiteY12" fmla="*/ 79516 h 112438"/>
                <a:gd name="connsiteX13" fmla="*/ 49698 w 97866"/>
                <a:gd name="connsiteY13" fmla="*/ 58108 h 112438"/>
                <a:gd name="connsiteX14" fmla="*/ 72635 w 97866"/>
                <a:gd name="connsiteY14" fmla="*/ 42817 h 112438"/>
                <a:gd name="connsiteX15" fmla="*/ 96338 w 97866"/>
                <a:gd name="connsiteY15" fmla="*/ 35171 h 112438"/>
                <a:gd name="connsiteX16" fmla="*/ 97867 w 97866"/>
                <a:gd name="connsiteY16" fmla="*/ 35171 h 112438"/>
                <a:gd name="connsiteX17" fmla="*/ 92515 w 97866"/>
                <a:gd name="connsiteY17" fmla="*/ 11469 h 112438"/>
                <a:gd name="connsiteX18" fmla="*/ 91750 w 97866"/>
                <a:gd name="connsiteY18" fmla="*/ 0 h 1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866" h="112438">
                  <a:moveTo>
                    <a:pt x="91750" y="0"/>
                  </a:moveTo>
                  <a:cubicBezTo>
                    <a:pt x="77223" y="7646"/>
                    <a:pt x="64225" y="14527"/>
                    <a:pt x="61931" y="14527"/>
                  </a:cubicBezTo>
                  <a:cubicBezTo>
                    <a:pt x="55815" y="15292"/>
                    <a:pt x="39758" y="26760"/>
                    <a:pt x="39758" y="26760"/>
                  </a:cubicBezTo>
                  <a:lnTo>
                    <a:pt x="18350" y="15292"/>
                  </a:lnTo>
                  <a:lnTo>
                    <a:pt x="16821" y="6881"/>
                  </a:lnTo>
                  <a:lnTo>
                    <a:pt x="16056" y="6881"/>
                  </a:lnTo>
                  <a:cubicBezTo>
                    <a:pt x="15292" y="15292"/>
                    <a:pt x="13763" y="24467"/>
                    <a:pt x="12998" y="27525"/>
                  </a:cubicBezTo>
                  <a:cubicBezTo>
                    <a:pt x="11469" y="33642"/>
                    <a:pt x="11469" y="61931"/>
                    <a:pt x="7646" y="68048"/>
                  </a:cubicBezTo>
                  <a:cubicBezTo>
                    <a:pt x="5352" y="71871"/>
                    <a:pt x="2294" y="88691"/>
                    <a:pt x="0" y="103218"/>
                  </a:cubicBezTo>
                  <a:cubicBezTo>
                    <a:pt x="7646" y="107806"/>
                    <a:pt x="16056" y="112394"/>
                    <a:pt x="20644" y="112394"/>
                  </a:cubicBezTo>
                  <a:cubicBezTo>
                    <a:pt x="29054" y="113158"/>
                    <a:pt x="38994" y="103983"/>
                    <a:pt x="38994" y="97867"/>
                  </a:cubicBezTo>
                  <a:cubicBezTo>
                    <a:pt x="38994" y="91750"/>
                    <a:pt x="46640" y="90985"/>
                    <a:pt x="53521" y="90985"/>
                  </a:cubicBezTo>
                  <a:cubicBezTo>
                    <a:pt x="61166" y="90985"/>
                    <a:pt x="61931" y="82575"/>
                    <a:pt x="67284" y="79516"/>
                  </a:cubicBezTo>
                  <a:cubicBezTo>
                    <a:pt x="72635" y="76458"/>
                    <a:pt x="55050" y="60402"/>
                    <a:pt x="49698" y="58108"/>
                  </a:cubicBezTo>
                  <a:cubicBezTo>
                    <a:pt x="44346" y="55814"/>
                    <a:pt x="54286" y="43581"/>
                    <a:pt x="72635" y="42817"/>
                  </a:cubicBezTo>
                  <a:cubicBezTo>
                    <a:pt x="90985" y="42052"/>
                    <a:pt x="86398" y="35171"/>
                    <a:pt x="96338" y="35171"/>
                  </a:cubicBezTo>
                  <a:cubicBezTo>
                    <a:pt x="97102" y="35171"/>
                    <a:pt x="97102" y="35171"/>
                    <a:pt x="97867" y="35171"/>
                  </a:cubicBezTo>
                  <a:cubicBezTo>
                    <a:pt x="96338" y="26760"/>
                    <a:pt x="94044" y="16821"/>
                    <a:pt x="92515" y="11469"/>
                  </a:cubicBezTo>
                  <a:cubicBezTo>
                    <a:pt x="92515" y="8410"/>
                    <a:pt x="92515" y="4588"/>
                    <a:pt x="9175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3" name="Vrije vorm: vorm 292">
              <a:extLst>
                <a:ext uri="{FF2B5EF4-FFF2-40B4-BE49-F238E27FC236}">
                  <a16:creationId xmlns:a16="http://schemas.microsoft.com/office/drawing/2014/main" id="{CC229161-7700-4418-9A93-76C139100E3A}"/>
                </a:ext>
              </a:extLst>
            </p:cNvPr>
            <p:cNvSpPr/>
            <p:nvPr/>
          </p:nvSpPr>
          <p:spPr>
            <a:xfrm>
              <a:off x="7135060" y="3462494"/>
              <a:ext cx="97866" cy="112438"/>
            </a:xfrm>
            <a:custGeom>
              <a:avLst/>
              <a:gdLst>
                <a:gd name="connsiteX0" fmla="*/ 91750 w 97866"/>
                <a:gd name="connsiteY0" fmla="*/ 0 h 112438"/>
                <a:gd name="connsiteX1" fmla="*/ 61931 w 97866"/>
                <a:gd name="connsiteY1" fmla="*/ 14527 h 112438"/>
                <a:gd name="connsiteX2" fmla="*/ 39758 w 97866"/>
                <a:gd name="connsiteY2" fmla="*/ 26760 h 112438"/>
                <a:gd name="connsiteX3" fmla="*/ 18350 w 97866"/>
                <a:gd name="connsiteY3" fmla="*/ 15292 h 112438"/>
                <a:gd name="connsiteX4" fmla="*/ 16821 w 97866"/>
                <a:gd name="connsiteY4" fmla="*/ 6881 h 112438"/>
                <a:gd name="connsiteX5" fmla="*/ 16056 w 97866"/>
                <a:gd name="connsiteY5" fmla="*/ 6881 h 112438"/>
                <a:gd name="connsiteX6" fmla="*/ 12998 w 97866"/>
                <a:gd name="connsiteY6" fmla="*/ 27525 h 112438"/>
                <a:gd name="connsiteX7" fmla="*/ 7646 w 97866"/>
                <a:gd name="connsiteY7" fmla="*/ 68048 h 112438"/>
                <a:gd name="connsiteX8" fmla="*/ 0 w 97866"/>
                <a:gd name="connsiteY8" fmla="*/ 103218 h 112438"/>
                <a:gd name="connsiteX9" fmla="*/ 20644 w 97866"/>
                <a:gd name="connsiteY9" fmla="*/ 112394 h 112438"/>
                <a:gd name="connsiteX10" fmla="*/ 38994 w 97866"/>
                <a:gd name="connsiteY10" fmla="*/ 97867 h 112438"/>
                <a:gd name="connsiteX11" fmla="*/ 53521 w 97866"/>
                <a:gd name="connsiteY11" fmla="*/ 90985 h 112438"/>
                <a:gd name="connsiteX12" fmla="*/ 67284 w 97866"/>
                <a:gd name="connsiteY12" fmla="*/ 79516 h 112438"/>
                <a:gd name="connsiteX13" fmla="*/ 49698 w 97866"/>
                <a:gd name="connsiteY13" fmla="*/ 58108 h 112438"/>
                <a:gd name="connsiteX14" fmla="*/ 72635 w 97866"/>
                <a:gd name="connsiteY14" fmla="*/ 42817 h 112438"/>
                <a:gd name="connsiteX15" fmla="*/ 96338 w 97866"/>
                <a:gd name="connsiteY15" fmla="*/ 35171 h 112438"/>
                <a:gd name="connsiteX16" fmla="*/ 97867 w 97866"/>
                <a:gd name="connsiteY16" fmla="*/ 35171 h 112438"/>
                <a:gd name="connsiteX17" fmla="*/ 92515 w 97866"/>
                <a:gd name="connsiteY17" fmla="*/ 11469 h 112438"/>
                <a:gd name="connsiteX18" fmla="*/ 91750 w 97866"/>
                <a:gd name="connsiteY18" fmla="*/ 0 h 1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866" h="112438">
                  <a:moveTo>
                    <a:pt x="91750" y="0"/>
                  </a:moveTo>
                  <a:cubicBezTo>
                    <a:pt x="77223" y="7646"/>
                    <a:pt x="64225" y="14527"/>
                    <a:pt x="61931" y="14527"/>
                  </a:cubicBezTo>
                  <a:cubicBezTo>
                    <a:pt x="55815" y="15292"/>
                    <a:pt x="39758" y="26760"/>
                    <a:pt x="39758" y="26760"/>
                  </a:cubicBezTo>
                  <a:lnTo>
                    <a:pt x="18350" y="15292"/>
                  </a:lnTo>
                  <a:lnTo>
                    <a:pt x="16821" y="6881"/>
                  </a:lnTo>
                  <a:lnTo>
                    <a:pt x="16056" y="6881"/>
                  </a:lnTo>
                  <a:cubicBezTo>
                    <a:pt x="15292" y="15292"/>
                    <a:pt x="13763" y="24467"/>
                    <a:pt x="12998" y="27525"/>
                  </a:cubicBezTo>
                  <a:cubicBezTo>
                    <a:pt x="11469" y="33642"/>
                    <a:pt x="11469" y="61931"/>
                    <a:pt x="7646" y="68048"/>
                  </a:cubicBezTo>
                  <a:cubicBezTo>
                    <a:pt x="5352" y="71871"/>
                    <a:pt x="2294" y="88691"/>
                    <a:pt x="0" y="103218"/>
                  </a:cubicBezTo>
                  <a:cubicBezTo>
                    <a:pt x="7646" y="107806"/>
                    <a:pt x="16056" y="112394"/>
                    <a:pt x="20644" y="112394"/>
                  </a:cubicBezTo>
                  <a:cubicBezTo>
                    <a:pt x="29054" y="113158"/>
                    <a:pt x="38994" y="103983"/>
                    <a:pt x="38994" y="97867"/>
                  </a:cubicBezTo>
                  <a:cubicBezTo>
                    <a:pt x="38994" y="91750"/>
                    <a:pt x="46640" y="90985"/>
                    <a:pt x="53521" y="90985"/>
                  </a:cubicBezTo>
                  <a:cubicBezTo>
                    <a:pt x="61166" y="90985"/>
                    <a:pt x="61931" y="82575"/>
                    <a:pt x="67284" y="79516"/>
                  </a:cubicBezTo>
                  <a:cubicBezTo>
                    <a:pt x="72635" y="76458"/>
                    <a:pt x="55050" y="60402"/>
                    <a:pt x="49698" y="58108"/>
                  </a:cubicBezTo>
                  <a:cubicBezTo>
                    <a:pt x="44346" y="55814"/>
                    <a:pt x="54286" y="43581"/>
                    <a:pt x="72635" y="42817"/>
                  </a:cubicBezTo>
                  <a:cubicBezTo>
                    <a:pt x="90985" y="42052"/>
                    <a:pt x="86398" y="35171"/>
                    <a:pt x="96338" y="35171"/>
                  </a:cubicBezTo>
                  <a:cubicBezTo>
                    <a:pt x="97102" y="35171"/>
                    <a:pt x="97102" y="35171"/>
                    <a:pt x="97867" y="35171"/>
                  </a:cubicBezTo>
                  <a:cubicBezTo>
                    <a:pt x="96338" y="26760"/>
                    <a:pt x="94044" y="16821"/>
                    <a:pt x="92515" y="11469"/>
                  </a:cubicBezTo>
                  <a:cubicBezTo>
                    <a:pt x="92515" y="8410"/>
                    <a:pt x="92515" y="4588"/>
                    <a:pt x="9175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4" name="Vrije vorm: vorm 293">
              <a:extLst>
                <a:ext uri="{FF2B5EF4-FFF2-40B4-BE49-F238E27FC236}">
                  <a16:creationId xmlns:a16="http://schemas.microsoft.com/office/drawing/2014/main" id="{D9E5C9A6-0F50-4EBB-B11E-A6CFB6EC8252}"/>
                </a:ext>
              </a:extLst>
            </p:cNvPr>
            <p:cNvSpPr/>
            <p:nvPr/>
          </p:nvSpPr>
          <p:spPr>
            <a:xfrm>
              <a:off x="7948538" y="3186874"/>
              <a:ext cx="253877" cy="112723"/>
            </a:xfrm>
            <a:custGeom>
              <a:avLst/>
              <a:gdLst>
                <a:gd name="connsiteX0" fmla="*/ 233234 w 253877"/>
                <a:gd name="connsiteY0" fmla="*/ 20250 h 112723"/>
                <a:gd name="connsiteX1" fmla="*/ 211061 w 253877"/>
                <a:gd name="connsiteY1" fmla="*/ 14133 h 112723"/>
                <a:gd name="connsiteX2" fmla="*/ 151423 w 253877"/>
                <a:gd name="connsiteY2" fmla="*/ 10310 h 112723"/>
                <a:gd name="connsiteX3" fmla="*/ 120840 w 253877"/>
                <a:gd name="connsiteY3" fmla="*/ 1135 h 112723"/>
                <a:gd name="connsiteX4" fmla="*/ 97138 w 253877"/>
                <a:gd name="connsiteY4" fmla="*/ 11075 h 112723"/>
                <a:gd name="connsiteX5" fmla="*/ 76494 w 253877"/>
                <a:gd name="connsiteY5" fmla="*/ 14898 h 112723"/>
                <a:gd name="connsiteX6" fmla="*/ 45147 w 253877"/>
                <a:gd name="connsiteY6" fmla="*/ 15662 h 112723"/>
                <a:gd name="connsiteX7" fmla="*/ 30620 w 253877"/>
                <a:gd name="connsiteY7" fmla="*/ 32483 h 112723"/>
                <a:gd name="connsiteX8" fmla="*/ 23738 w 253877"/>
                <a:gd name="connsiteY8" fmla="*/ 46245 h 112723"/>
                <a:gd name="connsiteX9" fmla="*/ 32149 w 253877"/>
                <a:gd name="connsiteY9" fmla="*/ 54656 h 112723"/>
                <a:gd name="connsiteX10" fmla="*/ 50499 w 253877"/>
                <a:gd name="connsiteY10" fmla="*/ 53891 h 112723"/>
                <a:gd name="connsiteX11" fmla="*/ 82611 w 253877"/>
                <a:gd name="connsiteY11" fmla="*/ 69183 h 112723"/>
                <a:gd name="connsiteX12" fmla="*/ 72672 w 253877"/>
                <a:gd name="connsiteY12" fmla="*/ 81416 h 112723"/>
                <a:gd name="connsiteX13" fmla="*/ 50499 w 253877"/>
                <a:gd name="connsiteY13" fmla="*/ 85239 h 112723"/>
                <a:gd name="connsiteX14" fmla="*/ 16857 w 253877"/>
                <a:gd name="connsiteY14" fmla="*/ 89827 h 112723"/>
                <a:gd name="connsiteX15" fmla="*/ 36 w 253877"/>
                <a:gd name="connsiteY15" fmla="*/ 104354 h 112723"/>
                <a:gd name="connsiteX16" fmla="*/ 32913 w 253877"/>
                <a:gd name="connsiteY16" fmla="*/ 107412 h 112723"/>
                <a:gd name="connsiteX17" fmla="*/ 54321 w 253877"/>
                <a:gd name="connsiteY17" fmla="*/ 108177 h 112723"/>
                <a:gd name="connsiteX18" fmla="*/ 73436 w 253877"/>
                <a:gd name="connsiteY18" fmla="*/ 111999 h 112723"/>
                <a:gd name="connsiteX19" fmla="*/ 104019 w 253877"/>
                <a:gd name="connsiteY19" fmla="*/ 109706 h 112723"/>
                <a:gd name="connsiteX20" fmla="*/ 107842 w 253877"/>
                <a:gd name="connsiteY20" fmla="*/ 97472 h 112723"/>
                <a:gd name="connsiteX21" fmla="*/ 117782 w 253877"/>
                <a:gd name="connsiteY21" fmla="*/ 90591 h 112723"/>
                <a:gd name="connsiteX22" fmla="*/ 130780 w 253877"/>
                <a:gd name="connsiteY22" fmla="*/ 82181 h 112723"/>
                <a:gd name="connsiteX23" fmla="*/ 144542 w 253877"/>
                <a:gd name="connsiteY23" fmla="*/ 77593 h 112723"/>
                <a:gd name="connsiteX24" fmla="*/ 159069 w 253877"/>
                <a:gd name="connsiteY24" fmla="*/ 82181 h 112723"/>
                <a:gd name="connsiteX25" fmla="*/ 172832 w 253877"/>
                <a:gd name="connsiteY25" fmla="*/ 72241 h 112723"/>
                <a:gd name="connsiteX26" fmla="*/ 194240 w 253877"/>
                <a:gd name="connsiteY26" fmla="*/ 66125 h 112723"/>
                <a:gd name="connsiteX27" fmla="*/ 212590 w 253877"/>
                <a:gd name="connsiteY27" fmla="*/ 55420 h 112723"/>
                <a:gd name="connsiteX28" fmla="*/ 230940 w 253877"/>
                <a:gd name="connsiteY28" fmla="*/ 44716 h 112723"/>
                <a:gd name="connsiteX29" fmla="*/ 251584 w 253877"/>
                <a:gd name="connsiteY29" fmla="*/ 34012 h 112723"/>
                <a:gd name="connsiteX30" fmla="*/ 253877 w 253877"/>
                <a:gd name="connsiteY30" fmla="*/ 28660 h 112723"/>
                <a:gd name="connsiteX31" fmla="*/ 233234 w 253877"/>
                <a:gd name="connsiteY31" fmla="*/ 20250 h 11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3877" h="112723">
                  <a:moveTo>
                    <a:pt x="233234" y="20250"/>
                  </a:moveTo>
                  <a:cubicBezTo>
                    <a:pt x="224059" y="9546"/>
                    <a:pt x="221765" y="16427"/>
                    <a:pt x="211061" y="14133"/>
                  </a:cubicBezTo>
                  <a:cubicBezTo>
                    <a:pt x="201121" y="11075"/>
                    <a:pt x="159834" y="7252"/>
                    <a:pt x="151423" y="10310"/>
                  </a:cubicBezTo>
                  <a:cubicBezTo>
                    <a:pt x="143013" y="14133"/>
                    <a:pt x="126192" y="4193"/>
                    <a:pt x="120840" y="1135"/>
                  </a:cubicBezTo>
                  <a:cubicBezTo>
                    <a:pt x="115488" y="-1923"/>
                    <a:pt x="97138" y="1135"/>
                    <a:pt x="97138" y="11075"/>
                  </a:cubicBezTo>
                  <a:cubicBezTo>
                    <a:pt x="96373" y="21014"/>
                    <a:pt x="88728" y="21014"/>
                    <a:pt x="76494" y="14898"/>
                  </a:cubicBezTo>
                  <a:cubicBezTo>
                    <a:pt x="64261" y="8781"/>
                    <a:pt x="45911" y="8781"/>
                    <a:pt x="45147" y="15662"/>
                  </a:cubicBezTo>
                  <a:cubicBezTo>
                    <a:pt x="44382" y="22543"/>
                    <a:pt x="35207" y="30189"/>
                    <a:pt x="30620" y="32483"/>
                  </a:cubicBezTo>
                  <a:cubicBezTo>
                    <a:pt x="29090" y="33248"/>
                    <a:pt x="26032" y="39364"/>
                    <a:pt x="23738" y="46245"/>
                  </a:cubicBezTo>
                  <a:cubicBezTo>
                    <a:pt x="27561" y="47775"/>
                    <a:pt x="29855" y="50833"/>
                    <a:pt x="32149" y="54656"/>
                  </a:cubicBezTo>
                  <a:cubicBezTo>
                    <a:pt x="36736" y="60773"/>
                    <a:pt x="48970" y="59243"/>
                    <a:pt x="50499" y="53891"/>
                  </a:cubicBezTo>
                  <a:cubicBezTo>
                    <a:pt x="52028" y="47775"/>
                    <a:pt x="71907" y="60008"/>
                    <a:pt x="82611" y="69183"/>
                  </a:cubicBezTo>
                  <a:cubicBezTo>
                    <a:pt x="93315" y="79122"/>
                    <a:pt x="77259" y="72241"/>
                    <a:pt x="72672" y="81416"/>
                  </a:cubicBezTo>
                  <a:cubicBezTo>
                    <a:pt x="68084" y="91356"/>
                    <a:pt x="54321" y="81416"/>
                    <a:pt x="50499" y="85239"/>
                  </a:cubicBezTo>
                  <a:cubicBezTo>
                    <a:pt x="46676" y="89062"/>
                    <a:pt x="22974" y="91356"/>
                    <a:pt x="16857" y="89827"/>
                  </a:cubicBezTo>
                  <a:cubicBezTo>
                    <a:pt x="10741" y="89062"/>
                    <a:pt x="-728" y="99766"/>
                    <a:pt x="36" y="104354"/>
                  </a:cubicBezTo>
                  <a:cubicBezTo>
                    <a:pt x="801" y="108941"/>
                    <a:pt x="24503" y="101295"/>
                    <a:pt x="32913" y="107412"/>
                  </a:cubicBezTo>
                  <a:cubicBezTo>
                    <a:pt x="41324" y="113529"/>
                    <a:pt x="49734" y="101295"/>
                    <a:pt x="54321" y="108177"/>
                  </a:cubicBezTo>
                  <a:cubicBezTo>
                    <a:pt x="58909" y="115058"/>
                    <a:pt x="68849" y="110470"/>
                    <a:pt x="73436" y="111999"/>
                  </a:cubicBezTo>
                  <a:cubicBezTo>
                    <a:pt x="78024" y="114293"/>
                    <a:pt x="103255" y="110470"/>
                    <a:pt x="104019" y="109706"/>
                  </a:cubicBezTo>
                  <a:cubicBezTo>
                    <a:pt x="107078" y="105883"/>
                    <a:pt x="107842" y="101295"/>
                    <a:pt x="107842" y="97472"/>
                  </a:cubicBezTo>
                  <a:cubicBezTo>
                    <a:pt x="107842" y="90591"/>
                    <a:pt x="113194" y="92885"/>
                    <a:pt x="117782" y="90591"/>
                  </a:cubicBezTo>
                  <a:cubicBezTo>
                    <a:pt x="123134" y="89062"/>
                    <a:pt x="126192" y="82181"/>
                    <a:pt x="130780" y="82181"/>
                  </a:cubicBezTo>
                  <a:cubicBezTo>
                    <a:pt x="134602" y="82181"/>
                    <a:pt x="140719" y="76064"/>
                    <a:pt x="144542" y="77593"/>
                  </a:cubicBezTo>
                  <a:cubicBezTo>
                    <a:pt x="148365" y="79122"/>
                    <a:pt x="153717" y="86768"/>
                    <a:pt x="159069" y="82181"/>
                  </a:cubicBezTo>
                  <a:cubicBezTo>
                    <a:pt x="164421" y="77593"/>
                    <a:pt x="165951" y="81416"/>
                    <a:pt x="172832" y="72241"/>
                  </a:cubicBezTo>
                  <a:cubicBezTo>
                    <a:pt x="179713" y="63066"/>
                    <a:pt x="184300" y="64595"/>
                    <a:pt x="194240" y="66125"/>
                  </a:cubicBezTo>
                  <a:cubicBezTo>
                    <a:pt x="204944" y="67654"/>
                    <a:pt x="209532" y="61537"/>
                    <a:pt x="212590" y="55420"/>
                  </a:cubicBezTo>
                  <a:cubicBezTo>
                    <a:pt x="215648" y="49304"/>
                    <a:pt x="224823" y="49304"/>
                    <a:pt x="230940" y="44716"/>
                  </a:cubicBezTo>
                  <a:cubicBezTo>
                    <a:pt x="236292" y="40129"/>
                    <a:pt x="247761" y="35541"/>
                    <a:pt x="251584" y="34012"/>
                  </a:cubicBezTo>
                  <a:cubicBezTo>
                    <a:pt x="253113" y="33248"/>
                    <a:pt x="253877" y="30954"/>
                    <a:pt x="253877" y="28660"/>
                  </a:cubicBezTo>
                  <a:cubicBezTo>
                    <a:pt x="243938" y="21014"/>
                    <a:pt x="240115" y="28660"/>
                    <a:pt x="233234" y="202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5" name="Vrije vorm: vorm 294">
              <a:extLst>
                <a:ext uri="{FF2B5EF4-FFF2-40B4-BE49-F238E27FC236}">
                  <a16:creationId xmlns:a16="http://schemas.microsoft.com/office/drawing/2014/main" id="{B7792E2F-B0D3-40FD-8258-72B03DA87725}"/>
                </a:ext>
              </a:extLst>
            </p:cNvPr>
            <p:cNvSpPr/>
            <p:nvPr/>
          </p:nvSpPr>
          <p:spPr>
            <a:xfrm>
              <a:off x="7948538" y="3186874"/>
              <a:ext cx="253877" cy="112723"/>
            </a:xfrm>
            <a:custGeom>
              <a:avLst/>
              <a:gdLst>
                <a:gd name="connsiteX0" fmla="*/ 233234 w 253877"/>
                <a:gd name="connsiteY0" fmla="*/ 20250 h 112723"/>
                <a:gd name="connsiteX1" fmla="*/ 211061 w 253877"/>
                <a:gd name="connsiteY1" fmla="*/ 14133 h 112723"/>
                <a:gd name="connsiteX2" fmla="*/ 151423 w 253877"/>
                <a:gd name="connsiteY2" fmla="*/ 10310 h 112723"/>
                <a:gd name="connsiteX3" fmla="*/ 120840 w 253877"/>
                <a:gd name="connsiteY3" fmla="*/ 1135 h 112723"/>
                <a:gd name="connsiteX4" fmla="*/ 97138 w 253877"/>
                <a:gd name="connsiteY4" fmla="*/ 11075 h 112723"/>
                <a:gd name="connsiteX5" fmla="*/ 76494 w 253877"/>
                <a:gd name="connsiteY5" fmla="*/ 14898 h 112723"/>
                <a:gd name="connsiteX6" fmla="*/ 45147 w 253877"/>
                <a:gd name="connsiteY6" fmla="*/ 15662 h 112723"/>
                <a:gd name="connsiteX7" fmla="*/ 30620 w 253877"/>
                <a:gd name="connsiteY7" fmla="*/ 32483 h 112723"/>
                <a:gd name="connsiteX8" fmla="*/ 23738 w 253877"/>
                <a:gd name="connsiteY8" fmla="*/ 46245 h 112723"/>
                <a:gd name="connsiteX9" fmla="*/ 32149 w 253877"/>
                <a:gd name="connsiteY9" fmla="*/ 54656 h 112723"/>
                <a:gd name="connsiteX10" fmla="*/ 50499 w 253877"/>
                <a:gd name="connsiteY10" fmla="*/ 53891 h 112723"/>
                <a:gd name="connsiteX11" fmla="*/ 82611 w 253877"/>
                <a:gd name="connsiteY11" fmla="*/ 69183 h 112723"/>
                <a:gd name="connsiteX12" fmla="*/ 72672 w 253877"/>
                <a:gd name="connsiteY12" fmla="*/ 81416 h 112723"/>
                <a:gd name="connsiteX13" fmla="*/ 50499 w 253877"/>
                <a:gd name="connsiteY13" fmla="*/ 85239 h 112723"/>
                <a:gd name="connsiteX14" fmla="*/ 16857 w 253877"/>
                <a:gd name="connsiteY14" fmla="*/ 89827 h 112723"/>
                <a:gd name="connsiteX15" fmla="*/ 36 w 253877"/>
                <a:gd name="connsiteY15" fmla="*/ 104354 h 112723"/>
                <a:gd name="connsiteX16" fmla="*/ 32913 w 253877"/>
                <a:gd name="connsiteY16" fmla="*/ 107412 h 112723"/>
                <a:gd name="connsiteX17" fmla="*/ 54321 w 253877"/>
                <a:gd name="connsiteY17" fmla="*/ 108177 h 112723"/>
                <a:gd name="connsiteX18" fmla="*/ 73436 w 253877"/>
                <a:gd name="connsiteY18" fmla="*/ 111999 h 112723"/>
                <a:gd name="connsiteX19" fmla="*/ 104019 w 253877"/>
                <a:gd name="connsiteY19" fmla="*/ 109706 h 112723"/>
                <a:gd name="connsiteX20" fmla="*/ 107842 w 253877"/>
                <a:gd name="connsiteY20" fmla="*/ 97472 h 112723"/>
                <a:gd name="connsiteX21" fmla="*/ 117782 w 253877"/>
                <a:gd name="connsiteY21" fmla="*/ 90591 h 112723"/>
                <a:gd name="connsiteX22" fmla="*/ 130780 w 253877"/>
                <a:gd name="connsiteY22" fmla="*/ 82181 h 112723"/>
                <a:gd name="connsiteX23" fmla="*/ 144542 w 253877"/>
                <a:gd name="connsiteY23" fmla="*/ 77593 h 112723"/>
                <a:gd name="connsiteX24" fmla="*/ 159069 w 253877"/>
                <a:gd name="connsiteY24" fmla="*/ 82181 h 112723"/>
                <a:gd name="connsiteX25" fmla="*/ 172832 w 253877"/>
                <a:gd name="connsiteY25" fmla="*/ 72241 h 112723"/>
                <a:gd name="connsiteX26" fmla="*/ 194240 w 253877"/>
                <a:gd name="connsiteY26" fmla="*/ 66125 h 112723"/>
                <a:gd name="connsiteX27" fmla="*/ 212590 w 253877"/>
                <a:gd name="connsiteY27" fmla="*/ 55420 h 112723"/>
                <a:gd name="connsiteX28" fmla="*/ 230940 w 253877"/>
                <a:gd name="connsiteY28" fmla="*/ 44716 h 112723"/>
                <a:gd name="connsiteX29" fmla="*/ 251584 w 253877"/>
                <a:gd name="connsiteY29" fmla="*/ 34012 h 112723"/>
                <a:gd name="connsiteX30" fmla="*/ 253877 w 253877"/>
                <a:gd name="connsiteY30" fmla="*/ 28660 h 112723"/>
                <a:gd name="connsiteX31" fmla="*/ 233234 w 253877"/>
                <a:gd name="connsiteY31" fmla="*/ 20250 h 11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3877" h="112723">
                  <a:moveTo>
                    <a:pt x="233234" y="20250"/>
                  </a:moveTo>
                  <a:cubicBezTo>
                    <a:pt x="224059" y="9546"/>
                    <a:pt x="221765" y="16427"/>
                    <a:pt x="211061" y="14133"/>
                  </a:cubicBezTo>
                  <a:cubicBezTo>
                    <a:pt x="201121" y="11075"/>
                    <a:pt x="159834" y="7252"/>
                    <a:pt x="151423" y="10310"/>
                  </a:cubicBezTo>
                  <a:cubicBezTo>
                    <a:pt x="143013" y="14133"/>
                    <a:pt x="126192" y="4193"/>
                    <a:pt x="120840" y="1135"/>
                  </a:cubicBezTo>
                  <a:cubicBezTo>
                    <a:pt x="115488" y="-1923"/>
                    <a:pt x="97138" y="1135"/>
                    <a:pt x="97138" y="11075"/>
                  </a:cubicBezTo>
                  <a:cubicBezTo>
                    <a:pt x="96373" y="21014"/>
                    <a:pt x="88728" y="21014"/>
                    <a:pt x="76494" y="14898"/>
                  </a:cubicBezTo>
                  <a:cubicBezTo>
                    <a:pt x="64261" y="8781"/>
                    <a:pt x="45911" y="8781"/>
                    <a:pt x="45147" y="15662"/>
                  </a:cubicBezTo>
                  <a:cubicBezTo>
                    <a:pt x="44382" y="22543"/>
                    <a:pt x="35207" y="30189"/>
                    <a:pt x="30620" y="32483"/>
                  </a:cubicBezTo>
                  <a:cubicBezTo>
                    <a:pt x="29090" y="33248"/>
                    <a:pt x="26032" y="39364"/>
                    <a:pt x="23738" y="46245"/>
                  </a:cubicBezTo>
                  <a:cubicBezTo>
                    <a:pt x="27561" y="47775"/>
                    <a:pt x="29855" y="50833"/>
                    <a:pt x="32149" y="54656"/>
                  </a:cubicBezTo>
                  <a:cubicBezTo>
                    <a:pt x="36736" y="60773"/>
                    <a:pt x="48970" y="59243"/>
                    <a:pt x="50499" y="53891"/>
                  </a:cubicBezTo>
                  <a:cubicBezTo>
                    <a:pt x="52028" y="47775"/>
                    <a:pt x="71907" y="60008"/>
                    <a:pt x="82611" y="69183"/>
                  </a:cubicBezTo>
                  <a:cubicBezTo>
                    <a:pt x="93315" y="79122"/>
                    <a:pt x="77259" y="72241"/>
                    <a:pt x="72672" y="81416"/>
                  </a:cubicBezTo>
                  <a:cubicBezTo>
                    <a:pt x="68084" y="91356"/>
                    <a:pt x="54321" y="81416"/>
                    <a:pt x="50499" y="85239"/>
                  </a:cubicBezTo>
                  <a:cubicBezTo>
                    <a:pt x="46676" y="89062"/>
                    <a:pt x="22974" y="91356"/>
                    <a:pt x="16857" y="89827"/>
                  </a:cubicBezTo>
                  <a:cubicBezTo>
                    <a:pt x="10741" y="89062"/>
                    <a:pt x="-728" y="99766"/>
                    <a:pt x="36" y="104354"/>
                  </a:cubicBezTo>
                  <a:cubicBezTo>
                    <a:pt x="801" y="108941"/>
                    <a:pt x="24503" y="101295"/>
                    <a:pt x="32913" y="107412"/>
                  </a:cubicBezTo>
                  <a:cubicBezTo>
                    <a:pt x="41324" y="113529"/>
                    <a:pt x="49734" y="101295"/>
                    <a:pt x="54321" y="108177"/>
                  </a:cubicBezTo>
                  <a:cubicBezTo>
                    <a:pt x="58909" y="115058"/>
                    <a:pt x="68849" y="110470"/>
                    <a:pt x="73436" y="111999"/>
                  </a:cubicBezTo>
                  <a:cubicBezTo>
                    <a:pt x="78024" y="114293"/>
                    <a:pt x="103255" y="110470"/>
                    <a:pt x="104019" y="109706"/>
                  </a:cubicBezTo>
                  <a:cubicBezTo>
                    <a:pt x="107078" y="105883"/>
                    <a:pt x="107842" y="101295"/>
                    <a:pt x="107842" y="97472"/>
                  </a:cubicBezTo>
                  <a:cubicBezTo>
                    <a:pt x="107842" y="90591"/>
                    <a:pt x="113194" y="92885"/>
                    <a:pt x="117782" y="90591"/>
                  </a:cubicBezTo>
                  <a:cubicBezTo>
                    <a:pt x="123134" y="89062"/>
                    <a:pt x="126192" y="82181"/>
                    <a:pt x="130780" y="82181"/>
                  </a:cubicBezTo>
                  <a:cubicBezTo>
                    <a:pt x="134602" y="82181"/>
                    <a:pt x="140719" y="76064"/>
                    <a:pt x="144542" y="77593"/>
                  </a:cubicBezTo>
                  <a:cubicBezTo>
                    <a:pt x="148365" y="79122"/>
                    <a:pt x="153717" y="86768"/>
                    <a:pt x="159069" y="82181"/>
                  </a:cubicBezTo>
                  <a:cubicBezTo>
                    <a:pt x="164421" y="77593"/>
                    <a:pt x="165951" y="81416"/>
                    <a:pt x="172832" y="72241"/>
                  </a:cubicBezTo>
                  <a:cubicBezTo>
                    <a:pt x="179713" y="63066"/>
                    <a:pt x="184300" y="64595"/>
                    <a:pt x="194240" y="66125"/>
                  </a:cubicBezTo>
                  <a:cubicBezTo>
                    <a:pt x="204944" y="67654"/>
                    <a:pt x="209532" y="61537"/>
                    <a:pt x="212590" y="55420"/>
                  </a:cubicBezTo>
                  <a:cubicBezTo>
                    <a:pt x="215648" y="49304"/>
                    <a:pt x="224823" y="49304"/>
                    <a:pt x="230940" y="44716"/>
                  </a:cubicBezTo>
                  <a:cubicBezTo>
                    <a:pt x="236292" y="40129"/>
                    <a:pt x="247761" y="35541"/>
                    <a:pt x="251584" y="34012"/>
                  </a:cubicBezTo>
                  <a:cubicBezTo>
                    <a:pt x="253113" y="33248"/>
                    <a:pt x="253877" y="30954"/>
                    <a:pt x="253877" y="28660"/>
                  </a:cubicBezTo>
                  <a:cubicBezTo>
                    <a:pt x="243938" y="21014"/>
                    <a:pt x="240115" y="28660"/>
                    <a:pt x="233234" y="202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6" name="Vrije vorm: vorm 295">
              <a:extLst>
                <a:ext uri="{FF2B5EF4-FFF2-40B4-BE49-F238E27FC236}">
                  <a16:creationId xmlns:a16="http://schemas.microsoft.com/office/drawing/2014/main" id="{92EEA952-9A0C-436A-9690-7D3A147BBABB}"/>
                </a:ext>
              </a:extLst>
            </p:cNvPr>
            <p:cNvSpPr/>
            <p:nvPr/>
          </p:nvSpPr>
          <p:spPr>
            <a:xfrm>
              <a:off x="7252041" y="3171655"/>
              <a:ext cx="158165" cy="74383"/>
            </a:xfrm>
            <a:custGeom>
              <a:avLst/>
              <a:gdLst>
                <a:gd name="connsiteX0" fmla="*/ 63460 w 158165"/>
                <a:gd name="connsiteY0" fmla="*/ 58406 h 74383"/>
                <a:gd name="connsiteX1" fmla="*/ 80281 w 158165"/>
                <a:gd name="connsiteY1" fmla="*/ 72169 h 74383"/>
                <a:gd name="connsiteX2" fmla="*/ 81045 w 158165"/>
                <a:gd name="connsiteY2" fmla="*/ 73698 h 74383"/>
                <a:gd name="connsiteX3" fmla="*/ 104747 w 158165"/>
                <a:gd name="connsiteY3" fmla="*/ 68346 h 74383"/>
                <a:gd name="connsiteX4" fmla="*/ 125391 w 158165"/>
                <a:gd name="connsiteY4" fmla="*/ 70640 h 74383"/>
                <a:gd name="connsiteX5" fmla="*/ 123862 w 158165"/>
                <a:gd name="connsiteY5" fmla="*/ 65288 h 74383"/>
                <a:gd name="connsiteX6" fmla="*/ 139918 w 158165"/>
                <a:gd name="connsiteY6" fmla="*/ 70640 h 74383"/>
                <a:gd name="connsiteX7" fmla="*/ 157504 w 158165"/>
                <a:gd name="connsiteY7" fmla="*/ 72169 h 74383"/>
                <a:gd name="connsiteX8" fmla="*/ 149858 w 158165"/>
                <a:gd name="connsiteY8" fmla="*/ 61465 h 74383"/>
                <a:gd name="connsiteX9" fmla="*/ 154445 w 158165"/>
                <a:gd name="connsiteY9" fmla="*/ 52290 h 74383"/>
                <a:gd name="connsiteX10" fmla="*/ 139918 w 158165"/>
                <a:gd name="connsiteY10" fmla="*/ 44644 h 74383"/>
                <a:gd name="connsiteX11" fmla="*/ 133037 w 158165"/>
                <a:gd name="connsiteY11" fmla="*/ 29352 h 74383"/>
                <a:gd name="connsiteX12" fmla="*/ 124627 w 158165"/>
                <a:gd name="connsiteY12" fmla="*/ 26294 h 74383"/>
                <a:gd name="connsiteX13" fmla="*/ 100924 w 158165"/>
                <a:gd name="connsiteY13" fmla="*/ 29352 h 74383"/>
                <a:gd name="connsiteX14" fmla="*/ 86398 w 158165"/>
                <a:gd name="connsiteY14" fmla="*/ 21706 h 74383"/>
                <a:gd name="connsiteX15" fmla="*/ 71870 w 158165"/>
                <a:gd name="connsiteY15" fmla="*/ 11767 h 74383"/>
                <a:gd name="connsiteX16" fmla="*/ 35935 w 158165"/>
                <a:gd name="connsiteY16" fmla="*/ 8709 h 74383"/>
                <a:gd name="connsiteX17" fmla="*/ 8410 w 158165"/>
                <a:gd name="connsiteY17" fmla="*/ 298 h 74383"/>
                <a:gd name="connsiteX18" fmla="*/ 0 w 158165"/>
                <a:gd name="connsiteY18" fmla="*/ 4886 h 74383"/>
                <a:gd name="connsiteX19" fmla="*/ 35935 w 158165"/>
                <a:gd name="connsiteY19" fmla="*/ 25529 h 74383"/>
                <a:gd name="connsiteX20" fmla="*/ 45110 w 158165"/>
                <a:gd name="connsiteY20" fmla="*/ 50761 h 74383"/>
                <a:gd name="connsiteX21" fmla="*/ 39758 w 158165"/>
                <a:gd name="connsiteY21" fmla="*/ 59171 h 74383"/>
                <a:gd name="connsiteX22" fmla="*/ 63460 w 158165"/>
                <a:gd name="connsiteY22" fmla="*/ 58406 h 7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165" h="74383">
                  <a:moveTo>
                    <a:pt x="63460" y="58406"/>
                  </a:moveTo>
                  <a:cubicBezTo>
                    <a:pt x="71106" y="54583"/>
                    <a:pt x="73400" y="63758"/>
                    <a:pt x="80281" y="72169"/>
                  </a:cubicBezTo>
                  <a:cubicBezTo>
                    <a:pt x="81045" y="72933"/>
                    <a:pt x="81045" y="72933"/>
                    <a:pt x="81045" y="73698"/>
                  </a:cubicBezTo>
                  <a:cubicBezTo>
                    <a:pt x="89456" y="72169"/>
                    <a:pt x="96337" y="69875"/>
                    <a:pt x="104747" y="68346"/>
                  </a:cubicBezTo>
                  <a:cubicBezTo>
                    <a:pt x="110864" y="67581"/>
                    <a:pt x="119274" y="69110"/>
                    <a:pt x="125391" y="70640"/>
                  </a:cubicBezTo>
                  <a:cubicBezTo>
                    <a:pt x="123862" y="68346"/>
                    <a:pt x="123862" y="66817"/>
                    <a:pt x="123862" y="65288"/>
                  </a:cubicBezTo>
                  <a:cubicBezTo>
                    <a:pt x="126156" y="60700"/>
                    <a:pt x="136095" y="66817"/>
                    <a:pt x="139918" y="70640"/>
                  </a:cubicBezTo>
                  <a:cubicBezTo>
                    <a:pt x="142976" y="74463"/>
                    <a:pt x="154445" y="75992"/>
                    <a:pt x="157504" y="72169"/>
                  </a:cubicBezTo>
                  <a:cubicBezTo>
                    <a:pt x="160562" y="68346"/>
                    <a:pt x="152151" y="65288"/>
                    <a:pt x="149858" y="61465"/>
                  </a:cubicBezTo>
                  <a:cubicBezTo>
                    <a:pt x="149093" y="59935"/>
                    <a:pt x="151387" y="56113"/>
                    <a:pt x="154445" y="52290"/>
                  </a:cubicBezTo>
                  <a:cubicBezTo>
                    <a:pt x="148328" y="48467"/>
                    <a:pt x="142212" y="43879"/>
                    <a:pt x="139918" y="44644"/>
                  </a:cubicBezTo>
                  <a:cubicBezTo>
                    <a:pt x="136860" y="45408"/>
                    <a:pt x="136860" y="29352"/>
                    <a:pt x="133037" y="29352"/>
                  </a:cubicBezTo>
                  <a:cubicBezTo>
                    <a:pt x="129214" y="29352"/>
                    <a:pt x="129214" y="26294"/>
                    <a:pt x="124627" y="26294"/>
                  </a:cubicBezTo>
                  <a:cubicBezTo>
                    <a:pt x="120804" y="26294"/>
                    <a:pt x="104747" y="26294"/>
                    <a:pt x="100924" y="29352"/>
                  </a:cubicBezTo>
                  <a:cubicBezTo>
                    <a:pt x="97101" y="32411"/>
                    <a:pt x="91750" y="21706"/>
                    <a:pt x="86398" y="21706"/>
                  </a:cubicBezTo>
                  <a:cubicBezTo>
                    <a:pt x="81045" y="21706"/>
                    <a:pt x="74929" y="16354"/>
                    <a:pt x="71870" y="11767"/>
                  </a:cubicBezTo>
                  <a:cubicBezTo>
                    <a:pt x="68812" y="7179"/>
                    <a:pt x="42816" y="14061"/>
                    <a:pt x="35935" y="8709"/>
                  </a:cubicBezTo>
                  <a:cubicBezTo>
                    <a:pt x="29054" y="3357"/>
                    <a:pt x="15292" y="-1231"/>
                    <a:pt x="8410" y="298"/>
                  </a:cubicBezTo>
                  <a:cubicBezTo>
                    <a:pt x="6881" y="298"/>
                    <a:pt x="3058" y="2592"/>
                    <a:pt x="0" y="4886"/>
                  </a:cubicBezTo>
                  <a:cubicBezTo>
                    <a:pt x="13762" y="13296"/>
                    <a:pt x="32877" y="11002"/>
                    <a:pt x="35935" y="25529"/>
                  </a:cubicBezTo>
                  <a:cubicBezTo>
                    <a:pt x="38993" y="43115"/>
                    <a:pt x="48169" y="36234"/>
                    <a:pt x="45110" y="50761"/>
                  </a:cubicBezTo>
                  <a:cubicBezTo>
                    <a:pt x="44346" y="53819"/>
                    <a:pt x="42816" y="56113"/>
                    <a:pt x="39758" y="59171"/>
                  </a:cubicBezTo>
                  <a:cubicBezTo>
                    <a:pt x="49698" y="59935"/>
                    <a:pt x="59637" y="59935"/>
                    <a:pt x="63460" y="584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7" name="Vrije vorm: vorm 296">
              <a:extLst>
                <a:ext uri="{FF2B5EF4-FFF2-40B4-BE49-F238E27FC236}">
                  <a16:creationId xmlns:a16="http://schemas.microsoft.com/office/drawing/2014/main" id="{7CBDF21A-7099-4C3A-B612-87C4F1EB2B27}"/>
                </a:ext>
              </a:extLst>
            </p:cNvPr>
            <p:cNvSpPr/>
            <p:nvPr/>
          </p:nvSpPr>
          <p:spPr>
            <a:xfrm>
              <a:off x="7252041" y="3171655"/>
              <a:ext cx="158165" cy="74383"/>
            </a:xfrm>
            <a:custGeom>
              <a:avLst/>
              <a:gdLst>
                <a:gd name="connsiteX0" fmla="*/ 63460 w 158165"/>
                <a:gd name="connsiteY0" fmla="*/ 58406 h 74383"/>
                <a:gd name="connsiteX1" fmla="*/ 80281 w 158165"/>
                <a:gd name="connsiteY1" fmla="*/ 72169 h 74383"/>
                <a:gd name="connsiteX2" fmla="*/ 81045 w 158165"/>
                <a:gd name="connsiteY2" fmla="*/ 73698 h 74383"/>
                <a:gd name="connsiteX3" fmla="*/ 104747 w 158165"/>
                <a:gd name="connsiteY3" fmla="*/ 68346 h 74383"/>
                <a:gd name="connsiteX4" fmla="*/ 125391 w 158165"/>
                <a:gd name="connsiteY4" fmla="*/ 70640 h 74383"/>
                <a:gd name="connsiteX5" fmla="*/ 123862 w 158165"/>
                <a:gd name="connsiteY5" fmla="*/ 65288 h 74383"/>
                <a:gd name="connsiteX6" fmla="*/ 139918 w 158165"/>
                <a:gd name="connsiteY6" fmla="*/ 70640 h 74383"/>
                <a:gd name="connsiteX7" fmla="*/ 157504 w 158165"/>
                <a:gd name="connsiteY7" fmla="*/ 72169 h 74383"/>
                <a:gd name="connsiteX8" fmla="*/ 149858 w 158165"/>
                <a:gd name="connsiteY8" fmla="*/ 61465 h 74383"/>
                <a:gd name="connsiteX9" fmla="*/ 154445 w 158165"/>
                <a:gd name="connsiteY9" fmla="*/ 52290 h 74383"/>
                <a:gd name="connsiteX10" fmla="*/ 139918 w 158165"/>
                <a:gd name="connsiteY10" fmla="*/ 44644 h 74383"/>
                <a:gd name="connsiteX11" fmla="*/ 133037 w 158165"/>
                <a:gd name="connsiteY11" fmla="*/ 29352 h 74383"/>
                <a:gd name="connsiteX12" fmla="*/ 124627 w 158165"/>
                <a:gd name="connsiteY12" fmla="*/ 26294 h 74383"/>
                <a:gd name="connsiteX13" fmla="*/ 100924 w 158165"/>
                <a:gd name="connsiteY13" fmla="*/ 29352 h 74383"/>
                <a:gd name="connsiteX14" fmla="*/ 86398 w 158165"/>
                <a:gd name="connsiteY14" fmla="*/ 21706 h 74383"/>
                <a:gd name="connsiteX15" fmla="*/ 71870 w 158165"/>
                <a:gd name="connsiteY15" fmla="*/ 11767 h 74383"/>
                <a:gd name="connsiteX16" fmla="*/ 35935 w 158165"/>
                <a:gd name="connsiteY16" fmla="*/ 8709 h 74383"/>
                <a:gd name="connsiteX17" fmla="*/ 8410 w 158165"/>
                <a:gd name="connsiteY17" fmla="*/ 298 h 74383"/>
                <a:gd name="connsiteX18" fmla="*/ 0 w 158165"/>
                <a:gd name="connsiteY18" fmla="*/ 4886 h 74383"/>
                <a:gd name="connsiteX19" fmla="*/ 35935 w 158165"/>
                <a:gd name="connsiteY19" fmla="*/ 25529 h 74383"/>
                <a:gd name="connsiteX20" fmla="*/ 45110 w 158165"/>
                <a:gd name="connsiteY20" fmla="*/ 50761 h 74383"/>
                <a:gd name="connsiteX21" fmla="*/ 39758 w 158165"/>
                <a:gd name="connsiteY21" fmla="*/ 59171 h 74383"/>
                <a:gd name="connsiteX22" fmla="*/ 63460 w 158165"/>
                <a:gd name="connsiteY22" fmla="*/ 58406 h 7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165" h="74383">
                  <a:moveTo>
                    <a:pt x="63460" y="58406"/>
                  </a:moveTo>
                  <a:cubicBezTo>
                    <a:pt x="71106" y="54583"/>
                    <a:pt x="73400" y="63758"/>
                    <a:pt x="80281" y="72169"/>
                  </a:cubicBezTo>
                  <a:cubicBezTo>
                    <a:pt x="81045" y="72933"/>
                    <a:pt x="81045" y="72933"/>
                    <a:pt x="81045" y="73698"/>
                  </a:cubicBezTo>
                  <a:cubicBezTo>
                    <a:pt x="89456" y="72169"/>
                    <a:pt x="96337" y="69875"/>
                    <a:pt x="104747" y="68346"/>
                  </a:cubicBezTo>
                  <a:cubicBezTo>
                    <a:pt x="110864" y="67581"/>
                    <a:pt x="119274" y="69110"/>
                    <a:pt x="125391" y="70640"/>
                  </a:cubicBezTo>
                  <a:cubicBezTo>
                    <a:pt x="123862" y="68346"/>
                    <a:pt x="123862" y="66817"/>
                    <a:pt x="123862" y="65288"/>
                  </a:cubicBezTo>
                  <a:cubicBezTo>
                    <a:pt x="126156" y="60700"/>
                    <a:pt x="136095" y="66817"/>
                    <a:pt x="139918" y="70640"/>
                  </a:cubicBezTo>
                  <a:cubicBezTo>
                    <a:pt x="142976" y="74463"/>
                    <a:pt x="154445" y="75992"/>
                    <a:pt x="157504" y="72169"/>
                  </a:cubicBezTo>
                  <a:cubicBezTo>
                    <a:pt x="160562" y="68346"/>
                    <a:pt x="152151" y="65288"/>
                    <a:pt x="149858" y="61465"/>
                  </a:cubicBezTo>
                  <a:cubicBezTo>
                    <a:pt x="149093" y="59935"/>
                    <a:pt x="151387" y="56113"/>
                    <a:pt x="154445" y="52290"/>
                  </a:cubicBezTo>
                  <a:cubicBezTo>
                    <a:pt x="148328" y="48467"/>
                    <a:pt x="142212" y="43879"/>
                    <a:pt x="139918" y="44644"/>
                  </a:cubicBezTo>
                  <a:cubicBezTo>
                    <a:pt x="136860" y="45408"/>
                    <a:pt x="136860" y="29352"/>
                    <a:pt x="133037" y="29352"/>
                  </a:cubicBezTo>
                  <a:cubicBezTo>
                    <a:pt x="129214" y="29352"/>
                    <a:pt x="129214" y="26294"/>
                    <a:pt x="124627" y="26294"/>
                  </a:cubicBezTo>
                  <a:cubicBezTo>
                    <a:pt x="120804" y="26294"/>
                    <a:pt x="104747" y="26294"/>
                    <a:pt x="100924" y="29352"/>
                  </a:cubicBezTo>
                  <a:cubicBezTo>
                    <a:pt x="97101" y="32411"/>
                    <a:pt x="91750" y="21706"/>
                    <a:pt x="86398" y="21706"/>
                  </a:cubicBezTo>
                  <a:cubicBezTo>
                    <a:pt x="81045" y="21706"/>
                    <a:pt x="74929" y="16354"/>
                    <a:pt x="71870" y="11767"/>
                  </a:cubicBezTo>
                  <a:cubicBezTo>
                    <a:pt x="68812" y="7179"/>
                    <a:pt x="42816" y="14061"/>
                    <a:pt x="35935" y="8709"/>
                  </a:cubicBezTo>
                  <a:cubicBezTo>
                    <a:pt x="29054" y="3357"/>
                    <a:pt x="15292" y="-1231"/>
                    <a:pt x="8410" y="298"/>
                  </a:cubicBezTo>
                  <a:cubicBezTo>
                    <a:pt x="6881" y="298"/>
                    <a:pt x="3058" y="2592"/>
                    <a:pt x="0" y="4886"/>
                  </a:cubicBezTo>
                  <a:cubicBezTo>
                    <a:pt x="13762" y="13296"/>
                    <a:pt x="32877" y="11002"/>
                    <a:pt x="35935" y="25529"/>
                  </a:cubicBezTo>
                  <a:cubicBezTo>
                    <a:pt x="38993" y="43115"/>
                    <a:pt x="48169" y="36234"/>
                    <a:pt x="45110" y="50761"/>
                  </a:cubicBezTo>
                  <a:cubicBezTo>
                    <a:pt x="44346" y="53819"/>
                    <a:pt x="42816" y="56113"/>
                    <a:pt x="39758" y="59171"/>
                  </a:cubicBezTo>
                  <a:cubicBezTo>
                    <a:pt x="49698" y="59935"/>
                    <a:pt x="59637" y="59935"/>
                    <a:pt x="63460" y="584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8" name="Vrije vorm: vorm 297">
              <a:extLst>
                <a:ext uri="{FF2B5EF4-FFF2-40B4-BE49-F238E27FC236}">
                  <a16:creationId xmlns:a16="http://schemas.microsoft.com/office/drawing/2014/main" id="{659E8760-267C-4756-9F62-EC94C56ADE9F}"/>
                </a:ext>
              </a:extLst>
            </p:cNvPr>
            <p:cNvSpPr/>
            <p:nvPr/>
          </p:nvSpPr>
          <p:spPr>
            <a:xfrm>
              <a:off x="6933896" y="3216283"/>
              <a:ext cx="432832" cy="177399"/>
            </a:xfrm>
            <a:custGeom>
              <a:avLst/>
              <a:gdLst>
                <a:gd name="connsiteX0" fmla="*/ 34485 w 432832"/>
                <a:gd name="connsiteY0" fmla="*/ 30600 h 177399"/>
                <a:gd name="connsiteX1" fmla="*/ 65834 w 432832"/>
                <a:gd name="connsiteY1" fmla="*/ 27541 h 177399"/>
                <a:gd name="connsiteX2" fmla="*/ 48248 w 432832"/>
                <a:gd name="connsiteY2" fmla="*/ 13014 h 177399"/>
                <a:gd name="connsiteX3" fmla="*/ 42896 w 432832"/>
                <a:gd name="connsiteY3" fmla="*/ 16 h 177399"/>
                <a:gd name="connsiteX4" fmla="*/ 33721 w 432832"/>
                <a:gd name="connsiteY4" fmla="*/ 1546 h 177399"/>
                <a:gd name="connsiteX5" fmla="*/ 10019 w 432832"/>
                <a:gd name="connsiteY5" fmla="*/ 1546 h 177399"/>
                <a:gd name="connsiteX6" fmla="*/ 12313 w 432832"/>
                <a:gd name="connsiteY6" fmla="*/ 17602 h 177399"/>
                <a:gd name="connsiteX7" fmla="*/ 5431 w 432832"/>
                <a:gd name="connsiteY7" fmla="*/ 29071 h 177399"/>
                <a:gd name="connsiteX8" fmla="*/ 79 w 432832"/>
                <a:gd name="connsiteY8" fmla="*/ 37481 h 177399"/>
                <a:gd name="connsiteX9" fmla="*/ 13842 w 432832"/>
                <a:gd name="connsiteY9" fmla="*/ 44362 h 177399"/>
                <a:gd name="connsiteX10" fmla="*/ 34485 w 432832"/>
                <a:gd name="connsiteY10" fmla="*/ 30600 h 177399"/>
                <a:gd name="connsiteX11" fmla="*/ 420599 w 432832"/>
                <a:gd name="connsiteY11" fmla="*/ 123879 h 177399"/>
                <a:gd name="connsiteX12" fmla="*/ 420599 w 432832"/>
                <a:gd name="connsiteY12" fmla="*/ 97883 h 177399"/>
                <a:gd name="connsiteX13" fmla="*/ 419835 w 432832"/>
                <a:gd name="connsiteY13" fmla="*/ 78004 h 177399"/>
                <a:gd name="connsiteX14" fmla="*/ 425951 w 432832"/>
                <a:gd name="connsiteY14" fmla="*/ 65770 h 177399"/>
                <a:gd name="connsiteX15" fmla="*/ 421364 w 432832"/>
                <a:gd name="connsiteY15" fmla="*/ 56596 h 177399"/>
                <a:gd name="connsiteX16" fmla="*/ 403778 w 432832"/>
                <a:gd name="connsiteY16" fmla="*/ 48950 h 177399"/>
                <a:gd name="connsiteX17" fmla="*/ 397661 w 432832"/>
                <a:gd name="connsiteY17" fmla="*/ 28306 h 177399"/>
                <a:gd name="connsiteX18" fmla="*/ 380841 w 432832"/>
                <a:gd name="connsiteY18" fmla="*/ 14544 h 177399"/>
                <a:gd name="connsiteX19" fmla="*/ 356374 w 432832"/>
                <a:gd name="connsiteY19" fmla="*/ 15308 h 177399"/>
                <a:gd name="connsiteX20" fmla="*/ 313558 w 432832"/>
                <a:gd name="connsiteY20" fmla="*/ 30600 h 177399"/>
                <a:gd name="connsiteX21" fmla="*/ 273035 w 432832"/>
                <a:gd name="connsiteY21" fmla="*/ 31364 h 177399"/>
                <a:gd name="connsiteX22" fmla="*/ 245510 w 432832"/>
                <a:gd name="connsiteY22" fmla="*/ 22189 h 177399"/>
                <a:gd name="connsiteX23" fmla="*/ 224866 w 432832"/>
                <a:gd name="connsiteY23" fmla="*/ 12250 h 177399"/>
                <a:gd name="connsiteX24" fmla="*/ 190460 w 432832"/>
                <a:gd name="connsiteY24" fmla="*/ 2310 h 177399"/>
                <a:gd name="connsiteX25" fmla="*/ 120119 w 432832"/>
                <a:gd name="connsiteY25" fmla="*/ 25248 h 177399"/>
                <a:gd name="connsiteX26" fmla="*/ 69656 w 432832"/>
                <a:gd name="connsiteY26" fmla="*/ 28306 h 177399"/>
                <a:gd name="connsiteX27" fmla="*/ 58188 w 432832"/>
                <a:gd name="connsiteY27" fmla="*/ 46656 h 177399"/>
                <a:gd name="connsiteX28" fmla="*/ 9254 w 432832"/>
                <a:gd name="connsiteY28" fmla="*/ 51243 h 177399"/>
                <a:gd name="connsiteX29" fmla="*/ 4667 w 432832"/>
                <a:gd name="connsiteY29" fmla="*/ 69593 h 177399"/>
                <a:gd name="connsiteX30" fmla="*/ 14607 w 432832"/>
                <a:gd name="connsiteY30" fmla="*/ 76475 h 177399"/>
                <a:gd name="connsiteX31" fmla="*/ 16900 w 432832"/>
                <a:gd name="connsiteY31" fmla="*/ 94825 h 177399"/>
                <a:gd name="connsiteX32" fmla="*/ 17665 w 432832"/>
                <a:gd name="connsiteY32" fmla="*/ 111645 h 177399"/>
                <a:gd name="connsiteX33" fmla="*/ 17665 w 432832"/>
                <a:gd name="connsiteY33" fmla="*/ 124643 h 177399"/>
                <a:gd name="connsiteX34" fmla="*/ 29133 w 432832"/>
                <a:gd name="connsiteY34" fmla="*/ 136877 h 177399"/>
                <a:gd name="connsiteX35" fmla="*/ 44425 w 432832"/>
                <a:gd name="connsiteY35" fmla="*/ 146816 h 177399"/>
                <a:gd name="connsiteX36" fmla="*/ 55894 w 432832"/>
                <a:gd name="connsiteY36" fmla="*/ 150639 h 177399"/>
                <a:gd name="connsiteX37" fmla="*/ 70421 w 432832"/>
                <a:gd name="connsiteY37" fmla="*/ 165931 h 177399"/>
                <a:gd name="connsiteX38" fmla="*/ 100240 w 432832"/>
                <a:gd name="connsiteY38" fmla="*/ 159814 h 177399"/>
                <a:gd name="connsiteX39" fmla="*/ 119354 w 432832"/>
                <a:gd name="connsiteY39" fmla="*/ 150639 h 177399"/>
                <a:gd name="connsiteX40" fmla="*/ 150702 w 432832"/>
                <a:gd name="connsiteY40" fmla="*/ 169753 h 177399"/>
                <a:gd name="connsiteX41" fmla="*/ 174404 w 432832"/>
                <a:gd name="connsiteY41" fmla="*/ 165166 h 177399"/>
                <a:gd name="connsiteX42" fmla="*/ 195812 w 432832"/>
                <a:gd name="connsiteY42" fmla="*/ 150639 h 177399"/>
                <a:gd name="connsiteX43" fmla="*/ 213398 w 432832"/>
                <a:gd name="connsiteY43" fmla="*/ 155226 h 177399"/>
                <a:gd name="connsiteX44" fmla="*/ 230983 w 432832"/>
                <a:gd name="connsiteY44" fmla="*/ 149874 h 177399"/>
                <a:gd name="connsiteX45" fmla="*/ 224866 w 432832"/>
                <a:gd name="connsiteY45" fmla="*/ 168989 h 177399"/>
                <a:gd name="connsiteX46" fmla="*/ 225631 w 432832"/>
                <a:gd name="connsiteY46" fmla="*/ 177399 h 177399"/>
                <a:gd name="connsiteX47" fmla="*/ 239393 w 432832"/>
                <a:gd name="connsiteY47" fmla="*/ 160579 h 177399"/>
                <a:gd name="connsiteX48" fmla="*/ 248568 w 432832"/>
                <a:gd name="connsiteY48" fmla="*/ 154462 h 177399"/>
                <a:gd name="connsiteX49" fmla="*/ 269976 w 432832"/>
                <a:gd name="connsiteY49" fmla="*/ 154462 h 177399"/>
                <a:gd name="connsiteX50" fmla="*/ 284504 w 432832"/>
                <a:gd name="connsiteY50" fmla="*/ 151404 h 177399"/>
                <a:gd name="connsiteX51" fmla="*/ 311264 w 432832"/>
                <a:gd name="connsiteY51" fmla="*/ 152168 h 177399"/>
                <a:gd name="connsiteX52" fmla="*/ 342612 w 432832"/>
                <a:gd name="connsiteY52" fmla="*/ 142229 h 177399"/>
                <a:gd name="connsiteX53" fmla="*/ 368607 w 432832"/>
                <a:gd name="connsiteY53" fmla="*/ 138406 h 177399"/>
                <a:gd name="connsiteX54" fmla="*/ 377018 w 432832"/>
                <a:gd name="connsiteY54" fmla="*/ 141464 h 177399"/>
                <a:gd name="connsiteX55" fmla="*/ 387722 w 432832"/>
                <a:gd name="connsiteY55" fmla="*/ 133054 h 177399"/>
                <a:gd name="connsiteX56" fmla="*/ 408366 w 432832"/>
                <a:gd name="connsiteY56" fmla="*/ 137641 h 177399"/>
                <a:gd name="connsiteX57" fmla="*/ 432832 w 432832"/>
                <a:gd name="connsiteY57" fmla="*/ 141464 h 177399"/>
                <a:gd name="connsiteX58" fmla="*/ 420599 w 432832"/>
                <a:gd name="connsiteY58" fmla="*/ 123879 h 1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32832" h="177399">
                  <a:moveTo>
                    <a:pt x="34485" y="30600"/>
                  </a:moveTo>
                  <a:cubicBezTo>
                    <a:pt x="42896" y="27541"/>
                    <a:pt x="61246" y="31364"/>
                    <a:pt x="65834" y="27541"/>
                  </a:cubicBezTo>
                  <a:cubicBezTo>
                    <a:pt x="70421" y="22954"/>
                    <a:pt x="54365" y="17602"/>
                    <a:pt x="48248" y="13014"/>
                  </a:cubicBezTo>
                  <a:cubicBezTo>
                    <a:pt x="45190" y="9956"/>
                    <a:pt x="43661" y="4604"/>
                    <a:pt x="42896" y="16"/>
                  </a:cubicBezTo>
                  <a:cubicBezTo>
                    <a:pt x="39838" y="2310"/>
                    <a:pt x="36779" y="3839"/>
                    <a:pt x="33721" y="1546"/>
                  </a:cubicBezTo>
                  <a:cubicBezTo>
                    <a:pt x="27605" y="-1513"/>
                    <a:pt x="12313" y="781"/>
                    <a:pt x="10019" y="1546"/>
                  </a:cubicBezTo>
                  <a:cubicBezTo>
                    <a:pt x="7725" y="2310"/>
                    <a:pt x="12313" y="11485"/>
                    <a:pt x="12313" y="17602"/>
                  </a:cubicBezTo>
                  <a:cubicBezTo>
                    <a:pt x="12313" y="23719"/>
                    <a:pt x="5431" y="25248"/>
                    <a:pt x="5431" y="29071"/>
                  </a:cubicBezTo>
                  <a:cubicBezTo>
                    <a:pt x="5431" y="32129"/>
                    <a:pt x="3138" y="33658"/>
                    <a:pt x="79" y="37481"/>
                  </a:cubicBezTo>
                  <a:cubicBezTo>
                    <a:pt x="4667" y="41304"/>
                    <a:pt x="9254" y="44362"/>
                    <a:pt x="13842" y="44362"/>
                  </a:cubicBezTo>
                  <a:cubicBezTo>
                    <a:pt x="22252" y="45127"/>
                    <a:pt x="26075" y="33658"/>
                    <a:pt x="34485" y="30600"/>
                  </a:cubicBezTo>
                  <a:moveTo>
                    <a:pt x="420599" y="123879"/>
                  </a:moveTo>
                  <a:cubicBezTo>
                    <a:pt x="416776" y="123114"/>
                    <a:pt x="422128" y="101706"/>
                    <a:pt x="420599" y="97883"/>
                  </a:cubicBezTo>
                  <a:cubicBezTo>
                    <a:pt x="419070" y="94060"/>
                    <a:pt x="414482" y="78004"/>
                    <a:pt x="419835" y="78004"/>
                  </a:cubicBezTo>
                  <a:cubicBezTo>
                    <a:pt x="425187" y="78004"/>
                    <a:pt x="419070" y="66535"/>
                    <a:pt x="425951" y="65770"/>
                  </a:cubicBezTo>
                  <a:cubicBezTo>
                    <a:pt x="424422" y="61948"/>
                    <a:pt x="422893" y="58125"/>
                    <a:pt x="421364" y="56596"/>
                  </a:cubicBezTo>
                  <a:cubicBezTo>
                    <a:pt x="418305" y="53537"/>
                    <a:pt x="407601" y="59654"/>
                    <a:pt x="403778" y="48950"/>
                  </a:cubicBezTo>
                  <a:cubicBezTo>
                    <a:pt x="399955" y="38246"/>
                    <a:pt x="403778" y="36716"/>
                    <a:pt x="397661" y="28306"/>
                  </a:cubicBezTo>
                  <a:cubicBezTo>
                    <a:pt x="391545" y="19896"/>
                    <a:pt x="388486" y="10721"/>
                    <a:pt x="380841" y="14544"/>
                  </a:cubicBezTo>
                  <a:cubicBezTo>
                    <a:pt x="377018" y="16073"/>
                    <a:pt x="367078" y="16073"/>
                    <a:pt x="356374" y="15308"/>
                  </a:cubicBezTo>
                  <a:cubicBezTo>
                    <a:pt x="344906" y="26012"/>
                    <a:pt x="320439" y="33658"/>
                    <a:pt x="313558" y="30600"/>
                  </a:cubicBezTo>
                  <a:cubicBezTo>
                    <a:pt x="304383" y="26777"/>
                    <a:pt x="286797" y="31364"/>
                    <a:pt x="273035" y="31364"/>
                  </a:cubicBezTo>
                  <a:cubicBezTo>
                    <a:pt x="259272" y="31364"/>
                    <a:pt x="256214" y="21425"/>
                    <a:pt x="245510" y="22189"/>
                  </a:cubicBezTo>
                  <a:cubicBezTo>
                    <a:pt x="235570" y="22954"/>
                    <a:pt x="235570" y="12250"/>
                    <a:pt x="224866" y="12250"/>
                  </a:cubicBezTo>
                  <a:cubicBezTo>
                    <a:pt x="214927" y="12250"/>
                    <a:pt x="222573" y="6898"/>
                    <a:pt x="190460" y="2310"/>
                  </a:cubicBezTo>
                  <a:cubicBezTo>
                    <a:pt x="158348" y="-2277"/>
                    <a:pt x="130058" y="15308"/>
                    <a:pt x="120119" y="25248"/>
                  </a:cubicBezTo>
                  <a:cubicBezTo>
                    <a:pt x="110179" y="34423"/>
                    <a:pt x="72715" y="25248"/>
                    <a:pt x="69656" y="28306"/>
                  </a:cubicBezTo>
                  <a:cubicBezTo>
                    <a:pt x="66598" y="30600"/>
                    <a:pt x="70421" y="42068"/>
                    <a:pt x="58188" y="46656"/>
                  </a:cubicBezTo>
                  <a:cubicBezTo>
                    <a:pt x="45954" y="52008"/>
                    <a:pt x="18429" y="46656"/>
                    <a:pt x="9254" y="51243"/>
                  </a:cubicBezTo>
                  <a:cubicBezTo>
                    <a:pt x="79" y="55831"/>
                    <a:pt x="-3744" y="69593"/>
                    <a:pt x="4667" y="69593"/>
                  </a:cubicBezTo>
                  <a:cubicBezTo>
                    <a:pt x="12313" y="68829"/>
                    <a:pt x="16900" y="72652"/>
                    <a:pt x="14607" y="76475"/>
                  </a:cubicBezTo>
                  <a:cubicBezTo>
                    <a:pt x="12313" y="80297"/>
                    <a:pt x="20723" y="90237"/>
                    <a:pt x="16900" y="94825"/>
                  </a:cubicBezTo>
                  <a:cubicBezTo>
                    <a:pt x="12313" y="99412"/>
                    <a:pt x="12313" y="107058"/>
                    <a:pt x="17665" y="111645"/>
                  </a:cubicBezTo>
                  <a:cubicBezTo>
                    <a:pt x="23017" y="116233"/>
                    <a:pt x="24546" y="123879"/>
                    <a:pt x="17665" y="124643"/>
                  </a:cubicBezTo>
                  <a:cubicBezTo>
                    <a:pt x="10784" y="125408"/>
                    <a:pt x="29133" y="133818"/>
                    <a:pt x="29133" y="136877"/>
                  </a:cubicBezTo>
                  <a:cubicBezTo>
                    <a:pt x="29133" y="140699"/>
                    <a:pt x="44425" y="142229"/>
                    <a:pt x="44425" y="146816"/>
                  </a:cubicBezTo>
                  <a:cubicBezTo>
                    <a:pt x="44425" y="151404"/>
                    <a:pt x="49013" y="152933"/>
                    <a:pt x="55894" y="150639"/>
                  </a:cubicBezTo>
                  <a:cubicBezTo>
                    <a:pt x="62775" y="148345"/>
                    <a:pt x="65834" y="159049"/>
                    <a:pt x="70421" y="165931"/>
                  </a:cubicBezTo>
                  <a:cubicBezTo>
                    <a:pt x="75008" y="172812"/>
                    <a:pt x="100240" y="168224"/>
                    <a:pt x="100240" y="159814"/>
                  </a:cubicBezTo>
                  <a:cubicBezTo>
                    <a:pt x="100240" y="152168"/>
                    <a:pt x="107886" y="149874"/>
                    <a:pt x="119354" y="150639"/>
                  </a:cubicBezTo>
                  <a:cubicBezTo>
                    <a:pt x="130823" y="151404"/>
                    <a:pt x="145350" y="168224"/>
                    <a:pt x="150702" y="169753"/>
                  </a:cubicBezTo>
                  <a:cubicBezTo>
                    <a:pt x="156054" y="172047"/>
                    <a:pt x="167523" y="165166"/>
                    <a:pt x="174404" y="165166"/>
                  </a:cubicBezTo>
                  <a:cubicBezTo>
                    <a:pt x="181285" y="165166"/>
                    <a:pt x="191989" y="152933"/>
                    <a:pt x="195812" y="150639"/>
                  </a:cubicBezTo>
                  <a:cubicBezTo>
                    <a:pt x="199635" y="148345"/>
                    <a:pt x="207281" y="159049"/>
                    <a:pt x="213398" y="155226"/>
                  </a:cubicBezTo>
                  <a:cubicBezTo>
                    <a:pt x="220279" y="151404"/>
                    <a:pt x="227160" y="147581"/>
                    <a:pt x="230983" y="149874"/>
                  </a:cubicBezTo>
                  <a:cubicBezTo>
                    <a:pt x="234806" y="152168"/>
                    <a:pt x="221043" y="163637"/>
                    <a:pt x="224866" y="168989"/>
                  </a:cubicBezTo>
                  <a:cubicBezTo>
                    <a:pt x="226396" y="171283"/>
                    <a:pt x="226396" y="174341"/>
                    <a:pt x="225631" y="177399"/>
                  </a:cubicBezTo>
                  <a:cubicBezTo>
                    <a:pt x="240158" y="175106"/>
                    <a:pt x="238629" y="165166"/>
                    <a:pt x="239393" y="160579"/>
                  </a:cubicBezTo>
                  <a:cubicBezTo>
                    <a:pt x="240158" y="155991"/>
                    <a:pt x="243981" y="150639"/>
                    <a:pt x="248568" y="154462"/>
                  </a:cubicBezTo>
                  <a:cubicBezTo>
                    <a:pt x="253156" y="158285"/>
                    <a:pt x="259272" y="159049"/>
                    <a:pt x="269976" y="154462"/>
                  </a:cubicBezTo>
                  <a:cubicBezTo>
                    <a:pt x="279916" y="149874"/>
                    <a:pt x="280681" y="146816"/>
                    <a:pt x="284504" y="151404"/>
                  </a:cubicBezTo>
                  <a:cubicBezTo>
                    <a:pt x="288326" y="155991"/>
                    <a:pt x="296737" y="152168"/>
                    <a:pt x="311264" y="152168"/>
                  </a:cubicBezTo>
                  <a:cubicBezTo>
                    <a:pt x="325791" y="152168"/>
                    <a:pt x="328849" y="141464"/>
                    <a:pt x="342612" y="142229"/>
                  </a:cubicBezTo>
                  <a:cubicBezTo>
                    <a:pt x="356374" y="142993"/>
                    <a:pt x="368607" y="138406"/>
                    <a:pt x="368607" y="138406"/>
                  </a:cubicBezTo>
                  <a:lnTo>
                    <a:pt x="377018" y="141464"/>
                  </a:lnTo>
                  <a:cubicBezTo>
                    <a:pt x="380841" y="137641"/>
                    <a:pt x="380076" y="133818"/>
                    <a:pt x="387722" y="133054"/>
                  </a:cubicBezTo>
                  <a:cubicBezTo>
                    <a:pt x="398426" y="131524"/>
                    <a:pt x="403014" y="139935"/>
                    <a:pt x="408366" y="137641"/>
                  </a:cubicBezTo>
                  <a:cubicBezTo>
                    <a:pt x="413718" y="134583"/>
                    <a:pt x="431303" y="154462"/>
                    <a:pt x="432832" y="141464"/>
                  </a:cubicBezTo>
                  <a:cubicBezTo>
                    <a:pt x="432832" y="139935"/>
                    <a:pt x="424422" y="124643"/>
                    <a:pt x="420599" y="1238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9" name="Vrije vorm: vorm 298">
              <a:extLst>
                <a:ext uri="{FF2B5EF4-FFF2-40B4-BE49-F238E27FC236}">
                  <a16:creationId xmlns:a16="http://schemas.microsoft.com/office/drawing/2014/main" id="{B6759F01-CDC3-4F55-A58B-4637A8BDEB62}"/>
                </a:ext>
              </a:extLst>
            </p:cNvPr>
            <p:cNvSpPr/>
            <p:nvPr/>
          </p:nvSpPr>
          <p:spPr>
            <a:xfrm>
              <a:off x="8148895" y="3396696"/>
              <a:ext cx="52839" cy="53565"/>
            </a:xfrm>
            <a:custGeom>
              <a:avLst/>
              <a:gdLst>
                <a:gd name="connsiteX0" fmla="*/ 25995 w 52839"/>
                <a:gd name="connsiteY0" fmla="*/ 45 h 53565"/>
                <a:gd name="connsiteX1" fmla="*/ 0 w 52839"/>
                <a:gd name="connsiteY1" fmla="*/ 16101 h 53565"/>
                <a:gd name="connsiteX2" fmla="*/ 3823 w 52839"/>
                <a:gd name="connsiteY2" fmla="*/ 22982 h 53565"/>
                <a:gd name="connsiteX3" fmla="*/ 17585 w 52839"/>
                <a:gd name="connsiteY3" fmla="*/ 39038 h 53565"/>
                <a:gd name="connsiteX4" fmla="*/ 19879 w 52839"/>
                <a:gd name="connsiteY4" fmla="*/ 53565 h 53565"/>
                <a:gd name="connsiteX5" fmla="*/ 29818 w 52839"/>
                <a:gd name="connsiteY5" fmla="*/ 52801 h 53565"/>
                <a:gd name="connsiteX6" fmla="*/ 52756 w 52839"/>
                <a:gd name="connsiteY6" fmla="*/ 23747 h 53565"/>
                <a:gd name="connsiteX7" fmla="*/ 25995 w 52839"/>
                <a:gd name="connsiteY7" fmla="*/ 45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9" h="53565">
                  <a:moveTo>
                    <a:pt x="25995" y="45"/>
                  </a:moveTo>
                  <a:cubicBezTo>
                    <a:pt x="17585" y="-720"/>
                    <a:pt x="2294" y="8455"/>
                    <a:pt x="0" y="16101"/>
                  </a:cubicBezTo>
                  <a:cubicBezTo>
                    <a:pt x="1529" y="17630"/>
                    <a:pt x="3058" y="20688"/>
                    <a:pt x="3823" y="22982"/>
                  </a:cubicBezTo>
                  <a:cubicBezTo>
                    <a:pt x="5352" y="29863"/>
                    <a:pt x="11469" y="35215"/>
                    <a:pt x="17585" y="39038"/>
                  </a:cubicBezTo>
                  <a:cubicBezTo>
                    <a:pt x="21408" y="41332"/>
                    <a:pt x="20644" y="47449"/>
                    <a:pt x="19879" y="53565"/>
                  </a:cubicBezTo>
                  <a:cubicBezTo>
                    <a:pt x="23702" y="53565"/>
                    <a:pt x="27525" y="52801"/>
                    <a:pt x="29818" y="52801"/>
                  </a:cubicBezTo>
                  <a:cubicBezTo>
                    <a:pt x="36700" y="51272"/>
                    <a:pt x="51227" y="29863"/>
                    <a:pt x="52756" y="23747"/>
                  </a:cubicBezTo>
                  <a:cubicBezTo>
                    <a:pt x="54285" y="17630"/>
                    <a:pt x="34406" y="809"/>
                    <a:pt x="25995" y="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0" name="Vrije vorm: vorm 299">
              <a:extLst>
                <a:ext uri="{FF2B5EF4-FFF2-40B4-BE49-F238E27FC236}">
                  <a16:creationId xmlns:a16="http://schemas.microsoft.com/office/drawing/2014/main" id="{2420EC4E-C513-4EC1-85C2-3A02AE4B0827}"/>
                </a:ext>
              </a:extLst>
            </p:cNvPr>
            <p:cNvSpPr/>
            <p:nvPr/>
          </p:nvSpPr>
          <p:spPr>
            <a:xfrm>
              <a:off x="8148895" y="3396696"/>
              <a:ext cx="52839" cy="53565"/>
            </a:xfrm>
            <a:custGeom>
              <a:avLst/>
              <a:gdLst>
                <a:gd name="connsiteX0" fmla="*/ 25995 w 52839"/>
                <a:gd name="connsiteY0" fmla="*/ 45 h 53565"/>
                <a:gd name="connsiteX1" fmla="*/ 0 w 52839"/>
                <a:gd name="connsiteY1" fmla="*/ 16101 h 53565"/>
                <a:gd name="connsiteX2" fmla="*/ 3823 w 52839"/>
                <a:gd name="connsiteY2" fmla="*/ 22982 h 53565"/>
                <a:gd name="connsiteX3" fmla="*/ 17585 w 52839"/>
                <a:gd name="connsiteY3" fmla="*/ 39038 h 53565"/>
                <a:gd name="connsiteX4" fmla="*/ 19879 w 52839"/>
                <a:gd name="connsiteY4" fmla="*/ 53565 h 53565"/>
                <a:gd name="connsiteX5" fmla="*/ 29818 w 52839"/>
                <a:gd name="connsiteY5" fmla="*/ 52801 h 53565"/>
                <a:gd name="connsiteX6" fmla="*/ 52756 w 52839"/>
                <a:gd name="connsiteY6" fmla="*/ 23747 h 53565"/>
                <a:gd name="connsiteX7" fmla="*/ 25995 w 52839"/>
                <a:gd name="connsiteY7" fmla="*/ 45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9" h="53565">
                  <a:moveTo>
                    <a:pt x="25995" y="45"/>
                  </a:moveTo>
                  <a:cubicBezTo>
                    <a:pt x="17585" y="-720"/>
                    <a:pt x="2294" y="8455"/>
                    <a:pt x="0" y="16101"/>
                  </a:cubicBezTo>
                  <a:cubicBezTo>
                    <a:pt x="1529" y="17630"/>
                    <a:pt x="3058" y="20688"/>
                    <a:pt x="3823" y="22982"/>
                  </a:cubicBezTo>
                  <a:cubicBezTo>
                    <a:pt x="5352" y="29863"/>
                    <a:pt x="11469" y="35215"/>
                    <a:pt x="17585" y="39038"/>
                  </a:cubicBezTo>
                  <a:cubicBezTo>
                    <a:pt x="21408" y="41332"/>
                    <a:pt x="20644" y="47449"/>
                    <a:pt x="19879" y="53565"/>
                  </a:cubicBezTo>
                  <a:cubicBezTo>
                    <a:pt x="23702" y="53565"/>
                    <a:pt x="27525" y="52801"/>
                    <a:pt x="29818" y="52801"/>
                  </a:cubicBezTo>
                  <a:cubicBezTo>
                    <a:pt x="36700" y="51272"/>
                    <a:pt x="51227" y="29863"/>
                    <a:pt x="52756" y="23747"/>
                  </a:cubicBezTo>
                  <a:cubicBezTo>
                    <a:pt x="54285" y="17630"/>
                    <a:pt x="34406" y="809"/>
                    <a:pt x="25995" y="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1" name="Vrije vorm: vorm 300">
              <a:extLst>
                <a:ext uri="{FF2B5EF4-FFF2-40B4-BE49-F238E27FC236}">
                  <a16:creationId xmlns:a16="http://schemas.microsoft.com/office/drawing/2014/main" id="{8F374519-BCE9-4FC5-822B-EC05B534DE22}"/>
                </a:ext>
              </a:extLst>
            </p:cNvPr>
            <p:cNvSpPr/>
            <p:nvPr/>
          </p:nvSpPr>
          <p:spPr>
            <a:xfrm>
              <a:off x="9194077" y="3194126"/>
              <a:ext cx="159797" cy="155449"/>
            </a:xfrm>
            <a:custGeom>
              <a:avLst/>
              <a:gdLst>
                <a:gd name="connsiteX0" fmla="*/ 155209 w 159797"/>
                <a:gd name="connsiteY0" fmla="*/ 7646 h 155449"/>
                <a:gd name="connsiteX1" fmla="*/ 136095 w 159797"/>
                <a:gd name="connsiteY1" fmla="*/ 0 h 155449"/>
                <a:gd name="connsiteX2" fmla="*/ 122333 w 159797"/>
                <a:gd name="connsiteY2" fmla="*/ 19115 h 155449"/>
                <a:gd name="connsiteX3" fmla="*/ 105512 w 159797"/>
                <a:gd name="connsiteY3" fmla="*/ 31348 h 155449"/>
                <a:gd name="connsiteX4" fmla="*/ 96337 w 159797"/>
                <a:gd name="connsiteY4" fmla="*/ 40523 h 155449"/>
                <a:gd name="connsiteX5" fmla="*/ 81045 w 159797"/>
                <a:gd name="connsiteY5" fmla="*/ 45110 h 155449"/>
                <a:gd name="connsiteX6" fmla="*/ 65754 w 159797"/>
                <a:gd name="connsiteY6" fmla="*/ 38994 h 155449"/>
                <a:gd name="connsiteX7" fmla="*/ 50462 w 159797"/>
                <a:gd name="connsiteY7" fmla="*/ 56579 h 155449"/>
                <a:gd name="connsiteX8" fmla="*/ 6881 w 159797"/>
                <a:gd name="connsiteY8" fmla="*/ 81810 h 155449"/>
                <a:gd name="connsiteX9" fmla="*/ 0 w 159797"/>
                <a:gd name="connsiteY9" fmla="*/ 92514 h 155449"/>
                <a:gd name="connsiteX10" fmla="*/ 26760 w 159797"/>
                <a:gd name="connsiteY10" fmla="*/ 106277 h 155449"/>
                <a:gd name="connsiteX11" fmla="*/ 12998 w 159797"/>
                <a:gd name="connsiteY11" fmla="*/ 132273 h 155449"/>
                <a:gd name="connsiteX12" fmla="*/ 16820 w 159797"/>
                <a:gd name="connsiteY12" fmla="*/ 146800 h 155449"/>
                <a:gd name="connsiteX13" fmla="*/ 28289 w 159797"/>
                <a:gd name="connsiteY13" fmla="*/ 152916 h 155449"/>
                <a:gd name="connsiteX14" fmla="*/ 45875 w 159797"/>
                <a:gd name="connsiteY14" fmla="*/ 149093 h 155449"/>
                <a:gd name="connsiteX15" fmla="*/ 51227 w 159797"/>
                <a:gd name="connsiteY15" fmla="*/ 152152 h 155449"/>
                <a:gd name="connsiteX16" fmla="*/ 64989 w 159797"/>
                <a:gd name="connsiteY16" fmla="*/ 141448 h 155449"/>
                <a:gd name="connsiteX17" fmla="*/ 86397 w 159797"/>
                <a:gd name="connsiteY17" fmla="*/ 136860 h 155449"/>
                <a:gd name="connsiteX18" fmla="*/ 98631 w 159797"/>
                <a:gd name="connsiteY18" fmla="*/ 132273 h 155449"/>
                <a:gd name="connsiteX19" fmla="*/ 77987 w 159797"/>
                <a:gd name="connsiteY19" fmla="*/ 111629 h 155449"/>
                <a:gd name="connsiteX20" fmla="*/ 84868 w 159797"/>
                <a:gd name="connsiteY20" fmla="*/ 90221 h 155449"/>
                <a:gd name="connsiteX21" fmla="*/ 125391 w 159797"/>
                <a:gd name="connsiteY21" fmla="*/ 64225 h 155449"/>
                <a:gd name="connsiteX22" fmla="*/ 133802 w 159797"/>
                <a:gd name="connsiteY22" fmla="*/ 34406 h 155449"/>
                <a:gd name="connsiteX23" fmla="*/ 159798 w 159797"/>
                <a:gd name="connsiteY23" fmla="*/ 8410 h 155449"/>
                <a:gd name="connsiteX24" fmla="*/ 155209 w 159797"/>
                <a:gd name="connsiteY24" fmla="*/ 7646 h 15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797" h="155449">
                  <a:moveTo>
                    <a:pt x="155209" y="7646"/>
                  </a:moveTo>
                  <a:cubicBezTo>
                    <a:pt x="146035" y="10704"/>
                    <a:pt x="142976" y="0"/>
                    <a:pt x="136095" y="0"/>
                  </a:cubicBezTo>
                  <a:cubicBezTo>
                    <a:pt x="128449" y="0"/>
                    <a:pt x="129979" y="19115"/>
                    <a:pt x="122333" y="19115"/>
                  </a:cubicBezTo>
                  <a:cubicBezTo>
                    <a:pt x="114687" y="19115"/>
                    <a:pt x="116216" y="29819"/>
                    <a:pt x="105512" y="31348"/>
                  </a:cubicBezTo>
                  <a:cubicBezTo>
                    <a:pt x="94808" y="32877"/>
                    <a:pt x="91750" y="32877"/>
                    <a:pt x="96337" y="40523"/>
                  </a:cubicBezTo>
                  <a:cubicBezTo>
                    <a:pt x="100924" y="48169"/>
                    <a:pt x="90220" y="45110"/>
                    <a:pt x="81045" y="45110"/>
                  </a:cubicBezTo>
                  <a:cubicBezTo>
                    <a:pt x="71871" y="45110"/>
                    <a:pt x="71871" y="38994"/>
                    <a:pt x="65754" y="38994"/>
                  </a:cubicBezTo>
                  <a:cubicBezTo>
                    <a:pt x="59637" y="38994"/>
                    <a:pt x="55049" y="49698"/>
                    <a:pt x="50462" y="56579"/>
                  </a:cubicBezTo>
                  <a:cubicBezTo>
                    <a:pt x="45875" y="62696"/>
                    <a:pt x="16056" y="77223"/>
                    <a:pt x="6881" y="81810"/>
                  </a:cubicBezTo>
                  <a:cubicBezTo>
                    <a:pt x="4587" y="83339"/>
                    <a:pt x="2293" y="87162"/>
                    <a:pt x="0" y="92514"/>
                  </a:cubicBezTo>
                  <a:cubicBezTo>
                    <a:pt x="10704" y="93279"/>
                    <a:pt x="21408" y="100160"/>
                    <a:pt x="26760" y="106277"/>
                  </a:cubicBezTo>
                  <a:cubicBezTo>
                    <a:pt x="33642" y="114687"/>
                    <a:pt x="19115" y="124627"/>
                    <a:pt x="12998" y="132273"/>
                  </a:cubicBezTo>
                  <a:cubicBezTo>
                    <a:pt x="6881" y="139918"/>
                    <a:pt x="16820" y="140683"/>
                    <a:pt x="16820" y="146800"/>
                  </a:cubicBezTo>
                  <a:cubicBezTo>
                    <a:pt x="16820" y="152916"/>
                    <a:pt x="25231" y="159033"/>
                    <a:pt x="28289" y="152916"/>
                  </a:cubicBezTo>
                  <a:cubicBezTo>
                    <a:pt x="31348" y="146800"/>
                    <a:pt x="36699" y="149093"/>
                    <a:pt x="45875" y="149093"/>
                  </a:cubicBezTo>
                  <a:cubicBezTo>
                    <a:pt x="48933" y="149093"/>
                    <a:pt x="50462" y="150622"/>
                    <a:pt x="51227" y="152152"/>
                  </a:cubicBezTo>
                  <a:cubicBezTo>
                    <a:pt x="56579" y="147564"/>
                    <a:pt x="62695" y="143741"/>
                    <a:pt x="64989" y="141448"/>
                  </a:cubicBezTo>
                  <a:cubicBezTo>
                    <a:pt x="68812" y="137625"/>
                    <a:pt x="77987" y="136860"/>
                    <a:pt x="86397" y="136860"/>
                  </a:cubicBezTo>
                  <a:cubicBezTo>
                    <a:pt x="91750" y="136860"/>
                    <a:pt x="94808" y="135331"/>
                    <a:pt x="98631" y="132273"/>
                  </a:cubicBezTo>
                  <a:cubicBezTo>
                    <a:pt x="90220" y="122333"/>
                    <a:pt x="81045" y="113923"/>
                    <a:pt x="77987" y="111629"/>
                  </a:cubicBezTo>
                  <a:cubicBezTo>
                    <a:pt x="70341" y="106277"/>
                    <a:pt x="74928" y="92514"/>
                    <a:pt x="84868" y="90221"/>
                  </a:cubicBezTo>
                  <a:cubicBezTo>
                    <a:pt x="94808" y="87927"/>
                    <a:pt x="118510" y="68812"/>
                    <a:pt x="125391" y="64225"/>
                  </a:cubicBezTo>
                  <a:cubicBezTo>
                    <a:pt x="132272" y="59637"/>
                    <a:pt x="127685" y="45875"/>
                    <a:pt x="133802" y="34406"/>
                  </a:cubicBezTo>
                  <a:cubicBezTo>
                    <a:pt x="136860" y="28289"/>
                    <a:pt x="148329" y="17585"/>
                    <a:pt x="159798" y="8410"/>
                  </a:cubicBezTo>
                  <a:cubicBezTo>
                    <a:pt x="159798" y="7646"/>
                    <a:pt x="157504" y="6881"/>
                    <a:pt x="155209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2" name="Vrije vorm: vorm 301">
              <a:extLst>
                <a:ext uri="{FF2B5EF4-FFF2-40B4-BE49-F238E27FC236}">
                  <a16:creationId xmlns:a16="http://schemas.microsoft.com/office/drawing/2014/main" id="{519A47D3-581F-47BD-94D7-842A43357CEA}"/>
                </a:ext>
              </a:extLst>
            </p:cNvPr>
            <p:cNvSpPr/>
            <p:nvPr/>
          </p:nvSpPr>
          <p:spPr>
            <a:xfrm>
              <a:off x="9194077" y="3194126"/>
              <a:ext cx="159797" cy="155449"/>
            </a:xfrm>
            <a:custGeom>
              <a:avLst/>
              <a:gdLst>
                <a:gd name="connsiteX0" fmla="*/ 155209 w 159797"/>
                <a:gd name="connsiteY0" fmla="*/ 7646 h 155449"/>
                <a:gd name="connsiteX1" fmla="*/ 136095 w 159797"/>
                <a:gd name="connsiteY1" fmla="*/ 0 h 155449"/>
                <a:gd name="connsiteX2" fmla="*/ 122333 w 159797"/>
                <a:gd name="connsiteY2" fmla="*/ 19115 h 155449"/>
                <a:gd name="connsiteX3" fmla="*/ 105512 w 159797"/>
                <a:gd name="connsiteY3" fmla="*/ 31348 h 155449"/>
                <a:gd name="connsiteX4" fmla="*/ 96337 w 159797"/>
                <a:gd name="connsiteY4" fmla="*/ 40523 h 155449"/>
                <a:gd name="connsiteX5" fmla="*/ 81045 w 159797"/>
                <a:gd name="connsiteY5" fmla="*/ 45110 h 155449"/>
                <a:gd name="connsiteX6" fmla="*/ 65754 w 159797"/>
                <a:gd name="connsiteY6" fmla="*/ 38994 h 155449"/>
                <a:gd name="connsiteX7" fmla="*/ 50462 w 159797"/>
                <a:gd name="connsiteY7" fmla="*/ 56579 h 155449"/>
                <a:gd name="connsiteX8" fmla="*/ 6881 w 159797"/>
                <a:gd name="connsiteY8" fmla="*/ 81810 h 155449"/>
                <a:gd name="connsiteX9" fmla="*/ 0 w 159797"/>
                <a:gd name="connsiteY9" fmla="*/ 92514 h 155449"/>
                <a:gd name="connsiteX10" fmla="*/ 26760 w 159797"/>
                <a:gd name="connsiteY10" fmla="*/ 106277 h 155449"/>
                <a:gd name="connsiteX11" fmla="*/ 12998 w 159797"/>
                <a:gd name="connsiteY11" fmla="*/ 132273 h 155449"/>
                <a:gd name="connsiteX12" fmla="*/ 16820 w 159797"/>
                <a:gd name="connsiteY12" fmla="*/ 146800 h 155449"/>
                <a:gd name="connsiteX13" fmla="*/ 28289 w 159797"/>
                <a:gd name="connsiteY13" fmla="*/ 152916 h 155449"/>
                <a:gd name="connsiteX14" fmla="*/ 45875 w 159797"/>
                <a:gd name="connsiteY14" fmla="*/ 149093 h 155449"/>
                <a:gd name="connsiteX15" fmla="*/ 51227 w 159797"/>
                <a:gd name="connsiteY15" fmla="*/ 152152 h 155449"/>
                <a:gd name="connsiteX16" fmla="*/ 64989 w 159797"/>
                <a:gd name="connsiteY16" fmla="*/ 141448 h 155449"/>
                <a:gd name="connsiteX17" fmla="*/ 86397 w 159797"/>
                <a:gd name="connsiteY17" fmla="*/ 136860 h 155449"/>
                <a:gd name="connsiteX18" fmla="*/ 98631 w 159797"/>
                <a:gd name="connsiteY18" fmla="*/ 132273 h 155449"/>
                <a:gd name="connsiteX19" fmla="*/ 77987 w 159797"/>
                <a:gd name="connsiteY19" fmla="*/ 111629 h 155449"/>
                <a:gd name="connsiteX20" fmla="*/ 84868 w 159797"/>
                <a:gd name="connsiteY20" fmla="*/ 90221 h 155449"/>
                <a:gd name="connsiteX21" fmla="*/ 125391 w 159797"/>
                <a:gd name="connsiteY21" fmla="*/ 64225 h 155449"/>
                <a:gd name="connsiteX22" fmla="*/ 133802 w 159797"/>
                <a:gd name="connsiteY22" fmla="*/ 34406 h 155449"/>
                <a:gd name="connsiteX23" fmla="*/ 159798 w 159797"/>
                <a:gd name="connsiteY23" fmla="*/ 8410 h 155449"/>
                <a:gd name="connsiteX24" fmla="*/ 155209 w 159797"/>
                <a:gd name="connsiteY24" fmla="*/ 7646 h 15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797" h="155449">
                  <a:moveTo>
                    <a:pt x="155209" y="7646"/>
                  </a:moveTo>
                  <a:cubicBezTo>
                    <a:pt x="146035" y="10704"/>
                    <a:pt x="142976" y="0"/>
                    <a:pt x="136095" y="0"/>
                  </a:cubicBezTo>
                  <a:cubicBezTo>
                    <a:pt x="128449" y="0"/>
                    <a:pt x="129979" y="19115"/>
                    <a:pt x="122333" y="19115"/>
                  </a:cubicBezTo>
                  <a:cubicBezTo>
                    <a:pt x="114687" y="19115"/>
                    <a:pt x="116216" y="29819"/>
                    <a:pt x="105512" y="31348"/>
                  </a:cubicBezTo>
                  <a:cubicBezTo>
                    <a:pt x="94808" y="32877"/>
                    <a:pt x="91750" y="32877"/>
                    <a:pt x="96337" y="40523"/>
                  </a:cubicBezTo>
                  <a:cubicBezTo>
                    <a:pt x="100924" y="48169"/>
                    <a:pt x="90220" y="45110"/>
                    <a:pt x="81045" y="45110"/>
                  </a:cubicBezTo>
                  <a:cubicBezTo>
                    <a:pt x="71871" y="45110"/>
                    <a:pt x="71871" y="38994"/>
                    <a:pt x="65754" y="38994"/>
                  </a:cubicBezTo>
                  <a:cubicBezTo>
                    <a:pt x="59637" y="38994"/>
                    <a:pt x="55049" y="49698"/>
                    <a:pt x="50462" y="56579"/>
                  </a:cubicBezTo>
                  <a:cubicBezTo>
                    <a:pt x="45875" y="62696"/>
                    <a:pt x="16056" y="77223"/>
                    <a:pt x="6881" y="81810"/>
                  </a:cubicBezTo>
                  <a:cubicBezTo>
                    <a:pt x="4587" y="83339"/>
                    <a:pt x="2293" y="87162"/>
                    <a:pt x="0" y="92514"/>
                  </a:cubicBezTo>
                  <a:cubicBezTo>
                    <a:pt x="10704" y="93279"/>
                    <a:pt x="21408" y="100160"/>
                    <a:pt x="26760" y="106277"/>
                  </a:cubicBezTo>
                  <a:cubicBezTo>
                    <a:pt x="33642" y="114687"/>
                    <a:pt x="19115" y="124627"/>
                    <a:pt x="12998" y="132273"/>
                  </a:cubicBezTo>
                  <a:cubicBezTo>
                    <a:pt x="6881" y="139918"/>
                    <a:pt x="16820" y="140683"/>
                    <a:pt x="16820" y="146800"/>
                  </a:cubicBezTo>
                  <a:cubicBezTo>
                    <a:pt x="16820" y="152916"/>
                    <a:pt x="25231" y="159033"/>
                    <a:pt x="28289" y="152916"/>
                  </a:cubicBezTo>
                  <a:cubicBezTo>
                    <a:pt x="31348" y="146800"/>
                    <a:pt x="36699" y="149093"/>
                    <a:pt x="45875" y="149093"/>
                  </a:cubicBezTo>
                  <a:cubicBezTo>
                    <a:pt x="48933" y="149093"/>
                    <a:pt x="50462" y="150622"/>
                    <a:pt x="51227" y="152152"/>
                  </a:cubicBezTo>
                  <a:cubicBezTo>
                    <a:pt x="56579" y="147564"/>
                    <a:pt x="62695" y="143741"/>
                    <a:pt x="64989" y="141448"/>
                  </a:cubicBezTo>
                  <a:cubicBezTo>
                    <a:pt x="68812" y="137625"/>
                    <a:pt x="77987" y="136860"/>
                    <a:pt x="86397" y="136860"/>
                  </a:cubicBezTo>
                  <a:cubicBezTo>
                    <a:pt x="91750" y="136860"/>
                    <a:pt x="94808" y="135331"/>
                    <a:pt x="98631" y="132273"/>
                  </a:cubicBezTo>
                  <a:cubicBezTo>
                    <a:pt x="90220" y="122333"/>
                    <a:pt x="81045" y="113923"/>
                    <a:pt x="77987" y="111629"/>
                  </a:cubicBezTo>
                  <a:cubicBezTo>
                    <a:pt x="70341" y="106277"/>
                    <a:pt x="74928" y="92514"/>
                    <a:pt x="84868" y="90221"/>
                  </a:cubicBezTo>
                  <a:cubicBezTo>
                    <a:pt x="94808" y="87927"/>
                    <a:pt x="118510" y="68812"/>
                    <a:pt x="125391" y="64225"/>
                  </a:cubicBezTo>
                  <a:cubicBezTo>
                    <a:pt x="132272" y="59637"/>
                    <a:pt x="127685" y="45875"/>
                    <a:pt x="133802" y="34406"/>
                  </a:cubicBezTo>
                  <a:cubicBezTo>
                    <a:pt x="136860" y="28289"/>
                    <a:pt x="148329" y="17585"/>
                    <a:pt x="159798" y="8410"/>
                  </a:cubicBezTo>
                  <a:cubicBezTo>
                    <a:pt x="159798" y="7646"/>
                    <a:pt x="157504" y="6881"/>
                    <a:pt x="155209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3" name="Vrije vorm: vorm 302">
              <a:extLst>
                <a:ext uri="{FF2B5EF4-FFF2-40B4-BE49-F238E27FC236}">
                  <a16:creationId xmlns:a16="http://schemas.microsoft.com/office/drawing/2014/main" id="{6BB5F265-DD05-4854-A11A-DEAB17EA4897}"/>
                </a:ext>
              </a:extLst>
            </p:cNvPr>
            <p:cNvSpPr/>
            <p:nvPr/>
          </p:nvSpPr>
          <p:spPr>
            <a:xfrm>
              <a:off x="8196299" y="3550204"/>
              <a:ext cx="176154" cy="105092"/>
            </a:xfrm>
            <a:custGeom>
              <a:avLst/>
              <a:gdLst>
                <a:gd name="connsiteX0" fmla="*/ 175854 w 176154"/>
                <a:gd name="connsiteY0" fmla="*/ 67500 h 105092"/>
                <a:gd name="connsiteX1" fmla="*/ 170501 w 176154"/>
                <a:gd name="connsiteY1" fmla="*/ 67500 h 105092"/>
                <a:gd name="connsiteX2" fmla="*/ 139918 w 176154"/>
                <a:gd name="connsiteY2" fmla="*/ 61384 h 105092"/>
                <a:gd name="connsiteX3" fmla="*/ 94808 w 176154"/>
                <a:gd name="connsiteY3" fmla="*/ 42269 h 105092"/>
                <a:gd name="connsiteX4" fmla="*/ 47404 w 176154"/>
                <a:gd name="connsiteY4" fmla="*/ 6334 h 105092"/>
                <a:gd name="connsiteX5" fmla="*/ 29054 w 176154"/>
                <a:gd name="connsiteY5" fmla="*/ 2511 h 105092"/>
                <a:gd name="connsiteX6" fmla="*/ 14527 w 176154"/>
                <a:gd name="connsiteY6" fmla="*/ 7098 h 105092"/>
                <a:gd name="connsiteX7" fmla="*/ 3823 w 176154"/>
                <a:gd name="connsiteY7" fmla="*/ 20861 h 105092"/>
                <a:gd name="connsiteX8" fmla="*/ 0 w 176154"/>
                <a:gd name="connsiteY8" fmla="*/ 39211 h 105092"/>
                <a:gd name="connsiteX9" fmla="*/ 12233 w 176154"/>
                <a:gd name="connsiteY9" fmla="*/ 49150 h 105092"/>
                <a:gd name="connsiteX10" fmla="*/ 30583 w 176154"/>
                <a:gd name="connsiteY10" fmla="*/ 59090 h 105092"/>
                <a:gd name="connsiteX11" fmla="*/ 48169 w 176154"/>
                <a:gd name="connsiteY11" fmla="*/ 69030 h 105092"/>
                <a:gd name="connsiteX12" fmla="*/ 67283 w 176154"/>
                <a:gd name="connsiteY12" fmla="*/ 80498 h 105092"/>
                <a:gd name="connsiteX13" fmla="*/ 89456 w 176154"/>
                <a:gd name="connsiteY13" fmla="*/ 76675 h 105092"/>
                <a:gd name="connsiteX14" fmla="*/ 102454 w 176154"/>
                <a:gd name="connsiteY14" fmla="*/ 90438 h 105092"/>
                <a:gd name="connsiteX15" fmla="*/ 133037 w 176154"/>
                <a:gd name="connsiteY15" fmla="*/ 102671 h 105092"/>
                <a:gd name="connsiteX16" fmla="*/ 173560 w 176154"/>
                <a:gd name="connsiteY16" fmla="*/ 98848 h 105092"/>
                <a:gd name="connsiteX17" fmla="*/ 174324 w 176154"/>
                <a:gd name="connsiteY17" fmla="*/ 73617 h 105092"/>
                <a:gd name="connsiteX18" fmla="*/ 175854 w 176154"/>
                <a:gd name="connsiteY18" fmla="*/ 67500 h 1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154" h="105092">
                  <a:moveTo>
                    <a:pt x="175854" y="67500"/>
                  </a:moveTo>
                  <a:cubicBezTo>
                    <a:pt x="174324" y="67500"/>
                    <a:pt x="172795" y="67500"/>
                    <a:pt x="170501" y="67500"/>
                  </a:cubicBezTo>
                  <a:cubicBezTo>
                    <a:pt x="156739" y="68265"/>
                    <a:pt x="149093" y="61384"/>
                    <a:pt x="139918" y="61384"/>
                  </a:cubicBezTo>
                  <a:cubicBezTo>
                    <a:pt x="131508" y="62148"/>
                    <a:pt x="106276" y="51444"/>
                    <a:pt x="94808" y="42269"/>
                  </a:cubicBezTo>
                  <a:cubicBezTo>
                    <a:pt x="84104" y="33094"/>
                    <a:pt x="54285" y="13980"/>
                    <a:pt x="47404" y="6334"/>
                  </a:cubicBezTo>
                  <a:cubicBezTo>
                    <a:pt x="40523" y="-1312"/>
                    <a:pt x="29818" y="-1312"/>
                    <a:pt x="29054" y="2511"/>
                  </a:cubicBezTo>
                  <a:cubicBezTo>
                    <a:pt x="28289" y="6334"/>
                    <a:pt x="22937" y="6334"/>
                    <a:pt x="14527" y="7098"/>
                  </a:cubicBezTo>
                  <a:cubicBezTo>
                    <a:pt x="12233" y="10921"/>
                    <a:pt x="3823" y="16273"/>
                    <a:pt x="3823" y="20861"/>
                  </a:cubicBezTo>
                  <a:cubicBezTo>
                    <a:pt x="3823" y="26978"/>
                    <a:pt x="0" y="34623"/>
                    <a:pt x="0" y="39211"/>
                  </a:cubicBezTo>
                  <a:cubicBezTo>
                    <a:pt x="0" y="43798"/>
                    <a:pt x="9175" y="45327"/>
                    <a:pt x="12233" y="49150"/>
                  </a:cubicBezTo>
                  <a:cubicBezTo>
                    <a:pt x="15292" y="52973"/>
                    <a:pt x="29818" y="55267"/>
                    <a:pt x="30583" y="59090"/>
                  </a:cubicBezTo>
                  <a:cubicBezTo>
                    <a:pt x="31348" y="62913"/>
                    <a:pt x="41287" y="67500"/>
                    <a:pt x="48169" y="69030"/>
                  </a:cubicBezTo>
                  <a:cubicBezTo>
                    <a:pt x="54285" y="69794"/>
                    <a:pt x="63460" y="77440"/>
                    <a:pt x="67283" y="80498"/>
                  </a:cubicBezTo>
                  <a:cubicBezTo>
                    <a:pt x="71106" y="83557"/>
                    <a:pt x="84868" y="76675"/>
                    <a:pt x="89456" y="76675"/>
                  </a:cubicBezTo>
                  <a:cubicBezTo>
                    <a:pt x="94043" y="76675"/>
                    <a:pt x="101689" y="85086"/>
                    <a:pt x="102454" y="90438"/>
                  </a:cubicBezTo>
                  <a:cubicBezTo>
                    <a:pt x="103218" y="95025"/>
                    <a:pt x="126920" y="98084"/>
                    <a:pt x="133037" y="102671"/>
                  </a:cubicBezTo>
                  <a:cubicBezTo>
                    <a:pt x="138389" y="107259"/>
                    <a:pt x="168208" y="104965"/>
                    <a:pt x="173560" y="98848"/>
                  </a:cubicBezTo>
                  <a:cubicBezTo>
                    <a:pt x="178912" y="92732"/>
                    <a:pt x="174324" y="82792"/>
                    <a:pt x="174324" y="73617"/>
                  </a:cubicBezTo>
                  <a:cubicBezTo>
                    <a:pt x="174324" y="69794"/>
                    <a:pt x="175089" y="68265"/>
                    <a:pt x="175854" y="6750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4" name="Vrije vorm: vorm 303">
              <a:extLst>
                <a:ext uri="{FF2B5EF4-FFF2-40B4-BE49-F238E27FC236}">
                  <a16:creationId xmlns:a16="http://schemas.microsoft.com/office/drawing/2014/main" id="{C3F80443-B84E-46F2-8C51-3AFC6DDD3913}"/>
                </a:ext>
              </a:extLst>
            </p:cNvPr>
            <p:cNvSpPr/>
            <p:nvPr/>
          </p:nvSpPr>
          <p:spPr>
            <a:xfrm>
              <a:off x="8196299" y="3550204"/>
              <a:ext cx="176154" cy="105092"/>
            </a:xfrm>
            <a:custGeom>
              <a:avLst/>
              <a:gdLst>
                <a:gd name="connsiteX0" fmla="*/ 175854 w 176154"/>
                <a:gd name="connsiteY0" fmla="*/ 67500 h 105092"/>
                <a:gd name="connsiteX1" fmla="*/ 170501 w 176154"/>
                <a:gd name="connsiteY1" fmla="*/ 67500 h 105092"/>
                <a:gd name="connsiteX2" fmla="*/ 139918 w 176154"/>
                <a:gd name="connsiteY2" fmla="*/ 61384 h 105092"/>
                <a:gd name="connsiteX3" fmla="*/ 94808 w 176154"/>
                <a:gd name="connsiteY3" fmla="*/ 42269 h 105092"/>
                <a:gd name="connsiteX4" fmla="*/ 47404 w 176154"/>
                <a:gd name="connsiteY4" fmla="*/ 6334 h 105092"/>
                <a:gd name="connsiteX5" fmla="*/ 29054 w 176154"/>
                <a:gd name="connsiteY5" fmla="*/ 2511 h 105092"/>
                <a:gd name="connsiteX6" fmla="*/ 14527 w 176154"/>
                <a:gd name="connsiteY6" fmla="*/ 7098 h 105092"/>
                <a:gd name="connsiteX7" fmla="*/ 3823 w 176154"/>
                <a:gd name="connsiteY7" fmla="*/ 20861 h 105092"/>
                <a:gd name="connsiteX8" fmla="*/ 0 w 176154"/>
                <a:gd name="connsiteY8" fmla="*/ 39211 h 105092"/>
                <a:gd name="connsiteX9" fmla="*/ 12233 w 176154"/>
                <a:gd name="connsiteY9" fmla="*/ 49150 h 105092"/>
                <a:gd name="connsiteX10" fmla="*/ 30583 w 176154"/>
                <a:gd name="connsiteY10" fmla="*/ 59090 h 105092"/>
                <a:gd name="connsiteX11" fmla="*/ 48169 w 176154"/>
                <a:gd name="connsiteY11" fmla="*/ 69030 h 105092"/>
                <a:gd name="connsiteX12" fmla="*/ 67283 w 176154"/>
                <a:gd name="connsiteY12" fmla="*/ 80498 h 105092"/>
                <a:gd name="connsiteX13" fmla="*/ 89456 w 176154"/>
                <a:gd name="connsiteY13" fmla="*/ 76675 h 105092"/>
                <a:gd name="connsiteX14" fmla="*/ 102454 w 176154"/>
                <a:gd name="connsiteY14" fmla="*/ 90438 h 105092"/>
                <a:gd name="connsiteX15" fmla="*/ 133037 w 176154"/>
                <a:gd name="connsiteY15" fmla="*/ 102671 h 105092"/>
                <a:gd name="connsiteX16" fmla="*/ 173560 w 176154"/>
                <a:gd name="connsiteY16" fmla="*/ 98848 h 105092"/>
                <a:gd name="connsiteX17" fmla="*/ 174324 w 176154"/>
                <a:gd name="connsiteY17" fmla="*/ 73617 h 105092"/>
                <a:gd name="connsiteX18" fmla="*/ 175854 w 176154"/>
                <a:gd name="connsiteY18" fmla="*/ 67500 h 1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154" h="105092">
                  <a:moveTo>
                    <a:pt x="175854" y="67500"/>
                  </a:moveTo>
                  <a:cubicBezTo>
                    <a:pt x="174324" y="67500"/>
                    <a:pt x="172795" y="67500"/>
                    <a:pt x="170501" y="67500"/>
                  </a:cubicBezTo>
                  <a:cubicBezTo>
                    <a:pt x="156739" y="68265"/>
                    <a:pt x="149093" y="61384"/>
                    <a:pt x="139918" y="61384"/>
                  </a:cubicBezTo>
                  <a:cubicBezTo>
                    <a:pt x="131508" y="62148"/>
                    <a:pt x="106276" y="51444"/>
                    <a:pt x="94808" y="42269"/>
                  </a:cubicBezTo>
                  <a:cubicBezTo>
                    <a:pt x="84104" y="33094"/>
                    <a:pt x="54285" y="13980"/>
                    <a:pt x="47404" y="6334"/>
                  </a:cubicBezTo>
                  <a:cubicBezTo>
                    <a:pt x="40523" y="-1312"/>
                    <a:pt x="29818" y="-1312"/>
                    <a:pt x="29054" y="2511"/>
                  </a:cubicBezTo>
                  <a:cubicBezTo>
                    <a:pt x="28289" y="6334"/>
                    <a:pt x="22937" y="6334"/>
                    <a:pt x="14527" y="7098"/>
                  </a:cubicBezTo>
                  <a:cubicBezTo>
                    <a:pt x="12233" y="10921"/>
                    <a:pt x="3823" y="16273"/>
                    <a:pt x="3823" y="20861"/>
                  </a:cubicBezTo>
                  <a:cubicBezTo>
                    <a:pt x="3823" y="26978"/>
                    <a:pt x="0" y="34623"/>
                    <a:pt x="0" y="39211"/>
                  </a:cubicBezTo>
                  <a:cubicBezTo>
                    <a:pt x="0" y="43798"/>
                    <a:pt x="9175" y="45327"/>
                    <a:pt x="12233" y="49150"/>
                  </a:cubicBezTo>
                  <a:cubicBezTo>
                    <a:pt x="15292" y="52973"/>
                    <a:pt x="29818" y="55267"/>
                    <a:pt x="30583" y="59090"/>
                  </a:cubicBezTo>
                  <a:cubicBezTo>
                    <a:pt x="31348" y="62913"/>
                    <a:pt x="41287" y="67500"/>
                    <a:pt x="48169" y="69030"/>
                  </a:cubicBezTo>
                  <a:cubicBezTo>
                    <a:pt x="54285" y="69794"/>
                    <a:pt x="63460" y="77440"/>
                    <a:pt x="67283" y="80498"/>
                  </a:cubicBezTo>
                  <a:cubicBezTo>
                    <a:pt x="71106" y="83557"/>
                    <a:pt x="84868" y="76675"/>
                    <a:pt x="89456" y="76675"/>
                  </a:cubicBezTo>
                  <a:cubicBezTo>
                    <a:pt x="94043" y="76675"/>
                    <a:pt x="101689" y="85086"/>
                    <a:pt x="102454" y="90438"/>
                  </a:cubicBezTo>
                  <a:cubicBezTo>
                    <a:pt x="103218" y="95025"/>
                    <a:pt x="126920" y="98084"/>
                    <a:pt x="133037" y="102671"/>
                  </a:cubicBezTo>
                  <a:cubicBezTo>
                    <a:pt x="138389" y="107259"/>
                    <a:pt x="168208" y="104965"/>
                    <a:pt x="173560" y="98848"/>
                  </a:cubicBezTo>
                  <a:cubicBezTo>
                    <a:pt x="178912" y="92732"/>
                    <a:pt x="174324" y="82792"/>
                    <a:pt x="174324" y="73617"/>
                  </a:cubicBezTo>
                  <a:cubicBezTo>
                    <a:pt x="174324" y="69794"/>
                    <a:pt x="175089" y="68265"/>
                    <a:pt x="175854" y="6750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5" name="Vrije vorm: vorm 304">
              <a:extLst>
                <a:ext uri="{FF2B5EF4-FFF2-40B4-BE49-F238E27FC236}">
                  <a16:creationId xmlns:a16="http://schemas.microsoft.com/office/drawing/2014/main" id="{5919FC54-980F-4B30-A92B-1690C6DC0C1B}"/>
                </a:ext>
              </a:extLst>
            </p:cNvPr>
            <p:cNvSpPr/>
            <p:nvPr/>
          </p:nvSpPr>
          <p:spPr>
            <a:xfrm>
              <a:off x="8457785" y="3599924"/>
              <a:ext cx="197262" cy="453941"/>
            </a:xfrm>
            <a:custGeom>
              <a:avLst/>
              <a:gdLst>
                <a:gd name="connsiteX0" fmla="*/ 158269 w 197262"/>
                <a:gd name="connsiteY0" fmla="*/ 416127 h 453941"/>
                <a:gd name="connsiteX1" fmla="*/ 150623 w 197262"/>
                <a:gd name="connsiteY1" fmla="*/ 397777 h 453941"/>
                <a:gd name="connsiteX2" fmla="*/ 141448 w 197262"/>
                <a:gd name="connsiteY2" fmla="*/ 367958 h 453941"/>
                <a:gd name="connsiteX3" fmla="*/ 133037 w 197262"/>
                <a:gd name="connsiteY3" fmla="*/ 341963 h 453941"/>
                <a:gd name="connsiteX4" fmla="*/ 136860 w 197262"/>
                <a:gd name="connsiteY4" fmla="*/ 324377 h 453941"/>
                <a:gd name="connsiteX5" fmla="*/ 137625 w 197262"/>
                <a:gd name="connsiteY5" fmla="*/ 312908 h 453941"/>
                <a:gd name="connsiteX6" fmla="*/ 133037 w 197262"/>
                <a:gd name="connsiteY6" fmla="*/ 296852 h 453941"/>
                <a:gd name="connsiteX7" fmla="*/ 115452 w 197262"/>
                <a:gd name="connsiteY7" fmla="*/ 274679 h 453941"/>
                <a:gd name="connsiteX8" fmla="*/ 120040 w 197262"/>
                <a:gd name="connsiteY8" fmla="*/ 236450 h 453941"/>
                <a:gd name="connsiteX9" fmla="*/ 133037 w 197262"/>
                <a:gd name="connsiteY9" fmla="*/ 228804 h 453941"/>
                <a:gd name="connsiteX10" fmla="*/ 150623 w 197262"/>
                <a:gd name="connsiteY10" fmla="*/ 222688 h 453941"/>
                <a:gd name="connsiteX11" fmla="*/ 172031 w 197262"/>
                <a:gd name="connsiteY11" fmla="*/ 210455 h 453941"/>
                <a:gd name="connsiteX12" fmla="*/ 184264 w 197262"/>
                <a:gd name="connsiteY12" fmla="*/ 199750 h 453941"/>
                <a:gd name="connsiteX13" fmla="*/ 196498 w 197262"/>
                <a:gd name="connsiteY13" fmla="*/ 179871 h 453941"/>
                <a:gd name="connsiteX14" fmla="*/ 197262 w 197262"/>
                <a:gd name="connsiteY14" fmla="*/ 179871 h 453941"/>
                <a:gd name="connsiteX15" fmla="*/ 186558 w 197262"/>
                <a:gd name="connsiteY15" fmla="*/ 182165 h 453941"/>
                <a:gd name="connsiteX16" fmla="*/ 172031 w 197262"/>
                <a:gd name="connsiteY16" fmla="*/ 173755 h 453941"/>
                <a:gd name="connsiteX17" fmla="*/ 159033 w 197262"/>
                <a:gd name="connsiteY17" fmla="*/ 167638 h 453941"/>
                <a:gd name="connsiteX18" fmla="*/ 159033 w 197262"/>
                <a:gd name="connsiteY18" fmla="*/ 151582 h 453941"/>
                <a:gd name="connsiteX19" fmla="*/ 150623 w 197262"/>
                <a:gd name="connsiteY19" fmla="*/ 140878 h 453941"/>
                <a:gd name="connsiteX20" fmla="*/ 143742 w 197262"/>
                <a:gd name="connsiteY20" fmla="*/ 120999 h 453941"/>
                <a:gd name="connsiteX21" fmla="*/ 122333 w 197262"/>
                <a:gd name="connsiteY21" fmla="*/ 116411 h 453941"/>
                <a:gd name="connsiteX22" fmla="*/ 118510 w 197262"/>
                <a:gd name="connsiteY22" fmla="*/ 104178 h 453941"/>
                <a:gd name="connsiteX23" fmla="*/ 137625 w 197262"/>
                <a:gd name="connsiteY23" fmla="*/ 70536 h 453941"/>
                <a:gd name="connsiteX24" fmla="*/ 142977 w 197262"/>
                <a:gd name="connsiteY24" fmla="*/ 34601 h 453941"/>
                <a:gd name="connsiteX25" fmla="*/ 133802 w 197262"/>
                <a:gd name="connsiteY25" fmla="*/ 22367 h 453941"/>
                <a:gd name="connsiteX26" fmla="*/ 128450 w 197262"/>
                <a:gd name="connsiteY26" fmla="*/ 8605 h 453941"/>
                <a:gd name="connsiteX27" fmla="*/ 113158 w 197262"/>
                <a:gd name="connsiteY27" fmla="*/ 1724 h 453941"/>
                <a:gd name="connsiteX28" fmla="*/ 109335 w 197262"/>
                <a:gd name="connsiteY28" fmla="*/ 4018 h 453941"/>
                <a:gd name="connsiteX29" fmla="*/ 110100 w 197262"/>
                <a:gd name="connsiteY29" fmla="*/ 4018 h 453941"/>
                <a:gd name="connsiteX30" fmla="*/ 104748 w 197262"/>
                <a:gd name="connsiteY30" fmla="*/ 15486 h 453941"/>
                <a:gd name="connsiteX31" fmla="*/ 106277 w 197262"/>
                <a:gd name="connsiteY31" fmla="*/ 31543 h 453941"/>
                <a:gd name="connsiteX32" fmla="*/ 96337 w 197262"/>
                <a:gd name="connsiteY32" fmla="*/ 31543 h 453941"/>
                <a:gd name="connsiteX33" fmla="*/ 77223 w 197262"/>
                <a:gd name="connsiteY33" fmla="*/ 39953 h 453941"/>
                <a:gd name="connsiteX34" fmla="*/ 61931 w 197262"/>
                <a:gd name="connsiteY34" fmla="*/ 59068 h 453941"/>
                <a:gd name="connsiteX35" fmla="*/ 55815 w 197262"/>
                <a:gd name="connsiteY35" fmla="*/ 88886 h 453941"/>
                <a:gd name="connsiteX36" fmla="*/ 47405 w 197262"/>
                <a:gd name="connsiteY36" fmla="*/ 118705 h 453941"/>
                <a:gd name="connsiteX37" fmla="*/ 29054 w 197262"/>
                <a:gd name="connsiteY37" fmla="*/ 117940 h 453941"/>
                <a:gd name="connsiteX38" fmla="*/ 24467 w 197262"/>
                <a:gd name="connsiteY38" fmla="*/ 141642 h 453941"/>
                <a:gd name="connsiteX39" fmla="*/ 18350 w 197262"/>
                <a:gd name="connsiteY39" fmla="*/ 167638 h 453941"/>
                <a:gd name="connsiteX40" fmla="*/ 8410 w 197262"/>
                <a:gd name="connsiteY40" fmla="*/ 185988 h 453941"/>
                <a:gd name="connsiteX41" fmla="*/ 0 w 197262"/>
                <a:gd name="connsiteY41" fmla="*/ 192869 h 453941"/>
                <a:gd name="connsiteX42" fmla="*/ 22173 w 197262"/>
                <a:gd name="connsiteY42" fmla="*/ 216571 h 453941"/>
                <a:gd name="connsiteX43" fmla="*/ 48933 w 197262"/>
                <a:gd name="connsiteY43" fmla="*/ 265504 h 453941"/>
                <a:gd name="connsiteX44" fmla="*/ 45875 w 197262"/>
                <a:gd name="connsiteY44" fmla="*/ 304498 h 453941"/>
                <a:gd name="connsiteX45" fmla="*/ 55815 w 197262"/>
                <a:gd name="connsiteY45" fmla="*/ 317496 h 453941"/>
                <a:gd name="connsiteX46" fmla="*/ 78752 w 197262"/>
                <a:gd name="connsiteY46" fmla="*/ 314438 h 453941"/>
                <a:gd name="connsiteX47" fmla="*/ 98631 w 197262"/>
                <a:gd name="connsiteY47" fmla="*/ 289971 h 453941"/>
                <a:gd name="connsiteX48" fmla="*/ 110864 w 197262"/>
                <a:gd name="connsiteY48" fmla="*/ 299911 h 453941"/>
                <a:gd name="connsiteX49" fmla="*/ 120040 w 197262"/>
                <a:gd name="connsiteY49" fmla="*/ 326671 h 453941"/>
                <a:gd name="connsiteX50" fmla="*/ 132273 w 197262"/>
                <a:gd name="connsiteY50" fmla="*/ 379427 h 453941"/>
                <a:gd name="connsiteX51" fmla="*/ 141448 w 197262"/>
                <a:gd name="connsiteY51" fmla="*/ 417656 h 453941"/>
                <a:gd name="connsiteX52" fmla="*/ 144506 w 197262"/>
                <a:gd name="connsiteY52" fmla="*/ 446710 h 453941"/>
                <a:gd name="connsiteX53" fmla="*/ 142977 w 197262"/>
                <a:gd name="connsiteY53" fmla="*/ 453591 h 453941"/>
                <a:gd name="connsiteX54" fmla="*/ 158269 w 197262"/>
                <a:gd name="connsiteY54" fmla="*/ 416127 h 4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7262" h="453941">
                  <a:moveTo>
                    <a:pt x="158269" y="416127"/>
                  </a:moveTo>
                  <a:cubicBezTo>
                    <a:pt x="158269" y="406187"/>
                    <a:pt x="150623" y="405423"/>
                    <a:pt x="150623" y="397777"/>
                  </a:cubicBezTo>
                  <a:cubicBezTo>
                    <a:pt x="150623" y="390131"/>
                    <a:pt x="150623" y="376369"/>
                    <a:pt x="141448" y="367958"/>
                  </a:cubicBezTo>
                  <a:cubicBezTo>
                    <a:pt x="132273" y="359548"/>
                    <a:pt x="127686" y="346550"/>
                    <a:pt x="133037" y="341963"/>
                  </a:cubicBezTo>
                  <a:cubicBezTo>
                    <a:pt x="138389" y="337375"/>
                    <a:pt x="133802" y="323613"/>
                    <a:pt x="136860" y="324377"/>
                  </a:cubicBezTo>
                  <a:cubicBezTo>
                    <a:pt x="139919" y="325142"/>
                    <a:pt x="142977" y="315967"/>
                    <a:pt x="137625" y="312908"/>
                  </a:cubicBezTo>
                  <a:cubicBezTo>
                    <a:pt x="132273" y="309850"/>
                    <a:pt x="137625" y="298381"/>
                    <a:pt x="133037" y="296852"/>
                  </a:cubicBezTo>
                  <a:cubicBezTo>
                    <a:pt x="128450" y="294558"/>
                    <a:pt x="115452" y="279267"/>
                    <a:pt x="115452" y="274679"/>
                  </a:cubicBezTo>
                  <a:cubicBezTo>
                    <a:pt x="115452" y="270092"/>
                    <a:pt x="119274" y="243332"/>
                    <a:pt x="120040" y="236450"/>
                  </a:cubicBezTo>
                  <a:cubicBezTo>
                    <a:pt x="120804" y="229569"/>
                    <a:pt x="129979" y="228804"/>
                    <a:pt x="133037" y="228804"/>
                  </a:cubicBezTo>
                  <a:cubicBezTo>
                    <a:pt x="136096" y="228804"/>
                    <a:pt x="146800" y="229569"/>
                    <a:pt x="150623" y="222688"/>
                  </a:cubicBezTo>
                  <a:cubicBezTo>
                    <a:pt x="154446" y="215807"/>
                    <a:pt x="169738" y="215042"/>
                    <a:pt x="172031" y="210455"/>
                  </a:cubicBezTo>
                  <a:cubicBezTo>
                    <a:pt x="173560" y="205867"/>
                    <a:pt x="184264" y="205867"/>
                    <a:pt x="184264" y="199750"/>
                  </a:cubicBezTo>
                  <a:cubicBezTo>
                    <a:pt x="184264" y="193634"/>
                    <a:pt x="196498" y="179871"/>
                    <a:pt x="196498" y="179871"/>
                  </a:cubicBezTo>
                  <a:cubicBezTo>
                    <a:pt x="196498" y="179871"/>
                    <a:pt x="196498" y="179871"/>
                    <a:pt x="197262" y="179871"/>
                  </a:cubicBezTo>
                  <a:cubicBezTo>
                    <a:pt x="195733" y="177578"/>
                    <a:pt x="192675" y="179871"/>
                    <a:pt x="186558" y="182165"/>
                  </a:cubicBezTo>
                  <a:cubicBezTo>
                    <a:pt x="176618" y="186752"/>
                    <a:pt x="171266" y="180636"/>
                    <a:pt x="172031" y="173755"/>
                  </a:cubicBezTo>
                  <a:cubicBezTo>
                    <a:pt x="172795" y="167638"/>
                    <a:pt x="165149" y="167638"/>
                    <a:pt x="159033" y="167638"/>
                  </a:cubicBezTo>
                  <a:cubicBezTo>
                    <a:pt x="153681" y="167638"/>
                    <a:pt x="156739" y="157698"/>
                    <a:pt x="159033" y="151582"/>
                  </a:cubicBezTo>
                  <a:cubicBezTo>
                    <a:pt x="161326" y="145465"/>
                    <a:pt x="156739" y="141642"/>
                    <a:pt x="150623" y="140878"/>
                  </a:cubicBezTo>
                  <a:cubicBezTo>
                    <a:pt x="143742" y="140113"/>
                    <a:pt x="140683" y="125586"/>
                    <a:pt x="143742" y="120999"/>
                  </a:cubicBezTo>
                  <a:cubicBezTo>
                    <a:pt x="146035" y="116411"/>
                    <a:pt x="129979" y="112588"/>
                    <a:pt x="122333" y="116411"/>
                  </a:cubicBezTo>
                  <a:cubicBezTo>
                    <a:pt x="115452" y="120234"/>
                    <a:pt x="120040" y="110294"/>
                    <a:pt x="118510" y="104178"/>
                  </a:cubicBezTo>
                  <a:cubicBezTo>
                    <a:pt x="116217" y="98826"/>
                    <a:pt x="127686" y="80476"/>
                    <a:pt x="137625" y="70536"/>
                  </a:cubicBezTo>
                  <a:cubicBezTo>
                    <a:pt x="147565" y="60597"/>
                    <a:pt x="142977" y="46834"/>
                    <a:pt x="142977" y="34601"/>
                  </a:cubicBezTo>
                  <a:cubicBezTo>
                    <a:pt x="142977" y="22367"/>
                    <a:pt x="138389" y="22367"/>
                    <a:pt x="133802" y="22367"/>
                  </a:cubicBezTo>
                  <a:cubicBezTo>
                    <a:pt x="129214" y="22367"/>
                    <a:pt x="128450" y="15486"/>
                    <a:pt x="128450" y="8605"/>
                  </a:cubicBezTo>
                  <a:cubicBezTo>
                    <a:pt x="128450" y="2489"/>
                    <a:pt x="118510" y="-2864"/>
                    <a:pt x="113158" y="1724"/>
                  </a:cubicBezTo>
                  <a:cubicBezTo>
                    <a:pt x="112394" y="2489"/>
                    <a:pt x="110864" y="3253"/>
                    <a:pt x="109335" y="4018"/>
                  </a:cubicBezTo>
                  <a:cubicBezTo>
                    <a:pt x="109335" y="4018"/>
                    <a:pt x="110100" y="4018"/>
                    <a:pt x="110100" y="4018"/>
                  </a:cubicBezTo>
                  <a:cubicBezTo>
                    <a:pt x="110100" y="4018"/>
                    <a:pt x="108571" y="13957"/>
                    <a:pt x="104748" y="15486"/>
                  </a:cubicBezTo>
                  <a:cubicBezTo>
                    <a:pt x="100925" y="17780"/>
                    <a:pt x="100925" y="23132"/>
                    <a:pt x="106277" y="31543"/>
                  </a:cubicBezTo>
                  <a:cubicBezTo>
                    <a:pt x="111629" y="39953"/>
                    <a:pt x="97867" y="36130"/>
                    <a:pt x="96337" y="31543"/>
                  </a:cubicBezTo>
                  <a:cubicBezTo>
                    <a:pt x="94808" y="26955"/>
                    <a:pt x="83340" y="34601"/>
                    <a:pt x="77223" y="39953"/>
                  </a:cubicBezTo>
                  <a:cubicBezTo>
                    <a:pt x="71106" y="46070"/>
                    <a:pt x="61931" y="48363"/>
                    <a:pt x="61931" y="59068"/>
                  </a:cubicBezTo>
                  <a:cubicBezTo>
                    <a:pt x="61931" y="69772"/>
                    <a:pt x="53521" y="80476"/>
                    <a:pt x="55815" y="88886"/>
                  </a:cubicBezTo>
                  <a:cubicBezTo>
                    <a:pt x="57344" y="97297"/>
                    <a:pt x="46639" y="114117"/>
                    <a:pt x="47405" y="118705"/>
                  </a:cubicBezTo>
                  <a:cubicBezTo>
                    <a:pt x="48169" y="123292"/>
                    <a:pt x="32113" y="117940"/>
                    <a:pt x="29054" y="117940"/>
                  </a:cubicBezTo>
                  <a:cubicBezTo>
                    <a:pt x="25996" y="117940"/>
                    <a:pt x="28290" y="136290"/>
                    <a:pt x="24467" y="141642"/>
                  </a:cubicBezTo>
                  <a:cubicBezTo>
                    <a:pt x="20644" y="147759"/>
                    <a:pt x="23702" y="167638"/>
                    <a:pt x="18350" y="167638"/>
                  </a:cubicBezTo>
                  <a:cubicBezTo>
                    <a:pt x="12998" y="167638"/>
                    <a:pt x="8410" y="185988"/>
                    <a:pt x="8410" y="185988"/>
                  </a:cubicBezTo>
                  <a:cubicBezTo>
                    <a:pt x="8410" y="185988"/>
                    <a:pt x="3823" y="189046"/>
                    <a:pt x="0" y="192869"/>
                  </a:cubicBezTo>
                  <a:cubicBezTo>
                    <a:pt x="4587" y="202809"/>
                    <a:pt x="12998" y="212748"/>
                    <a:pt x="22173" y="216571"/>
                  </a:cubicBezTo>
                  <a:cubicBezTo>
                    <a:pt x="35936" y="222688"/>
                    <a:pt x="44346" y="250977"/>
                    <a:pt x="48933" y="265504"/>
                  </a:cubicBezTo>
                  <a:cubicBezTo>
                    <a:pt x="52756" y="280796"/>
                    <a:pt x="50462" y="296088"/>
                    <a:pt x="45875" y="304498"/>
                  </a:cubicBezTo>
                  <a:cubicBezTo>
                    <a:pt x="41288" y="312908"/>
                    <a:pt x="47405" y="313673"/>
                    <a:pt x="55815" y="317496"/>
                  </a:cubicBezTo>
                  <a:cubicBezTo>
                    <a:pt x="63461" y="322083"/>
                    <a:pt x="72635" y="323613"/>
                    <a:pt x="78752" y="314438"/>
                  </a:cubicBezTo>
                  <a:cubicBezTo>
                    <a:pt x="84868" y="306027"/>
                    <a:pt x="96337" y="299911"/>
                    <a:pt x="98631" y="289971"/>
                  </a:cubicBezTo>
                  <a:cubicBezTo>
                    <a:pt x="100160" y="280031"/>
                    <a:pt x="105513" y="294558"/>
                    <a:pt x="110864" y="299911"/>
                  </a:cubicBezTo>
                  <a:cubicBezTo>
                    <a:pt x="115452" y="305263"/>
                    <a:pt x="119274" y="314438"/>
                    <a:pt x="120040" y="326671"/>
                  </a:cubicBezTo>
                  <a:cubicBezTo>
                    <a:pt x="120804" y="338904"/>
                    <a:pt x="122333" y="369488"/>
                    <a:pt x="132273" y="379427"/>
                  </a:cubicBezTo>
                  <a:cubicBezTo>
                    <a:pt x="142212" y="389366"/>
                    <a:pt x="143742" y="410010"/>
                    <a:pt x="141448" y="417656"/>
                  </a:cubicBezTo>
                  <a:cubicBezTo>
                    <a:pt x="138389" y="425302"/>
                    <a:pt x="146800" y="438300"/>
                    <a:pt x="144506" y="446710"/>
                  </a:cubicBezTo>
                  <a:cubicBezTo>
                    <a:pt x="143742" y="448239"/>
                    <a:pt x="143742" y="450533"/>
                    <a:pt x="142977" y="453591"/>
                  </a:cubicBezTo>
                  <a:cubicBezTo>
                    <a:pt x="147565" y="458179"/>
                    <a:pt x="158269" y="416127"/>
                    <a:pt x="158269" y="4161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6" name="Vrije vorm: vorm 305">
              <a:extLst>
                <a:ext uri="{FF2B5EF4-FFF2-40B4-BE49-F238E27FC236}">
                  <a16:creationId xmlns:a16="http://schemas.microsoft.com/office/drawing/2014/main" id="{C5886825-2774-4166-B3F7-FC4A4D8A97E2}"/>
                </a:ext>
              </a:extLst>
            </p:cNvPr>
            <p:cNvSpPr/>
            <p:nvPr/>
          </p:nvSpPr>
          <p:spPr>
            <a:xfrm>
              <a:off x="8457785" y="3599924"/>
              <a:ext cx="197262" cy="453941"/>
            </a:xfrm>
            <a:custGeom>
              <a:avLst/>
              <a:gdLst>
                <a:gd name="connsiteX0" fmla="*/ 158269 w 197262"/>
                <a:gd name="connsiteY0" fmla="*/ 416127 h 453941"/>
                <a:gd name="connsiteX1" fmla="*/ 150623 w 197262"/>
                <a:gd name="connsiteY1" fmla="*/ 397777 h 453941"/>
                <a:gd name="connsiteX2" fmla="*/ 141448 w 197262"/>
                <a:gd name="connsiteY2" fmla="*/ 367958 h 453941"/>
                <a:gd name="connsiteX3" fmla="*/ 133037 w 197262"/>
                <a:gd name="connsiteY3" fmla="*/ 341963 h 453941"/>
                <a:gd name="connsiteX4" fmla="*/ 136860 w 197262"/>
                <a:gd name="connsiteY4" fmla="*/ 324377 h 453941"/>
                <a:gd name="connsiteX5" fmla="*/ 137625 w 197262"/>
                <a:gd name="connsiteY5" fmla="*/ 312908 h 453941"/>
                <a:gd name="connsiteX6" fmla="*/ 133037 w 197262"/>
                <a:gd name="connsiteY6" fmla="*/ 296852 h 453941"/>
                <a:gd name="connsiteX7" fmla="*/ 115452 w 197262"/>
                <a:gd name="connsiteY7" fmla="*/ 274679 h 453941"/>
                <a:gd name="connsiteX8" fmla="*/ 120040 w 197262"/>
                <a:gd name="connsiteY8" fmla="*/ 236450 h 453941"/>
                <a:gd name="connsiteX9" fmla="*/ 133037 w 197262"/>
                <a:gd name="connsiteY9" fmla="*/ 228804 h 453941"/>
                <a:gd name="connsiteX10" fmla="*/ 150623 w 197262"/>
                <a:gd name="connsiteY10" fmla="*/ 222688 h 453941"/>
                <a:gd name="connsiteX11" fmla="*/ 172031 w 197262"/>
                <a:gd name="connsiteY11" fmla="*/ 210455 h 453941"/>
                <a:gd name="connsiteX12" fmla="*/ 184264 w 197262"/>
                <a:gd name="connsiteY12" fmla="*/ 199750 h 453941"/>
                <a:gd name="connsiteX13" fmla="*/ 196498 w 197262"/>
                <a:gd name="connsiteY13" fmla="*/ 179871 h 453941"/>
                <a:gd name="connsiteX14" fmla="*/ 197262 w 197262"/>
                <a:gd name="connsiteY14" fmla="*/ 179871 h 453941"/>
                <a:gd name="connsiteX15" fmla="*/ 186558 w 197262"/>
                <a:gd name="connsiteY15" fmla="*/ 182165 h 453941"/>
                <a:gd name="connsiteX16" fmla="*/ 172031 w 197262"/>
                <a:gd name="connsiteY16" fmla="*/ 173755 h 453941"/>
                <a:gd name="connsiteX17" fmla="*/ 159033 w 197262"/>
                <a:gd name="connsiteY17" fmla="*/ 167638 h 453941"/>
                <a:gd name="connsiteX18" fmla="*/ 159033 w 197262"/>
                <a:gd name="connsiteY18" fmla="*/ 151582 h 453941"/>
                <a:gd name="connsiteX19" fmla="*/ 150623 w 197262"/>
                <a:gd name="connsiteY19" fmla="*/ 140878 h 453941"/>
                <a:gd name="connsiteX20" fmla="*/ 143742 w 197262"/>
                <a:gd name="connsiteY20" fmla="*/ 120999 h 453941"/>
                <a:gd name="connsiteX21" fmla="*/ 122333 w 197262"/>
                <a:gd name="connsiteY21" fmla="*/ 116411 h 453941"/>
                <a:gd name="connsiteX22" fmla="*/ 118510 w 197262"/>
                <a:gd name="connsiteY22" fmla="*/ 104178 h 453941"/>
                <a:gd name="connsiteX23" fmla="*/ 137625 w 197262"/>
                <a:gd name="connsiteY23" fmla="*/ 70536 h 453941"/>
                <a:gd name="connsiteX24" fmla="*/ 142977 w 197262"/>
                <a:gd name="connsiteY24" fmla="*/ 34601 h 453941"/>
                <a:gd name="connsiteX25" fmla="*/ 133802 w 197262"/>
                <a:gd name="connsiteY25" fmla="*/ 22367 h 453941"/>
                <a:gd name="connsiteX26" fmla="*/ 128450 w 197262"/>
                <a:gd name="connsiteY26" fmla="*/ 8605 h 453941"/>
                <a:gd name="connsiteX27" fmla="*/ 113158 w 197262"/>
                <a:gd name="connsiteY27" fmla="*/ 1724 h 453941"/>
                <a:gd name="connsiteX28" fmla="*/ 109335 w 197262"/>
                <a:gd name="connsiteY28" fmla="*/ 4018 h 453941"/>
                <a:gd name="connsiteX29" fmla="*/ 110100 w 197262"/>
                <a:gd name="connsiteY29" fmla="*/ 4018 h 453941"/>
                <a:gd name="connsiteX30" fmla="*/ 104748 w 197262"/>
                <a:gd name="connsiteY30" fmla="*/ 15486 h 453941"/>
                <a:gd name="connsiteX31" fmla="*/ 106277 w 197262"/>
                <a:gd name="connsiteY31" fmla="*/ 31543 h 453941"/>
                <a:gd name="connsiteX32" fmla="*/ 96337 w 197262"/>
                <a:gd name="connsiteY32" fmla="*/ 31543 h 453941"/>
                <a:gd name="connsiteX33" fmla="*/ 77223 w 197262"/>
                <a:gd name="connsiteY33" fmla="*/ 39953 h 453941"/>
                <a:gd name="connsiteX34" fmla="*/ 61931 w 197262"/>
                <a:gd name="connsiteY34" fmla="*/ 59068 h 453941"/>
                <a:gd name="connsiteX35" fmla="*/ 55815 w 197262"/>
                <a:gd name="connsiteY35" fmla="*/ 88886 h 453941"/>
                <a:gd name="connsiteX36" fmla="*/ 47405 w 197262"/>
                <a:gd name="connsiteY36" fmla="*/ 118705 h 453941"/>
                <a:gd name="connsiteX37" fmla="*/ 29054 w 197262"/>
                <a:gd name="connsiteY37" fmla="*/ 117940 h 453941"/>
                <a:gd name="connsiteX38" fmla="*/ 24467 w 197262"/>
                <a:gd name="connsiteY38" fmla="*/ 141642 h 453941"/>
                <a:gd name="connsiteX39" fmla="*/ 18350 w 197262"/>
                <a:gd name="connsiteY39" fmla="*/ 167638 h 453941"/>
                <a:gd name="connsiteX40" fmla="*/ 8410 w 197262"/>
                <a:gd name="connsiteY40" fmla="*/ 185988 h 453941"/>
                <a:gd name="connsiteX41" fmla="*/ 0 w 197262"/>
                <a:gd name="connsiteY41" fmla="*/ 192869 h 453941"/>
                <a:gd name="connsiteX42" fmla="*/ 22173 w 197262"/>
                <a:gd name="connsiteY42" fmla="*/ 216571 h 453941"/>
                <a:gd name="connsiteX43" fmla="*/ 48933 w 197262"/>
                <a:gd name="connsiteY43" fmla="*/ 265504 h 453941"/>
                <a:gd name="connsiteX44" fmla="*/ 45875 w 197262"/>
                <a:gd name="connsiteY44" fmla="*/ 304498 h 453941"/>
                <a:gd name="connsiteX45" fmla="*/ 55815 w 197262"/>
                <a:gd name="connsiteY45" fmla="*/ 317496 h 453941"/>
                <a:gd name="connsiteX46" fmla="*/ 78752 w 197262"/>
                <a:gd name="connsiteY46" fmla="*/ 314438 h 453941"/>
                <a:gd name="connsiteX47" fmla="*/ 98631 w 197262"/>
                <a:gd name="connsiteY47" fmla="*/ 289971 h 453941"/>
                <a:gd name="connsiteX48" fmla="*/ 110864 w 197262"/>
                <a:gd name="connsiteY48" fmla="*/ 299911 h 453941"/>
                <a:gd name="connsiteX49" fmla="*/ 120040 w 197262"/>
                <a:gd name="connsiteY49" fmla="*/ 326671 h 453941"/>
                <a:gd name="connsiteX50" fmla="*/ 132273 w 197262"/>
                <a:gd name="connsiteY50" fmla="*/ 379427 h 453941"/>
                <a:gd name="connsiteX51" fmla="*/ 141448 w 197262"/>
                <a:gd name="connsiteY51" fmla="*/ 417656 h 453941"/>
                <a:gd name="connsiteX52" fmla="*/ 144506 w 197262"/>
                <a:gd name="connsiteY52" fmla="*/ 446710 h 453941"/>
                <a:gd name="connsiteX53" fmla="*/ 142977 w 197262"/>
                <a:gd name="connsiteY53" fmla="*/ 453591 h 453941"/>
                <a:gd name="connsiteX54" fmla="*/ 158269 w 197262"/>
                <a:gd name="connsiteY54" fmla="*/ 416127 h 4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7262" h="453941">
                  <a:moveTo>
                    <a:pt x="158269" y="416127"/>
                  </a:moveTo>
                  <a:cubicBezTo>
                    <a:pt x="158269" y="406187"/>
                    <a:pt x="150623" y="405423"/>
                    <a:pt x="150623" y="397777"/>
                  </a:cubicBezTo>
                  <a:cubicBezTo>
                    <a:pt x="150623" y="390131"/>
                    <a:pt x="150623" y="376369"/>
                    <a:pt x="141448" y="367958"/>
                  </a:cubicBezTo>
                  <a:cubicBezTo>
                    <a:pt x="132273" y="359548"/>
                    <a:pt x="127686" y="346550"/>
                    <a:pt x="133037" y="341963"/>
                  </a:cubicBezTo>
                  <a:cubicBezTo>
                    <a:pt x="138389" y="337375"/>
                    <a:pt x="133802" y="323613"/>
                    <a:pt x="136860" y="324377"/>
                  </a:cubicBezTo>
                  <a:cubicBezTo>
                    <a:pt x="139919" y="325142"/>
                    <a:pt x="142977" y="315967"/>
                    <a:pt x="137625" y="312908"/>
                  </a:cubicBezTo>
                  <a:cubicBezTo>
                    <a:pt x="132273" y="309850"/>
                    <a:pt x="137625" y="298381"/>
                    <a:pt x="133037" y="296852"/>
                  </a:cubicBezTo>
                  <a:cubicBezTo>
                    <a:pt x="128450" y="294558"/>
                    <a:pt x="115452" y="279267"/>
                    <a:pt x="115452" y="274679"/>
                  </a:cubicBezTo>
                  <a:cubicBezTo>
                    <a:pt x="115452" y="270092"/>
                    <a:pt x="119274" y="243332"/>
                    <a:pt x="120040" y="236450"/>
                  </a:cubicBezTo>
                  <a:cubicBezTo>
                    <a:pt x="120804" y="229569"/>
                    <a:pt x="129979" y="228804"/>
                    <a:pt x="133037" y="228804"/>
                  </a:cubicBezTo>
                  <a:cubicBezTo>
                    <a:pt x="136096" y="228804"/>
                    <a:pt x="146800" y="229569"/>
                    <a:pt x="150623" y="222688"/>
                  </a:cubicBezTo>
                  <a:cubicBezTo>
                    <a:pt x="154446" y="215807"/>
                    <a:pt x="169738" y="215042"/>
                    <a:pt x="172031" y="210455"/>
                  </a:cubicBezTo>
                  <a:cubicBezTo>
                    <a:pt x="173560" y="205867"/>
                    <a:pt x="184264" y="205867"/>
                    <a:pt x="184264" y="199750"/>
                  </a:cubicBezTo>
                  <a:cubicBezTo>
                    <a:pt x="184264" y="193634"/>
                    <a:pt x="196498" y="179871"/>
                    <a:pt x="196498" y="179871"/>
                  </a:cubicBezTo>
                  <a:cubicBezTo>
                    <a:pt x="196498" y="179871"/>
                    <a:pt x="196498" y="179871"/>
                    <a:pt x="197262" y="179871"/>
                  </a:cubicBezTo>
                  <a:cubicBezTo>
                    <a:pt x="195733" y="177578"/>
                    <a:pt x="192675" y="179871"/>
                    <a:pt x="186558" y="182165"/>
                  </a:cubicBezTo>
                  <a:cubicBezTo>
                    <a:pt x="176618" y="186752"/>
                    <a:pt x="171266" y="180636"/>
                    <a:pt x="172031" y="173755"/>
                  </a:cubicBezTo>
                  <a:cubicBezTo>
                    <a:pt x="172795" y="167638"/>
                    <a:pt x="165149" y="167638"/>
                    <a:pt x="159033" y="167638"/>
                  </a:cubicBezTo>
                  <a:cubicBezTo>
                    <a:pt x="153681" y="167638"/>
                    <a:pt x="156739" y="157698"/>
                    <a:pt x="159033" y="151582"/>
                  </a:cubicBezTo>
                  <a:cubicBezTo>
                    <a:pt x="161326" y="145465"/>
                    <a:pt x="156739" y="141642"/>
                    <a:pt x="150623" y="140878"/>
                  </a:cubicBezTo>
                  <a:cubicBezTo>
                    <a:pt x="143742" y="140113"/>
                    <a:pt x="140683" y="125586"/>
                    <a:pt x="143742" y="120999"/>
                  </a:cubicBezTo>
                  <a:cubicBezTo>
                    <a:pt x="146035" y="116411"/>
                    <a:pt x="129979" y="112588"/>
                    <a:pt x="122333" y="116411"/>
                  </a:cubicBezTo>
                  <a:cubicBezTo>
                    <a:pt x="115452" y="120234"/>
                    <a:pt x="120040" y="110294"/>
                    <a:pt x="118510" y="104178"/>
                  </a:cubicBezTo>
                  <a:cubicBezTo>
                    <a:pt x="116217" y="98826"/>
                    <a:pt x="127686" y="80476"/>
                    <a:pt x="137625" y="70536"/>
                  </a:cubicBezTo>
                  <a:cubicBezTo>
                    <a:pt x="147565" y="60597"/>
                    <a:pt x="142977" y="46834"/>
                    <a:pt x="142977" y="34601"/>
                  </a:cubicBezTo>
                  <a:cubicBezTo>
                    <a:pt x="142977" y="22367"/>
                    <a:pt x="138389" y="22367"/>
                    <a:pt x="133802" y="22367"/>
                  </a:cubicBezTo>
                  <a:cubicBezTo>
                    <a:pt x="129214" y="22367"/>
                    <a:pt x="128450" y="15486"/>
                    <a:pt x="128450" y="8605"/>
                  </a:cubicBezTo>
                  <a:cubicBezTo>
                    <a:pt x="128450" y="2489"/>
                    <a:pt x="118510" y="-2864"/>
                    <a:pt x="113158" y="1724"/>
                  </a:cubicBezTo>
                  <a:cubicBezTo>
                    <a:pt x="112394" y="2489"/>
                    <a:pt x="110864" y="3253"/>
                    <a:pt x="109335" y="4018"/>
                  </a:cubicBezTo>
                  <a:cubicBezTo>
                    <a:pt x="109335" y="4018"/>
                    <a:pt x="110100" y="4018"/>
                    <a:pt x="110100" y="4018"/>
                  </a:cubicBezTo>
                  <a:cubicBezTo>
                    <a:pt x="110100" y="4018"/>
                    <a:pt x="108571" y="13957"/>
                    <a:pt x="104748" y="15486"/>
                  </a:cubicBezTo>
                  <a:cubicBezTo>
                    <a:pt x="100925" y="17780"/>
                    <a:pt x="100925" y="23132"/>
                    <a:pt x="106277" y="31543"/>
                  </a:cubicBezTo>
                  <a:cubicBezTo>
                    <a:pt x="111629" y="39953"/>
                    <a:pt x="97867" y="36130"/>
                    <a:pt x="96337" y="31543"/>
                  </a:cubicBezTo>
                  <a:cubicBezTo>
                    <a:pt x="94808" y="26955"/>
                    <a:pt x="83340" y="34601"/>
                    <a:pt x="77223" y="39953"/>
                  </a:cubicBezTo>
                  <a:cubicBezTo>
                    <a:pt x="71106" y="46070"/>
                    <a:pt x="61931" y="48363"/>
                    <a:pt x="61931" y="59068"/>
                  </a:cubicBezTo>
                  <a:cubicBezTo>
                    <a:pt x="61931" y="69772"/>
                    <a:pt x="53521" y="80476"/>
                    <a:pt x="55815" y="88886"/>
                  </a:cubicBezTo>
                  <a:cubicBezTo>
                    <a:pt x="57344" y="97297"/>
                    <a:pt x="46639" y="114117"/>
                    <a:pt x="47405" y="118705"/>
                  </a:cubicBezTo>
                  <a:cubicBezTo>
                    <a:pt x="48169" y="123292"/>
                    <a:pt x="32113" y="117940"/>
                    <a:pt x="29054" y="117940"/>
                  </a:cubicBezTo>
                  <a:cubicBezTo>
                    <a:pt x="25996" y="117940"/>
                    <a:pt x="28290" y="136290"/>
                    <a:pt x="24467" y="141642"/>
                  </a:cubicBezTo>
                  <a:cubicBezTo>
                    <a:pt x="20644" y="147759"/>
                    <a:pt x="23702" y="167638"/>
                    <a:pt x="18350" y="167638"/>
                  </a:cubicBezTo>
                  <a:cubicBezTo>
                    <a:pt x="12998" y="167638"/>
                    <a:pt x="8410" y="185988"/>
                    <a:pt x="8410" y="185988"/>
                  </a:cubicBezTo>
                  <a:cubicBezTo>
                    <a:pt x="8410" y="185988"/>
                    <a:pt x="3823" y="189046"/>
                    <a:pt x="0" y="192869"/>
                  </a:cubicBezTo>
                  <a:cubicBezTo>
                    <a:pt x="4587" y="202809"/>
                    <a:pt x="12998" y="212748"/>
                    <a:pt x="22173" y="216571"/>
                  </a:cubicBezTo>
                  <a:cubicBezTo>
                    <a:pt x="35936" y="222688"/>
                    <a:pt x="44346" y="250977"/>
                    <a:pt x="48933" y="265504"/>
                  </a:cubicBezTo>
                  <a:cubicBezTo>
                    <a:pt x="52756" y="280796"/>
                    <a:pt x="50462" y="296088"/>
                    <a:pt x="45875" y="304498"/>
                  </a:cubicBezTo>
                  <a:cubicBezTo>
                    <a:pt x="41288" y="312908"/>
                    <a:pt x="47405" y="313673"/>
                    <a:pt x="55815" y="317496"/>
                  </a:cubicBezTo>
                  <a:cubicBezTo>
                    <a:pt x="63461" y="322083"/>
                    <a:pt x="72635" y="323613"/>
                    <a:pt x="78752" y="314438"/>
                  </a:cubicBezTo>
                  <a:cubicBezTo>
                    <a:pt x="84868" y="306027"/>
                    <a:pt x="96337" y="299911"/>
                    <a:pt x="98631" y="289971"/>
                  </a:cubicBezTo>
                  <a:cubicBezTo>
                    <a:pt x="100160" y="280031"/>
                    <a:pt x="105513" y="294558"/>
                    <a:pt x="110864" y="299911"/>
                  </a:cubicBezTo>
                  <a:cubicBezTo>
                    <a:pt x="115452" y="305263"/>
                    <a:pt x="119274" y="314438"/>
                    <a:pt x="120040" y="326671"/>
                  </a:cubicBezTo>
                  <a:cubicBezTo>
                    <a:pt x="120804" y="338904"/>
                    <a:pt x="122333" y="369488"/>
                    <a:pt x="132273" y="379427"/>
                  </a:cubicBezTo>
                  <a:cubicBezTo>
                    <a:pt x="142212" y="389366"/>
                    <a:pt x="143742" y="410010"/>
                    <a:pt x="141448" y="417656"/>
                  </a:cubicBezTo>
                  <a:cubicBezTo>
                    <a:pt x="138389" y="425302"/>
                    <a:pt x="146800" y="438300"/>
                    <a:pt x="144506" y="446710"/>
                  </a:cubicBezTo>
                  <a:cubicBezTo>
                    <a:pt x="143742" y="448239"/>
                    <a:pt x="143742" y="450533"/>
                    <a:pt x="142977" y="453591"/>
                  </a:cubicBezTo>
                  <a:cubicBezTo>
                    <a:pt x="147565" y="458179"/>
                    <a:pt x="158269" y="416127"/>
                    <a:pt x="158269" y="4161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7" name="Vrije vorm: vorm 306">
              <a:extLst>
                <a:ext uri="{FF2B5EF4-FFF2-40B4-BE49-F238E27FC236}">
                  <a16:creationId xmlns:a16="http://schemas.microsoft.com/office/drawing/2014/main" id="{B16A7505-BE42-4192-88E0-5034EC90B6E3}"/>
                </a:ext>
              </a:extLst>
            </p:cNvPr>
            <p:cNvSpPr/>
            <p:nvPr/>
          </p:nvSpPr>
          <p:spPr>
            <a:xfrm>
              <a:off x="8387444" y="3607170"/>
              <a:ext cx="68047" cy="40063"/>
            </a:xfrm>
            <a:custGeom>
              <a:avLst/>
              <a:gdLst>
                <a:gd name="connsiteX0" fmla="*/ 68048 w 68047"/>
                <a:gd name="connsiteY0" fmla="*/ 12828 h 40063"/>
                <a:gd name="connsiteX1" fmla="*/ 41287 w 68047"/>
                <a:gd name="connsiteY1" fmla="*/ 5182 h 40063"/>
                <a:gd name="connsiteX2" fmla="*/ 22173 w 68047"/>
                <a:gd name="connsiteY2" fmla="*/ 2124 h 40063"/>
                <a:gd name="connsiteX3" fmla="*/ 5352 w 68047"/>
                <a:gd name="connsiteY3" fmla="*/ 17415 h 40063"/>
                <a:gd name="connsiteX4" fmla="*/ 0 w 68047"/>
                <a:gd name="connsiteY4" fmla="*/ 28119 h 40063"/>
                <a:gd name="connsiteX5" fmla="*/ 6117 w 68047"/>
                <a:gd name="connsiteY5" fmla="*/ 33472 h 40063"/>
                <a:gd name="connsiteX6" fmla="*/ 21408 w 68047"/>
                <a:gd name="connsiteY6" fmla="*/ 37294 h 40063"/>
                <a:gd name="connsiteX7" fmla="*/ 43581 w 68047"/>
                <a:gd name="connsiteY7" fmla="*/ 39588 h 40063"/>
                <a:gd name="connsiteX8" fmla="*/ 66518 w 68047"/>
                <a:gd name="connsiteY8" fmla="*/ 36530 h 40063"/>
                <a:gd name="connsiteX9" fmla="*/ 63460 w 68047"/>
                <a:gd name="connsiteY9" fmla="*/ 15121 h 40063"/>
                <a:gd name="connsiteX10" fmla="*/ 68048 w 68047"/>
                <a:gd name="connsiteY10" fmla="*/ 12828 h 4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7" h="40063">
                  <a:moveTo>
                    <a:pt x="68048" y="12828"/>
                  </a:moveTo>
                  <a:cubicBezTo>
                    <a:pt x="54285" y="-170"/>
                    <a:pt x="50462" y="10534"/>
                    <a:pt x="41287" y="5182"/>
                  </a:cubicBezTo>
                  <a:cubicBezTo>
                    <a:pt x="31348" y="-170"/>
                    <a:pt x="26760" y="-1699"/>
                    <a:pt x="22173" y="2124"/>
                  </a:cubicBezTo>
                  <a:cubicBezTo>
                    <a:pt x="17585" y="5947"/>
                    <a:pt x="9939" y="5182"/>
                    <a:pt x="5352" y="17415"/>
                  </a:cubicBezTo>
                  <a:cubicBezTo>
                    <a:pt x="3823" y="21238"/>
                    <a:pt x="2294" y="25061"/>
                    <a:pt x="0" y="28119"/>
                  </a:cubicBezTo>
                  <a:cubicBezTo>
                    <a:pt x="1529" y="31942"/>
                    <a:pt x="3823" y="34236"/>
                    <a:pt x="6117" y="33472"/>
                  </a:cubicBezTo>
                  <a:cubicBezTo>
                    <a:pt x="9939" y="32707"/>
                    <a:pt x="14527" y="39588"/>
                    <a:pt x="21408" y="37294"/>
                  </a:cubicBezTo>
                  <a:cubicBezTo>
                    <a:pt x="29054" y="35001"/>
                    <a:pt x="33641" y="41882"/>
                    <a:pt x="43581" y="39588"/>
                  </a:cubicBezTo>
                  <a:cubicBezTo>
                    <a:pt x="53521" y="36530"/>
                    <a:pt x="62695" y="43411"/>
                    <a:pt x="66518" y="36530"/>
                  </a:cubicBezTo>
                  <a:cubicBezTo>
                    <a:pt x="70341" y="29649"/>
                    <a:pt x="63460" y="15121"/>
                    <a:pt x="63460" y="15121"/>
                  </a:cubicBezTo>
                  <a:cubicBezTo>
                    <a:pt x="63460" y="15121"/>
                    <a:pt x="66518" y="14357"/>
                    <a:pt x="68048" y="1282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8" name="Vrije vorm: vorm 307">
              <a:extLst>
                <a:ext uri="{FF2B5EF4-FFF2-40B4-BE49-F238E27FC236}">
                  <a16:creationId xmlns:a16="http://schemas.microsoft.com/office/drawing/2014/main" id="{380B42DF-5BF5-48FD-91E5-F318C6E9CA15}"/>
                </a:ext>
              </a:extLst>
            </p:cNvPr>
            <p:cNvSpPr/>
            <p:nvPr/>
          </p:nvSpPr>
          <p:spPr>
            <a:xfrm>
              <a:off x="8387444" y="3607170"/>
              <a:ext cx="68047" cy="40063"/>
            </a:xfrm>
            <a:custGeom>
              <a:avLst/>
              <a:gdLst>
                <a:gd name="connsiteX0" fmla="*/ 68048 w 68047"/>
                <a:gd name="connsiteY0" fmla="*/ 12828 h 40063"/>
                <a:gd name="connsiteX1" fmla="*/ 41287 w 68047"/>
                <a:gd name="connsiteY1" fmla="*/ 5182 h 40063"/>
                <a:gd name="connsiteX2" fmla="*/ 22173 w 68047"/>
                <a:gd name="connsiteY2" fmla="*/ 2124 h 40063"/>
                <a:gd name="connsiteX3" fmla="*/ 5352 w 68047"/>
                <a:gd name="connsiteY3" fmla="*/ 17415 h 40063"/>
                <a:gd name="connsiteX4" fmla="*/ 0 w 68047"/>
                <a:gd name="connsiteY4" fmla="*/ 28119 h 40063"/>
                <a:gd name="connsiteX5" fmla="*/ 6117 w 68047"/>
                <a:gd name="connsiteY5" fmla="*/ 33472 h 40063"/>
                <a:gd name="connsiteX6" fmla="*/ 21408 w 68047"/>
                <a:gd name="connsiteY6" fmla="*/ 37294 h 40063"/>
                <a:gd name="connsiteX7" fmla="*/ 43581 w 68047"/>
                <a:gd name="connsiteY7" fmla="*/ 39588 h 40063"/>
                <a:gd name="connsiteX8" fmla="*/ 66518 w 68047"/>
                <a:gd name="connsiteY8" fmla="*/ 36530 h 40063"/>
                <a:gd name="connsiteX9" fmla="*/ 63460 w 68047"/>
                <a:gd name="connsiteY9" fmla="*/ 15121 h 40063"/>
                <a:gd name="connsiteX10" fmla="*/ 68048 w 68047"/>
                <a:gd name="connsiteY10" fmla="*/ 12828 h 4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7" h="40063">
                  <a:moveTo>
                    <a:pt x="68048" y="12828"/>
                  </a:moveTo>
                  <a:cubicBezTo>
                    <a:pt x="54285" y="-170"/>
                    <a:pt x="50462" y="10534"/>
                    <a:pt x="41287" y="5182"/>
                  </a:cubicBezTo>
                  <a:cubicBezTo>
                    <a:pt x="31348" y="-170"/>
                    <a:pt x="26760" y="-1699"/>
                    <a:pt x="22173" y="2124"/>
                  </a:cubicBezTo>
                  <a:cubicBezTo>
                    <a:pt x="17585" y="5947"/>
                    <a:pt x="9939" y="5182"/>
                    <a:pt x="5352" y="17415"/>
                  </a:cubicBezTo>
                  <a:cubicBezTo>
                    <a:pt x="3823" y="21238"/>
                    <a:pt x="2294" y="25061"/>
                    <a:pt x="0" y="28119"/>
                  </a:cubicBezTo>
                  <a:cubicBezTo>
                    <a:pt x="1529" y="31942"/>
                    <a:pt x="3823" y="34236"/>
                    <a:pt x="6117" y="33472"/>
                  </a:cubicBezTo>
                  <a:cubicBezTo>
                    <a:pt x="9939" y="32707"/>
                    <a:pt x="14527" y="39588"/>
                    <a:pt x="21408" y="37294"/>
                  </a:cubicBezTo>
                  <a:cubicBezTo>
                    <a:pt x="29054" y="35001"/>
                    <a:pt x="33641" y="41882"/>
                    <a:pt x="43581" y="39588"/>
                  </a:cubicBezTo>
                  <a:cubicBezTo>
                    <a:pt x="53521" y="36530"/>
                    <a:pt x="62695" y="43411"/>
                    <a:pt x="66518" y="36530"/>
                  </a:cubicBezTo>
                  <a:cubicBezTo>
                    <a:pt x="70341" y="29649"/>
                    <a:pt x="63460" y="15121"/>
                    <a:pt x="63460" y="15121"/>
                  </a:cubicBezTo>
                  <a:cubicBezTo>
                    <a:pt x="63460" y="15121"/>
                    <a:pt x="66518" y="14357"/>
                    <a:pt x="68048" y="1282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9" name="Vrije vorm: vorm 308">
              <a:extLst>
                <a:ext uri="{FF2B5EF4-FFF2-40B4-BE49-F238E27FC236}">
                  <a16:creationId xmlns:a16="http://schemas.microsoft.com/office/drawing/2014/main" id="{EAC60402-3036-4C18-89CE-3AF2D565B159}"/>
                </a:ext>
              </a:extLst>
            </p:cNvPr>
            <p:cNvSpPr/>
            <p:nvPr/>
          </p:nvSpPr>
          <p:spPr>
            <a:xfrm>
              <a:off x="8680278" y="3735607"/>
              <a:ext cx="166359" cy="368121"/>
            </a:xfrm>
            <a:custGeom>
              <a:avLst/>
              <a:gdLst>
                <a:gd name="connsiteX0" fmla="*/ 125391 w 166359"/>
                <a:gd name="connsiteY0" fmla="*/ 44189 h 368121"/>
                <a:gd name="connsiteX1" fmla="*/ 102454 w 166359"/>
                <a:gd name="connsiteY1" fmla="*/ 25839 h 368121"/>
                <a:gd name="connsiteX2" fmla="*/ 96338 w 166359"/>
                <a:gd name="connsiteY2" fmla="*/ 11312 h 368121"/>
                <a:gd name="connsiteX3" fmla="*/ 77223 w 166359"/>
                <a:gd name="connsiteY3" fmla="*/ 608 h 368121"/>
                <a:gd name="connsiteX4" fmla="*/ 58873 w 166359"/>
                <a:gd name="connsiteY4" fmla="*/ 12841 h 368121"/>
                <a:gd name="connsiteX5" fmla="*/ 43582 w 166359"/>
                <a:gd name="connsiteY5" fmla="*/ 15899 h 368121"/>
                <a:gd name="connsiteX6" fmla="*/ 23703 w 166359"/>
                <a:gd name="connsiteY6" fmla="*/ 15899 h 368121"/>
                <a:gd name="connsiteX7" fmla="*/ 6117 w 166359"/>
                <a:gd name="connsiteY7" fmla="*/ 18193 h 368121"/>
                <a:gd name="connsiteX8" fmla="*/ 0 w 166359"/>
                <a:gd name="connsiteY8" fmla="*/ 23545 h 368121"/>
                <a:gd name="connsiteX9" fmla="*/ 8411 w 166359"/>
                <a:gd name="connsiteY9" fmla="*/ 36543 h 368121"/>
                <a:gd name="connsiteX10" fmla="*/ 19880 w 166359"/>
                <a:gd name="connsiteY10" fmla="*/ 54893 h 368121"/>
                <a:gd name="connsiteX11" fmla="*/ 38994 w 166359"/>
                <a:gd name="connsiteY11" fmla="*/ 65597 h 368121"/>
                <a:gd name="connsiteX12" fmla="*/ 55050 w 166359"/>
                <a:gd name="connsiteY12" fmla="*/ 70184 h 368121"/>
                <a:gd name="connsiteX13" fmla="*/ 62696 w 166359"/>
                <a:gd name="connsiteY13" fmla="*/ 88534 h 368121"/>
                <a:gd name="connsiteX14" fmla="*/ 45110 w 166359"/>
                <a:gd name="connsiteY14" fmla="*/ 99238 h 368121"/>
                <a:gd name="connsiteX15" fmla="*/ 70342 w 166359"/>
                <a:gd name="connsiteY15" fmla="*/ 122176 h 368121"/>
                <a:gd name="connsiteX16" fmla="*/ 81811 w 166359"/>
                <a:gd name="connsiteY16" fmla="*/ 143584 h 368121"/>
                <a:gd name="connsiteX17" fmla="*/ 100925 w 166359"/>
                <a:gd name="connsiteY17" fmla="*/ 169580 h 368121"/>
                <a:gd name="connsiteX18" fmla="*/ 120040 w 166359"/>
                <a:gd name="connsiteY18" fmla="*/ 187930 h 368121"/>
                <a:gd name="connsiteX19" fmla="*/ 124627 w 166359"/>
                <a:gd name="connsiteY19" fmla="*/ 212396 h 368121"/>
                <a:gd name="connsiteX20" fmla="*/ 132273 w 166359"/>
                <a:gd name="connsiteY20" fmla="*/ 252155 h 368121"/>
                <a:gd name="connsiteX21" fmla="*/ 116217 w 166359"/>
                <a:gd name="connsiteY21" fmla="*/ 279680 h 368121"/>
                <a:gd name="connsiteX22" fmla="*/ 95573 w 166359"/>
                <a:gd name="connsiteY22" fmla="*/ 293442 h 368121"/>
                <a:gd name="connsiteX23" fmla="*/ 95573 w 166359"/>
                <a:gd name="connsiteY23" fmla="*/ 314850 h 368121"/>
                <a:gd name="connsiteX24" fmla="*/ 68812 w 166359"/>
                <a:gd name="connsiteY24" fmla="*/ 314850 h 368121"/>
                <a:gd name="connsiteX25" fmla="*/ 54286 w 166359"/>
                <a:gd name="connsiteY25" fmla="*/ 326319 h 368121"/>
                <a:gd name="connsiteX26" fmla="*/ 64225 w 166359"/>
                <a:gd name="connsiteY26" fmla="*/ 334729 h 368121"/>
                <a:gd name="connsiteX27" fmla="*/ 57344 w 166359"/>
                <a:gd name="connsiteY27" fmla="*/ 356138 h 368121"/>
                <a:gd name="connsiteX28" fmla="*/ 68812 w 166359"/>
                <a:gd name="connsiteY28" fmla="*/ 366077 h 368121"/>
                <a:gd name="connsiteX29" fmla="*/ 89457 w 166359"/>
                <a:gd name="connsiteY29" fmla="*/ 349256 h 368121"/>
                <a:gd name="connsiteX30" fmla="*/ 94808 w 166359"/>
                <a:gd name="connsiteY30" fmla="*/ 340082 h 368121"/>
                <a:gd name="connsiteX31" fmla="*/ 100925 w 166359"/>
                <a:gd name="connsiteY31" fmla="*/ 327084 h 368121"/>
                <a:gd name="connsiteX32" fmla="*/ 115452 w 166359"/>
                <a:gd name="connsiteY32" fmla="*/ 324790 h 368121"/>
                <a:gd name="connsiteX33" fmla="*/ 146800 w 166359"/>
                <a:gd name="connsiteY33" fmla="*/ 308734 h 368121"/>
                <a:gd name="connsiteX34" fmla="*/ 165150 w 166359"/>
                <a:gd name="connsiteY34" fmla="*/ 276621 h 368121"/>
                <a:gd name="connsiteX35" fmla="*/ 159798 w 166359"/>
                <a:gd name="connsiteY35" fmla="*/ 220042 h 368121"/>
                <a:gd name="connsiteX36" fmla="*/ 137625 w 166359"/>
                <a:gd name="connsiteY36" fmla="*/ 181813 h 368121"/>
                <a:gd name="connsiteX37" fmla="*/ 100161 w 166359"/>
                <a:gd name="connsiteY37" fmla="*/ 148936 h 368121"/>
                <a:gd name="connsiteX38" fmla="*/ 90221 w 166359"/>
                <a:gd name="connsiteY38" fmla="*/ 130586 h 368121"/>
                <a:gd name="connsiteX39" fmla="*/ 84104 w 166359"/>
                <a:gd name="connsiteY39" fmla="*/ 97709 h 368121"/>
                <a:gd name="connsiteX40" fmla="*/ 100925 w 166359"/>
                <a:gd name="connsiteY40" fmla="*/ 76301 h 368121"/>
                <a:gd name="connsiteX41" fmla="*/ 110100 w 166359"/>
                <a:gd name="connsiteY41" fmla="*/ 61774 h 368121"/>
                <a:gd name="connsiteX42" fmla="*/ 128450 w 166359"/>
                <a:gd name="connsiteY42" fmla="*/ 49541 h 368121"/>
                <a:gd name="connsiteX43" fmla="*/ 130744 w 166359"/>
                <a:gd name="connsiteY43" fmla="*/ 48011 h 368121"/>
                <a:gd name="connsiteX44" fmla="*/ 125391 w 166359"/>
                <a:gd name="connsiteY44" fmla="*/ 44189 h 3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6359" h="368121">
                  <a:moveTo>
                    <a:pt x="125391" y="44189"/>
                  </a:moveTo>
                  <a:cubicBezTo>
                    <a:pt x="119275" y="43424"/>
                    <a:pt x="102454" y="30426"/>
                    <a:pt x="102454" y="25839"/>
                  </a:cubicBezTo>
                  <a:cubicBezTo>
                    <a:pt x="102454" y="21251"/>
                    <a:pt x="110864" y="13605"/>
                    <a:pt x="96338" y="11312"/>
                  </a:cubicBezTo>
                  <a:cubicBezTo>
                    <a:pt x="81811" y="9018"/>
                    <a:pt x="79517" y="3666"/>
                    <a:pt x="77223" y="608"/>
                  </a:cubicBezTo>
                  <a:cubicBezTo>
                    <a:pt x="74165" y="-2451"/>
                    <a:pt x="62696" y="6724"/>
                    <a:pt x="58873" y="12841"/>
                  </a:cubicBezTo>
                  <a:cubicBezTo>
                    <a:pt x="55050" y="19722"/>
                    <a:pt x="51227" y="11312"/>
                    <a:pt x="43582" y="15899"/>
                  </a:cubicBezTo>
                  <a:cubicBezTo>
                    <a:pt x="35171" y="20486"/>
                    <a:pt x="26760" y="9018"/>
                    <a:pt x="23703" y="15899"/>
                  </a:cubicBezTo>
                  <a:cubicBezTo>
                    <a:pt x="19880" y="22780"/>
                    <a:pt x="10704" y="12076"/>
                    <a:pt x="6117" y="18193"/>
                  </a:cubicBezTo>
                  <a:cubicBezTo>
                    <a:pt x="4588" y="20486"/>
                    <a:pt x="2294" y="22016"/>
                    <a:pt x="0" y="23545"/>
                  </a:cubicBezTo>
                  <a:cubicBezTo>
                    <a:pt x="3823" y="28132"/>
                    <a:pt x="8411" y="32720"/>
                    <a:pt x="8411" y="36543"/>
                  </a:cubicBezTo>
                  <a:cubicBezTo>
                    <a:pt x="8411" y="42660"/>
                    <a:pt x="19880" y="47247"/>
                    <a:pt x="19880" y="54893"/>
                  </a:cubicBezTo>
                  <a:cubicBezTo>
                    <a:pt x="19880" y="62538"/>
                    <a:pt x="34406" y="68655"/>
                    <a:pt x="38994" y="65597"/>
                  </a:cubicBezTo>
                  <a:cubicBezTo>
                    <a:pt x="43582" y="62538"/>
                    <a:pt x="53521" y="59480"/>
                    <a:pt x="55050" y="70184"/>
                  </a:cubicBezTo>
                  <a:cubicBezTo>
                    <a:pt x="56579" y="80889"/>
                    <a:pt x="62696" y="80889"/>
                    <a:pt x="62696" y="88534"/>
                  </a:cubicBezTo>
                  <a:cubicBezTo>
                    <a:pt x="62696" y="96180"/>
                    <a:pt x="48169" y="91593"/>
                    <a:pt x="45110" y="99238"/>
                  </a:cubicBezTo>
                  <a:cubicBezTo>
                    <a:pt x="42052" y="106884"/>
                    <a:pt x="70342" y="116059"/>
                    <a:pt x="70342" y="122176"/>
                  </a:cubicBezTo>
                  <a:cubicBezTo>
                    <a:pt x="70342" y="128292"/>
                    <a:pt x="79517" y="135938"/>
                    <a:pt x="81811" y="143584"/>
                  </a:cubicBezTo>
                  <a:cubicBezTo>
                    <a:pt x="84869" y="151230"/>
                    <a:pt x="97867" y="160405"/>
                    <a:pt x="100925" y="169580"/>
                  </a:cubicBezTo>
                  <a:cubicBezTo>
                    <a:pt x="103984" y="178755"/>
                    <a:pt x="115452" y="183342"/>
                    <a:pt x="120040" y="187930"/>
                  </a:cubicBezTo>
                  <a:cubicBezTo>
                    <a:pt x="124627" y="192517"/>
                    <a:pt x="126156" y="203222"/>
                    <a:pt x="124627" y="212396"/>
                  </a:cubicBezTo>
                  <a:cubicBezTo>
                    <a:pt x="123098" y="221571"/>
                    <a:pt x="123098" y="238392"/>
                    <a:pt x="132273" y="252155"/>
                  </a:cubicBezTo>
                  <a:cubicBezTo>
                    <a:pt x="141448" y="265917"/>
                    <a:pt x="122333" y="272034"/>
                    <a:pt x="116217" y="279680"/>
                  </a:cubicBezTo>
                  <a:cubicBezTo>
                    <a:pt x="110100" y="287326"/>
                    <a:pt x="113158" y="298030"/>
                    <a:pt x="95573" y="293442"/>
                  </a:cubicBezTo>
                  <a:cubicBezTo>
                    <a:pt x="77988" y="288855"/>
                    <a:pt x="98631" y="308734"/>
                    <a:pt x="95573" y="314850"/>
                  </a:cubicBezTo>
                  <a:cubicBezTo>
                    <a:pt x="92515" y="320967"/>
                    <a:pt x="68812" y="308734"/>
                    <a:pt x="68812" y="314850"/>
                  </a:cubicBezTo>
                  <a:cubicBezTo>
                    <a:pt x="68812" y="318673"/>
                    <a:pt x="61166" y="323261"/>
                    <a:pt x="54286" y="326319"/>
                  </a:cubicBezTo>
                  <a:cubicBezTo>
                    <a:pt x="56579" y="330142"/>
                    <a:pt x="60402" y="331671"/>
                    <a:pt x="64225" y="334729"/>
                  </a:cubicBezTo>
                  <a:cubicBezTo>
                    <a:pt x="69578" y="338552"/>
                    <a:pt x="57344" y="344669"/>
                    <a:pt x="57344" y="356138"/>
                  </a:cubicBezTo>
                  <a:cubicBezTo>
                    <a:pt x="57344" y="367607"/>
                    <a:pt x="65755" y="370665"/>
                    <a:pt x="68812" y="366077"/>
                  </a:cubicBezTo>
                  <a:cubicBezTo>
                    <a:pt x="71871" y="361490"/>
                    <a:pt x="84869" y="350786"/>
                    <a:pt x="89457" y="349256"/>
                  </a:cubicBezTo>
                  <a:cubicBezTo>
                    <a:pt x="94808" y="347727"/>
                    <a:pt x="89457" y="339317"/>
                    <a:pt x="94808" y="340082"/>
                  </a:cubicBezTo>
                  <a:cubicBezTo>
                    <a:pt x="100161" y="340082"/>
                    <a:pt x="98631" y="331671"/>
                    <a:pt x="100925" y="327084"/>
                  </a:cubicBezTo>
                  <a:cubicBezTo>
                    <a:pt x="103218" y="322496"/>
                    <a:pt x="107041" y="324025"/>
                    <a:pt x="115452" y="324790"/>
                  </a:cubicBezTo>
                  <a:cubicBezTo>
                    <a:pt x="123863" y="324790"/>
                    <a:pt x="135331" y="317144"/>
                    <a:pt x="146800" y="308734"/>
                  </a:cubicBezTo>
                  <a:cubicBezTo>
                    <a:pt x="158269" y="301088"/>
                    <a:pt x="160562" y="298794"/>
                    <a:pt x="165150" y="276621"/>
                  </a:cubicBezTo>
                  <a:cubicBezTo>
                    <a:pt x="169738" y="253684"/>
                    <a:pt x="159798" y="226923"/>
                    <a:pt x="159798" y="220042"/>
                  </a:cubicBezTo>
                  <a:cubicBezTo>
                    <a:pt x="159798" y="213161"/>
                    <a:pt x="143742" y="181813"/>
                    <a:pt x="137625" y="181813"/>
                  </a:cubicBezTo>
                  <a:cubicBezTo>
                    <a:pt x="131509" y="181813"/>
                    <a:pt x="104748" y="153524"/>
                    <a:pt x="100161" y="148936"/>
                  </a:cubicBezTo>
                  <a:cubicBezTo>
                    <a:pt x="95573" y="144349"/>
                    <a:pt x="97102" y="136703"/>
                    <a:pt x="90221" y="130586"/>
                  </a:cubicBezTo>
                  <a:cubicBezTo>
                    <a:pt x="83340" y="124470"/>
                    <a:pt x="82575" y="108413"/>
                    <a:pt x="84104" y="97709"/>
                  </a:cubicBezTo>
                  <a:cubicBezTo>
                    <a:pt x="85634" y="86240"/>
                    <a:pt x="100925" y="83947"/>
                    <a:pt x="100925" y="76301"/>
                  </a:cubicBezTo>
                  <a:cubicBezTo>
                    <a:pt x="100925" y="68655"/>
                    <a:pt x="102454" y="62538"/>
                    <a:pt x="110100" y="61774"/>
                  </a:cubicBezTo>
                  <a:cubicBezTo>
                    <a:pt x="117746" y="61009"/>
                    <a:pt x="124627" y="54893"/>
                    <a:pt x="128450" y="49541"/>
                  </a:cubicBezTo>
                  <a:cubicBezTo>
                    <a:pt x="129214" y="48776"/>
                    <a:pt x="129979" y="48011"/>
                    <a:pt x="130744" y="48011"/>
                  </a:cubicBezTo>
                  <a:cubicBezTo>
                    <a:pt x="128450" y="45718"/>
                    <a:pt x="126156" y="44189"/>
                    <a:pt x="125391" y="441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0" name="Vrije vorm: vorm 309">
              <a:extLst>
                <a:ext uri="{FF2B5EF4-FFF2-40B4-BE49-F238E27FC236}">
                  <a16:creationId xmlns:a16="http://schemas.microsoft.com/office/drawing/2014/main" id="{C1C39CFB-CD48-4610-A496-6AD7BA529617}"/>
                </a:ext>
              </a:extLst>
            </p:cNvPr>
            <p:cNvSpPr/>
            <p:nvPr/>
          </p:nvSpPr>
          <p:spPr>
            <a:xfrm>
              <a:off x="8680278" y="3735607"/>
              <a:ext cx="166359" cy="368121"/>
            </a:xfrm>
            <a:custGeom>
              <a:avLst/>
              <a:gdLst>
                <a:gd name="connsiteX0" fmla="*/ 125391 w 166359"/>
                <a:gd name="connsiteY0" fmla="*/ 44189 h 368121"/>
                <a:gd name="connsiteX1" fmla="*/ 102454 w 166359"/>
                <a:gd name="connsiteY1" fmla="*/ 25839 h 368121"/>
                <a:gd name="connsiteX2" fmla="*/ 96338 w 166359"/>
                <a:gd name="connsiteY2" fmla="*/ 11312 h 368121"/>
                <a:gd name="connsiteX3" fmla="*/ 77223 w 166359"/>
                <a:gd name="connsiteY3" fmla="*/ 608 h 368121"/>
                <a:gd name="connsiteX4" fmla="*/ 58873 w 166359"/>
                <a:gd name="connsiteY4" fmla="*/ 12841 h 368121"/>
                <a:gd name="connsiteX5" fmla="*/ 43582 w 166359"/>
                <a:gd name="connsiteY5" fmla="*/ 15899 h 368121"/>
                <a:gd name="connsiteX6" fmla="*/ 23703 w 166359"/>
                <a:gd name="connsiteY6" fmla="*/ 15899 h 368121"/>
                <a:gd name="connsiteX7" fmla="*/ 6117 w 166359"/>
                <a:gd name="connsiteY7" fmla="*/ 18193 h 368121"/>
                <a:gd name="connsiteX8" fmla="*/ 0 w 166359"/>
                <a:gd name="connsiteY8" fmla="*/ 23545 h 368121"/>
                <a:gd name="connsiteX9" fmla="*/ 8411 w 166359"/>
                <a:gd name="connsiteY9" fmla="*/ 36543 h 368121"/>
                <a:gd name="connsiteX10" fmla="*/ 19880 w 166359"/>
                <a:gd name="connsiteY10" fmla="*/ 54893 h 368121"/>
                <a:gd name="connsiteX11" fmla="*/ 38994 w 166359"/>
                <a:gd name="connsiteY11" fmla="*/ 65597 h 368121"/>
                <a:gd name="connsiteX12" fmla="*/ 55050 w 166359"/>
                <a:gd name="connsiteY12" fmla="*/ 70184 h 368121"/>
                <a:gd name="connsiteX13" fmla="*/ 62696 w 166359"/>
                <a:gd name="connsiteY13" fmla="*/ 88534 h 368121"/>
                <a:gd name="connsiteX14" fmla="*/ 45110 w 166359"/>
                <a:gd name="connsiteY14" fmla="*/ 99238 h 368121"/>
                <a:gd name="connsiteX15" fmla="*/ 70342 w 166359"/>
                <a:gd name="connsiteY15" fmla="*/ 122176 h 368121"/>
                <a:gd name="connsiteX16" fmla="*/ 81811 w 166359"/>
                <a:gd name="connsiteY16" fmla="*/ 143584 h 368121"/>
                <a:gd name="connsiteX17" fmla="*/ 100925 w 166359"/>
                <a:gd name="connsiteY17" fmla="*/ 169580 h 368121"/>
                <a:gd name="connsiteX18" fmla="*/ 120040 w 166359"/>
                <a:gd name="connsiteY18" fmla="*/ 187930 h 368121"/>
                <a:gd name="connsiteX19" fmla="*/ 124627 w 166359"/>
                <a:gd name="connsiteY19" fmla="*/ 212396 h 368121"/>
                <a:gd name="connsiteX20" fmla="*/ 132273 w 166359"/>
                <a:gd name="connsiteY20" fmla="*/ 252155 h 368121"/>
                <a:gd name="connsiteX21" fmla="*/ 116217 w 166359"/>
                <a:gd name="connsiteY21" fmla="*/ 279680 h 368121"/>
                <a:gd name="connsiteX22" fmla="*/ 95573 w 166359"/>
                <a:gd name="connsiteY22" fmla="*/ 293442 h 368121"/>
                <a:gd name="connsiteX23" fmla="*/ 95573 w 166359"/>
                <a:gd name="connsiteY23" fmla="*/ 314850 h 368121"/>
                <a:gd name="connsiteX24" fmla="*/ 68812 w 166359"/>
                <a:gd name="connsiteY24" fmla="*/ 314850 h 368121"/>
                <a:gd name="connsiteX25" fmla="*/ 54286 w 166359"/>
                <a:gd name="connsiteY25" fmla="*/ 326319 h 368121"/>
                <a:gd name="connsiteX26" fmla="*/ 64225 w 166359"/>
                <a:gd name="connsiteY26" fmla="*/ 334729 h 368121"/>
                <a:gd name="connsiteX27" fmla="*/ 57344 w 166359"/>
                <a:gd name="connsiteY27" fmla="*/ 356138 h 368121"/>
                <a:gd name="connsiteX28" fmla="*/ 68812 w 166359"/>
                <a:gd name="connsiteY28" fmla="*/ 366077 h 368121"/>
                <a:gd name="connsiteX29" fmla="*/ 89457 w 166359"/>
                <a:gd name="connsiteY29" fmla="*/ 349256 h 368121"/>
                <a:gd name="connsiteX30" fmla="*/ 94808 w 166359"/>
                <a:gd name="connsiteY30" fmla="*/ 340082 h 368121"/>
                <a:gd name="connsiteX31" fmla="*/ 100925 w 166359"/>
                <a:gd name="connsiteY31" fmla="*/ 327084 h 368121"/>
                <a:gd name="connsiteX32" fmla="*/ 115452 w 166359"/>
                <a:gd name="connsiteY32" fmla="*/ 324790 h 368121"/>
                <a:gd name="connsiteX33" fmla="*/ 146800 w 166359"/>
                <a:gd name="connsiteY33" fmla="*/ 308734 h 368121"/>
                <a:gd name="connsiteX34" fmla="*/ 165150 w 166359"/>
                <a:gd name="connsiteY34" fmla="*/ 276621 h 368121"/>
                <a:gd name="connsiteX35" fmla="*/ 159798 w 166359"/>
                <a:gd name="connsiteY35" fmla="*/ 220042 h 368121"/>
                <a:gd name="connsiteX36" fmla="*/ 137625 w 166359"/>
                <a:gd name="connsiteY36" fmla="*/ 181813 h 368121"/>
                <a:gd name="connsiteX37" fmla="*/ 100161 w 166359"/>
                <a:gd name="connsiteY37" fmla="*/ 148936 h 368121"/>
                <a:gd name="connsiteX38" fmla="*/ 90221 w 166359"/>
                <a:gd name="connsiteY38" fmla="*/ 130586 h 368121"/>
                <a:gd name="connsiteX39" fmla="*/ 84104 w 166359"/>
                <a:gd name="connsiteY39" fmla="*/ 97709 h 368121"/>
                <a:gd name="connsiteX40" fmla="*/ 100925 w 166359"/>
                <a:gd name="connsiteY40" fmla="*/ 76301 h 368121"/>
                <a:gd name="connsiteX41" fmla="*/ 110100 w 166359"/>
                <a:gd name="connsiteY41" fmla="*/ 61774 h 368121"/>
                <a:gd name="connsiteX42" fmla="*/ 128450 w 166359"/>
                <a:gd name="connsiteY42" fmla="*/ 49541 h 368121"/>
                <a:gd name="connsiteX43" fmla="*/ 130744 w 166359"/>
                <a:gd name="connsiteY43" fmla="*/ 48011 h 368121"/>
                <a:gd name="connsiteX44" fmla="*/ 125391 w 166359"/>
                <a:gd name="connsiteY44" fmla="*/ 44189 h 3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6359" h="368121">
                  <a:moveTo>
                    <a:pt x="125391" y="44189"/>
                  </a:moveTo>
                  <a:cubicBezTo>
                    <a:pt x="119275" y="43424"/>
                    <a:pt x="102454" y="30426"/>
                    <a:pt x="102454" y="25839"/>
                  </a:cubicBezTo>
                  <a:cubicBezTo>
                    <a:pt x="102454" y="21251"/>
                    <a:pt x="110864" y="13605"/>
                    <a:pt x="96338" y="11312"/>
                  </a:cubicBezTo>
                  <a:cubicBezTo>
                    <a:pt x="81811" y="9018"/>
                    <a:pt x="79517" y="3666"/>
                    <a:pt x="77223" y="608"/>
                  </a:cubicBezTo>
                  <a:cubicBezTo>
                    <a:pt x="74165" y="-2451"/>
                    <a:pt x="62696" y="6724"/>
                    <a:pt x="58873" y="12841"/>
                  </a:cubicBezTo>
                  <a:cubicBezTo>
                    <a:pt x="55050" y="19722"/>
                    <a:pt x="51227" y="11312"/>
                    <a:pt x="43582" y="15899"/>
                  </a:cubicBezTo>
                  <a:cubicBezTo>
                    <a:pt x="35171" y="20486"/>
                    <a:pt x="26760" y="9018"/>
                    <a:pt x="23703" y="15899"/>
                  </a:cubicBezTo>
                  <a:cubicBezTo>
                    <a:pt x="19880" y="22780"/>
                    <a:pt x="10704" y="12076"/>
                    <a:pt x="6117" y="18193"/>
                  </a:cubicBezTo>
                  <a:cubicBezTo>
                    <a:pt x="4588" y="20486"/>
                    <a:pt x="2294" y="22016"/>
                    <a:pt x="0" y="23545"/>
                  </a:cubicBezTo>
                  <a:cubicBezTo>
                    <a:pt x="3823" y="28132"/>
                    <a:pt x="8411" y="32720"/>
                    <a:pt x="8411" y="36543"/>
                  </a:cubicBezTo>
                  <a:cubicBezTo>
                    <a:pt x="8411" y="42660"/>
                    <a:pt x="19880" y="47247"/>
                    <a:pt x="19880" y="54893"/>
                  </a:cubicBezTo>
                  <a:cubicBezTo>
                    <a:pt x="19880" y="62538"/>
                    <a:pt x="34406" y="68655"/>
                    <a:pt x="38994" y="65597"/>
                  </a:cubicBezTo>
                  <a:cubicBezTo>
                    <a:pt x="43582" y="62538"/>
                    <a:pt x="53521" y="59480"/>
                    <a:pt x="55050" y="70184"/>
                  </a:cubicBezTo>
                  <a:cubicBezTo>
                    <a:pt x="56579" y="80889"/>
                    <a:pt x="62696" y="80889"/>
                    <a:pt x="62696" y="88534"/>
                  </a:cubicBezTo>
                  <a:cubicBezTo>
                    <a:pt x="62696" y="96180"/>
                    <a:pt x="48169" y="91593"/>
                    <a:pt x="45110" y="99238"/>
                  </a:cubicBezTo>
                  <a:cubicBezTo>
                    <a:pt x="42052" y="106884"/>
                    <a:pt x="70342" y="116059"/>
                    <a:pt x="70342" y="122176"/>
                  </a:cubicBezTo>
                  <a:cubicBezTo>
                    <a:pt x="70342" y="128292"/>
                    <a:pt x="79517" y="135938"/>
                    <a:pt x="81811" y="143584"/>
                  </a:cubicBezTo>
                  <a:cubicBezTo>
                    <a:pt x="84869" y="151230"/>
                    <a:pt x="97867" y="160405"/>
                    <a:pt x="100925" y="169580"/>
                  </a:cubicBezTo>
                  <a:cubicBezTo>
                    <a:pt x="103984" y="178755"/>
                    <a:pt x="115452" y="183342"/>
                    <a:pt x="120040" y="187930"/>
                  </a:cubicBezTo>
                  <a:cubicBezTo>
                    <a:pt x="124627" y="192517"/>
                    <a:pt x="126156" y="203222"/>
                    <a:pt x="124627" y="212396"/>
                  </a:cubicBezTo>
                  <a:cubicBezTo>
                    <a:pt x="123098" y="221571"/>
                    <a:pt x="123098" y="238392"/>
                    <a:pt x="132273" y="252155"/>
                  </a:cubicBezTo>
                  <a:cubicBezTo>
                    <a:pt x="141448" y="265917"/>
                    <a:pt x="122333" y="272034"/>
                    <a:pt x="116217" y="279680"/>
                  </a:cubicBezTo>
                  <a:cubicBezTo>
                    <a:pt x="110100" y="287326"/>
                    <a:pt x="113158" y="298030"/>
                    <a:pt x="95573" y="293442"/>
                  </a:cubicBezTo>
                  <a:cubicBezTo>
                    <a:pt x="77988" y="288855"/>
                    <a:pt x="98631" y="308734"/>
                    <a:pt x="95573" y="314850"/>
                  </a:cubicBezTo>
                  <a:cubicBezTo>
                    <a:pt x="92515" y="320967"/>
                    <a:pt x="68812" y="308734"/>
                    <a:pt x="68812" y="314850"/>
                  </a:cubicBezTo>
                  <a:cubicBezTo>
                    <a:pt x="68812" y="318673"/>
                    <a:pt x="61166" y="323261"/>
                    <a:pt x="54286" y="326319"/>
                  </a:cubicBezTo>
                  <a:cubicBezTo>
                    <a:pt x="56579" y="330142"/>
                    <a:pt x="60402" y="331671"/>
                    <a:pt x="64225" y="334729"/>
                  </a:cubicBezTo>
                  <a:cubicBezTo>
                    <a:pt x="69578" y="338552"/>
                    <a:pt x="57344" y="344669"/>
                    <a:pt x="57344" y="356138"/>
                  </a:cubicBezTo>
                  <a:cubicBezTo>
                    <a:pt x="57344" y="367607"/>
                    <a:pt x="65755" y="370665"/>
                    <a:pt x="68812" y="366077"/>
                  </a:cubicBezTo>
                  <a:cubicBezTo>
                    <a:pt x="71871" y="361490"/>
                    <a:pt x="84869" y="350786"/>
                    <a:pt x="89457" y="349256"/>
                  </a:cubicBezTo>
                  <a:cubicBezTo>
                    <a:pt x="94808" y="347727"/>
                    <a:pt x="89457" y="339317"/>
                    <a:pt x="94808" y="340082"/>
                  </a:cubicBezTo>
                  <a:cubicBezTo>
                    <a:pt x="100161" y="340082"/>
                    <a:pt x="98631" y="331671"/>
                    <a:pt x="100925" y="327084"/>
                  </a:cubicBezTo>
                  <a:cubicBezTo>
                    <a:pt x="103218" y="322496"/>
                    <a:pt x="107041" y="324025"/>
                    <a:pt x="115452" y="324790"/>
                  </a:cubicBezTo>
                  <a:cubicBezTo>
                    <a:pt x="123863" y="324790"/>
                    <a:pt x="135331" y="317144"/>
                    <a:pt x="146800" y="308734"/>
                  </a:cubicBezTo>
                  <a:cubicBezTo>
                    <a:pt x="158269" y="301088"/>
                    <a:pt x="160562" y="298794"/>
                    <a:pt x="165150" y="276621"/>
                  </a:cubicBezTo>
                  <a:cubicBezTo>
                    <a:pt x="169738" y="253684"/>
                    <a:pt x="159798" y="226923"/>
                    <a:pt x="159798" y="220042"/>
                  </a:cubicBezTo>
                  <a:cubicBezTo>
                    <a:pt x="159798" y="213161"/>
                    <a:pt x="143742" y="181813"/>
                    <a:pt x="137625" y="181813"/>
                  </a:cubicBezTo>
                  <a:cubicBezTo>
                    <a:pt x="131509" y="181813"/>
                    <a:pt x="104748" y="153524"/>
                    <a:pt x="100161" y="148936"/>
                  </a:cubicBezTo>
                  <a:cubicBezTo>
                    <a:pt x="95573" y="144349"/>
                    <a:pt x="97102" y="136703"/>
                    <a:pt x="90221" y="130586"/>
                  </a:cubicBezTo>
                  <a:cubicBezTo>
                    <a:pt x="83340" y="124470"/>
                    <a:pt x="82575" y="108413"/>
                    <a:pt x="84104" y="97709"/>
                  </a:cubicBezTo>
                  <a:cubicBezTo>
                    <a:pt x="85634" y="86240"/>
                    <a:pt x="100925" y="83947"/>
                    <a:pt x="100925" y="76301"/>
                  </a:cubicBezTo>
                  <a:cubicBezTo>
                    <a:pt x="100925" y="68655"/>
                    <a:pt x="102454" y="62538"/>
                    <a:pt x="110100" y="61774"/>
                  </a:cubicBezTo>
                  <a:cubicBezTo>
                    <a:pt x="117746" y="61009"/>
                    <a:pt x="124627" y="54893"/>
                    <a:pt x="128450" y="49541"/>
                  </a:cubicBezTo>
                  <a:cubicBezTo>
                    <a:pt x="129214" y="48776"/>
                    <a:pt x="129979" y="48011"/>
                    <a:pt x="130744" y="48011"/>
                  </a:cubicBezTo>
                  <a:cubicBezTo>
                    <a:pt x="128450" y="45718"/>
                    <a:pt x="126156" y="44189"/>
                    <a:pt x="125391" y="441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1" name="Vrije vorm: vorm 310">
              <a:extLst>
                <a:ext uri="{FF2B5EF4-FFF2-40B4-BE49-F238E27FC236}">
                  <a16:creationId xmlns:a16="http://schemas.microsoft.com/office/drawing/2014/main" id="{E75F20E8-A5A8-468D-AF27-F7F2AC9FCC17}"/>
                </a:ext>
              </a:extLst>
            </p:cNvPr>
            <p:cNvSpPr/>
            <p:nvPr/>
          </p:nvSpPr>
          <p:spPr>
            <a:xfrm>
              <a:off x="8683271" y="3958707"/>
              <a:ext cx="130200" cy="106276"/>
            </a:xfrm>
            <a:custGeom>
              <a:avLst/>
              <a:gdLst>
                <a:gd name="connsiteX0" fmla="*/ 64291 w 130200"/>
                <a:gd name="connsiteY0" fmla="*/ 93279 h 106276"/>
                <a:gd name="connsiteX1" fmla="*/ 91051 w 130200"/>
                <a:gd name="connsiteY1" fmla="*/ 93279 h 106276"/>
                <a:gd name="connsiteX2" fmla="*/ 91051 w 130200"/>
                <a:gd name="connsiteY2" fmla="*/ 71871 h 106276"/>
                <a:gd name="connsiteX3" fmla="*/ 111694 w 130200"/>
                <a:gd name="connsiteY3" fmla="*/ 58108 h 106276"/>
                <a:gd name="connsiteX4" fmla="*/ 127751 w 130200"/>
                <a:gd name="connsiteY4" fmla="*/ 30583 h 106276"/>
                <a:gd name="connsiteX5" fmla="*/ 119340 w 130200"/>
                <a:gd name="connsiteY5" fmla="*/ 0 h 106276"/>
                <a:gd name="connsiteX6" fmla="*/ 102520 w 130200"/>
                <a:gd name="connsiteY6" fmla="*/ 3823 h 106276"/>
                <a:gd name="connsiteX7" fmla="*/ 86464 w 130200"/>
                <a:gd name="connsiteY7" fmla="*/ 9175 h 106276"/>
                <a:gd name="connsiteX8" fmla="*/ 79582 w 130200"/>
                <a:gd name="connsiteY8" fmla="*/ 15292 h 106276"/>
                <a:gd name="connsiteX9" fmla="*/ 66585 w 130200"/>
                <a:gd name="connsiteY9" fmla="*/ 6117 h 106276"/>
                <a:gd name="connsiteX10" fmla="*/ 35236 w 130200"/>
                <a:gd name="connsiteY10" fmla="*/ 5352 h 106276"/>
                <a:gd name="connsiteX11" fmla="*/ 3888 w 130200"/>
                <a:gd name="connsiteY11" fmla="*/ 22173 h 106276"/>
                <a:gd name="connsiteX12" fmla="*/ 4653 w 130200"/>
                <a:gd name="connsiteY12" fmla="*/ 44346 h 106276"/>
                <a:gd name="connsiteX13" fmla="*/ 7711 w 130200"/>
                <a:gd name="connsiteY13" fmla="*/ 62696 h 106276"/>
                <a:gd name="connsiteX14" fmla="*/ 7711 w 130200"/>
                <a:gd name="connsiteY14" fmla="*/ 63460 h 106276"/>
                <a:gd name="connsiteX15" fmla="*/ 13828 w 130200"/>
                <a:gd name="connsiteY15" fmla="*/ 85633 h 106276"/>
                <a:gd name="connsiteX16" fmla="*/ 28356 w 130200"/>
                <a:gd name="connsiteY16" fmla="*/ 87927 h 106276"/>
                <a:gd name="connsiteX17" fmla="*/ 29120 w 130200"/>
                <a:gd name="connsiteY17" fmla="*/ 100925 h 106276"/>
                <a:gd name="connsiteX18" fmla="*/ 47470 w 130200"/>
                <a:gd name="connsiteY18" fmla="*/ 102454 h 106276"/>
                <a:gd name="connsiteX19" fmla="*/ 49763 w 130200"/>
                <a:gd name="connsiteY19" fmla="*/ 106277 h 106276"/>
                <a:gd name="connsiteX20" fmla="*/ 64291 w 130200"/>
                <a:gd name="connsiteY20" fmla="*/ 93279 h 10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200" h="106276">
                  <a:moveTo>
                    <a:pt x="64291" y="93279"/>
                  </a:moveTo>
                  <a:cubicBezTo>
                    <a:pt x="64291" y="87162"/>
                    <a:pt x="87992" y="99396"/>
                    <a:pt x="91051" y="93279"/>
                  </a:cubicBezTo>
                  <a:cubicBezTo>
                    <a:pt x="94109" y="87162"/>
                    <a:pt x="73465" y="67283"/>
                    <a:pt x="91051" y="71871"/>
                  </a:cubicBezTo>
                  <a:cubicBezTo>
                    <a:pt x="108637" y="76458"/>
                    <a:pt x="105578" y="65754"/>
                    <a:pt x="111694" y="58108"/>
                  </a:cubicBezTo>
                  <a:cubicBezTo>
                    <a:pt x="117811" y="50462"/>
                    <a:pt x="136926" y="44346"/>
                    <a:pt x="127751" y="30583"/>
                  </a:cubicBezTo>
                  <a:cubicBezTo>
                    <a:pt x="121634" y="20644"/>
                    <a:pt x="119340" y="9175"/>
                    <a:pt x="119340" y="0"/>
                  </a:cubicBezTo>
                  <a:cubicBezTo>
                    <a:pt x="113988" y="4588"/>
                    <a:pt x="107107" y="5352"/>
                    <a:pt x="102520" y="3823"/>
                  </a:cubicBezTo>
                  <a:cubicBezTo>
                    <a:pt x="97932" y="1529"/>
                    <a:pt x="86464" y="765"/>
                    <a:pt x="86464" y="9175"/>
                  </a:cubicBezTo>
                  <a:cubicBezTo>
                    <a:pt x="86464" y="17586"/>
                    <a:pt x="78818" y="19879"/>
                    <a:pt x="79582" y="15292"/>
                  </a:cubicBezTo>
                  <a:cubicBezTo>
                    <a:pt x="80347" y="11469"/>
                    <a:pt x="71936" y="12233"/>
                    <a:pt x="66585" y="6117"/>
                  </a:cubicBezTo>
                  <a:cubicBezTo>
                    <a:pt x="61996" y="0"/>
                    <a:pt x="43647" y="8410"/>
                    <a:pt x="35236" y="5352"/>
                  </a:cubicBezTo>
                  <a:cubicBezTo>
                    <a:pt x="26061" y="2294"/>
                    <a:pt x="12299" y="10704"/>
                    <a:pt x="3888" y="22173"/>
                  </a:cubicBezTo>
                  <a:cubicBezTo>
                    <a:pt x="-5286" y="33642"/>
                    <a:pt x="4653" y="33642"/>
                    <a:pt x="4653" y="44346"/>
                  </a:cubicBezTo>
                  <a:cubicBezTo>
                    <a:pt x="4653" y="55050"/>
                    <a:pt x="10770" y="55050"/>
                    <a:pt x="7711" y="62696"/>
                  </a:cubicBezTo>
                  <a:cubicBezTo>
                    <a:pt x="7711" y="62696"/>
                    <a:pt x="7711" y="63460"/>
                    <a:pt x="7711" y="63460"/>
                  </a:cubicBezTo>
                  <a:cubicBezTo>
                    <a:pt x="16122" y="67283"/>
                    <a:pt x="13064" y="78752"/>
                    <a:pt x="13828" y="85633"/>
                  </a:cubicBezTo>
                  <a:cubicBezTo>
                    <a:pt x="14593" y="92514"/>
                    <a:pt x="23767" y="88691"/>
                    <a:pt x="28356" y="87927"/>
                  </a:cubicBezTo>
                  <a:cubicBezTo>
                    <a:pt x="32943" y="87927"/>
                    <a:pt x="25297" y="95573"/>
                    <a:pt x="29120" y="100925"/>
                  </a:cubicBezTo>
                  <a:cubicBezTo>
                    <a:pt x="32943" y="106277"/>
                    <a:pt x="45176" y="96337"/>
                    <a:pt x="47470" y="102454"/>
                  </a:cubicBezTo>
                  <a:cubicBezTo>
                    <a:pt x="48235" y="103983"/>
                    <a:pt x="48999" y="104748"/>
                    <a:pt x="49763" y="106277"/>
                  </a:cubicBezTo>
                  <a:cubicBezTo>
                    <a:pt x="56645" y="102454"/>
                    <a:pt x="64291" y="97102"/>
                    <a:pt x="64291" y="932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2" name="Vrije vorm: vorm 311">
              <a:extLst>
                <a:ext uri="{FF2B5EF4-FFF2-40B4-BE49-F238E27FC236}">
                  <a16:creationId xmlns:a16="http://schemas.microsoft.com/office/drawing/2014/main" id="{7D390BED-2ABD-491D-B2D8-4B83777FA084}"/>
                </a:ext>
              </a:extLst>
            </p:cNvPr>
            <p:cNvSpPr/>
            <p:nvPr/>
          </p:nvSpPr>
          <p:spPr>
            <a:xfrm>
              <a:off x="8683271" y="3958707"/>
              <a:ext cx="130200" cy="106276"/>
            </a:xfrm>
            <a:custGeom>
              <a:avLst/>
              <a:gdLst>
                <a:gd name="connsiteX0" fmla="*/ 64291 w 130200"/>
                <a:gd name="connsiteY0" fmla="*/ 93279 h 106276"/>
                <a:gd name="connsiteX1" fmla="*/ 91051 w 130200"/>
                <a:gd name="connsiteY1" fmla="*/ 93279 h 106276"/>
                <a:gd name="connsiteX2" fmla="*/ 91051 w 130200"/>
                <a:gd name="connsiteY2" fmla="*/ 71871 h 106276"/>
                <a:gd name="connsiteX3" fmla="*/ 111694 w 130200"/>
                <a:gd name="connsiteY3" fmla="*/ 58108 h 106276"/>
                <a:gd name="connsiteX4" fmla="*/ 127751 w 130200"/>
                <a:gd name="connsiteY4" fmla="*/ 30583 h 106276"/>
                <a:gd name="connsiteX5" fmla="*/ 119340 w 130200"/>
                <a:gd name="connsiteY5" fmla="*/ 0 h 106276"/>
                <a:gd name="connsiteX6" fmla="*/ 102520 w 130200"/>
                <a:gd name="connsiteY6" fmla="*/ 3823 h 106276"/>
                <a:gd name="connsiteX7" fmla="*/ 86464 w 130200"/>
                <a:gd name="connsiteY7" fmla="*/ 9175 h 106276"/>
                <a:gd name="connsiteX8" fmla="*/ 79582 w 130200"/>
                <a:gd name="connsiteY8" fmla="*/ 15292 h 106276"/>
                <a:gd name="connsiteX9" fmla="*/ 66585 w 130200"/>
                <a:gd name="connsiteY9" fmla="*/ 6117 h 106276"/>
                <a:gd name="connsiteX10" fmla="*/ 35236 w 130200"/>
                <a:gd name="connsiteY10" fmla="*/ 5352 h 106276"/>
                <a:gd name="connsiteX11" fmla="*/ 3888 w 130200"/>
                <a:gd name="connsiteY11" fmla="*/ 22173 h 106276"/>
                <a:gd name="connsiteX12" fmla="*/ 4653 w 130200"/>
                <a:gd name="connsiteY12" fmla="*/ 44346 h 106276"/>
                <a:gd name="connsiteX13" fmla="*/ 7711 w 130200"/>
                <a:gd name="connsiteY13" fmla="*/ 62696 h 106276"/>
                <a:gd name="connsiteX14" fmla="*/ 7711 w 130200"/>
                <a:gd name="connsiteY14" fmla="*/ 63460 h 106276"/>
                <a:gd name="connsiteX15" fmla="*/ 13828 w 130200"/>
                <a:gd name="connsiteY15" fmla="*/ 85633 h 106276"/>
                <a:gd name="connsiteX16" fmla="*/ 28356 w 130200"/>
                <a:gd name="connsiteY16" fmla="*/ 87927 h 106276"/>
                <a:gd name="connsiteX17" fmla="*/ 29120 w 130200"/>
                <a:gd name="connsiteY17" fmla="*/ 100925 h 106276"/>
                <a:gd name="connsiteX18" fmla="*/ 47470 w 130200"/>
                <a:gd name="connsiteY18" fmla="*/ 102454 h 106276"/>
                <a:gd name="connsiteX19" fmla="*/ 49763 w 130200"/>
                <a:gd name="connsiteY19" fmla="*/ 106277 h 106276"/>
                <a:gd name="connsiteX20" fmla="*/ 64291 w 130200"/>
                <a:gd name="connsiteY20" fmla="*/ 93279 h 10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200" h="106276">
                  <a:moveTo>
                    <a:pt x="64291" y="93279"/>
                  </a:moveTo>
                  <a:cubicBezTo>
                    <a:pt x="64291" y="87162"/>
                    <a:pt x="87992" y="99396"/>
                    <a:pt x="91051" y="93279"/>
                  </a:cubicBezTo>
                  <a:cubicBezTo>
                    <a:pt x="94109" y="87162"/>
                    <a:pt x="73465" y="67283"/>
                    <a:pt x="91051" y="71871"/>
                  </a:cubicBezTo>
                  <a:cubicBezTo>
                    <a:pt x="108637" y="76458"/>
                    <a:pt x="105578" y="65754"/>
                    <a:pt x="111694" y="58108"/>
                  </a:cubicBezTo>
                  <a:cubicBezTo>
                    <a:pt x="117811" y="50462"/>
                    <a:pt x="136926" y="44346"/>
                    <a:pt x="127751" y="30583"/>
                  </a:cubicBezTo>
                  <a:cubicBezTo>
                    <a:pt x="121634" y="20644"/>
                    <a:pt x="119340" y="9175"/>
                    <a:pt x="119340" y="0"/>
                  </a:cubicBezTo>
                  <a:cubicBezTo>
                    <a:pt x="113988" y="4588"/>
                    <a:pt x="107107" y="5352"/>
                    <a:pt x="102520" y="3823"/>
                  </a:cubicBezTo>
                  <a:cubicBezTo>
                    <a:pt x="97932" y="1529"/>
                    <a:pt x="86464" y="765"/>
                    <a:pt x="86464" y="9175"/>
                  </a:cubicBezTo>
                  <a:cubicBezTo>
                    <a:pt x="86464" y="17586"/>
                    <a:pt x="78818" y="19879"/>
                    <a:pt x="79582" y="15292"/>
                  </a:cubicBezTo>
                  <a:cubicBezTo>
                    <a:pt x="80347" y="11469"/>
                    <a:pt x="71936" y="12233"/>
                    <a:pt x="66585" y="6117"/>
                  </a:cubicBezTo>
                  <a:cubicBezTo>
                    <a:pt x="61996" y="0"/>
                    <a:pt x="43647" y="8410"/>
                    <a:pt x="35236" y="5352"/>
                  </a:cubicBezTo>
                  <a:cubicBezTo>
                    <a:pt x="26061" y="2294"/>
                    <a:pt x="12299" y="10704"/>
                    <a:pt x="3888" y="22173"/>
                  </a:cubicBezTo>
                  <a:cubicBezTo>
                    <a:pt x="-5286" y="33642"/>
                    <a:pt x="4653" y="33642"/>
                    <a:pt x="4653" y="44346"/>
                  </a:cubicBezTo>
                  <a:cubicBezTo>
                    <a:pt x="4653" y="55050"/>
                    <a:pt x="10770" y="55050"/>
                    <a:pt x="7711" y="62696"/>
                  </a:cubicBezTo>
                  <a:cubicBezTo>
                    <a:pt x="7711" y="62696"/>
                    <a:pt x="7711" y="63460"/>
                    <a:pt x="7711" y="63460"/>
                  </a:cubicBezTo>
                  <a:cubicBezTo>
                    <a:pt x="16122" y="67283"/>
                    <a:pt x="13064" y="78752"/>
                    <a:pt x="13828" y="85633"/>
                  </a:cubicBezTo>
                  <a:cubicBezTo>
                    <a:pt x="14593" y="92514"/>
                    <a:pt x="23767" y="88691"/>
                    <a:pt x="28356" y="87927"/>
                  </a:cubicBezTo>
                  <a:cubicBezTo>
                    <a:pt x="32943" y="87927"/>
                    <a:pt x="25297" y="95573"/>
                    <a:pt x="29120" y="100925"/>
                  </a:cubicBezTo>
                  <a:cubicBezTo>
                    <a:pt x="32943" y="106277"/>
                    <a:pt x="45176" y="96337"/>
                    <a:pt x="47470" y="102454"/>
                  </a:cubicBezTo>
                  <a:cubicBezTo>
                    <a:pt x="48235" y="103983"/>
                    <a:pt x="48999" y="104748"/>
                    <a:pt x="49763" y="106277"/>
                  </a:cubicBezTo>
                  <a:cubicBezTo>
                    <a:pt x="56645" y="102454"/>
                    <a:pt x="64291" y="97102"/>
                    <a:pt x="64291" y="932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3" name="Vrije vorm: vorm 312">
              <a:extLst>
                <a:ext uri="{FF2B5EF4-FFF2-40B4-BE49-F238E27FC236}">
                  <a16:creationId xmlns:a16="http://schemas.microsoft.com/office/drawing/2014/main" id="{0CBDB4CE-3D40-4330-BCF3-A2923E71908E}"/>
                </a:ext>
              </a:extLst>
            </p:cNvPr>
            <p:cNvSpPr/>
            <p:nvPr/>
          </p:nvSpPr>
          <p:spPr>
            <a:xfrm>
              <a:off x="8632110" y="3759152"/>
              <a:ext cx="171839" cy="216065"/>
            </a:xfrm>
            <a:custGeom>
              <a:avLst/>
              <a:gdLst>
                <a:gd name="connsiteX0" fmla="*/ 116980 w 171839"/>
                <a:gd name="connsiteY0" fmla="*/ 98631 h 216065"/>
                <a:gd name="connsiteX1" fmla="*/ 91750 w 171839"/>
                <a:gd name="connsiteY1" fmla="*/ 75693 h 216065"/>
                <a:gd name="connsiteX2" fmla="*/ 109335 w 171839"/>
                <a:gd name="connsiteY2" fmla="*/ 64989 h 216065"/>
                <a:gd name="connsiteX3" fmla="*/ 101689 w 171839"/>
                <a:gd name="connsiteY3" fmla="*/ 46639 h 216065"/>
                <a:gd name="connsiteX4" fmla="*/ 85633 w 171839"/>
                <a:gd name="connsiteY4" fmla="*/ 42052 h 216065"/>
                <a:gd name="connsiteX5" fmla="*/ 66518 w 171839"/>
                <a:gd name="connsiteY5" fmla="*/ 31348 h 216065"/>
                <a:gd name="connsiteX6" fmla="*/ 55049 w 171839"/>
                <a:gd name="connsiteY6" fmla="*/ 12998 h 216065"/>
                <a:gd name="connsiteX7" fmla="*/ 46639 w 171839"/>
                <a:gd name="connsiteY7" fmla="*/ 0 h 216065"/>
                <a:gd name="connsiteX8" fmla="*/ 37465 w 171839"/>
                <a:gd name="connsiteY8" fmla="*/ 764 h 216065"/>
                <a:gd name="connsiteX9" fmla="*/ 33642 w 171839"/>
                <a:gd name="connsiteY9" fmla="*/ 12998 h 216065"/>
                <a:gd name="connsiteX10" fmla="*/ 32876 w 171839"/>
                <a:gd name="connsiteY10" fmla="*/ 32112 h 216065"/>
                <a:gd name="connsiteX11" fmla="*/ 20643 w 171839"/>
                <a:gd name="connsiteY11" fmla="*/ 20644 h 216065"/>
                <a:gd name="connsiteX12" fmla="*/ 8410 w 171839"/>
                <a:gd name="connsiteY12" fmla="*/ 40523 h 216065"/>
                <a:gd name="connsiteX13" fmla="*/ 0 w 171839"/>
                <a:gd name="connsiteY13" fmla="*/ 47404 h 216065"/>
                <a:gd name="connsiteX14" fmla="*/ 4587 w 171839"/>
                <a:gd name="connsiteY14" fmla="*/ 51991 h 216065"/>
                <a:gd name="connsiteX15" fmla="*/ 6881 w 171839"/>
                <a:gd name="connsiteY15" fmla="*/ 70341 h 216065"/>
                <a:gd name="connsiteX16" fmla="*/ 22937 w 171839"/>
                <a:gd name="connsiteY16" fmla="*/ 76458 h 216065"/>
                <a:gd name="connsiteX17" fmla="*/ 20643 w 171839"/>
                <a:gd name="connsiteY17" fmla="*/ 102454 h 216065"/>
                <a:gd name="connsiteX18" fmla="*/ 14527 w 171839"/>
                <a:gd name="connsiteY18" fmla="*/ 120804 h 216065"/>
                <a:gd name="connsiteX19" fmla="*/ 35171 w 171839"/>
                <a:gd name="connsiteY19" fmla="*/ 112393 h 216065"/>
                <a:gd name="connsiteX20" fmla="*/ 51991 w 171839"/>
                <a:gd name="connsiteY20" fmla="*/ 111629 h 216065"/>
                <a:gd name="connsiteX21" fmla="*/ 66518 w 171839"/>
                <a:gd name="connsiteY21" fmla="*/ 107806 h 216065"/>
                <a:gd name="connsiteX22" fmla="*/ 88691 w 171839"/>
                <a:gd name="connsiteY22" fmla="*/ 107041 h 216065"/>
                <a:gd name="connsiteX23" fmla="*/ 105512 w 171839"/>
                <a:gd name="connsiteY23" fmla="*/ 124627 h 216065"/>
                <a:gd name="connsiteX24" fmla="*/ 107806 w 171839"/>
                <a:gd name="connsiteY24" fmla="*/ 153681 h 216065"/>
                <a:gd name="connsiteX25" fmla="*/ 123862 w 171839"/>
                <a:gd name="connsiteY25" fmla="*/ 179677 h 216065"/>
                <a:gd name="connsiteX26" fmla="*/ 120803 w 171839"/>
                <a:gd name="connsiteY26" fmla="*/ 207201 h 216065"/>
                <a:gd name="connsiteX27" fmla="*/ 130743 w 171839"/>
                <a:gd name="connsiteY27" fmla="*/ 214083 h 216065"/>
                <a:gd name="connsiteX28" fmla="*/ 137625 w 171839"/>
                <a:gd name="connsiteY28" fmla="*/ 207966 h 216065"/>
                <a:gd name="connsiteX29" fmla="*/ 153681 w 171839"/>
                <a:gd name="connsiteY29" fmla="*/ 202614 h 216065"/>
                <a:gd name="connsiteX30" fmla="*/ 170501 w 171839"/>
                <a:gd name="connsiteY30" fmla="*/ 199556 h 216065"/>
                <a:gd name="connsiteX31" fmla="*/ 171266 w 171839"/>
                <a:gd name="connsiteY31" fmla="*/ 189616 h 216065"/>
                <a:gd name="connsiteX32" fmla="*/ 166678 w 171839"/>
                <a:gd name="connsiteY32" fmla="*/ 165149 h 216065"/>
                <a:gd name="connsiteX33" fmla="*/ 147564 w 171839"/>
                <a:gd name="connsiteY33" fmla="*/ 146799 h 216065"/>
                <a:gd name="connsiteX34" fmla="*/ 128449 w 171839"/>
                <a:gd name="connsiteY34" fmla="*/ 120804 h 216065"/>
                <a:gd name="connsiteX35" fmla="*/ 116980 w 171839"/>
                <a:gd name="connsiteY35" fmla="*/ 98631 h 2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1839" h="216065">
                  <a:moveTo>
                    <a:pt x="116980" y="98631"/>
                  </a:moveTo>
                  <a:cubicBezTo>
                    <a:pt x="116980" y="92514"/>
                    <a:pt x="88691" y="83339"/>
                    <a:pt x="91750" y="75693"/>
                  </a:cubicBezTo>
                  <a:cubicBezTo>
                    <a:pt x="94808" y="68048"/>
                    <a:pt x="109335" y="72635"/>
                    <a:pt x="109335" y="64989"/>
                  </a:cubicBezTo>
                  <a:cubicBezTo>
                    <a:pt x="109335" y="57344"/>
                    <a:pt x="103218" y="57344"/>
                    <a:pt x="101689" y="46639"/>
                  </a:cubicBezTo>
                  <a:cubicBezTo>
                    <a:pt x="100160" y="35935"/>
                    <a:pt x="90220" y="38993"/>
                    <a:pt x="85633" y="42052"/>
                  </a:cubicBezTo>
                  <a:cubicBezTo>
                    <a:pt x="81045" y="45110"/>
                    <a:pt x="66518" y="38993"/>
                    <a:pt x="66518" y="31348"/>
                  </a:cubicBezTo>
                  <a:cubicBezTo>
                    <a:pt x="66518" y="23702"/>
                    <a:pt x="55049" y="19115"/>
                    <a:pt x="55049" y="12998"/>
                  </a:cubicBezTo>
                  <a:cubicBezTo>
                    <a:pt x="55049" y="9175"/>
                    <a:pt x="50462" y="4587"/>
                    <a:pt x="46639" y="0"/>
                  </a:cubicBezTo>
                  <a:cubicBezTo>
                    <a:pt x="42816" y="2294"/>
                    <a:pt x="38993" y="2294"/>
                    <a:pt x="37465" y="764"/>
                  </a:cubicBezTo>
                  <a:cubicBezTo>
                    <a:pt x="34406" y="-2294"/>
                    <a:pt x="31348" y="10704"/>
                    <a:pt x="33642" y="12998"/>
                  </a:cubicBezTo>
                  <a:cubicBezTo>
                    <a:pt x="36699" y="16056"/>
                    <a:pt x="39758" y="34406"/>
                    <a:pt x="32876" y="32112"/>
                  </a:cubicBezTo>
                  <a:cubicBezTo>
                    <a:pt x="25231" y="29819"/>
                    <a:pt x="25231" y="19879"/>
                    <a:pt x="20643" y="20644"/>
                  </a:cubicBezTo>
                  <a:cubicBezTo>
                    <a:pt x="20643" y="20644"/>
                    <a:pt x="8410" y="35171"/>
                    <a:pt x="8410" y="40523"/>
                  </a:cubicBezTo>
                  <a:cubicBezTo>
                    <a:pt x="8410" y="44346"/>
                    <a:pt x="3823" y="45875"/>
                    <a:pt x="0" y="47404"/>
                  </a:cubicBezTo>
                  <a:cubicBezTo>
                    <a:pt x="2293" y="49698"/>
                    <a:pt x="3823" y="51227"/>
                    <a:pt x="4587" y="51991"/>
                  </a:cubicBezTo>
                  <a:cubicBezTo>
                    <a:pt x="6881" y="55050"/>
                    <a:pt x="3823" y="63460"/>
                    <a:pt x="6881" y="70341"/>
                  </a:cubicBezTo>
                  <a:cubicBezTo>
                    <a:pt x="9939" y="77987"/>
                    <a:pt x="19879" y="66518"/>
                    <a:pt x="22937" y="76458"/>
                  </a:cubicBezTo>
                  <a:cubicBezTo>
                    <a:pt x="25996" y="87162"/>
                    <a:pt x="20643" y="91750"/>
                    <a:pt x="20643" y="102454"/>
                  </a:cubicBezTo>
                  <a:cubicBezTo>
                    <a:pt x="20643" y="113158"/>
                    <a:pt x="12998" y="111629"/>
                    <a:pt x="14527" y="120804"/>
                  </a:cubicBezTo>
                  <a:cubicBezTo>
                    <a:pt x="16820" y="129979"/>
                    <a:pt x="27525" y="118510"/>
                    <a:pt x="35171" y="112393"/>
                  </a:cubicBezTo>
                  <a:cubicBezTo>
                    <a:pt x="42816" y="106277"/>
                    <a:pt x="48933" y="107041"/>
                    <a:pt x="51991" y="111629"/>
                  </a:cubicBezTo>
                  <a:cubicBezTo>
                    <a:pt x="55049" y="115452"/>
                    <a:pt x="64989" y="112393"/>
                    <a:pt x="66518" y="107806"/>
                  </a:cubicBezTo>
                  <a:cubicBezTo>
                    <a:pt x="68812" y="102454"/>
                    <a:pt x="83340" y="100160"/>
                    <a:pt x="88691" y="107041"/>
                  </a:cubicBezTo>
                  <a:cubicBezTo>
                    <a:pt x="93279" y="113158"/>
                    <a:pt x="98631" y="120804"/>
                    <a:pt x="105512" y="124627"/>
                  </a:cubicBezTo>
                  <a:cubicBezTo>
                    <a:pt x="112393" y="128450"/>
                    <a:pt x="100924" y="151387"/>
                    <a:pt x="107806" y="153681"/>
                  </a:cubicBezTo>
                  <a:cubicBezTo>
                    <a:pt x="114687" y="155975"/>
                    <a:pt x="124626" y="167443"/>
                    <a:pt x="123862" y="179677"/>
                  </a:cubicBezTo>
                  <a:cubicBezTo>
                    <a:pt x="123097" y="190381"/>
                    <a:pt x="128449" y="198026"/>
                    <a:pt x="120803" y="207201"/>
                  </a:cubicBezTo>
                  <a:cubicBezTo>
                    <a:pt x="125391" y="210260"/>
                    <a:pt x="131508" y="210260"/>
                    <a:pt x="130743" y="214083"/>
                  </a:cubicBezTo>
                  <a:cubicBezTo>
                    <a:pt x="129979" y="217906"/>
                    <a:pt x="137625" y="216376"/>
                    <a:pt x="137625" y="207966"/>
                  </a:cubicBezTo>
                  <a:cubicBezTo>
                    <a:pt x="137625" y="199556"/>
                    <a:pt x="148329" y="200320"/>
                    <a:pt x="153681" y="202614"/>
                  </a:cubicBezTo>
                  <a:cubicBezTo>
                    <a:pt x="157504" y="204143"/>
                    <a:pt x="164385" y="204143"/>
                    <a:pt x="170501" y="199556"/>
                  </a:cubicBezTo>
                  <a:cubicBezTo>
                    <a:pt x="170501" y="195733"/>
                    <a:pt x="170501" y="192674"/>
                    <a:pt x="171266" y="189616"/>
                  </a:cubicBezTo>
                  <a:cubicBezTo>
                    <a:pt x="172795" y="180441"/>
                    <a:pt x="171266" y="169737"/>
                    <a:pt x="166678" y="165149"/>
                  </a:cubicBezTo>
                  <a:cubicBezTo>
                    <a:pt x="162091" y="160562"/>
                    <a:pt x="150622" y="155975"/>
                    <a:pt x="147564" y="146799"/>
                  </a:cubicBezTo>
                  <a:cubicBezTo>
                    <a:pt x="144506" y="137625"/>
                    <a:pt x="131508" y="128450"/>
                    <a:pt x="128449" y="120804"/>
                  </a:cubicBezTo>
                  <a:cubicBezTo>
                    <a:pt x="126156" y="113158"/>
                    <a:pt x="116980" y="104747"/>
                    <a:pt x="116980" y="986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4" name="Vrije vorm: vorm 313">
              <a:extLst>
                <a:ext uri="{FF2B5EF4-FFF2-40B4-BE49-F238E27FC236}">
                  <a16:creationId xmlns:a16="http://schemas.microsoft.com/office/drawing/2014/main" id="{55EC49CB-2879-4483-A556-55863E002AAF}"/>
                </a:ext>
              </a:extLst>
            </p:cNvPr>
            <p:cNvSpPr/>
            <p:nvPr/>
          </p:nvSpPr>
          <p:spPr>
            <a:xfrm>
              <a:off x="8632110" y="3759152"/>
              <a:ext cx="171839" cy="216065"/>
            </a:xfrm>
            <a:custGeom>
              <a:avLst/>
              <a:gdLst>
                <a:gd name="connsiteX0" fmla="*/ 116980 w 171839"/>
                <a:gd name="connsiteY0" fmla="*/ 98631 h 216065"/>
                <a:gd name="connsiteX1" fmla="*/ 91750 w 171839"/>
                <a:gd name="connsiteY1" fmla="*/ 75693 h 216065"/>
                <a:gd name="connsiteX2" fmla="*/ 109335 w 171839"/>
                <a:gd name="connsiteY2" fmla="*/ 64989 h 216065"/>
                <a:gd name="connsiteX3" fmla="*/ 101689 w 171839"/>
                <a:gd name="connsiteY3" fmla="*/ 46639 h 216065"/>
                <a:gd name="connsiteX4" fmla="*/ 85633 w 171839"/>
                <a:gd name="connsiteY4" fmla="*/ 42052 h 216065"/>
                <a:gd name="connsiteX5" fmla="*/ 66518 w 171839"/>
                <a:gd name="connsiteY5" fmla="*/ 31348 h 216065"/>
                <a:gd name="connsiteX6" fmla="*/ 55049 w 171839"/>
                <a:gd name="connsiteY6" fmla="*/ 12998 h 216065"/>
                <a:gd name="connsiteX7" fmla="*/ 46639 w 171839"/>
                <a:gd name="connsiteY7" fmla="*/ 0 h 216065"/>
                <a:gd name="connsiteX8" fmla="*/ 37465 w 171839"/>
                <a:gd name="connsiteY8" fmla="*/ 764 h 216065"/>
                <a:gd name="connsiteX9" fmla="*/ 33642 w 171839"/>
                <a:gd name="connsiteY9" fmla="*/ 12998 h 216065"/>
                <a:gd name="connsiteX10" fmla="*/ 32876 w 171839"/>
                <a:gd name="connsiteY10" fmla="*/ 32112 h 216065"/>
                <a:gd name="connsiteX11" fmla="*/ 20643 w 171839"/>
                <a:gd name="connsiteY11" fmla="*/ 20644 h 216065"/>
                <a:gd name="connsiteX12" fmla="*/ 8410 w 171839"/>
                <a:gd name="connsiteY12" fmla="*/ 40523 h 216065"/>
                <a:gd name="connsiteX13" fmla="*/ 0 w 171839"/>
                <a:gd name="connsiteY13" fmla="*/ 47404 h 216065"/>
                <a:gd name="connsiteX14" fmla="*/ 4587 w 171839"/>
                <a:gd name="connsiteY14" fmla="*/ 51991 h 216065"/>
                <a:gd name="connsiteX15" fmla="*/ 6881 w 171839"/>
                <a:gd name="connsiteY15" fmla="*/ 70341 h 216065"/>
                <a:gd name="connsiteX16" fmla="*/ 22937 w 171839"/>
                <a:gd name="connsiteY16" fmla="*/ 76458 h 216065"/>
                <a:gd name="connsiteX17" fmla="*/ 20643 w 171839"/>
                <a:gd name="connsiteY17" fmla="*/ 102454 h 216065"/>
                <a:gd name="connsiteX18" fmla="*/ 14527 w 171839"/>
                <a:gd name="connsiteY18" fmla="*/ 120804 h 216065"/>
                <a:gd name="connsiteX19" fmla="*/ 35171 w 171839"/>
                <a:gd name="connsiteY19" fmla="*/ 112393 h 216065"/>
                <a:gd name="connsiteX20" fmla="*/ 51991 w 171839"/>
                <a:gd name="connsiteY20" fmla="*/ 111629 h 216065"/>
                <a:gd name="connsiteX21" fmla="*/ 66518 w 171839"/>
                <a:gd name="connsiteY21" fmla="*/ 107806 h 216065"/>
                <a:gd name="connsiteX22" fmla="*/ 88691 w 171839"/>
                <a:gd name="connsiteY22" fmla="*/ 107041 h 216065"/>
                <a:gd name="connsiteX23" fmla="*/ 105512 w 171839"/>
                <a:gd name="connsiteY23" fmla="*/ 124627 h 216065"/>
                <a:gd name="connsiteX24" fmla="*/ 107806 w 171839"/>
                <a:gd name="connsiteY24" fmla="*/ 153681 h 216065"/>
                <a:gd name="connsiteX25" fmla="*/ 123862 w 171839"/>
                <a:gd name="connsiteY25" fmla="*/ 179677 h 216065"/>
                <a:gd name="connsiteX26" fmla="*/ 120803 w 171839"/>
                <a:gd name="connsiteY26" fmla="*/ 207201 h 216065"/>
                <a:gd name="connsiteX27" fmla="*/ 130743 w 171839"/>
                <a:gd name="connsiteY27" fmla="*/ 214083 h 216065"/>
                <a:gd name="connsiteX28" fmla="*/ 137625 w 171839"/>
                <a:gd name="connsiteY28" fmla="*/ 207966 h 216065"/>
                <a:gd name="connsiteX29" fmla="*/ 153681 w 171839"/>
                <a:gd name="connsiteY29" fmla="*/ 202614 h 216065"/>
                <a:gd name="connsiteX30" fmla="*/ 170501 w 171839"/>
                <a:gd name="connsiteY30" fmla="*/ 199556 h 216065"/>
                <a:gd name="connsiteX31" fmla="*/ 171266 w 171839"/>
                <a:gd name="connsiteY31" fmla="*/ 189616 h 216065"/>
                <a:gd name="connsiteX32" fmla="*/ 166678 w 171839"/>
                <a:gd name="connsiteY32" fmla="*/ 165149 h 216065"/>
                <a:gd name="connsiteX33" fmla="*/ 147564 w 171839"/>
                <a:gd name="connsiteY33" fmla="*/ 146799 h 216065"/>
                <a:gd name="connsiteX34" fmla="*/ 128449 w 171839"/>
                <a:gd name="connsiteY34" fmla="*/ 120804 h 216065"/>
                <a:gd name="connsiteX35" fmla="*/ 116980 w 171839"/>
                <a:gd name="connsiteY35" fmla="*/ 98631 h 2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1839" h="216065">
                  <a:moveTo>
                    <a:pt x="116980" y="98631"/>
                  </a:moveTo>
                  <a:cubicBezTo>
                    <a:pt x="116980" y="92514"/>
                    <a:pt x="88691" y="83339"/>
                    <a:pt x="91750" y="75693"/>
                  </a:cubicBezTo>
                  <a:cubicBezTo>
                    <a:pt x="94808" y="68048"/>
                    <a:pt x="109335" y="72635"/>
                    <a:pt x="109335" y="64989"/>
                  </a:cubicBezTo>
                  <a:cubicBezTo>
                    <a:pt x="109335" y="57344"/>
                    <a:pt x="103218" y="57344"/>
                    <a:pt x="101689" y="46639"/>
                  </a:cubicBezTo>
                  <a:cubicBezTo>
                    <a:pt x="100160" y="35935"/>
                    <a:pt x="90220" y="38993"/>
                    <a:pt x="85633" y="42052"/>
                  </a:cubicBezTo>
                  <a:cubicBezTo>
                    <a:pt x="81045" y="45110"/>
                    <a:pt x="66518" y="38993"/>
                    <a:pt x="66518" y="31348"/>
                  </a:cubicBezTo>
                  <a:cubicBezTo>
                    <a:pt x="66518" y="23702"/>
                    <a:pt x="55049" y="19115"/>
                    <a:pt x="55049" y="12998"/>
                  </a:cubicBezTo>
                  <a:cubicBezTo>
                    <a:pt x="55049" y="9175"/>
                    <a:pt x="50462" y="4587"/>
                    <a:pt x="46639" y="0"/>
                  </a:cubicBezTo>
                  <a:cubicBezTo>
                    <a:pt x="42816" y="2294"/>
                    <a:pt x="38993" y="2294"/>
                    <a:pt x="37465" y="764"/>
                  </a:cubicBezTo>
                  <a:cubicBezTo>
                    <a:pt x="34406" y="-2294"/>
                    <a:pt x="31348" y="10704"/>
                    <a:pt x="33642" y="12998"/>
                  </a:cubicBezTo>
                  <a:cubicBezTo>
                    <a:pt x="36699" y="16056"/>
                    <a:pt x="39758" y="34406"/>
                    <a:pt x="32876" y="32112"/>
                  </a:cubicBezTo>
                  <a:cubicBezTo>
                    <a:pt x="25231" y="29819"/>
                    <a:pt x="25231" y="19879"/>
                    <a:pt x="20643" y="20644"/>
                  </a:cubicBezTo>
                  <a:cubicBezTo>
                    <a:pt x="20643" y="20644"/>
                    <a:pt x="8410" y="35171"/>
                    <a:pt x="8410" y="40523"/>
                  </a:cubicBezTo>
                  <a:cubicBezTo>
                    <a:pt x="8410" y="44346"/>
                    <a:pt x="3823" y="45875"/>
                    <a:pt x="0" y="47404"/>
                  </a:cubicBezTo>
                  <a:cubicBezTo>
                    <a:pt x="2293" y="49698"/>
                    <a:pt x="3823" y="51227"/>
                    <a:pt x="4587" y="51991"/>
                  </a:cubicBezTo>
                  <a:cubicBezTo>
                    <a:pt x="6881" y="55050"/>
                    <a:pt x="3823" y="63460"/>
                    <a:pt x="6881" y="70341"/>
                  </a:cubicBezTo>
                  <a:cubicBezTo>
                    <a:pt x="9939" y="77987"/>
                    <a:pt x="19879" y="66518"/>
                    <a:pt x="22937" y="76458"/>
                  </a:cubicBezTo>
                  <a:cubicBezTo>
                    <a:pt x="25996" y="87162"/>
                    <a:pt x="20643" y="91750"/>
                    <a:pt x="20643" y="102454"/>
                  </a:cubicBezTo>
                  <a:cubicBezTo>
                    <a:pt x="20643" y="113158"/>
                    <a:pt x="12998" y="111629"/>
                    <a:pt x="14527" y="120804"/>
                  </a:cubicBezTo>
                  <a:cubicBezTo>
                    <a:pt x="16820" y="129979"/>
                    <a:pt x="27525" y="118510"/>
                    <a:pt x="35171" y="112393"/>
                  </a:cubicBezTo>
                  <a:cubicBezTo>
                    <a:pt x="42816" y="106277"/>
                    <a:pt x="48933" y="107041"/>
                    <a:pt x="51991" y="111629"/>
                  </a:cubicBezTo>
                  <a:cubicBezTo>
                    <a:pt x="55049" y="115452"/>
                    <a:pt x="64989" y="112393"/>
                    <a:pt x="66518" y="107806"/>
                  </a:cubicBezTo>
                  <a:cubicBezTo>
                    <a:pt x="68812" y="102454"/>
                    <a:pt x="83340" y="100160"/>
                    <a:pt x="88691" y="107041"/>
                  </a:cubicBezTo>
                  <a:cubicBezTo>
                    <a:pt x="93279" y="113158"/>
                    <a:pt x="98631" y="120804"/>
                    <a:pt x="105512" y="124627"/>
                  </a:cubicBezTo>
                  <a:cubicBezTo>
                    <a:pt x="112393" y="128450"/>
                    <a:pt x="100924" y="151387"/>
                    <a:pt x="107806" y="153681"/>
                  </a:cubicBezTo>
                  <a:cubicBezTo>
                    <a:pt x="114687" y="155975"/>
                    <a:pt x="124626" y="167443"/>
                    <a:pt x="123862" y="179677"/>
                  </a:cubicBezTo>
                  <a:cubicBezTo>
                    <a:pt x="123097" y="190381"/>
                    <a:pt x="128449" y="198026"/>
                    <a:pt x="120803" y="207201"/>
                  </a:cubicBezTo>
                  <a:cubicBezTo>
                    <a:pt x="125391" y="210260"/>
                    <a:pt x="131508" y="210260"/>
                    <a:pt x="130743" y="214083"/>
                  </a:cubicBezTo>
                  <a:cubicBezTo>
                    <a:pt x="129979" y="217906"/>
                    <a:pt x="137625" y="216376"/>
                    <a:pt x="137625" y="207966"/>
                  </a:cubicBezTo>
                  <a:cubicBezTo>
                    <a:pt x="137625" y="199556"/>
                    <a:pt x="148329" y="200320"/>
                    <a:pt x="153681" y="202614"/>
                  </a:cubicBezTo>
                  <a:cubicBezTo>
                    <a:pt x="157504" y="204143"/>
                    <a:pt x="164385" y="204143"/>
                    <a:pt x="170501" y="199556"/>
                  </a:cubicBezTo>
                  <a:cubicBezTo>
                    <a:pt x="170501" y="195733"/>
                    <a:pt x="170501" y="192674"/>
                    <a:pt x="171266" y="189616"/>
                  </a:cubicBezTo>
                  <a:cubicBezTo>
                    <a:pt x="172795" y="180441"/>
                    <a:pt x="171266" y="169737"/>
                    <a:pt x="166678" y="165149"/>
                  </a:cubicBezTo>
                  <a:cubicBezTo>
                    <a:pt x="162091" y="160562"/>
                    <a:pt x="150622" y="155975"/>
                    <a:pt x="147564" y="146799"/>
                  </a:cubicBezTo>
                  <a:cubicBezTo>
                    <a:pt x="144506" y="137625"/>
                    <a:pt x="131508" y="128450"/>
                    <a:pt x="128449" y="120804"/>
                  </a:cubicBezTo>
                  <a:cubicBezTo>
                    <a:pt x="126156" y="113158"/>
                    <a:pt x="116980" y="104747"/>
                    <a:pt x="116980" y="986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5" name="Vrije vorm: vorm 314">
              <a:extLst>
                <a:ext uri="{FF2B5EF4-FFF2-40B4-BE49-F238E27FC236}">
                  <a16:creationId xmlns:a16="http://schemas.microsoft.com/office/drawing/2014/main" id="{30AF1FD0-3FCD-4330-A1C9-EC82C17A54AF}"/>
                </a:ext>
              </a:extLst>
            </p:cNvPr>
            <p:cNvSpPr/>
            <p:nvPr/>
          </p:nvSpPr>
          <p:spPr>
            <a:xfrm>
              <a:off x="8572472" y="3805791"/>
              <a:ext cx="185378" cy="368634"/>
            </a:xfrm>
            <a:custGeom>
              <a:avLst/>
              <a:gdLst>
                <a:gd name="connsiteX0" fmla="*/ 116217 w 185378"/>
                <a:gd name="connsiteY0" fmla="*/ 195733 h 368634"/>
                <a:gd name="connsiteX1" fmla="*/ 115452 w 185378"/>
                <a:gd name="connsiteY1" fmla="*/ 173560 h 368634"/>
                <a:gd name="connsiteX2" fmla="*/ 146800 w 185378"/>
                <a:gd name="connsiteY2" fmla="*/ 156739 h 368634"/>
                <a:gd name="connsiteX3" fmla="*/ 178148 w 185378"/>
                <a:gd name="connsiteY3" fmla="*/ 157504 h 368634"/>
                <a:gd name="connsiteX4" fmla="*/ 181206 w 185378"/>
                <a:gd name="connsiteY4" fmla="*/ 159798 h 368634"/>
                <a:gd name="connsiteX5" fmla="*/ 184264 w 185378"/>
                <a:gd name="connsiteY5" fmla="*/ 132273 h 368634"/>
                <a:gd name="connsiteX6" fmla="*/ 168208 w 185378"/>
                <a:gd name="connsiteY6" fmla="*/ 106277 h 368634"/>
                <a:gd name="connsiteX7" fmla="*/ 165915 w 185378"/>
                <a:gd name="connsiteY7" fmla="*/ 77223 h 368634"/>
                <a:gd name="connsiteX8" fmla="*/ 149093 w 185378"/>
                <a:gd name="connsiteY8" fmla="*/ 59637 h 368634"/>
                <a:gd name="connsiteX9" fmla="*/ 126920 w 185378"/>
                <a:gd name="connsiteY9" fmla="*/ 60402 h 368634"/>
                <a:gd name="connsiteX10" fmla="*/ 112394 w 185378"/>
                <a:gd name="connsiteY10" fmla="*/ 64225 h 368634"/>
                <a:gd name="connsiteX11" fmla="*/ 95573 w 185378"/>
                <a:gd name="connsiteY11" fmla="*/ 64989 h 368634"/>
                <a:gd name="connsiteX12" fmla="*/ 74929 w 185378"/>
                <a:gd name="connsiteY12" fmla="*/ 73400 h 368634"/>
                <a:gd name="connsiteX13" fmla="*/ 81045 w 185378"/>
                <a:gd name="connsiteY13" fmla="*/ 55050 h 368634"/>
                <a:gd name="connsiteX14" fmla="*/ 83340 w 185378"/>
                <a:gd name="connsiteY14" fmla="*/ 29054 h 368634"/>
                <a:gd name="connsiteX15" fmla="*/ 67284 w 185378"/>
                <a:gd name="connsiteY15" fmla="*/ 22937 h 368634"/>
                <a:gd name="connsiteX16" fmla="*/ 64989 w 185378"/>
                <a:gd name="connsiteY16" fmla="*/ 4588 h 368634"/>
                <a:gd name="connsiteX17" fmla="*/ 60402 w 185378"/>
                <a:gd name="connsiteY17" fmla="*/ 0 h 368634"/>
                <a:gd name="connsiteX18" fmla="*/ 56579 w 185378"/>
                <a:gd name="connsiteY18" fmla="*/ 3823 h 368634"/>
                <a:gd name="connsiteX19" fmla="*/ 35171 w 185378"/>
                <a:gd name="connsiteY19" fmla="*/ 16056 h 368634"/>
                <a:gd name="connsiteX20" fmla="*/ 17586 w 185378"/>
                <a:gd name="connsiteY20" fmla="*/ 22173 h 368634"/>
                <a:gd name="connsiteX21" fmla="*/ 4587 w 185378"/>
                <a:gd name="connsiteY21" fmla="*/ 29819 h 368634"/>
                <a:gd name="connsiteX22" fmla="*/ 0 w 185378"/>
                <a:gd name="connsiteY22" fmla="*/ 68048 h 368634"/>
                <a:gd name="connsiteX23" fmla="*/ 17586 w 185378"/>
                <a:gd name="connsiteY23" fmla="*/ 90221 h 368634"/>
                <a:gd name="connsiteX24" fmla="*/ 22173 w 185378"/>
                <a:gd name="connsiteY24" fmla="*/ 106277 h 368634"/>
                <a:gd name="connsiteX25" fmla="*/ 21409 w 185378"/>
                <a:gd name="connsiteY25" fmla="*/ 117746 h 368634"/>
                <a:gd name="connsiteX26" fmla="*/ 17586 w 185378"/>
                <a:gd name="connsiteY26" fmla="*/ 135331 h 368634"/>
                <a:gd name="connsiteX27" fmla="*/ 25996 w 185378"/>
                <a:gd name="connsiteY27" fmla="*/ 161327 h 368634"/>
                <a:gd name="connsiteX28" fmla="*/ 35171 w 185378"/>
                <a:gd name="connsiteY28" fmla="*/ 191145 h 368634"/>
                <a:gd name="connsiteX29" fmla="*/ 42816 w 185378"/>
                <a:gd name="connsiteY29" fmla="*/ 209495 h 368634"/>
                <a:gd name="connsiteX30" fmla="*/ 22937 w 185378"/>
                <a:gd name="connsiteY30" fmla="*/ 249254 h 368634"/>
                <a:gd name="connsiteX31" fmla="*/ 16056 w 185378"/>
                <a:gd name="connsiteY31" fmla="*/ 285189 h 368634"/>
                <a:gd name="connsiteX32" fmla="*/ 17586 w 185378"/>
                <a:gd name="connsiteY32" fmla="*/ 306597 h 368634"/>
                <a:gd name="connsiteX33" fmla="*/ 48169 w 185378"/>
                <a:gd name="connsiteY33" fmla="*/ 337945 h 368634"/>
                <a:gd name="connsiteX34" fmla="*/ 55050 w 185378"/>
                <a:gd name="connsiteY34" fmla="*/ 350178 h 368634"/>
                <a:gd name="connsiteX35" fmla="*/ 68812 w 185378"/>
                <a:gd name="connsiteY35" fmla="*/ 350943 h 368634"/>
                <a:gd name="connsiteX36" fmla="*/ 80281 w 185378"/>
                <a:gd name="connsiteY36" fmla="*/ 365470 h 368634"/>
                <a:gd name="connsiteX37" fmla="*/ 98631 w 185378"/>
                <a:gd name="connsiteY37" fmla="*/ 367764 h 368634"/>
                <a:gd name="connsiteX38" fmla="*/ 105513 w 185378"/>
                <a:gd name="connsiteY38" fmla="*/ 357824 h 368634"/>
                <a:gd name="connsiteX39" fmla="*/ 78752 w 185378"/>
                <a:gd name="connsiteY39" fmla="*/ 341768 h 368634"/>
                <a:gd name="connsiteX40" fmla="*/ 62696 w 185378"/>
                <a:gd name="connsiteY40" fmla="*/ 314243 h 368634"/>
                <a:gd name="connsiteX41" fmla="*/ 54285 w 185378"/>
                <a:gd name="connsiteY41" fmla="*/ 291306 h 368634"/>
                <a:gd name="connsiteX42" fmla="*/ 39759 w 185378"/>
                <a:gd name="connsiteY42" fmla="*/ 279837 h 368634"/>
                <a:gd name="connsiteX43" fmla="*/ 42816 w 185378"/>
                <a:gd name="connsiteY43" fmla="*/ 240843 h 368634"/>
                <a:gd name="connsiteX44" fmla="*/ 55815 w 185378"/>
                <a:gd name="connsiteY44" fmla="*/ 191145 h 368634"/>
                <a:gd name="connsiteX45" fmla="*/ 75694 w 185378"/>
                <a:gd name="connsiteY45" fmla="*/ 185029 h 368634"/>
                <a:gd name="connsiteX46" fmla="*/ 93279 w 185378"/>
                <a:gd name="connsiteY46" fmla="*/ 199556 h 368634"/>
                <a:gd name="connsiteX47" fmla="*/ 117746 w 185378"/>
                <a:gd name="connsiteY47" fmla="*/ 213318 h 368634"/>
                <a:gd name="connsiteX48" fmla="*/ 119274 w 185378"/>
                <a:gd name="connsiteY48" fmla="*/ 214083 h 368634"/>
                <a:gd name="connsiteX49" fmla="*/ 119274 w 185378"/>
                <a:gd name="connsiteY49" fmla="*/ 213318 h 368634"/>
                <a:gd name="connsiteX50" fmla="*/ 116217 w 185378"/>
                <a:gd name="connsiteY50" fmla="*/ 195733 h 3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5378" h="368634">
                  <a:moveTo>
                    <a:pt x="116217" y="195733"/>
                  </a:moveTo>
                  <a:cubicBezTo>
                    <a:pt x="116217" y="185029"/>
                    <a:pt x="106277" y="185029"/>
                    <a:pt x="115452" y="173560"/>
                  </a:cubicBezTo>
                  <a:cubicBezTo>
                    <a:pt x="124627" y="162091"/>
                    <a:pt x="138389" y="153681"/>
                    <a:pt x="146800" y="156739"/>
                  </a:cubicBezTo>
                  <a:cubicBezTo>
                    <a:pt x="155975" y="159798"/>
                    <a:pt x="173560" y="151387"/>
                    <a:pt x="178148" y="157504"/>
                  </a:cubicBezTo>
                  <a:cubicBezTo>
                    <a:pt x="178912" y="158268"/>
                    <a:pt x="180441" y="159798"/>
                    <a:pt x="181206" y="159798"/>
                  </a:cubicBezTo>
                  <a:cubicBezTo>
                    <a:pt x="188852" y="150623"/>
                    <a:pt x="183499" y="142977"/>
                    <a:pt x="184264" y="132273"/>
                  </a:cubicBezTo>
                  <a:cubicBezTo>
                    <a:pt x="185029" y="120039"/>
                    <a:pt x="175089" y="108571"/>
                    <a:pt x="168208" y="106277"/>
                  </a:cubicBezTo>
                  <a:cubicBezTo>
                    <a:pt x="161326" y="103983"/>
                    <a:pt x="172795" y="81046"/>
                    <a:pt x="165915" y="77223"/>
                  </a:cubicBezTo>
                  <a:cubicBezTo>
                    <a:pt x="159033" y="73400"/>
                    <a:pt x="153681" y="65754"/>
                    <a:pt x="149093" y="59637"/>
                  </a:cubicBezTo>
                  <a:cubicBezTo>
                    <a:pt x="144506" y="53521"/>
                    <a:pt x="129214" y="55815"/>
                    <a:pt x="126920" y="60402"/>
                  </a:cubicBezTo>
                  <a:cubicBezTo>
                    <a:pt x="124627" y="65754"/>
                    <a:pt x="114687" y="68812"/>
                    <a:pt x="112394" y="64225"/>
                  </a:cubicBezTo>
                  <a:cubicBezTo>
                    <a:pt x="109335" y="60402"/>
                    <a:pt x="103218" y="58873"/>
                    <a:pt x="95573" y="64989"/>
                  </a:cubicBezTo>
                  <a:cubicBezTo>
                    <a:pt x="87927" y="71106"/>
                    <a:pt x="76458" y="82575"/>
                    <a:pt x="74929" y="73400"/>
                  </a:cubicBezTo>
                  <a:cubicBezTo>
                    <a:pt x="72635" y="64225"/>
                    <a:pt x="81045" y="64989"/>
                    <a:pt x="81045" y="55050"/>
                  </a:cubicBezTo>
                  <a:cubicBezTo>
                    <a:pt x="81045" y="44346"/>
                    <a:pt x="86398" y="39758"/>
                    <a:pt x="83340" y="29054"/>
                  </a:cubicBezTo>
                  <a:cubicBezTo>
                    <a:pt x="80281" y="18350"/>
                    <a:pt x="70342" y="29819"/>
                    <a:pt x="67284" y="22937"/>
                  </a:cubicBezTo>
                  <a:cubicBezTo>
                    <a:pt x="64225" y="15292"/>
                    <a:pt x="67284" y="7646"/>
                    <a:pt x="64989" y="4588"/>
                  </a:cubicBezTo>
                  <a:cubicBezTo>
                    <a:pt x="64225" y="3823"/>
                    <a:pt x="62696" y="1529"/>
                    <a:pt x="60402" y="0"/>
                  </a:cubicBezTo>
                  <a:cubicBezTo>
                    <a:pt x="58873" y="765"/>
                    <a:pt x="57344" y="2294"/>
                    <a:pt x="56579" y="3823"/>
                  </a:cubicBezTo>
                  <a:cubicBezTo>
                    <a:pt x="55050" y="8410"/>
                    <a:pt x="38993" y="9940"/>
                    <a:pt x="35171" y="16056"/>
                  </a:cubicBezTo>
                  <a:cubicBezTo>
                    <a:pt x="31348" y="22937"/>
                    <a:pt x="20644" y="22173"/>
                    <a:pt x="17586" y="22173"/>
                  </a:cubicBezTo>
                  <a:cubicBezTo>
                    <a:pt x="14527" y="22173"/>
                    <a:pt x="5353" y="22937"/>
                    <a:pt x="4587" y="29819"/>
                  </a:cubicBezTo>
                  <a:cubicBezTo>
                    <a:pt x="3823" y="36700"/>
                    <a:pt x="0" y="63460"/>
                    <a:pt x="0" y="68048"/>
                  </a:cubicBezTo>
                  <a:cubicBezTo>
                    <a:pt x="0" y="72635"/>
                    <a:pt x="12998" y="87927"/>
                    <a:pt x="17586" y="90221"/>
                  </a:cubicBezTo>
                  <a:cubicBezTo>
                    <a:pt x="22173" y="92514"/>
                    <a:pt x="16821" y="103983"/>
                    <a:pt x="22173" y="106277"/>
                  </a:cubicBezTo>
                  <a:cubicBezTo>
                    <a:pt x="27525" y="109335"/>
                    <a:pt x="23702" y="118510"/>
                    <a:pt x="21409" y="117746"/>
                  </a:cubicBezTo>
                  <a:cubicBezTo>
                    <a:pt x="18350" y="116981"/>
                    <a:pt x="22937" y="129979"/>
                    <a:pt x="17586" y="135331"/>
                  </a:cubicBezTo>
                  <a:cubicBezTo>
                    <a:pt x="12233" y="139919"/>
                    <a:pt x="16821" y="152916"/>
                    <a:pt x="25996" y="161327"/>
                  </a:cubicBezTo>
                  <a:cubicBezTo>
                    <a:pt x="35171" y="169737"/>
                    <a:pt x="35171" y="183499"/>
                    <a:pt x="35171" y="191145"/>
                  </a:cubicBezTo>
                  <a:cubicBezTo>
                    <a:pt x="35171" y="198791"/>
                    <a:pt x="42816" y="199556"/>
                    <a:pt x="42816" y="209495"/>
                  </a:cubicBezTo>
                  <a:cubicBezTo>
                    <a:pt x="42816" y="209495"/>
                    <a:pt x="32113" y="251547"/>
                    <a:pt x="22937" y="249254"/>
                  </a:cubicBezTo>
                  <a:cubicBezTo>
                    <a:pt x="20644" y="259958"/>
                    <a:pt x="18350" y="276014"/>
                    <a:pt x="16056" y="285189"/>
                  </a:cubicBezTo>
                  <a:cubicBezTo>
                    <a:pt x="12998" y="296658"/>
                    <a:pt x="11469" y="305833"/>
                    <a:pt x="17586" y="306597"/>
                  </a:cubicBezTo>
                  <a:cubicBezTo>
                    <a:pt x="23702" y="307362"/>
                    <a:pt x="35936" y="321889"/>
                    <a:pt x="48169" y="337945"/>
                  </a:cubicBezTo>
                  <a:cubicBezTo>
                    <a:pt x="51227" y="341768"/>
                    <a:pt x="53521" y="345591"/>
                    <a:pt x="55050" y="350178"/>
                  </a:cubicBezTo>
                  <a:cubicBezTo>
                    <a:pt x="58873" y="350178"/>
                    <a:pt x="64225" y="350178"/>
                    <a:pt x="68812" y="350943"/>
                  </a:cubicBezTo>
                  <a:cubicBezTo>
                    <a:pt x="77988" y="352472"/>
                    <a:pt x="80281" y="360882"/>
                    <a:pt x="80281" y="365470"/>
                  </a:cubicBezTo>
                  <a:cubicBezTo>
                    <a:pt x="80281" y="370058"/>
                    <a:pt x="95573" y="368528"/>
                    <a:pt x="98631" y="367764"/>
                  </a:cubicBezTo>
                  <a:cubicBezTo>
                    <a:pt x="100925" y="366999"/>
                    <a:pt x="97867" y="360882"/>
                    <a:pt x="105513" y="357824"/>
                  </a:cubicBezTo>
                  <a:cubicBezTo>
                    <a:pt x="100925" y="350943"/>
                    <a:pt x="88691" y="342533"/>
                    <a:pt x="78752" y="341768"/>
                  </a:cubicBezTo>
                  <a:cubicBezTo>
                    <a:pt x="67284" y="341003"/>
                    <a:pt x="61931" y="322653"/>
                    <a:pt x="62696" y="314243"/>
                  </a:cubicBezTo>
                  <a:cubicBezTo>
                    <a:pt x="63461" y="305833"/>
                    <a:pt x="54285" y="298951"/>
                    <a:pt x="54285" y="291306"/>
                  </a:cubicBezTo>
                  <a:cubicBezTo>
                    <a:pt x="54285" y="284424"/>
                    <a:pt x="47405" y="283660"/>
                    <a:pt x="39759" y="279837"/>
                  </a:cubicBezTo>
                  <a:cubicBezTo>
                    <a:pt x="32113" y="276014"/>
                    <a:pt x="41288" y="251547"/>
                    <a:pt x="42816" y="240843"/>
                  </a:cubicBezTo>
                  <a:cubicBezTo>
                    <a:pt x="43582" y="230139"/>
                    <a:pt x="60402" y="200320"/>
                    <a:pt x="55815" y="191145"/>
                  </a:cubicBezTo>
                  <a:cubicBezTo>
                    <a:pt x="51227" y="181970"/>
                    <a:pt x="72635" y="174325"/>
                    <a:pt x="75694" y="185029"/>
                  </a:cubicBezTo>
                  <a:cubicBezTo>
                    <a:pt x="78752" y="195733"/>
                    <a:pt x="79517" y="200320"/>
                    <a:pt x="93279" y="199556"/>
                  </a:cubicBezTo>
                  <a:cubicBezTo>
                    <a:pt x="107041" y="198791"/>
                    <a:pt x="107041" y="210260"/>
                    <a:pt x="117746" y="213318"/>
                  </a:cubicBezTo>
                  <a:cubicBezTo>
                    <a:pt x="118510" y="213318"/>
                    <a:pt x="118510" y="214083"/>
                    <a:pt x="119274" y="214083"/>
                  </a:cubicBezTo>
                  <a:cubicBezTo>
                    <a:pt x="119274" y="214083"/>
                    <a:pt x="119274" y="213318"/>
                    <a:pt x="119274" y="213318"/>
                  </a:cubicBezTo>
                  <a:cubicBezTo>
                    <a:pt x="122333" y="206437"/>
                    <a:pt x="116217" y="206437"/>
                    <a:pt x="116217" y="1957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6" name="Vrije vorm: vorm 315">
              <a:extLst>
                <a:ext uri="{FF2B5EF4-FFF2-40B4-BE49-F238E27FC236}">
                  <a16:creationId xmlns:a16="http://schemas.microsoft.com/office/drawing/2014/main" id="{1BFF995E-F071-4667-91DD-C68CC0489EFD}"/>
                </a:ext>
              </a:extLst>
            </p:cNvPr>
            <p:cNvSpPr/>
            <p:nvPr/>
          </p:nvSpPr>
          <p:spPr>
            <a:xfrm>
              <a:off x="8572472" y="3805791"/>
              <a:ext cx="185378" cy="368634"/>
            </a:xfrm>
            <a:custGeom>
              <a:avLst/>
              <a:gdLst>
                <a:gd name="connsiteX0" fmla="*/ 116217 w 185378"/>
                <a:gd name="connsiteY0" fmla="*/ 195733 h 368634"/>
                <a:gd name="connsiteX1" fmla="*/ 115452 w 185378"/>
                <a:gd name="connsiteY1" fmla="*/ 173560 h 368634"/>
                <a:gd name="connsiteX2" fmla="*/ 146800 w 185378"/>
                <a:gd name="connsiteY2" fmla="*/ 156739 h 368634"/>
                <a:gd name="connsiteX3" fmla="*/ 178148 w 185378"/>
                <a:gd name="connsiteY3" fmla="*/ 157504 h 368634"/>
                <a:gd name="connsiteX4" fmla="*/ 181206 w 185378"/>
                <a:gd name="connsiteY4" fmla="*/ 159798 h 368634"/>
                <a:gd name="connsiteX5" fmla="*/ 184264 w 185378"/>
                <a:gd name="connsiteY5" fmla="*/ 132273 h 368634"/>
                <a:gd name="connsiteX6" fmla="*/ 168208 w 185378"/>
                <a:gd name="connsiteY6" fmla="*/ 106277 h 368634"/>
                <a:gd name="connsiteX7" fmla="*/ 165915 w 185378"/>
                <a:gd name="connsiteY7" fmla="*/ 77223 h 368634"/>
                <a:gd name="connsiteX8" fmla="*/ 149093 w 185378"/>
                <a:gd name="connsiteY8" fmla="*/ 59637 h 368634"/>
                <a:gd name="connsiteX9" fmla="*/ 126920 w 185378"/>
                <a:gd name="connsiteY9" fmla="*/ 60402 h 368634"/>
                <a:gd name="connsiteX10" fmla="*/ 112394 w 185378"/>
                <a:gd name="connsiteY10" fmla="*/ 64225 h 368634"/>
                <a:gd name="connsiteX11" fmla="*/ 95573 w 185378"/>
                <a:gd name="connsiteY11" fmla="*/ 64989 h 368634"/>
                <a:gd name="connsiteX12" fmla="*/ 74929 w 185378"/>
                <a:gd name="connsiteY12" fmla="*/ 73400 h 368634"/>
                <a:gd name="connsiteX13" fmla="*/ 81045 w 185378"/>
                <a:gd name="connsiteY13" fmla="*/ 55050 h 368634"/>
                <a:gd name="connsiteX14" fmla="*/ 83340 w 185378"/>
                <a:gd name="connsiteY14" fmla="*/ 29054 h 368634"/>
                <a:gd name="connsiteX15" fmla="*/ 67284 w 185378"/>
                <a:gd name="connsiteY15" fmla="*/ 22937 h 368634"/>
                <a:gd name="connsiteX16" fmla="*/ 64989 w 185378"/>
                <a:gd name="connsiteY16" fmla="*/ 4588 h 368634"/>
                <a:gd name="connsiteX17" fmla="*/ 60402 w 185378"/>
                <a:gd name="connsiteY17" fmla="*/ 0 h 368634"/>
                <a:gd name="connsiteX18" fmla="*/ 56579 w 185378"/>
                <a:gd name="connsiteY18" fmla="*/ 3823 h 368634"/>
                <a:gd name="connsiteX19" fmla="*/ 35171 w 185378"/>
                <a:gd name="connsiteY19" fmla="*/ 16056 h 368634"/>
                <a:gd name="connsiteX20" fmla="*/ 17586 w 185378"/>
                <a:gd name="connsiteY20" fmla="*/ 22173 h 368634"/>
                <a:gd name="connsiteX21" fmla="*/ 4587 w 185378"/>
                <a:gd name="connsiteY21" fmla="*/ 29819 h 368634"/>
                <a:gd name="connsiteX22" fmla="*/ 0 w 185378"/>
                <a:gd name="connsiteY22" fmla="*/ 68048 h 368634"/>
                <a:gd name="connsiteX23" fmla="*/ 17586 w 185378"/>
                <a:gd name="connsiteY23" fmla="*/ 90221 h 368634"/>
                <a:gd name="connsiteX24" fmla="*/ 22173 w 185378"/>
                <a:gd name="connsiteY24" fmla="*/ 106277 h 368634"/>
                <a:gd name="connsiteX25" fmla="*/ 21409 w 185378"/>
                <a:gd name="connsiteY25" fmla="*/ 117746 h 368634"/>
                <a:gd name="connsiteX26" fmla="*/ 17586 w 185378"/>
                <a:gd name="connsiteY26" fmla="*/ 135331 h 368634"/>
                <a:gd name="connsiteX27" fmla="*/ 25996 w 185378"/>
                <a:gd name="connsiteY27" fmla="*/ 161327 h 368634"/>
                <a:gd name="connsiteX28" fmla="*/ 35171 w 185378"/>
                <a:gd name="connsiteY28" fmla="*/ 191145 h 368634"/>
                <a:gd name="connsiteX29" fmla="*/ 42816 w 185378"/>
                <a:gd name="connsiteY29" fmla="*/ 209495 h 368634"/>
                <a:gd name="connsiteX30" fmla="*/ 22937 w 185378"/>
                <a:gd name="connsiteY30" fmla="*/ 249254 h 368634"/>
                <a:gd name="connsiteX31" fmla="*/ 16056 w 185378"/>
                <a:gd name="connsiteY31" fmla="*/ 285189 h 368634"/>
                <a:gd name="connsiteX32" fmla="*/ 17586 w 185378"/>
                <a:gd name="connsiteY32" fmla="*/ 306597 h 368634"/>
                <a:gd name="connsiteX33" fmla="*/ 48169 w 185378"/>
                <a:gd name="connsiteY33" fmla="*/ 337945 h 368634"/>
                <a:gd name="connsiteX34" fmla="*/ 55050 w 185378"/>
                <a:gd name="connsiteY34" fmla="*/ 350178 h 368634"/>
                <a:gd name="connsiteX35" fmla="*/ 68812 w 185378"/>
                <a:gd name="connsiteY35" fmla="*/ 350943 h 368634"/>
                <a:gd name="connsiteX36" fmla="*/ 80281 w 185378"/>
                <a:gd name="connsiteY36" fmla="*/ 365470 h 368634"/>
                <a:gd name="connsiteX37" fmla="*/ 98631 w 185378"/>
                <a:gd name="connsiteY37" fmla="*/ 367764 h 368634"/>
                <a:gd name="connsiteX38" fmla="*/ 105513 w 185378"/>
                <a:gd name="connsiteY38" fmla="*/ 357824 h 368634"/>
                <a:gd name="connsiteX39" fmla="*/ 78752 w 185378"/>
                <a:gd name="connsiteY39" fmla="*/ 341768 h 368634"/>
                <a:gd name="connsiteX40" fmla="*/ 62696 w 185378"/>
                <a:gd name="connsiteY40" fmla="*/ 314243 h 368634"/>
                <a:gd name="connsiteX41" fmla="*/ 54285 w 185378"/>
                <a:gd name="connsiteY41" fmla="*/ 291306 h 368634"/>
                <a:gd name="connsiteX42" fmla="*/ 39759 w 185378"/>
                <a:gd name="connsiteY42" fmla="*/ 279837 h 368634"/>
                <a:gd name="connsiteX43" fmla="*/ 42816 w 185378"/>
                <a:gd name="connsiteY43" fmla="*/ 240843 h 368634"/>
                <a:gd name="connsiteX44" fmla="*/ 55815 w 185378"/>
                <a:gd name="connsiteY44" fmla="*/ 191145 h 368634"/>
                <a:gd name="connsiteX45" fmla="*/ 75694 w 185378"/>
                <a:gd name="connsiteY45" fmla="*/ 185029 h 368634"/>
                <a:gd name="connsiteX46" fmla="*/ 93279 w 185378"/>
                <a:gd name="connsiteY46" fmla="*/ 199556 h 368634"/>
                <a:gd name="connsiteX47" fmla="*/ 117746 w 185378"/>
                <a:gd name="connsiteY47" fmla="*/ 213318 h 368634"/>
                <a:gd name="connsiteX48" fmla="*/ 119274 w 185378"/>
                <a:gd name="connsiteY48" fmla="*/ 214083 h 368634"/>
                <a:gd name="connsiteX49" fmla="*/ 119274 w 185378"/>
                <a:gd name="connsiteY49" fmla="*/ 213318 h 368634"/>
                <a:gd name="connsiteX50" fmla="*/ 116217 w 185378"/>
                <a:gd name="connsiteY50" fmla="*/ 195733 h 3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5378" h="368634">
                  <a:moveTo>
                    <a:pt x="116217" y="195733"/>
                  </a:moveTo>
                  <a:cubicBezTo>
                    <a:pt x="116217" y="185029"/>
                    <a:pt x="106277" y="185029"/>
                    <a:pt x="115452" y="173560"/>
                  </a:cubicBezTo>
                  <a:cubicBezTo>
                    <a:pt x="124627" y="162091"/>
                    <a:pt x="138389" y="153681"/>
                    <a:pt x="146800" y="156739"/>
                  </a:cubicBezTo>
                  <a:cubicBezTo>
                    <a:pt x="155975" y="159798"/>
                    <a:pt x="173560" y="151387"/>
                    <a:pt x="178148" y="157504"/>
                  </a:cubicBezTo>
                  <a:cubicBezTo>
                    <a:pt x="178912" y="158268"/>
                    <a:pt x="180441" y="159798"/>
                    <a:pt x="181206" y="159798"/>
                  </a:cubicBezTo>
                  <a:cubicBezTo>
                    <a:pt x="188852" y="150623"/>
                    <a:pt x="183499" y="142977"/>
                    <a:pt x="184264" y="132273"/>
                  </a:cubicBezTo>
                  <a:cubicBezTo>
                    <a:pt x="185029" y="120039"/>
                    <a:pt x="175089" y="108571"/>
                    <a:pt x="168208" y="106277"/>
                  </a:cubicBezTo>
                  <a:cubicBezTo>
                    <a:pt x="161326" y="103983"/>
                    <a:pt x="172795" y="81046"/>
                    <a:pt x="165915" y="77223"/>
                  </a:cubicBezTo>
                  <a:cubicBezTo>
                    <a:pt x="159033" y="73400"/>
                    <a:pt x="153681" y="65754"/>
                    <a:pt x="149093" y="59637"/>
                  </a:cubicBezTo>
                  <a:cubicBezTo>
                    <a:pt x="144506" y="53521"/>
                    <a:pt x="129214" y="55815"/>
                    <a:pt x="126920" y="60402"/>
                  </a:cubicBezTo>
                  <a:cubicBezTo>
                    <a:pt x="124627" y="65754"/>
                    <a:pt x="114687" y="68812"/>
                    <a:pt x="112394" y="64225"/>
                  </a:cubicBezTo>
                  <a:cubicBezTo>
                    <a:pt x="109335" y="60402"/>
                    <a:pt x="103218" y="58873"/>
                    <a:pt x="95573" y="64989"/>
                  </a:cubicBezTo>
                  <a:cubicBezTo>
                    <a:pt x="87927" y="71106"/>
                    <a:pt x="76458" y="82575"/>
                    <a:pt x="74929" y="73400"/>
                  </a:cubicBezTo>
                  <a:cubicBezTo>
                    <a:pt x="72635" y="64225"/>
                    <a:pt x="81045" y="64989"/>
                    <a:pt x="81045" y="55050"/>
                  </a:cubicBezTo>
                  <a:cubicBezTo>
                    <a:pt x="81045" y="44346"/>
                    <a:pt x="86398" y="39758"/>
                    <a:pt x="83340" y="29054"/>
                  </a:cubicBezTo>
                  <a:cubicBezTo>
                    <a:pt x="80281" y="18350"/>
                    <a:pt x="70342" y="29819"/>
                    <a:pt x="67284" y="22937"/>
                  </a:cubicBezTo>
                  <a:cubicBezTo>
                    <a:pt x="64225" y="15292"/>
                    <a:pt x="67284" y="7646"/>
                    <a:pt x="64989" y="4588"/>
                  </a:cubicBezTo>
                  <a:cubicBezTo>
                    <a:pt x="64225" y="3823"/>
                    <a:pt x="62696" y="1529"/>
                    <a:pt x="60402" y="0"/>
                  </a:cubicBezTo>
                  <a:cubicBezTo>
                    <a:pt x="58873" y="765"/>
                    <a:pt x="57344" y="2294"/>
                    <a:pt x="56579" y="3823"/>
                  </a:cubicBezTo>
                  <a:cubicBezTo>
                    <a:pt x="55050" y="8410"/>
                    <a:pt x="38993" y="9940"/>
                    <a:pt x="35171" y="16056"/>
                  </a:cubicBezTo>
                  <a:cubicBezTo>
                    <a:pt x="31348" y="22937"/>
                    <a:pt x="20644" y="22173"/>
                    <a:pt x="17586" y="22173"/>
                  </a:cubicBezTo>
                  <a:cubicBezTo>
                    <a:pt x="14527" y="22173"/>
                    <a:pt x="5353" y="22937"/>
                    <a:pt x="4587" y="29819"/>
                  </a:cubicBezTo>
                  <a:cubicBezTo>
                    <a:pt x="3823" y="36700"/>
                    <a:pt x="0" y="63460"/>
                    <a:pt x="0" y="68048"/>
                  </a:cubicBezTo>
                  <a:cubicBezTo>
                    <a:pt x="0" y="72635"/>
                    <a:pt x="12998" y="87927"/>
                    <a:pt x="17586" y="90221"/>
                  </a:cubicBezTo>
                  <a:cubicBezTo>
                    <a:pt x="22173" y="92514"/>
                    <a:pt x="16821" y="103983"/>
                    <a:pt x="22173" y="106277"/>
                  </a:cubicBezTo>
                  <a:cubicBezTo>
                    <a:pt x="27525" y="109335"/>
                    <a:pt x="23702" y="118510"/>
                    <a:pt x="21409" y="117746"/>
                  </a:cubicBezTo>
                  <a:cubicBezTo>
                    <a:pt x="18350" y="116981"/>
                    <a:pt x="22937" y="129979"/>
                    <a:pt x="17586" y="135331"/>
                  </a:cubicBezTo>
                  <a:cubicBezTo>
                    <a:pt x="12233" y="139919"/>
                    <a:pt x="16821" y="152916"/>
                    <a:pt x="25996" y="161327"/>
                  </a:cubicBezTo>
                  <a:cubicBezTo>
                    <a:pt x="35171" y="169737"/>
                    <a:pt x="35171" y="183499"/>
                    <a:pt x="35171" y="191145"/>
                  </a:cubicBezTo>
                  <a:cubicBezTo>
                    <a:pt x="35171" y="198791"/>
                    <a:pt x="42816" y="199556"/>
                    <a:pt x="42816" y="209495"/>
                  </a:cubicBezTo>
                  <a:cubicBezTo>
                    <a:pt x="42816" y="209495"/>
                    <a:pt x="32113" y="251547"/>
                    <a:pt x="22937" y="249254"/>
                  </a:cubicBezTo>
                  <a:cubicBezTo>
                    <a:pt x="20644" y="259958"/>
                    <a:pt x="18350" y="276014"/>
                    <a:pt x="16056" y="285189"/>
                  </a:cubicBezTo>
                  <a:cubicBezTo>
                    <a:pt x="12998" y="296658"/>
                    <a:pt x="11469" y="305833"/>
                    <a:pt x="17586" y="306597"/>
                  </a:cubicBezTo>
                  <a:cubicBezTo>
                    <a:pt x="23702" y="307362"/>
                    <a:pt x="35936" y="321889"/>
                    <a:pt x="48169" y="337945"/>
                  </a:cubicBezTo>
                  <a:cubicBezTo>
                    <a:pt x="51227" y="341768"/>
                    <a:pt x="53521" y="345591"/>
                    <a:pt x="55050" y="350178"/>
                  </a:cubicBezTo>
                  <a:cubicBezTo>
                    <a:pt x="58873" y="350178"/>
                    <a:pt x="64225" y="350178"/>
                    <a:pt x="68812" y="350943"/>
                  </a:cubicBezTo>
                  <a:cubicBezTo>
                    <a:pt x="77988" y="352472"/>
                    <a:pt x="80281" y="360882"/>
                    <a:pt x="80281" y="365470"/>
                  </a:cubicBezTo>
                  <a:cubicBezTo>
                    <a:pt x="80281" y="370058"/>
                    <a:pt x="95573" y="368528"/>
                    <a:pt x="98631" y="367764"/>
                  </a:cubicBezTo>
                  <a:cubicBezTo>
                    <a:pt x="100925" y="366999"/>
                    <a:pt x="97867" y="360882"/>
                    <a:pt x="105513" y="357824"/>
                  </a:cubicBezTo>
                  <a:cubicBezTo>
                    <a:pt x="100925" y="350943"/>
                    <a:pt x="88691" y="342533"/>
                    <a:pt x="78752" y="341768"/>
                  </a:cubicBezTo>
                  <a:cubicBezTo>
                    <a:pt x="67284" y="341003"/>
                    <a:pt x="61931" y="322653"/>
                    <a:pt x="62696" y="314243"/>
                  </a:cubicBezTo>
                  <a:cubicBezTo>
                    <a:pt x="63461" y="305833"/>
                    <a:pt x="54285" y="298951"/>
                    <a:pt x="54285" y="291306"/>
                  </a:cubicBezTo>
                  <a:cubicBezTo>
                    <a:pt x="54285" y="284424"/>
                    <a:pt x="47405" y="283660"/>
                    <a:pt x="39759" y="279837"/>
                  </a:cubicBezTo>
                  <a:cubicBezTo>
                    <a:pt x="32113" y="276014"/>
                    <a:pt x="41288" y="251547"/>
                    <a:pt x="42816" y="240843"/>
                  </a:cubicBezTo>
                  <a:cubicBezTo>
                    <a:pt x="43582" y="230139"/>
                    <a:pt x="60402" y="200320"/>
                    <a:pt x="55815" y="191145"/>
                  </a:cubicBezTo>
                  <a:cubicBezTo>
                    <a:pt x="51227" y="181970"/>
                    <a:pt x="72635" y="174325"/>
                    <a:pt x="75694" y="185029"/>
                  </a:cubicBezTo>
                  <a:cubicBezTo>
                    <a:pt x="78752" y="195733"/>
                    <a:pt x="79517" y="200320"/>
                    <a:pt x="93279" y="199556"/>
                  </a:cubicBezTo>
                  <a:cubicBezTo>
                    <a:pt x="107041" y="198791"/>
                    <a:pt x="107041" y="210260"/>
                    <a:pt x="117746" y="213318"/>
                  </a:cubicBezTo>
                  <a:cubicBezTo>
                    <a:pt x="118510" y="213318"/>
                    <a:pt x="118510" y="214083"/>
                    <a:pt x="119274" y="214083"/>
                  </a:cubicBezTo>
                  <a:cubicBezTo>
                    <a:pt x="119274" y="214083"/>
                    <a:pt x="119274" y="213318"/>
                    <a:pt x="119274" y="213318"/>
                  </a:cubicBezTo>
                  <a:cubicBezTo>
                    <a:pt x="122333" y="206437"/>
                    <a:pt x="116217" y="206437"/>
                    <a:pt x="116217" y="1957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7" name="Vrije vorm: vorm 316">
              <a:extLst>
                <a:ext uri="{FF2B5EF4-FFF2-40B4-BE49-F238E27FC236}">
                  <a16:creationId xmlns:a16="http://schemas.microsoft.com/office/drawing/2014/main" id="{729D041A-1C21-4BBE-98BA-36E88DF4C34E}"/>
                </a:ext>
              </a:extLst>
            </p:cNvPr>
            <p:cNvSpPr/>
            <p:nvPr/>
          </p:nvSpPr>
          <p:spPr>
            <a:xfrm>
              <a:off x="7130473" y="3498090"/>
              <a:ext cx="488567" cy="409390"/>
            </a:xfrm>
            <a:custGeom>
              <a:avLst/>
              <a:gdLst>
                <a:gd name="connsiteX0" fmla="*/ 292070 w 488567"/>
                <a:gd name="connsiteY0" fmla="*/ 85973 h 409390"/>
                <a:gd name="connsiteX1" fmla="*/ 250783 w 488567"/>
                <a:gd name="connsiteY1" fmla="*/ 81385 h 409390"/>
                <a:gd name="connsiteX2" fmla="*/ 223258 w 488567"/>
                <a:gd name="connsiteY2" fmla="*/ 71446 h 409390"/>
                <a:gd name="connsiteX3" fmla="*/ 167443 w 488567"/>
                <a:gd name="connsiteY3" fmla="*/ 27865 h 409390"/>
                <a:gd name="connsiteX4" fmla="*/ 121569 w 488567"/>
                <a:gd name="connsiteY4" fmla="*/ 340 h 409390"/>
                <a:gd name="connsiteX5" fmla="*/ 102454 w 488567"/>
                <a:gd name="connsiteY5" fmla="*/ 340 h 409390"/>
                <a:gd name="connsiteX6" fmla="*/ 78752 w 488567"/>
                <a:gd name="connsiteY6" fmla="*/ 7986 h 409390"/>
                <a:gd name="connsiteX7" fmla="*/ 55814 w 488567"/>
                <a:gd name="connsiteY7" fmla="*/ 23277 h 409390"/>
                <a:gd name="connsiteX8" fmla="*/ 73400 w 488567"/>
                <a:gd name="connsiteY8" fmla="*/ 44685 h 409390"/>
                <a:gd name="connsiteX9" fmla="*/ 59637 w 488567"/>
                <a:gd name="connsiteY9" fmla="*/ 56154 h 409390"/>
                <a:gd name="connsiteX10" fmla="*/ 45110 w 488567"/>
                <a:gd name="connsiteY10" fmla="*/ 63035 h 409390"/>
                <a:gd name="connsiteX11" fmla="*/ 26760 w 488567"/>
                <a:gd name="connsiteY11" fmla="*/ 77563 h 409390"/>
                <a:gd name="connsiteX12" fmla="*/ 3823 w 488567"/>
                <a:gd name="connsiteY12" fmla="*/ 66858 h 409390"/>
                <a:gd name="connsiteX13" fmla="*/ 1529 w 488567"/>
                <a:gd name="connsiteY13" fmla="*/ 73740 h 409390"/>
                <a:gd name="connsiteX14" fmla="*/ 0 w 488567"/>
                <a:gd name="connsiteY14" fmla="*/ 79856 h 409390"/>
                <a:gd name="connsiteX15" fmla="*/ 3823 w 488567"/>
                <a:gd name="connsiteY15" fmla="*/ 107381 h 409390"/>
                <a:gd name="connsiteX16" fmla="*/ 22937 w 488567"/>
                <a:gd name="connsiteY16" fmla="*/ 131848 h 409390"/>
                <a:gd name="connsiteX17" fmla="*/ 56579 w 488567"/>
                <a:gd name="connsiteY17" fmla="*/ 186133 h 409390"/>
                <a:gd name="connsiteX18" fmla="*/ 74164 w 488567"/>
                <a:gd name="connsiteY18" fmla="*/ 212893 h 409390"/>
                <a:gd name="connsiteX19" fmla="*/ 94808 w 488567"/>
                <a:gd name="connsiteY19" fmla="*/ 240418 h 409390"/>
                <a:gd name="connsiteX20" fmla="*/ 100925 w 488567"/>
                <a:gd name="connsiteY20" fmla="*/ 267179 h 409390"/>
                <a:gd name="connsiteX21" fmla="*/ 120039 w 488567"/>
                <a:gd name="connsiteY21" fmla="*/ 308466 h 409390"/>
                <a:gd name="connsiteX22" fmla="*/ 146800 w 488567"/>
                <a:gd name="connsiteY22" fmla="*/ 340578 h 409390"/>
                <a:gd name="connsiteX23" fmla="*/ 168208 w 488567"/>
                <a:gd name="connsiteY23" fmla="*/ 377278 h 409390"/>
                <a:gd name="connsiteX24" fmla="*/ 175854 w 488567"/>
                <a:gd name="connsiteY24" fmla="*/ 395628 h 409390"/>
                <a:gd name="connsiteX25" fmla="*/ 183499 w 488567"/>
                <a:gd name="connsiteY25" fmla="*/ 409391 h 409390"/>
                <a:gd name="connsiteX26" fmla="*/ 194204 w 488567"/>
                <a:gd name="connsiteY26" fmla="*/ 403274 h 409390"/>
                <a:gd name="connsiteX27" fmla="*/ 193439 w 488567"/>
                <a:gd name="connsiteY27" fmla="*/ 390276 h 409390"/>
                <a:gd name="connsiteX28" fmla="*/ 203378 w 488567"/>
                <a:gd name="connsiteY28" fmla="*/ 381101 h 409390"/>
                <a:gd name="connsiteX29" fmla="*/ 220964 w 488567"/>
                <a:gd name="connsiteY29" fmla="*/ 384159 h 409390"/>
                <a:gd name="connsiteX30" fmla="*/ 249253 w 488567"/>
                <a:gd name="connsiteY30" fmla="*/ 387218 h 409390"/>
                <a:gd name="connsiteX31" fmla="*/ 281366 w 488567"/>
                <a:gd name="connsiteY31" fmla="*/ 392570 h 409390"/>
                <a:gd name="connsiteX32" fmla="*/ 297422 w 488567"/>
                <a:gd name="connsiteY32" fmla="*/ 386453 h 409390"/>
                <a:gd name="connsiteX33" fmla="*/ 333357 w 488567"/>
                <a:gd name="connsiteY33" fmla="*/ 353576 h 409390"/>
                <a:gd name="connsiteX34" fmla="*/ 379232 w 488567"/>
                <a:gd name="connsiteY34" fmla="*/ 350518 h 409390"/>
                <a:gd name="connsiteX35" fmla="*/ 472511 w 488567"/>
                <a:gd name="connsiteY35" fmla="*/ 318406 h 409390"/>
                <a:gd name="connsiteX36" fmla="*/ 488568 w 488567"/>
                <a:gd name="connsiteY36" fmla="*/ 267943 h 409390"/>
                <a:gd name="connsiteX37" fmla="*/ 476334 w 488567"/>
                <a:gd name="connsiteY37" fmla="*/ 250358 h 409390"/>
                <a:gd name="connsiteX38" fmla="*/ 418226 w 488567"/>
                <a:gd name="connsiteY38" fmla="*/ 243477 h 409390"/>
                <a:gd name="connsiteX39" fmla="*/ 400641 w 488567"/>
                <a:gd name="connsiteY39" fmla="*/ 217481 h 409390"/>
                <a:gd name="connsiteX40" fmla="*/ 390701 w 488567"/>
                <a:gd name="connsiteY40" fmla="*/ 202189 h 409390"/>
                <a:gd name="connsiteX41" fmla="*/ 371586 w 488567"/>
                <a:gd name="connsiteY41" fmla="*/ 188427 h 409390"/>
                <a:gd name="connsiteX42" fmla="*/ 359353 w 488567"/>
                <a:gd name="connsiteY42" fmla="*/ 162431 h 409390"/>
                <a:gd name="connsiteX43" fmla="*/ 349414 w 488567"/>
                <a:gd name="connsiteY43" fmla="*/ 136435 h 409390"/>
                <a:gd name="connsiteX44" fmla="*/ 325711 w 488567"/>
                <a:gd name="connsiteY44" fmla="*/ 107381 h 409390"/>
                <a:gd name="connsiteX45" fmla="*/ 322653 w 488567"/>
                <a:gd name="connsiteY45" fmla="*/ 96677 h 409390"/>
                <a:gd name="connsiteX46" fmla="*/ 304303 w 488567"/>
                <a:gd name="connsiteY46" fmla="*/ 95912 h 409390"/>
                <a:gd name="connsiteX47" fmla="*/ 292070 w 488567"/>
                <a:gd name="connsiteY47" fmla="*/ 85973 h 40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8567" h="409390">
                  <a:moveTo>
                    <a:pt x="292070" y="85973"/>
                  </a:moveTo>
                  <a:cubicBezTo>
                    <a:pt x="292070" y="85973"/>
                    <a:pt x="256135" y="81385"/>
                    <a:pt x="250783" y="81385"/>
                  </a:cubicBezTo>
                  <a:cubicBezTo>
                    <a:pt x="245430" y="81385"/>
                    <a:pt x="231668" y="79092"/>
                    <a:pt x="223258" y="71446"/>
                  </a:cubicBezTo>
                  <a:cubicBezTo>
                    <a:pt x="214847" y="63800"/>
                    <a:pt x="174324" y="31688"/>
                    <a:pt x="167443" y="27865"/>
                  </a:cubicBezTo>
                  <a:cubicBezTo>
                    <a:pt x="159798" y="24042"/>
                    <a:pt x="129979" y="1104"/>
                    <a:pt x="121569" y="340"/>
                  </a:cubicBezTo>
                  <a:cubicBezTo>
                    <a:pt x="113158" y="-425"/>
                    <a:pt x="112394" y="340"/>
                    <a:pt x="102454" y="340"/>
                  </a:cubicBezTo>
                  <a:cubicBezTo>
                    <a:pt x="92514" y="340"/>
                    <a:pt x="97102" y="7221"/>
                    <a:pt x="78752" y="7986"/>
                  </a:cubicBezTo>
                  <a:cubicBezTo>
                    <a:pt x="60402" y="8750"/>
                    <a:pt x="50462" y="21748"/>
                    <a:pt x="55814" y="23277"/>
                  </a:cubicBezTo>
                  <a:cubicBezTo>
                    <a:pt x="61166" y="24806"/>
                    <a:pt x="78752" y="41627"/>
                    <a:pt x="73400" y="44685"/>
                  </a:cubicBezTo>
                  <a:cubicBezTo>
                    <a:pt x="68048" y="47744"/>
                    <a:pt x="67283" y="56154"/>
                    <a:pt x="59637" y="56154"/>
                  </a:cubicBezTo>
                  <a:cubicBezTo>
                    <a:pt x="51991" y="56154"/>
                    <a:pt x="45110" y="56919"/>
                    <a:pt x="45110" y="63035"/>
                  </a:cubicBezTo>
                  <a:cubicBezTo>
                    <a:pt x="45110" y="69152"/>
                    <a:pt x="35171" y="78327"/>
                    <a:pt x="26760" y="77563"/>
                  </a:cubicBezTo>
                  <a:cubicBezTo>
                    <a:pt x="22173" y="76798"/>
                    <a:pt x="11469" y="71446"/>
                    <a:pt x="3823" y="66858"/>
                  </a:cubicBezTo>
                  <a:lnTo>
                    <a:pt x="1529" y="73740"/>
                  </a:lnTo>
                  <a:lnTo>
                    <a:pt x="0" y="79856"/>
                  </a:lnTo>
                  <a:cubicBezTo>
                    <a:pt x="1529" y="85208"/>
                    <a:pt x="-764" y="105852"/>
                    <a:pt x="3823" y="107381"/>
                  </a:cubicBezTo>
                  <a:cubicBezTo>
                    <a:pt x="9175" y="108910"/>
                    <a:pt x="11469" y="118850"/>
                    <a:pt x="22937" y="131848"/>
                  </a:cubicBezTo>
                  <a:cubicBezTo>
                    <a:pt x="33642" y="144081"/>
                    <a:pt x="56579" y="178487"/>
                    <a:pt x="56579" y="186133"/>
                  </a:cubicBezTo>
                  <a:cubicBezTo>
                    <a:pt x="56579" y="194543"/>
                    <a:pt x="60402" y="203718"/>
                    <a:pt x="74164" y="212893"/>
                  </a:cubicBezTo>
                  <a:cubicBezTo>
                    <a:pt x="87927" y="222833"/>
                    <a:pt x="87927" y="234302"/>
                    <a:pt x="94808" y="240418"/>
                  </a:cubicBezTo>
                  <a:cubicBezTo>
                    <a:pt x="101689" y="246535"/>
                    <a:pt x="100160" y="252652"/>
                    <a:pt x="100925" y="267179"/>
                  </a:cubicBezTo>
                  <a:cubicBezTo>
                    <a:pt x="100925" y="281706"/>
                    <a:pt x="107806" y="300056"/>
                    <a:pt x="120039" y="308466"/>
                  </a:cubicBezTo>
                  <a:cubicBezTo>
                    <a:pt x="132272" y="316112"/>
                    <a:pt x="140683" y="325287"/>
                    <a:pt x="146800" y="340578"/>
                  </a:cubicBezTo>
                  <a:cubicBezTo>
                    <a:pt x="152916" y="355870"/>
                    <a:pt x="159798" y="369632"/>
                    <a:pt x="168208" y="377278"/>
                  </a:cubicBezTo>
                  <a:cubicBezTo>
                    <a:pt x="175854" y="385689"/>
                    <a:pt x="171266" y="389512"/>
                    <a:pt x="175854" y="395628"/>
                  </a:cubicBezTo>
                  <a:cubicBezTo>
                    <a:pt x="178147" y="398687"/>
                    <a:pt x="181206" y="404039"/>
                    <a:pt x="183499" y="409391"/>
                  </a:cubicBezTo>
                  <a:cubicBezTo>
                    <a:pt x="189616" y="406333"/>
                    <a:pt x="194204" y="404039"/>
                    <a:pt x="194204" y="403274"/>
                  </a:cubicBezTo>
                  <a:cubicBezTo>
                    <a:pt x="195733" y="400216"/>
                    <a:pt x="191910" y="392570"/>
                    <a:pt x="193439" y="390276"/>
                  </a:cubicBezTo>
                  <a:cubicBezTo>
                    <a:pt x="195733" y="387218"/>
                    <a:pt x="199555" y="382630"/>
                    <a:pt x="203378" y="381101"/>
                  </a:cubicBezTo>
                  <a:cubicBezTo>
                    <a:pt x="207201" y="379572"/>
                    <a:pt x="211789" y="384924"/>
                    <a:pt x="220964" y="384159"/>
                  </a:cubicBezTo>
                  <a:cubicBezTo>
                    <a:pt x="229374" y="382630"/>
                    <a:pt x="247724" y="384924"/>
                    <a:pt x="249253" y="387218"/>
                  </a:cubicBezTo>
                  <a:cubicBezTo>
                    <a:pt x="251547" y="389512"/>
                    <a:pt x="276014" y="387982"/>
                    <a:pt x="281366" y="392570"/>
                  </a:cubicBezTo>
                  <a:cubicBezTo>
                    <a:pt x="287482" y="397157"/>
                    <a:pt x="293599" y="396393"/>
                    <a:pt x="297422" y="386453"/>
                  </a:cubicBezTo>
                  <a:cubicBezTo>
                    <a:pt x="301245" y="376514"/>
                    <a:pt x="329534" y="355870"/>
                    <a:pt x="333357" y="353576"/>
                  </a:cubicBezTo>
                  <a:cubicBezTo>
                    <a:pt x="337180" y="351283"/>
                    <a:pt x="366999" y="353576"/>
                    <a:pt x="379232" y="350518"/>
                  </a:cubicBezTo>
                  <a:cubicBezTo>
                    <a:pt x="391466" y="347460"/>
                    <a:pt x="469453" y="321464"/>
                    <a:pt x="472511" y="318406"/>
                  </a:cubicBezTo>
                  <a:cubicBezTo>
                    <a:pt x="475570" y="315347"/>
                    <a:pt x="488568" y="272531"/>
                    <a:pt x="488568" y="267943"/>
                  </a:cubicBezTo>
                  <a:cubicBezTo>
                    <a:pt x="488568" y="263356"/>
                    <a:pt x="482451" y="249593"/>
                    <a:pt x="476334" y="250358"/>
                  </a:cubicBezTo>
                  <a:cubicBezTo>
                    <a:pt x="470217" y="251122"/>
                    <a:pt x="421284" y="245770"/>
                    <a:pt x="418226" y="243477"/>
                  </a:cubicBezTo>
                  <a:cubicBezTo>
                    <a:pt x="415932" y="241948"/>
                    <a:pt x="402169" y="231243"/>
                    <a:pt x="400641" y="217481"/>
                  </a:cubicBezTo>
                  <a:cubicBezTo>
                    <a:pt x="396818" y="214423"/>
                    <a:pt x="392230" y="207541"/>
                    <a:pt x="390701" y="202189"/>
                  </a:cubicBezTo>
                  <a:cubicBezTo>
                    <a:pt x="385349" y="202954"/>
                    <a:pt x="376174" y="201425"/>
                    <a:pt x="371586" y="188427"/>
                  </a:cubicBezTo>
                  <a:cubicBezTo>
                    <a:pt x="366999" y="185368"/>
                    <a:pt x="354766" y="167018"/>
                    <a:pt x="359353" y="162431"/>
                  </a:cubicBezTo>
                  <a:cubicBezTo>
                    <a:pt x="364705" y="156314"/>
                    <a:pt x="356295" y="143316"/>
                    <a:pt x="349414" y="136435"/>
                  </a:cubicBezTo>
                  <a:cubicBezTo>
                    <a:pt x="341768" y="129554"/>
                    <a:pt x="326476" y="115792"/>
                    <a:pt x="325711" y="107381"/>
                  </a:cubicBezTo>
                  <a:cubicBezTo>
                    <a:pt x="325711" y="105087"/>
                    <a:pt x="324183" y="101264"/>
                    <a:pt x="322653" y="96677"/>
                  </a:cubicBezTo>
                  <a:lnTo>
                    <a:pt x="304303" y="95912"/>
                  </a:lnTo>
                  <a:lnTo>
                    <a:pt x="292070" y="85973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8" name="Vrije vorm: vorm 317">
              <a:extLst>
                <a:ext uri="{FF2B5EF4-FFF2-40B4-BE49-F238E27FC236}">
                  <a16:creationId xmlns:a16="http://schemas.microsoft.com/office/drawing/2014/main" id="{87DD50F0-461B-4382-ADC2-7792A8C040B2}"/>
                </a:ext>
              </a:extLst>
            </p:cNvPr>
            <p:cNvSpPr/>
            <p:nvPr/>
          </p:nvSpPr>
          <p:spPr>
            <a:xfrm>
              <a:off x="7532642" y="3685752"/>
              <a:ext cx="185240" cy="217905"/>
            </a:xfrm>
            <a:custGeom>
              <a:avLst/>
              <a:gdLst>
                <a:gd name="connsiteX0" fmla="*/ 92515 w 185240"/>
                <a:gd name="connsiteY0" fmla="*/ 5352 h 217905"/>
                <a:gd name="connsiteX1" fmla="*/ 92515 w 185240"/>
                <a:gd name="connsiteY1" fmla="*/ 23702 h 217905"/>
                <a:gd name="connsiteX2" fmla="*/ 77987 w 185240"/>
                <a:gd name="connsiteY2" fmla="*/ 42817 h 217905"/>
                <a:gd name="connsiteX3" fmla="*/ 70342 w 185240"/>
                <a:gd name="connsiteY3" fmla="*/ 63460 h 217905"/>
                <a:gd name="connsiteX4" fmla="*/ 74929 w 185240"/>
                <a:gd name="connsiteY4" fmla="*/ 63460 h 217905"/>
                <a:gd name="connsiteX5" fmla="*/ 87162 w 185240"/>
                <a:gd name="connsiteY5" fmla="*/ 81046 h 217905"/>
                <a:gd name="connsiteX6" fmla="*/ 71106 w 185240"/>
                <a:gd name="connsiteY6" fmla="*/ 131508 h 217905"/>
                <a:gd name="connsiteX7" fmla="*/ 0 w 185240"/>
                <a:gd name="connsiteY7" fmla="*/ 156739 h 217905"/>
                <a:gd name="connsiteX8" fmla="*/ 28290 w 185240"/>
                <a:gd name="connsiteY8" fmla="*/ 217906 h 217905"/>
                <a:gd name="connsiteX9" fmla="*/ 34406 w 185240"/>
                <a:gd name="connsiteY9" fmla="*/ 214847 h 217905"/>
                <a:gd name="connsiteX10" fmla="*/ 71871 w 185240"/>
                <a:gd name="connsiteY10" fmla="*/ 207966 h 217905"/>
                <a:gd name="connsiteX11" fmla="*/ 81046 w 185240"/>
                <a:gd name="connsiteY11" fmla="*/ 188851 h 217905"/>
                <a:gd name="connsiteX12" fmla="*/ 106277 w 185240"/>
                <a:gd name="connsiteY12" fmla="*/ 184264 h 217905"/>
                <a:gd name="connsiteX13" fmla="*/ 121569 w 185240"/>
                <a:gd name="connsiteY13" fmla="*/ 162091 h 217905"/>
                <a:gd name="connsiteX14" fmla="*/ 136096 w 185240"/>
                <a:gd name="connsiteY14" fmla="*/ 154445 h 217905"/>
                <a:gd name="connsiteX15" fmla="*/ 143742 w 185240"/>
                <a:gd name="connsiteY15" fmla="*/ 121568 h 217905"/>
                <a:gd name="connsiteX16" fmla="*/ 162856 w 185240"/>
                <a:gd name="connsiteY16" fmla="*/ 107806 h 217905"/>
                <a:gd name="connsiteX17" fmla="*/ 181971 w 185240"/>
                <a:gd name="connsiteY17" fmla="*/ 79516 h 217905"/>
                <a:gd name="connsiteX18" fmla="*/ 180441 w 185240"/>
                <a:gd name="connsiteY18" fmla="*/ 66518 h 217905"/>
                <a:gd name="connsiteX19" fmla="*/ 160562 w 185240"/>
                <a:gd name="connsiteY19" fmla="*/ 41287 h 217905"/>
                <a:gd name="connsiteX20" fmla="*/ 121569 w 185240"/>
                <a:gd name="connsiteY20" fmla="*/ 25996 h 217905"/>
                <a:gd name="connsiteX21" fmla="*/ 109335 w 185240"/>
                <a:gd name="connsiteY21" fmla="*/ 0 h 217905"/>
                <a:gd name="connsiteX22" fmla="*/ 100925 w 185240"/>
                <a:gd name="connsiteY22" fmla="*/ 4588 h 217905"/>
                <a:gd name="connsiteX23" fmla="*/ 92515 w 185240"/>
                <a:gd name="connsiteY23" fmla="*/ 4588 h 2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240" h="217905">
                  <a:moveTo>
                    <a:pt x="92515" y="5352"/>
                  </a:moveTo>
                  <a:lnTo>
                    <a:pt x="92515" y="23702"/>
                  </a:lnTo>
                  <a:lnTo>
                    <a:pt x="77987" y="42817"/>
                  </a:lnTo>
                  <a:lnTo>
                    <a:pt x="70342" y="63460"/>
                  </a:lnTo>
                  <a:cubicBezTo>
                    <a:pt x="72635" y="63460"/>
                    <a:pt x="74164" y="63460"/>
                    <a:pt x="74929" y="63460"/>
                  </a:cubicBezTo>
                  <a:cubicBezTo>
                    <a:pt x="81046" y="62696"/>
                    <a:pt x="87162" y="75693"/>
                    <a:pt x="87162" y="81046"/>
                  </a:cubicBezTo>
                  <a:cubicBezTo>
                    <a:pt x="87162" y="85633"/>
                    <a:pt x="74929" y="129214"/>
                    <a:pt x="71106" y="131508"/>
                  </a:cubicBezTo>
                  <a:cubicBezTo>
                    <a:pt x="68812" y="133802"/>
                    <a:pt x="27525" y="147564"/>
                    <a:pt x="0" y="156739"/>
                  </a:cubicBezTo>
                  <a:cubicBezTo>
                    <a:pt x="6117" y="169737"/>
                    <a:pt x="17586" y="194968"/>
                    <a:pt x="28290" y="217906"/>
                  </a:cubicBezTo>
                  <a:cubicBezTo>
                    <a:pt x="29819" y="217141"/>
                    <a:pt x="32113" y="216376"/>
                    <a:pt x="34406" y="214847"/>
                  </a:cubicBezTo>
                  <a:cubicBezTo>
                    <a:pt x="47404" y="207202"/>
                    <a:pt x="61931" y="211024"/>
                    <a:pt x="71871" y="207966"/>
                  </a:cubicBezTo>
                  <a:cubicBezTo>
                    <a:pt x="81810" y="204908"/>
                    <a:pt x="71871" y="196497"/>
                    <a:pt x="81046" y="188851"/>
                  </a:cubicBezTo>
                  <a:cubicBezTo>
                    <a:pt x="89456" y="181206"/>
                    <a:pt x="101690" y="187322"/>
                    <a:pt x="106277" y="184264"/>
                  </a:cubicBezTo>
                  <a:cubicBezTo>
                    <a:pt x="110864" y="181970"/>
                    <a:pt x="113923" y="165150"/>
                    <a:pt x="121569" y="162091"/>
                  </a:cubicBezTo>
                  <a:cubicBezTo>
                    <a:pt x="129214" y="159033"/>
                    <a:pt x="137625" y="161327"/>
                    <a:pt x="136096" y="154445"/>
                  </a:cubicBezTo>
                  <a:cubicBezTo>
                    <a:pt x="135331" y="147564"/>
                    <a:pt x="136860" y="123098"/>
                    <a:pt x="143742" y="121568"/>
                  </a:cubicBezTo>
                  <a:cubicBezTo>
                    <a:pt x="150623" y="120039"/>
                    <a:pt x="162091" y="112393"/>
                    <a:pt x="162856" y="107806"/>
                  </a:cubicBezTo>
                  <a:cubicBezTo>
                    <a:pt x="162856" y="103218"/>
                    <a:pt x="177383" y="87162"/>
                    <a:pt x="181971" y="79516"/>
                  </a:cubicBezTo>
                  <a:cubicBezTo>
                    <a:pt x="186558" y="71871"/>
                    <a:pt x="186558" y="67283"/>
                    <a:pt x="180441" y="66518"/>
                  </a:cubicBezTo>
                  <a:cubicBezTo>
                    <a:pt x="173560" y="65754"/>
                    <a:pt x="163621" y="46640"/>
                    <a:pt x="160562" y="41287"/>
                  </a:cubicBezTo>
                  <a:cubicBezTo>
                    <a:pt x="157504" y="35935"/>
                    <a:pt x="137625" y="39758"/>
                    <a:pt x="121569" y="25996"/>
                  </a:cubicBezTo>
                  <a:cubicBezTo>
                    <a:pt x="114687" y="20644"/>
                    <a:pt x="111629" y="10704"/>
                    <a:pt x="109335" y="0"/>
                  </a:cubicBezTo>
                  <a:lnTo>
                    <a:pt x="100925" y="4588"/>
                  </a:lnTo>
                  <a:lnTo>
                    <a:pt x="92515" y="4588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9" name="Vrije vorm: vorm 318">
              <a:extLst>
                <a:ext uri="{FF2B5EF4-FFF2-40B4-BE49-F238E27FC236}">
                  <a16:creationId xmlns:a16="http://schemas.microsoft.com/office/drawing/2014/main" id="{B5A39DB5-DF03-470E-86F3-39D8DBBC3CFE}"/>
                </a:ext>
              </a:extLst>
            </p:cNvPr>
            <p:cNvSpPr/>
            <p:nvPr/>
          </p:nvSpPr>
          <p:spPr>
            <a:xfrm>
              <a:off x="7532642" y="3685752"/>
              <a:ext cx="185240" cy="217905"/>
            </a:xfrm>
            <a:custGeom>
              <a:avLst/>
              <a:gdLst>
                <a:gd name="connsiteX0" fmla="*/ 92515 w 185240"/>
                <a:gd name="connsiteY0" fmla="*/ 5352 h 217905"/>
                <a:gd name="connsiteX1" fmla="*/ 92515 w 185240"/>
                <a:gd name="connsiteY1" fmla="*/ 23702 h 217905"/>
                <a:gd name="connsiteX2" fmla="*/ 77987 w 185240"/>
                <a:gd name="connsiteY2" fmla="*/ 42817 h 217905"/>
                <a:gd name="connsiteX3" fmla="*/ 70342 w 185240"/>
                <a:gd name="connsiteY3" fmla="*/ 63460 h 217905"/>
                <a:gd name="connsiteX4" fmla="*/ 74929 w 185240"/>
                <a:gd name="connsiteY4" fmla="*/ 63460 h 217905"/>
                <a:gd name="connsiteX5" fmla="*/ 87162 w 185240"/>
                <a:gd name="connsiteY5" fmla="*/ 81046 h 217905"/>
                <a:gd name="connsiteX6" fmla="*/ 71106 w 185240"/>
                <a:gd name="connsiteY6" fmla="*/ 131508 h 217905"/>
                <a:gd name="connsiteX7" fmla="*/ 0 w 185240"/>
                <a:gd name="connsiteY7" fmla="*/ 156739 h 217905"/>
                <a:gd name="connsiteX8" fmla="*/ 28290 w 185240"/>
                <a:gd name="connsiteY8" fmla="*/ 217906 h 217905"/>
                <a:gd name="connsiteX9" fmla="*/ 34406 w 185240"/>
                <a:gd name="connsiteY9" fmla="*/ 214847 h 217905"/>
                <a:gd name="connsiteX10" fmla="*/ 71871 w 185240"/>
                <a:gd name="connsiteY10" fmla="*/ 207966 h 217905"/>
                <a:gd name="connsiteX11" fmla="*/ 81046 w 185240"/>
                <a:gd name="connsiteY11" fmla="*/ 188851 h 217905"/>
                <a:gd name="connsiteX12" fmla="*/ 106277 w 185240"/>
                <a:gd name="connsiteY12" fmla="*/ 184264 h 217905"/>
                <a:gd name="connsiteX13" fmla="*/ 121569 w 185240"/>
                <a:gd name="connsiteY13" fmla="*/ 162091 h 217905"/>
                <a:gd name="connsiteX14" fmla="*/ 136096 w 185240"/>
                <a:gd name="connsiteY14" fmla="*/ 154445 h 217905"/>
                <a:gd name="connsiteX15" fmla="*/ 143742 w 185240"/>
                <a:gd name="connsiteY15" fmla="*/ 121568 h 217905"/>
                <a:gd name="connsiteX16" fmla="*/ 162856 w 185240"/>
                <a:gd name="connsiteY16" fmla="*/ 107806 h 217905"/>
                <a:gd name="connsiteX17" fmla="*/ 181971 w 185240"/>
                <a:gd name="connsiteY17" fmla="*/ 79516 h 217905"/>
                <a:gd name="connsiteX18" fmla="*/ 180441 w 185240"/>
                <a:gd name="connsiteY18" fmla="*/ 66518 h 217905"/>
                <a:gd name="connsiteX19" fmla="*/ 160562 w 185240"/>
                <a:gd name="connsiteY19" fmla="*/ 41287 h 217905"/>
                <a:gd name="connsiteX20" fmla="*/ 121569 w 185240"/>
                <a:gd name="connsiteY20" fmla="*/ 25996 h 217905"/>
                <a:gd name="connsiteX21" fmla="*/ 109335 w 185240"/>
                <a:gd name="connsiteY21" fmla="*/ 0 h 217905"/>
                <a:gd name="connsiteX22" fmla="*/ 100925 w 185240"/>
                <a:gd name="connsiteY22" fmla="*/ 4588 h 217905"/>
                <a:gd name="connsiteX23" fmla="*/ 92515 w 185240"/>
                <a:gd name="connsiteY23" fmla="*/ 4588 h 2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240" h="217905">
                  <a:moveTo>
                    <a:pt x="92515" y="5352"/>
                  </a:moveTo>
                  <a:lnTo>
                    <a:pt x="92515" y="23702"/>
                  </a:lnTo>
                  <a:lnTo>
                    <a:pt x="77987" y="42817"/>
                  </a:lnTo>
                  <a:lnTo>
                    <a:pt x="70342" y="63460"/>
                  </a:lnTo>
                  <a:cubicBezTo>
                    <a:pt x="72635" y="63460"/>
                    <a:pt x="74164" y="63460"/>
                    <a:pt x="74929" y="63460"/>
                  </a:cubicBezTo>
                  <a:cubicBezTo>
                    <a:pt x="81046" y="62696"/>
                    <a:pt x="87162" y="75693"/>
                    <a:pt x="87162" y="81046"/>
                  </a:cubicBezTo>
                  <a:cubicBezTo>
                    <a:pt x="87162" y="85633"/>
                    <a:pt x="74929" y="129214"/>
                    <a:pt x="71106" y="131508"/>
                  </a:cubicBezTo>
                  <a:cubicBezTo>
                    <a:pt x="68812" y="133802"/>
                    <a:pt x="27525" y="147564"/>
                    <a:pt x="0" y="156739"/>
                  </a:cubicBezTo>
                  <a:cubicBezTo>
                    <a:pt x="6117" y="169737"/>
                    <a:pt x="17586" y="194968"/>
                    <a:pt x="28290" y="217906"/>
                  </a:cubicBezTo>
                  <a:cubicBezTo>
                    <a:pt x="29819" y="217141"/>
                    <a:pt x="32113" y="216376"/>
                    <a:pt x="34406" y="214847"/>
                  </a:cubicBezTo>
                  <a:cubicBezTo>
                    <a:pt x="47404" y="207202"/>
                    <a:pt x="61931" y="211024"/>
                    <a:pt x="71871" y="207966"/>
                  </a:cubicBezTo>
                  <a:cubicBezTo>
                    <a:pt x="81810" y="204908"/>
                    <a:pt x="71871" y="196497"/>
                    <a:pt x="81046" y="188851"/>
                  </a:cubicBezTo>
                  <a:cubicBezTo>
                    <a:pt x="89456" y="181206"/>
                    <a:pt x="101690" y="187322"/>
                    <a:pt x="106277" y="184264"/>
                  </a:cubicBezTo>
                  <a:cubicBezTo>
                    <a:pt x="110864" y="181970"/>
                    <a:pt x="113923" y="165150"/>
                    <a:pt x="121569" y="162091"/>
                  </a:cubicBezTo>
                  <a:cubicBezTo>
                    <a:pt x="129214" y="159033"/>
                    <a:pt x="137625" y="161327"/>
                    <a:pt x="136096" y="154445"/>
                  </a:cubicBezTo>
                  <a:cubicBezTo>
                    <a:pt x="135331" y="147564"/>
                    <a:pt x="136860" y="123098"/>
                    <a:pt x="143742" y="121568"/>
                  </a:cubicBezTo>
                  <a:cubicBezTo>
                    <a:pt x="150623" y="120039"/>
                    <a:pt x="162091" y="112393"/>
                    <a:pt x="162856" y="107806"/>
                  </a:cubicBezTo>
                  <a:cubicBezTo>
                    <a:pt x="162856" y="103218"/>
                    <a:pt x="177383" y="87162"/>
                    <a:pt x="181971" y="79516"/>
                  </a:cubicBezTo>
                  <a:cubicBezTo>
                    <a:pt x="186558" y="71871"/>
                    <a:pt x="186558" y="67283"/>
                    <a:pt x="180441" y="66518"/>
                  </a:cubicBezTo>
                  <a:cubicBezTo>
                    <a:pt x="173560" y="65754"/>
                    <a:pt x="163621" y="46640"/>
                    <a:pt x="160562" y="41287"/>
                  </a:cubicBezTo>
                  <a:cubicBezTo>
                    <a:pt x="157504" y="35935"/>
                    <a:pt x="137625" y="39758"/>
                    <a:pt x="121569" y="25996"/>
                  </a:cubicBezTo>
                  <a:cubicBezTo>
                    <a:pt x="114687" y="20644"/>
                    <a:pt x="111629" y="10704"/>
                    <a:pt x="109335" y="0"/>
                  </a:cubicBezTo>
                  <a:lnTo>
                    <a:pt x="100925" y="4588"/>
                  </a:lnTo>
                  <a:lnTo>
                    <a:pt x="92515" y="4588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0" name="Vrije vorm: vorm 319">
              <a:extLst>
                <a:ext uri="{FF2B5EF4-FFF2-40B4-BE49-F238E27FC236}">
                  <a16:creationId xmlns:a16="http://schemas.microsoft.com/office/drawing/2014/main" id="{1C1DDA5F-176F-496A-8B0A-8E7E61C1F221}"/>
                </a:ext>
              </a:extLst>
            </p:cNvPr>
            <p:cNvSpPr/>
            <p:nvPr/>
          </p:nvSpPr>
          <p:spPr>
            <a:xfrm>
              <a:off x="7532642" y="3655933"/>
              <a:ext cx="109335" cy="93278"/>
            </a:xfrm>
            <a:custGeom>
              <a:avLst/>
              <a:gdLst>
                <a:gd name="connsiteX0" fmla="*/ 16056 w 109335"/>
                <a:gd name="connsiteY0" fmla="*/ 86398 h 93278"/>
                <a:gd name="connsiteX1" fmla="*/ 69577 w 109335"/>
                <a:gd name="connsiteY1" fmla="*/ 93279 h 93278"/>
                <a:gd name="connsiteX2" fmla="*/ 77223 w 109335"/>
                <a:gd name="connsiteY2" fmla="*/ 72635 h 93278"/>
                <a:gd name="connsiteX3" fmla="*/ 91750 w 109335"/>
                <a:gd name="connsiteY3" fmla="*/ 53521 h 93278"/>
                <a:gd name="connsiteX4" fmla="*/ 91750 w 109335"/>
                <a:gd name="connsiteY4" fmla="*/ 35171 h 93278"/>
                <a:gd name="connsiteX5" fmla="*/ 100925 w 109335"/>
                <a:gd name="connsiteY5" fmla="*/ 35171 h 93278"/>
                <a:gd name="connsiteX6" fmla="*/ 109335 w 109335"/>
                <a:gd name="connsiteY6" fmla="*/ 30583 h 93278"/>
                <a:gd name="connsiteX7" fmla="*/ 103218 w 109335"/>
                <a:gd name="connsiteY7" fmla="*/ 0 h 93278"/>
                <a:gd name="connsiteX8" fmla="*/ 75694 w 109335"/>
                <a:gd name="connsiteY8" fmla="*/ 32877 h 93278"/>
                <a:gd name="connsiteX9" fmla="*/ 32113 w 109335"/>
                <a:gd name="connsiteY9" fmla="*/ 54285 h 93278"/>
                <a:gd name="connsiteX10" fmla="*/ 4588 w 109335"/>
                <a:gd name="connsiteY10" fmla="*/ 61931 h 93278"/>
                <a:gd name="connsiteX11" fmla="*/ 0 w 109335"/>
                <a:gd name="connsiteY11" fmla="*/ 60402 h 93278"/>
                <a:gd name="connsiteX12" fmla="*/ 16056 w 109335"/>
                <a:gd name="connsiteY12" fmla="*/ 86398 h 9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35" h="93278">
                  <a:moveTo>
                    <a:pt x="16056" y="86398"/>
                  </a:moveTo>
                  <a:cubicBezTo>
                    <a:pt x="19115" y="87927"/>
                    <a:pt x="55815" y="92514"/>
                    <a:pt x="69577" y="93279"/>
                  </a:cubicBezTo>
                  <a:lnTo>
                    <a:pt x="77223" y="72635"/>
                  </a:lnTo>
                  <a:lnTo>
                    <a:pt x="91750" y="53521"/>
                  </a:lnTo>
                  <a:lnTo>
                    <a:pt x="91750" y="35171"/>
                  </a:lnTo>
                  <a:lnTo>
                    <a:pt x="100925" y="35171"/>
                  </a:lnTo>
                  <a:lnTo>
                    <a:pt x="109335" y="30583"/>
                  </a:lnTo>
                  <a:cubicBezTo>
                    <a:pt x="106277" y="15292"/>
                    <a:pt x="105513" y="764"/>
                    <a:pt x="103218" y="0"/>
                  </a:cubicBezTo>
                  <a:cubicBezTo>
                    <a:pt x="99396" y="0"/>
                    <a:pt x="82575" y="19115"/>
                    <a:pt x="75694" y="32877"/>
                  </a:cubicBezTo>
                  <a:cubicBezTo>
                    <a:pt x="68812" y="46639"/>
                    <a:pt x="48933" y="58108"/>
                    <a:pt x="32113" y="54285"/>
                  </a:cubicBezTo>
                  <a:cubicBezTo>
                    <a:pt x="15292" y="51227"/>
                    <a:pt x="9175" y="58873"/>
                    <a:pt x="4588" y="61931"/>
                  </a:cubicBezTo>
                  <a:cubicBezTo>
                    <a:pt x="3059" y="62696"/>
                    <a:pt x="1529" y="61931"/>
                    <a:pt x="0" y="60402"/>
                  </a:cubicBezTo>
                  <a:cubicBezTo>
                    <a:pt x="765" y="74929"/>
                    <a:pt x="13763" y="84868"/>
                    <a:pt x="16056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1" name="Vrije vorm: vorm 320">
              <a:extLst>
                <a:ext uri="{FF2B5EF4-FFF2-40B4-BE49-F238E27FC236}">
                  <a16:creationId xmlns:a16="http://schemas.microsoft.com/office/drawing/2014/main" id="{41857F5A-88EF-4F22-9199-98F8C9B71D90}"/>
                </a:ext>
              </a:extLst>
            </p:cNvPr>
            <p:cNvSpPr/>
            <p:nvPr/>
          </p:nvSpPr>
          <p:spPr>
            <a:xfrm>
              <a:off x="7532642" y="3655933"/>
              <a:ext cx="109335" cy="93278"/>
            </a:xfrm>
            <a:custGeom>
              <a:avLst/>
              <a:gdLst>
                <a:gd name="connsiteX0" fmla="*/ 16056 w 109335"/>
                <a:gd name="connsiteY0" fmla="*/ 86398 h 93278"/>
                <a:gd name="connsiteX1" fmla="*/ 69577 w 109335"/>
                <a:gd name="connsiteY1" fmla="*/ 93279 h 93278"/>
                <a:gd name="connsiteX2" fmla="*/ 77223 w 109335"/>
                <a:gd name="connsiteY2" fmla="*/ 72635 h 93278"/>
                <a:gd name="connsiteX3" fmla="*/ 91750 w 109335"/>
                <a:gd name="connsiteY3" fmla="*/ 53521 h 93278"/>
                <a:gd name="connsiteX4" fmla="*/ 91750 w 109335"/>
                <a:gd name="connsiteY4" fmla="*/ 35171 h 93278"/>
                <a:gd name="connsiteX5" fmla="*/ 100925 w 109335"/>
                <a:gd name="connsiteY5" fmla="*/ 35171 h 93278"/>
                <a:gd name="connsiteX6" fmla="*/ 109335 w 109335"/>
                <a:gd name="connsiteY6" fmla="*/ 30583 h 93278"/>
                <a:gd name="connsiteX7" fmla="*/ 103218 w 109335"/>
                <a:gd name="connsiteY7" fmla="*/ 0 h 93278"/>
                <a:gd name="connsiteX8" fmla="*/ 75694 w 109335"/>
                <a:gd name="connsiteY8" fmla="*/ 32877 h 93278"/>
                <a:gd name="connsiteX9" fmla="*/ 32113 w 109335"/>
                <a:gd name="connsiteY9" fmla="*/ 54285 h 93278"/>
                <a:gd name="connsiteX10" fmla="*/ 4588 w 109335"/>
                <a:gd name="connsiteY10" fmla="*/ 61931 h 93278"/>
                <a:gd name="connsiteX11" fmla="*/ 0 w 109335"/>
                <a:gd name="connsiteY11" fmla="*/ 60402 h 93278"/>
                <a:gd name="connsiteX12" fmla="*/ 16056 w 109335"/>
                <a:gd name="connsiteY12" fmla="*/ 86398 h 9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35" h="93278">
                  <a:moveTo>
                    <a:pt x="16056" y="86398"/>
                  </a:moveTo>
                  <a:cubicBezTo>
                    <a:pt x="19115" y="87927"/>
                    <a:pt x="55815" y="92514"/>
                    <a:pt x="69577" y="93279"/>
                  </a:cubicBezTo>
                  <a:lnTo>
                    <a:pt x="77223" y="72635"/>
                  </a:lnTo>
                  <a:lnTo>
                    <a:pt x="91750" y="53521"/>
                  </a:lnTo>
                  <a:lnTo>
                    <a:pt x="91750" y="35171"/>
                  </a:lnTo>
                  <a:lnTo>
                    <a:pt x="100925" y="35171"/>
                  </a:lnTo>
                  <a:lnTo>
                    <a:pt x="109335" y="30583"/>
                  </a:lnTo>
                  <a:cubicBezTo>
                    <a:pt x="106277" y="15292"/>
                    <a:pt x="105513" y="764"/>
                    <a:pt x="103218" y="0"/>
                  </a:cubicBezTo>
                  <a:cubicBezTo>
                    <a:pt x="99396" y="0"/>
                    <a:pt x="82575" y="19115"/>
                    <a:pt x="75694" y="32877"/>
                  </a:cubicBezTo>
                  <a:cubicBezTo>
                    <a:pt x="68812" y="46639"/>
                    <a:pt x="48933" y="58108"/>
                    <a:pt x="32113" y="54285"/>
                  </a:cubicBezTo>
                  <a:cubicBezTo>
                    <a:pt x="15292" y="51227"/>
                    <a:pt x="9175" y="58873"/>
                    <a:pt x="4588" y="61931"/>
                  </a:cubicBezTo>
                  <a:cubicBezTo>
                    <a:pt x="3059" y="62696"/>
                    <a:pt x="1529" y="61931"/>
                    <a:pt x="0" y="60402"/>
                  </a:cubicBezTo>
                  <a:cubicBezTo>
                    <a:pt x="765" y="74929"/>
                    <a:pt x="13763" y="84868"/>
                    <a:pt x="16056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2" name="Vrije vorm: vorm 321">
              <a:extLst>
                <a:ext uri="{FF2B5EF4-FFF2-40B4-BE49-F238E27FC236}">
                  <a16:creationId xmlns:a16="http://schemas.microsoft.com/office/drawing/2014/main" id="{709F7EF9-B331-43BA-AB06-8CBB9BB85D69}"/>
                </a:ext>
              </a:extLst>
            </p:cNvPr>
            <p:cNvSpPr/>
            <p:nvPr/>
          </p:nvSpPr>
          <p:spPr>
            <a:xfrm>
              <a:off x="8628287" y="4153676"/>
              <a:ext cx="448526" cy="144637"/>
            </a:xfrm>
            <a:custGeom>
              <a:avLst/>
              <a:gdLst>
                <a:gd name="connsiteX0" fmla="*/ 431988 w 448526"/>
                <a:gd name="connsiteY0" fmla="*/ 24467 h 144637"/>
                <a:gd name="connsiteX1" fmla="*/ 411344 w 448526"/>
                <a:gd name="connsiteY1" fmla="*/ 18350 h 144637"/>
                <a:gd name="connsiteX2" fmla="*/ 389936 w 448526"/>
                <a:gd name="connsiteY2" fmla="*/ 0 h 144637"/>
                <a:gd name="connsiteX3" fmla="*/ 371586 w 448526"/>
                <a:gd name="connsiteY3" fmla="*/ 24467 h 144637"/>
                <a:gd name="connsiteX4" fmla="*/ 359353 w 448526"/>
                <a:gd name="connsiteY4" fmla="*/ 41288 h 144637"/>
                <a:gd name="connsiteX5" fmla="*/ 354001 w 448526"/>
                <a:gd name="connsiteY5" fmla="*/ 48169 h 144637"/>
                <a:gd name="connsiteX6" fmla="*/ 354001 w 448526"/>
                <a:gd name="connsiteY6" fmla="*/ 62696 h 144637"/>
                <a:gd name="connsiteX7" fmla="*/ 338709 w 448526"/>
                <a:gd name="connsiteY7" fmla="*/ 68812 h 144637"/>
                <a:gd name="connsiteX8" fmla="*/ 326476 w 448526"/>
                <a:gd name="connsiteY8" fmla="*/ 51992 h 144637"/>
                <a:gd name="connsiteX9" fmla="*/ 325711 w 448526"/>
                <a:gd name="connsiteY9" fmla="*/ 51992 h 144637"/>
                <a:gd name="connsiteX10" fmla="*/ 305068 w 448526"/>
                <a:gd name="connsiteY10" fmla="*/ 85633 h 144637"/>
                <a:gd name="connsiteX11" fmla="*/ 271426 w 448526"/>
                <a:gd name="connsiteY11" fmla="*/ 96337 h 144637"/>
                <a:gd name="connsiteX12" fmla="*/ 256135 w 448526"/>
                <a:gd name="connsiteY12" fmla="*/ 127685 h 144637"/>
                <a:gd name="connsiteX13" fmla="*/ 221729 w 448526"/>
                <a:gd name="connsiteY13" fmla="*/ 118510 h 144637"/>
                <a:gd name="connsiteX14" fmla="*/ 228610 w 448526"/>
                <a:gd name="connsiteY14" fmla="*/ 133802 h 144637"/>
                <a:gd name="connsiteX15" fmla="*/ 247724 w 448526"/>
                <a:gd name="connsiteY15" fmla="*/ 143741 h 144637"/>
                <a:gd name="connsiteX16" fmla="*/ 278308 w 448526"/>
                <a:gd name="connsiteY16" fmla="*/ 140683 h 144637"/>
                <a:gd name="connsiteX17" fmla="*/ 302010 w 448526"/>
                <a:gd name="connsiteY17" fmla="*/ 130743 h 144637"/>
                <a:gd name="connsiteX18" fmla="*/ 324183 w 448526"/>
                <a:gd name="connsiteY18" fmla="*/ 135331 h 144637"/>
                <a:gd name="connsiteX19" fmla="*/ 344826 w 448526"/>
                <a:gd name="connsiteY19" fmla="*/ 120804 h 144637"/>
                <a:gd name="connsiteX20" fmla="*/ 351707 w 448526"/>
                <a:gd name="connsiteY20" fmla="*/ 97867 h 144637"/>
                <a:gd name="connsiteX21" fmla="*/ 365469 w 448526"/>
                <a:gd name="connsiteY21" fmla="*/ 76458 h 144637"/>
                <a:gd name="connsiteX22" fmla="*/ 401405 w 448526"/>
                <a:gd name="connsiteY22" fmla="*/ 60402 h 144637"/>
                <a:gd name="connsiteX23" fmla="*/ 412109 w 448526"/>
                <a:gd name="connsiteY23" fmla="*/ 64225 h 144637"/>
                <a:gd name="connsiteX24" fmla="*/ 426636 w 448526"/>
                <a:gd name="connsiteY24" fmla="*/ 49698 h 144637"/>
                <a:gd name="connsiteX25" fmla="*/ 448044 w 448526"/>
                <a:gd name="connsiteY25" fmla="*/ 40523 h 144637"/>
                <a:gd name="connsiteX26" fmla="*/ 431988 w 448526"/>
                <a:gd name="connsiteY26" fmla="*/ 24467 h 144637"/>
                <a:gd name="connsiteX27" fmla="*/ 81045 w 448526"/>
                <a:gd name="connsiteY27" fmla="*/ 51992 h 144637"/>
                <a:gd name="connsiteX28" fmla="*/ 63460 w 448526"/>
                <a:gd name="connsiteY28" fmla="*/ 26760 h 144637"/>
                <a:gd name="connsiteX29" fmla="*/ 51991 w 448526"/>
                <a:gd name="connsiteY29" fmla="*/ 14527 h 144637"/>
                <a:gd name="connsiteX30" fmla="*/ 50462 w 448526"/>
                <a:gd name="connsiteY30" fmla="*/ 10704 h 144637"/>
                <a:gd name="connsiteX31" fmla="*/ 43581 w 448526"/>
                <a:gd name="connsiteY31" fmla="*/ 20644 h 144637"/>
                <a:gd name="connsiteX32" fmla="*/ 25231 w 448526"/>
                <a:gd name="connsiteY32" fmla="*/ 18350 h 144637"/>
                <a:gd name="connsiteX33" fmla="*/ 13762 w 448526"/>
                <a:gd name="connsiteY33" fmla="*/ 3823 h 144637"/>
                <a:gd name="connsiteX34" fmla="*/ 0 w 448526"/>
                <a:gd name="connsiteY34" fmla="*/ 3059 h 144637"/>
                <a:gd name="connsiteX35" fmla="*/ 6116 w 448526"/>
                <a:gd name="connsiteY35" fmla="*/ 40523 h 144637"/>
                <a:gd name="connsiteX36" fmla="*/ 29819 w 448526"/>
                <a:gd name="connsiteY36" fmla="*/ 87162 h 144637"/>
                <a:gd name="connsiteX37" fmla="*/ 51991 w 448526"/>
                <a:gd name="connsiteY37" fmla="*/ 109335 h 144637"/>
                <a:gd name="connsiteX38" fmla="*/ 96337 w 448526"/>
                <a:gd name="connsiteY38" fmla="*/ 133037 h 144637"/>
                <a:gd name="connsiteX39" fmla="*/ 81045 w 448526"/>
                <a:gd name="connsiteY39" fmla="*/ 98631 h 144637"/>
                <a:gd name="connsiteX40" fmla="*/ 81045 w 448526"/>
                <a:gd name="connsiteY40" fmla="*/ 51992 h 14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8526" h="144637">
                  <a:moveTo>
                    <a:pt x="431988" y="24467"/>
                  </a:moveTo>
                  <a:cubicBezTo>
                    <a:pt x="425871" y="25996"/>
                    <a:pt x="411344" y="25231"/>
                    <a:pt x="411344" y="18350"/>
                  </a:cubicBezTo>
                  <a:cubicBezTo>
                    <a:pt x="411344" y="12233"/>
                    <a:pt x="398347" y="0"/>
                    <a:pt x="389936" y="0"/>
                  </a:cubicBezTo>
                  <a:cubicBezTo>
                    <a:pt x="381526" y="0"/>
                    <a:pt x="372351" y="17586"/>
                    <a:pt x="371586" y="24467"/>
                  </a:cubicBezTo>
                  <a:cubicBezTo>
                    <a:pt x="370822" y="31348"/>
                    <a:pt x="357823" y="30583"/>
                    <a:pt x="359353" y="41288"/>
                  </a:cubicBezTo>
                  <a:cubicBezTo>
                    <a:pt x="360118" y="45110"/>
                    <a:pt x="357823" y="46640"/>
                    <a:pt x="354001" y="48169"/>
                  </a:cubicBezTo>
                  <a:cubicBezTo>
                    <a:pt x="356295" y="56579"/>
                    <a:pt x="357059" y="63460"/>
                    <a:pt x="354001" y="62696"/>
                  </a:cubicBezTo>
                  <a:cubicBezTo>
                    <a:pt x="348649" y="61166"/>
                    <a:pt x="347120" y="68812"/>
                    <a:pt x="338709" y="68812"/>
                  </a:cubicBezTo>
                  <a:cubicBezTo>
                    <a:pt x="335651" y="68812"/>
                    <a:pt x="331063" y="61166"/>
                    <a:pt x="326476" y="51992"/>
                  </a:cubicBezTo>
                  <a:cubicBezTo>
                    <a:pt x="326476" y="51992"/>
                    <a:pt x="326476" y="51992"/>
                    <a:pt x="325711" y="51992"/>
                  </a:cubicBezTo>
                  <a:cubicBezTo>
                    <a:pt x="320360" y="51992"/>
                    <a:pt x="308126" y="71871"/>
                    <a:pt x="305068" y="85633"/>
                  </a:cubicBezTo>
                  <a:cubicBezTo>
                    <a:pt x="302010" y="99396"/>
                    <a:pt x="289776" y="94808"/>
                    <a:pt x="271426" y="96337"/>
                  </a:cubicBezTo>
                  <a:cubicBezTo>
                    <a:pt x="253076" y="97867"/>
                    <a:pt x="260722" y="117746"/>
                    <a:pt x="256135" y="127685"/>
                  </a:cubicBezTo>
                  <a:cubicBezTo>
                    <a:pt x="252312" y="136096"/>
                    <a:pt x="231668" y="120804"/>
                    <a:pt x="221729" y="118510"/>
                  </a:cubicBezTo>
                  <a:cubicBezTo>
                    <a:pt x="223257" y="126156"/>
                    <a:pt x="225551" y="133802"/>
                    <a:pt x="228610" y="133802"/>
                  </a:cubicBezTo>
                  <a:cubicBezTo>
                    <a:pt x="233962" y="133802"/>
                    <a:pt x="242372" y="148329"/>
                    <a:pt x="247724" y="143741"/>
                  </a:cubicBezTo>
                  <a:cubicBezTo>
                    <a:pt x="253076" y="139154"/>
                    <a:pt x="269897" y="143741"/>
                    <a:pt x="278308" y="140683"/>
                  </a:cubicBezTo>
                  <a:cubicBezTo>
                    <a:pt x="286718" y="137625"/>
                    <a:pt x="288247" y="130743"/>
                    <a:pt x="302010" y="130743"/>
                  </a:cubicBezTo>
                  <a:cubicBezTo>
                    <a:pt x="315771" y="130743"/>
                    <a:pt x="310420" y="142212"/>
                    <a:pt x="324183" y="135331"/>
                  </a:cubicBezTo>
                  <a:cubicBezTo>
                    <a:pt x="337944" y="128450"/>
                    <a:pt x="346355" y="133802"/>
                    <a:pt x="344826" y="120804"/>
                  </a:cubicBezTo>
                  <a:cubicBezTo>
                    <a:pt x="343297" y="107806"/>
                    <a:pt x="353236" y="107806"/>
                    <a:pt x="351707" y="97867"/>
                  </a:cubicBezTo>
                  <a:cubicBezTo>
                    <a:pt x="350178" y="87927"/>
                    <a:pt x="366999" y="94808"/>
                    <a:pt x="365469" y="76458"/>
                  </a:cubicBezTo>
                  <a:cubicBezTo>
                    <a:pt x="363940" y="58108"/>
                    <a:pt x="389936" y="60402"/>
                    <a:pt x="401405" y="60402"/>
                  </a:cubicBezTo>
                  <a:cubicBezTo>
                    <a:pt x="403698" y="60402"/>
                    <a:pt x="407521" y="61931"/>
                    <a:pt x="412109" y="64225"/>
                  </a:cubicBezTo>
                  <a:cubicBezTo>
                    <a:pt x="420520" y="59637"/>
                    <a:pt x="431988" y="54285"/>
                    <a:pt x="426636" y="49698"/>
                  </a:cubicBezTo>
                  <a:cubicBezTo>
                    <a:pt x="420520" y="43581"/>
                    <a:pt x="444986" y="48933"/>
                    <a:pt x="448044" y="40523"/>
                  </a:cubicBezTo>
                  <a:cubicBezTo>
                    <a:pt x="451103" y="29819"/>
                    <a:pt x="438870" y="22937"/>
                    <a:pt x="431988" y="24467"/>
                  </a:cubicBezTo>
                  <a:moveTo>
                    <a:pt x="81045" y="51992"/>
                  </a:moveTo>
                  <a:cubicBezTo>
                    <a:pt x="81045" y="35935"/>
                    <a:pt x="66518" y="37465"/>
                    <a:pt x="63460" y="26760"/>
                  </a:cubicBezTo>
                  <a:cubicBezTo>
                    <a:pt x="60402" y="15292"/>
                    <a:pt x="54285" y="22173"/>
                    <a:pt x="51991" y="14527"/>
                  </a:cubicBezTo>
                  <a:cubicBezTo>
                    <a:pt x="51991" y="13763"/>
                    <a:pt x="51227" y="12233"/>
                    <a:pt x="50462" y="10704"/>
                  </a:cubicBezTo>
                  <a:cubicBezTo>
                    <a:pt x="42816" y="12998"/>
                    <a:pt x="45875" y="19879"/>
                    <a:pt x="43581" y="20644"/>
                  </a:cubicBezTo>
                  <a:cubicBezTo>
                    <a:pt x="40522" y="21408"/>
                    <a:pt x="25231" y="22937"/>
                    <a:pt x="25231" y="18350"/>
                  </a:cubicBezTo>
                  <a:cubicBezTo>
                    <a:pt x="25231" y="13763"/>
                    <a:pt x="22937" y="6117"/>
                    <a:pt x="13762" y="3823"/>
                  </a:cubicBezTo>
                  <a:cubicBezTo>
                    <a:pt x="9175" y="3059"/>
                    <a:pt x="4587" y="2294"/>
                    <a:pt x="0" y="3059"/>
                  </a:cubicBezTo>
                  <a:cubicBezTo>
                    <a:pt x="5352" y="16056"/>
                    <a:pt x="6116" y="29054"/>
                    <a:pt x="6116" y="40523"/>
                  </a:cubicBezTo>
                  <a:cubicBezTo>
                    <a:pt x="6116" y="55050"/>
                    <a:pt x="26760" y="77987"/>
                    <a:pt x="29819" y="87162"/>
                  </a:cubicBezTo>
                  <a:cubicBezTo>
                    <a:pt x="32876" y="96337"/>
                    <a:pt x="38993" y="99396"/>
                    <a:pt x="51991" y="109335"/>
                  </a:cubicBezTo>
                  <a:cubicBezTo>
                    <a:pt x="64989" y="119275"/>
                    <a:pt x="91750" y="135331"/>
                    <a:pt x="96337" y="133037"/>
                  </a:cubicBezTo>
                  <a:cubicBezTo>
                    <a:pt x="101689" y="130743"/>
                    <a:pt x="88691" y="107041"/>
                    <a:pt x="81045" y="98631"/>
                  </a:cubicBezTo>
                  <a:cubicBezTo>
                    <a:pt x="74164" y="90221"/>
                    <a:pt x="81045" y="68048"/>
                    <a:pt x="81045" y="5199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3" name="Vrije vorm: vorm 322">
              <a:extLst>
                <a:ext uri="{FF2B5EF4-FFF2-40B4-BE49-F238E27FC236}">
                  <a16:creationId xmlns:a16="http://schemas.microsoft.com/office/drawing/2014/main" id="{5A8C4C66-1C80-4A09-8E6F-A8DC872EB070}"/>
                </a:ext>
              </a:extLst>
            </p:cNvPr>
            <p:cNvSpPr/>
            <p:nvPr/>
          </p:nvSpPr>
          <p:spPr>
            <a:xfrm>
              <a:off x="8628287" y="4153676"/>
              <a:ext cx="448526" cy="144637"/>
            </a:xfrm>
            <a:custGeom>
              <a:avLst/>
              <a:gdLst>
                <a:gd name="connsiteX0" fmla="*/ 431988 w 448526"/>
                <a:gd name="connsiteY0" fmla="*/ 24467 h 144637"/>
                <a:gd name="connsiteX1" fmla="*/ 411344 w 448526"/>
                <a:gd name="connsiteY1" fmla="*/ 18350 h 144637"/>
                <a:gd name="connsiteX2" fmla="*/ 389936 w 448526"/>
                <a:gd name="connsiteY2" fmla="*/ 0 h 144637"/>
                <a:gd name="connsiteX3" fmla="*/ 371586 w 448526"/>
                <a:gd name="connsiteY3" fmla="*/ 24467 h 144637"/>
                <a:gd name="connsiteX4" fmla="*/ 359353 w 448526"/>
                <a:gd name="connsiteY4" fmla="*/ 41288 h 144637"/>
                <a:gd name="connsiteX5" fmla="*/ 354001 w 448526"/>
                <a:gd name="connsiteY5" fmla="*/ 48169 h 144637"/>
                <a:gd name="connsiteX6" fmla="*/ 354001 w 448526"/>
                <a:gd name="connsiteY6" fmla="*/ 62696 h 144637"/>
                <a:gd name="connsiteX7" fmla="*/ 338709 w 448526"/>
                <a:gd name="connsiteY7" fmla="*/ 68812 h 144637"/>
                <a:gd name="connsiteX8" fmla="*/ 326476 w 448526"/>
                <a:gd name="connsiteY8" fmla="*/ 51992 h 144637"/>
                <a:gd name="connsiteX9" fmla="*/ 325711 w 448526"/>
                <a:gd name="connsiteY9" fmla="*/ 51992 h 144637"/>
                <a:gd name="connsiteX10" fmla="*/ 305068 w 448526"/>
                <a:gd name="connsiteY10" fmla="*/ 85633 h 144637"/>
                <a:gd name="connsiteX11" fmla="*/ 271426 w 448526"/>
                <a:gd name="connsiteY11" fmla="*/ 96337 h 144637"/>
                <a:gd name="connsiteX12" fmla="*/ 256135 w 448526"/>
                <a:gd name="connsiteY12" fmla="*/ 127685 h 144637"/>
                <a:gd name="connsiteX13" fmla="*/ 221729 w 448526"/>
                <a:gd name="connsiteY13" fmla="*/ 118510 h 144637"/>
                <a:gd name="connsiteX14" fmla="*/ 228610 w 448526"/>
                <a:gd name="connsiteY14" fmla="*/ 133802 h 144637"/>
                <a:gd name="connsiteX15" fmla="*/ 247724 w 448526"/>
                <a:gd name="connsiteY15" fmla="*/ 143741 h 144637"/>
                <a:gd name="connsiteX16" fmla="*/ 278308 w 448526"/>
                <a:gd name="connsiteY16" fmla="*/ 140683 h 144637"/>
                <a:gd name="connsiteX17" fmla="*/ 302010 w 448526"/>
                <a:gd name="connsiteY17" fmla="*/ 130743 h 144637"/>
                <a:gd name="connsiteX18" fmla="*/ 324183 w 448526"/>
                <a:gd name="connsiteY18" fmla="*/ 135331 h 144637"/>
                <a:gd name="connsiteX19" fmla="*/ 344826 w 448526"/>
                <a:gd name="connsiteY19" fmla="*/ 120804 h 144637"/>
                <a:gd name="connsiteX20" fmla="*/ 351707 w 448526"/>
                <a:gd name="connsiteY20" fmla="*/ 97867 h 144637"/>
                <a:gd name="connsiteX21" fmla="*/ 365469 w 448526"/>
                <a:gd name="connsiteY21" fmla="*/ 76458 h 144637"/>
                <a:gd name="connsiteX22" fmla="*/ 401405 w 448526"/>
                <a:gd name="connsiteY22" fmla="*/ 60402 h 144637"/>
                <a:gd name="connsiteX23" fmla="*/ 412109 w 448526"/>
                <a:gd name="connsiteY23" fmla="*/ 64225 h 144637"/>
                <a:gd name="connsiteX24" fmla="*/ 426636 w 448526"/>
                <a:gd name="connsiteY24" fmla="*/ 49698 h 144637"/>
                <a:gd name="connsiteX25" fmla="*/ 448044 w 448526"/>
                <a:gd name="connsiteY25" fmla="*/ 40523 h 144637"/>
                <a:gd name="connsiteX26" fmla="*/ 431988 w 448526"/>
                <a:gd name="connsiteY26" fmla="*/ 24467 h 144637"/>
                <a:gd name="connsiteX27" fmla="*/ 81045 w 448526"/>
                <a:gd name="connsiteY27" fmla="*/ 51992 h 144637"/>
                <a:gd name="connsiteX28" fmla="*/ 63460 w 448526"/>
                <a:gd name="connsiteY28" fmla="*/ 26760 h 144637"/>
                <a:gd name="connsiteX29" fmla="*/ 51991 w 448526"/>
                <a:gd name="connsiteY29" fmla="*/ 14527 h 144637"/>
                <a:gd name="connsiteX30" fmla="*/ 50462 w 448526"/>
                <a:gd name="connsiteY30" fmla="*/ 10704 h 144637"/>
                <a:gd name="connsiteX31" fmla="*/ 43581 w 448526"/>
                <a:gd name="connsiteY31" fmla="*/ 20644 h 144637"/>
                <a:gd name="connsiteX32" fmla="*/ 25231 w 448526"/>
                <a:gd name="connsiteY32" fmla="*/ 18350 h 144637"/>
                <a:gd name="connsiteX33" fmla="*/ 13762 w 448526"/>
                <a:gd name="connsiteY33" fmla="*/ 3823 h 144637"/>
                <a:gd name="connsiteX34" fmla="*/ 0 w 448526"/>
                <a:gd name="connsiteY34" fmla="*/ 3059 h 144637"/>
                <a:gd name="connsiteX35" fmla="*/ 6116 w 448526"/>
                <a:gd name="connsiteY35" fmla="*/ 40523 h 144637"/>
                <a:gd name="connsiteX36" fmla="*/ 29819 w 448526"/>
                <a:gd name="connsiteY36" fmla="*/ 87162 h 144637"/>
                <a:gd name="connsiteX37" fmla="*/ 51991 w 448526"/>
                <a:gd name="connsiteY37" fmla="*/ 109335 h 144637"/>
                <a:gd name="connsiteX38" fmla="*/ 96337 w 448526"/>
                <a:gd name="connsiteY38" fmla="*/ 133037 h 144637"/>
                <a:gd name="connsiteX39" fmla="*/ 81045 w 448526"/>
                <a:gd name="connsiteY39" fmla="*/ 98631 h 144637"/>
                <a:gd name="connsiteX40" fmla="*/ 81045 w 448526"/>
                <a:gd name="connsiteY40" fmla="*/ 51992 h 14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8526" h="144637">
                  <a:moveTo>
                    <a:pt x="431988" y="24467"/>
                  </a:moveTo>
                  <a:cubicBezTo>
                    <a:pt x="425871" y="25996"/>
                    <a:pt x="411344" y="25231"/>
                    <a:pt x="411344" y="18350"/>
                  </a:cubicBezTo>
                  <a:cubicBezTo>
                    <a:pt x="411344" y="12233"/>
                    <a:pt x="398347" y="0"/>
                    <a:pt x="389936" y="0"/>
                  </a:cubicBezTo>
                  <a:cubicBezTo>
                    <a:pt x="381526" y="0"/>
                    <a:pt x="372351" y="17586"/>
                    <a:pt x="371586" y="24467"/>
                  </a:cubicBezTo>
                  <a:cubicBezTo>
                    <a:pt x="370822" y="31348"/>
                    <a:pt x="357823" y="30583"/>
                    <a:pt x="359353" y="41288"/>
                  </a:cubicBezTo>
                  <a:cubicBezTo>
                    <a:pt x="360118" y="45110"/>
                    <a:pt x="357823" y="46640"/>
                    <a:pt x="354001" y="48169"/>
                  </a:cubicBezTo>
                  <a:cubicBezTo>
                    <a:pt x="356295" y="56579"/>
                    <a:pt x="357059" y="63460"/>
                    <a:pt x="354001" y="62696"/>
                  </a:cubicBezTo>
                  <a:cubicBezTo>
                    <a:pt x="348649" y="61166"/>
                    <a:pt x="347120" y="68812"/>
                    <a:pt x="338709" y="68812"/>
                  </a:cubicBezTo>
                  <a:cubicBezTo>
                    <a:pt x="335651" y="68812"/>
                    <a:pt x="331063" y="61166"/>
                    <a:pt x="326476" y="51992"/>
                  </a:cubicBezTo>
                  <a:cubicBezTo>
                    <a:pt x="326476" y="51992"/>
                    <a:pt x="326476" y="51992"/>
                    <a:pt x="325711" y="51992"/>
                  </a:cubicBezTo>
                  <a:cubicBezTo>
                    <a:pt x="320360" y="51992"/>
                    <a:pt x="308126" y="71871"/>
                    <a:pt x="305068" y="85633"/>
                  </a:cubicBezTo>
                  <a:cubicBezTo>
                    <a:pt x="302010" y="99396"/>
                    <a:pt x="289776" y="94808"/>
                    <a:pt x="271426" y="96337"/>
                  </a:cubicBezTo>
                  <a:cubicBezTo>
                    <a:pt x="253076" y="97867"/>
                    <a:pt x="260722" y="117746"/>
                    <a:pt x="256135" y="127685"/>
                  </a:cubicBezTo>
                  <a:cubicBezTo>
                    <a:pt x="252312" y="136096"/>
                    <a:pt x="231668" y="120804"/>
                    <a:pt x="221729" y="118510"/>
                  </a:cubicBezTo>
                  <a:cubicBezTo>
                    <a:pt x="223257" y="126156"/>
                    <a:pt x="225551" y="133802"/>
                    <a:pt x="228610" y="133802"/>
                  </a:cubicBezTo>
                  <a:cubicBezTo>
                    <a:pt x="233962" y="133802"/>
                    <a:pt x="242372" y="148329"/>
                    <a:pt x="247724" y="143741"/>
                  </a:cubicBezTo>
                  <a:cubicBezTo>
                    <a:pt x="253076" y="139154"/>
                    <a:pt x="269897" y="143741"/>
                    <a:pt x="278308" y="140683"/>
                  </a:cubicBezTo>
                  <a:cubicBezTo>
                    <a:pt x="286718" y="137625"/>
                    <a:pt x="288247" y="130743"/>
                    <a:pt x="302010" y="130743"/>
                  </a:cubicBezTo>
                  <a:cubicBezTo>
                    <a:pt x="315771" y="130743"/>
                    <a:pt x="310420" y="142212"/>
                    <a:pt x="324183" y="135331"/>
                  </a:cubicBezTo>
                  <a:cubicBezTo>
                    <a:pt x="337944" y="128450"/>
                    <a:pt x="346355" y="133802"/>
                    <a:pt x="344826" y="120804"/>
                  </a:cubicBezTo>
                  <a:cubicBezTo>
                    <a:pt x="343297" y="107806"/>
                    <a:pt x="353236" y="107806"/>
                    <a:pt x="351707" y="97867"/>
                  </a:cubicBezTo>
                  <a:cubicBezTo>
                    <a:pt x="350178" y="87927"/>
                    <a:pt x="366999" y="94808"/>
                    <a:pt x="365469" y="76458"/>
                  </a:cubicBezTo>
                  <a:cubicBezTo>
                    <a:pt x="363940" y="58108"/>
                    <a:pt x="389936" y="60402"/>
                    <a:pt x="401405" y="60402"/>
                  </a:cubicBezTo>
                  <a:cubicBezTo>
                    <a:pt x="403698" y="60402"/>
                    <a:pt x="407521" y="61931"/>
                    <a:pt x="412109" y="64225"/>
                  </a:cubicBezTo>
                  <a:cubicBezTo>
                    <a:pt x="420520" y="59637"/>
                    <a:pt x="431988" y="54285"/>
                    <a:pt x="426636" y="49698"/>
                  </a:cubicBezTo>
                  <a:cubicBezTo>
                    <a:pt x="420520" y="43581"/>
                    <a:pt x="444986" y="48933"/>
                    <a:pt x="448044" y="40523"/>
                  </a:cubicBezTo>
                  <a:cubicBezTo>
                    <a:pt x="451103" y="29819"/>
                    <a:pt x="438870" y="22937"/>
                    <a:pt x="431988" y="24467"/>
                  </a:cubicBezTo>
                  <a:moveTo>
                    <a:pt x="81045" y="51992"/>
                  </a:moveTo>
                  <a:cubicBezTo>
                    <a:pt x="81045" y="35935"/>
                    <a:pt x="66518" y="37465"/>
                    <a:pt x="63460" y="26760"/>
                  </a:cubicBezTo>
                  <a:cubicBezTo>
                    <a:pt x="60402" y="15292"/>
                    <a:pt x="54285" y="22173"/>
                    <a:pt x="51991" y="14527"/>
                  </a:cubicBezTo>
                  <a:cubicBezTo>
                    <a:pt x="51991" y="13763"/>
                    <a:pt x="51227" y="12233"/>
                    <a:pt x="50462" y="10704"/>
                  </a:cubicBezTo>
                  <a:cubicBezTo>
                    <a:pt x="42816" y="12998"/>
                    <a:pt x="45875" y="19879"/>
                    <a:pt x="43581" y="20644"/>
                  </a:cubicBezTo>
                  <a:cubicBezTo>
                    <a:pt x="40522" y="21408"/>
                    <a:pt x="25231" y="22937"/>
                    <a:pt x="25231" y="18350"/>
                  </a:cubicBezTo>
                  <a:cubicBezTo>
                    <a:pt x="25231" y="13763"/>
                    <a:pt x="22937" y="6117"/>
                    <a:pt x="13762" y="3823"/>
                  </a:cubicBezTo>
                  <a:cubicBezTo>
                    <a:pt x="9175" y="3059"/>
                    <a:pt x="4587" y="2294"/>
                    <a:pt x="0" y="3059"/>
                  </a:cubicBezTo>
                  <a:cubicBezTo>
                    <a:pt x="5352" y="16056"/>
                    <a:pt x="6116" y="29054"/>
                    <a:pt x="6116" y="40523"/>
                  </a:cubicBezTo>
                  <a:cubicBezTo>
                    <a:pt x="6116" y="55050"/>
                    <a:pt x="26760" y="77987"/>
                    <a:pt x="29819" y="87162"/>
                  </a:cubicBezTo>
                  <a:cubicBezTo>
                    <a:pt x="32876" y="96337"/>
                    <a:pt x="38993" y="99396"/>
                    <a:pt x="51991" y="109335"/>
                  </a:cubicBezTo>
                  <a:cubicBezTo>
                    <a:pt x="64989" y="119275"/>
                    <a:pt x="91750" y="135331"/>
                    <a:pt x="96337" y="133037"/>
                  </a:cubicBezTo>
                  <a:cubicBezTo>
                    <a:pt x="101689" y="130743"/>
                    <a:pt x="88691" y="107041"/>
                    <a:pt x="81045" y="98631"/>
                  </a:cubicBezTo>
                  <a:cubicBezTo>
                    <a:pt x="74164" y="90221"/>
                    <a:pt x="81045" y="68048"/>
                    <a:pt x="81045" y="5199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4" name="Vrije vorm: vorm 323">
              <a:extLst>
                <a:ext uri="{FF2B5EF4-FFF2-40B4-BE49-F238E27FC236}">
                  <a16:creationId xmlns:a16="http://schemas.microsoft.com/office/drawing/2014/main" id="{7A1BAA33-E736-4D2C-AB19-BDFE36A1C84E}"/>
                </a:ext>
              </a:extLst>
            </p:cNvPr>
            <p:cNvSpPr/>
            <p:nvPr/>
          </p:nvSpPr>
          <p:spPr>
            <a:xfrm>
              <a:off x="8955527" y="4200315"/>
              <a:ext cx="29290" cy="20643"/>
            </a:xfrm>
            <a:custGeom>
              <a:avLst/>
              <a:gdLst>
                <a:gd name="connsiteX0" fmla="*/ 12234 w 29290"/>
                <a:gd name="connsiteY0" fmla="*/ 20644 h 20643"/>
                <a:gd name="connsiteX1" fmla="*/ 27526 w 29290"/>
                <a:gd name="connsiteY1" fmla="*/ 14527 h 20643"/>
                <a:gd name="connsiteX2" fmla="*/ 27526 w 29290"/>
                <a:gd name="connsiteY2" fmla="*/ 0 h 20643"/>
                <a:gd name="connsiteX3" fmla="*/ 16057 w 29290"/>
                <a:gd name="connsiteY3" fmla="*/ 5352 h 20643"/>
                <a:gd name="connsiteX4" fmla="*/ 0 w 29290"/>
                <a:gd name="connsiteY4" fmla="*/ 2294 h 20643"/>
                <a:gd name="connsiteX5" fmla="*/ 12234 w 29290"/>
                <a:gd name="connsiteY5" fmla="*/ 20644 h 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0" h="20643">
                  <a:moveTo>
                    <a:pt x="12234" y="20644"/>
                  </a:moveTo>
                  <a:cubicBezTo>
                    <a:pt x="20644" y="20644"/>
                    <a:pt x="22173" y="13763"/>
                    <a:pt x="27526" y="14527"/>
                  </a:cubicBezTo>
                  <a:cubicBezTo>
                    <a:pt x="30583" y="15292"/>
                    <a:pt x="29054" y="9175"/>
                    <a:pt x="27526" y="0"/>
                  </a:cubicBezTo>
                  <a:cubicBezTo>
                    <a:pt x="22937" y="1529"/>
                    <a:pt x="16057" y="1529"/>
                    <a:pt x="16057" y="5352"/>
                  </a:cubicBezTo>
                  <a:cubicBezTo>
                    <a:pt x="16057" y="11469"/>
                    <a:pt x="5353" y="3058"/>
                    <a:pt x="0" y="2294"/>
                  </a:cubicBezTo>
                  <a:cubicBezTo>
                    <a:pt x="4588" y="12998"/>
                    <a:pt x="9176" y="20644"/>
                    <a:pt x="12234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5" name="Vrije vorm: vorm 324">
              <a:extLst>
                <a:ext uri="{FF2B5EF4-FFF2-40B4-BE49-F238E27FC236}">
                  <a16:creationId xmlns:a16="http://schemas.microsoft.com/office/drawing/2014/main" id="{7DACDECC-B49D-4B5B-8376-8C3272BCCBB4}"/>
                </a:ext>
              </a:extLst>
            </p:cNvPr>
            <p:cNvSpPr/>
            <p:nvPr/>
          </p:nvSpPr>
          <p:spPr>
            <a:xfrm>
              <a:off x="8955527" y="4200315"/>
              <a:ext cx="29290" cy="20643"/>
            </a:xfrm>
            <a:custGeom>
              <a:avLst/>
              <a:gdLst>
                <a:gd name="connsiteX0" fmla="*/ 12234 w 29290"/>
                <a:gd name="connsiteY0" fmla="*/ 20644 h 20643"/>
                <a:gd name="connsiteX1" fmla="*/ 27526 w 29290"/>
                <a:gd name="connsiteY1" fmla="*/ 14527 h 20643"/>
                <a:gd name="connsiteX2" fmla="*/ 27526 w 29290"/>
                <a:gd name="connsiteY2" fmla="*/ 0 h 20643"/>
                <a:gd name="connsiteX3" fmla="*/ 16057 w 29290"/>
                <a:gd name="connsiteY3" fmla="*/ 5352 h 20643"/>
                <a:gd name="connsiteX4" fmla="*/ 0 w 29290"/>
                <a:gd name="connsiteY4" fmla="*/ 2294 h 20643"/>
                <a:gd name="connsiteX5" fmla="*/ 12234 w 29290"/>
                <a:gd name="connsiteY5" fmla="*/ 20644 h 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0" h="20643">
                  <a:moveTo>
                    <a:pt x="12234" y="20644"/>
                  </a:moveTo>
                  <a:cubicBezTo>
                    <a:pt x="20644" y="20644"/>
                    <a:pt x="22173" y="13763"/>
                    <a:pt x="27526" y="14527"/>
                  </a:cubicBezTo>
                  <a:cubicBezTo>
                    <a:pt x="30583" y="15292"/>
                    <a:pt x="29054" y="9175"/>
                    <a:pt x="27526" y="0"/>
                  </a:cubicBezTo>
                  <a:cubicBezTo>
                    <a:pt x="22937" y="1529"/>
                    <a:pt x="16057" y="1529"/>
                    <a:pt x="16057" y="5352"/>
                  </a:cubicBezTo>
                  <a:cubicBezTo>
                    <a:pt x="16057" y="11469"/>
                    <a:pt x="5353" y="3058"/>
                    <a:pt x="0" y="2294"/>
                  </a:cubicBezTo>
                  <a:cubicBezTo>
                    <a:pt x="4588" y="12998"/>
                    <a:pt x="9176" y="20644"/>
                    <a:pt x="12234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6" name="Vrije vorm: vorm 325">
              <a:extLst>
                <a:ext uri="{FF2B5EF4-FFF2-40B4-BE49-F238E27FC236}">
                  <a16:creationId xmlns:a16="http://schemas.microsoft.com/office/drawing/2014/main" id="{2F1108E6-D78C-44CB-9720-479B1F9C70D9}"/>
                </a:ext>
              </a:extLst>
            </p:cNvPr>
            <p:cNvSpPr/>
            <p:nvPr/>
          </p:nvSpPr>
          <p:spPr>
            <a:xfrm>
              <a:off x="7226810" y="3350692"/>
              <a:ext cx="227080" cy="231841"/>
            </a:xfrm>
            <a:custGeom>
              <a:avLst/>
              <a:gdLst>
                <a:gd name="connsiteX0" fmla="*/ 191145 w 227080"/>
                <a:gd name="connsiteY0" fmla="*/ 209669 h 231841"/>
                <a:gd name="connsiteX1" fmla="*/ 201850 w 227080"/>
                <a:gd name="connsiteY1" fmla="*/ 200494 h 231841"/>
                <a:gd name="connsiteX2" fmla="*/ 217141 w 227080"/>
                <a:gd name="connsiteY2" fmla="*/ 209669 h 231841"/>
                <a:gd name="connsiteX3" fmla="*/ 227081 w 227080"/>
                <a:gd name="connsiteY3" fmla="*/ 204317 h 231841"/>
                <a:gd name="connsiteX4" fmla="*/ 214083 w 227080"/>
                <a:gd name="connsiteY4" fmla="*/ 185202 h 231841"/>
                <a:gd name="connsiteX5" fmla="*/ 205673 w 227080"/>
                <a:gd name="connsiteY5" fmla="*/ 169146 h 231841"/>
                <a:gd name="connsiteX6" fmla="*/ 207202 w 227080"/>
                <a:gd name="connsiteY6" fmla="*/ 153090 h 231841"/>
                <a:gd name="connsiteX7" fmla="*/ 196497 w 227080"/>
                <a:gd name="connsiteY7" fmla="*/ 138562 h 231841"/>
                <a:gd name="connsiteX8" fmla="*/ 170502 w 227080"/>
                <a:gd name="connsiteY8" fmla="*/ 120213 h 231841"/>
                <a:gd name="connsiteX9" fmla="*/ 159798 w 227080"/>
                <a:gd name="connsiteY9" fmla="*/ 106450 h 231841"/>
                <a:gd name="connsiteX10" fmla="*/ 156739 w 227080"/>
                <a:gd name="connsiteY10" fmla="*/ 84277 h 231841"/>
                <a:gd name="connsiteX11" fmla="*/ 165914 w 227080"/>
                <a:gd name="connsiteY11" fmla="*/ 65163 h 231841"/>
                <a:gd name="connsiteX12" fmla="*/ 168973 w 227080"/>
                <a:gd name="connsiteY12" fmla="*/ 50636 h 231841"/>
                <a:gd name="connsiteX13" fmla="*/ 159798 w 227080"/>
                <a:gd name="connsiteY13" fmla="*/ 42225 h 231841"/>
                <a:gd name="connsiteX14" fmla="*/ 146800 w 227080"/>
                <a:gd name="connsiteY14" fmla="*/ 27698 h 231841"/>
                <a:gd name="connsiteX15" fmla="*/ 138389 w 227080"/>
                <a:gd name="connsiteY15" fmla="*/ 8584 h 231841"/>
                <a:gd name="connsiteX16" fmla="*/ 113923 w 227080"/>
                <a:gd name="connsiteY16" fmla="*/ 4761 h 231841"/>
                <a:gd name="connsiteX17" fmla="*/ 93279 w 227080"/>
                <a:gd name="connsiteY17" fmla="*/ 173 h 231841"/>
                <a:gd name="connsiteX18" fmla="*/ 82575 w 227080"/>
                <a:gd name="connsiteY18" fmla="*/ 8584 h 231841"/>
                <a:gd name="connsiteX19" fmla="*/ 83340 w 227080"/>
                <a:gd name="connsiteY19" fmla="*/ 8584 h 231841"/>
                <a:gd name="connsiteX20" fmla="*/ 69577 w 227080"/>
                <a:gd name="connsiteY20" fmla="*/ 19288 h 231841"/>
                <a:gd name="connsiteX21" fmla="*/ 55050 w 227080"/>
                <a:gd name="connsiteY21" fmla="*/ 30757 h 231841"/>
                <a:gd name="connsiteX22" fmla="*/ 56579 w 227080"/>
                <a:gd name="connsiteY22" fmla="*/ 50636 h 231841"/>
                <a:gd name="connsiteX23" fmla="*/ 55050 w 227080"/>
                <a:gd name="connsiteY23" fmla="*/ 69750 h 231841"/>
                <a:gd name="connsiteX24" fmla="*/ 49698 w 227080"/>
                <a:gd name="connsiteY24" fmla="*/ 84277 h 231841"/>
                <a:gd name="connsiteX25" fmla="*/ 0 w 227080"/>
                <a:gd name="connsiteY25" fmla="*/ 111802 h 231841"/>
                <a:gd name="connsiteX26" fmla="*/ 1529 w 227080"/>
                <a:gd name="connsiteY26" fmla="*/ 124035 h 231841"/>
                <a:gd name="connsiteX27" fmla="*/ 6881 w 227080"/>
                <a:gd name="connsiteY27" fmla="*/ 147738 h 231841"/>
                <a:gd name="connsiteX28" fmla="*/ 25232 w 227080"/>
                <a:gd name="connsiteY28" fmla="*/ 147738 h 231841"/>
                <a:gd name="connsiteX29" fmla="*/ 71106 w 227080"/>
                <a:gd name="connsiteY29" fmla="*/ 175263 h 231841"/>
                <a:gd name="connsiteX30" fmla="*/ 126921 w 227080"/>
                <a:gd name="connsiteY30" fmla="*/ 218843 h 231841"/>
                <a:gd name="connsiteX31" fmla="*/ 154445 w 227080"/>
                <a:gd name="connsiteY31" fmla="*/ 228783 h 231841"/>
                <a:gd name="connsiteX32" fmla="*/ 181206 w 227080"/>
                <a:gd name="connsiteY32" fmla="*/ 231841 h 231841"/>
                <a:gd name="connsiteX33" fmla="*/ 191145 w 227080"/>
                <a:gd name="connsiteY33" fmla="*/ 209669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080" h="231841">
                  <a:moveTo>
                    <a:pt x="191145" y="209669"/>
                  </a:moveTo>
                  <a:cubicBezTo>
                    <a:pt x="194204" y="206610"/>
                    <a:pt x="194968" y="202023"/>
                    <a:pt x="201850" y="200494"/>
                  </a:cubicBezTo>
                  <a:cubicBezTo>
                    <a:pt x="207202" y="199729"/>
                    <a:pt x="211025" y="203552"/>
                    <a:pt x="217141" y="209669"/>
                  </a:cubicBezTo>
                  <a:cubicBezTo>
                    <a:pt x="219435" y="207375"/>
                    <a:pt x="223258" y="205081"/>
                    <a:pt x="227081" y="204317"/>
                  </a:cubicBezTo>
                  <a:cubicBezTo>
                    <a:pt x="220964" y="197435"/>
                    <a:pt x="213318" y="189790"/>
                    <a:pt x="214083" y="185202"/>
                  </a:cubicBezTo>
                  <a:cubicBezTo>
                    <a:pt x="214848" y="177556"/>
                    <a:pt x="206437" y="173733"/>
                    <a:pt x="205673" y="169146"/>
                  </a:cubicBezTo>
                  <a:cubicBezTo>
                    <a:pt x="204908" y="164558"/>
                    <a:pt x="211025" y="156912"/>
                    <a:pt x="207202" y="153090"/>
                  </a:cubicBezTo>
                  <a:cubicBezTo>
                    <a:pt x="203379" y="149267"/>
                    <a:pt x="202614" y="139327"/>
                    <a:pt x="196497" y="138562"/>
                  </a:cubicBezTo>
                  <a:cubicBezTo>
                    <a:pt x="190381" y="137798"/>
                    <a:pt x="169737" y="127094"/>
                    <a:pt x="170502" y="120213"/>
                  </a:cubicBezTo>
                  <a:cubicBezTo>
                    <a:pt x="171266" y="113331"/>
                    <a:pt x="162856" y="108744"/>
                    <a:pt x="159798" y="106450"/>
                  </a:cubicBezTo>
                  <a:cubicBezTo>
                    <a:pt x="155975" y="104156"/>
                    <a:pt x="152152" y="87336"/>
                    <a:pt x="156739" y="84277"/>
                  </a:cubicBezTo>
                  <a:cubicBezTo>
                    <a:pt x="161327" y="81219"/>
                    <a:pt x="160562" y="65163"/>
                    <a:pt x="165914" y="65163"/>
                  </a:cubicBezTo>
                  <a:cubicBezTo>
                    <a:pt x="171266" y="65163"/>
                    <a:pt x="166679" y="56752"/>
                    <a:pt x="168973" y="50636"/>
                  </a:cubicBezTo>
                  <a:cubicBezTo>
                    <a:pt x="170502" y="44519"/>
                    <a:pt x="164385" y="42225"/>
                    <a:pt x="159798" y="42225"/>
                  </a:cubicBezTo>
                  <a:cubicBezTo>
                    <a:pt x="155210" y="42225"/>
                    <a:pt x="146800" y="34579"/>
                    <a:pt x="146800" y="27698"/>
                  </a:cubicBezTo>
                  <a:cubicBezTo>
                    <a:pt x="146800" y="20817"/>
                    <a:pt x="137625" y="11642"/>
                    <a:pt x="138389" y="8584"/>
                  </a:cubicBezTo>
                  <a:cubicBezTo>
                    <a:pt x="136860" y="21582"/>
                    <a:pt x="119275" y="1702"/>
                    <a:pt x="113923" y="4761"/>
                  </a:cubicBezTo>
                  <a:cubicBezTo>
                    <a:pt x="108571" y="7819"/>
                    <a:pt x="103983" y="-1356"/>
                    <a:pt x="93279" y="173"/>
                  </a:cubicBezTo>
                  <a:cubicBezTo>
                    <a:pt x="86398" y="938"/>
                    <a:pt x="86398" y="4761"/>
                    <a:pt x="82575" y="8584"/>
                  </a:cubicBezTo>
                  <a:lnTo>
                    <a:pt x="83340" y="8584"/>
                  </a:lnTo>
                  <a:lnTo>
                    <a:pt x="69577" y="19288"/>
                  </a:lnTo>
                  <a:cubicBezTo>
                    <a:pt x="69577" y="19288"/>
                    <a:pt x="57344" y="23111"/>
                    <a:pt x="55050" y="30757"/>
                  </a:cubicBezTo>
                  <a:cubicBezTo>
                    <a:pt x="51992" y="38402"/>
                    <a:pt x="60402" y="46048"/>
                    <a:pt x="56579" y="50636"/>
                  </a:cubicBezTo>
                  <a:cubicBezTo>
                    <a:pt x="52756" y="55223"/>
                    <a:pt x="53521" y="65927"/>
                    <a:pt x="55050" y="69750"/>
                  </a:cubicBezTo>
                  <a:cubicBezTo>
                    <a:pt x="55815" y="73573"/>
                    <a:pt x="49698" y="84277"/>
                    <a:pt x="49698" y="84277"/>
                  </a:cubicBezTo>
                  <a:cubicBezTo>
                    <a:pt x="49698" y="84277"/>
                    <a:pt x="22173" y="99569"/>
                    <a:pt x="0" y="111802"/>
                  </a:cubicBezTo>
                  <a:cubicBezTo>
                    <a:pt x="765" y="116390"/>
                    <a:pt x="765" y="120213"/>
                    <a:pt x="1529" y="124035"/>
                  </a:cubicBezTo>
                  <a:cubicBezTo>
                    <a:pt x="3059" y="129388"/>
                    <a:pt x="5352" y="139327"/>
                    <a:pt x="6881" y="147738"/>
                  </a:cubicBezTo>
                  <a:cubicBezTo>
                    <a:pt x="16056" y="147738"/>
                    <a:pt x="16821" y="146973"/>
                    <a:pt x="25232" y="147738"/>
                  </a:cubicBezTo>
                  <a:cubicBezTo>
                    <a:pt x="33642" y="148502"/>
                    <a:pt x="63461" y="171439"/>
                    <a:pt x="71106" y="175263"/>
                  </a:cubicBezTo>
                  <a:cubicBezTo>
                    <a:pt x="78752" y="179085"/>
                    <a:pt x="118510" y="210433"/>
                    <a:pt x="126921" y="218843"/>
                  </a:cubicBezTo>
                  <a:cubicBezTo>
                    <a:pt x="135331" y="226489"/>
                    <a:pt x="149093" y="228783"/>
                    <a:pt x="154445" y="228783"/>
                  </a:cubicBezTo>
                  <a:cubicBezTo>
                    <a:pt x="157504" y="228783"/>
                    <a:pt x="170502" y="230312"/>
                    <a:pt x="181206" y="231841"/>
                  </a:cubicBezTo>
                  <a:cubicBezTo>
                    <a:pt x="185029" y="223431"/>
                    <a:pt x="189616" y="211962"/>
                    <a:pt x="191145" y="2096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9255E1AF-BCC1-4CE4-B35C-7F240DCFCAF3}"/>
                </a:ext>
              </a:extLst>
            </p:cNvPr>
            <p:cNvSpPr/>
            <p:nvPr/>
          </p:nvSpPr>
          <p:spPr>
            <a:xfrm>
              <a:off x="7226810" y="3350692"/>
              <a:ext cx="227080" cy="231841"/>
            </a:xfrm>
            <a:custGeom>
              <a:avLst/>
              <a:gdLst>
                <a:gd name="connsiteX0" fmla="*/ 191145 w 227080"/>
                <a:gd name="connsiteY0" fmla="*/ 209669 h 231841"/>
                <a:gd name="connsiteX1" fmla="*/ 201850 w 227080"/>
                <a:gd name="connsiteY1" fmla="*/ 200494 h 231841"/>
                <a:gd name="connsiteX2" fmla="*/ 217141 w 227080"/>
                <a:gd name="connsiteY2" fmla="*/ 209669 h 231841"/>
                <a:gd name="connsiteX3" fmla="*/ 227081 w 227080"/>
                <a:gd name="connsiteY3" fmla="*/ 204317 h 231841"/>
                <a:gd name="connsiteX4" fmla="*/ 214083 w 227080"/>
                <a:gd name="connsiteY4" fmla="*/ 185202 h 231841"/>
                <a:gd name="connsiteX5" fmla="*/ 205673 w 227080"/>
                <a:gd name="connsiteY5" fmla="*/ 169146 h 231841"/>
                <a:gd name="connsiteX6" fmla="*/ 207202 w 227080"/>
                <a:gd name="connsiteY6" fmla="*/ 153090 h 231841"/>
                <a:gd name="connsiteX7" fmla="*/ 196497 w 227080"/>
                <a:gd name="connsiteY7" fmla="*/ 138562 h 231841"/>
                <a:gd name="connsiteX8" fmla="*/ 170502 w 227080"/>
                <a:gd name="connsiteY8" fmla="*/ 120213 h 231841"/>
                <a:gd name="connsiteX9" fmla="*/ 159798 w 227080"/>
                <a:gd name="connsiteY9" fmla="*/ 106450 h 231841"/>
                <a:gd name="connsiteX10" fmla="*/ 156739 w 227080"/>
                <a:gd name="connsiteY10" fmla="*/ 84277 h 231841"/>
                <a:gd name="connsiteX11" fmla="*/ 165914 w 227080"/>
                <a:gd name="connsiteY11" fmla="*/ 65163 h 231841"/>
                <a:gd name="connsiteX12" fmla="*/ 168973 w 227080"/>
                <a:gd name="connsiteY12" fmla="*/ 50636 h 231841"/>
                <a:gd name="connsiteX13" fmla="*/ 159798 w 227080"/>
                <a:gd name="connsiteY13" fmla="*/ 42225 h 231841"/>
                <a:gd name="connsiteX14" fmla="*/ 146800 w 227080"/>
                <a:gd name="connsiteY14" fmla="*/ 27698 h 231841"/>
                <a:gd name="connsiteX15" fmla="*/ 138389 w 227080"/>
                <a:gd name="connsiteY15" fmla="*/ 8584 h 231841"/>
                <a:gd name="connsiteX16" fmla="*/ 113923 w 227080"/>
                <a:gd name="connsiteY16" fmla="*/ 4761 h 231841"/>
                <a:gd name="connsiteX17" fmla="*/ 93279 w 227080"/>
                <a:gd name="connsiteY17" fmla="*/ 173 h 231841"/>
                <a:gd name="connsiteX18" fmla="*/ 82575 w 227080"/>
                <a:gd name="connsiteY18" fmla="*/ 8584 h 231841"/>
                <a:gd name="connsiteX19" fmla="*/ 83340 w 227080"/>
                <a:gd name="connsiteY19" fmla="*/ 8584 h 231841"/>
                <a:gd name="connsiteX20" fmla="*/ 69577 w 227080"/>
                <a:gd name="connsiteY20" fmla="*/ 19288 h 231841"/>
                <a:gd name="connsiteX21" fmla="*/ 55050 w 227080"/>
                <a:gd name="connsiteY21" fmla="*/ 30757 h 231841"/>
                <a:gd name="connsiteX22" fmla="*/ 56579 w 227080"/>
                <a:gd name="connsiteY22" fmla="*/ 50636 h 231841"/>
                <a:gd name="connsiteX23" fmla="*/ 55050 w 227080"/>
                <a:gd name="connsiteY23" fmla="*/ 69750 h 231841"/>
                <a:gd name="connsiteX24" fmla="*/ 49698 w 227080"/>
                <a:gd name="connsiteY24" fmla="*/ 84277 h 231841"/>
                <a:gd name="connsiteX25" fmla="*/ 0 w 227080"/>
                <a:gd name="connsiteY25" fmla="*/ 111802 h 231841"/>
                <a:gd name="connsiteX26" fmla="*/ 1529 w 227080"/>
                <a:gd name="connsiteY26" fmla="*/ 124035 h 231841"/>
                <a:gd name="connsiteX27" fmla="*/ 6881 w 227080"/>
                <a:gd name="connsiteY27" fmla="*/ 147738 h 231841"/>
                <a:gd name="connsiteX28" fmla="*/ 25232 w 227080"/>
                <a:gd name="connsiteY28" fmla="*/ 147738 h 231841"/>
                <a:gd name="connsiteX29" fmla="*/ 71106 w 227080"/>
                <a:gd name="connsiteY29" fmla="*/ 175263 h 231841"/>
                <a:gd name="connsiteX30" fmla="*/ 126921 w 227080"/>
                <a:gd name="connsiteY30" fmla="*/ 218843 h 231841"/>
                <a:gd name="connsiteX31" fmla="*/ 154445 w 227080"/>
                <a:gd name="connsiteY31" fmla="*/ 228783 h 231841"/>
                <a:gd name="connsiteX32" fmla="*/ 181206 w 227080"/>
                <a:gd name="connsiteY32" fmla="*/ 231841 h 231841"/>
                <a:gd name="connsiteX33" fmla="*/ 191145 w 227080"/>
                <a:gd name="connsiteY33" fmla="*/ 209669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080" h="231841">
                  <a:moveTo>
                    <a:pt x="191145" y="209669"/>
                  </a:moveTo>
                  <a:cubicBezTo>
                    <a:pt x="194204" y="206610"/>
                    <a:pt x="194968" y="202023"/>
                    <a:pt x="201850" y="200494"/>
                  </a:cubicBezTo>
                  <a:cubicBezTo>
                    <a:pt x="207202" y="199729"/>
                    <a:pt x="211025" y="203552"/>
                    <a:pt x="217141" y="209669"/>
                  </a:cubicBezTo>
                  <a:cubicBezTo>
                    <a:pt x="219435" y="207375"/>
                    <a:pt x="223258" y="205081"/>
                    <a:pt x="227081" y="204317"/>
                  </a:cubicBezTo>
                  <a:cubicBezTo>
                    <a:pt x="220964" y="197435"/>
                    <a:pt x="213318" y="189790"/>
                    <a:pt x="214083" y="185202"/>
                  </a:cubicBezTo>
                  <a:cubicBezTo>
                    <a:pt x="214848" y="177556"/>
                    <a:pt x="206437" y="173733"/>
                    <a:pt x="205673" y="169146"/>
                  </a:cubicBezTo>
                  <a:cubicBezTo>
                    <a:pt x="204908" y="164558"/>
                    <a:pt x="211025" y="156912"/>
                    <a:pt x="207202" y="153090"/>
                  </a:cubicBezTo>
                  <a:cubicBezTo>
                    <a:pt x="203379" y="149267"/>
                    <a:pt x="202614" y="139327"/>
                    <a:pt x="196497" y="138562"/>
                  </a:cubicBezTo>
                  <a:cubicBezTo>
                    <a:pt x="190381" y="137798"/>
                    <a:pt x="169737" y="127094"/>
                    <a:pt x="170502" y="120213"/>
                  </a:cubicBezTo>
                  <a:cubicBezTo>
                    <a:pt x="171266" y="113331"/>
                    <a:pt x="162856" y="108744"/>
                    <a:pt x="159798" y="106450"/>
                  </a:cubicBezTo>
                  <a:cubicBezTo>
                    <a:pt x="155975" y="104156"/>
                    <a:pt x="152152" y="87336"/>
                    <a:pt x="156739" y="84277"/>
                  </a:cubicBezTo>
                  <a:cubicBezTo>
                    <a:pt x="161327" y="81219"/>
                    <a:pt x="160562" y="65163"/>
                    <a:pt x="165914" y="65163"/>
                  </a:cubicBezTo>
                  <a:cubicBezTo>
                    <a:pt x="171266" y="65163"/>
                    <a:pt x="166679" y="56752"/>
                    <a:pt x="168973" y="50636"/>
                  </a:cubicBezTo>
                  <a:cubicBezTo>
                    <a:pt x="170502" y="44519"/>
                    <a:pt x="164385" y="42225"/>
                    <a:pt x="159798" y="42225"/>
                  </a:cubicBezTo>
                  <a:cubicBezTo>
                    <a:pt x="155210" y="42225"/>
                    <a:pt x="146800" y="34579"/>
                    <a:pt x="146800" y="27698"/>
                  </a:cubicBezTo>
                  <a:cubicBezTo>
                    <a:pt x="146800" y="20817"/>
                    <a:pt x="137625" y="11642"/>
                    <a:pt x="138389" y="8584"/>
                  </a:cubicBezTo>
                  <a:cubicBezTo>
                    <a:pt x="136860" y="21582"/>
                    <a:pt x="119275" y="1702"/>
                    <a:pt x="113923" y="4761"/>
                  </a:cubicBezTo>
                  <a:cubicBezTo>
                    <a:pt x="108571" y="7819"/>
                    <a:pt x="103983" y="-1356"/>
                    <a:pt x="93279" y="173"/>
                  </a:cubicBezTo>
                  <a:cubicBezTo>
                    <a:pt x="86398" y="938"/>
                    <a:pt x="86398" y="4761"/>
                    <a:pt x="82575" y="8584"/>
                  </a:cubicBezTo>
                  <a:lnTo>
                    <a:pt x="83340" y="8584"/>
                  </a:lnTo>
                  <a:lnTo>
                    <a:pt x="69577" y="19288"/>
                  </a:lnTo>
                  <a:cubicBezTo>
                    <a:pt x="69577" y="19288"/>
                    <a:pt x="57344" y="23111"/>
                    <a:pt x="55050" y="30757"/>
                  </a:cubicBezTo>
                  <a:cubicBezTo>
                    <a:pt x="51992" y="38402"/>
                    <a:pt x="60402" y="46048"/>
                    <a:pt x="56579" y="50636"/>
                  </a:cubicBezTo>
                  <a:cubicBezTo>
                    <a:pt x="52756" y="55223"/>
                    <a:pt x="53521" y="65927"/>
                    <a:pt x="55050" y="69750"/>
                  </a:cubicBezTo>
                  <a:cubicBezTo>
                    <a:pt x="55815" y="73573"/>
                    <a:pt x="49698" y="84277"/>
                    <a:pt x="49698" y="84277"/>
                  </a:cubicBezTo>
                  <a:cubicBezTo>
                    <a:pt x="49698" y="84277"/>
                    <a:pt x="22173" y="99569"/>
                    <a:pt x="0" y="111802"/>
                  </a:cubicBezTo>
                  <a:cubicBezTo>
                    <a:pt x="765" y="116390"/>
                    <a:pt x="765" y="120213"/>
                    <a:pt x="1529" y="124035"/>
                  </a:cubicBezTo>
                  <a:cubicBezTo>
                    <a:pt x="3059" y="129388"/>
                    <a:pt x="5352" y="139327"/>
                    <a:pt x="6881" y="147738"/>
                  </a:cubicBezTo>
                  <a:cubicBezTo>
                    <a:pt x="16056" y="147738"/>
                    <a:pt x="16821" y="146973"/>
                    <a:pt x="25232" y="147738"/>
                  </a:cubicBezTo>
                  <a:cubicBezTo>
                    <a:pt x="33642" y="148502"/>
                    <a:pt x="63461" y="171439"/>
                    <a:pt x="71106" y="175263"/>
                  </a:cubicBezTo>
                  <a:cubicBezTo>
                    <a:pt x="78752" y="179085"/>
                    <a:pt x="118510" y="210433"/>
                    <a:pt x="126921" y="218843"/>
                  </a:cubicBezTo>
                  <a:cubicBezTo>
                    <a:pt x="135331" y="226489"/>
                    <a:pt x="149093" y="228783"/>
                    <a:pt x="154445" y="228783"/>
                  </a:cubicBezTo>
                  <a:cubicBezTo>
                    <a:pt x="157504" y="228783"/>
                    <a:pt x="170502" y="230312"/>
                    <a:pt x="181206" y="231841"/>
                  </a:cubicBezTo>
                  <a:cubicBezTo>
                    <a:pt x="185029" y="223431"/>
                    <a:pt x="189616" y="211962"/>
                    <a:pt x="191145" y="2096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CA933049-E0BF-42C7-B033-FB11CBE0909D}"/>
                </a:ext>
              </a:extLst>
            </p:cNvPr>
            <p:cNvSpPr/>
            <p:nvPr/>
          </p:nvSpPr>
          <p:spPr>
            <a:xfrm>
              <a:off x="7629744" y="3112316"/>
              <a:ext cx="404251" cy="251547"/>
            </a:xfrm>
            <a:custGeom>
              <a:avLst/>
              <a:gdLst>
                <a:gd name="connsiteX0" fmla="*/ 400641 w 404251"/>
                <a:gd name="connsiteY0" fmla="*/ 142212 h 251547"/>
                <a:gd name="connsiteX1" fmla="*/ 368528 w 404251"/>
                <a:gd name="connsiteY1" fmla="*/ 126920 h 251547"/>
                <a:gd name="connsiteX2" fmla="*/ 350178 w 404251"/>
                <a:gd name="connsiteY2" fmla="*/ 127685 h 251547"/>
                <a:gd name="connsiteX3" fmla="*/ 328005 w 404251"/>
                <a:gd name="connsiteY3" fmla="*/ 120804 h 251547"/>
                <a:gd name="connsiteX4" fmla="*/ 304303 w 404251"/>
                <a:gd name="connsiteY4" fmla="*/ 139918 h 251547"/>
                <a:gd name="connsiteX5" fmla="*/ 293599 w 404251"/>
                <a:gd name="connsiteY5" fmla="*/ 143741 h 251547"/>
                <a:gd name="connsiteX6" fmla="*/ 274485 w 404251"/>
                <a:gd name="connsiteY6" fmla="*/ 131508 h 251547"/>
                <a:gd name="connsiteX7" fmla="*/ 254605 w 404251"/>
                <a:gd name="connsiteY7" fmla="*/ 125391 h 251547"/>
                <a:gd name="connsiteX8" fmla="*/ 241608 w 404251"/>
                <a:gd name="connsiteY8" fmla="*/ 100160 h 251547"/>
                <a:gd name="connsiteX9" fmla="*/ 236256 w 404251"/>
                <a:gd name="connsiteY9" fmla="*/ 77223 h 251547"/>
                <a:gd name="connsiteX10" fmla="*/ 217906 w 404251"/>
                <a:gd name="connsiteY10" fmla="*/ 62696 h 251547"/>
                <a:gd name="connsiteX11" fmla="*/ 171266 w 404251"/>
                <a:gd name="connsiteY11" fmla="*/ 60402 h 251547"/>
                <a:gd name="connsiteX12" fmla="*/ 140683 w 404251"/>
                <a:gd name="connsiteY12" fmla="*/ 62696 h 251547"/>
                <a:gd name="connsiteX13" fmla="*/ 113158 w 404251"/>
                <a:gd name="connsiteY13" fmla="*/ 31348 h 251547"/>
                <a:gd name="connsiteX14" fmla="*/ 106277 w 404251"/>
                <a:gd name="connsiteY14" fmla="*/ 42052 h 251547"/>
                <a:gd name="connsiteX15" fmla="*/ 77987 w 404251"/>
                <a:gd name="connsiteY15" fmla="*/ 36700 h 251547"/>
                <a:gd name="connsiteX16" fmla="*/ 74929 w 404251"/>
                <a:gd name="connsiteY16" fmla="*/ 2294 h 251547"/>
                <a:gd name="connsiteX17" fmla="*/ 64989 w 404251"/>
                <a:gd name="connsiteY17" fmla="*/ 37464 h 251547"/>
                <a:gd name="connsiteX18" fmla="*/ 61931 w 404251"/>
                <a:gd name="connsiteY18" fmla="*/ 0 h 251547"/>
                <a:gd name="connsiteX19" fmla="*/ 3059 w 404251"/>
                <a:gd name="connsiteY19" fmla="*/ 16056 h 251547"/>
                <a:gd name="connsiteX20" fmla="*/ 0 w 404251"/>
                <a:gd name="connsiteY20" fmla="*/ 123862 h 251547"/>
                <a:gd name="connsiteX21" fmla="*/ 0 w 404251"/>
                <a:gd name="connsiteY21" fmla="*/ 123862 h 251547"/>
                <a:gd name="connsiteX22" fmla="*/ 16056 w 404251"/>
                <a:gd name="connsiteY22" fmla="*/ 127685 h 251547"/>
                <a:gd name="connsiteX23" fmla="*/ 24467 w 404251"/>
                <a:gd name="connsiteY23" fmla="*/ 116216 h 251547"/>
                <a:gd name="connsiteX24" fmla="*/ 41288 w 404251"/>
                <a:gd name="connsiteY24" fmla="*/ 103218 h 251547"/>
                <a:gd name="connsiteX25" fmla="*/ 49698 w 404251"/>
                <a:gd name="connsiteY25" fmla="*/ 94043 h 251547"/>
                <a:gd name="connsiteX26" fmla="*/ 59637 w 404251"/>
                <a:gd name="connsiteY26" fmla="*/ 88691 h 251547"/>
                <a:gd name="connsiteX27" fmla="*/ 76458 w 404251"/>
                <a:gd name="connsiteY27" fmla="*/ 93279 h 251547"/>
                <a:gd name="connsiteX28" fmla="*/ 94043 w 404251"/>
                <a:gd name="connsiteY28" fmla="*/ 99396 h 251547"/>
                <a:gd name="connsiteX29" fmla="*/ 102454 w 404251"/>
                <a:gd name="connsiteY29" fmla="*/ 125391 h 251547"/>
                <a:gd name="connsiteX30" fmla="*/ 136860 w 404251"/>
                <a:gd name="connsiteY30" fmla="*/ 129979 h 251547"/>
                <a:gd name="connsiteX31" fmla="*/ 146800 w 404251"/>
                <a:gd name="connsiteY31" fmla="*/ 146035 h 251547"/>
                <a:gd name="connsiteX32" fmla="*/ 156739 w 404251"/>
                <a:gd name="connsiteY32" fmla="*/ 165914 h 251547"/>
                <a:gd name="connsiteX33" fmla="*/ 180441 w 404251"/>
                <a:gd name="connsiteY33" fmla="*/ 184264 h 251547"/>
                <a:gd name="connsiteX34" fmla="*/ 207202 w 404251"/>
                <a:gd name="connsiteY34" fmla="*/ 201085 h 251547"/>
                <a:gd name="connsiteX35" fmla="*/ 230904 w 404251"/>
                <a:gd name="connsiteY35" fmla="*/ 217906 h 251547"/>
                <a:gd name="connsiteX36" fmla="*/ 251547 w 404251"/>
                <a:gd name="connsiteY36" fmla="*/ 224787 h 251547"/>
                <a:gd name="connsiteX37" fmla="*/ 253077 w 404251"/>
                <a:gd name="connsiteY37" fmla="*/ 240843 h 251547"/>
                <a:gd name="connsiteX38" fmla="*/ 255370 w 404251"/>
                <a:gd name="connsiteY38" fmla="*/ 240078 h 251547"/>
                <a:gd name="connsiteX39" fmla="*/ 274485 w 404251"/>
                <a:gd name="connsiteY39" fmla="*/ 246960 h 251547"/>
                <a:gd name="connsiteX40" fmla="*/ 283660 w 404251"/>
                <a:gd name="connsiteY40" fmla="*/ 251547 h 251547"/>
                <a:gd name="connsiteX41" fmla="*/ 293599 w 404251"/>
                <a:gd name="connsiteY41" fmla="*/ 226316 h 251547"/>
                <a:gd name="connsiteX42" fmla="*/ 290541 w 404251"/>
                <a:gd name="connsiteY42" fmla="*/ 204908 h 251547"/>
                <a:gd name="connsiteX43" fmla="*/ 276014 w 404251"/>
                <a:gd name="connsiteY43" fmla="*/ 186558 h 251547"/>
                <a:gd name="connsiteX44" fmla="*/ 298187 w 404251"/>
                <a:gd name="connsiteY44" fmla="*/ 178147 h 251547"/>
                <a:gd name="connsiteX45" fmla="*/ 305832 w 404251"/>
                <a:gd name="connsiteY45" fmla="*/ 164385 h 251547"/>
                <a:gd name="connsiteX46" fmla="*/ 316537 w 404251"/>
                <a:gd name="connsiteY46" fmla="*/ 151387 h 251547"/>
                <a:gd name="connsiteX47" fmla="*/ 334122 w 404251"/>
                <a:gd name="connsiteY47" fmla="*/ 146800 h 251547"/>
                <a:gd name="connsiteX48" fmla="*/ 350178 w 404251"/>
                <a:gd name="connsiteY48" fmla="*/ 142977 h 251547"/>
                <a:gd name="connsiteX49" fmla="*/ 341768 w 404251"/>
                <a:gd name="connsiteY49" fmla="*/ 162856 h 251547"/>
                <a:gd name="connsiteX50" fmla="*/ 368528 w 404251"/>
                <a:gd name="connsiteY50" fmla="*/ 157504 h 251547"/>
                <a:gd name="connsiteX51" fmla="*/ 390701 w 404251"/>
                <a:gd name="connsiteY51" fmla="*/ 153681 h 251547"/>
                <a:gd name="connsiteX52" fmla="*/ 400641 w 404251"/>
                <a:gd name="connsiteY52" fmla="*/ 142212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4251" h="251547">
                  <a:moveTo>
                    <a:pt x="400641" y="142212"/>
                  </a:moveTo>
                  <a:cubicBezTo>
                    <a:pt x="389936" y="132272"/>
                    <a:pt x="370057" y="120804"/>
                    <a:pt x="368528" y="126920"/>
                  </a:cubicBezTo>
                  <a:cubicBezTo>
                    <a:pt x="366999" y="133037"/>
                    <a:pt x="354766" y="133802"/>
                    <a:pt x="350178" y="127685"/>
                  </a:cubicBezTo>
                  <a:cubicBezTo>
                    <a:pt x="345591" y="121568"/>
                    <a:pt x="341768" y="115452"/>
                    <a:pt x="328005" y="120804"/>
                  </a:cubicBezTo>
                  <a:cubicBezTo>
                    <a:pt x="314243" y="126920"/>
                    <a:pt x="305068" y="134566"/>
                    <a:pt x="304303" y="139918"/>
                  </a:cubicBezTo>
                  <a:cubicBezTo>
                    <a:pt x="303539" y="146035"/>
                    <a:pt x="294364" y="151387"/>
                    <a:pt x="293599" y="143741"/>
                  </a:cubicBezTo>
                  <a:cubicBezTo>
                    <a:pt x="292834" y="136095"/>
                    <a:pt x="281366" y="133037"/>
                    <a:pt x="274485" y="131508"/>
                  </a:cubicBezTo>
                  <a:cubicBezTo>
                    <a:pt x="266839" y="129979"/>
                    <a:pt x="255370" y="133037"/>
                    <a:pt x="254605" y="125391"/>
                  </a:cubicBezTo>
                  <a:cubicBezTo>
                    <a:pt x="253841" y="117745"/>
                    <a:pt x="242372" y="109335"/>
                    <a:pt x="241608" y="100160"/>
                  </a:cubicBezTo>
                  <a:cubicBezTo>
                    <a:pt x="240843" y="91750"/>
                    <a:pt x="243137" y="78752"/>
                    <a:pt x="236256" y="77223"/>
                  </a:cubicBezTo>
                  <a:cubicBezTo>
                    <a:pt x="228610" y="74929"/>
                    <a:pt x="224022" y="62696"/>
                    <a:pt x="217906" y="62696"/>
                  </a:cubicBezTo>
                  <a:cubicBezTo>
                    <a:pt x="211789" y="62696"/>
                    <a:pt x="175854" y="62696"/>
                    <a:pt x="171266" y="60402"/>
                  </a:cubicBezTo>
                  <a:cubicBezTo>
                    <a:pt x="166679" y="58873"/>
                    <a:pt x="142977" y="68048"/>
                    <a:pt x="140683" y="62696"/>
                  </a:cubicBezTo>
                  <a:cubicBezTo>
                    <a:pt x="139154" y="58108"/>
                    <a:pt x="122333" y="39758"/>
                    <a:pt x="113158" y="31348"/>
                  </a:cubicBezTo>
                  <a:cubicBezTo>
                    <a:pt x="112394" y="35171"/>
                    <a:pt x="110100" y="38994"/>
                    <a:pt x="106277" y="42052"/>
                  </a:cubicBezTo>
                  <a:cubicBezTo>
                    <a:pt x="89456" y="55050"/>
                    <a:pt x="72635" y="52756"/>
                    <a:pt x="77987" y="36700"/>
                  </a:cubicBezTo>
                  <a:cubicBezTo>
                    <a:pt x="83340" y="20644"/>
                    <a:pt x="84104" y="2294"/>
                    <a:pt x="74929" y="2294"/>
                  </a:cubicBezTo>
                  <a:cubicBezTo>
                    <a:pt x="65754" y="2294"/>
                    <a:pt x="71871" y="35171"/>
                    <a:pt x="64989" y="37464"/>
                  </a:cubicBezTo>
                  <a:cubicBezTo>
                    <a:pt x="58873" y="38994"/>
                    <a:pt x="56579" y="13762"/>
                    <a:pt x="61931" y="0"/>
                  </a:cubicBezTo>
                  <a:lnTo>
                    <a:pt x="3059" y="16056"/>
                  </a:lnTo>
                  <a:lnTo>
                    <a:pt x="0" y="123862"/>
                  </a:lnTo>
                  <a:cubicBezTo>
                    <a:pt x="0" y="123862"/>
                    <a:pt x="0" y="123862"/>
                    <a:pt x="0" y="123862"/>
                  </a:cubicBezTo>
                  <a:cubicBezTo>
                    <a:pt x="5352" y="126920"/>
                    <a:pt x="12234" y="127685"/>
                    <a:pt x="16056" y="127685"/>
                  </a:cubicBezTo>
                  <a:cubicBezTo>
                    <a:pt x="25231" y="128450"/>
                    <a:pt x="24467" y="121568"/>
                    <a:pt x="24467" y="116216"/>
                  </a:cubicBezTo>
                  <a:cubicBezTo>
                    <a:pt x="24467" y="110864"/>
                    <a:pt x="34406" y="102454"/>
                    <a:pt x="41288" y="103218"/>
                  </a:cubicBezTo>
                  <a:cubicBezTo>
                    <a:pt x="48169" y="103983"/>
                    <a:pt x="47404" y="94043"/>
                    <a:pt x="49698" y="94043"/>
                  </a:cubicBezTo>
                  <a:cubicBezTo>
                    <a:pt x="51991" y="94043"/>
                    <a:pt x="57344" y="92514"/>
                    <a:pt x="59637" y="88691"/>
                  </a:cubicBezTo>
                  <a:cubicBezTo>
                    <a:pt x="61931" y="84868"/>
                    <a:pt x="72635" y="89456"/>
                    <a:pt x="76458" y="93279"/>
                  </a:cubicBezTo>
                  <a:cubicBezTo>
                    <a:pt x="79517" y="97102"/>
                    <a:pt x="87927" y="98631"/>
                    <a:pt x="94043" y="99396"/>
                  </a:cubicBezTo>
                  <a:cubicBezTo>
                    <a:pt x="100160" y="100925"/>
                    <a:pt x="102454" y="120804"/>
                    <a:pt x="102454" y="125391"/>
                  </a:cubicBezTo>
                  <a:cubicBezTo>
                    <a:pt x="102454" y="129979"/>
                    <a:pt x="132272" y="129214"/>
                    <a:pt x="136860" y="129979"/>
                  </a:cubicBezTo>
                  <a:cubicBezTo>
                    <a:pt x="141448" y="130743"/>
                    <a:pt x="141448" y="139154"/>
                    <a:pt x="146800" y="146035"/>
                  </a:cubicBezTo>
                  <a:cubicBezTo>
                    <a:pt x="151387" y="152152"/>
                    <a:pt x="155210" y="161327"/>
                    <a:pt x="156739" y="165914"/>
                  </a:cubicBezTo>
                  <a:cubicBezTo>
                    <a:pt x="159033" y="171266"/>
                    <a:pt x="175854" y="177383"/>
                    <a:pt x="180441" y="184264"/>
                  </a:cubicBezTo>
                  <a:cubicBezTo>
                    <a:pt x="184264" y="190381"/>
                    <a:pt x="197262" y="197262"/>
                    <a:pt x="207202" y="201085"/>
                  </a:cubicBezTo>
                  <a:cubicBezTo>
                    <a:pt x="217141" y="204908"/>
                    <a:pt x="225551" y="218670"/>
                    <a:pt x="230904" y="217906"/>
                  </a:cubicBezTo>
                  <a:cubicBezTo>
                    <a:pt x="236256" y="217141"/>
                    <a:pt x="251547" y="224787"/>
                    <a:pt x="251547" y="224787"/>
                  </a:cubicBezTo>
                  <a:lnTo>
                    <a:pt x="253077" y="240843"/>
                  </a:lnTo>
                  <a:cubicBezTo>
                    <a:pt x="253841" y="240843"/>
                    <a:pt x="254605" y="240843"/>
                    <a:pt x="255370" y="240078"/>
                  </a:cubicBezTo>
                  <a:cubicBezTo>
                    <a:pt x="263780" y="237020"/>
                    <a:pt x="268368" y="246960"/>
                    <a:pt x="274485" y="246960"/>
                  </a:cubicBezTo>
                  <a:cubicBezTo>
                    <a:pt x="277543" y="246960"/>
                    <a:pt x="280601" y="249253"/>
                    <a:pt x="283660" y="251547"/>
                  </a:cubicBezTo>
                  <a:cubicBezTo>
                    <a:pt x="282895" y="237785"/>
                    <a:pt x="288247" y="230139"/>
                    <a:pt x="293599" y="226316"/>
                  </a:cubicBezTo>
                  <a:cubicBezTo>
                    <a:pt x="299716" y="220964"/>
                    <a:pt x="289776" y="212553"/>
                    <a:pt x="290541" y="204908"/>
                  </a:cubicBezTo>
                  <a:cubicBezTo>
                    <a:pt x="292070" y="197262"/>
                    <a:pt x="274485" y="192674"/>
                    <a:pt x="276014" y="186558"/>
                  </a:cubicBezTo>
                  <a:cubicBezTo>
                    <a:pt x="277543" y="180441"/>
                    <a:pt x="292070" y="180441"/>
                    <a:pt x="298187" y="178147"/>
                  </a:cubicBezTo>
                  <a:cubicBezTo>
                    <a:pt x="304303" y="175089"/>
                    <a:pt x="299716" y="164385"/>
                    <a:pt x="305832" y="164385"/>
                  </a:cubicBezTo>
                  <a:cubicBezTo>
                    <a:pt x="311949" y="164385"/>
                    <a:pt x="315008" y="158268"/>
                    <a:pt x="316537" y="151387"/>
                  </a:cubicBezTo>
                  <a:cubicBezTo>
                    <a:pt x="318830" y="145270"/>
                    <a:pt x="328770" y="151387"/>
                    <a:pt x="334122" y="146800"/>
                  </a:cubicBezTo>
                  <a:cubicBezTo>
                    <a:pt x="339474" y="142212"/>
                    <a:pt x="347884" y="139918"/>
                    <a:pt x="350178" y="142977"/>
                  </a:cubicBezTo>
                  <a:cubicBezTo>
                    <a:pt x="351707" y="146035"/>
                    <a:pt x="344826" y="157504"/>
                    <a:pt x="341768" y="162856"/>
                  </a:cubicBezTo>
                  <a:cubicBezTo>
                    <a:pt x="351707" y="162856"/>
                    <a:pt x="365470" y="160562"/>
                    <a:pt x="368528" y="157504"/>
                  </a:cubicBezTo>
                  <a:cubicBezTo>
                    <a:pt x="372351" y="153681"/>
                    <a:pt x="386113" y="163620"/>
                    <a:pt x="390701" y="153681"/>
                  </a:cubicBezTo>
                  <a:cubicBezTo>
                    <a:pt x="395289" y="145270"/>
                    <a:pt x="411345" y="151387"/>
                    <a:pt x="400641" y="1422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00971899-35A6-43E7-BE02-7CC568F49027}"/>
                </a:ext>
              </a:extLst>
            </p:cNvPr>
            <p:cNvSpPr/>
            <p:nvPr/>
          </p:nvSpPr>
          <p:spPr>
            <a:xfrm>
              <a:off x="7629744" y="3112316"/>
              <a:ext cx="404251" cy="251547"/>
            </a:xfrm>
            <a:custGeom>
              <a:avLst/>
              <a:gdLst>
                <a:gd name="connsiteX0" fmla="*/ 400641 w 404251"/>
                <a:gd name="connsiteY0" fmla="*/ 142212 h 251547"/>
                <a:gd name="connsiteX1" fmla="*/ 368528 w 404251"/>
                <a:gd name="connsiteY1" fmla="*/ 126920 h 251547"/>
                <a:gd name="connsiteX2" fmla="*/ 350178 w 404251"/>
                <a:gd name="connsiteY2" fmla="*/ 127685 h 251547"/>
                <a:gd name="connsiteX3" fmla="*/ 328005 w 404251"/>
                <a:gd name="connsiteY3" fmla="*/ 120804 h 251547"/>
                <a:gd name="connsiteX4" fmla="*/ 304303 w 404251"/>
                <a:gd name="connsiteY4" fmla="*/ 139918 h 251547"/>
                <a:gd name="connsiteX5" fmla="*/ 293599 w 404251"/>
                <a:gd name="connsiteY5" fmla="*/ 143741 h 251547"/>
                <a:gd name="connsiteX6" fmla="*/ 274485 w 404251"/>
                <a:gd name="connsiteY6" fmla="*/ 131508 h 251547"/>
                <a:gd name="connsiteX7" fmla="*/ 254605 w 404251"/>
                <a:gd name="connsiteY7" fmla="*/ 125391 h 251547"/>
                <a:gd name="connsiteX8" fmla="*/ 241608 w 404251"/>
                <a:gd name="connsiteY8" fmla="*/ 100160 h 251547"/>
                <a:gd name="connsiteX9" fmla="*/ 236256 w 404251"/>
                <a:gd name="connsiteY9" fmla="*/ 77223 h 251547"/>
                <a:gd name="connsiteX10" fmla="*/ 217906 w 404251"/>
                <a:gd name="connsiteY10" fmla="*/ 62696 h 251547"/>
                <a:gd name="connsiteX11" fmla="*/ 171266 w 404251"/>
                <a:gd name="connsiteY11" fmla="*/ 60402 h 251547"/>
                <a:gd name="connsiteX12" fmla="*/ 140683 w 404251"/>
                <a:gd name="connsiteY12" fmla="*/ 62696 h 251547"/>
                <a:gd name="connsiteX13" fmla="*/ 113158 w 404251"/>
                <a:gd name="connsiteY13" fmla="*/ 31348 h 251547"/>
                <a:gd name="connsiteX14" fmla="*/ 106277 w 404251"/>
                <a:gd name="connsiteY14" fmla="*/ 42052 h 251547"/>
                <a:gd name="connsiteX15" fmla="*/ 77987 w 404251"/>
                <a:gd name="connsiteY15" fmla="*/ 36700 h 251547"/>
                <a:gd name="connsiteX16" fmla="*/ 74929 w 404251"/>
                <a:gd name="connsiteY16" fmla="*/ 2294 h 251547"/>
                <a:gd name="connsiteX17" fmla="*/ 64989 w 404251"/>
                <a:gd name="connsiteY17" fmla="*/ 37464 h 251547"/>
                <a:gd name="connsiteX18" fmla="*/ 61931 w 404251"/>
                <a:gd name="connsiteY18" fmla="*/ 0 h 251547"/>
                <a:gd name="connsiteX19" fmla="*/ 3059 w 404251"/>
                <a:gd name="connsiteY19" fmla="*/ 16056 h 251547"/>
                <a:gd name="connsiteX20" fmla="*/ 0 w 404251"/>
                <a:gd name="connsiteY20" fmla="*/ 123862 h 251547"/>
                <a:gd name="connsiteX21" fmla="*/ 0 w 404251"/>
                <a:gd name="connsiteY21" fmla="*/ 123862 h 251547"/>
                <a:gd name="connsiteX22" fmla="*/ 16056 w 404251"/>
                <a:gd name="connsiteY22" fmla="*/ 127685 h 251547"/>
                <a:gd name="connsiteX23" fmla="*/ 24467 w 404251"/>
                <a:gd name="connsiteY23" fmla="*/ 116216 h 251547"/>
                <a:gd name="connsiteX24" fmla="*/ 41288 w 404251"/>
                <a:gd name="connsiteY24" fmla="*/ 103218 h 251547"/>
                <a:gd name="connsiteX25" fmla="*/ 49698 w 404251"/>
                <a:gd name="connsiteY25" fmla="*/ 94043 h 251547"/>
                <a:gd name="connsiteX26" fmla="*/ 59637 w 404251"/>
                <a:gd name="connsiteY26" fmla="*/ 88691 h 251547"/>
                <a:gd name="connsiteX27" fmla="*/ 76458 w 404251"/>
                <a:gd name="connsiteY27" fmla="*/ 93279 h 251547"/>
                <a:gd name="connsiteX28" fmla="*/ 94043 w 404251"/>
                <a:gd name="connsiteY28" fmla="*/ 99396 h 251547"/>
                <a:gd name="connsiteX29" fmla="*/ 102454 w 404251"/>
                <a:gd name="connsiteY29" fmla="*/ 125391 h 251547"/>
                <a:gd name="connsiteX30" fmla="*/ 136860 w 404251"/>
                <a:gd name="connsiteY30" fmla="*/ 129979 h 251547"/>
                <a:gd name="connsiteX31" fmla="*/ 146800 w 404251"/>
                <a:gd name="connsiteY31" fmla="*/ 146035 h 251547"/>
                <a:gd name="connsiteX32" fmla="*/ 156739 w 404251"/>
                <a:gd name="connsiteY32" fmla="*/ 165914 h 251547"/>
                <a:gd name="connsiteX33" fmla="*/ 180441 w 404251"/>
                <a:gd name="connsiteY33" fmla="*/ 184264 h 251547"/>
                <a:gd name="connsiteX34" fmla="*/ 207202 w 404251"/>
                <a:gd name="connsiteY34" fmla="*/ 201085 h 251547"/>
                <a:gd name="connsiteX35" fmla="*/ 230904 w 404251"/>
                <a:gd name="connsiteY35" fmla="*/ 217906 h 251547"/>
                <a:gd name="connsiteX36" fmla="*/ 251547 w 404251"/>
                <a:gd name="connsiteY36" fmla="*/ 224787 h 251547"/>
                <a:gd name="connsiteX37" fmla="*/ 253077 w 404251"/>
                <a:gd name="connsiteY37" fmla="*/ 240843 h 251547"/>
                <a:gd name="connsiteX38" fmla="*/ 255370 w 404251"/>
                <a:gd name="connsiteY38" fmla="*/ 240078 h 251547"/>
                <a:gd name="connsiteX39" fmla="*/ 274485 w 404251"/>
                <a:gd name="connsiteY39" fmla="*/ 246960 h 251547"/>
                <a:gd name="connsiteX40" fmla="*/ 283660 w 404251"/>
                <a:gd name="connsiteY40" fmla="*/ 251547 h 251547"/>
                <a:gd name="connsiteX41" fmla="*/ 293599 w 404251"/>
                <a:gd name="connsiteY41" fmla="*/ 226316 h 251547"/>
                <a:gd name="connsiteX42" fmla="*/ 290541 w 404251"/>
                <a:gd name="connsiteY42" fmla="*/ 204908 h 251547"/>
                <a:gd name="connsiteX43" fmla="*/ 276014 w 404251"/>
                <a:gd name="connsiteY43" fmla="*/ 186558 h 251547"/>
                <a:gd name="connsiteX44" fmla="*/ 298187 w 404251"/>
                <a:gd name="connsiteY44" fmla="*/ 178147 h 251547"/>
                <a:gd name="connsiteX45" fmla="*/ 305832 w 404251"/>
                <a:gd name="connsiteY45" fmla="*/ 164385 h 251547"/>
                <a:gd name="connsiteX46" fmla="*/ 316537 w 404251"/>
                <a:gd name="connsiteY46" fmla="*/ 151387 h 251547"/>
                <a:gd name="connsiteX47" fmla="*/ 334122 w 404251"/>
                <a:gd name="connsiteY47" fmla="*/ 146800 h 251547"/>
                <a:gd name="connsiteX48" fmla="*/ 350178 w 404251"/>
                <a:gd name="connsiteY48" fmla="*/ 142977 h 251547"/>
                <a:gd name="connsiteX49" fmla="*/ 341768 w 404251"/>
                <a:gd name="connsiteY49" fmla="*/ 162856 h 251547"/>
                <a:gd name="connsiteX50" fmla="*/ 368528 w 404251"/>
                <a:gd name="connsiteY50" fmla="*/ 157504 h 251547"/>
                <a:gd name="connsiteX51" fmla="*/ 390701 w 404251"/>
                <a:gd name="connsiteY51" fmla="*/ 153681 h 251547"/>
                <a:gd name="connsiteX52" fmla="*/ 400641 w 404251"/>
                <a:gd name="connsiteY52" fmla="*/ 142212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4251" h="251547">
                  <a:moveTo>
                    <a:pt x="400641" y="142212"/>
                  </a:moveTo>
                  <a:cubicBezTo>
                    <a:pt x="389936" y="132272"/>
                    <a:pt x="370057" y="120804"/>
                    <a:pt x="368528" y="126920"/>
                  </a:cubicBezTo>
                  <a:cubicBezTo>
                    <a:pt x="366999" y="133037"/>
                    <a:pt x="354766" y="133802"/>
                    <a:pt x="350178" y="127685"/>
                  </a:cubicBezTo>
                  <a:cubicBezTo>
                    <a:pt x="345591" y="121568"/>
                    <a:pt x="341768" y="115452"/>
                    <a:pt x="328005" y="120804"/>
                  </a:cubicBezTo>
                  <a:cubicBezTo>
                    <a:pt x="314243" y="126920"/>
                    <a:pt x="305068" y="134566"/>
                    <a:pt x="304303" y="139918"/>
                  </a:cubicBezTo>
                  <a:cubicBezTo>
                    <a:pt x="303539" y="146035"/>
                    <a:pt x="294364" y="151387"/>
                    <a:pt x="293599" y="143741"/>
                  </a:cubicBezTo>
                  <a:cubicBezTo>
                    <a:pt x="292834" y="136095"/>
                    <a:pt x="281366" y="133037"/>
                    <a:pt x="274485" y="131508"/>
                  </a:cubicBezTo>
                  <a:cubicBezTo>
                    <a:pt x="266839" y="129979"/>
                    <a:pt x="255370" y="133037"/>
                    <a:pt x="254605" y="125391"/>
                  </a:cubicBezTo>
                  <a:cubicBezTo>
                    <a:pt x="253841" y="117745"/>
                    <a:pt x="242372" y="109335"/>
                    <a:pt x="241608" y="100160"/>
                  </a:cubicBezTo>
                  <a:cubicBezTo>
                    <a:pt x="240843" y="91750"/>
                    <a:pt x="243137" y="78752"/>
                    <a:pt x="236256" y="77223"/>
                  </a:cubicBezTo>
                  <a:cubicBezTo>
                    <a:pt x="228610" y="74929"/>
                    <a:pt x="224022" y="62696"/>
                    <a:pt x="217906" y="62696"/>
                  </a:cubicBezTo>
                  <a:cubicBezTo>
                    <a:pt x="211789" y="62696"/>
                    <a:pt x="175854" y="62696"/>
                    <a:pt x="171266" y="60402"/>
                  </a:cubicBezTo>
                  <a:cubicBezTo>
                    <a:pt x="166679" y="58873"/>
                    <a:pt x="142977" y="68048"/>
                    <a:pt x="140683" y="62696"/>
                  </a:cubicBezTo>
                  <a:cubicBezTo>
                    <a:pt x="139154" y="58108"/>
                    <a:pt x="122333" y="39758"/>
                    <a:pt x="113158" y="31348"/>
                  </a:cubicBezTo>
                  <a:cubicBezTo>
                    <a:pt x="112394" y="35171"/>
                    <a:pt x="110100" y="38994"/>
                    <a:pt x="106277" y="42052"/>
                  </a:cubicBezTo>
                  <a:cubicBezTo>
                    <a:pt x="89456" y="55050"/>
                    <a:pt x="72635" y="52756"/>
                    <a:pt x="77987" y="36700"/>
                  </a:cubicBezTo>
                  <a:cubicBezTo>
                    <a:pt x="83340" y="20644"/>
                    <a:pt x="84104" y="2294"/>
                    <a:pt x="74929" y="2294"/>
                  </a:cubicBezTo>
                  <a:cubicBezTo>
                    <a:pt x="65754" y="2294"/>
                    <a:pt x="71871" y="35171"/>
                    <a:pt x="64989" y="37464"/>
                  </a:cubicBezTo>
                  <a:cubicBezTo>
                    <a:pt x="58873" y="38994"/>
                    <a:pt x="56579" y="13762"/>
                    <a:pt x="61931" y="0"/>
                  </a:cubicBezTo>
                  <a:lnTo>
                    <a:pt x="3059" y="16056"/>
                  </a:lnTo>
                  <a:lnTo>
                    <a:pt x="0" y="123862"/>
                  </a:lnTo>
                  <a:cubicBezTo>
                    <a:pt x="0" y="123862"/>
                    <a:pt x="0" y="123862"/>
                    <a:pt x="0" y="123862"/>
                  </a:cubicBezTo>
                  <a:cubicBezTo>
                    <a:pt x="5352" y="126920"/>
                    <a:pt x="12234" y="127685"/>
                    <a:pt x="16056" y="127685"/>
                  </a:cubicBezTo>
                  <a:cubicBezTo>
                    <a:pt x="25231" y="128450"/>
                    <a:pt x="24467" y="121568"/>
                    <a:pt x="24467" y="116216"/>
                  </a:cubicBezTo>
                  <a:cubicBezTo>
                    <a:pt x="24467" y="110864"/>
                    <a:pt x="34406" y="102454"/>
                    <a:pt x="41288" y="103218"/>
                  </a:cubicBezTo>
                  <a:cubicBezTo>
                    <a:pt x="48169" y="103983"/>
                    <a:pt x="47404" y="94043"/>
                    <a:pt x="49698" y="94043"/>
                  </a:cubicBezTo>
                  <a:cubicBezTo>
                    <a:pt x="51991" y="94043"/>
                    <a:pt x="57344" y="92514"/>
                    <a:pt x="59637" y="88691"/>
                  </a:cubicBezTo>
                  <a:cubicBezTo>
                    <a:pt x="61931" y="84868"/>
                    <a:pt x="72635" y="89456"/>
                    <a:pt x="76458" y="93279"/>
                  </a:cubicBezTo>
                  <a:cubicBezTo>
                    <a:pt x="79517" y="97102"/>
                    <a:pt x="87927" y="98631"/>
                    <a:pt x="94043" y="99396"/>
                  </a:cubicBezTo>
                  <a:cubicBezTo>
                    <a:pt x="100160" y="100925"/>
                    <a:pt x="102454" y="120804"/>
                    <a:pt x="102454" y="125391"/>
                  </a:cubicBezTo>
                  <a:cubicBezTo>
                    <a:pt x="102454" y="129979"/>
                    <a:pt x="132272" y="129214"/>
                    <a:pt x="136860" y="129979"/>
                  </a:cubicBezTo>
                  <a:cubicBezTo>
                    <a:pt x="141448" y="130743"/>
                    <a:pt x="141448" y="139154"/>
                    <a:pt x="146800" y="146035"/>
                  </a:cubicBezTo>
                  <a:cubicBezTo>
                    <a:pt x="151387" y="152152"/>
                    <a:pt x="155210" y="161327"/>
                    <a:pt x="156739" y="165914"/>
                  </a:cubicBezTo>
                  <a:cubicBezTo>
                    <a:pt x="159033" y="171266"/>
                    <a:pt x="175854" y="177383"/>
                    <a:pt x="180441" y="184264"/>
                  </a:cubicBezTo>
                  <a:cubicBezTo>
                    <a:pt x="184264" y="190381"/>
                    <a:pt x="197262" y="197262"/>
                    <a:pt x="207202" y="201085"/>
                  </a:cubicBezTo>
                  <a:cubicBezTo>
                    <a:pt x="217141" y="204908"/>
                    <a:pt x="225551" y="218670"/>
                    <a:pt x="230904" y="217906"/>
                  </a:cubicBezTo>
                  <a:cubicBezTo>
                    <a:pt x="236256" y="217141"/>
                    <a:pt x="251547" y="224787"/>
                    <a:pt x="251547" y="224787"/>
                  </a:cubicBezTo>
                  <a:lnTo>
                    <a:pt x="253077" y="240843"/>
                  </a:lnTo>
                  <a:cubicBezTo>
                    <a:pt x="253841" y="240843"/>
                    <a:pt x="254605" y="240843"/>
                    <a:pt x="255370" y="240078"/>
                  </a:cubicBezTo>
                  <a:cubicBezTo>
                    <a:pt x="263780" y="237020"/>
                    <a:pt x="268368" y="246960"/>
                    <a:pt x="274485" y="246960"/>
                  </a:cubicBezTo>
                  <a:cubicBezTo>
                    <a:pt x="277543" y="246960"/>
                    <a:pt x="280601" y="249253"/>
                    <a:pt x="283660" y="251547"/>
                  </a:cubicBezTo>
                  <a:cubicBezTo>
                    <a:pt x="282895" y="237785"/>
                    <a:pt x="288247" y="230139"/>
                    <a:pt x="293599" y="226316"/>
                  </a:cubicBezTo>
                  <a:cubicBezTo>
                    <a:pt x="299716" y="220964"/>
                    <a:pt x="289776" y="212553"/>
                    <a:pt x="290541" y="204908"/>
                  </a:cubicBezTo>
                  <a:cubicBezTo>
                    <a:pt x="292070" y="197262"/>
                    <a:pt x="274485" y="192674"/>
                    <a:pt x="276014" y="186558"/>
                  </a:cubicBezTo>
                  <a:cubicBezTo>
                    <a:pt x="277543" y="180441"/>
                    <a:pt x="292070" y="180441"/>
                    <a:pt x="298187" y="178147"/>
                  </a:cubicBezTo>
                  <a:cubicBezTo>
                    <a:pt x="304303" y="175089"/>
                    <a:pt x="299716" y="164385"/>
                    <a:pt x="305832" y="164385"/>
                  </a:cubicBezTo>
                  <a:cubicBezTo>
                    <a:pt x="311949" y="164385"/>
                    <a:pt x="315008" y="158268"/>
                    <a:pt x="316537" y="151387"/>
                  </a:cubicBezTo>
                  <a:cubicBezTo>
                    <a:pt x="318830" y="145270"/>
                    <a:pt x="328770" y="151387"/>
                    <a:pt x="334122" y="146800"/>
                  </a:cubicBezTo>
                  <a:cubicBezTo>
                    <a:pt x="339474" y="142212"/>
                    <a:pt x="347884" y="139918"/>
                    <a:pt x="350178" y="142977"/>
                  </a:cubicBezTo>
                  <a:cubicBezTo>
                    <a:pt x="351707" y="146035"/>
                    <a:pt x="344826" y="157504"/>
                    <a:pt x="341768" y="162856"/>
                  </a:cubicBezTo>
                  <a:cubicBezTo>
                    <a:pt x="351707" y="162856"/>
                    <a:pt x="365470" y="160562"/>
                    <a:pt x="368528" y="157504"/>
                  </a:cubicBezTo>
                  <a:cubicBezTo>
                    <a:pt x="372351" y="153681"/>
                    <a:pt x="386113" y="163620"/>
                    <a:pt x="390701" y="153681"/>
                  </a:cubicBezTo>
                  <a:cubicBezTo>
                    <a:pt x="395289" y="145270"/>
                    <a:pt x="411345" y="151387"/>
                    <a:pt x="400641" y="1422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5D9A5E76-1AB4-4138-BC78-C4767A56414A}"/>
                </a:ext>
              </a:extLst>
            </p:cNvPr>
            <p:cNvSpPr/>
            <p:nvPr/>
          </p:nvSpPr>
          <p:spPr>
            <a:xfrm>
              <a:off x="9322598" y="3121576"/>
              <a:ext cx="394467" cy="411349"/>
            </a:xfrm>
            <a:custGeom>
              <a:avLst/>
              <a:gdLst>
                <a:gd name="connsiteX0" fmla="*/ 48862 w 394467"/>
                <a:gd name="connsiteY0" fmla="*/ 353152 h 411349"/>
                <a:gd name="connsiteX1" fmla="*/ 32806 w 394467"/>
                <a:gd name="connsiteY1" fmla="*/ 340918 h 411349"/>
                <a:gd name="connsiteX2" fmla="*/ 11397 w 394467"/>
                <a:gd name="connsiteY2" fmla="*/ 346270 h 411349"/>
                <a:gd name="connsiteX3" fmla="*/ 1458 w 394467"/>
                <a:gd name="connsiteY3" fmla="*/ 363856 h 411349"/>
                <a:gd name="connsiteX4" fmla="*/ 14456 w 394467"/>
                <a:gd name="connsiteY4" fmla="*/ 356974 h 411349"/>
                <a:gd name="connsiteX5" fmla="*/ 18279 w 394467"/>
                <a:gd name="connsiteY5" fmla="*/ 381441 h 411349"/>
                <a:gd name="connsiteX6" fmla="*/ 27454 w 394467"/>
                <a:gd name="connsiteY6" fmla="*/ 411260 h 411349"/>
                <a:gd name="connsiteX7" fmla="*/ 53449 w 394467"/>
                <a:gd name="connsiteY7" fmla="*/ 369972 h 411349"/>
                <a:gd name="connsiteX8" fmla="*/ 48862 w 394467"/>
                <a:gd name="connsiteY8" fmla="*/ 353152 h 411349"/>
                <a:gd name="connsiteX9" fmla="*/ 96267 w 394467"/>
                <a:gd name="connsiteY9" fmla="*/ 324862 h 411349"/>
                <a:gd name="connsiteX10" fmla="*/ 74094 w 394467"/>
                <a:gd name="connsiteY10" fmla="*/ 330979 h 411349"/>
                <a:gd name="connsiteX11" fmla="*/ 71035 w 394467"/>
                <a:gd name="connsiteY11" fmla="*/ 363091 h 411349"/>
                <a:gd name="connsiteX12" fmla="*/ 84033 w 394467"/>
                <a:gd name="connsiteY12" fmla="*/ 356974 h 411349"/>
                <a:gd name="connsiteX13" fmla="*/ 103912 w 394467"/>
                <a:gd name="connsiteY13" fmla="*/ 349329 h 411349"/>
                <a:gd name="connsiteX14" fmla="*/ 119969 w 394467"/>
                <a:gd name="connsiteY14" fmla="*/ 327920 h 411349"/>
                <a:gd name="connsiteX15" fmla="*/ 96267 w 394467"/>
                <a:gd name="connsiteY15" fmla="*/ 324862 h 411349"/>
                <a:gd name="connsiteX16" fmla="*/ 246889 w 394467"/>
                <a:gd name="connsiteY16" fmla="*/ 137540 h 411349"/>
                <a:gd name="connsiteX17" fmla="*/ 243066 w 394467"/>
                <a:gd name="connsiteY17" fmla="*/ 169652 h 411349"/>
                <a:gd name="connsiteX18" fmla="*/ 231597 w 394467"/>
                <a:gd name="connsiteY18" fmla="*/ 201764 h 411349"/>
                <a:gd name="connsiteX19" fmla="*/ 217070 w 394467"/>
                <a:gd name="connsiteY19" fmla="*/ 225467 h 411349"/>
                <a:gd name="connsiteX20" fmla="*/ 195662 w 394467"/>
                <a:gd name="connsiteY20" fmla="*/ 243052 h 411349"/>
                <a:gd name="connsiteX21" fmla="*/ 180371 w 394467"/>
                <a:gd name="connsiteY21" fmla="*/ 235406 h 411349"/>
                <a:gd name="connsiteX22" fmla="*/ 163549 w 394467"/>
                <a:gd name="connsiteY22" fmla="*/ 254521 h 411349"/>
                <a:gd name="connsiteX23" fmla="*/ 149022 w 394467"/>
                <a:gd name="connsiteY23" fmla="*/ 278987 h 411349"/>
                <a:gd name="connsiteX24" fmla="*/ 134496 w 394467"/>
                <a:gd name="connsiteY24" fmla="*/ 284339 h 411349"/>
                <a:gd name="connsiteX25" fmla="*/ 106206 w 394467"/>
                <a:gd name="connsiteY25" fmla="*/ 288162 h 411349"/>
                <a:gd name="connsiteX26" fmla="*/ 71800 w 394467"/>
                <a:gd name="connsiteY26" fmla="*/ 290456 h 411349"/>
                <a:gd name="connsiteX27" fmla="*/ 35865 w 394467"/>
                <a:gd name="connsiteY27" fmla="*/ 318745 h 411349"/>
                <a:gd name="connsiteX28" fmla="*/ 35865 w 394467"/>
                <a:gd name="connsiteY28" fmla="*/ 333272 h 411349"/>
                <a:gd name="connsiteX29" fmla="*/ 61095 w 394467"/>
                <a:gd name="connsiteY29" fmla="*/ 327156 h 411349"/>
                <a:gd name="connsiteX30" fmla="*/ 119204 w 394467"/>
                <a:gd name="connsiteY30" fmla="*/ 311864 h 411349"/>
                <a:gd name="connsiteX31" fmla="*/ 129143 w 394467"/>
                <a:gd name="connsiteY31" fmla="*/ 333272 h 411349"/>
                <a:gd name="connsiteX32" fmla="*/ 156668 w 394467"/>
                <a:gd name="connsiteY32" fmla="*/ 331743 h 411349"/>
                <a:gd name="connsiteX33" fmla="*/ 165079 w 394467"/>
                <a:gd name="connsiteY33" fmla="*/ 314923 h 411349"/>
                <a:gd name="connsiteX34" fmla="*/ 171959 w 394467"/>
                <a:gd name="connsiteY34" fmla="*/ 311100 h 411349"/>
                <a:gd name="connsiteX35" fmla="*/ 201778 w 394467"/>
                <a:gd name="connsiteY35" fmla="*/ 308806 h 411349"/>
                <a:gd name="connsiteX36" fmla="*/ 218600 w 394467"/>
                <a:gd name="connsiteY36" fmla="*/ 310335 h 411349"/>
                <a:gd name="connsiteX37" fmla="*/ 232362 w 394467"/>
                <a:gd name="connsiteY37" fmla="*/ 295808 h 411349"/>
                <a:gd name="connsiteX38" fmla="*/ 254535 w 394467"/>
                <a:gd name="connsiteY38" fmla="*/ 291985 h 411349"/>
                <a:gd name="connsiteX39" fmla="*/ 260652 w 394467"/>
                <a:gd name="connsiteY39" fmla="*/ 257579 h 411349"/>
                <a:gd name="connsiteX40" fmla="*/ 266003 w 394467"/>
                <a:gd name="connsiteY40" fmla="*/ 220114 h 411349"/>
                <a:gd name="connsiteX41" fmla="*/ 287412 w 394467"/>
                <a:gd name="connsiteY41" fmla="*/ 193354 h 411349"/>
                <a:gd name="connsiteX42" fmla="*/ 276708 w 394467"/>
                <a:gd name="connsiteY42" fmla="*/ 128365 h 411349"/>
                <a:gd name="connsiteX43" fmla="*/ 246889 w 394467"/>
                <a:gd name="connsiteY43" fmla="*/ 137540 h 411349"/>
                <a:gd name="connsiteX44" fmla="*/ 373809 w 394467"/>
                <a:gd name="connsiteY44" fmla="*/ 38909 h 411349"/>
                <a:gd name="connsiteX45" fmla="*/ 350107 w 394467"/>
                <a:gd name="connsiteY45" fmla="*/ 45025 h 411349"/>
                <a:gd name="connsiteX46" fmla="*/ 299645 w 394467"/>
                <a:gd name="connsiteY46" fmla="*/ 6032 h 411349"/>
                <a:gd name="connsiteX47" fmla="*/ 284353 w 394467"/>
                <a:gd name="connsiteY47" fmla="*/ 12913 h 411349"/>
                <a:gd name="connsiteX48" fmla="*/ 282824 w 394467"/>
                <a:gd name="connsiteY48" fmla="*/ 38144 h 411349"/>
                <a:gd name="connsiteX49" fmla="*/ 275943 w 394467"/>
                <a:gd name="connsiteY49" fmla="*/ 59552 h 411349"/>
                <a:gd name="connsiteX50" fmla="*/ 256829 w 394467"/>
                <a:gd name="connsiteY50" fmla="*/ 67963 h 411349"/>
                <a:gd name="connsiteX51" fmla="*/ 247653 w 394467"/>
                <a:gd name="connsiteY51" fmla="*/ 82490 h 411349"/>
                <a:gd name="connsiteX52" fmla="*/ 243830 w 394467"/>
                <a:gd name="connsiteY52" fmla="*/ 97017 h 411349"/>
                <a:gd name="connsiteX53" fmla="*/ 243830 w 394467"/>
                <a:gd name="connsiteY53" fmla="*/ 115367 h 411349"/>
                <a:gd name="connsiteX54" fmla="*/ 255299 w 394467"/>
                <a:gd name="connsiteY54" fmla="*/ 110015 h 411349"/>
                <a:gd name="connsiteX55" fmla="*/ 267532 w 394467"/>
                <a:gd name="connsiteY55" fmla="*/ 106956 h 411349"/>
                <a:gd name="connsiteX56" fmla="*/ 253770 w 394467"/>
                <a:gd name="connsiteY56" fmla="*/ 88606 h 411349"/>
                <a:gd name="connsiteX57" fmla="*/ 272885 w 394467"/>
                <a:gd name="connsiteY57" fmla="*/ 86313 h 411349"/>
                <a:gd name="connsiteX58" fmla="*/ 308055 w 394467"/>
                <a:gd name="connsiteY58" fmla="*/ 94723 h 411349"/>
                <a:gd name="connsiteX59" fmla="*/ 323347 w 394467"/>
                <a:gd name="connsiteY59" fmla="*/ 88606 h 411349"/>
                <a:gd name="connsiteX60" fmla="*/ 356989 w 394467"/>
                <a:gd name="connsiteY60" fmla="*/ 71786 h 411349"/>
                <a:gd name="connsiteX61" fmla="*/ 369222 w 394467"/>
                <a:gd name="connsiteY61" fmla="*/ 60317 h 411349"/>
                <a:gd name="connsiteX62" fmla="*/ 394453 w 394467"/>
                <a:gd name="connsiteY62" fmla="*/ 29734 h 411349"/>
                <a:gd name="connsiteX63" fmla="*/ 373809 w 394467"/>
                <a:gd name="connsiteY63" fmla="*/ 38909 h 4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4467" h="411349">
                  <a:moveTo>
                    <a:pt x="48862" y="353152"/>
                  </a:moveTo>
                  <a:cubicBezTo>
                    <a:pt x="48862" y="346270"/>
                    <a:pt x="33570" y="347035"/>
                    <a:pt x="32806" y="340918"/>
                  </a:cubicBezTo>
                  <a:cubicBezTo>
                    <a:pt x="32042" y="334802"/>
                    <a:pt x="22102" y="337860"/>
                    <a:pt x="11397" y="346270"/>
                  </a:cubicBezTo>
                  <a:cubicBezTo>
                    <a:pt x="1458" y="353916"/>
                    <a:pt x="-2364" y="355445"/>
                    <a:pt x="1458" y="363856"/>
                  </a:cubicBezTo>
                  <a:cubicBezTo>
                    <a:pt x="5281" y="371501"/>
                    <a:pt x="11397" y="364620"/>
                    <a:pt x="14456" y="356974"/>
                  </a:cubicBezTo>
                  <a:cubicBezTo>
                    <a:pt x="17514" y="349329"/>
                    <a:pt x="24396" y="368443"/>
                    <a:pt x="18279" y="381441"/>
                  </a:cubicBezTo>
                  <a:cubicBezTo>
                    <a:pt x="12163" y="394439"/>
                    <a:pt x="19043" y="412789"/>
                    <a:pt x="27454" y="411260"/>
                  </a:cubicBezTo>
                  <a:cubicBezTo>
                    <a:pt x="34335" y="409731"/>
                    <a:pt x="43510" y="383735"/>
                    <a:pt x="53449" y="369972"/>
                  </a:cubicBezTo>
                  <a:cubicBezTo>
                    <a:pt x="64154" y="354681"/>
                    <a:pt x="48862" y="360033"/>
                    <a:pt x="48862" y="353152"/>
                  </a:cubicBezTo>
                  <a:moveTo>
                    <a:pt x="96267" y="324862"/>
                  </a:moveTo>
                  <a:cubicBezTo>
                    <a:pt x="93208" y="332508"/>
                    <a:pt x="85562" y="329450"/>
                    <a:pt x="74094" y="330979"/>
                  </a:cubicBezTo>
                  <a:cubicBezTo>
                    <a:pt x="62625" y="332508"/>
                    <a:pt x="62625" y="360797"/>
                    <a:pt x="71035" y="363091"/>
                  </a:cubicBezTo>
                  <a:cubicBezTo>
                    <a:pt x="77152" y="365385"/>
                    <a:pt x="81739" y="365385"/>
                    <a:pt x="84033" y="356974"/>
                  </a:cubicBezTo>
                  <a:cubicBezTo>
                    <a:pt x="86327" y="348564"/>
                    <a:pt x="97031" y="345506"/>
                    <a:pt x="103912" y="349329"/>
                  </a:cubicBezTo>
                  <a:cubicBezTo>
                    <a:pt x="110793" y="353152"/>
                    <a:pt x="119969" y="338625"/>
                    <a:pt x="119969" y="327920"/>
                  </a:cubicBezTo>
                  <a:cubicBezTo>
                    <a:pt x="119969" y="317216"/>
                    <a:pt x="99324" y="317216"/>
                    <a:pt x="96267" y="324862"/>
                  </a:cubicBezTo>
                  <a:moveTo>
                    <a:pt x="246889" y="137540"/>
                  </a:moveTo>
                  <a:cubicBezTo>
                    <a:pt x="240007" y="141363"/>
                    <a:pt x="235420" y="163535"/>
                    <a:pt x="243066" y="169652"/>
                  </a:cubicBezTo>
                  <a:cubicBezTo>
                    <a:pt x="250712" y="175769"/>
                    <a:pt x="230833" y="188002"/>
                    <a:pt x="231597" y="201764"/>
                  </a:cubicBezTo>
                  <a:cubicBezTo>
                    <a:pt x="232362" y="215527"/>
                    <a:pt x="219364" y="215527"/>
                    <a:pt x="217070" y="225467"/>
                  </a:cubicBezTo>
                  <a:cubicBezTo>
                    <a:pt x="214777" y="235406"/>
                    <a:pt x="207131" y="233112"/>
                    <a:pt x="195662" y="243052"/>
                  </a:cubicBezTo>
                  <a:cubicBezTo>
                    <a:pt x="184194" y="252227"/>
                    <a:pt x="178076" y="241523"/>
                    <a:pt x="180371" y="235406"/>
                  </a:cubicBezTo>
                  <a:cubicBezTo>
                    <a:pt x="183428" y="229289"/>
                    <a:pt x="162785" y="239229"/>
                    <a:pt x="163549" y="254521"/>
                  </a:cubicBezTo>
                  <a:cubicBezTo>
                    <a:pt x="164314" y="270577"/>
                    <a:pt x="144435" y="272106"/>
                    <a:pt x="149022" y="278987"/>
                  </a:cubicBezTo>
                  <a:cubicBezTo>
                    <a:pt x="153610" y="285868"/>
                    <a:pt x="133730" y="290456"/>
                    <a:pt x="134496" y="284339"/>
                  </a:cubicBezTo>
                  <a:cubicBezTo>
                    <a:pt x="135260" y="278223"/>
                    <a:pt x="122262" y="281281"/>
                    <a:pt x="106206" y="288162"/>
                  </a:cubicBezTo>
                  <a:cubicBezTo>
                    <a:pt x="90150" y="294279"/>
                    <a:pt x="80975" y="281281"/>
                    <a:pt x="71800" y="290456"/>
                  </a:cubicBezTo>
                  <a:cubicBezTo>
                    <a:pt x="62625" y="299631"/>
                    <a:pt x="48098" y="316452"/>
                    <a:pt x="35865" y="318745"/>
                  </a:cubicBezTo>
                  <a:cubicBezTo>
                    <a:pt x="24396" y="321039"/>
                    <a:pt x="31277" y="335566"/>
                    <a:pt x="35865" y="333272"/>
                  </a:cubicBezTo>
                  <a:cubicBezTo>
                    <a:pt x="44275" y="328685"/>
                    <a:pt x="57272" y="333272"/>
                    <a:pt x="61095" y="327156"/>
                  </a:cubicBezTo>
                  <a:cubicBezTo>
                    <a:pt x="64918" y="321039"/>
                    <a:pt x="98560" y="312629"/>
                    <a:pt x="119204" y="311864"/>
                  </a:cubicBezTo>
                  <a:cubicBezTo>
                    <a:pt x="139847" y="311100"/>
                    <a:pt x="127614" y="321804"/>
                    <a:pt x="129143" y="333272"/>
                  </a:cubicBezTo>
                  <a:cubicBezTo>
                    <a:pt x="130673" y="344741"/>
                    <a:pt x="147493" y="342447"/>
                    <a:pt x="156668" y="331743"/>
                  </a:cubicBezTo>
                  <a:cubicBezTo>
                    <a:pt x="165843" y="321039"/>
                    <a:pt x="172725" y="321804"/>
                    <a:pt x="165079" y="314923"/>
                  </a:cubicBezTo>
                  <a:cubicBezTo>
                    <a:pt x="157433" y="308806"/>
                    <a:pt x="166608" y="302689"/>
                    <a:pt x="171959" y="311100"/>
                  </a:cubicBezTo>
                  <a:cubicBezTo>
                    <a:pt x="177312" y="319510"/>
                    <a:pt x="194897" y="320275"/>
                    <a:pt x="201778" y="308806"/>
                  </a:cubicBezTo>
                  <a:cubicBezTo>
                    <a:pt x="208660" y="297337"/>
                    <a:pt x="210954" y="311100"/>
                    <a:pt x="218600" y="310335"/>
                  </a:cubicBezTo>
                  <a:cubicBezTo>
                    <a:pt x="227010" y="309570"/>
                    <a:pt x="231597" y="288162"/>
                    <a:pt x="232362" y="295808"/>
                  </a:cubicBezTo>
                  <a:cubicBezTo>
                    <a:pt x="233126" y="303454"/>
                    <a:pt x="246124" y="301925"/>
                    <a:pt x="254535" y="291985"/>
                  </a:cubicBezTo>
                  <a:cubicBezTo>
                    <a:pt x="262945" y="282810"/>
                    <a:pt x="255299" y="265989"/>
                    <a:pt x="260652" y="257579"/>
                  </a:cubicBezTo>
                  <a:cubicBezTo>
                    <a:pt x="266003" y="249168"/>
                    <a:pt x="271355" y="230819"/>
                    <a:pt x="266003" y="220114"/>
                  </a:cubicBezTo>
                  <a:cubicBezTo>
                    <a:pt x="260652" y="209410"/>
                    <a:pt x="278236" y="201764"/>
                    <a:pt x="287412" y="193354"/>
                  </a:cubicBezTo>
                  <a:cubicBezTo>
                    <a:pt x="296587" y="184944"/>
                    <a:pt x="277472" y="141363"/>
                    <a:pt x="276708" y="128365"/>
                  </a:cubicBezTo>
                  <a:cubicBezTo>
                    <a:pt x="275943" y="116131"/>
                    <a:pt x="253770" y="134481"/>
                    <a:pt x="246889" y="137540"/>
                  </a:cubicBezTo>
                  <a:moveTo>
                    <a:pt x="373809" y="38909"/>
                  </a:moveTo>
                  <a:cubicBezTo>
                    <a:pt x="369222" y="32792"/>
                    <a:pt x="360812" y="42732"/>
                    <a:pt x="350107" y="45025"/>
                  </a:cubicBezTo>
                  <a:cubicBezTo>
                    <a:pt x="340167" y="47319"/>
                    <a:pt x="307291" y="19030"/>
                    <a:pt x="299645" y="6032"/>
                  </a:cubicBezTo>
                  <a:cubicBezTo>
                    <a:pt x="291235" y="-6966"/>
                    <a:pt x="277472" y="3738"/>
                    <a:pt x="284353" y="12913"/>
                  </a:cubicBezTo>
                  <a:cubicBezTo>
                    <a:pt x="291235" y="22088"/>
                    <a:pt x="282824" y="25146"/>
                    <a:pt x="282824" y="38144"/>
                  </a:cubicBezTo>
                  <a:cubicBezTo>
                    <a:pt x="282824" y="51142"/>
                    <a:pt x="274414" y="51142"/>
                    <a:pt x="275943" y="59552"/>
                  </a:cubicBezTo>
                  <a:cubicBezTo>
                    <a:pt x="277472" y="67963"/>
                    <a:pt x="265239" y="66434"/>
                    <a:pt x="256829" y="67963"/>
                  </a:cubicBezTo>
                  <a:cubicBezTo>
                    <a:pt x="248418" y="69492"/>
                    <a:pt x="257593" y="77902"/>
                    <a:pt x="247653" y="82490"/>
                  </a:cubicBezTo>
                  <a:cubicBezTo>
                    <a:pt x="237714" y="87077"/>
                    <a:pt x="238479" y="93959"/>
                    <a:pt x="243830" y="97017"/>
                  </a:cubicBezTo>
                  <a:cubicBezTo>
                    <a:pt x="248418" y="100075"/>
                    <a:pt x="245360" y="109250"/>
                    <a:pt x="243830" y="115367"/>
                  </a:cubicBezTo>
                  <a:cubicBezTo>
                    <a:pt x="242301" y="121483"/>
                    <a:pt x="249947" y="116896"/>
                    <a:pt x="255299" y="110015"/>
                  </a:cubicBezTo>
                  <a:cubicBezTo>
                    <a:pt x="260652" y="103898"/>
                    <a:pt x="266768" y="113073"/>
                    <a:pt x="267532" y="106956"/>
                  </a:cubicBezTo>
                  <a:cubicBezTo>
                    <a:pt x="269062" y="100075"/>
                    <a:pt x="253006" y="96252"/>
                    <a:pt x="253770" y="88606"/>
                  </a:cubicBezTo>
                  <a:cubicBezTo>
                    <a:pt x="254535" y="81725"/>
                    <a:pt x="264475" y="90900"/>
                    <a:pt x="272885" y="86313"/>
                  </a:cubicBezTo>
                  <a:cubicBezTo>
                    <a:pt x="281295" y="81725"/>
                    <a:pt x="297351" y="85548"/>
                    <a:pt x="308055" y="94723"/>
                  </a:cubicBezTo>
                  <a:cubicBezTo>
                    <a:pt x="317995" y="103898"/>
                    <a:pt x="321053" y="100840"/>
                    <a:pt x="323347" y="88606"/>
                  </a:cubicBezTo>
                  <a:cubicBezTo>
                    <a:pt x="325641" y="77138"/>
                    <a:pt x="340933" y="71786"/>
                    <a:pt x="356989" y="71786"/>
                  </a:cubicBezTo>
                  <a:cubicBezTo>
                    <a:pt x="373045" y="71786"/>
                    <a:pt x="373809" y="64140"/>
                    <a:pt x="369222" y="60317"/>
                  </a:cubicBezTo>
                  <a:cubicBezTo>
                    <a:pt x="364634" y="56494"/>
                    <a:pt x="395218" y="35850"/>
                    <a:pt x="394453" y="29734"/>
                  </a:cubicBezTo>
                  <a:cubicBezTo>
                    <a:pt x="394453" y="26675"/>
                    <a:pt x="378396" y="45790"/>
                    <a:pt x="373809" y="389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1" name="Vrije vorm: vorm 330">
              <a:extLst>
                <a:ext uri="{FF2B5EF4-FFF2-40B4-BE49-F238E27FC236}">
                  <a16:creationId xmlns:a16="http://schemas.microsoft.com/office/drawing/2014/main" id="{89EFBB6C-82A3-490E-8F04-317EFC2BD7B8}"/>
                </a:ext>
              </a:extLst>
            </p:cNvPr>
            <p:cNvSpPr/>
            <p:nvPr/>
          </p:nvSpPr>
          <p:spPr>
            <a:xfrm>
              <a:off x="9322598" y="3121576"/>
              <a:ext cx="394467" cy="411349"/>
            </a:xfrm>
            <a:custGeom>
              <a:avLst/>
              <a:gdLst>
                <a:gd name="connsiteX0" fmla="*/ 48862 w 394467"/>
                <a:gd name="connsiteY0" fmla="*/ 353152 h 411349"/>
                <a:gd name="connsiteX1" fmla="*/ 32806 w 394467"/>
                <a:gd name="connsiteY1" fmla="*/ 340918 h 411349"/>
                <a:gd name="connsiteX2" fmla="*/ 11397 w 394467"/>
                <a:gd name="connsiteY2" fmla="*/ 346270 h 411349"/>
                <a:gd name="connsiteX3" fmla="*/ 1458 w 394467"/>
                <a:gd name="connsiteY3" fmla="*/ 363856 h 411349"/>
                <a:gd name="connsiteX4" fmla="*/ 14456 w 394467"/>
                <a:gd name="connsiteY4" fmla="*/ 356974 h 411349"/>
                <a:gd name="connsiteX5" fmla="*/ 18279 w 394467"/>
                <a:gd name="connsiteY5" fmla="*/ 381441 h 411349"/>
                <a:gd name="connsiteX6" fmla="*/ 27454 w 394467"/>
                <a:gd name="connsiteY6" fmla="*/ 411260 h 411349"/>
                <a:gd name="connsiteX7" fmla="*/ 53449 w 394467"/>
                <a:gd name="connsiteY7" fmla="*/ 369972 h 411349"/>
                <a:gd name="connsiteX8" fmla="*/ 48862 w 394467"/>
                <a:gd name="connsiteY8" fmla="*/ 353152 h 411349"/>
                <a:gd name="connsiteX9" fmla="*/ 96267 w 394467"/>
                <a:gd name="connsiteY9" fmla="*/ 324862 h 411349"/>
                <a:gd name="connsiteX10" fmla="*/ 74094 w 394467"/>
                <a:gd name="connsiteY10" fmla="*/ 330979 h 411349"/>
                <a:gd name="connsiteX11" fmla="*/ 71035 w 394467"/>
                <a:gd name="connsiteY11" fmla="*/ 363091 h 411349"/>
                <a:gd name="connsiteX12" fmla="*/ 84033 w 394467"/>
                <a:gd name="connsiteY12" fmla="*/ 356974 h 411349"/>
                <a:gd name="connsiteX13" fmla="*/ 103912 w 394467"/>
                <a:gd name="connsiteY13" fmla="*/ 349329 h 411349"/>
                <a:gd name="connsiteX14" fmla="*/ 119969 w 394467"/>
                <a:gd name="connsiteY14" fmla="*/ 327920 h 411349"/>
                <a:gd name="connsiteX15" fmla="*/ 96267 w 394467"/>
                <a:gd name="connsiteY15" fmla="*/ 324862 h 411349"/>
                <a:gd name="connsiteX16" fmla="*/ 246889 w 394467"/>
                <a:gd name="connsiteY16" fmla="*/ 137540 h 411349"/>
                <a:gd name="connsiteX17" fmla="*/ 243066 w 394467"/>
                <a:gd name="connsiteY17" fmla="*/ 169652 h 411349"/>
                <a:gd name="connsiteX18" fmla="*/ 231597 w 394467"/>
                <a:gd name="connsiteY18" fmla="*/ 201764 h 411349"/>
                <a:gd name="connsiteX19" fmla="*/ 217070 w 394467"/>
                <a:gd name="connsiteY19" fmla="*/ 225467 h 411349"/>
                <a:gd name="connsiteX20" fmla="*/ 195662 w 394467"/>
                <a:gd name="connsiteY20" fmla="*/ 243052 h 411349"/>
                <a:gd name="connsiteX21" fmla="*/ 180371 w 394467"/>
                <a:gd name="connsiteY21" fmla="*/ 235406 h 411349"/>
                <a:gd name="connsiteX22" fmla="*/ 163549 w 394467"/>
                <a:gd name="connsiteY22" fmla="*/ 254521 h 411349"/>
                <a:gd name="connsiteX23" fmla="*/ 149022 w 394467"/>
                <a:gd name="connsiteY23" fmla="*/ 278987 h 411349"/>
                <a:gd name="connsiteX24" fmla="*/ 134496 w 394467"/>
                <a:gd name="connsiteY24" fmla="*/ 284339 h 411349"/>
                <a:gd name="connsiteX25" fmla="*/ 106206 w 394467"/>
                <a:gd name="connsiteY25" fmla="*/ 288162 h 411349"/>
                <a:gd name="connsiteX26" fmla="*/ 71800 w 394467"/>
                <a:gd name="connsiteY26" fmla="*/ 290456 h 411349"/>
                <a:gd name="connsiteX27" fmla="*/ 35865 w 394467"/>
                <a:gd name="connsiteY27" fmla="*/ 318745 h 411349"/>
                <a:gd name="connsiteX28" fmla="*/ 35865 w 394467"/>
                <a:gd name="connsiteY28" fmla="*/ 333272 h 411349"/>
                <a:gd name="connsiteX29" fmla="*/ 61095 w 394467"/>
                <a:gd name="connsiteY29" fmla="*/ 327156 h 411349"/>
                <a:gd name="connsiteX30" fmla="*/ 119204 w 394467"/>
                <a:gd name="connsiteY30" fmla="*/ 311864 h 411349"/>
                <a:gd name="connsiteX31" fmla="*/ 129143 w 394467"/>
                <a:gd name="connsiteY31" fmla="*/ 333272 h 411349"/>
                <a:gd name="connsiteX32" fmla="*/ 156668 w 394467"/>
                <a:gd name="connsiteY32" fmla="*/ 331743 h 411349"/>
                <a:gd name="connsiteX33" fmla="*/ 165079 w 394467"/>
                <a:gd name="connsiteY33" fmla="*/ 314923 h 411349"/>
                <a:gd name="connsiteX34" fmla="*/ 171959 w 394467"/>
                <a:gd name="connsiteY34" fmla="*/ 311100 h 411349"/>
                <a:gd name="connsiteX35" fmla="*/ 201778 w 394467"/>
                <a:gd name="connsiteY35" fmla="*/ 308806 h 411349"/>
                <a:gd name="connsiteX36" fmla="*/ 218600 w 394467"/>
                <a:gd name="connsiteY36" fmla="*/ 310335 h 411349"/>
                <a:gd name="connsiteX37" fmla="*/ 232362 w 394467"/>
                <a:gd name="connsiteY37" fmla="*/ 295808 h 411349"/>
                <a:gd name="connsiteX38" fmla="*/ 254535 w 394467"/>
                <a:gd name="connsiteY38" fmla="*/ 291985 h 411349"/>
                <a:gd name="connsiteX39" fmla="*/ 260652 w 394467"/>
                <a:gd name="connsiteY39" fmla="*/ 257579 h 411349"/>
                <a:gd name="connsiteX40" fmla="*/ 266003 w 394467"/>
                <a:gd name="connsiteY40" fmla="*/ 220114 h 411349"/>
                <a:gd name="connsiteX41" fmla="*/ 287412 w 394467"/>
                <a:gd name="connsiteY41" fmla="*/ 193354 h 411349"/>
                <a:gd name="connsiteX42" fmla="*/ 276708 w 394467"/>
                <a:gd name="connsiteY42" fmla="*/ 128365 h 411349"/>
                <a:gd name="connsiteX43" fmla="*/ 246889 w 394467"/>
                <a:gd name="connsiteY43" fmla="*/ 137540 h 411349"/>
                <a:gd name="connsiteX44" fmla="*/ 373809 w 394467"/>
                <a:gd name="connsiteY44" fmla="*/ 38909 h 411349"/>
                <a:gd name="connsiteX45" fmla="*/ 350107 w 394467"/>
                <a:gd name="connsiteY45" fmla="*/ 45025 h 411349"/>
                <a:gd name="connsiteX46" fmla="*/ 299645 w 394467"/>
                <a:gd name="connsiteY46" fmla="*/ 6032 h 411349"/>
                <a:gd name="connsiteX47" fmla="*/ 284353 w 394467"/>
                <a:gd name="connsiteY47" fmla="*/ 12913 h 411349"/>
                <a:gd name="connsiteX48" fmla="*/ 282824 w 394467"/>
                <a:gd name="connsiteY48" fmla="*/ 38144 h 411349"/>
                <a:gd name="connsiteX49" fmla="*/ 275943 w 394467"/>
                <a:gd name="connsiteY49" fmla="*/ 59552 h 411349"/>
                <a:gd name="connsiteX50" fmla="*/ 256829 w 394467"/>
                <a:gd name="connsiteY50" fmla="*/ 67963 h 411349"/>
                <a:gd name="connsiteX51" fmla="*/ 247653 w 394467"/>
                <a:gd name="connsiteY51" fmla="*/ 82490 h 411349"/>
                <a:gd name="connsiteX52" fmla="*/ 243830 w 394467"/>
                <a:gd name="connsiteY52" fmla="*/ 97017 h 411349"/>
                <a:gd name="connsiteX53" fmla="*/ 243830 w 394467"/>
                <a:gd name="connsiteY53" fmla="*/ 115367 h 411349"/>
                <a:gd name="connsiteX54" fmla="*/ 255299 w 394467"/>
                <a:gd name="connsiteY54" fmla="*/ 110015 h 411349"/>
                <a:gd name="connsiteX55" fmla="*/ 267532 w 394467"/>
                <a:gd name="connsiteY55" fmla="*/ 106956 h 411349"/>
                <a:gd name="connsiteX56" fmla="*/ 253770 w 394467"/>
                <a:gd name="connsiteY56" fmla="*/ 88606 h 411349"/>
                <a:gd name="connsiteX57" fmla="*/ 272885 w 394467"/>
                <a:gd name="connsiteY57" fmla="*/ 86313 h 411349"/>
                <a:gd name="connsiteX58" fmla="*/ 308055 w 394467"/>
                <a:gd name="connsiteY58" fmla="*/ 94723 h 411349"/>
                <a:gd name="connsiteX59" fmla="*/ 323347 w 394467"/>
                <a:gd name="connsiteY59" fmla="*/ 88606 h 411349"/>
                <a:gd name="connsiteX60" fmla="*/ 356989 w 394467"/>
                <a:gd name="connsiteY60" fmla="*/ 71786 h 411349"/>
                <a:gd name="connsiteX61" fmla="*/ 369222 w 394467"/>
                <a:gd name="connsiteY61" fmla="*/ 60317 h 411349"/>
                <a:gd name="connsiteX62" fmla="*/ 394453 w 394467"/>
                <a:gd name="connsiteY62" fmla="*/ 29734 h 411349"/>
                <a:gd name="connsiteX63" fmla="*/ 373809 w 394467"/>
                <a:gd name="connsiteY63" fmla="*/ 38909 h 4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4467" h="411349">
                  <a:moveTo>
                    <a:pt x="48862" y="353152"/>
                  </a:moveTo>
                  <a:cubicBezTo>
                    <a:pt x="48862" y="346270"/>
                    <a:pt x="33570" y="347035"/>
                    <a:pt x="32806" y="340918"/>
                  </a:cubicBezTo>
                  <a:cubicBezTo>
                    <a:pt x="32042" y="334802"/>
                    <a:pt x="22102" y="337860"/>
                    <a:pt x="11397" y="346270"/>
                  </a:cubicBezTo>
                  <a:cubicBezTo>
                    <a:pt x="1458" y="353916"/>
                    <a:pt x="-2364" y="355445"/>
                    <a:pt x="1458" y="363856"/>
                  </a:cubicBezTo>
                  <a:cubicBezTo>
                    <a:pt x="5281" y="371501"/>
                    <a:pt x="11397" y="364620"/>
                    <a:pt x="14456" y="356974"/>
                  </a:cubicBezTo>
                  <a:cubicBezTo>
                    <a:pt x="17514" y="349329"/>
                    <a:pt x="24396" y="368443"/>
                    <a:pt x="18279" y="381441"/>
                  </a:cubicBezTo>
                  <a:cubicBezTo>
                    <a:pt x="12163" y="394439"/>
                    <a:pt x="19043" y="412789"/>
                    <a:pt x="27454" y="411260"/>
                  </a:cubicBezTo>
                  <a:cubicBezTo>
                    <a:pt x="34335" y="409731"/>
                    <a:pt x="43510" y="383735"/>
                    <a:pt x="53449" y="369972"/>
                  </a:cubicBezTo>
                  <a:cubicBezTo>
                    <a:pt x="64154" y="354681"/>
                    <a:pt x="48862" y="360033"/>
                    <a:pt x="48862" y="353152"/>
                  </a:cubicBezTo>
                  <a:moveTo>
                    <a:pt x="96267" y="324862"/>
                  </a:moveTo>
                  <a:cubicBezTo>
                    <a:pt x="93208" y="332508"/>
                    <a:pt x="85562" y="329450"/>
                    <a:pt x="74094" y="330979"/>
                  </a:cubicBezTo>
                  <a:cubicBezTo>
                    <a:pt x="62625" y="332508"/>
                    <a:pt x="62625" y="360797"/>
                    <a:pt x="71035" y="363091"/>
                  </a:cubicBezTo>
                  <a:cubicBezTo>
                    <a:pt x="77152" y="365385"/>
                    <a:pt x="81739" y="365385"/>
                    <a:pt x="84033" y="356974"/>
                  </a:cubicBezTo>
                  <a:cubicBezTo>
                    <a:pt x="86327" y="348564"/>
                    <a:pt x="97031" y="345506"/>
                    <a:pt x="103912" y="349329"/>
                  </a:cubicBezTo>
                  <a:cubicBezTo>
                    <a:pt x="110793" y="353152"/>
                    <a:pt x="119969" y="338625"/>
                    <a:pt x="119969" y="327920"/>
                  </a:cubicBezTo>
                  <a:cubicBezTo>
                    <a:pt x="119969" y="317216"/>
                    <a:pt x="99324" y="317216"/>
                    <a:pt x="96267" y="324862"/>
                  </a:cubicBezTo>
                  <a:moveTo>
                    <a:pt x="246889" y="137540"/>
                  </a:moveTo>
                  <a:cubicBezTo>
                    <a:pt x="240007" y="141363"/>
                    <a:pt x="235420" y="163535"/>
                    <a:pt x="243066" y="169652"/>
                  </a:cubicBezTo>
                  <a:cubicBezTo>
                    <a:pt x="250712" y="175769"/>
                    <a:pt x="230833" y="188002"/>
                    <a:pt x="231597" y="201764"/>
                  </a:cubicBezTo>
                  <a:cubicBezTo>
                    <a:pt x="232362" y="215527"/>
                    <a:pt x="219364" y="215527"/>
                    <a:pt x="217070" y="225467"/>
                  </a:cubicBezTo>
                  <a:cubicBezTo>
                    <a:pt x="214777" y="235406"/>
                    <a:pt x="207131" y="233112"/>
                    <a:pt x="195662" y="243052"/>
                  </a:cubicBezTo>
                  <a:cubicBezTo>
                    <a:pt x="184194" y="252227"/>
                    <a:pt x="178076" y="241523"/>
                    <a:pt x="180371" y="235406"/>
                  </a:cubicBezTo>
                  <a:cubicBezTo>
                    <a:pt x="183428" y="229289"/>
                    <a:pt x="162785" y="239229"/>
                    <a:pt x="163549" y="254521"/>
                  </a:cubicBezTo>
                  <a:cubicBezTo>
                    <a:pt x="164314" y="270577"/>
                    <a:pt x="144435" y="272106"/>
                    <a:pt x="149022" y="278987"/>
                  </a:cubicBezTo>
                  <a:cubicBezTo>
                    <a:pt x="153610" y="285868"/>
                    <a:pt x="133730" y="290456"/>
                    <a:pt x="134496" y="284339"/>
                  </a:cubicBezTo>
                  <a:cubicBezTo>
                    <a:pt x="135260" y="278223"/>
                    <a:pt x="122262" y="281281"/>
                    <a:pt x="106206" y="288162"/>
                  </a:cubicBezTo>
                  <a:cubicBezTo>
                    <a:pt x="90150" y="294279"/>
                    <a:pt x="80975" y="281281"/>
                    <a:pt x="71800" y="290456"/>
                  </a:cubicBezTo>
                  <a:cubicBezTo>
                    <a:pt x="62625" y="299631"/>
                    <a:pt x="48098" y="316452"/>
                    <a:pt x="35865" y="318745"/>
                  </a:cubicBezTo>
                  <a:cubicBezTo>
                    <a:pt x="24396" y="321039"/>
                    <a:pt x="31277" y="335566"/>
                    <a:pt x="35865" y="333272"/>
                  </a:cubicBezTo>
                  <a:cubicBezTo>
                    <a:pt x="44275" y="328685"/>
                    <a:pt x="57272" y="333272"/>
                    <a:pt x="61095" y="327156"/>
                  </a:cubicBezTo>
                  <a:cubicBezTo>
                    <a:pt x="64918" y="321039"/>
                    <a:pt x="98560" y="312629"/>
                    <a:pt x="119204" y="311864"/>
                  </a:cubicBezTo>
                  <a:cubicBezTo>
                    <a:pt x="139847" y="311100"/>
                    <a:pt x="127614" y="321804"/>
                    <a:pt x="129143" y="333272"/>
                  </a:cubicBezTo>
                  <a:cubicBezTo>
                    <a:pt x="130673" y="344741"/>
                    <a:pt x="147493" y="342447"/>
                    <a:pt x="156668" y="331743"/>
                  </a:cubicBezTo>
                  <a:cubicBezTo>
                    <a:pt x="165843" y="321039"/>
                    <a:pt x="172725" y="321804"/>
                    <a:pt x="165079" y="314923"/>
                  </a:cubicBezTo>
                  <a:cubicBezTo>
                    <a:pt x="157433" y="308806"/>
                    <a:pt x="166608" y="302689"/>
                    <a:pt x="171959" y="311100"/>
                  </a:cubicBezTo>
                  <a:cubicBezTo>
                    <a:pt x="177312" y="319510"/>
                    <a:pt x="194897" y="320275"/>
                    <a:pt x="201778" y="308806"/>
                  </a:cubicBezTo>
                  <a:cubicBezTo>
                    <a:pt x="208660" y="297337"/>
                    <a:pt x="210954" y="311100"/>
                    <a:pt x="218600" y="310335"/>
                  </a:cubicBezTo>
                  <a:cubicBezTo>
                    <a:pt x="227010" y="309570"/>
                    <a:pt x="231597" y="288162"/>
                    <a:pt x="232362" y="295808"/>
                  </a:cubicBezTo>
                  <a:cubicBezTo>
                    <a:pt x="233126" y="303454"/>
                    <a:pt x="246124" y="301925"/>
                    <a:pt x="254535" y="291985"/>
                  </a:cubicBezTo>
                  <a:cubicBezTo>
                    <a:pt x="262945" y="282810"/>
                    <a:pt x="255299" y="265989"/>
                    <a:pt x="260652" y="257579"/>
                  </a:cubicBezTo>
                  <a:cubicBezTo>
                    <a:pt x="266003" y="249168"/>
                    <a:pt x="271355" y="230819"/>
                    <a:pt x="266003" y="220114"/>
                  </a:cubicBezTo>
                  <a:cubicBezTo>
                    <a:pt x="260652" y="209410"/>
                    <a:pt x="278236" y="201764"/>
                    <a:pt x="287412" y="193354"/>
                  </a:cubicBezTo>
                  <a:cubicBezTo>
                    <a:pt x="296587" y="184944"/>
                    <a:pt x="277472" y="141363"/>
                    <a:pt x="276708" y="128365"/>
                  </a:cubicBezTo>
                  <a:cubicBezTo>
                    <a:pt x="275943" y="116131"/>
                    <a:pt x="253770" y="134481"/>
                    <a:pt x="246889" y="137540"/>
                  </a:cubicBezTo>
                  <a:moveTo>
                    <a:pt x="373809" y="38909"/>
                  </a:moveTo>
                  <a:cubicBezTo>
                    <a:pt x="369222" y="32792"/>
                    <a:pt x="360812" y="42732"/>
                    <a:pt x="350107" y="45025"/>
                  </a:cubicBezTo>
                  <a:cubicBezTo>
                    <a:pt x="340167" y="47319"/>
                    <a:pt x="307291" y="19030"/>
                    <a:pt x="299645" y="6032"/>
                  </a:cubicBezTo>
                  <a:cubicBezTo>
                    <a:pt x="291235" y="-6966"/>
                    <a:pt x="277472" y="3738"/>
                    <a:pt x="284353" y="12913"/>
                  </a:cubicBezTo>
                  <a:cubicBezTo>
                    <a:pt x="291235" y="22088"/>
                    <a:pt x="282824" y="25146"/>
                    <a:pt x="282824" y="38144"/>
                  </a:cubicBezTo>
                  <a:cubicBezTo>
                    <a:pt x="282824" y="51142"/>
                    <a:pt x="274414" y="51142"/>
                    <a:pt x="275943" y="59552"/>
                  </a:cubicBezTo>
                  <a:cubicBezTo>
                    <a:pt x="277472" y="67963"/>
                    <a:pt x="265239" y="66434"/>
                    <a:pt x="256829" y="67963"/>
                  </a:cubicBezTo>
                  <a:cubicBezTo>
                    <a:pt x="248418" y="69492"/>
                    <a:pt x="257593" y="77902"/>
                    <a:pt x="247653" y="82490"/>
                  </a:cubicBezTo>
                  <a:cubicBezTo>
                    <a:pt x="237714" y="87077"/>
                    <a:pt x="238479" y="93959"/>
                    <a:pt x="243830" y="97017"/>
                  </a:cubicBezTo>
                  <a:cubicBezTo>
                    <a:pt x="248418" y="100075"/>
                    <a:pt x="245360" y="109250"/>
                    <a:pt x="243830" y="115367"/>
                  </a:cubicBezTo>
                  <a:cubicBezTo>
                    <a:pt x="242301" y="121483"/>
                    <a:pt x="249947" y="116896"/>
                    <a:pt x="255299" y="110015"/>
                  </a:cubicBezTo>
                  <a:cubicBezTo>
                    <a:pt x="260652" y="103898"/>
                    <a:pt x="266768" y="113073"/>
                    <a:pt x="267532" y="106956"/>
                  </a:cubicBezTo>
                  <a:cubicBezTo>
                    <a:pt x="269062" y="100075"/>
                    <a:pt x="253006" y="96252"/>
                    <a:pt x="253770" y="88606"/>
                  </a:cubicBezTo>
                  <a:cubicBezTo>
                    <a:pt x="254535" y="81725"/>
                    <a:pt x="264475" y="90900"/>
                    <a:pt x="272885" y="86313"/>
                  </a:cubicBezTo>
                  <a:cubicBezTo>
                    <a:pt x="281295" y="81725"/>
                    <a:pt x="297351" y="85548"/>
                    <a:pt x="308055" y="94723"/>
                  </a:cubicBezTo>
                  <a:cubicBezTo>
                    <a:pt x="317995" y="103898"/>
                    <a:pt x="321053" y="100840"/>
                    <a:pt x="323347" y="88606"/>
                  </a:cubicBezTo>
                  <a:cubicBezTo>
                    <a:pt x="325641" y="77138"/>
                    <a:pt x="340933" y="71786"/>
                    <a:pt x="356989" y="71786"/>
                  </a:cubicBezTo>
                  <a:cubicBezTo>
                    <a:pt x="373045" y="71786"/>
                    <a:pt x="373809" y="64140"/>
                    <a:pt x="369222" y="60317"/>
                  </a:cubicBezTo>
                  <a:cubicBezTo>
                    <a:pt x="364634" y="56494"/>
                    <a:pt x="395218" y="35850"/>
                    <a:pt x="394453" y="29734"/>
                  </a:cubicBezTo>
                  <a:cubicBezTo>
                    <a:pt x="394453" y="26675"/>
                    <a:pt x="378396" y="45790"/>
                    <a:pt x="373809" y="389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2" name="Vrije vorm: vorm 331">
              <a:extLst>
                <a:ext uri="{FF2B5EF4-FFF2-40B4-BE49-F238E27FC236}">
                  <a16:creationId xmlns:a16="http://schemas.microsoft.com/office/drawing/2014/main" id="{4F890782-C970-4B73-B6FD-9B8B55043671}"/>
                </a:ext>
              </a:extLst>
            </p:cNvPr>
            <p:cNvSpPr/>
            <p:nvPr/>
          </p:nvSpPr>
          <p:spPr>
            <a:xfrm>
              <a:off x="8051793" y="2862971"/>
              <a:ext cx="1391204" cy="1001646"/>
            </a:xfrm>
            <a:custGeom>
              <a:avLst/>
              <a:gdLst>
                <a:gd name="connsiteX0" fmla="*/ 805104 w 1391204"/>
                <a:gd name="connsiteY0" fmla="*/ 958877 h 1001646"/>
                <a:gd name="connsiteX1" fmla="*/ 782167 w 1391204"/>
                <a:gd name="connsiteY1" fmla="*/ 991754 h 1001646"/>
                <a:gd name="connsiteX2" fmla="*/ 821160 w 1391204"/>
                <a:gd name="connsiteY2" fmla="*/ 989460 h 1001646"/>
                <a:gd name="connsiteX3" fmla="*/ 833393 w 1391204"/>
                <a:gd name="connsiteY3" fmla="*/ 960406 h 1001646"/>
                <a:gd name="connsiteX4" fmla="*/ 805104 w 1391204"/>
                <a:gd name="connsiteY4" fmla="*/ 958877 h 1001646"/>
                <a:gd name="connsiteX5" fmla="*/ 1049770 w 1391204"/>
                <a:gd name="connsiteY5" fmla="*/ 861010 h 1001646"/>
                <a:gd name="connsiteX6" fmla="*/ 1062003 w 1391204"/>
                <a:gd name="connsiteY6" fmla="*/ 903062 h 1001646"/>
                <a:gd name="connsiteX7" fmla="*/ 1091057 w 1391204"/>
                <a:gd name="connsiteY7" fmla="*/ 827369 h 1001646"/>
                <a:gd name="connsiteX8" fmla="*/ 1049770 w 1391204"/>
                <a:gd name="connsiteY8" fmla="*/ 861010 h 1001646"/>
                <a:gd name="connsiteX9" fmla="*/ 969489 w 1391204"/>
                <a:gd name="connsiteY9" fmla="*/ 870950 h 1001646"/>
                <a:gd name="connsiteX10" fmla="*/ 984016 w 1391204"/>
                <a:gd name="connsiteY10" fmla="*/ 859481 h 1001646"/>
                <a:gd name="connsiteX11" fmla="*/ 997014 w 1391204"/>
                <a:gd name="connsiteY11" fmla="*/ 844954 h 1001646"/>
                <a:gd name="connsiteX12" fmla="*/ 1013070 w 1391204"/>
                <a:gd name="connsiteY12" fmla="*/ 834250 h 1001646"/>
                <a:gd name="connsiteX13" fmla="*/ 1024539 w 1391204"/>
                <a:gd name="connsiteY13" fmla="*/ 822017 h 1001646"/>
                <a:gd name="connsiteX14" fmla="*/ 1034479 w 1391204"/>
                <a:gd name="connsiteY14" fmla="*/ 812842 h 1001646"/>
                <a:gd name="connsiteX15" fmla="*/ 1037536 w 1391204"/>
                <a:gd name="connsiteY15" fmla="*/ 794492 h 1001646"/>
                <a:gd name="connsiteX16" fmla="*/ 1034479 w 1391204"/>
                <a:gd name="connsiteY16" fmla="*/ 782258 h 1001646"/>
                <a:gd name="connsiteX17" fmla="*/ 1050535 w 1391204"/>
                <a:gd name="connsiteY17" fmla="*/ 774612 h 1001646"/>
                <a:gd name="connsiteX18" fmla="*/ 1061239 w 1391204"/>
                <a:gd name="connsiteY18" fmla="*/ 757792 h 1001646"/>
                <a:gd name="connsiteX19" fmla="*/ 1076531 w 1391204"/>
                <a:gd name="connsiteY19" fmla="*/ 743265 h 1001646"/>
                <a:gd name="connsiteX20" fmla="*/ 1081118 w 1391204"/>
                <a:gd name="connsiteY20" fmla="*/ 723386 h 1001646"/>
                <a:gd name="connsiteX21" fmla="*/ 1084941 w 1391204"/>
                <a:gd name="connsiteY21" fmla="*/ 714211 h 1001646"/>
                <a:gd name="connsiteX22" fmla="*/ 1094880 w 1391204"/>
                <a:gd name="connsiteY22" fmla="*/ 699684 h 1001646"/>
                <a:gd name="connsiteX23" fmla="*/ 1084941 w 1391204"/>
                <a:gd name="connsiteY23" fmla="*/ 696625 h 1001646"/>
                <a:gd name="connsiteX24" fmla="*/ 1071178 w 1391204"/>
                <a:gd name="connsiteY24" fmla="*/ 691273 h 1001646"/>
                <a:gd name="connsiteX25" fmla="*/ 1062768 w 1391204"/>
                <a:gd name="connsiteY25" fmla="*/ 685921 h 1001646"/>
                <a:gd name="connsiteX26" fmla="*/ 1087234 w 1391204"/>
                <a:gd name="connsiteY26" fmla="*/ 673688 h 1001646"/>
                <a:gd name="connsiteX27" fmla="*/ 1073472 w 1391204"/>
                <a:gd name="connsiteY27" fmla="*/ 660690 h 1001646"/>
                <a:gd name="connsiteX28" fmla="*/ 1052828 w 1391204"/>
                <a:gd name="connsiteY28" fmla="*/ 644634 h 1001646"/>
                <a:gd name="connsiteX29" fmla="*/ 1065826 w 1391204"/>
                <a:gd name="connsiteY29" fmla="*/ 643869 h 1001646"/>
                <a:gd name="connsiteX30" fmla="*/ 1086470 w 1391204"/>
                <a:gd name="connsiteY30" fmla="*/ 648457 h 1001646"/>
                <a:gd name="connsiteX31" fmla="*/ 1066591 w 1391204"/>
                <a:gd name="connsiteY31" fmla="*/ 625519 h 1001646"/>
                <a:gd name="connsiteX32" fmla="*/ 1062768 w 1391204"/>
                <a:gd name="connsiteY32" fmla="*/ 610992 h 1001646"/>
                <a:gd name="connsiteX33" fmla="*/ 1048241 w 1391204"/>
                <a:gd name="connsiteY33" fmla="*/ 581173 h 1001646"/>
                <a:gd name="connsiteX34" fmla="*/ 1027597 w 1391204"/>
                <a:gd name="connsiteY34" fmla="*/ 565882 h 1001646"/>
                <a:gd name="connsiteX35" fmla="*/ 1038302 w 1391204"/>
                <a:gd name="connsiteY35" fmla="*/ 542944 h 1001646"/>
                <a:gd name="connsiteX36" fmla="*/ 1049005 w 1391204"/>
                <a:gd name="connsiteY36" fmla="*/ 529947 h 1001646"/>
                <a:gd name="connsiteX37" fmla="*/ 1062003 w 1391204"/>
                <a:gd name="connsiteY37" fmla="*/ 520772 h 1001646"/>
                <a:gd name="connsiteX38" fmla="*/ 1075765 w 1391204"/>
                <a:gd name="connsiteY38" fmla="*/ 513126 h 1001646"/>
                <a:gd name="connsiteX39" fmla="*/ 1102526 w 1391204"/>
                <a:gd name="connsiteY39" fmla="*/ 504715 h 1001646"/>
                <a:gd name="connsiteX40" fmla="*/ 1089528 w 1391204"/>
                <a:gd name="connsiteY40" fmla="*/ 489424 h 1001646"/>
                <a:gd name="connsiteX41" fmla="*/ 1066591 w 1391204"/>
                <a:gd name="connsiteY41" fmla="*/ 479484 h 1001646"/>
                <a:gd name="connsiteX42" fmla="*/ 1036007 w 1391204"/>
                <a:gd name="connsiteY42" fmla="*/ 500892 h 1001646"/>
                <a:gd name="connsiteX43" fmla="*/ 1021480 w 1391204"/>
                <a:gd name="connsiteY43" fmla="*/ 481778 h 1001646"/>
                <a:gd name="connsiteX44" fmla="*/ 997778 w 1391204"/>
                <a:gd name="connsiteY44" fmla="*/ 473367 h 1001646"/>
                <a:gd name="connsiteX45" fmla="*/ 997778 w 1391204"/>
                <a:gd name="connsiteY45" fmla="*/ 442784 h 1001646"/>
                <a:gd name="connsiteX46" fmla="*/ 1026833 w 1391204"/>
                <a:gd name="connsiteY46" fmla="*/ 433609 h 1001646"/>
                <a:gd name="connsiteX47" fmla="*/ 1053593 w 1391204"/>
                <a:gd name="connsiteY47" fmla="*/ 413730 h 1001646"/>
                <a:gd name="connsiteX48" fmla="*/ 1093351 w 1391204"/>
                <a:gd name="connsiteY48" fmla="*/ 397674 h 1001646"/>
                <a:gd name="connsiteX49" fmla="*/ 1077295 w 1391204"/>
                <a:gd name="connsiteY49" fmla="*/ 430551 h 1001646"/>
                <a:gd name="connsiteX50" fmla="*/ 1074237 w 1391204"/>
                <a:gd name="connsiteY50" fmla="*/ 448901 h 1001646"/>
                <a:gd name="connsiteX51" fmla="*/ 1090293 w 1391204"/>
                <a:gd name="connsiteY51" fmla="*/ 448901 h 1001646"/>
                <a:gd name="connsiteX52" fmla="*/ 1133109 w 1391204"/>
                <a:gd name="connsiteY52" fmla="*/ 423670 h 1001646"/>
                <a:gd name="connsiteX53" fmla="*/ 1144578 w 1391204"/>
                <a:gd name="connsiteY53" fmla="*/ 422141 h 1001646"/>
                <a:gd name="connsiteX54" fmla="*/ 1151459 w 1391204"/>
                <a:gd name="connsiteY54" fmla="*/ 411436 h 1001646"/>
                <a:gd name="connsiteX55" fmla="*/ 1195041 w 1391204"/>
                <a:gd name="connsiteY55" fmla="*/ 386205 h 1001646"/>
                <a:gd name="connsiteX56" fmla="*/ 1210332 w 1391204"/>
                <a:gd name="connsiteY56" fmla="*/ 368620 h 1001646"/>
                <a:gd name="connsiteX57" fmla="*/ 1225624 w 1391204"/>
                <a:gd name="connsiteY57" fmla="*/ 374737 h 1001646"/>
                <a:gd name="connsiteX58" fmla="*/ 1240916 w 1391204"/>
                <a:gd name="connsiteY58" fmla="*/ 370149 h 1001646"/>
                <a:gd name="connsiteX59" fmla="*/ 1250090 w 1391204"/>
                <a:gd name="connsiteY59" fmla="*/ 360974 h 1001646"/>
                <a:gd name="connsiteX60" fmla="*/ 1266911 w 1391204"/>
                <a:gd name="connsiteY60" fmla="*/ 348741 h 1001646"/>
                <a:gd name="connsiteX61" fmla="*/ 1280673 w 1391204"/>
                <a:gd name="connsiteY61" fmla="*/ 329626 h 1001646"/>
                <a:gd name="connsiteX62" fmla="*/ 1299788 w 1391204"/>
                <a:gd name="connsiteY62" fmla="*/ 337272 h 1001646"/>
                <a:gd name="connsiteX63" fmla="*/ 1305905 w 1391204"/>
                <a:gd name="connsiteY63" fmla="*/ 338037 h 1001646"/>
                <a:gd name="connsiteX64" fmla="*/ 1311257 w 1391204"/>
                <a:gd name="connsiteY64" fmla="*/ 333449 h 1001646"/>
                <a:gd name="connsiteX65" fmla="*/ 1309728 w 1391204"/>
                <a:gd name="connsiteY65" fmla="*/ 310512 h 1001646"/>
                <a:gd name="connsiteX66" fmla="*/ 1308198 w 1391204"/>
                <a:gd name="connsiteY66" fmla="*/ 290633 h 1001646"/>
                <a:gd name="connsiteX67" fmla="*/ 1312021 w 1391204"/>
                <a:gd name="connsiteY67" fmla="*/ 273047 h 1001646"/>
                <a:gd name="connsiteX68" fmla="*/ 1331136 w 1391204"/>
                <a:gd name="connsiteY68" fmla="*/ 263872 h 1001646"/>
                <a:gd name="connsiteX69" fmla="*/ 1351780 w 1391204"/>
                <a:gd name="connsiteY69" fmla="*/ 263872 h 1001646"/>
                <a:gd name="connsiteX70" fmla="*/ 1362483 w 1391204"/>
                <a:gd name="connsiteY70" fmla="*/ 247816 h 1001646"/>
                <a:gd name="connsiteX71" fmla="*/ 1376246 w 1391204"/>
                <a:gd name="connsiteY71" fmla="*/ 229466 h 1001646"/>
                <a:gd name="connsiteX72" fmla="*/ 1388479 w 1391204"/>
                <a:gd name="connsiteY72" fmla="*/ 198883 h 1001646"/>
                <a:gd name="connsiteX73" fmla="*/ 1387715 w 1391204"/>
                <a:gd name="connsiteY73" fmla="*/ 179004 h 1001646"/>
                <a:gd name="connsiteX74" fmla="*/ 1369365 w 1391204"/>
                <a:gd name="connsiteY74" fmla="*/ 173652 h 1001646"/>
                <a:gd name="connsiteX75" fmla="*/ 1346427 w 1391204"/>
                <a:gd name="connsiteY75" fmla="*/ 182062 h 1001646"/>
                <a:gd name="connsiteX76" fmla="*/ 1325784 w 1391204"/>
                <a:gd name="connsiteY76" fmla="*/ 187414 h 1001646"/>
                <a:gd name="connsiteX77" fmla="*/ 1302846 w 1391204"/>
                <a:gd name="connsiteY77" fmla="*/ 178239 h 1001646"/>
                <a:gd name="connsiteX78" fmla="*/ 1298259 w 1391204"/>
                <a:gd name="connsiteY78" fmla="*/ 157596 h 1001646"/>
                <a:gd name="connsiteX79" fmla="*/ 1281438 w 1391204"/>
                <a:gd name="connsiteY79" fmla="*/ 146127 h 1001646"/>
                <a:gd name="connsiteX80" fmla="*/ 1258500 w 1391204"/>
                <a:gd name="connsiteY80" fmla="*/ 135423 h 1001646"/>
                <a:gd name="connsiteX81" fmla="*/ 1235563 w 1391204"/>
                <a:gd name="connsiteY81" fmla="*/ 127012 h 1001646"/>
                <a:gd name="connsiteX82" fmla="*/ 1226388 w 1391204"/>
                <a:gd name="connsiteY82" fmla="*/ 113250 h 1001646"/>
                <a:gd name="connsiteX83" fmla="*/ 1214920 w 1391204"/>
                <a:gd name="connsiteY83" fmla="*/ 83431 h 1001646"/>
                <a:gd name="connsiteX84" fmla="*/ 1201157 w 1391204"/>
                <a:gd name="connsiteY84" fmla="*/ 54377 h 1001646"/>
                <a:gd name="connsiteX85" fmla="*/ 1190452 w 1391204"/>
                <a:gd name="connsiteY85" fmla="*/ 32204 h 1001646"/>
                <a:gd name="connsiteX86" fmla="*/ 1175161 w 1391204"/>
                <a:gd name="connsiteY86" fmla="*/ 13854 h 1001646"/>
                <a:gd name="connsiteX87" fmla="*/ 1146872 w 1391204"/>
                <a:gd name="connsiteY87" fmla="*/ 5444 h 1001646"/>
                <a:gd name="connsiteX88" fmla="*/ 1120876 w 1391204"/>
                <a:gd name="connsiteY88" fmla="*/ 856 h 1001646"/>
                <a:gd name="connsiteX89" fmla="*/ 1086470 w 1391204"/>
                <a:gd name="connsiteY89" fmla="*/ 3915 h 1001646"/>
                <a:gd name="connsiteX90" fmla="*/ 1056651 w 1391204"/>
                <a:gd name="connsiteY90" fmla="*/ 13854 h 1001646"/>
                <a:gd name="connsiteX91" fmla="*/ 1058945 w 1391204"/>
                <a:gd name="connsiteY91" fmla="*/ 26852 h 1001646"/>
                <a:gd name="connsiteX92" fmla="*/ 1065826 w 1391204"/>
                <a:gd name="connsiteY92" fmla="*/ 44437 h 1001646"/>
                <a:gd name="connsiteX93" fmla="*/ 1055886 w 1391204"/>
                <a:gd name="connsiteY93" fmla="*/ 56671 h 1001646"/>
                <a:gd name="connsiteX94" fmla="*/ 1041359 w 1391204"/>
                <a:gd name="connsiteY94" fmla="*/ 79608 h 1001646"/>
                <a:gd name="connsiteX95" fmla="*/ 1030656 w 1391204"/>
                <a:gd name="connsiteY95" fmla="*/ 104839 h 1001646"/>
                <a:gd name="connsiteX96" fmla="*/ 1020716 w 1391204"/>
                <a:gd name="connsiteY96" fmla="*/ 115544 h 1001646"/>
                <a:gd name="connsiteX97" fmla="*/ 998543 w 1391204"/>
                <a:gd name="connsiteY97" fmla="*/ 127777 h 1001646"/>
                <a:gd name="connsiteX98" fmla="*/ 975605 w 1391204"/>
                <a:gd name="connsiteY98" fmla="*/ 121660 h 1001646"/>
                <a:gd name="connsiteX99" fmla="*/ 970254 w 1391204"/>
                <a:gd name="connsiteY99" fmla="*/ 117837 h 1001646"/>
                <a:gd name="connsiteX100" fmla="*/ 951903 w 1391204"/>
                <a:gd name="connsiteY100" fmla="*/ 156831 h 1001646"/>
                <a:gd name="connsiteX101" fmla="*/ 950375 w 1391204"/>
                <a:gd name="connsiteY101" fmla="*/ 169064 h 1001646"/>
                <a:gd name="connsiteX102" fmla="*/ 947316 w 1391204"/>
                <a:gd name="connsiteY102" fmla="*/ 181297 h 1001646"/>
                <a:gd name="connsiteX103" fmla="*/ 971018 w 1391204"/>
                <a:gd name="connsiteY103" fmla="*/ 182827 h 1001646"/>
                <a:gd name="connsiteX104" fmla="*/ 993191 w 1391204"/>
                <a:gd name="connsiteY104" fmla="*/ 185885 h 1001646"/>
                <a:gd name="connsiteX105" fmla="*/ 1015364 w 1391204"/>
                <a:gd name="connsiteY105" fmla="*/ 182827 h 1001646"/>
                <a:gd name="connsiteX106" fmla="*/ 1045182 w 1391204"/>
                <a:gd name="connsiteY106" fmla="*/ 215704 h 1001646"/>
                <a:gd name="connsiteX107" fmla="*/ 1021480 w 1391204"/>
                <a:gd name="connsiteY107" fmla="*/ 218762 h 1001646"/>
                <a:gd name="connsiteX108" fmla="*/ 991661 w 1391204"/>
                <a:gd name="connsiteY108" fmla="*/ 224879 h 1001646"/>
                <a:gd name="connsiteX109" fmla="*/ 963372 w 1391204"/>
                <a:gd name="connsiteY109" fmla="*/ 237112 h 1001646"/>
                <a:gd name="connsiteX110" fmla="*/ 942729 w 1391204"/>
                <a:gd name="connsiteY110" fmla="*/ 257756 h 1001646"/>
                <a:gd name="connsiteX111" fmla="*/ 908323 w 1391204"/>
                <a:gd name="connsiteY111" fmla="*/ 268460 h 1001646"/>
                <a:gd name="connsiteX112" fmla="*/ 870858 w 1391204"/>
                <a:gd name="connsiteY112" fmla="*/ 271518 h 1001646"/>
                <a:gd name="connsiteX113" fmla="*/ 848685 w 1391204"/>
                <a:gd name="connsiteY113" fmla="*/ 277635 h 1001646"/>
                <a:gd name="connsiteX114" fmla="*/ 854802 w 1391204"/>
                <a:gd name="connsiteY114" fmla="*/ 305924 h 1001646"/>
                <a:gd name="connsiteX115" fmla="*/ 826512 w 1391204"/>
                <a:gd name="connsiteY115" fmla="*/ 329626 h 1001646"/>
                <a:gd name="connsiteX116" fmla="*/ 784460 w 1391204"/>
                <a:gd name="connsiteY116" fmla="*/ 348741 h 1001646"/>
                <a:gd name="connsiteX117" fmla="*/ 732469 w 1391204"/>
                <a:gd name="connsiteY117" fmla="*/ 350270 h 1001646"/>
                <a:gd name="connsiteX118" fmla="*/ 691946 w 1391204"/>
                <a:gd name="connsiteY118" fmla="*/ 372443 h 1001646"/>
                <a:gd name="connsiteX119" fmla="*/ 674360 w 1391204"/>
                <a:gd name="connsiteY119" fmla="*/ 363268 h 1001646"/>
                <a:gd name="connsiteX120" fmla="*/ 650658 w 1391204"/>
                <a:gd name="connsiteY120" fmla="*/ 357151 h 1001646"/>
                <a:gd name="connsiteX121" fmla="*/ 625428 w 1391204"/>
                <a:gd name="connsiteY121" fmla="*/ 351034 h 1001646"/>
                <a:gd name="connsiteX122" fmla="*/ 583376 w 1391204"/>
                <a:gd name="connsiteY122" fmla="*/ 341860 h 1001646"/>
                <a:gd name="connsiteX123" fmla="*/ 528325 w 1391204"/>
                <a:gd name="connsiteY123" fmla="*/ 340330 h 1001646"/>
                <a:gd name="connsiteX124" fmla="*/ 498507 w 1391204"/>
                <a:gd name="connsiteY124" fmla="*/ 337272 h 1001646"/>
                <a:gd name="connsiteX125" fmla="*/ 484745 w 1391204"/>
                <a:gd name="connsiteY125" fmla="*/ 312041 h 1001646"/>
                <a:gd name="connsiteX126" fmla="*/ 467159 w 1391204"/>
                <a:gd name="connsiteY126" fmla="*/ 291397 h 1001646"/>
                <a:gd name="connsiteX127" fmla="*/ 451867 w 1391204"/>
                <a:gd name="connsiteY127" fmla="*/ 280693 h 1001646"/>
                <a:gd name="connsiteX128" fmla="*/ 434282 w 1391204"/>
                <a:gd name="connsiteY128" fmla="*/ 269989 h 1001646"/>
                <a:gd name="connsiteX129" fmla="*/ 382291 w 1391204"/>
                <a:gd name="connsiteY129" fmla="*/ 256226 h 1001646"/>
                <a:gd name="connsiteX130" fmla="*/ 387643 w 1391204"/>
                <a:gd name="connsiteY130" fmla="*/ 236347 h 1001646"/>
                <a:gd name="connsiteX131" fmla="*/ 389172 w 1391204"/>
                <a:gd name="connsiteY131" fmla="*/ 211881 h 1001646"/>
                <a:gd name="connsiteX132" fmla="*/ 376938 w 1391204"/>
                <a:gd name="connsiteY132" fmla="*/ 193531 h 1001646"/>
                <a:gd name="connsiteX133" fmla="*/ 357059 w 1391204"/>
                <a:gd name="connsiteY133" fmla="*/ 176710 h 1001646"/>
                <a:gd name="connsiteX134" fmla="*/ 336416 w 1391204"/>
                <a:gd name="connsiteY134" fmla="*/ 164477 h 1001646"/>
                <a:gd name="connsiteX135" fmla="*/ 319595 w 1391204"/>
                <a:gd name="connsiteY135" fmla="*/ 142304 h 1001646"/>
                <a:gd name="connsiteX136" fmla="*/ 318830 w 1391204"/>
                <a:gd name="connsiteY136" fmla="*/ 139246 h 1001646"/>
                <a:gd name="connsiteX137" fmla="*/ 309655 w 1391204"/>
                <a:gd name="connsiteY137" fmla="*/ 137716 h 1001646"/>
                <a:gd name="connsiteX138" fmla="*/ 303539 w 1391204"/>
                <a:gd name="connsiteY138" fmla="*/ 133893 h 1001646"/>
                <a:gd name="connsiteX139" fmla="*/ 295128 w 1391204"/>
                <a:gd name="connsiteY139" fmla="*/ 149185 h 1001646"/>
                <a:gd name="connsiteX140" fmla="*/ 285189 w 1391204"/>
                <a:gd name="connsiteY140" fmla="*/ 162948 h 1001646"/>
                <a:gd name="connsiteX141" fmla="*/ 269897 w 1391204"/>
                <a:gd name="connsiteY141" fmla="*/ 181297 h 1001646"/>
                <a:gd name="connsiteX142" fmla="*/ 272956 w 1391204"/>
                <a:gd name="connsiteY142" fmla="*/ 200412 h 1001646"/>
                <a:gd name="connsiteX143" fmla="*/ 250783 w 1391204"/>
                <a:gd name="connsiteY143" fmla="*/ 208822 h 1001646"/>
                <a:gd name="connsiteX144" fmla="*/ 229374 w 1391204"/>
                <a:gd name="connsiteY144" fmla="*/ 206529 h 1001646"/>
                <a:gd name="connsiteX145" fmla="*/ 213318 w 1391204"/>
                <a:gd name="connsiteY145" fmla="*/ 206529 h 1001646"/>
                <a:gd name="connsiteX146" fmla="*/ 198791 w 1391204"/>
                <a:gd name="connsiteY146" fmla="*/ 253168 h 1001646"/>
                <a:gd name="connsiteX147" fmla="*/ 198791 w 1391204"/>
                <a:gd name="connsiteY147" fmla="*/ 264637 h 1001646"/>
                <a:gd name="connsiteX148" fmla="*/ 181970 w 1391204"/>
                <a:gd name="connsiteY148" fmla="*/ 260049 h 1001646"/>
                <a:gd name="connsiteX149" fmla="*/ 159798 w 1391204"/>
                <a:gd name="connsiteY149" fmla="*/ 264637 h 1001646"/>
                <a:gd name="connsiteX150" fmla="*/ 146800 w 1391204"/>
                <a:gd name="connsiteY150" fmla="*/ 273812 h 1001646"/>
                <a:gd name="connsiteX151" fmla="*/ 152152 w 1391204"/>
                <a:gd name="connsiteY151" fmla="*/ 295220 h 1001646"/>
                <a:gd name="connsiteX152" fmla="*/ 161326 w 1391204"/>
                <a:gd name="connsiteY152" fmla="*/ 321980 h 1001646"/>
                <a:gd name="connsiteX153" fmla="*/ 149093 w 1391204"/>
                <a:gd name="connsiteY153" fmla="*/ 340330 h 1001646"/>
                <a:gd name="connsiteX154" fmla="*/ 147564 w 1391204"/>
                <a:gd name="connsiteY154" fmla="*/ 355622 h 1001646"/>
                <a:gd name="connsiteX155" fmla="*/ 126920 w 1391204"/>
                <a:gd name="connsiteY155" fmla="*/ 366326 h 1001646"/>
                <a:gd name="connsiteX156" fmla="*/ 108571 w 1391204"/>
                <a:gd name="connsiteY156" fmla="*/ 377030 h 1001646"/>
                <a:gd name="connsiteX157" fmla="*/ 90220 w 1391204"/>
                <a:gd name="connsiteY157" fmla="*/ 387734 h 1001646"/>
                <a:gd name="connsiteX158" fmla="*/ 68812 w 1391204"/>
                <a:gd name="connsiteY158" fmla="*/ 393851 h 1001646"/>
                <a:gd name="connsiteX159" fmla="*/ 55050 w 1391204"/>
                <a:gd name="connsiteY159" fmla="*/ 403791 h 1001646"/>
                <a:gd name="connsiteX160" fmla="*/ 40523 w 1391204"/>
                <a:gd name="connsiteY160" fmla="*/ 399203 h 1001646"/>
                <a:gd name="connsiteX161" fmla="*/ 26760 w 1391204"/>
                <a:gd name="connsiteY161" fmla="*/ 403791 h 1001646"/>
                <a:gd name="connsiteX162" fmla="*/ 13762 w 1391204"/>
                <a:gd name="connsiteY162" fmla="*/ 412201 h 1001646"/>
                <a:gd name="connsiteX163" fmla="*/ 3823 w 1391204"/>
                <a:gd name="connsiteY163" fmla="*/ 418318 h 1001646"/>
                <a:gd name="connsiteX164" fmla="*/ 0 w 1391204"/>
                <a:gd name="connsiteY164" fmla="*/ 430551 h 1001646"/>
                <a:gd name="connsiteX165" fmla="*/ 0 w 1391204"/>
                <a:gd name="connsiteY165" fmla="*/ 430551 h 1001646"/>
                <a:gd name="connsiteX166" fmla="*/ 3823 w 1391204"/>
                <a:gd name="connsiteY166" fmla="*/ 451959 h 1001646"/>
                <a:gd name="connsiteX167" fmla="*/ 26760 w 1391204"/>
                <a:gd name="connsiteY167" fmla="*/ 467251 h 1001646"/>
                <a:gd name="connsiteX168" fmla="*/ 31348 w 1391204"/>
                <a:gd name="connsiteY168" fmla="*/ 500128 h 1001646"/>
                <a:gd name="connsiteX169" fmla="*/ 30583 w 1391204"/>
                <a:gd name="connsiteY169" fmla="*/ 500128 h 1001646"/>
                <a:gd name="connsiteX170" fmla="*/ 51991 w 1391204"/>
                <a:gd name="connsiteY170" fmla="*/ 518478 h 1001646"/>
                <a:gd name="connsiteX171" fmla="*/ 63460 w 1391204"/>
                <a:gd name="connsiteY171" fmla="*/ 536828 h 1001646"/>
                <a:gd name="connsiteX172" fmla="*/ 81810 w 1391204"/>
                <a:gd name="connsiteY172" fmla="*/ 546767 h 1001646"/>
                <a:gd name="connsiteX173" fmla="*/ 82575 w 1391204"/>
                <a:gd name="connsiteY173" fmla="*/ 544474 h 1001646"/>
                <a:gd name="connsiteX174" fmla="*/ 91750 w 1391204"/>
                <a:gd name="connsiteY174" fmla="*/ 543709 h 1001646"/>
                <a:gd name="connsiteX175" fmla="*/ 97102 w 1391204"/>
                <a:gd name="connsiteY175" fmla="*/ 548296 h 1001646"/>
                <a:gd name="connsiteX176" fmla="*/ 123097 w 1391204"/>
                <a:gd name="connsiteY176" fmla="*/ 532240 h 1001646"/>
                <a:gd name="connsiteX177" fmla="*/ 149858 w 1391204"/>
                <a:gd name="connsiteY177" fmla="*/ 555178 h 1001646"/>
                <a:gd name="connsiteX178" fmla="*/ 126920 w 1391204"/>
                <a:gd name="connsiteY178" fmla="*/ 584232 h 1001646"/>
                <a:gd name="connsiteX179" fmla="*/ 116981 w 1391204"/>
                <a:gd name="connsiteY179" fmla="*/ 584996 h 1001646"/>
                <a:gd name="connsiteX180" fmla="*/ 115452 w 1391204"/>
                <a:gd name="connsiteY180" fmla="*/ 593407 h 1001646"/>
                <a:gd name="connsiteX181" fmla="*/ 128450 w 1391204"/>
                <a:gd name="connsiteY181" fmla="*/ 614815 h 1001646"/>
                <a:gd name="connsiteX182" fmla="*/ 114687 w 1391204"/>
                <a:gd name="connsiteY182" fmla="*/ 623225 h 1001646"/>
                <a:gd name="connsiteX183" fmla="*/ 109335 w 1391204"/>
                <a:gd name="connsiteY183" fmla="*/ 633930 h 1001646"/>
                <a:gd name="connsiteX184" fmla="*/ 117746 w 1391204"/>
                <a:gd name="connsiteY184" fmla="*/ 653044 h 1001646"/>
                <a:gd name="connsiteX185" fmla="*/ 136860 w 1391204"/>
                <a:gd name="connsiteY185" fmla="*/ 667571 h 1001646"/>
                <a:gd name="connsiteX186" fmla="*/ 150623 w 1391204"/>
                <a:gd name="connsiteY186" fmla="*/ 679804 h 1001646"/>
                <a:gd name="connsiteX187" fmla="*/ 160562 w 1391204"/>
                <a:gd name="connsiteY187" fmla="*/ 690509 h 1001646"/>
                <a:gd name="connsiteX188" fmla="*/ 159798 w 1391204"/>
                <a:gd name="connsiteY188" fmla="*/ 692038 h 1001646"/>
                <a:gd name="connsiteX189" fmla="*/ 174324 w 1391204"/>
                <a:gd name="connsiteY189" fmla="*/ 687450 h 1001646"/>
                <a:gd name="connsiteX190" fmla="*/ 192675 w 1391204"/>
                <a:gd name="connsiteY190" fmla="*/ 691273 h 1001646"/>
                <a:gd name="connsiteX191" fmla="*/ 240079 w 1391204"/>
                <a:gd name="connsiteY191" fmla="*/ 727209 h 1001646"/>
                <a:gd name="connsiteX192" fmla="*/ 285189 w 1391204"/>
                <a:gd name="connsiteY192" fmla="*/ 746323 h 1001646"/>
                <a:gd name="connsiteX193" fmla="*/ 315772 w 1391204"/>
                <a:gd name="connsiteY193" fmla="*/ 752440 h 1001646"/>
                <a:gd name="connsiteX194" fmla="*/ 321124 w 1391204"/>
                <a:gd name="connsiteY194" fmla="*/ 752440 h 1001646"/>
                <a:gd name="connsiteX195" fmla="*/ 328770 w 1391204"/>
                <a:gd name="connsiteY195" fmla="*/ 746323 h 1001646"/>
                <a:gd name="connsiteX196" fmla="*/ 336416 w 1391204"/>
                <a:gd name="connsiteY196" fmla="*/ 758556 h 1001646"/>
                <a:gd name="connsiteX197" fmla="*/ 337945 w 1391204"/>
                <a:gd name="connsiteY197" fmla="*/ 769261 h 1001646"/>
                <a:gd name="connsiteX198" fmla="*/ 343297 w 1391204"/>
                <a:gd name="connsiteY198" fmla="*/ 759321 h 1001646"/>
                <a:gd name="connsiteX199" fmla="*/ 360118 w 1391204"/>
                <a:gd name="connsiteY199" fmla="*/ 744029 h 1001646"/>
                <a:gd name="connsiteX200" fmla="*/ 379232 w 1391204"/>
                <a:gd name="connsiteY200" fmla="*/ 747088 h 1001646"/>
                <a:gd name="connsiteX201" fmla="*/ 405992 w 1391204"/>
                <a:gd name="connsiteY201" fmla="*/ 754734 h 1001646"/>
                <a:gd name="connsiteX202" fmla="*/ 414403 w 1391204"/>
                <a:gd name="connsiteY202" fmla="*/ 751675 h 1001646"/>
                <a:gd name="connsiteX203" fmla="*/ 425107 w 1391204"/>
                <a:gd name="connsiteY203" fmla="*/ 740971 h 1001646"/>
                <a:gd name="connsiteX204" fmla="*/ 434282 w 1391204"/>
                <a:gd name="connsiteY204" fmla="*/ 731031 h 1001646"/>
                <a:gd name="connsiteX205" fmla="*/ 454161 w 1391204"/>
                <a:gd name="connsiteY205" fmla="*/ 717269 h 1001646"/>
                <a:gd name="connsiteX206" fmla="*/ 481686 w 1391204"/>
                <a:gd name="connsiteY206" fmla="*/ 716504 h 1001646"/>
                <a:gd name="connsiteX207" fmla="*/ 493919 w 1391204"/>
                <a:gd name="connsiteY207" fmla="*/ 714211 h 1001646"/>
                <a:gd name="connsiteX208" fmla="*/ 503095 w 1391204"/>
                <a:gd name="connsiteY208" fmla="*/ 730267 h 1001646"/>
                <a:gd name="connsiteX209" fmla="*/ 516092 w 1391204"/>
                <a:gd name="connsiteY209" fmla="*/ 737913 h 1001646"/>
                <a:gd name="connsiteX210" fmla="*/ 519915 w 1391204"/>
                <a:gd name="connsiteY210" fmla="*/ 735619 h 1001646"/>
                <a:gd name="connsiteX211" fmla="*/ 535207 w 1391204"/>
                <a:gd name="connsiteY211" fmla="*/ 742500 h 1001646"/>
                <a:gd name="connsiteX212" fmla="*/ 540558 w 1391204"/>
                <a:gd name="connsiteY212" fmla="*/ 756263 h 1001646"/>
                <a:gd name="connsiteX213" fmla="*/ 549734 w 1391204"/>
                <a:gd name="connsiteY213" fmla="*/ 768496 h 1001646"/>
                <a:gd name="connsiteX214" fmla="*/ 544381 w 1391204"/>
                <a:gd name="connsiteY214" fmla="*/ 804431 h 1001646"/>
                <a:gd name="connsiteX215" fmla="*/ 525267 w 1391204"/>
                <a:gd name="connsiteY215" fmla="*/ 838073 h 1001646"/>
                <a:gd name="connsiteX216" fmla="*/ 529090 w 1391204"/>
                <a:gd name="connsiteY216" fmla="*/ 850306 h 1001646"/>
                <a:gd name="connsiteX217" fmla="*/ 550498 w 1391204"/>
                <a:gd name="connsiteY217" fmla="*/ 854893 h 1001646"/>
                <a:gd name="connsiteX218" fmla="*/ 557380 w 1391204"/>
                <a:gd name="connsiteY218" fmla="*/ 874773 h 1001646"/>
                <a:gd name="connsiteX219" fmla="*/ 565790 w 1391204"/>
                <a:gd name="connsiteY219" fmla="*/ 885477 h 1001646"/>
                <a:gd name="connsiteX220" fmla="*/ 565790 w 1391204"/>
                <a:gd name="connsiteY220" fmla="*/ 901533 h 1001646"/>
                <a:gd name="connsiteX221" fmla="*/ 578788 w 1391204"/>
                <a:gd name="connsiteY221" fmla="*/ 907650 h 1001646"/>
                <a:gd name="connsiteX222" fmla="*/ 593315 w 1391204"/>
                <a:gd name="connsiteY222" fmla="*/ 916060 h 1001646"/>
                <a:gd name="connsiteX223" fmla="*/ 604019 w 1391204"/>
                <a:gd name="connsiteY223" fmla="*/ 913766 h 1001646"/>
                <a:gd name="connsiteX224" fmla="*/ 615488 w 1391204"/>
                <a:gd name="connsiteY224" fmla="*/ 925235 h 1001646"/>
                <a:gd name="connsiteX225" fmla="*/ 616252 w 1391204"/>
                <a:gd name="connsiteY225" fmla="*/ 906121 h 1001646"/>
                <a:gd name="connsiteX226" fmla="*/ 620075 w 1391204"/>
                <a:gd name="connsiteY226" fmla="*/ 893887 h 1001646"/>
                <a:gd name="connsiteX227" fmla="*/ 635367 w 1391204"/>
                <a:gd name="connsiteY227" fmla="*/ 887771 h 1001646"/>
                <a:gd name="connsiteX228" fmla="*/ 652952 w 1391204"/>
                <a:gd name="connsiteY228" fmla="*/ 885477 h 1001646"/>
                <a:gd name="connsiteX229" fmla="*/ 672831 w 1391204"/>
                <a:gd name="connsiteY229" fmla="*/ 885477 h 1001646"/>
                <a:gd name="connsiteX230" fmla="*/ 688123 w 1391204"/>
                <a:gd name="connsiteY230" fmla="*/ 882418 h 1001646"/>
                <a:gd name="connsiteX231" fmla="*/ 706473 w 1391204"/>
                <a:gd name="connsiteY231" fmla="*/ 870185 h 1001646"/>
                <a:gd name="connsiteX232" fmla="*/ 725588 w 1391204"/>
                <a:gd name="connsiteY232" fmla="*/ 880889 h 1001646"/>
                <a:gd name="connsiteX233" fmla="*/ 731704 w 1391204"/>
                <a:gd name="connsiteY233" fmla="*/ 895416 h 1001646"/>
                <a:gd name="connsiteX234" fmla="*/ 754641 w 1391204"/>
                <a:gd name="connsiteY234" fmla="*/ 913766 h 1001646"/>
                <a:gd name="connsiteX235" fmla="*/ 759229 w 1391204"/>
                <a:gd name="connsiteY235" fmla="*/ 917589 h 1001646"/>
                <a:gd name="connsiteX236" fmla="*/ 773756 w 1391204"/>
                <a:gd name="connsiteY236" fmla="*/ 913766 h 1001646"/>
                <a:gd name="connsiteX237" fmla="*/ 786754 w 1391204"/>
                <a:gd name="connsiteY237" fmla="*/ 914531 h 1001646"/>
                <a:gd name="connsiteX238" fmla="*/ 800516 w 1391204"/>
                <a:gd name="connsiteY238" fmla="*/ 914531 h 1001646"/>
                <a:gd name="connsiteX239" fmla="*/ 806633 w 1391204"/>
                <a:gd name="connsiteY239" fmla="*/ 924470 h 1001646"/>
                <a:gd name="connsiteX240" fmla="*/ 811985 w 1391204"/>
                <a:gd name="connsiteY240" fmla="*/ 945879 h 1001646"/>
                <a:gd name="connsiteX241" fmla="*/ 818102 w 1391204"/>
                <a:gd name="connsiteY241" fmla="*/ 935174 h 1001646"/>
                <a:gd name="connsiteX242" fmla="*/ 850979 w 1391204"/>
                <a:gd name="connsiteY242" fmla="*/ 914531 h 1001646"/>
                <a:gd name="connsiteX243" fmla="*/ 897618 w 1391204"/>
                <a:gd name="connsiteY243" fmla="*/ 885477 h 1001646"/>
                <a:gd name="connsiteX244" fmla="*/ 899912 w 1391204"/>
                <a:gd name="connsiteY244" fmla="*/ 850306 h 1001646"/>
                <a:gd name="connsiteX245" fmla="*/ 906029 w 1391204"/>
                <a:gd name="connsiteY245" fmla="*/ 819723 h 1001646"/>
                <a:gd name="connsiteX246" fmla="*/ 918262 w 1391204"/>
                <a:gd name="connsiteY246" fmla="*/ 821252 h 1001646"/>
                <a:gd name="connsiteX247" fmla="*/ 932025 w 1391204"/>
                <a:gd name="connsiteY247" fmla="*/ 841896 h 1001646"/>
                <a:gd name="connsiteX248" fmla="*/ 967960 w 1391204"/>
                <a:gd name="connsiteY248" fmla="*/ 856423 h 1001646"/>
                <a:gd name="connsiteX249" fmla="*/ 969489 w 1391204"/>
                <a:gd name="connsiteY249" fmla="*/ 870950 h 10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391204" h="1001646">
                  <a:moveTo>
                    <a:pt x="805104" y="958877"/>
                  </a:moveTo>
                  <a:cubicBezTo>
                    <a:pt x="795929" y="958877"/>
                    <a:pt x="773756" y="972639"/>
                    <a:pt x="782167" y="991754"/>
                  </a:cubicBezTo>
                  <a:cubicBezTo>
                    <a:pt x="791341" y="1010868"/>
                    <a:pt x="820396" y="997870"/>
                    <a:pt x="821160" y="989460"/>
                  </a:cubicBezTo>
                  <a:cubicBezTo>
                    <a:pt x="821925" y="981049"/>
                    <a:pt x="834922" y="967287"/>
                    <a:pt x="833393" y="960406"/>
                  </a:cubicBezTo>
                  <a:cubicBezTo>
                    <a:pt x="832629" y="955818"/>
                    <a:pt x="813515" y="958877"/>
                    <a:pt x="805104" y="958877"/>
                  </a:cubicBezTo>
                  <a:moveTo>
                    <a:pt x="1049770" y="861010"/>
                  </a:moveTo>
                  <a:cubicBezTo>
                    <a:pt x="1042124" y="890064"/>
                    <a:pt x="1059709" y="904591"/>
                    <a:pt x="1062003" y="903062"/>
                  </a:cubicBezTo>
                  <a:cubicBezTo>
                    <a:pt x="1068885" y="897710"/>
                    <a:pt x="1097174" y="836544"/>
                    <a:pt x="1091057" y="827369"/>
                  </a:cubicBezTo>
                  <a:cubicBezTo>
                    <a:pt x="1084941" y="818958"/>
                    <a:pt x="1057416" y="831956"/>
                    <a:pt x="1049770" y="861010"/>
                  </a:cubicBezTo>
                  <a:moveTo>
                    <a:pt x="969489" y="870950"/>
                  </a:moveTo>
                  <a:cubicBezTo>
                    <a:pt x="976370" y="864833"/>
                    <a:pt x="976370" y="862539"/>
                    <a:pt x="984016" y="859481"/>
                  </a:cubicBezTo>
                  <a:cubicBezTo>
                    <a:pt x="992427" y="857187"/>
                    <a:pt x="997014" y="848777"/>
                    <a:pt x="997014" y="844954"/>
                  </a:cubicBezTo>
                  <a:cubicBezTo>
                    <a:pt x="997014" y="840366"/>
                    <a:pt x="1012306" y="838837"/>
                    <a:pt x="1013070" y="834250"/>
                  </a:cubicBezTo>
                  <a:cubicBezTo>
                    <a:pt x="1013070" y="829662"/>
                    <a:pt x="1024539" y="828133"/>
                    <a:pt x="1024539" y="822017"/>
                  </a:cubicBezTo>
                  <a:cubicBezTo>
                    <a:pt x="1024539" y="815900"/>
                    <a:pt x="1031420" y="817429"/>
                    <a:pt x="1034479" y="812842"/>
                  </a:cubicBezTo>
                  <a:cubicBezTo>
                    <a:pt x="1037536" y="808254"/>
                    <a:pt x="1032185" y="796021"/>
                    <a:pt x="1037536" y="794492"/>
                  </a:cubicBezTo>
                  <a:cubicBezTo>
                    <a:pt x="1042889" y="792963"/>
                    <a:pt x="1035243" y="786081"/>
                    <a:pt x="1034479" y="782258"/>
                  </a:cubicBezTo>
                  <a:cubicBezTo>
                    <a:pt x="1033713" y="779200"/>
                    <a:pt x="1044418" y="778435"/>
                    <a:pt x="1050535" y="774612"/>
                  </a:cubicBezTo>
                  <a:cubicBezTo>
                    <a:pt x="1056651" y="770790"/>
                    <a:pt x="1060474" y="764673"/>
                    <a:pt x="1061239" y="757792"/>
                  </a:cubicBezTo>
                  <a:cubicBezTo>
                    <a:pt x="1062003" y="750911"/>
                    <a:pt x="1071942" y="744794"/>
                    <a:pt x="1076531" y="743265"/>
                  </a:cubicBezTo>
                  <a:cubicBezTo>
                    <a:pt x="1081118" y="741736"/>
                    <a:pt x="1082647" y="731796"/>
                    <a:pt x="1081118" y="723386"/>
                  </a:cubicBezTo>
                  <a:cubicBezTo>
                    <a:pt x="1079588" y="714975"/>
                    <a:pt x="1088764" y="717269"/>
                    <a:pt x="1084941" y="714211"/>
                  </a:cubicBezTo>
                  <a:cubicBezTo>
                    <a:pt x="1081118" y="711152"/>
                    <a:pt x="1086470" y="701977"/>
                    <a:pt x="1094880" y="699684"/>
                  </a:cubicBezTo>
                  <a:cubicBezTo>
                    <a:pt x="1103291" y="697390"/>
                    <a:pt x="1089528" y="693567"/>
                    <a:pt x="1084941" y="696625"/>
                  </a:cubicBezTo>
                  <a:cubicBezTo>
                    <a:pt x="1080354" y="700448"/>
                    <a:pt x="1075765" y="685921"/>
                    <a:pt x="1071178" y="691273"/>
                  </a:cubicBezTo>
                  <a:cubicBezTo>
                    <a:pt x="1067355" y="696625"/>
                    <a:pt x="1055122" y="688215"/>
                    <a:pt x="1062768" y="685921"/>
                  </a:cubicBezTo>
                  <a:cubicBezTo>
                    <a:pt x="1070414" y="684392"/>
                    <a:pt x="1081882" y="675217"/>
                    <a:pt x="1087234" y="673688"/>
                  </a:cubicBezTo>
                  <a:cubicBezTo>
                    <a:pt x="1092587" y="672159"/>
                    <a:pt x="1079588" y="659925"/>
                    <a:pt x="1073472" y="660690"/>
                  </a:cubicBezTo>
                  <a:cubicBezTo>
                    <a:pt x="1066591" y="660690"/>
                    <a:pt x="1059709" y="644634"/>
                    <a:pt x="1052828" y="644634"/>
                  </a:cubicBezTo>
                  <a:cubicBezTo>
                    <a:pt x="1045947" y="644634"/>
                    <a:pt x="1058180" y="639282"/>
                    <a:pt x="1065826" y="643869"/>
                  </a:cubicBezTo>
                  <a:cubicBezTo>
                    <a:pt x="1073472" y="648457"/>
                    <a:pt x="1082647" y="651515"/>
                    <a:pt x="1086470" y="648457"/>
                  </a:cubicBezTo>
                  <a:cubicBezTo>
                    <a:pt x="1089528" y="644634"/>
                    <a:pt x="1072708" y="630871"/>
                    <a:pt x="1066591" y="625519"/>
                  </a:cubicBezTo>
                  <a:cubicBezTo>
                    <a:pt x="1060474" y="620167"/>
                    <a:pt x="1066591" y="613286"/>
                    <a:pt x="1062768" y="610992"/>
                  </a:cubicBezTo>
                  <a:cubicBezTo>
                    <a:pt x="1058945" y="607934"/>
                    <a:pt x="1050535" y="589584"/>
                    <a:pt x="1048241" y="581173"/>
                  </a:cubicBezTo>
                  <a:cubicBezTo>
                    <a:pt x="1045182" y="572763"/>
                    <a:pt x="1031420" y="571234"/>
                    <a:pt x="1027597" y="565882"/>
                  </a:cubicBezTo>
                  <a:cubicBezTo>
                    <a:pt x="1024539" y="560530"/>
                    <a:pt x="1027597" y="547532"/>
                    <a:pt x="1038302" y="542944"/>
                  </a:cubicBezTo>
                  <a:cubicBezTo>
                    <a:pt x="1049005" y="538357"/>
                    <a:pt x="1044418" y="529182"/>
                    <a:pt x="1049005" y="529947"/>
                  </a:cubicBezTo>
                  <a:cubicBezTo>
                    <a:pt x="1053593" y="530711"/>
                    <a:pt x="1058180" y="529182"/>
                    <a:pt x="1062003" y="520772"/>
                  </a:cubicBezTo>
                  <a:cubicBezTo>
                    <a:pt x="1065826" y="512361"/>
                    <a:pt x="1071942" y="517713"/>
                    <a:pt x="1075765" y="513126"/>
                  </a:cubicBezTo>
                  <a:cubicBezTo>
                    <a:pt x="1079588" y="508538"/>
                    <a:pt x="1096410" y="509303"/>
                    <a:pt x="1102526" y="504715"/>
                  </a:cubicBezTo>
                  <a:cubicBezTo>
                    <a:pt x="1108643" y="500128"/>
                    <a:pt x="1097174" y="487130"/>
                    <a:pt x="1089528" y="489424"/>
                  </a:cubicBezTo>
                  <a:cubicBezTo>
                    <a:pt x="1081882" y="491717"/>
                    <a:pt x="1072708" y="488659"/>
                    <a:pt x="1066591" y="479484"/>
                  </a:cubicBezTo>
                  <a:cubicBezTo>
                    <a:pt x="1061239" y="471074"/>
                    <a:pt x="1046712" y="495540"/>
                    <a:pt x="1036007" y="500892"/>
                  </a:cubicBezTo>
                  <a:cubicBezTo>
                    <a:pt x="1025303" y="506244"/>
                    <a:pt x="1017657" y="490953"/>
                    <a:pt x="1021480" y="481778"/>
                  </a:cubicBezTo>
                  <a:cubicBezTo>
                    <a:pt x="1025303" y="471838"/>
                    <a:pt x="1013070" y="472603"/>
                    <a:pt x="997778" y="473367"/>
                  </a:cubicBezTo>
                  <a:cubicBezTo>
                    <a:pt x="982487" y="474132"/>
                    <a:pt x="987838" y="444313"/>
                    <a:pt x="997778" y="442784"/>
                  </a:cubicBezTo>
                  <a:cubicBezTo>
                    <a:pt x="1006953" y="441255"/>
                    <a:pt x="1020716" y="451959"/>
                    <a:pt x="1026833" y="433609"/>
                  </a:cubicBezTo>
                  <a:cubicBezTo>
                    <a:pt x="1032949" y="415259"/>
                    <a:pt x="1040595" y="429786"/>
                    <a:pt x="1053593" y="413730"/>
                  </a:cubicBezTo>
                  <a:cubicBezTo>
                    <a:pt x="1066591" y="397674"/>
                    <a:pt x="1081882" y="388499"/>
                    <a:pt x="1093351" y="397674"/>
                  </a:cubicBezTo>
                  <a:cubicBezTo>
                    <a:pt x="1104820" y="406849"/>
                    <a:pt x="1081118" y="422141"/>
                    <a:pt x="1077295" y="430551"/>
                  </a:cubicBezTo>
                  <a:cubicBezTo>
                    <a:pt x="1073472" y="439726"/>
                    <a:pt x="1080354" y="442784"/>
                    <a:pt x="1074237" y="448901"/>
                  </a:cubicBezTo>
                  <a:cubicBezTo>
                    <a:pt x="1067355" y="455782"/>
                    <a:pt x="1077295" y="457311"/>
                    <a:pt x="1090293" y="448901"/>
                  </a:cubicBezTo>
                  <a:cubicBezTo>
                    <a:pt x="1103291" y="439726"/>
                    <a:pt x="1120111" y="429022"/>
                    <a:pt x="1133109" y="423670"/>
                  </a:cubicBezTo>
                  <a:cubicBezTo>
                    <a:pt x="1136932" y="422141"/>
                    <a:pt x="1140755" y="422141"/>
                    <a:pt x="1144578" y="422141"/>
                  </a:cubicBezTo>
                  <a:cubicBezTo>
                    <a:pt x="1146107" y="416789"/>
                    <a:pt x="1148400" y="412966"/>
                    <a:pt x="1151459" y="411436"/>
                  </a:cubicBezTo>
                  <a:cubicBezTo>
                    <a:pt x="1160635" y="406849"/>
                    <a:pt x="1190452" y="392322"/>
                    <a:pt x="1195041" y="386205"/>
                  </a:cubicBezTo>
                  <a:cubicBezTo>
                    <a:pt x="1199628" y="380089"/>
                    <a:pt x="1204215" y="368620"/>
                    <a:pt x="1210332" y="368620"/>
                  </a:cubicBezTo>
                  <a:cubicBezTo>
                    <a:pt x="1216448" y="368620"/>
                    <a:pt x="1216448" y="374737"/>
                    <a:pt x="1225624" y="374737"/>
                  </a:cubicBezTo>
                  <a:cubicBezTo>
                    <a:pt x="1234799" y="374737"/>
                    <a:pt x="1244738" y="377795"/>
                    <a:pt x="1240916" y="370149"/>
                  </a:cubicBezTo>
                  <a:cubicBezTo>
                    <a:pt x="1236327" y="362503"/>
                    <a:pt x="1239386" y="362503"/>
                    <a:pt x="1250090" y="360974"/>
                  </a:cubicBezTo>
                  <a:cubicBezTo>
                    <a:pt x="1260794" y="359445"/>
                    <a:pt x="1259265" y="348741"/>
                    <a:pt x="1266911" y="348741"/>
                  </a:cubicBezTo>
                  <a:cubicBezTo>
                    <a:pt x="1274556" y="348741"/>
                    <a:pt x="1273028" y="329626"/>
                    <a:pt x="1280673" y="329626"/>
                  </a:cubicBezTo>
                  <a:cubicBezTo>
                    <a:pt x="1288319" y="329626"/>
                    <a:pt x="1291378" y="340330"/>
                    <a:pt x="1299788" y="337272"/>
                  </a:cubicBezTo>
                  <a:cubicBezTo>
                    <a:pt x="1301317" y="336507"/>
                    <a:pt x="1303611" y="337272"/>
                    <a:pt x="1305905" y="338037"/>
                  </a:cubicBezTo>
                  <a:cubicBezTo>
                    <a:pt x="1308198" y="336507"/>
                    <a:pt x="1309728" y="334978"/>
                    <a:pt x="1311257" y="333449"/>
                  </a:cubicBezTo>
                  <a:cubicBezTo>
                    <a:pt x="1310492" y="323510"/>
                    <a:pt x="1311257" y="315099"/>
                    <a:pt x="1309728" y="310512"/>
                  </a:cubicBezTo>
                  <a:cubicBezTo>
                    <a:pt x="1305905" y="302101"/>
                    <a:pt x="1309728" y="295220"/>
                    <a:pt x="1308198" y="290633"/>
                  </a:cubicBezTo>
                  <a:cubicBezTo>
                    <a:pt x="1306669" y="285281"/>
                    <a:pt x="1305905" y="273047"/>
                    <a:pt x="1312021" y="273047"/>
                  </a:cubicBezTo>
                  <a:cubicBezTo>
                    <a:pt x="1317374" y="273047"/>
                    <a:pt x="1324254" y="258520"/>
                    <a:pt x="1331136" y="263872"/>
                  </a:cubicBezTo>
                  <a:cubicBezTo>
                    <a:pt x="1338017" y="269224"/>
                    <a:pt x="1351780" y="269989"/>
                    <a:pt x="1351780" y="263872"/>
                  </a:cubicBezTo>
                  <a:cubicBezTo>
                    <a:pt x="1351780" y="257756"/>
                    <a:pt x="1361719" y="256991"/>
                    <a:pt x="1362483" y="247816"/>
                  </a:cubicBezTo>
                  <a:cubicBezTo>
                    <a:pt x="1364013" y="239406"/>
                    <a:pt x="1373952" y="237112"/>
                    <a:pt x="1376246" y="229466"/>
                  </a:cubicBezTo>
                  <a:cubicBezTo>
                    <a:pt x="1378540" y="221820"/>
                    <a:pt x="1381598" y="202706"/>
                    <a:pt x="1388479" y="198883"/>
                  </a:cubicBezTo>
                  <a:cubicBezTo>
                    <a:pt x="1395361" y="194295"/>
                    <a:pt x="1386950" y="192002"/>
                    <a:pt x="1387715" y="179004"/>
                  </a:cubicBezTo>
                  <a:cubicBezTo>
                    <a:pt x="1388479" y="166006"/>
                    <a:pt x="1373952" y="170593"/>
                    <a:pt x="1369365" y="173652"/>
                  </a:cubicBezTo>
                  <a:cubicBezTo>
                    <a:pt x="1364777" y="177475"/>
                    <a:pt x="1351014" y="173652"/>
                    <a:pt x="1346427" y="182062"/>
                  </a:cubicBezTo>
                  <a:cubicBezTo>
                    <a:pt x="1342604" y="190472"/>
                    <a:pt x="1335723" y="185885"/>
                    <a:pt x="1325784" y="187414"/>
                  </a:cubicBezTo>
                  <a:cubicBezTo>
                    <a:pt x="1315844" y="188943"/>
                    <a:pt x="1302082" y="184356"/>
                    <a:pt x="1302846" y="178239"/>
                  </a:cubicBezTo>
                  <a:cubicBezTo>
                    <a:pt x="1303611" y="172123"/>
                    <a:pt x="1297494" y="165241"/>
                    <a:pt x="1298259" y="157596"/>
                  </a:cubicBezTo>
                  <a:cubicBezTo>
                    <a:pt x="1299024" y="149950"/>
                    <a:pt x="1288319" y="153008"/>
                    <a:pt x="1281438" y="146127"/>
                  </a:cubicBezTo>
                  <a:cubicBezTo>
                    <a:pt x="1274556" y="139246"/>
                    <a:pt x="1260794" y="133893"/>
                    <a:pt x="1258500" y="135423"/>
                  </a:cubicBezTo>
                  <a:cubicBezTo>
                    <a:pt x="1255442" y="136952"/>
                    <a:pt x="1247796" y="127777"/>
                    <a:pt x="1235563" y="127012"/>
                  </a:cubicBezTo>
                  <a:cubicBezTo>
                    <a:pt x="1224094" y="126248"/>
                    <a:pt x="1225624" y="118602"/>
                    <a:pt x="1226388" y="113250"/>
                  </a:cubicBezTo>
                  <a:cubicBezTo>
                    <a:pt x="1227917" y="107898"/>
                    <a:pt x="1216448" y="92606"/>
                    <a:pt x="1214920" y="83431"/>
                  </a:cubicBezTo>
                  <a:cubicBezTo>
                    <a:pt x="1212625" y="75021"/>
                    <a:pt x="1204980" y="73492"/>
                    <a:pt x="1201157" y="54377"/>
                  </a:cubicBezTo>
                  <a:cubicBezTo>
                    <a:pt x="1198098" y="36027"/>
                    <a:pt x="1188159" y="40615"/>
                    <a:pt x="1190452" y="32204"/>
                  </a:cubicBezTo>
                  <a:cubicBezTo>
                    <a:pt x="1192747" y="23794"/>
                    <a:pt x="1178984" y="19206"/>
                    <a:pt x="1175161" y="13854"/>
                  </a:cubicBezTo>
                  <a:cubicBezTo>
                    <a:pt x="1172103" y="8502"/>
                    <a:pt x="1157576" y="10796"/>
                    <a:pt x="1146872" y="5444"/>
                  </a:cubicBezTo>
                  <a:cubicBezTo>
                    <a:pt x="1136932" y="-673"/>
                    <a:pt x="1130051" y="3915"/>
                    <a:pt x="1120876" y="856"/>
                  </a:cubicBezTo>
                  <a:cubicBezTo>
                    <a:pt x="1110937" y="-2202"/>
                    <a:pt x="1089528" y="3915"/>
                    <a:pt x="1086470" y="3915"/>
                  </a:cubicBezTo>
                  <a:cubicBezTo>
                    <a:pt x="1083411" y="3915"/>
                    <a:pt x="1066591" y="92"/>
                    <a:pt x="1056651" y="13854"/>
                  </a:cubicBezTo>
                  <a:cubicBezTo>
                    <a:pt x="1046712" y="27617"/>
                    <a:pt x="1054358" y="26852"/>
                    <a:pt x="1058945" y="26852"/>
                  </a:cubicBezTo>
                  <a:cubicBezTo>
                    <a:pt x="1062768" y="26852"/>
                    <a:pt x="1065062" y="39850"/>
                    <a:pt x="1065826" y="44437"/>
                  </a:cubicBezTo>
                  <a:cubicBezTo>
                    <a:pt x="1066591" y="49025"/>
                    <a:pt x="1058945" y="55142"/>
                    <a:pt x="1055886" y="56671"/>
                  </a:cubicBezTo>
                  <a:cubicBezTo>
                    <a:pt x="1052828" y="58200"/>
                    <a:pt x="1042889" y="74256"/>
                    <a:pt x="1041359" y="79608"/>
                  </a:cubicBezTo>
                  <a:cubicBezTo>
                    <a:pt x="1039830" y="85725"/>
                    <a:pt x="1029126" y="99487"/>
                    <a:pt x="1030656" y="104839"/>
                  </a:cubicBezTo>
                  <a:cubicBezTo>
                    <a:pt x="1032185" y="110191"/>
                    <a:pt x="1025303" y="114779"/>
                    <a:pt x="1020716" y="115544"/>
                  </a:cubicBezTo>
                  <a:cubicBezTo>
                    <a:pt x="1016128" y="116308"/>
                    <a:pt x="1003130" y="126248"/>
                    <a:pt x="998543" y="127777"/>
                  </a:cubicBezTo>
                  <a:cubicBezTo>
                    <a:pt x="994720" y="129306"/>
                    <a:pt x="977899" y="126248"/>
                    <a:pt x="975605" y="121660"/>
                  </a:cubicBezTo>
                  <a:cubicBezTo>
                    <a:pt x="974841" y="120131"/>
                    <a:pt x="973312" y="118602"/>
                    <a:pt x="970254" y="117837"/>
                  </a:cubicBezTo>
                  <a:lnTo>
                    <a:pt x="951903" y="156831"/>
                  </a:lnTo>
                  <a:lnTo>
                    <a:pt x="950375" y="169064"/>
                  </a:lnTo>
                  <a:cubicBezTo>
                    <a:pt x="950375" y="169064"/>
                    <a:pt x="938141" y="172123"/>
                    <a:pt x="947316" y="181297"/>
                  </a:cubicBezTo>
                  <a:cubicBezTo>
                    <a:pt x="956491" y="190472"/>
                    <a:pt x="958021" y="182827"/>
                    <a:pt x="971018" y="182827"/>
                  </a:cubicBezTo>
                  <a:cubicBezTo>
                    <a:pt x="984781" y="182827"/>
                    <a:pt x="990133" y="193531"/>
                    <a:pt x="993191" y="185885"/>
                  </a:cubicBezTo>
                  <a:cubicBezTo>
                    <a:pt x="996250" y="178239"/>
                    <a:pt x="1008483" y="173652"/>
                    <a:pt x="1015364" y="182827"/>
                  </a:cubicBezTo>
                  <a:cubicBezTo>
                    <a:pt x="1023010" y="192002"/>
                    <a:pt x="1046712" y="208058"/>
                    <a:pt x="1045182" y="215704"/>
                  </a:cubicBezTo>
                  <a:cubicBezTo>
                    <a:pt x="1043653" y="223349"/>
                    <a:pt x="1029890" y="221820"/>
                    <a:pt x="1021480" y="218762"/>
                  </a:cubicBezTo>
                  <a:cubicBezTo>
                    <a:pt x="1012306" y="215704"/>
                    <a:pt x="1000837" y="224879"/>
                    <a:pt x="991661" y="224879"/>
                  </a:cubicBezTo>
                  <a:cubicBezTo>
                    <a:pt x="982487" y="224879"/>
                    <a:pt x="972547" y="227937"/>
                    <a:pt x="963372" y="237112"/>
                  </a:cubicBezTo>
                  <a:cubicBezTo>
                    <a:pt x="954198" y="246287"/>
                    <a:pt x="955726" y="256226"/>
                    <a:pt x="942729" y="257756"/>
                  </a:cubicBezTo>
                  <a:cubicBezTo>
                    <a:pt x="928966" y="259285"/>
                    <a:pt x="923614" y="257756"/>
                    <a:pt x="908323" y="268460"/>
                  </a:cubicBezTo>
                  <a:cubicBezTo>
                    <a:pt x="893031" y="279164"/>
                    <a:pt x="876974" y="274576"/>
                    <a:pt x="870858" y="271518"/>
                  </a:cubicBezTo>
                  <a:cubicBezTo>
                    <a:pt x="864741" y="268460"/>
                    <a:pt x="854037" y="266931"/>
                    <a:pt x="848685" y="277635"/>
                  </a:cubicBezTo>
                  <a:cubicBezTo>
                    <a:pt x="842568" y="288339"/>
                    <a:pt x="856331" y="293691"/>
                    <a:pt x="854802" y="305924"/>
                  </a:cubicBezTo>
                  <a:cubicBezTo>
                    <a:pt x="853272" y="318158"/>
                    <a:pt x="838745" y="315099"/>
                    <a:pt x="826512" y="329626"/>
                  </a:cubicBezTo>
                  <a:cubicBezTo>
                    <a:pt x="814279" y="343389"/>
                    <a:pt x="795164" y="350270"/>
                    <a:pt x="784460" y="348741"/>
                  </a:cubicBezTo>
                  <a:cubicBezTo>
                    <a:pt x="773756" y="347212"/>
                    <a:pt x="751584" y="341095"/>
                    <a:pt x="732469" y="350270"/>
                  </a:cubicBezTo>
                  <a:cubicBezTo>
                    <a:pt x="713355" y="359445"/>
                    <a:pt x="699592" y="373972"/>
                    <a:pt x="691946" y="372443"/>
                  </a:cubicBezTo>
                  <a:cubicBezTo>
                    <a:pt x="684300" y="370914"/>
                    <a:pt x="684300" y="361739"/>
                    <a:pt x="674360" y="363268"/>
                  </a:cubicBezTo>
                  <a:cubicBezTo>
                    <a:pt x="663657" y="364797"/>
                    <a:pt x="658304" y="361739"/>
                    <a:pt x="650658" y="357151"/>
                  </a:cubicBezTo>
                  <a:cubicBezTo>
                    <a:pt x="643013" y="352564"/>
                    <a:pt x="636896" y="360210"/>
                    <a:pt x="625428" y="351034"/>
                  </a:cubicBezTo>
                  <a:cubicBezTo>
                    <a:pt x="613194" y="341860"/>
                    <a:pt x="592550" y="343389"/>
                    <a:pt x="583376" y="341860"/>
                  </a:cubicBezTo>
                  <a:cubicBezTo>
                    <a:pt x="574200" y="340330"/>
                    <a:pt x="539794" y="341860"/>
                    <a:pt x="528325" y="340330"/>
                  </a:cubicBezTo>
                  <a:cubicBezTo>
                    <a:pt x="516092" y="338801"/>
                    <a:pt x="500036" y="343389"/>
                    <a:pt x="498507" y="337272"/>
                  </a:cubicBezTo>
                  <a:cubicBezTo>
                    <a:pt x="496978" y="331155"/>
                    <a:pt x="487803" y="326568"/>
                    <a:pt x="484745" y="312041"/>
                  </a:cubicBezTo>
                  <a:cubicBezTo>
                    <a:pt x="481686" y="298278"/>
                    <a:pt x="474040" y="292926"/>
                    <a:pt x="467159" y="291397"/>
                  </a:cubicBezTo>
                  <a:cubicBezTo>
                    <a:pt x="459513" y="289868"/>
                    <a:pt x="458749" y="281458"/>
                    <a:pt x="451867" y="280693"/>
                  </a:cubicBezTo>
                  <a:cubicBezTo>
                    <a:pt x="448809" y="279929"/>
                    <a:pt x="444986" y="269989"/>
                    <a:pt x="434282" y="269989"/>
                  </a:cubicBezTo>
                  <a:cubicBezTo>
                    <a:pt x="423578" y="269989"/>
                    <a:pt x="386878" y="265401"/>
                    <a:pt x="382291" y="256226"/>
                  </a:cubicBezTo>
                  <a:cubicBezTo>
                    <a:pt x="376938" y="247051"/>
                    <a:pt x="387643" y="245522"/>
                    <a:pt x="387643" y="236347"/>
                  </a:cubicBezTo>
                  <a:cubicBezTo>
                    <a:pt x="387643" y="227172"/>
                    <a:pt x="392995" y="215704"/>
                    <a:pt x="389172" y="211881"/>
                  </a:cubicBezTo>
                  <a:cubicBezTo>
                    <a:pt x="384584" y="208058"/>
                    <a:pt x="377703" y="200412"/>
                    <a:pt x="376938" y="193531"/>
                  </a:cubicBezTo>
                  <a:cubicBezTo>
                    <a:pt x="376174" y="186650"/>
                    <a:pt x="364705" y="177475"/>
                    <a:pt x="357059" y="176710"/>
                  </a:cubicBezTo>
                  <a:cubicBezTo>
                    <a:pt x="349414" y="175945"/>
                    <a:pt x="343297" y="171358"/>
                    <a:pt x="336416" y="164477"/>
                  </a:cubicBezTo>
                  <a:cubicBezTo>
                    <a:pt x="329534" y="158360"/>
                    <a:pt x="322653" y="158360"/>
                    <a:pt x="319595" y="142304"/>
                  </a:cubicBezTo>
                  <a:cubicBezTo>
                    <a:pt x="319595" y="141539"/>
                    <a:pt x="318830" y="140010"/>
                    <a:pt x="318830" y="139246"/>
                  </a:cubicBezTo>
                  <a:cubicBezTo>
                    <a:pt x="315772" y="139246"/>
                    <a:pt x="311949" y="137716"/>
                    <a:pt x="309655" y="137716"/>
                  </a:cubicBezTo>
                  <a:cubicBezTo>
                    <a:pt x="308126" y="137716"/>
                    <a:pt x="305832" y="136187"/>
                    <a:pt x="303539" y="133893"/>
                  </a:cubicBezTo>
                  <a:cubicBezTo>
                    <a:pt x="302010" y="140775"/>
                    <a:pt x="295128" y="143833"/>
                    <a:pt x="295128" y="149185"/>
                  </a:cubicBezTo>
                  <a:cubicBezTo>
                    <a:pt x="295128" y="155302"/>
                    <a:pt x="292834" y="162948"/>
                    <a:pt x="285189" y="162948"/>
                  </a:cubicBezTo>
                  <a:cubicBezTo>
                    <a:pt x="277543" y="162948"/>
                    <a:pt x="270662" y="169064"/>
                    <a:pt x="269897" y="181297"/>
                  </a:cubicBezTo>
                  <a:cubicBezTo>
                    <a:pt x="269133" y="193531"/>
                    <a:pt x="276778" y="195060"/>
                    <a:pt x="272956" y="200412"/>
                  </a:cubicBezTo>
                  <a:cubicBezTo>
                    <a:pt x="269897" y="205764"/>
                    <a:pt x="256135" y="211116"/>
                    <a:pt x="250783" y="208822"/>
                  </a:cubicBezTo>
                  <a:cubicBezTo>
                    <a:pt x="246195" y="206529"/>
                    <a:pt x="237020" y="208058"/>
                    <a:pt x="229374" y="206529"/>
                  </a:cubicBezTo>
                  <a:cubicBezTo>
                    <a:pt x="221729" y="205764"/>
                    <a:pt x="216376" y="195825"/>
                    <a:pt x="213318" y="206529"/>
                  </a:cubicBezTo>
                  <a:cubicBezTo>
                    <a:pt x="211024" y="217233"/>
                    <a:pt x="194968" y="250110"/>
                    <a:pt x="198791" y="253168"/>
                  </a:cubicBezTo>
                  <a:cubicBezTo>
                    <a:pt x="202614" y="256991"/>
                    <a:pt x="205673" y="264637"/>
                    <a:pt x="198791" y="264637"/>
                  </a:cubicBezTo>
                  <a:cubicBezTo>
                    <a:pt x="191910" y="264637"/>
                    <a:pt x="185793" y="263872"/>
                    <a:pt x="181970" y="260049"/>
                  </a:cubicBezTo>
                  <a:cubicBezTo>
                    <a:pt x="178912" y="256226"/>
                    <a:pt x="167443" y="264637"/>
                    <a:pt x="159798" y="264637"/>
                  </a:cubicBezTo>
                  <a:cubicBezTo>
                    <a:pt x="155975" y="264637"/>
                    <a:pt x="141448" y="271518"/>
                    <a:pt x="146800" y="273812"/>
                  </a:cubicBezTo>
                  <a:cubicBezTo>
                    <a:pt x="152152" y="276870"/>
                    <a:pt x="152152" y="289103"/>
                    <a:pt x="152152" y="295220"/>
                  </a:cubicBezTo>
                  <a:cubicBezTo>
                    <a:pt x="152152" y="300572"/>
                    <a:pt x="163621" y="316628"/>
                    <a:pt x="161326" y="321980"/>
                  </a:cubicBezTo>
                  <a:cubicBezTo>
                    <a:pt x="159033" y="327333"/>
                    <a:pt x="149093" y="333449"/>
                    <a:pt x="149093" y="340330"/>
                  </a:cubicBezTo>
                  <a:cubicBezTo>
                    <a:pt x="149093" y="347212"/>
                    <a:pt x="151387" y="354093"/>
                    <a:pt x="147564" y="355622"/>
                  </a:cubicBezTo>
                  <a:cubicBezTo>
                    <a:pt x="143741" y="357151"/>
                    <a:pt x="132272" y="361739"/>
                    <a:pt x="126920" y="366326"/>
                  </a:cubicBezTo>
                  <a:cubicBezTo>
                    <a:pt x="121569" y="370914"/>
                    <a:pt x="111629" y="370914"/>
                    <a:pt x="108571" y="377030"/>
                  </a:cubicBezTo>
                  <a:cubicBezTo>
                    <a:pt x="105512" y="383147"/>
                    <a:pt x="100925" y="389264"/>
                    <a:pt x="90220" y="387734"/>
                  </a:cubicBezTo>
                  <a:cubicBezTo>
                    <a:pt x="81045" y="386970"/>
                    <a:pt x="76458" y="384676"/>
                    <a:pt x="68812" y="393851"/>
                  </a:cubicBezTo>
                  <a:cubicBezTo>
                    <a:pt x="61931" y="403026"/>
                    <a:pt x="60402" y="399203"/>
                    <a:pt x="55050" y="403791"/>
                  </a:cubicBezTo>
                  <a:cubicBezTo>
                    <a:pt x="49698" y="408378"/>
                    <a:pt x="45110" y="400732"/>
                    <a:pt x="40523" y="399203"/>
                  </a:cubicBezTo>
                  <a:cubicBezTo>
                    <a:pt x="36700" y="397674"/>
                    <a:pt x="30583" y="403791"/>
                    <a:pt x="26760" y="403791"/>
                  </a:cubicBezTo>
                  <a:cubicBezTo>
                    <a:pt x="22937" y="403791"/>
                    <a:pt x="19115" y="410672"/>
                    <a:pt x="13762" y="412201"/>
                  </a:cubicBezTo>
                  <a:cubicBezTo>
                    <a:pt x="8410" y="413730"/>
                    <a:pt x="3823" y="412201"/>
                    <a:pt x="3823" y="418318"/>
                  </a:cubicBezTo>
                  <a:cubicBezTo>
                    <a:pt x="3823" y="422141"/>
                    <a:pt x="3059" y="426728"/>
                    <a:pt x="0" y="430551"/>
                  </a:cubicBezTo>
                  <a:lnTo>
                    <a:pt x="0" y="430551"/>
                  </a:lnTo>
                  <a:lnTo>
                    <a:pt x="3823" y="451959"/>
                  </a:lnTo>
                  <a:cubicBezTo>
                    <a:pt x="3823" y="451959"/>
                    <a:pt x="25996" y="459605"/>
                    <a:pt x="26760" y="467251"/>
                  </a:cubicBezTo>
                  <a:cubicBezTo>
                    <a:pt x="27525" y="474897"/>
                    <a:pt x="31348" y="500128"/>
                    <a:pt x="31348" y="500128"/>
                  </a:cubicBezTo>
                  <a:cubicBezTo>
                    <a:pt x="31348" y="500128"/>
                    <a:pt x="31348" y="500128"/>
                    <a:pt x="30583" y="500128"/>
                  </a:cubicBezTo>
                  <a:cubicBezTo>
                    <a:pt x="39758" y="507774"/>
                    <a:pt x="51991" y="515419"/>
                    <a:pt x="51991" y="518478"/>
                  </a:cubicBezTo>
                  <a:cubicBezTo>
                    <a:pt x="51991" y="521536"/>
                    <a:pt x="52756" y="531476"/>
                    <a:pt x="63460" y="536828"/>
                  </a:cubicBezTo>
                  <a:cubicBezTo>
                    <a:pt x="70342" y="539886"/>
                    <a:pt x="77223" y="543709"/>
                    <a:pt x="81810" y="546767"/>
                  </a:cubicBezTo>
                  <a:cubicBezTo>
                    <a:pt x="82575" y="545238"/>
                    <a:pt x="82575" y="544474"/>
                    <a:pt x="82575" y="544474"/>
                  </a:cubicBezTo>
                  <a:lnTo>
                    <a:pt x="91750" y="543709"/>
                  </a:lnTo>
                  <a:cubicBezTo>
                    <a:pt x="91750" y="543709"/>
                    <a:pt x="94808" y="545238"/>
                    <a:pt x="97102" y="548296"/>
                  </a:cubicBezTo>
                  <a:cubicBezTo>
                    <a:pt x="99396" y="540651"/>
                    <a:pt x="115452" y="532240"/>
                    <a:pt x="123097" y="532240"/>
                  </a:cubicBezTo>
                  <a:cubicBezTo>
                    <a:pt x="131508" y="533005"/>
                    <a:pt x="152152" y="549826"/>
                    <a:pt x="149858" y="555178"/>
                  </a:cubicBezTo>
                  <a:cubicBezTo>
                    <a:pt x="147564" y="561294"/>
                    <a:pt x="133037" y="582703"/>
                    <a:pt x="126920" y="584232"/>
                  </a:cubicBezTo>
                  <a:cubicBezTo>
                    <a:pt x="124627" y="584996"/>
                    <a:pt x="120804" y="584996"/>
                    <a:pt x="116981" y="584996"/>
                  </a:cubicBezTo>
                  <a:cubicBezTo>
                    <a:pt x="116216" y="588819"/>
                    <a:pt x="115452" y="591878"/>
                    <a:pt x="115452" y="593407"/>
                  </a:cubicBezTo>
                  <a:cubicBezTo>
                    <a:pt x="115452" y="597994"/>
                    <a:pt x="123862" y="605640"/>
                    <a:pt x="128450" y="614815"/>
                  </a:cubicBezTo>
                  <a:cubicBezTo>
                    <a:pt x="133037" y="623225"/>
                    <a:pt x="120804" y="629342"/>
                    <a:pt x="114687" y="623225"/>
                  </a:cubicBezTo>
                  <a:cubicBezTo>
                    <a:pt x="108571" y="617109"/>
                    <a:pt x="105512" y="629342"/>
                    <a:pt x="109335" y="633930"/>
                  </a:cubicBezTo>
                  <a:cubicBezTo>
                    <a:pt x="113158" y="638517"/>
                    <a:pt x="110864" y="652280"/>
                    <a:pt x="117746" y="653044"/>
                  </a:cubicBezTo>
                  <a:cubicBezTo>
                    <a:pt x="123862" y="653809"/>
                    <a:pt x="129979" y="667571"/>
                    <a:pt x="136860" y="667571"/>
                  </a:cubicBezTo>
                  <a:cubicBezTo>
                    <a:pt x="143741" y="667571"/>
                    <a:pt x="150623" y="679804"/>
                    <a:pt x="150623" y="679804"/>
                  </a:cubicBezTo>
                  <a:cubicBezTo>
                    <a:pt x="150623" y="679804"/>
                    <a:pt x="160562" y="686686"/>
                    <a:pt x="160562" y="690509"/>
                  </a:cubicBezTo>
                  <a:cubicBezTo>
                    <a:pt x="160562" y="691273"/>
                    <a:pt x="160562" y="691273"/>
                    <a:pt x="159798" y="692038"/>
                  </a:cubicBezTo>
                  <a:cubicBezTo>
                    <a:pt x="167443" y="691273"/>
                    <a:pt x="172795" y="690509"/>
                    <a:pt x="174324" y="687450"/>
                  </a:cubicBezTo>
                  <a:cubicBezTo>
                    <a:pt x="175089" y="683627"/>
                    <a:pt x="185793" y="683627"/>
                    <a:pt x="192675" y="691273"/>
                  </a:cubicBezTo>
                  <a:cubicBezTo>
                    <a:pt x="199555" y="698919"/>
                    <a:pt x="229374" y="718033"/>
                    <a:pt x="240079" y="727209"/>
                  </a:cubicBezTo>
                  <a:cubicBezTo>
                    <a:pt x="250783" y="736383"/>
                    <a:pt x="276014" y="746323"/>
                    <a:pt x="285189" y="746323"/>
                  </a:cubicBezTo>
                  <a:cubicBezTo>
                    <a:pt x="293599" y="745558"/>
                    <a:pt x="302010" y="752440"/>
                    <a:pt x="315772" y="752440"/>
                  </a:cubicBezTo>
                  <a:cubicBezTo>
                    <a:pt x="318066" y="752440"/>
                    <a:pt x="319595" y="752440"/>
                    <a:pt x="321124" y="752440"/>
                  </a:cubicBezTo>
                  <a:cubicBezTo>
                    <a:pt x="322653" y="750146"/>
                    <a:pt x="326476" y="750146"/>
                    <a:pt x="328770" y="746323"/>
                  </a:cubicBezTo>
                  <a:cubicBezTo>
                    <a:pt x="332593" y="740206"/>
                    <a:pt x="337945" y="750911"/>
                    <a:pt x="336416" y="758556"/>
                  </a:cubicBezTo>
                  <a:cubicBezTo>
                    <a:pt x="335651" y="762379"/>
                    <a:pt x="336416" y="766202"/>
                    <a:pt x="337945" y="769261"/>
                  </a:cubicBezTo>
                  <a:cubicBezTo>
                    <a:pt x="339474" y="766202"/>
                    <a:pt x="341768" y="763144"/>
                    <a:pt x="343297" y="759321"/>
                  </a:cubicBezTo>
                  <a:cubicBezTo>
                    <a:pt x="347884" y="747088"/>
                    <a:pt x="354766" y="747852"/>
                    <a:pt x="360118" y="744029"/>
                  </a:cubicBezTo>
                  <a:cubicBezTo>
                    <a:pt x="364705" y="740206"/>
                    <a:pt x="369293" y="741736"/>
                    <a:pt x="379232" y="747088"/>
                  </a:cubicBezTo>
                  <a:cubicBezTo>
                    <a:pt x="388407" y="752440"/>
                    <a:pt x="392230" y="741736"/>
                    <a:pt x="405992" y="754734"/>
                  </a:cubicBezTo>
                  <a:cubicBezTo>
                    <a:pt x="409051" y="753204"/>
                    <a:pt x="412874" y="751675"/>
                    <a:pt x="414403" y="751675"/>
                  </a:cubicBezTo>
                  <a:cubicBezTo>
                    <a:pt x="417461" y="751675"/>
                    <a:pt x="420520" y="745558"/>
                    <a:pt x="425107" y="740971"/>
                  </a:cubicBezTo>
                  <a:cubicBezTo>
                    <a:pt x="429694" y="736383"/>
                    <a:pt x="428930" y="730267"/>
                    <a:pt x="434282" y="731031"/>
                  </a:cubicBezTo>
                  <a:cubicBezTo>
                    <a:pt x="439634" y="731796"/>
                    <a:pt x="442693" y="724150"/>
                    <a:pt x="454161" y="717269"/>
                  </a:cubicBezTo>
                  <a:cubicBezTo>
                    <a:pt x="466394" y="710388"/>
                    <a:pt x="476334" y="721092"/>
                    <a:pt x="481686" y="716504"/>
                  </a:cubicBezTo>
                  <a:cubicBezTo>
                    <a:pt x="487038" y="711917"/>
                    <a:pt x="493919" y="709623"/>
                    <a:pt x="493919" y="714211"/>
                  </a:cubicBezTo>
                  <a:cubicBezTo>
                    <a:pt x="493919" y="718798"/>
                    <a:pt x="501565" y="724915"/>
                    <a:pt x="503095" y="730267"/>
                  </a:cubicBezTo>
                  <a:cubicBezTo>
                    <a:pt x="504624" y="735619"/>
                    <a:pt x="514563" y="737148"/>
                    <a:pt x="516092" y="737913"/>
                  </a:cubicBezTo>
                  <a:cubicBezTo>
                    <a:pt x="517621" y="737148"/>
                    <a:pt x="519151" y="736383"/>
                    <a:pt x="519915" y="735619"/>
                  </a:cubicBezTo>
                  <a:cubicBezTo>
                    <a:pt x="525267" y="731031"/>
                    <a:pt x="535207" y="736383"/>
                    <a:pt x="535207" y="742500"/>
                  </a:cubicBezTo>
                  <a:cubicBezTo>
                    <a:pt x="535207" y="748617"/>
                    <a:pt x="535971" y="756263"/>
                    <a:pt x="540558" y="756263"/>
                  </a:cubicBezTo>
                  <a:cubicBezTo>
                    <a:pt x="545147" y="756263"/>
                    <a:pt x="549734" y="756263"/>
                    <a:pt x="549734" y="768496"/>
                  </a:cubicBezTo>
                  <a:cubicBezTo>
                    <a:pt x="549734" y="780729"/>
                    <a:pt x="553557" y="793727"/>
                    <a:pt x="544381" y="804431"/>
                  </a:cubicBezTo>
                  <a:cubicBezTo>
                    <a:pt x="534442" y="814371"/>
                    <a:pt x="522974" y="832721"/>
                    <a:pt x="525267" y="838073"/>
                  </a:cubicBezTo>
                  <a:cubicBezTo>
                    <a:pt x="527561" y="843425"/>
                    <a:pt x="522209" y="853364"/>
                    <a:pt x="529090" y="850306"/>
                  </a:cubicBezTo>
                  <a:cubicBezTo>
                    <a:pt x="535971" y="846483"/>
                    <a:pt x="552793" y="850306"/>
                    <a:pt x="550498" y="854893"/>
                  </a:cubicBezTo>
                  <a:cubicBezTo>
                    <a:pt x="548204" y="859481"/>
                    <a:pt x="551263" y="874008"/>
                    <a:pt x="557380" y="874773"/>
                  </a:cubicBezTo>
                  <a:cubicBezTo>
                    <a:pt x="564261" y="875537"/>
                    <a:pt x="568084" y="879360"/>
                    <a:pt x="565790" y="885477"/>
                  </a:cubicBezTo>
                  <a:cubicBezTo>
                    <a:pt x="563496" y="891594"/>
                    <a:pt x="560438" y="901533"/>
                    <a:pt x="565790" y="901533"/>
                  </a:cubicBezTo>
                  <a:cubicBezTo>
                    <a:pt x="571142" y="901533"/>
                    <a:pt x="579553" y="901533"/>
                    <a:pt x="578788" y="907650"/>
                  </a:cubicBezTo>
                  <a:cubicBezTo>
                    <a:pt x="578023" y="913766"/>
                    <a:pt x="582610" y="919883"/>
                    <a:pt x="593315" y="916060"/>
                  </a:cubicBezTo>
                  <a:cubicBezTo>
                    <a:pt x="599432" y="913766"/>
                    <a:pt x="602490" y="911473"/>
                    <a:pt x="604019" y="913766"/>
                  </a:cubicBezTo>
                  <a:cubicBezTo>
                    <a:pt x="607842" y="913766"/>
                    <a:pt x="608606" y="923706"/>
                    <a:pt x="615488" y="925235"/>
                  </a:cubicBezTo>
                  <a:cubicBezTo>
                    <a:pt x="623134" y="927529"/>
                    <a:pt x="619311" y="909179"/>
                    <a:pt x="616252" y="906121"/>
                  </a:cubicBezTo>
                  <a:cubicBezTo>
                    <a:pt x="613194" y="903062"/>
                    <a:pt x="617017" y="890829"/>
                    <a:pt x="620075" y="893887"/>
                  </a:cubicBezTo>
                  <a:cubicBezTo>
                    <a:pt x="623134" y="896945"/>
                    <a:pt x="630779" y="893887"/>
                    <a:pt x="635367" y="887771"/>
                  </a:cubicBezTo>
                  <a:cubicBezTo>
                    <a:pt x="639954" y="881654"/>
                    <a:pt x="649130" y="892358"/>
                    <a:pt x="652952" y="885477"/>
                  </a:cubicBezTo>
                  <a:cubicBezTo>
                    <a:pt x="656775" y="878596"/>
                    <a:pt x="665186" y="890064"/>
                    <a:pt x="672831" y="885477"/>
                  </a:cubicBezTo>
                  <a:cubicBezTo>
                    <a:pt x="681242" y="880889"/>
                    <a:pt x="685065" y="889300"/>
                    <a:pt x="688123" y="882418"/>
                  </a:cubicBezTo>
                  <a:cubicBezTo>
                    <a:pt x="691946" y="875537"/>
                    <a:pt x="703415" y="867127"/>
                    <a:pt x="706473" y="870185"/>
                  </a:cubicBezTo>
                  <a:cubicBezTo>
                    <a:pt x="709532" y="873244"/>
                    <a:pt x="711060" y="878596"/>
                    <a:pt x="725588" y="880889"/>
                  </a:cubicBezTo>
                  <a:cubicBezTo>
                    <a:pt x="740115" y="883183"/>
                    <a:pt x="731704" y="890829"/>
                    <a:pt x="731704" y="895416"/>
                  </a:cubicBezTo>
                  <a:cubicBezTo>
                    <a:pt x="731704" y="900004"/>
                    <a:pt x="748525" y="913002"/>
                    <a:pt x="754641" y="913766"/>
                  </a:cubicBezTo>
                  <a:cubicBezTo>
                    <a:pt x="756171" y="913766"/>
                    <a:pt x="757700" y="915296"/>
                    <a:pt x="759229" y="917589"/>
                  </a:cubicBezTo>
                  <a:cubicBezTo>
                    <a:pt x="763817" y="915296"/>
                    <a:pt x="771463" y="919118"/>
                    <a:pt x="773756" y="913766"/>
                  </a:cubicBezTo>
                  <a:cubicBezTo>
                    <a:pt x="776050" y="907650"/>
                    <a:pt x="783696" y="909179"/>
                    <a:pt x="786754" y="914531"/>
                  </a:cubicBezTo>
                  <a:cubicBezTo>
                    <a:pt x="789813" y="919883"/>
                    <a:pt x="793636" y="920648"/>
                    <a:pt x="800516" y="914531"/>
                  </a:cubicBezTo>
                  <a:cubicBezTo>
                    <a:pt x="807397" y="908414"/>
                    <a:pt x="810456" y="920648"/>
                    <a:pt x="806633" y="924470"/>
                  </a:cubicBezTo>
                  <a:cubicBezTo>
                    <a:pt x="802810" y="928293"/>
                    <a:pt x="805104" y="938997"/>
                    <a:pt x="811985" y="945879"/>
                  </a:cubicBezTo>
                  <a:cubicBezTo>
                    <a:pt x="818866" y="951995"/>
                    <a:pt x="819631" y="942056"/>
                    <a:pt x="818102" y="935174"/>
                  </a:cubicBezTo>
                  <a:cubicBezTo>
                    <a:pt x="816573" y="929058"/>
                    <a:pt x="828806" y="922177"/>
                    <a:pt x="850979" y="914531"/>
                  </a:cubicBezTo>
                  <a:cubicBezTo>
                    <a:pt x="872387" y="906885"/>
                    <a:pt x="896854" y="889300"/>
                    <a:pt x="897618" y="885477"/>
                  </a:cubicBezTo>
                  <a:cubicBezTo>
                    <a:pt x="896089" y="880125"/>
                    <a:pt x="893796" y="860246"/>
                    <a:pt x="899912" y="850306"/>
                  </a:cubicBezTo>
                  <a:cubicBezTo>
                    <a:pt x="906793" y="838073"/>
                    <a:pt x="901441" y="823546"/>
                    <a:pt x="906029" y="819723"/>
                  </a:cubicBezTo>
                  <a:cubicBezTo>
                    <a:pt x="910616" y="815900"/>
                    <a:pt x="914439" y="812077"/>
                    <a:pt x="918262" y="821252"/>
                  </a:cubicBezTo>
                  <a:cubicBezTo>
                    <a:pt x="922085" y="830427"/>
                    <a:pt x="924379" y="839602"/>
                    <a:pt x="932025" y="841896"/>
                  </a:cubicBezTo>
                  <a:cubicBezTo>
                    <a:pt x="939670" y="844189"/>
                    <a:pt x="961843" y="848777"/>
                    <a:pt x="967960" y="856423"/>
                  </a:cubicBezTo>
                  <a:cubicBezTo>
                    <a:pt x="971018" y="865598"/>
                    <a:pt x="969489" y="870950"/>
                    <a:pt x="969489" y="8709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3" name="Vrije vorm: vorm 332">
              <a:extLst>
                <a:ext uri="{FF2B5EF4-FFF2-40B4-BE49-F238E27FC236}">
                  <a16:creationId xmlns:a16="http://schemas.microsoft.com/office/drawing/2014/main" id="{08897E58-B08D-4613-839E-7209098E7F04}"/>
                </a:ext>
              </a:extLst>
            </p:cNvPr>
            <p:cNvSpPr/>
            <p:nvPr/>
          </p:nvSpPr>
          <p:spPr>
            <a:xfrm>
              <a:off x="8051793" y="2862971"/>
              <a:ext cx="1391204" cy="1001646"/>
            </a:xfrm>
            <a:custGeom>
              <a:avLst/>
              <a:gdLst>
                <a:gd name="connsiteX0" fmla="*/ 805104 w 1391204"/>
                <a:gd name="connsiteY0" fmla="*/ 958877 h 1001646"/>
                <a:gd name="connsiteX1" fmla="*/ 782167 w 1391204"/>
                <a:gd name="connsiteY1" fmla="*/ 991754 h 1001646"/>
                <a:gd name="connsiteX2" fmla="*/ 821160 w 1391204"/>
                <a:gd name="connsiteY2" fmla="*/ 989460 h 1001646"/>
                <a:gd name="connsiteX3" fmla="*/ 833393 w 1391204"/>
                <a:gd name="connsiteY3" fmla="*/ 960406 h 1001646"/>
                <a:gd name="connsiteX4" fmla="*/ 805104 w 1391204"/>
                <a:gd name="connsiteY4" fmla="*/ 958877 h 1001646"/>
                <a:gd name="connsiteX5" fmla="*/ 1049770 w 1391204"/>
                <a:gd name="connsiteY5" fmla="*/ 861010 h 1001646"/>
                <a:gd name="connsiteX6" fmla="*/ 1062003 w 1391204"/>
                <a:gd name="connsiteY6" fmla="*/ 903062 h 1001646"/>
                <a:gd name="connsiteX7" fmla="*/ 1091057 w 1391204"/>
                <a:gd name="connsiteY7" fmla="*/ 827369 h 1001646"/>
                <a:gd name="connsiteX8" fmla="*/ 1049770 w 1391204"/>
                <a:gd name="connsiteY8" fmla="*/ 861010 h 1001646"/>
                <a:gd name="connsiteX9" fmla="*/ 969489 w 1391204"/>
                <a:gd name="connsiteY9" fmla="*/ 870950 h 1001646"/>
                <a:gd name="connsiteX10" fmla="*/ 984016 w 1391204"/>
                <a:gd name="connsiteY10" fmla="*/ 859481 h 1001646"/>
                <a:gd name="connsiteX11" fmla="*/ 997014 w 1391204"/>
                <a:gd name="connsiteY11" fmla="*/ 844954 h 1001646"/>
                <a:gd name="connsiteX12" fmla="*/ 1013070 w 1391204"/>
                <a:gd name="connsiteY12" fmla="*/ 834250 h 1001646"/>
                <a:gd name="connsiteX13" fmla="*/ 1024539 w 1391204"/>
                <a:gd name="connsiteY13" fmla="*/ 822017 h 1001646"/>
                <a:gd name="connsiteX14" fmla="*/ 1034479 w 1391204"/>
                <a:gd name="connsiteY14" fmla="*/ 812842 h 1001646"/>
                <a:gd name="connsiteX15" fmla="*/ 1037536 w 1391204"/>
                <a:gd name="connsiteY15" fmla="*/ 794492 h 1001646"/>
                <a:gd name="connsiteX16" fmla="*/ 1034479 w 1391204"/>
                <a:gd name="connsiteY16" fmla="*/ 782258 h 1001646"/>
                <a:gd name="connsiteX17" fmla="*/ 1050535 w 1391204"/>
                <a:gd name="connsiteY17" fmla="*/ 774612 h 1001646"/>
                <a:gd name="connsiteX18" fmla="*/ 1061239 w 1391204"/>
                <a:gd name="connsiteY18" fmla="*/ 757792 h 1001646"/>
                <a:gd name="connsiteX19" fmla="*/ 1076531 w 1391204"/>
                <a:gd name="connsiteY19" fmla="*/ 743265 h 1001646"/>
                <a:gd name="connsiteX20" fmla="*/ 1081118 w 1391204"/>
                <a:gd name="connsiteY20" fmla="*/ 723386 h 1001646"/>
                <a:gd name="connsiteX21" fmla="*/ 1084941 w 1391204"/>
                <a:gd name="connsiteY21" fmla="*/ 714211 h 1001646"/>
                <a:gd name="connsiteX22" fmla="*/ 1094880 w 1391204"/>
                <a:gd name="connsiteY22" fmla="*/ 699684 h 1001646"/>
                <a:gd name="connsiteX23" fmla="*/ 1084941 w 1391204"/>
                <a:gd name="connsiteY23" fmla="*/ 696625 h 1001646"/>
                <a:gd name="connsiteX24" fmla="*/ 1071178 w 1391204"/>
                <a:gd name="connsiteY24" fmla="*/ 691273 h 1001646"/>
                <a:gd name="connsiteX25" fmla="*/ 1062768 w 1391204"/>
                <a:gd name="connsiteY25" fmla="*/ 685921 h 1001646"/>
                <a:gd name="connsiteX26" fmla="*/ 1087234 w 1391204"/>
                <a:gd name="connsiteY26" fmla="*/ 673688 h 1001646"/>
                <a:gd name="connsiteX27" fmla="*/ 1073472 w 1391204"/>
                <a:gd name="connsiteY27" fmla="*/ 660690 h 1001646"/>
                <a:gd name="connsiteX28" fmla="*/ 1052828 w 1391204"/>
                <a:gd name="connsiteY28" fmla="*/ 644634 h 1001646"/>
                <a:gd name="connsiteX29" fmla="*/ 1065826 w 1391204"/>
                <a:gd name="connsiteY29" fmla="*/ 643869 h 1001646"/>
                <a:gd name="connsiteX30" fmla="*/ 1086470 w 1391204"/>
                <a:gd name="connsiteY30" fmla="*/ 648457 h 1001646"/>
                <a:gd name="connsiteX31" fmla="*/ 1066591 w 1391204"/>
                <a:gd name="connsiteY31" fmla="*/ 625519 h 1001646"/>
                <a:gd name="connsiteX32" fmla="*/ 1062768 w 1391204"/>
                <a:gd name="connsiteY32" fmla="*/ 610992 h 1001646"/>
                <a:gd name="connsiteX33" fmla="*/ 1048241 w 1391204"/>
                <a:gd name="connsiteY33" fmla="*/ 581173 h 1001646"/>
                <a:gd name="connsiteX34" fmla="*/ 1027597 w 1391204"/>
                <a:gd name="connsiteY34" fmla="*/ 565882 h 1001646"/>
                <a:gd name="connsiteX35" fmla="*/ 1038302 w 1391204"/>
                <a:gd name="connsiteY35" fmla="*/ 542944 h 1001646"/>
                <a:gd name="connsiteX36" fmla="*/ 1049005 w 1391204"/>
                <a:gd name="connsiteY36" fmla="*/ 529947 h 1001646"/>
                <a:gd name="connsiteX37" fmla="*/ 1062003 w 1391204"/>
                <a:gd name="connsiteY37" fmla="*/ 520772 h 1001646"/>
                <a:gd name="connsiteX38" fmla="*/ 1075765 w 1391204"/>
                <a:gd name="connsiteY38" fmla="*/ 513126 h 1001646"/>
                <a:gd name="connsiteX39" fmla="*/ 1102526 w 1391204"/>
                <a:gd name="connsiteY39" fmla="*/ 504715 h 1001646"/>
                <a:gd name="connsiteX40" fmla="*/ 1089528 w 1391204"/>
                <a:gd name="connsiteY40" fmla="*/ 489424 h 1001646"/>
                <a:gd name="connsiteX41" fmla="*/ 1066591 w 1391204"/>
                <a:gd name="connsiteY41" fmla="*/ 479484 h 1001646"/>
                <a:gd name="connsiteX42" fmla="*/ 1036007 w 1391204"/>
                <a:gd name="connsiteY42" fmla="*/ 500892 h 1001646"/>
                <a:gd name="connsiteX43" fmla="*/ 1021480 w 1391204"/>
                <a:gd name="connsiteY43" fmla="*/ 481778 h 1001646"/>
                <a:gd name="connsiteX44" fmla="*/ 997778 w 1391204"/>
                <a:gd name="connsiteY44" fmla="*/ 473367 h 1001646"/>
                <a:gd name="connsiteX45" fmla="*/ 997778 w 1391204"/>
                <a:gd name="connsiteY45" fmla="*/ 442784 h 1001646"/>
                <a:gd name="connsiteX46" fmla="*/ 1026833 w 1391204"/>
                <a:gd name="connsiteY46" fmla="*/ 433609 h 1001646"/>
                <a:gd name="connsiteX47" fmla="*/ 1053593 w 1391204"/>
                <a:gd name="connsiteY47" fmla="*/ 413730 h 1001646"/>
                <a:gd name="connsiteX48" fmla="*/ 1093351 w 1391204"/>
                <a:gd name="connsiteY48" fmla="*/ 397674 h 1001646"/>
                <a:gd name="connsiteX49" fmla="*/ 1077295 w 1391204"/>
                <a:gd name="connsiteY49" fmla="*/ 430551 h 1001646"/>
                <a:gd name="connsiteX50" fmla="*/ 1074237 w 1391204"/>
                <a:gd name="connsiteY50" fmla="*/ 448901 h 1001646"/>
                <a:gd name="connsiteX51" fmla="*/ 1090293 w 1391204"/>
                <a:gd name="connsiteY51" fmla="*/ 448901 h 1001646"/>
                <a:gd name="connsiteX52" fmla="*/ 1133109 w 1391204"/>
                <a:gd name="connsiteY52" fmla="*/ 423670 h 1001646"/>
                <a:gd name="connsiteX53" fmla="*/ 1144578 w 1391204"/>
                <a:gd name="connsiteY53" fmla="*/ 422141 h 1001646"/>
                <a:gd name="connsiteX54" fmla="*/ 1151459 w 1391204"/>
                <a:gd name="connsiteY54" fmla="*/ 411436 h 1001646"/>
                <a:gd name="connsiteX55" fmla="*/ 1195041 w 1391204"/>
                <a:gd name="connsiteY55" fmla="*/ 386205 h 1001646"/>
                <a:gd name="connsiteX56" fmla="*/ 1210332 w 1391204"/>
                <a:gd name="connsiteY56" fmla="*/ 368620 h 1001646"/>
                <a:gd name="connsiteX57" fmla="*/ 1225624 w 1391204"/>
                <a:gd name="connsiteY57" fmla="*/ 374737 h 1001646"/>
                <a:gd name="connsiteX58" fmla="*/ 1240916 w 1391204"/>
                <a:gd name="connsiteY58" fmla="*/ 370149 h 1001646"/>
                <a:gd name="connsiteX59" fmla="*/ 1250090 w 1391204"/>
                <a:gd name="connsiteY59" fmla="*/ 360974 h 1001646"/>
                <a:gd name="connsiteX60" fmla="*/ 1266911 w 1391204"/>
                <a:gd name="connsiteY60" fmla="*/ 348741 h 1001646"/>
                <a:gd name="connsiteX61" fmla="*/ 1280673 w 1391204"/>
                <a:gd name="connsiteY61" fmla="*/ 329626 h 1001646"/>
                <a:gd name="connsiteX62" fmla="*/ 1299788 w 1391204"/>
                <a:gd name="connsiteY62" fmla="*/ 337272 h 1001646"/>
                <a:gd name="connsiteX63" fmla="*/ 1305905 w 1391204"/>
                <a:gd name="connsiteY63" fmla="*/ 338037 h 1001646"/>
                <a:gd name="connsiteX64" fmla="*/ 1311257 w 1391204"/>
                <a:gd name="connsiteY64" fmla="*/ 333449 h 1001646"/>
                <a:gd name="connsiteX65" fmla="*/ 1309728 w 1391204"/>
                <a:gd name="connsiteY65" fmla="*/ 310512 h 1001646"/>
                <a:gd name="connsiteX66" fmla="*/ 1308198 w 1391204"/>
                <a:gd name="connsiteY66" fmla="*/ 290633 h 1001646"/>
                <a:gd name="connsiteX67" fmla="*/ 1312021 w 1391204"/>
                <a:gd name="connsiteY67" fmla="*/ 273047 h 1001646"/>
                <a:gd name="connsiteX68" fmla="*/ 1331136 w 1391204"/>
                <a:gd name="connsiteY68" fmla="*/ 263872 h 1001646"/>
                <a:gd name="connsiteX69" fmla="*/ 1351780 w 1391204"/>
                <a:gd name="connsiteY69" fmla="*/ 263872 h 1001646"/>
                <a:gd name="connsiteX70" fmla="*/ 1362483 w 1391204"/>
                <a:gd name="connsiteY70" fmla="*/ 247816 h 1001646"/>
                <a:gd name="connsiteX71" fmla="*/ 1376246 w 1391204"/>
                <a:gd name="connsiteY71" fmla="*/ 229466 h 1001646"/>
                <a:gd name="connsiteX72" fmla="*/ 1388479 w 1391204"/>
                <a:gd name="connsiteY72" fmla="*/ 198883 h 1001646"/>
                <a:gd name="connsiteX73" fmla="*/ 1387715 w 1391204"/>
                <a:gd name="connsiteY73" fmla="*/ 179004 h 1001646"/>
                <a:gd name="connsiteX74" fmla="*/ 1369365 w 1391204"/>
                <a:gd name="connsiteY74" fmla="*/ 173652 h 1001646"/>
                <a:gd name="connsiteX75" fmla="*/ 1346427 w 1391204"/>
                <a:gd name="connsiteY75" fmla="*/ 182062 h 1001646"/>
                <a:gd name="connsiteX76" fmla="*/ 1325784 w 1391204"/>
                <a:gd name="connsiteY76" fmla="*/ 187414 h 1001646"/>
                <a:gd name="connsiteX77" fmla="*/ 1302846 w 1391204"/>
                <a:gd name="connsiteY77" fmla="*/ 178239 h 1001646"/>
                <a:gd name="connsiteX78" fmla="*/ 1298259 w 1391204"/>
                <a:gd name="connsiteY78" fmla="*/ 157596 h 1001646"/>
                <a:gd name="connsiteX79" fmla="*/ 1281438 w 1391204"/>
                <a:gd name="connsiteY79" fmla="*/ 146127 h 1001646"/>
                <a:gd name="connsiteX80" fmla="*/ 1258500 w 1391204"/>
                <a:gd name="connsiteY80" fmla="*/ 135423 h 1001646"/>
                <a:gd name="connsiteX81" fmla="*/ 1235563 w 1391204"/>
                <a:gd name="connsiteY81" fmla="*/ 127012 h 1001646"/>
                <a:gd name="connsiteX82" fmla="*/ 1226388 w 1391204"/>
                <a:gd name="connsiteY82" fmla="*/ 113250 h 1001646"/>
                <a:gd name="connsiteX83" fmla="*/ 1214920 w 1391204"/>
                <a:gd name="connsiteY83" fmla="*/ 83431 h 1001646"/>
                <a:gd name="connsiteX84" fmla="*/ 1201157 w 1391204"/>
                <a:gd name="connsiteY84" fmla="*/ 54377 h 1001646"/>
                <a:gd name="connsiteX85" fmla="*/ 1190452 w 1391204"/>
                <a:gd name="connsiteY85" fmla="*/ 32204 h 1001646"/>
                <a:gd name="connsiteX86" fmla="*/ 1175161 w 1391204"/>
                <a:gd name="connsiteY86" fmla="*/ 13854 h 1001646"/>
                <a:gd name="connsiteX87" fmla="*/ 1146872 w 1391204"/>
                <a:gd name="connsiteY87" fmla="*/ 5444 h 1001646"/>
                <a:gd name="connsiteX88" fmla="*/ 1120876 w 1391204"/>
                <a:gd name="connsiteY88" fmla="*/ 856 h 1001646"/>
                <a:gd name="connsiteX89" fmla="*/ 1086470 w 1391204"/>
                <a:gd name="connsiteY89" fmla="*/ 3915 h 1001646"/>
                <a:gd name="connsiteX90" fmla="*/ 1056651 w 1391204"/>
                <a:gd name="connsiteY90" fmla="*/ 13854 h 1001646"/>
                <a:gd name="connsiteX91" fmla="*/ 1058945 w 1391204"/>
                <a:gd name="connsiteY91" fmla="*/ 26852 h 1001646"/>
                <a:gd name="connsiteX92" fmla="*/ 1065826 w 1391204"/>
                <a:gd name="connsiteY92" fmla="*/ 44437 h 1001646"/>
                <a:gd name="connsiteX93" fmla="*/ 1055886 w 1391204"/>
                <a:gd name="connsiteY93" fmla="*/ 56671 h 1001646"/>
                <a:gd name="connsiteX94" fmla="*/ 1041359 w 1391204"/>
                <a:gd name="connsiteY94" fmla="*/ 79608 h 1001646"/>
                <a:gd name="connsiteX95" fmla="*/ 1030656 w 1391204"/>
                <a:gd name="connsiteY95" fmla="*/ 104839 h 1001646"/>
                <a:gd name="connsiteX96" fmla="*/ 1020716 w 1391204"/>
                <a:gd name="connsiteY96" fmla="*/ 115544 h 1001646"/>
                <a:gd name="connsiteX97" fmla="*/ 998543 w 1391204"/>
                <a:gd name="connsiteY97" fmla="*/ 127777 h 1001646"/>
                <a:gd name="connsiteX98" fmla="*/ 975605 w 1391204"/>
                <a:gd name="connsiteY98" fmla="*/ 121660 h 1001646"/>
                <a:gd name="connsiteX99" fmla="*/ 970254 w 1391204"/>
                <a:gd name="connsiteY99" fmla="*/ 117837 h 1001646"/>
                <a:gd name="connsiteX100" fmla="*/ 951903 w 1391204"/>
                <a:gd name="connsiteY100" fmla="*/ 156831 h 1001646"/>
                <a:gd name="connsiteX101" fmla="*/ 950375 w 1391204"/>
                <a:gd name="connsiteY101" fmla="*/ 169064 h 1001646"/>
                <a:gd name="connsiteX102" fmla="*/ 947316 w 1391204"/>
                <a:gd name="connsiteY102" fmla="*/ 181297 h 1001646"/>
                <a:gd name="connsiteX103" fmla="*/ 971018 w 1391204"/>
                <a:gd name="connsiteY103" fmla="*/ 182827 h 1001646"/>
                <a:gd name="connsiteX104" fmla="*/ 993191 w 1391204"/>
                <a:gd name="connsiteY104" fmla="*/ 185885 h 1001646"/>
                <a:gd name="connsiteX105" fmla="*/ 1015364 w 1391204"/>
                <a:gd name="connsiteY105" fmla="*/ 182827 h 1001646"/>
                <a:gd name="connsiteX106" fmla="*/ 1045182 w 1391204"/>
                <a:gd name="connsiteY106" fmla="*/ 215704 h 1001646"/>
                <a:gd name="connsiteX107" fmla="*/ 1021480 w 1391204"/>
                <a:gd name="connsiteY107" fmla="*/ 218762 h 1001646"/>
                <a:gd name="connsiteX108" fmla="*/ 991661 w 1391204"/>
                <a:gd name="connsiteY108" fmla="*/ 224879 h 1001646"/>
                <a:gd name="connsiteX109" fmla="*/ 963372 w 1391204"/>
                <a:gd name="connsiteY109" fmla="*/ 237112 h 1001646"/>
                <a:gd name="connsiteX110" fmla="*/ 942729 w 1391204"/>
                <a:gd name="connsiteY110" fmla="*/ 257756 h 1001646"/>
                <a:gd name="connsiteX111" fmla="*/ 908323 w 1391204"/>
                <a:gd name="connsiteY111" fmla="*/ 268460 h 1001646"/>
                <a:gd name="connsiteX112" fmla="*/ 870858 w 1391204"/>
                <a:gd name="connsiteY112" fmla="*/ 271518 h 1001646"/>
                <a:gd name="connsiteX113" fmla="*/ 848685 w 1391204"/>
                <a:gd name="connsiteY113" fmla="*/ 277635 h 1001646"/>
                <a:gd name="connsiteX114" fmla="*/ 854802 w 1391204"/>
                <a:gd name="connsiteY114" fmla="*/ 305924 h 1001646"/>
                <a:gd name="connsiteX115" fmla="*/ 826512 w 1391204"/>
                <a:gd name="connsiteY115" fmla="*/ 329626 h 1001646"/>
                <a:gd name="connsiteX116" fmla="*/ 784460 w 1391204"/>
                <a:gd name="connsiteY116" fmla="*/ 348741 h 1001646"/>
                <a:gd name="connsiteX117" fmla="*/ 732469 w 1391204"/>
                <a:gd name="connsiteY117" fmla="*/ 350270 h 1001646"/>
                <a:gd name="connsiteX118" fmla="*/ 691946 w 1391204"/>
                <a:gd name="connsiteY118" fmla="*/ 372443 h 1001646"/>
                <a:gd name="connsiteX119" fmla="*/ 674360 w 1391204"/>
                <a:gd name="connsiteY119" fmla="*/ 363268 h 1001646"/>
                <a:gd name="connsiteX120" fmla="*/ 650658 w 1391204"/>
                <a:gd name="connsiteY120" fmla="*/ 357151 h 1001646"/>
                <a:gd name="connsiteX121" fmla="*/ 625428 w 1391204"/>
                <a:gd name="connsiteY121" fmla="*/ 351034 h 1001646"/>
                <a:gd name="connsiteX122" fmla="*/ 583376 w 1391204"/>
                <a:gd name="connsiteY122" fmla="*/ 341860 h 1001646"/>
                <a:gd name="connsiteX123" fmla="*/ 528325 w 1391204"/>
                <a:gd name="connsiteY123" fmla="*/ 340330 h 1001646"/>
                <a:gd name="connsiteX124" fmla="*/ 498507 w 1391204"/>
                <a:gd name="connsiteY124" fmla="*/ 337272 h 1001646"/>
                <a:gd name="connsiteX125" fmla="*/ 484745 w 1391204"/>
                <a:gd name="connsiteY125" fmla="*/ 312041 h 1001646"/>
                <a:gd name="connsiteX126" fmla="*/ 467159 w 1391204"/>
                <a:gd name="connsiteY126" fmla="*/ 291397 h 1001646"/>
                <a:gd name="connsiteX127" fmla="*/ 451867 w 1391204"/>
                <a:gd name="connsiteY127" fmla="*/ 280693 h 1001646"/>
                <a:gd name="connsiteX128" fmla="*/ 434282 w 1391204"/>
                <a:gd name="connsiteY128" fmla="*/ 269989 h 1001646"/>
                <a:gd name="connsiteX129" fmla="*/ 382291 w 1391204"/>
                <a:gd name="connsiteY129" fmla="*/ 256226 h 1001646"/>
                <a:gd name="connsiteX130" fmla="*/ 387643 w 1391204"/>
                <a:gd name="connsiteY130" fmla="*/ 236347 h 1001646"/>
                <a:gd name="connsiteX131" fmla="*/ 389172 w 1391204"/>
                <a:gd name="connsiteY131" fmla="*/ 211881 h 1001646"/>
                <a:gd name="connsiteX132" fmla="*/ 376938 w 1391204"/>
                <a:gd name="connsiteY132" fmla="*/ 193531 h 1001646"/>
                <a:gd name="connsiteX133" fmla="*/ 357059 w 1391204"/>
                <a:gd name="connsiteY133" fmla="*/ 176710 h 1001646"/>
                <a:gd name="connsiteX134" fmla="*/ 336416 w 1391204"/>
                <a:gd name="connsiteY134" fmla="*/ 164477 h 1001646"/>
                <a:gd name="connsiteX135" fmla="*/ 319595 w 1391204"/>
                <a:gd name="connsiteY135" fmla="*/ 142304 h 1001646"/>
                <a:gd name="connsiteX136" fmla="*/ 318830 w 1391204"/>
                <a:gd name="connsiteY136" fmla="*/ 139246 h 1001646"/>
                <a:gd name="connsiteX137" fmla="*/ 309655 w 1391204"/>
                <a:gd name="connsiteY137" fmla="*/ 137716 h 1001646"/>
                <a:gd name="connsiteX138" fmla="*/ 303539 w 1391204"/>
                <a:gd name="connsiteY138" fmla="*/ 133893 h 1001646"/>
                <a:gd name="connsiteX139" fmla="*/ 295128 w 1391204"/>
                <a:gd name="connsiteY139" fmla="*/ 149185 h 1001646"/>
                <a:gd name="connsiteX140" fmla="*/ 285189 w 1391204"/>
                <a:gd name="connsiteY140" fmla="*/ 162948 h 1001646"/>
                <a:gd name="connsiteX141" fmla="*/ 269897 w 1391204"/>
                <a:gd name="connsiteY141" fmla="*/ 181297 h 1001646"/>
                <a:gd name="connsiteX142" fmla="*/ 272956 w 1391204"/>
                <a:gd name="connsiteY142" fmla="*/ 200412 h 1001646"/>
                <a:gd name="connsiteX143" fmla="*/ 250783 w 1391204"/>
                <a:gd name="connsiteY143" fmla="*/ 208822 h 1001646"/>
                <a:gd name="connsiteX144" fmla="*/ 229374 w 1391204"/>
                <a:gd name="connsiteY144" fmla="*/ 206529 h 1001646"/>
                <a:gd name="connsiteX145" fmla="*/ 213318 w 1391204"/>
                <a:gd name="connsiteY145" fmla="*/ 206529 h 1001646"/>
                <a:gd name="connsiteX146" fmla="*/ 198791 w 1391204"/>
                <a:gd name="connsiteY146" fmla="*/ 253168 h 1001646"/>
                <a:gd name="connsiteX147" fmla="*/ 198791 w 1391204"/>
                <a:gd name="connsiteY147" fmla="*/ 264637 h 1001646"/>
                <a:gd name="connsiteX148" fmla="*/ 181970 w 1391204"/>
                <a:gd name="connsiteY148" fmla="*/ 260049 h 1001646"/>
                <a:gd name="connsiteX149" fmla="*/ 159798 w 1391204"/>
                <a:gd name="connsiteY149" fmla="*/ 264637 h 1001646"/>
                <a:gd name="connsiteX150" fmla="*/ 146800 w 1391204"/>
                <a:gd name="connsiteY150" fmla="*/ 273812 h 1001646"/>
                <a:gd name="connsiteX151" fmla="*/ 152152 w 1391204"/>
                <a:gd name="connsiteY151" fmla="*/ 295220 h 1001646"/>
                <a:gd name="connsiteX152" fmla="*/ 161326 w 1391204"/>
                <a:gd name="connsiteY152" fmla="*/ 321980 h 1001646"/>
                <a:gd name="connsiteX153" fmla="*/ 149093 w 1391204"/>
                <a:gd name="connsiteY153" fmla="*/ 340330 h 1001646"/>
                <a:gd name="connsiteX154" fmla="*/ 147564 w 1391204"/>
                <a:gd name="connsiteY154" fmla="*/ 355622 h 1001646"/>
                <a:gd name="connsiteX155" fmla="*/ 126920 w 1391204"/>
                <a:gd name="connsiteY155" fmla="*/ 366326 h 1001646"/>
                <a:gd name="connsiteX156" fmla="*/ 108571 w 1391204"/>
                <a:gd name="connsiteY156" fmla="*/ 377030 h 1001646"/>
                <a:gd name="connsiteX157" fmla="*/ 90220 w 1391204"/>
                <a:gd name="connsiteY157" fmla="*/ 387734 h 1001646"/>
                <a:gd name="connsiteX158" fmla="*/ 68812 w 1391204"/>
                <a:gd name="connsiteY158" fmla="*/ 393851 h 1001646"/>
                <a:gd name="connsiteX159" fmla="*/ 55050 w 1391204"/>
                <a:gd name="connsiteY159" fmla="*/ 403791 h 1001646"/>
                <a:gd name="connsiteX160" fmla="*/ 40523 w 1391204"/>
                <a:gd name="connsiteY160" fmla="*/ 399203 h 1001646"/>
                <a:gd name="connsiteX161" fmla="*/ 26760 w 1391204"/>
                <a:gd name="connsiteY161" fmla="*/ 403791 h 1001646"/>
                <a:gd name="connsiteX162" fmla="*/ 13762 w 1391204"/>
                <a:gd name="connsiteY162" fmla="*/ 412201 h 1001646"/>
                <a:gd name="connsiteX163" fmla="*/ 3823 w 1391204"/>
                <a:gd name="connsiteY163" fmla="*/ 418318 h 1001646"/>
                <a:gd name="connsiteX164" fmla="*/ 0 w 1391204"/>
                <a:gd name="connsiteY164" fmla="*/ 430551 h 1001646"/>
                <a:gd name="connsiteX165" fmla="*/ 0 w 1391204"/>
                <a:gd name="connsiteY165" fmla="*/ 430551 h 1001646"/>
                <a:gd name="connsiteX166" fmla="*/ 3823 w 1391204"/>
                <a:gd name="connsiteY166" fmla="*/ 451959 h 1001646"/>
                <a:gd name="connsiteX167" fmla="*/ 26760 w 1391204"/>
                <a:gd name="connsiteY167" fmla="*/ 467251 h 1001646"/>
                <a:gd name="connsiteX168" fmla="*/ 31348 w 1391204"/>
                <a:gd name="connsiteY168" fmla="*/ 500128 h 1001646"/>
                <a:gd name="connsiteX169" fmla="*/ 30583 w 1391204"/>
                <a:gd name="connsiteY169" fmla="*/ 500128 h 1001646"/>
                <a:gd name="connsiteX170" fmla="*/ 51991 w 1391204"/>
                <a:gd name="connsiteY170" fmla="*/ 518478 h 1001646"/>
                <a:gd name="connsiteX171" fmla="*/ 63460 w 1391204"/>
                <a:gd name="connsiteY171" fmla="*/ 536828 h 1001646"/>
                <a:gd name="connsiteX172" fmla="*/ 81810 w 1391204"/>
                <a:gd name="connsiteY172" fmla="*/ 546767 h 1001646"/>
                <a:gd name="connsiteX173" fmla="*/ 82575 w 1391204"/>
                <a:gd name="connsiteY173" fmla="*/ 544474 h 1001646"/>
                <a:gd name="connsiteX174" fmla="*/ 91750 w 1391204"/>
                <a:gd name="connsiteY174" fmla="*/ 543709 h 1001646"/>
                <a:gd name="connsiteX175" fmla="*/ 97102 w 1391204"/>
                <a:gd name="connsiteY175" fmla="*/ 548296 h 1001646"/>
                <a:gd name="connsiteX176" fmla="*/ 123097 w 1391204"/>
                <a:gd name="connsiteY176" fmla="*/ 532240 h 1001646"/>
                <a:gd name="connsiteX177" fmla="*/ 149858 w 1391204"/>
                <a:gd name="connsiteY177" fmla="*/ 555178 h 1001646"/>
                <a:gd name="connsiteX178" fmla="*/ 126920 w 1391204"/>
                <a:gd name="connsiteY178" fmla="*/ 584232 h 1001646"/>
                <a:gd name="connsiteX179" fmla="*/ 116981 w 1391204"/>
                <a:gd name="connsiteY179" fmla="*/ 584996 h 1001646"/>
                <a:gd name="connsiteX180" fmla="*/ 115452 w 1391204"/>
                <a:gd name="connsiteY180" fmla="*/ 593407 h 1001646"/>
                <a:gd name="connsiteX181" fmla="*/ 128450 w 1391204"/>
                <a:gd name="connsiteY181" fmla="*/ 614815 h 1001646"/>
                <a:gd name="connsiteX182" fmla="*/ 114687 w 1391204"/>
                <a:gd name="connsiteY182" fmla="*/ 623225 h 1001646"/>
                <a:gd name="connsiteX183" fmla="*/ 109335 w 1391204"/>
                <a:gd name="connsiteY183" fmla="*/ 633930 h 1001646"/>
                <a:gd name="connsiteX184" fmla="*/ 117746 w 1391204"/>
                <a:gd name="connsiteY184" fmla="*/ 653044 h 1001646"/>
                <a:gd name="connsiteX185" fmla="*/ 136860 w 1391204"/>
                <a:gd name="connsiteY185" fmla="*/ 667571 h 1001646"/>
                <a:gd name="connsiteX186" fmla="*/ 150623 w 1391204"/>
                <a:gd name="connsiteY186" fmla="*/ 679804 h 1001646"/>
                <a:gd name="connsiteX187" fmla="*/ 160562 w 1391204"/>
                <a:gd name="connsiteY187" fmla="*/ 690509 h 1001646"/>
                <a:gd name="connsiteX188" fmla="*/ 159798 w 1391204"/>
                <a:gd name="connsiteY188" fmla="*/ 692038 h 1001646"/>
                <a:gd name="connsiteX189" fmla="*/ 174324 w 1391204"/>
                <a:gd name="connsiteY189" fmla="*/ 687450 h 1001646"/>
                <a:gd name="connsiteX190" fmla="*/ 192675 w 1391204"/>
                <a:gd name="connsiteY190" fmla="*/ 691273 h 1001646"/>
                <a:gd name="connsiteX191" fmla="*/ 240079 w 1391204"/>
                <a:gd name="connsiteY191" fmla="*/ 727209 h 1001646"/>
                <a:gd name="connsiteX192" fmla="*/ 285189 w 1391204"/>
                <a:gd name="connsiteY192" fmla="*/ 746323 h 1001646"/>
                <a:gd name="connsiteX193" fmla="*/ 315772 w 1391204"/>
                <a:gd name="connsiteY193" fmla="*/ 752440 h 1001646"/>
                <a:gd name="connsiteX194" fmla="*/ 321124 w 1391204"/>
                <a:gd name="connsiteY194" fmla="*/ 752440 h 1001646"/>
                <a:gd name="connsiteX195" fmla="*/ 328770 w 1391204"/>
                <a:gd name="connsiteY195" fmla="*/ 746323 h 1001646"/>
                <a:gd name="connsiteX196" fmla="*/ 336416 w 1391204"/>
                <a:gd name="connsiteY196" fmla="*/ 758556 h 1001646"/>
                <a:gd name="connsiteX197" fmla="*/ 337945 w 1391204"/>
                <a:gd name="connsiteY197" fmla="*/ 769261 h 1001646"/>
                <a:gd name="connsiteX198" fmla="*/ 343297 w 1391204"/>
                <a:gd name="connsiteY198" fmla="*/ 759321 h 1001646"/>
                <a:gd name="connsiteX199" fmla="*/ 360118 w 1391204"/>
                <a:gd name="connsiteY199" fmla="*/ 744029 h 1001646"/>
                <a:gd name="connsiteX200" fmla="*/ 379232 w 1391204"/>
                <a:gd name="connsiteY200" fmla="*/ 747088 h 1001646"/>
                <a:gd name="connsiteX201" fmla="*/ 405992 w 1391204"/>
                <a:gd name="connsiteY201" fmla="*/ 754734 h 1001646"/>
                <a:gd name="connsiteX202" fmla="*/ 414403 w 1391204"/>
                <a:gd name="connsiteY202" fmla="*/ 751675 h 1001646"/>
                <a:gd name="connsiteX203" fmla="*/ 425107 w 1391204"/>
                <a:gd name="connsiteY203" fmla="*/ 740971 h 1001646"/>
                <a:gd name="connsiteX204" fmla="*/ 434282 w 1391204"/>
                <a:gd name="connsiteY204" fmla="*/ 731031 h 1001646"/>
                <a:gd name="connsiteX205" fmla="*/ 454161 w 1391204"/>
                <a:gd name="connsiteY205" fmla="*/ 717269 h 1001646"/>
                <a:gd name="connsiteX206" fmla="*/ 481686 w 1391204"/>
                <a:gd name="connsiteY206" fmla="*/ 716504 h 1001646"/>
                <a:gd name="connsiteX207" fmla="*/ 493919 w 1391204"/>
                <a:gd name="connsiteY207" fmla="*/ 714211 h 1001646"/>
                <a:gd name="connsiteX208" fmla="*/ 503095 w 1391204"/>
                <a:gd name="connsiteY208" fmla="*/ 730267 h 1001646"/>
                <a:gd name="connsiteX209" fmla="*/ 516092 w 1391204"/>
                <a:gd name="connsiteY209" fmla="*/ 737913 h 1001646"/>
                <a:gd name="connsiteX210" fmla="*/ 519915 w 1391204"/>
                <a:gd name="connsiteY210" fmla="*/ 735619 h 1001646"/>
                <a:gd name="connsiteX211" fmla="*/ 535207 w 1391204"/>
                <a:gd name="connsiteY211" fmla="*/ 742500 h 1001646"/>
                <a:gd name="connsiteX212" fmla="*/ 540558 w 1391204"/>
                <a:gd name="connsiteY212" fmla="*/ 756263 h 1001646"/>
                <a:gd name="connsiteX213" fmla="*/ 549734 w 1391204"/>
                <a:gd name="connsiteY213" fmla="*/ 768496 h 1001646"/>
                <a:gd name="connsiteX214" fmla="*/ 544381 w 1391204"/>
                <a:gd name="connsiteY214" fmla="*/ 804431 h 1001646"/>
                <a:gd name="connsiteX215" fmla="*/ 525267 w 1391204"/>
                <a:gd name="connsiteY215" fmla="*/ 838073 h 1001646"/>
                <a:gd name="connsiteX216" fmla="*/ 529090 w 1391204"/>
                <a:gd name="connsiteY216" fmla="*/ 850306 h 1001646"/>
                <a:gd name="connsiteX217" fmla="*/ 550498 w 1391204"/>
                <a:gd name="connsiteY217" fmla="*/ 854893 h 1001646"/>
                <a:gd name="connsiteX218" fmla="*/ 557380 w 1391204"/>
                <a:gd name="connsiteY218" fmla="*/ 874773 h 1001646"/>
                <a:gd name="connsiteX219" fmla="*/ 565790 w 1391204"/>
                <a:gd name="connsiteY219" fmla="*/ 885477 h 1001646"/>
                <a:gd name="connsiteX220" fmla="*/ 565790 w 1391204"/>
                <a:gd name="connsiteY220" fmla="*/ 901533 h 1001646"/>
                <a:gd name="connsiteX221" fmla="*/ 578788 w 1391204"/>
                <a:gd name="connsiteY221" fmla="*/ 907650 h 1001646"/>
                <a:gd name="connsiteX222" fmla="*/ 593315 w 1391204"/>
                <a:gd name="connsiteY222" fmla="*/ 916060 h 1001646"/>
                <a:gd name="connsiteX223" fmla="*/ 604019 w 1391204"/>
                <a:gd name="connsiteY223" fmla="*/ 913766 h 1001646"/>
                <a:gd name="connsiteX224" fmla="*/ 615488 w 1391204"/>
                <a:gd name="connsiteY224" fmla="*/ 925235 h 1001646"/>
                <a:gd name="connsiteX225" fmla="*/ 616252 w 1391204"/>
                <a:gd name="connsiteY225" fmla="*/ 906121 h 1001646"/>
                <a:gd name="connsiteX226" fmla="*/ 620075 w 1391204"/>
                <a:gd name="connsiteY226" fmla="*/ 893887 h 1001646"/>
                <a:gd name="connsiteX227" fmla="*/ 635367 w 1391204"/>
                <a:gd name="connsiteY227" fmla="*/ 887771 h 1001646"/>
                <a:gd name="connsiteX228" fmla="*/ 652952 w 1391204"/>
                <a:gd name="connsiteY228" fmla="*/ 885477 h 1001646"/>
                <a:gd name="connsiteX229" fmla="*/ 672831 w 1391204"/>
                <a:gd name="connsiteY229" fmla="*/ 885477 h 1001646"/>
                <a:gd name="connsiteX230" fmla="*/ 688123 w 1391204"/>
                <a:gd name="connsiteY230" fmla="*/ 882418 h 1001646"/>
                <a:gd name="connsiteX231" fmla="*/ 706473 w 1391204"/>
                <a:gd name="connsiteY231" fmla="*/ 870185 h 1001646"/>
                <a:gd name="connsiteX232" fmla="*/ 725588 w 1391204"/>
                <a:gd name="connsiteY232" fmla="*/ 880889 h 1001646"/>
                <a:gd name="connsiteX233" fmla="*/ 731704 w 1391204"/>
                <a:gd name="connsiteY233" fmla="*/ 895416 h 1001646"/>
                <a:gd name="connsiteX234" fmla="*/ 754641 w 1391204"/>
                <a:gd name="connsiteY234" fmla="*/ 913766 h 1001646"/>
                <a:gd name="connsiteX235" fmla="*/ 759229 w 1391204"/>
                <a:gd name="connsiteY235" fmla="*/ 917589 h 1001646"/>
                <a:gd name="connsiteX236" fmla="*/ 773756 w 1391204"/>
                <a:gd name="connsiteY236" fmla="*/ 913766 h 1001646"/>
                <a:gd name="connsiteX237" fmla="*/ 786754 w 1391204"/>
                <a:gd name="connsiteY237" fmla="*/ 914531 h 1001646"/>
                <a:gd name="connsiteX238" fmla="*/ 800516 w 1391204"/>
                <a:gd name="connsiteY238" fmla="*/ 914531 h 1001646"/>
                <a:gd name="connsiteX239" fmla="*/ 806633 w 1391204"/>
                <a:gd name="connsiteY239" fmla="*/ 924470 h 1001646"/>
                <a:gd name="connsiteX240" fmla="*/ 811985 w 1391204"/>
                <a:gd name="connsiteY240" fmla="*/ 945879 h 1001646"/>
                <a:gd name="connsiteX241" fmla="*/ 818102 w 1391204"/>
                <a:gd name="connsiteY241" fmla="*/ 935174 h 1001646"/>
                <a:gd name="connsiteX242" fmla="*/ 850979 w 1391204"/>
                <a:gd name="connsiteY242" fmla="*/ 914531 h 1001646"/>
                <a:gd name="connsiteX243" fmla="*/ 897618 w 1391204"/>
                <a:gd name="connsiteY243" fmla="*/ 885477 h 1001646"/>
                <a:gd name="connsiteX244" fmla="*/ 899912 w 1391204"/>
                <a:gd name="connsiteY244" fmla="*/ 850306 h 1001646"/>
                <a:gd name="connsiteX245" fmla="*/ 906029 w 1391204"/>
                <a:gd name="connsiteY245" fmla="*/ 819723 h 1001646"/>
                <a:gd name="connsiteX246" fmla="*/ 918262 w 1391204"/>
                <a:gd name="connsiteY246" fmla="*/ 821252 h 1001646"/>
                <a:gd name="connsiteX247" fmla="*/ 932025 w 1391204"/>
                <a:gd name="connsiteY247" fmla="*/ 841896 h 1001646"/>
                <a:gd name="connsiteX248" fmla="*/ 967960 w 1391204"/>
                <a:gd name="connsiteY248" fmla="*/ 856423 h 1001646"/>
                <a:gd name="connsiteX249" fmla="*/ 969489 w 1391204"/>
                <a:gd name="connsiteY249" fmla="*/ 870950 h 10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391204" h="1001646">
                  <a:moveTo>
                    <a:pt x="805104" y="958877"/>
                  </a:moveTo>
                  <a:cubicBezTo>
                    <a:pt x="795929" y="958877"/>
                    <a:pt x="773756" y="972639"/>
                    <a:pt x="782167" y="991754"/>
                  </a:cubicBezTo>
                  <a:cubicBezTo>
                    <a:pt x="791341" y="1010868"/>
                    <a:pt x="820396" y="997870"/>
                    <a:pt x="821160" y="989460"/>
                  </a:cubicBezTo>
                  <a:cubicBezTo>
                    <a:pt x="821925" y="981049"/>
                    <a:pt x="834922" y="967287"/>
                    <a:pt x="833393" y="960406"/>
                  </a:cubicBezTo>
                  <a:cubicBezTo>
                    <a:pt x="832629" y="955818"/>
                    <a:pt x="813515" y="958877"/>
                    <a:pt x="805104" y="958877"/>
                  </a:cubicBezTo>
                  <a:moveTo>
                    <a:pt x="1049770" y="861010"/>
                  </a:moveTo>
                  <a:cubicBezTo>
                    <a:pt x="1042124" y="890064"/>
                    <a:pt x="1059709" y="904591"/>
                    <a:pt x="1062003" y="903062"/>
                  </a:cubicBezTo>
                  <a:cubicBezTo>
                    <a:pt x="1068885" y="897710"/>
                    <a:pt x="1097174" y="836544"/>
                    <a:pt x="1091057" y="827369"/>
                  </a:cubicBezTo>
                  <a:cubicBezTo>
                    <a:pt x="1084941" y="818958"/>
                    <a:pt x="1057416" y="831956"/>
                    <a:pt x="1049770" y="861010"/>
                  </a:cubicBezTo>
                  <a:moveTo>
                    <a:pt x="969489" y="870950"/>
                  </a:moveTo>
                  <a:cubicBezTo>
                    <a:pt x="976370" y="864833"/>
                    <a:pt x="976370" y="862539"/>
                    <a:pt x="984016" y="859481"/>
                  </a:cubicBezTo>
                  <a:cubicBezTo>
                    <a:pt x="992427" y="857187"/>
                    <a:pt x="997014" y="848777"/>
                    <a:pt x="997014" y="844954"/>
                  </a:cubicBezTo>
                  <a:cubicBezTo>
                    <a:pt x="997014" y="840366"/>
                    <a:pt x="1012306" y="838837"/>
                    <a:pt x="1013070" y="834250"/>
                  </a:cubicBezTo>
                  <a:cubicBezTo>
                    <a:pt x="1013070" y="829662"/>
                    <a:pt x="1024539" y="828133"/>
                    <a:pt x="1024539" y="822017"/>
                  </a:cubicBezTo>
                  <a:cubicBezTo>
                    <a:pt x="1024539" y="815900"/>
                    <a:pt x="1031420" y="817429"/>
                    <a:pt x="1034479" y="812842"/>
                  </a:cubicBezTo>
                  <a:cubicBezTo>
                    <a:pt x="1037536" y="808254"/>
                    <a:pt x="1032185" y="796021"/>
                    <a:pt x="1037536" y="794492"/>
                  </a:cubicBezTo>
                  <a:cubicBezTo>
                    <a:pt x="1042889" y="792963"/>
                    <a:pt x="1035243" y="786081"/>
                    <a:pt x="1034479" y="782258"/>
                  </a:cubicBezTo>
                  <a:cubicBezTo>
                    <a:pt x="1033713" y="779200"/>
                    <a:pt x="1044418" y="778435"/>
                    <a:pt x="1050535" y="774612"/>
                  </a:cubicBezTo>
                  <a:cubicBezTo>
                    <a:pt x="1056651" y="770790"/>
                    <a:pt x="1060474" y="764673"/>
                    <a:pt x="1061239" y="757792"/>
                  </a:cubicBezTo>
                  <a:cubicBezTo>
                    <a:pt x="1062003" y="750911"/>
                    <a:pt x="1071942" y="744794"/>
                    <a:pt x="1076531" y="743265"/>
                  </a:cubicBezTo>
                  <a:cubicBezTo>
                    <a:pt x="1081118" y="741736"/>
                    <a:pt x="1082647" y="731796"/>
                    <a:pt x="1081118" y="723386"/>
                  </a:cubicBezTo>
                  <a:cubicBezTo>
                    <a:pt x="1079588" y="714975"/>
                    <a:pt x="1088764" y="717269"/>
                    <a:pt x="1084941" y="714211"/>
                  </a:cubicBezTo>
                  <a:cubicBezTo>
                    <a:pt x="1081118" y="711152"/>
                    <a:pt x="1086470" y="701977"/>
                    <a:pt x="1094880" y="699684"/>
                  </a:cubicBezTo>
                  <a:cubicBezTo>
                    <a:pt x="1103291" y="697390"/>
                    <a:pt x="1089528" y="693567"/>
                    <a:pt x="1084941" y="696625"/>
                  </a:cubicBezTo>
                  <a:cubicBezTo>
                    <a:pt x="1080354" y="700448"/>
                    <a:pt x="1075765" y="685921"/>
                    <a:pt x="1071178" y="691273"/>
                  </a:cubicBezTo>
                  <a:cubicBezTo>
                    <a:pt x="1067355" y="696625"/>
                    <a:pt x="1055122" y="688215"/>
                    <a:pt x="1062768" y="685921"/>
                  </a:cubicBezTo>
                  <a:cubicBezTo>
                    <a:pt x="1070414" y="684392"/>
                    <a:pt x="1081882" y="675217"/>
                    <a:pt x="1087234" y="673688"/>
                  </a:cubicBezTo>
                  <a:cubicBezTo>
                    <a:pt x="1092587" y="672159"/>
                    <a:pt x="1079588" y="659925"/>
                    <a:pt x="1073472" y="660690"/>
                  </a:cubicBezTo>
                  <a:cubicBezTo>
                    <a:pt x="1066591" y="660690"/>
                    <a:pt x="1059709" y="644634"/>
                    <a:pt x="1052828" y="644634"/>
                  </a:cubicBezTo>
                  <a:cubicBezTo>
                    <a:pt x="1045947" y="644634"/>
                    <a:pt x="1058180" y="639282"/>
                    <a:pt x="1065826" y="643869"/>
                  </a:cubicBezTo>
                  <a:cubicBezTo>
                    <a:pt x="1073472" y="648457"/>
                    <a:pt x="1082647" y="651515"/>
                    <a:pt x="1086470" y="648457"/>
                  </a:cubicBezTo>
                  <a:cubicBezTo>
                    <a:pt x="1089528" y="644634"/>
                    <a:pt x="1072708" y="630871"/>
                    <a:pt x="1066591" y="625519"/>
                  </a:cubicBezTo>
                  <a:cubicBezTo>
                    <a:pt x="1060474" y="620167"/>
                    <a:pt x="1066591" y="613286"/>
                    <a:pt x="1062768" y="610992"/>
                  </a:cubicBezTo>
                  <a:cubicBezTo>
                    <a:pt x="1058945" y="607934"/>
                    <a:pt x="1050535" y="589584"/>
                    <a:pt x="1048241" y="581173"/>
                  </a:cubicBezTo>
                  <a:cubicBezTo>
                    <a:pt x="1045182" y="572763"/>
                    <a:pt x="1031420" y="571234"/>
                    <a:pt x="1027597" y="565882"/>
                  </a:cubicBezTo>
                  <a:cubicBezTo>
                    <a:pt x="1024539" y="560530"/>
                    <a:pt x="1027597" y="547532"/>
                    <a:pt x="1038302" y="542944"/>
                  </a:cubicBezTo>
                  <a:cubicBezTo>
                    <a:pt x="1049005" y="538357"/>
                    <a:pt x="1044418" y="529182"/>
                    <a:pt x="1049005" y="529947"/>
                  </a:cubicBezTo>
                  <a:cubicBezTo>
                    <a:pt x="1053593" y="530711"/>
                    <a:pt x="1058180" y="529182"/>
                    <a:pt x="1062003" y="520772"/>
                  </a:cubicBezTo>
                  <a:cubicBezTo>
                    <a:pt x="1065826" y="512361"/>
                    <a:pt x="1071942" y="517713"/>
                    <a:pt x="1075765" y="513126"/>
                  </a:cubicBezTo>
                  <a:cubicBezTo>
                    <a:pt x="1079588" y="508538"/>
                    <a:pt x="1096410" y="509303"/>
                    <a:pt x="1102526" y="504715"/>
                  </a:cubicBezTo>
                  <a:cubicBezTo>
                    <a:pt x="1108643" y="500128"/>
                    <a:pt x="1097174" y="487130"/>
                    <a:pt x="1089528" y="489424"/>
                  </a:cubicBezTo>
                  <a:cubicBezTo>
                    <a:pt x="1081882" y="491717"/>
                    <a:pt x="1072708" y="488659"/>
                    <a:pt x="1066591" y="479484"/>
                  </a:cubicBezTo>
                  <a:cubicBezTo>
                    <a:pt x="1061239" y="471074"/>
                    <a:pt x="1046712" y="495540"/>
                    <a:pt x="1036007" y="500892"/>
                  </a:cubicBezTo>
                  <a:cubicBezTo>
                    <a:pt x="1025303" y="506244"/>
                    <a:pt x="1017657" y="490953"/>
                    <a:pt x="1021480" y="481778"/>
                  </a:cubicBezTo>
                  <a:cubicBezTo>
                    <a:pt x="1025303" y="471838"/>
                    <a:pt x="1013070" y="472603"/>
                    <a:pt x="997778" y="473367"/>
                  </a:cubicBezTo>
                  <a:cubicBezTo>
                    <a:pt x="982487" y="474132"/>
                    <a:pt x="987838" y="444313"/>
                    <a:pt x="997778" y="442784"/>
                  </a:cubicBezTo>
                  <a:cubicBezTo>
                    <a:pt x="1006953" y="441255"/>
                    <a:pt x="1020716" y="451959"/>
                    <a:pt x="1026833" y="433609"/>
                  </a:cubicBezTo>
                  <a:cubicBezTo>
                    <a:pt x="1032949" y="415259"/>
                    <a:pt x="1040595" y="429786"/>
                    <a:pt x="1053593" y="413730"/>
                  </a:cubicBezTo>
                  <a:cubicBezTo>
                    <a:pt x="1066591" y="397674"/>
                    <a:pt x="1081882" y="388499"/>
                    <a:pt x="1093351" y="397674"/>
                  </a:cubicBezTo>
                  <a:cubicBezTo>
                    <a:pt x="1104820" y="406849"/>
                    <a:pt x="1081118" y="422141"/>
                    <a:pt x="1077295" y="430551"/>
                  </a:cubicBezTo>
                  <a:cubicBezTo>
                    <a:pt x="1073472" y="439726"/>
                    <a:pt x="1080354" y="442784"/>
                    <a:pt x="1074237" y="448901"/>
                  </a:cubicBezTo>
                  <a:cubicBezTo>
                    <a:pt x="1067355" y="455782"/>
                    <a:pt x="1077295" y="457311"/>
                    <a:pt x="1090293" y="448901"/>
                  </a:cubicBezTo>
                  <a:cubicBezTo>
                    <a:pt x="1103291" y="439726"/>
                    <a:pt x="1120111" y="429022"/>
                    <a:pt x="1133109" y="423670"/>
                  </a:cubicBezTo>
                  <a:cubicBezTo>
                    <a:pt x="1136932" y="422141"/>
                    <a:pt x="1140755" y="422141"/>
                    <a:pt x="1144578" y="422141"/>
                  </a:cubicBezTo>
                  <a:cubicBezTo>
                    <a:pt x="1146107" y="416789"/>
                    <a:pt x="1148400" y="412966"/>
                    <a:pt x="1151459" y="411436"/>
                  </a:cubicBezTo>
                  <a:cubicBezTo>
                    <a:pt x="1160635" y="406849"/>
                    <a:pt x="1190452" y="392322"/>
                    <a:pt x="1195041" y="386205"/>
                  </a:cubicBezTo>
                  <a:cubicBezTo>
                    <a:pt x="1199628" y="380089"/>
                    <a:pt x="1204215" y="368620"/>
                    <a:pt x="1210332" y="368620"/>
                  </a:cubicBezTo>
                  <a:cubicBezTo>
                    <a:pt x="1216448" y="368620"/>
                    <a:pt x="1216448" y="374737"/>
                    <a:pt x="1225624" y="374737"/>
                  </a:cubicBezTo>
                  <a:cubicBezTo>
                    <a:pt x="1234799" y="374737"/>
                    <a:pt x="1244738" y="377795"/>
                    <a:pt x="1240916" y="370149"/>
                  </a:cubicBezTo>
                  <a:cubicBezTo>
                    <a:pt x="1236327" y="362503"/>
                    <a:pt x="1239386" y="362503"/>
                    <a:pt x="1250090" y="360974"/>
                  </a:cubicBezTo>
                  <a:cubicBezTo>
                    <a:pt x="1260794" y="359445"/>
                    <a:pt x="1259265" y="348741"/>
                    <a:pt x="1266911" y="348741"/>
                  </a:cubicBezTo>
                  <a:cubicBezTo>
                    <a:pt x="1274556" y="348741"/>
                    <a:pt x="1273028" y="329626"/>
                    <a:pt x="1280673" y="329626"/>
                  </a:cubicBezTo>
                  <a:cubicBezTo>
                    <a:pt x="1288319" y="329626"/>
                    <a:pt x="1291378" y="340330"/>
                    <a:pt x="1299788" y="337272"/>
                  </a:cubicBezTo>
                  <a:cubicBezTo>
                    <a:pt x="1301317" y="336507"/>
                    <a:pt x="1303611" y="337272"/>
                    <a:pt x="1305905" y="338037"/>
                  </a:cubicBezTo>
                  <a:cubicBezTo>
                    <a:pt x="1308198" y="336507"/>
                    <a:pt x="1309728" y="334978"/>
                    <a:pt x="1311257" y="333449"/>
                  </a:cubicBezTo>
                  <a:cubicBezTo>
                    <a:pt x="1310492" y="323510"/>
                    <a:pt x="1311257" y="315099"/>
                    <a:pt x="1309728" y="310512"/>
                  </a:cubicBezTo>
                  <a:cubicBezTo>
                    <a:pt x="1305905" y="302101"/>
                    <a:pt x="1309728" y="295220"/>
                    <a:pt x="1308198" y="290633"/>
                  </a:cubicBezTo>
                  <a:cubicBezTo>
                    <a:pt x="1306669" y="285281"/>
                    <a:pt x="1305905" y="273047"/>
                    <a:pt x="1312021" y="273047"/>
                  </a:cubicBezTo>
                  <a:cubicBezTo>
                    <a:pt x="1317374" y="273047"/>
                    <a:pt x="1324254" y="258520"/>
                    <a:pt x="1331136" y="263872"/>
                  </a:cubicBezTo>
                  <a:cubicBezTo>
                    <a:pt x="1338017" y="269224"/>
                    <a:pt x="1351780" y="269989"/>
                    <a:pt x="1351780" y="263872"/>
                  </a:cubicBezTo>
                  <a:cubicBezTo>
                    <a:pt x="1351780" y="257756"/>
                    <a:pt x="1361719" y="256991"/>
                    <a:pt x="1362483" y="247816"/>
                  </a:cubicBezTo>
                  <a:cubicBezTo>
                    <a:pt x="1364013" y="239406"/>
                    <a:pt x="1373952" y="237112"/>
                    <a:pt x="1376246" y="229466"/>
                  </a:cubicBezTo>
                  <a:cubicBezTo>
                    <a:pt x="1378540" y="221820"/>
                    <a:pt x="1381598" y="202706"/>
                    <a:pt x="1388479" y="198883"/>
                  </a:cubicBezTo>
                  <a:cubicBezTo>
                    <a:pt x="1395361" y="194295"/>
                    <a:pt x="1386950" y="192002"/>
                    <a:pt x="1387715" y="179004"/>
                  </a:cubicBezTo>
                  <a:cubicBezTo>
                    <a:pt x="1388479" y="166006"/>
                    <a:pt x="1373952" y="170593"/>
                    <a:pt x="1369365" y="173652"/>
                  </a:cubicBezTo>
                  <a:cubicBezTo>
                    <a:pt x="1364777" y="177475"/>
                    <a:pt x="1351014" y="173652"/>
                    <a:pt x="1346427" y="182062"/>
                  </a:cubicBezTo>
                  <a:cubicBezTo>
                    <a:pt x="1342604" y="190472"/>
                    <a:pt x="1335723" y="185885"/>
                    <a:pt x="1325784" y="187414"/>
                  </a:cubicBezTo>
                  <a:cubicBezTo>
                    <a:pt x="1315844" y="188943"/>
                    <a:pt x="1302082" y="184356"/>
                    <a:pt x="1302846" y="178239"/>
                  </a:cubicBezTo>
                  <a:cubicBezTo>
                    <a:pt x="1303611" y="172123"/>
                    <a:pt x="1297494" y="165241"/>
                    <a:pt x="1298259" y="157596"/>
                  </a:cubicBezTo>
                  <a:cubicBezTo>
                    <a:pt x="1299024" y="149950"/>
                    <a:pt x="1288319" y="153008"/>
                    <a:pt x="1281438" y="146127"/>
                  </a:cubicBezTo>
                  <a:cubicBezTo>
                    <a:pt x="1274556" y="139246"/>
                    <a:pt x="1260794" y="133893"/>
                    <a:pt x="1258500" y="135423"/>
                  </a:cubicBezTo>
                  <a:cubicBezTo>
                    <a:pt x="1255442" y="136952"/>
                    <a:pt x="1247796" y="127777"/>
                    <a:pt x="1235563" y="127012"/>
                  </a:cubicBezTo>
                  <a:cubicBezTo>
                    <a:pt x="1224094" y="126248"/>
                    <a:pt x="1225624" y="118602"/>
                    <a:pt x="1226388" y="113250"/>
                  </a:cubicBezTo>
                  <a:cubicBezTo>
                    <a:pt x="1227917" y="107898"/>
                    <a:pt x="1216448" y="92606"/>
                    <a:pt x="1214920" y="83431"/>
                  </a:cubicBezTo>
                  <a:cubicBezTo>
                    <a:pt x="1212625" y="75021"/>
                    <a:pt x="1204980" y="73492"/>
                    <a:pt x="1201157" y="54377"/>
                  </a:cubicBezTo>
                  <a:cubicBezTo>
                    <a:pt x="1198098" y="36027"/>
                    <a:pt x="1188159" y="40615"/>
                    <a:pt x="1190452" y="32204"/>
                  </a:cubicBezTo>
                  <a:cubicBezTo>
                    <a:pt x="1192747" y="23794"/>
                    <a:pt x="1178984" y="19206"/>
                    <a:pt x="1175161" y="13854"/>
                  </a:cubicBezTo>
                  <a:cubicBezTo>
                    <a:pt x="1172103" y="8502"/>
                    <a:pt x="1157576" y="10796"/>
                    <a:pt x="1146872" y="5444"/>
                  </a:cubicBezTo>
                  <a:cubicBezTo>
                    <a:pt x="1136932" y="-673"/>
                    <a:pt x="1130051" y="3915"/>
                    <a:pt x="1120876" y="856"/>
                  </a:cubicBezTo>
                  <a:cubicBezTo>
                    <a:pt x="1110937" y="-2202"/>
                    <a:pt x="1089528" y="3915"/>
                    <a:pt x="1086470" y="3915"/>
                  </a:cubicBezTo>
                  <a:cubicBezTo>
                    <a:pt x="1083411" y="3915"/>
                    <a:pt x="1066591" y="92"/>
                    <a:pt x="1056651" y="13854"/>
                  </a:cubicBezTo>
                  <a:cubicBezTo>
                    <a:pt x="1046712" y="27617"/>
                    <a:pt x="1054358" y="26852"/>
                    <a:pt x="1058945" y="26852"/>
                  </a:cubicBezTo>
                  <a:cubicBezTo>
                    <a:pt x="1062768" y="26852"/>
                    <a:pt x="1065062" y="39850"/>
                    <a:pt x="1065826" y="44437"/>
                  </a:cubicBezTo>
                  <a:cubicBezTo>
                    <a:pt x="1066591" y="49025"/>
                    <a:pt x="1058945" y="55142"/>
                    <a:pt x="1055886" y="56671"/>
                  </a:cubicBezTo>
                  <a:cubicBezTo>
                    <a:pt x="1052828" y="58200"/>
                    <a:pt x="1042889" y="74256"/>
                    <a:pt x="1041359" y="79608"/>
                  </a:cubicBezTo>
                  <a:cubicBezTo>
                    <a:pt x="1039830" y="85725"/>
                    <a:pt x="1029126" y="99487"/>
                    <a:pt x="1030656" y="104839"/>
                  </a:cubicBezTo>
                  <a:cubicBezTo>
                    <a:pt x="1032185" y="110191"/>
                    <a:pt x="1025303" y="114779"/>
                    <a:pt x="1020716" y="115544"/>
                  </a:cubicBezTo>
                  <a:cubicBezTo>
                    <a:pt x="1016128" y="116308"/>
                    <a:pt x="1003130" y="126248"/>
                    <a:pt x="998543" y="127777"/>
                  </a:cubicBezTo>
                  <a:cubicBezTo>
                    <a:pt x="994720" y="129306"/>
                    <a:pt x="977899" y="126248"/>
                    <a:pt x="975605" y="121660"/>
                  </a:cubicBezTo>
                  <a:cubicBezTo>
                    <a:pt x="974841" y="120131"/>
                    <a:pt x="973312" y="118602"/>
                    <a:pt x="970254" y="117837"/>
                  </a:cubicBezTo>
                  <a:lnTo>
                    <a:pt x="951903" y="156831"/>
                  </a:lnTo>
                  <a:lnTo>
                    <a:pt x="950375" y="169064"/>
                  </a:lnTo>
                  <a:cubicBezTo>
                    <a:pt x="950375" y="169064"/>
                    <a:pt x="938141" y="172123"/>
                    <a:pt x="947316" y="181297"/>
                  </a:cubicBezTo>
                  <a:cubicBezTo>
                    <a:pt x="956491" y="190472"/>
                    <a:pt x="958021" y="182827"/>
                    <a:pt x="971018" y="182827"/>
                  </a:cubicBezTo>
                  <a:cubicBezTo>
                    <a:pt x="984781" y="182827"/>
                    <a:pt x="990133" y="193531"/>
                    <a:pt x="993191" y="185885"/>
                  </a:cubicBezTo>
                  <a:cubicBezTo>
                    <a:pt x="996250" y="178239"/>
                    <a:pt x="1008483" y="173652"/>
                    <a:pt x="1015364" y="182827"/>
                  </a:cubicBezTo>
                  <a:cubicBezTo>
                    <a:pt x="1023010" y="192002"/>
                    <a:pt x="1046712" y="208058"/>
                    <a:pt x="1045182" y="215704"/>
                  </a:cubicBezTo>
                  <a:cubicBezTo>
                    <a:pt x="1043653" y="223349"/>
                    <a:pt x="1029890" y="221820"/>
                    <a:pt x="1021480" y="218762"/>
                  </a:cubicBezTo>
                  <a:cubicBezTo>
                    <a:pt x="1012306" y="215704"/>
                    <a:pt x="1000837" y="224879"/>
                    <a:pt x="991661" y="224879"/>
                  </a:cubicBezTo>
                  <a:cubicBezTo>
                    <a:pt x="982487" y="224879"/>
                    <a:pt x="972547" y="227937"/>
                    <a:pt x="963372" y="237112"/>
                  </a:cubicBezTo>
                  <a:cubicBezTo>
                    <a:pt x="954198" y="246287"/>
                    <a:pt x="955726" y="256226"/>
                    <a:pt x="942729" y="257756"/>
                  </a:cubicBezTo>
                  <a:cubicBezTo>
                    <a:pt x="928966" y="259285"/>
                    <a:pt x="923614" y="257756"/>
                    <a:pt x="908323" y="268460"/>
                  </a:cubicBezTo>
                  <a:cubicBezTo>
                    <a:pt x="893031" y="279164"/>
                    <a:pt x="876974" y="274576"/>
                    <a:pt x="870858" y="271518"/>
                  </a:cubicBezTo>
                  <a:cubicBezTo>
                    <a:pt x="864741" y="268460"/>
                    <a:pt x="854037" y="266931"/>
                    <a:pt x="848685" y="277635"/>
                  </a:cubicBezTo>
                  <a:cubicBezTo>
                    <a:pt x="842568" y="288339"/>
                    <a:pt x="856331" y="293691"/>
                    <a:pt x="854802" y="305924"/>
                  </a:cubicBezTo>
                  <a:cubicBezTo>
                    <a:pt x="853272" y="318158"/>
                    <a:pt x="838745" y="315099"/>
                    <a:pt x="826512" y="329626"/>
                  </a:cubicBezTo>
                  <a:cubicBezTo>
                    <a:pt x="814279" y="343389"/>
                    <a:pt x="795164" y="350270"/>
                    <a:pt x="784460" y="348741"/>
                  </a:cubicBezTo>
                  <a:cubicBezTo>
                    <a:pt x="773756" y="347212"/>
                    <a:pt x="751584" y="341095"/>
                    <a:pt x="732469" y="350270"/>
                  </a:cubicBezTo>
                  <a:cubicBezTo>
                    <a:pt x="713355" y="359445"/>
                    <a:pt x="699592" y="373972"/>
                    <a:pt x="691946" y="372443"/>
                  </a:cubicBezTo>
                  <a:cubicBezTo>
                    <a:pt x="684300" y="370914"/>
                    <a:pt x="684300" y="361739"/>
                    <a:pt x="674360" y="363268"/>
                  </a:cubicBezTo>
                  <a:cubicBezTo>
                    <a:pt x="663657" y="364797"/>
                    <a:pt x="658304" y="361739"/>
                    <a:pt x="650658" y="357151"/>
                  </a:cubicBezTo>
                  <a:cubicBezTo>
                    <a:pt x="643013" y="352564"/>
                    <a:pt x="636896" y="360210"/>
                    <a:pt x="625428" y="351034"/>
                  </a:cubicBezTo>
                  <a:cubicBezTo>
                    <a:pt x="613194" y="341860"/>
                    <a:pt x="592550" y="343389"/>
                    <a:pt x="583376" y="341860"/>
                  </a:cubicBezTo>
                  <a:cubicBezTo>
                    <a:pt x="574200" y="340330"/>
                    <a:pt x="539794" y="341860"/>
                    <a:pt x="528325" y="340330"/>
                  </a:cubicBezTo>
                  <a:cubicBezTo>
                    <a:pt x="516092" y="338801"/>
                    <a:pt x="500036" y="343389"/>
                    <a:pt x="498507" y="337272"/>
                  </a:cubicBezTo>
                  <a:cubicBezTo>
                    <a:pt x="496978" y="331155"/>
                    <a:pt x="487803" y="326568"/>
                    <a:pt x="484745" y="312041"/>
                  </a:cubicBezTo>
                  <a:cubicBezTo>
                    <a:pt x="481686" y="298278"/>
                    <a:pt x="474040" y="292926"/>
                    <a:pt x="467159" y="291397"/>
                  </a:cubicBezTo>
                  <a:cubicBezTo>
                    <a:pt x="459513" y="289868"/>
                    <a:pt x="458749" y="281458"/>
                    <a:pt x="451867" y="280693"/>
                  </a:cubicBezTo>
                  <a:cubicBezTo>
                    <a:pt x="448809" y="279929"/>
                    <a:pt x="444986" y="269989"/>
                    <a:pt x="434282" y="269989"/>
                  </a:cubicBezTo>
                  <a:cubicBezTo>
                    <a:pt x="423578" y="269989"/>
                    <a:pt x="386878" y="265401"/>
                    <a:pt x="382291" y="256226"/>
                  </a:cubicBezTo>
                  <a:cubicBezTo>
                    <a:pt x="376938" y="247051"/>
                    <a:pt x="387643" y="245522"/>
                    <a:pt x="387643" y="236347"/>
                  </a:cubicBezTo>
                  <a:cubicBezTo>
                    <a:pt x="387643" y="227172"/>
                    <a:pt x="392995" y="215704"/>
                    <a:pt x="389172" y="211881"/>
                  </a:cubicBezTo>
                  <a:cubicBezTo>
                    <a:pt x="384584" y="208058"/>
                    <a:pt x="377703" y="200412"/>
                    <a:pt x="376938" y="193531"/>
                  </a:cubicBezTo>
                  <a:cubicBezTo>
                    <a:pt x="376174" y="186650"/>
                    <a:pt x="364705" y="177475"/>
                    <a:pt x="357059" y="176710"/>
                  </a:cubicBezTo>
                  <a:cubicBezTo>
                    <a:pt x="349414" y="175945"/>
                    <a:pt x="343297" y="171358"/>
                    <a:pt x="336416" y="164477"/>
                  </a:cubicBezTo>
                  <a:cubicBezTo>
                    <a:pt x="329534" y="158360"/>
                    <a:pt x="322653" y="158360"/>
                    <a:pt x="319595" y="142304"/>
                  </a:cubicBezTo>
                  <a:cubicBezTo>
                    <a:pt x="319595" y="141539"/>
                    <a:pt x="318830" y="140010"/>
                    <a:pt x="318830" y="139246"/>
                  </a:cubicBezTo>
                  <a:cubicBezTo>
                    <a:pt x="315772" y="139246"/>
                    <a:pt x="311949" y="137716"/>
                    <a:pt x="309655" y="137716"/>
                  </a:cubicBezTo>
                  <a:cubicBezTo>
                    <a:pt x="308126" y="137716"/>
                    <a:pt x="305832" y="136187"/>
                    <a:pt x="303539" y="133893"/>
                  </a:cubicBezTo>
                  <a:cubicBezTo>
                    <a:pt x="302010" y="140775"/>
                    <a:pt x="295128" y="143833"/>
                    <a:pt x="295128" y="149185"/>
                  </a:cubicBezTo>
                  <a:cubicBezTo>
                    <a:pt x="295128" y="155302"/>
                    <a:pt x="292834" y="162948"/>
                    <a:pt x="285189" y="162948"/>
                  </a:cubicBezTo>
                  <a:cubicBezTo>
                    <a:pt x="277543" y="162948"/>
                    <a:pt x="270662" y="169064"/>
                    <a:pt x="269897" y="181297"/>
                  </a:cubicBezTo>
                  <a:cubicBezTo>
                    <a:pt x="269133" y="193531"/>
                    <a:pt x="276778" y="195060"/>
                    <a:pt x="272956" y="200412"/>
                  </a:cubicBezTo>
                  <a:cubicBezTo>
                    <a:pt x="269897" y="205764"/>
                    <a:pt x="256135" y="211116"/>
                    <a:pt x="250783" y="208822"/>
                  </a:cubicBezTo>
                  <a:cubicBezTo>
                    <a:pt x="246195" y="206529"/>
                    <a:pt x="237020" y="208058"/>
                    <a:pt x="229374" y="206529"/>
                  </a:cubicBezTo>
                  <a:cubicBezTo>
                    <a:pt x="221729" y="205764"/>
                    <a:pt x="216376" y="195825"/>
                    <a:pt x="213318" y="206529"/>
                  </a:cubicBezTo>
                  <a:cubicBezTo>
                    <a:pt x="211024" y="217233"/>
                    <a:pt x="194968" y="250110"/>
                    <a:pt x="198791" y="253168"/>
                  </a:cubicBezTo>
                  <a:cubicBezTo>
                    <a:pt x="202614" y="256991"/>
                    <a:pt x="205673" y="264637"/>
                    <a:pt x="198791" y="264637"/>
                  </a:cubicBezTo>
                  <a:cubicBezTo>
                    <a:pt x="191910" y="264637"/>
                    <a:pt x="185793" y="263872"/>
                    <a:pt x="181970" y="260049"/>
                  </a:cubicBezTo>
                  <a:cubicBezTo>
                    <a:pt x="178912" y="256226"/>
                    <a:pt x="167443" y="264637"/>
                    <a:pt x="159798" y="264637"/>
                  </a:cubicBezTo>
                  <a:cubicBezTo>
                    <a:pt x="155975" y="264637"/>
                    <a:pt x="141448" y="271518"/>
                    <a:pt x="146800" y="273812"/>
                  </a:cubicBezTo>
                  <a:cubicBezTo>
                    <a:pt x="152152" y="276870"/>
                    <a:pt x="152152" y="289103"/>
                    <a:pt x="152152" y="295220"/>
                  </a:cubicBezTo>
                  <a:cubicBezTo>
                    <a:pt x="152152" y="300572"/>
                    <a:pt x="163621" y="316628"/>
                    <a:pt x="161326" y="321980"/>
                  </a:cubicBezTo>
                  <a:cubicBezTo>
                    <a:pt x="159033" y="327333"/>
                    <a:pt x="149093" y="333449"/>
                    <a:pt x="149093" y="340330"/>
                  </a:cubicBezTo>
                  <a:cubicBezTo>
                    <a:pt x="149093" y="347212"/>
                    <a:pt x="151387" y="354093"/>
                    <a:pt x="147564" y="355622"/>
                  </a:cubicBezTo>
                  <a:cubicBezTo>
                    <a:pt x="143741" y="357151"/>
                    <a:pt x="132272" y="361739"/>
                    <a:pt x="126920" y="366326"/>
                  </a:cubicBezTo>
                  <a:cubicBezTo>
                    <a:pt x="121569" y="370914"/>
                    <a:pt x="111629" y="370914"/>
                    <a:pt x="108571" y="377030"/>
                  </a:cubicBezTo>
                  <a:cubicBezTo>
                    <a:pt x="105512" y="383147"/>
                    <a:pt x="100925" y="389264"/>
                    <a:pt x="90220" y="387734"/>
                  </a:cubicBezTo>
                  <a:cubicBezTo>
                    <a:pt x="81045" y="386970"/>
                    <a:pt x="76458" y="384676"/>
                    <a:pt x="68812" y="393851"/>
                  </a:cubicBezTo>
                  <a:cubicBezTo>
                    <a:pt x="61931" y="403026"/>
                    <a:pt x="60402" y="399203"/>
                    <a:pt x="55050" y="403791"/>
                  </a:cubicBezTo>
                  <a:cubicBezTo>
                    <a:pt x="49698" y="408378"/>
                    <a:pt x="45110" y="400732"/>
                    <a:pt x="40523" y="399203"/>
                  </a:cubicBezTo>
                  <a:cubicBezTo>
                    <a:pt x="36700" y="397674"/>
                    <a:pt x="30583" y="403791"/>
                    <a:pt x="26760" y="403791"/>
                  </a:cubicBezTo>
                  <a:cubicBezTo>
                    <a:pt x="22937" y="403791"/>
                    <a:pt x="19115" y="410672"/>
                    <a:pt x="13762" y="412201"/>
                  </a:cubicBezTo>
                  <a:cubicBezTo>
                    <a:pt x="8410" y="413730"/>
                    <a:pt x="3823" y="412201"/>
                    <a:pt x="3823" y="418318"/>
                  </a:cubicBezTo>
                  <a:cubicBezTo>
                    <a:pt x="3823" y="422141"/>
                    <a:pt x="3059" y="426728"/>
                    <a:pt x="0" y="430551"/>
                  </a:cubicBezTo>
                  <a:lnTo>
                    <a:pt x="0" y="430551"/>
                  </a:lnTo>
                  <a:lnTo>
                    <a:pt x="3823" y="451959"/>
                  </a:lnTo>
                  <a:cubicBezTo>
                    <a:pt x="3823" y="451959"/>
                    <a:pt x="25996" y="459605"/>
                    <a:pt x="26760" y="467251"/>
                  </a:cubicBezTo>
                  <a:cubicBezTo>
                    <a:pt x="27525" y="474897"/>
                    <a:pt x="31348" y="500128"/>
                    <a:pt x="31348" y="500128"/>
                  </a:cubicBezTo>
                  <a:cubicBezTo>
                    <a:pt x="31348" y="500128"/>
                    <a:pt x="31348" y="500128"/>
                    <a:pt x="30583" y="500128"/>
                  </a:cubicBezTo>
                  <a:cubicBezTo>
                    <a:pt x="39758" y="507774"/>
                    <a:pt x="51991" y="515419"/>
                    <a:pt x="51991" y="518478"/>
                  </a:cubicBezTo>
                  <a:cubicBezTo>
                    <a:pt x="51991" y="521536"/>
                    <a:pt x="52756" y="531476"/>
                    <a:pt x="63460" y="536828"/>
                  </a:cubicBezTo>
                  <a:cubicBezTo>
                    <a:pt x="70342" y="539886"/>
                    <a:pt x="77223" y="543709"/>
                    <a:pt x="81810" y="546767"/>
                  </a:cubicBezTo>
                  <a:cubicBezTo>
                    <a:pt x="82575" y="545238"/>
                    <a:pt x="82575" y="544474"/>
                    <a:pt x="82575" y="544474"/>
                  </a:cubicBezTo>
                  <a:lnTo>
                    <a:pt x="91750" y="543709"/>
                  </a:lnTo>
                  <a:cubicBezTo>
                    <a:pt x="91750" y="543709"/>
                    <a:pt x="94808" y="545238"/>
                    <a:pt x="97102" y="548296"/>
                  </a:cubicBezTo>
                  <a:cubicBezTo>
                    <a:pt x="99396" y="540651"/>
                    <a:pt x="115452" y="532240"/>
                    <a:pt x="123097" y="532240"/>
                  </a:cubicBezTo>
                  <a:cubicBezTo>
                    <a:pt x="131508" y="533005"/>
                    <a:pt x="152152" y="549826"/>
                    <a:pt x="149858" y="555178"/>
                  </a:cubicBezTo>
                  <a:cubicBezTo>
                    <a:pt x="147564" y="561294"/>
                    <a:pt x="133037" y="582703"/>
                    <a:pt x="126920" y="584232"/>
                  </a:cubicBezTo>
                  <a:cubicBezTo>
                    <a:pt x="124627" y="584996"/>
                    <a:pt x="120804" y="584996"/>
                    <a:pt x="116981" y="584996"/>
                  </a:cubicBezTo>
                  <a:cubicBezTo>
                    <a:pt x="116216" y="588819"/>
                    <a:pt x="115452" y="591878"/>
                    <a:pt x="115452" y="593407"/>
                  </a:cubicBezTo>
                  <a:cubicBezTo>
                    <a:pt x="115452" y="597994"/>
                    <a:pt x="123862" y="605640"/>
                    <a:pt x="128450" y="614815"/>
                  </a:cubicBezTo>
                  <a:cubicBezTo>
                    <a:pt x="133037" y="623225"/>
                    <a:pt x="120804" y="629342"/>
                    <a:pt x="114687" y="623225"/>
                  </a:cubicBezTo>
                  <a:cubicBezTo>
                    <a:pt x="108571" y="617109"/>
                    <a:pt x="105512" y="629342"/>
                    <a:pt x="109335" y="633930"/>
                  </a:cubicBezTo>
                  <a:cubicBezTo>
                    <a:pt x="113158" y="638517"/>
                    <a:pt x="110864" y="652280"/>
                    <a:pt x="117746" y="653044"/>
                  </a:cubicBezTo>
                  <a:cubicBezTo>
                    <a:pt x="123862" y="653809"/>
                    <a:pt x="129979" y="667571"/>
                    <a:pt x="136860" y="667571"/>
                  </a:cubicBezTo>
                  <a:cubicBezTo>
                    <a:pt x="143741" y="667571"/>
                    <a:pt x="150623" y="679804"/>
                    <a:pt x="150623" y="679804"/>
                  </a:cubicBezTo>
                  <a:cubicBezTo>
                    <a:pt x="150623" y="679804"/>
                    <a:pt x="160562" y="686686"/>
                    <a:pt x="160562" y="690509"/>
                  </a:cubicBezTo>
                  <a:cubicBezTo>
                    <a:pt x="160562" y="691273"/>
                    <a:pt x="160562" y="691273"/>
                    <a:pt x="159798" y="692038"/>
                  </a:cubicBezTo>
                  <a:cubicBezTo>
                    <a:pt x="167443" y="691273"/>
                    <a:pt x="172795" y="690509"/>
                    <a:pt x="174324" y="687450"/>
                  </a:cubicBezTo>
                  <a:cubicBezTo>
                    <a:pt x="175089" y="683627"/>
                    <a:pt x="185793" y="683627"/>
                    <a:pt x="192675" y="691273"/>
                  </a:cubicBezTo>
                  <a:cubicBezTo>
                    <a:pt x="199555" y="698919"/>
                    <a:pt x="229374" y="718033"/>
                    <a:pt x="240079" y="727209"/>
                  </a:cubicBezTo>
                  <a:cubicBezTo>
                    <a:pt x="250783" y="736383"/>
                    <a:pt x="276014" y="746323"/>
                    <a:pt x="285189" y="746323"/>
                  </a:cubicBezTo>
                  <a:cubicBezTo>
                    <a:pt x="293599" y="745558"/>
                    <a:pt x="302010" y="752440"/>
                    <a:pt x="315772" y="752440"/>
                  </a:cubicBezTo>
                  <a:cubicBezTo>
                    <a:pt x="318066" y="752440"/>
                    <a:pt x="319595" y="752440"/>
                    <a:pt x="321124" y="752440"/>
                  </a:cubicBezTo>
                  <a:cubicBezTo>
                    <a:pt x="322653" y="750146"/>
                    <a:pt x="326476" y="750146"/>
                    <a:pt x="328770" y="746323"/>
                  </a:cubicBezTo>
                  <a:cubicBezTo>
                    <a:pt x="332593" y="740206"/>
                    <a:pt x="337945" y="750911"/>
                    <a:pt x="336416" y="758556"/>
                  </a:cubicBezTo>
                  <a:cubicBezTo>
                    <a:pt x="335651" y="762379"/>
                    <a:pt x="336416" y="766202"/>
                    <a:pt x="337945" y="769261"/>
                  </a:cubicBezTo>
                  <a:cubicBezTo>
                    <a:pt x="339474" y="766202"/>
                    <a:pt x="341768" y="763144"/>
                    <a:pt x="343297" y="759321"/>
                  </a:cubicBezTo>
                  <a:cubicBezTo>
                    <a:pt x="347884" y="747088"/>
                    <a:pt x="354766" y="747852"/>
                    <a:pt x="360118" y="744029"/>
                  </a:cubicBezTo>
                  <a:cubicBezTo>
                    <a:pt x="364705" y="740206"/>
                    <a:pt x="369293" y="741736"/>
                    <a:pt x="379232" y="747088"/>
                  </a:cubicBezTo>
                  <a:cubicBezTo>
                    <a:pt x="388407" y="752440"/>
                    <a:pt x="392230" y="741736"/>
                    <a:pt x="405992" y="754734"/>
                  </a:cubicBezTo>
                  <a:cubicBezTo>
                    <a:pt x="409051" y="753204"/>
                    <a:pt x="412874" y="751675"/>
                    <a:pt x="414403" y="751675"/>
                  </a:cubicBezTo>
                  <a:cubicBezTo>
                    <a:pt x="417461" y="751675"/>
                    <a:pt x="420520" y="745558"/>
                    <a:pt x="425107" y="740971"/>
                  </a:cubicBezTo>
                  <a:cubicBezTo>
                    <a:pt x="429694" y="736383"/>
                    <a:pt x="428930" y="730267"/>
                    <a:pt x="434282" y="731031"/>
                  </a:cubicBezTo>
                  <a:cubicBezTo>
                    <a:pt x="439634" y="731796"/>
                    <a:pt x="442693" y="724150"/>
                    <a:pt x="454161" y="717269"/>
                  </a:cubicBezTo>
                  <a:cubicBezTo>
                    <a:pt x="466394" y="710388"/>
                    <a:pt x="476334" y="721092"/>
                    <a:pt x="481686" y="716504"/>
                  </a:cubicBezTo>
                  <a:cubicBezTo>
                    <a:pt x="487038" y="711917"/>
                    <a:pt x="493919" y="709623"/>
                    <a:pt x="493919" y="714211"/>
                  </a:cubicBezTo>
                  <a:cubicBezTo>
                    <a:pt x="493919" y="718798"/>
                    <a:pt x="501565" y="724915"/>
                    <a:pt x="503095" y="730267"/>
                  </a:cubicBezTo>
                  <a:cubicBezTo>
                    <a:pt x="504624" y="735619"/>
                    <a:pt x="514563" y="737148"/>
                    <a:pt x="516092" y="737913"/>
                  </a:cubicBezTo>
                  <a:cubicBezTo>
                    <a:pt x="517621" y="737148"/>
                    <a:pt x="519151" y="736383"/>
                    <a:pt x="519915" y="735619"/>
                  </a:cubicBezTo>
                  <a:cubicBezTo>
                    <a:pt x="525267" y="731031"/>
                    <a:pt x="535207" y="736383"/>
                    <a:pt x="535207" y="742500"/>
                  </a:cubicBezTo>
                  <a:cubicBezTo>
                    <a:pt x="535207" y="748617"/>
                    <a:pt x="535971" y="756263"/>
                    <a:pt x="540558" y="756263"/>
                  </a:cubicBezTo>
                  <a:cubicBezTo>
                    <a:pt x="545147" y="756263"/>
                    <a:pt x="549734" y="756263"/>
                    <a:pt x="549734" y="768496"/>
                  </a:cubicBezTo>
                  <a:cubicBezTo>
                    <a:pt x="549734" y="780729"/>
                    <a:pt x="553557" y="793727"/>
                    <a:pt x="544381" y="804431"/>
                  </a:cubicBezTo>
                  <a:cubicBezTo>
                    <a:pt x="534442" y="814371"/>
                    <a:pt x="522974" y="832721"/>
                    <a:pt x="525267" y="838073"/>
                  </a:cubicBezTo>
                  <a:cubicBezTo>
                    <a:pt x="527561" y="843425"/>
                    <a:pt x="522209" y="853364"/>
                    <a:pt x="529090" y="850306"/>
                  </a:cubicBezTo>
                  <a:cubicBezTo>
                    <a:pt x="535971" y="846483"/>
                    <a:pt x="552793" y="850306"/>
                    <a:pt x="550498" y="854893"/>
                  </a:cubicBezTo>
                  <a:cubicBezTo>
                    <a:pt x="548204" y="859481"/>
                    <a:pt x="551263" y="874008"/>
                    <a:pt x="557380" y="874773"/>
                  </a:cubicBezTo>
                  <a:cubicBezTo>
                    <a:pt x="564261" y="875537"/>
                    <a:pt x="568084" y="879360"/>
                    <a:pt x="565790" y="885477"/>
                  </a:cubicBezTo>
                  <a:cubicBezTo>
                    <a:pt x="563496" y="891594"/>
                    <a:pt x="560438" y="901533"/>
                    <a:pt x="565790" y="901533"/>
                  </a:cubicBezTo>
                  <a:cubicBezTo>
                    <a:pt x="571142" y="901533"/>
                    <a:pt x="579553" y="901533"/>
                    <a:pt x="578788" y="907650"/>
                  </a:cubicBezTo>
                  <a:cubicBezTo>
                    <a:pt x="578023" y="913766"/>
                    <a:pt x="582610" y="919883"/>
                    <a:pt x="593315" y="916060"/>
                  </a:cubicBezTo>
                  <a:cubicBezTo>
                    <a:pt x="599432" y="913766"/>
                    <a:pt x="602490" y="911473"/>
                    <a:pt x="604019" y="913766"/>
                  </a:cubicBezTo>
                  <a:cubicBezTo>
                    <a:pt x="607842" y="913766"/>
                    <a:pt x="608606" y="923706"/>
                    <a:pt x="615488" y="925235"/>
                  </a:cubicBezTo>
                  <a:cubicBezTo>
                    <a:pt x="623134" y="927529"/>
                    <a:pt x="619311" y="909179"/>
                    <a:pt x="616252" y="906121"/>
                  </a:cubicBezTo>
                  <a:cubicBezTo>
                    <a:pt x="613194" y="903062"/>
                    <a:pt x="617017" y="890829"/>
                    <a:pt x="620075" y="893887"/>
                  </a:cubicBezTo>
                  <a:cubicBezTo>
                    <a:pt x="623134" y="896945"/>
                    <a:pt x="630779" y="893887"/>
                    <a:pt x="635367" y="887771"/>
                  </a:cubicBezTo>
                  <a:cubicBezTo>
                    <a:pt x="639954" y="881654"/>
                    <a:pt x="649130" y="892358"/>
                    <a:pt x="652952" y="885477"/>
                  </a:cubicBezTo>
                  <a:cubicBezTo>
                    <a:pt x="656775" y="878596"/>
                    <a:pt x="665186" y="890064"/>
                    <a:pt x="672831" y="885477"/>
                  </a:cubicBezTo>
                  <a:cubicBezTo>
                    <a:pt x="681242" y="880889"/>
                    <a:pt x="685065" y="889300"/>
                    <a:pt x="688123" y="882418"/>
                  </a:cubicBezTo>
                  <a:cubicBezTo>
                    <a:pt x="691946" y="875537"/>
                    <a:pt x="703415" y="867127"/>
                    <a:pt x="706473" y="870185"/>
                  </a:cubicBezTo>
                  <a:cubicBezTo>
                    <a:pt x="709532" y="873244"/>
                    <a:pt x="711060" y="878596"/>
                    <a:pt x="725588" y="880889"/>
                  </a:cubicBezTo>
                  <a:cubicBezTo>
                    <a:pt x="740115" y="883183"/>
                    <a:pt x="731704" y="890829"/>
                    <a:pt x="731704" y="895416"/>
                  </a:cubicBezTo>
                  <a:cubicBezTo>
                    <a:pt x="731704" y="900004"/>
                    <a:pt x="748525" y="913002"/>
                    <a:pt x="754641" y="913766"/>
                  </a:cubicBezTo>
                  <a:cubicBezTo>
                    <a:pt x="756171" y="913766"/>
                    <a:pt x="757700" y="915296"/>
                    <a:pt x="759229" y="917589"/>
                  </a:cubicBezTo>
                  <a:cubicBezTo>
                    <a:pt x="763817" y="915296"/>
                    <a:pt x="771463" y="919118"/>
                    <a:pt x="773756" y="913766"/>
                  </a:cubicBezTo>
                  <a:cubicBezTo>
                    <a:pt x="776050" y="907650"/>
                    <a:pt x="783696" y="909179"/>
                    <a:pt x="786754" y="914531"/>
                  </a:cubicBezTo>
                  <a:cubicBezTo>
                    <a:pt x="789813" y="919883"/>
                    <a:pt x="793636" y="920648"/>
                    <a:pt x="800516" y="914531"/>
                  </a:cubicBezTo>
                  <a:cubicBezTo>
                    <a:pt x="807397" y="908414"/>
                    <a:pt x="810456" y="920648"/>
                    <a:pt x="806633" y="924470"/>
                  </a:cubicBezTo>
                  <a:cubicBezTo>
                    <a:pt x="802810" y="928293"/>
                    <a:pt x="805104" y="938997"/>
                    <a:pt x="811985" y="945879"/>
                  </a:cubicBezTo>
                  <a:cubicBezTo>
                    <a:pt x="818866" y="951995"/>
                    <a:pt x="819631" y="942056"/>
                    <a:pt x="818102" y="935174"/>
                  </a:cubicBezTo>
                  <a:cubicBezTo>
                    <a:pt x="816573" y="929058"/>
                    <a:pt x="828806" y="922177"/>
                    <a:pt x="850979" y="914531"/>
                  </a:cubicBezTo>
                  <a:cubicBezTo>
                    <a:pt x="872387" y="906885"/>
                    <a:pt x="896854" y="889300"/>
                    <a:pt x="897618" y="885477"/>
                  </a:cubicBezTo>
                  <a:cubicBezTo>
                    <a:pt x="896089" y="880125"/>
                    <a:pt x="893796" y="860246"/>
                    <a:pt x="899912" y="850306"/>
                  </a:cubicBezTo>
                  <a:cubicBezTo>
                    <a:pt x="906793" y="838073"/>
                    <a:pt x="901441" y="823546"/>
                    <a:pt x="906029" y="819723"/>
                  </a:cubicBezTo>
                  <a:cubicBezTo>
                    <a:pt x="910616" y="815900"/>
                    <a:pt x="914439" y="812077"/>
                    <a:pt x="918262" y="821252"/>
                  </a:cubicBezTo>
                  <a:cubicBezTo>
                    <a:pt x="922085" y="830427"/>
                    <a:pt x="924379" y="839602"/>
                    <a:pt x="932025" y="841896"/>
                  </a:cubicBezTo>
                  <a:cubicBezTo>
                    <a:pt x="939670" y="844189"/>
                    <a:pt x="961843" y="848777"/>
                    <a:pt x="967960" y="856423"/>
                  </a:cubicBezTo>
                  <a:cubicBezTo>
                    <a:pt x="971018" y="865598"/>
                    <a:pt x="969489" y="870950"/>
                    <a:pt x="969489" y="8709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4" name="Vrije vorm: vorm 333">
              <a:extLst>
                <a:ext uri="{FF2B5EF4-FFF2-40B4-BE49-F238E27FC236}">
                  <a16:creationId xmlns:a16="http://schemas.microsoft.com/office/drawing/2014/main" id="{D4879261-0A79-4D7F-85BC-9C84158F77F7}"/>
                </a:ext>
              </a:extLst>
            </p:cNvPr>
            <p:cNvSpPr/>
            <p:nvPr/>
          </p:nvSpPr>
          <p:spPr>
            <a:xfrm>
              <a:off x="9033237" y="3860926"/>
              <a:ext cx="217083" cy="324862"/>
            </a:xfrm>
            <a:custGeom>
              <a:avLst/>
              <a:gdLst>
                <a:gd name="connsiteX0" fmla="*/ 214361 w 217083"/>
                <a:gd name="connsiteY0" fmla="*/ 282810 h 324862"/>
                <a:gd name="connsiteX1" fmla="*/ 209008 w 217083"/>
                <a:gd name="connsiteY1" fmla="*/ 228525 h 324862"/>
                <a:gd name="connsiteX2" fmla="*/ 192188 w 217083"/>
                <a:gd name="connsiteY2" fmla="*/ 226996 h 324862"/>
                <a:gd name="connsiteX3" fmla="*/ 179191 w 217083"/>
                <a:gd name="connsiteY3" fmla="*/ 239994 h 324862"/>
                <a:gd name="connsiteX4" fmla="*/ 165428 w 217083"/>
                <a:gd name="connsiteY4" fmla="*/ 250698 h 324862"/>
                <a:gd name="connsiteX5" fmla="*/ 144784 w 217083"/>
                <a:gd name="connsiteY5" fmla="*/ 245346 h 324862"/>
                <a:gd name="connsiteX6" fmla="*/ 118024 w 217083"/>
                <a:gd name="connsiteY6" fmla="*/ 262167 h 324862"/>
                <a:gd name="connsiteX7" fmla="*/ 108849 w 217083"/>
                <a:gd name="connsiteY7" fmla="*/ 287398 h 324862"/>
                <a:gd name="connsiteX8" fmla="*/ 129493 w 217083"/>
                <a:gd name="connsiteY8" fmla="*/ 275929 h 324862"/>
                <a:gd name="connsiteX9" fmla="*/ 146313 w 217083"/>
                <a:gd name="connsiteY9" fmla="*/ 269812 h 324862"/>
                <a:gd name="connsiteX10" fmla="*/ 165428 w 217083"/>
                <a:gd name="connsiteY10" fmla="*/ 311864 h 324862"/>
                <a:gd name="connsiteX11" fmla="*/ 189130 w 217083"/>
                <a:gd name="connsiteY11" fmla="*/ 324862 h 324862"/>
                <a:gd name="connsiteX12" fmla="*/ 188365 w 217083"/>
                <a:gd name="connsiteY12" fmla="*/ 294279 h 324862"/>
                <a:gd name="connsiteX13" fmla="*/ 214361 w 217083"/>
                <a:gd name="connsiteY13" fmla="*/ 282810 h 324862"/>
                <a:gd name="connsiteX14" fmla="*/ 152430 w 217083"/>
                <a:gd name="connsiteY14" fmla="*/ 226231 h 324862"/>
                <a:gd name="connsiteX15" fmla="*/ 169251 w 217083"/>
                <a:gd name="connsiteY15" fmla="*/ 214763 h 324862"/>
                <a:gd name="connsiteX16" fmla="*/ 152430 w 217083"/>
                <a:gd name="connsiteY16" fmla="*/ 226231 h 324862"/>
                <a:gd name="connsiteX17" fmla="*/ 30097 w 217083"/>
                <a:gd name="connsiteY17" fmla="*/ 211704 h 324862"/>
                <a:gd name="connsiteX18" fmla="*/ 278 w 217083"/>
                <a:gd name="connsiteY18" fmla="*/ 252227 h 324862"/>
                <a:gd name="connsiteX19" fmla="*/ 42330 w 217083"/>
                <a:gd name="connsiteY19" fmla="*/ 210940 h 324862"/>
                <a:gd name="connsiteX20" fmla="*/ 48446 w 217083"/>
                <a:gd name="connsiteY20" fmla="*/ 184944 h 324862"/>
                <a:gd name="connsiteX21" fmla="*/ 30097 w 217083"/>
                <a:gd name="connsiteY21" fmla="*/ 211704 h 324862"/>
                <a:gd name="connsiteX22" fmla="*/ 111143 w 217083"/>
                <a:gd name="connsiteY22" fmla="*/ 197942 h 324862"/>
                <a:gd name="connsiteX23" fmla="*/ 123376 w 217083"/>
                <a:gd name="connsiteY23" fmla="*/ 191061 h 324862"/>
                <a:gd name="connsiteX24" fmla="*/ 125670 w 217083"/>
                <a:gd name="connsiteY24" fmla="*/ 210175 h 324862"/>
                <a:gd name="connsiteX25" fmla="*/ 128727 w 217083"/>
                <a:gd name="connsiteY25" fmla="*/ 236936 h 324862"/>
                <a:gd name="connsiteX26" fmla="*/ 153195 w 217083"/>
                <a:gd name="connsiteY26" fmla="*/ 197942 h 324862"/>
                <a:gd name="connsiteX27" fmla="*/ 144019 w 217083"/>
                <a:gd name="connsiteY27" fmla="*/ 193354 h 324862"/>
                <a:gd name="connsiteX28" fmla="*/ 108849 w 217083"/>
                <a:gd name="connsiteY28" fmla="*/ 164300 h 324862"/>
                <a:gd name="connsiteX29" fmla="*/ 111143 w 217083"/>
                <a:gd name="connsiteY29" fmla="*/ 197942 h 324862"/>
                <a:gd name="connsiteX30" fmla="*/ 72914 w 217083"/>
                <a:gd name="connsiteY30" fmla="*/ 128365 h 324862"/>
                <a:gd name="connsiteX31" fmla="*/ 95087 w 217083"/>
                <a:gd name="connsiteY31" fmla="*/ 154361 h 324862"/>
                <a:gd name="connsiteX32" fmla="*/ 72914 w 217083"/>
                <a:gd name="connsiteY32" fmla="*/ 128365 h 324862"/>
                <a:gd name="connsiteX33" fmla="*/ 116494 w 217083"/>
                <a:gd name="connsiteY33" fmla="*/ 122248 h 324862"/>
                <a:gd name="connsiteX34" fmla="*/ 144784 w 217083"/>
                <a:gd name="connsiteY34" fmla="*/ 143657 h 324862"/>
                <a:gd name="connsiteX35" fmla="*/ 151665 w 217083"/>
                <a:gd name="connsiteY35" fmla="*/ 165065 h 324862"/>
                <a:gd name="connsiteX36" fmla="*/ 161605 w 217083"/>
                <a:gd name="connsiteY36" fmla="*/ 175769 h 324862"/>
                <a:gd name="connsiteX37" fmla="*/ 173074 w 217083"/>
                <a:gd name="connsiteY37" fmla="*/ 206352 h 324862"/>
                <a:gd name="connsiteX38" fmla="*/ 180719 w 217083"/>
                <a:gd name="connsiteY38" fmla="*/ 200236 h 324862"/>
                <a:gd name="connsiteX39" fmla="*/ 190659 w 217083"/>
                <a:gd name="connsiteY39" fmla="*/ 185709 h 324862"/>
                <a:gd name="connsiteX40" fmla="*/ 184542 w 217083"/>
                <a:gd name="connsiteY40" fmla="*/ 155890 h 324862"/>
                <a:gd name="connsiteX41" fmla="*/ 158546 w 217083"/>
                <a:gd name="connsiteY41" fmla="*/ 136775 h 324862"/>
                <a:gd name="connsiteX42" fmla="*/ 142490 w 217083"/>
                <a:gd name="connsiteY42" fmla="*/ 115367 h 324862"/>
                <a:gd name="connsiteX43" fmla="*/ 110378 w 217083"/>
                <a:gd name="connsiteY43" fmla="*/ 109250 h 324862"/>
                <a:gd name="connsiteX44" fmla="*/ 98910 w 217083"/>
                <a:gd name="connsiteY44" fmla="*/ 87078 h 324862"/>
                <a:gd name="connsiteX45" fmla="*/ 114966 w 217083"/>
                <a:gd name="connsiteY45" fmla="*/ 52671 h 324862"/>
                <a:gd name="connsiteX46" fmla="*/ 113436 w 217083"/>
                <a:gd name="connsiteY46" fmla="*/ 12913 h 324862"/>
                <a:gd name="connsiteX47" fmla="*/ 109613 w 217083"/>
                <a:gd name="connsiteY47" fmla="*/ 4503 h 324862"/>
                <a:gd name="connsiteX48" fmla="*/ 75972 w 217083"/>
                <a:gd name="connsiteY48" fmla="*/ 1445 h 324862"/>
                <a:gd name="connsiteX49" fmla="*/ 71384 w 217083"/>
                <a:gd name="connsiteY49" fmla="*/ 58024 h 324862"/>
                <a:gd name="connsiteX50" fmla="*/ 60680 w 217083"/>
                <a:gd name="connsiteY50" fmla="*/ 54965 h 324862"/>
                <a:gd name="connsiteX51" fmla="*/ 66797 w 217083"/>
                <a:gd name="connsiteY51" fmla="*/ 87842 h 324862"/>
                <a:gd name="connsiteX52" fmla="*/ 72914 w 217083"/>
                <a:gd name="connsiteY52" fmla="*/ 106192 h 324862"/>
                <a:gd name="connsiteX53" fmla="*/ 96615 w 217083"/>
                <a:gd name="connsiteY53" fmla="*/ 113838 h 324862"/>
                <a:gd name="connsiteX54" fmla="*/ 116494 w 217083"/>
                <a:gd name="connsiteY54" fmla="*/ 122248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7083" h="324862">
                  <a:moveTo>
                    <a:pt x="214361" y="282810"/>
                  </a:moveTo>
                  <a:cubicBezTo>
                    <a:pt x="222771" y="272871"/>
                    <a:pt x="209008" y="246111"/>
                    <a:pt x="209008" y="228525"/>
                  </a:cubicBezTo>
                  <a:cubicBezTo>
                    <a:pt x="209008" y="210940"/>
                    <a:pt x="186071" y="216292"/>
                    <a:pt x="192188" y="226996"/>
                  </a:cubicBezTo>
                  <a:cubicBezTo>
                    <a:pt x="198305" y="237700"/>
                    <a:pt x="180719" y="229290"/>
                    <a:pt x="179191" y="239994"/>
                  </a:cubicBezTo>
                  <a:cubicBezTo>
                    <a:pt x="177661" y="250698"/>
                    <a:pt x="164663" y="242288"/>
                    <a:pt x="165428" y="250698"/>
                  </a:cubicBezTo>
                  <a:cubicBezTo>
                    <a:pt x="166192" y="259108"/>
                    <a:pt x="151665" y="250698"/>
                    <a:pt x="144784" y="245346"/>
                  </a:cubicBezTo>
                  <a:cubicBezTo>
                    <a:pt x="137903" y="239994"/>
                    <a:pt x="127963" y="259108"/>
                    <a:pt x="118024" y="262167"/>
                  </a:cubicBezTo>
                  <a:cubicBezTo>
                    <a:pt x="108084" y="265225"/>
                    <a:pt x="101967" y="288163"/>
                    <a:pt x="108849" y="287398"/>
                  </a:cubicBezTo>
                  <a:cubicBezTo>
                    <a:pt x="117259" y="286633"/>
                    <a:pt x="121082" y="275165"/>
                    <a:pt x="129493" y="275929"/>
                  </a:cubicBezTo>
                  <a:cubicBezTo>
                    <a:pt x="137903" y="276694"/>
                    <a:pt x="134844" y="267519"/>
                    <a:pt x="146313" y="269812"/>
                  </a:cubicBezTo>
                  <a:cubicBezTo>
                    <a:pt x="157782" y="272106"/>
                    <a:pt x="149372" y="308806"/>
                    <a:pt x="165428" y="311864"/>
                  </a:cubicBezTo>
                  <a:cubicBezTo>
                    <a:pt x="181484" y="314923"/>
                    <a:pt x="182248" y="324862"/>
                    <a:pt x="189130" y="324862"/>
                  </a:cubicBezTo>
                  <a:cubicBezTo>
                    <a:pt x="196775" y="324862"/>
                    <a:pt x="187601" y="301925"/>
                    <a:pt x="188365" y="294279"/>
                  </a:cubicBezTo>
                  <a:cubicBezTo>
                    <a:pt x="189894" y="285104"/>
                    <a:pt x="205951" y="292750"/>
                    <a:pt x="214361" y="282810"/>
                  </a:cubicBezTo>
                  <a:moveTo>
                    <a:pt x="152430" y="226231"/>
                  </a:moveTo>
                  <a:cubicBezTo>
                    <a:pt x="155488" y="233113"/>
                    <a:pt x="175368" y="221644"/>
                    <a:pt x="169251" y="214763"/>
                  </a:cubicBezTo>
                  <a:cubicBezTo>
                    <a:pt x="163899" y="207882"/>
                    <a:pt x="150136" y="220879"/>
                    <a:pt x="152430" y="226231"/>
                  </a:cubicBezTo>
                  <a:moveTo>
                    <a:pt x="30097" y="211704"/>
                  </a:moveTo>
                  <a:cubicBezTo>
                    <a:pt x="20157" y="224702"/>
                    <a:pt x="-2780" y="246111"/>
                    <a:pt x="278" y="252227"/>
                  </a:cubicBezTo>
                  <a:cubicBezTo>
                    <a:pt x="4101" y="259873"/>
                    <a:pt x="30097" y="220879"/>
                    <a:pt x="42330" y="210940"/>
                  </a:cubicBezTo>
                  <a:cubicBezTo>
                    <a:pt x="54563" y="201765"/>
                    <a:pt x="52269" y="193354"/>
                    <a:pt x="48446" y="184944"/>
                  </a:cubicBezTo>
                  <a:cubicBezTo>
                    <a:pt x="44624" y="176534"/>
                    <a:pt x="40036" y="198706"/>
                    <a:pt x="30097" y="211704"/>
                  </a:cubicBezTo>
                  <a:moveTo>
                    <a:pt x="111143" y="197942"/>
                  </a:moveTo>
                  <a:cubicBezTo>
                    <a:pt x="114966" y="197177"/>
                    <a:pt x="122611" y="197942"/>
                    <a:pt x="123376" y="191061"/>
                  </a:cubicBezTo>
                  <a:cubicBezTo>
                    <a:pt x="124140" y="184180"/>
                    <a:pt x="131786" y="204059"/>
                    <a:pt x="125670" y="210175"/>
                  </a:cubicBezTo>
                  <a:cubicBezTo>
                    <a:pt x="119553" y="216292"/>
                    <a:pt x="119553" y="234642"/>
                    <a:pt x="128727" y="236936"/>
                  </a:cubicBezTo>
                  <a:cubicBezTo>
                    <a:pt x="137903" y="239229"/>
                    <a:pt x="156253" y="204823"/>
                    <a:pt x="153195" y="197942"/>
                  </a:cubicBezTo>
                  <a:cubicBezTo>
                    <a:pt x="150136" y="191825"/>
                    <a:pt x="142490" y="202529"/>
                    <a:pt x="144019" y="193354"/>
                  </a:cubicBezTo>
                  <a:cubicBezTo>
                    <a:pt x="146313" y="184944"/>
                    <a:pt x="119553" y="162771"/>
                    <a:pt x="108849" y="164300"/>
                  </a:cubicBezTo>
                  <a:cubicBezTo>
                    <a:pt x="99674" y="167359"/>
                    <a:pt x="102732" y="200236"/>
                    <a:pt x="111143" y="197942"/>
                  </a:cubicBezTo>
                  <a:moveTo>
                    <a:pt x="72914" y="128365"/>
                  </a:moveTo>
                  <a:cubicBezTo>
                    <a:pt x="75207" y="138305"/>
                    <a:pt x="79795" y="158948"/>
                    <a:pt x="95087" y="154361"/>
                  </a:cubicBezTo>
                  <a:cubicBezTo>
                    <a:pt x="109613" y="149009"/>
                    <a:pt x="71384" y="121484"/>
                    <a:pt x="72914" y="128365"/>
                  </a:cubicBezTo>
                  <a:moveTo>
                    <a:pt x="116494" y="122248"/>
                  </a:moveTo>
                  <a:cubicBezTo>
                    <a:pt x="129493" y="119955"/>
                    <a:pt x="147078" y="137540"/>
                    <a:pt x="144784" y="143657"/>
                  </a:cubicBezTo>
                  <a:cubicBezTo>
                    <a:pt x="141726" y="149773"/>
                    <a:pt x="145549" y="171182"/>
                    <a:pt x="151665" y="165065"/>
                  </a:cubicBezTo>
                  <a:cubicBezTo>
                    <a:pt x="157782" y="158948"/>
                    <a:pt x="167722" y="166594"/>
                    <a:pt x="161605" y="175769"/>
                  </a:cubicBezTo>
                  <a:cubicBezTo>
                    <a:pt x="155488" y="184944"/>
                    <a:pt x="171545" y="194119"/>
                    <a:pt x="173074" y="206352"/>
                  </a:cubicBezTo>
                  <a:cubicBezTo>
                    <a:pt x="175368" y="217821"/>
                    <a:pt x="182248" y="208646"/>
                    <a:pt x="180719" y="200236"/>
                  </a:cubicBezTo>
                  <a:cubicBezTo>
                    <a:pt x="179191" y="191825"/>
                    <a:pt x="182248" y="192590"/>
                    <a:pt x="190659" y="185709"/>
                  </a:cubicBezTo>
                  <a:cubicBezTo>
                    <a:pt x="199834" y="179592"/>
                    <a:pt x="189894" y="168123"/>
                    <a:pt x="184542" y="155890"/>
                  </a:cubicBezTo>
                  <a:cubicBezTo>
                    <a:pt x="179191" y="143657"/>
                    <a:pt x="158546" y="148244"/>
                    <a:pt x="158546" y="136775"/>
                  </a:cubicBezTo>
                  <a:cubicBezTo>
                    <a:pt x="158546" y="125307"/>
                    <a:pt x="143255" y="121484"/>
                    <a:pt x="142490" y="115367"/>
                  </a:cubicBezTo>
                  <a:cubicBezTo>
                    <a:pt x="141726" y="109250"/>
                    <a:pt x="121847" y="102369"/>
                    <a:pt x="110378" y="109250"/>
                  </a:cubicBezTo>
                  <a:cubicBezTo>
                    <a:pt x="98910" y="116132"/>
                    <a:pt x="106555" y="96253"/>
                    <a:pt x="98910" y="87078"/>
                  </a:cubicBezTo>
                  <a:cubicBezTo>
                    <a:pt x="90498" y="77903"/>
                    <a:pt x="105026" y="64140"/>
                    <a:pt x="114966" y="52671"/>
                  </a:cubicBezTo>
                  <a:cubicBezTo>
                    <a:pt x="124905" y="41203"/>
                    <a:pt x="111907" y="22088"/>
                    <a:pt x="113436" y="12913"/>
                  </a:cubicBezTo>
                  <a:cubicBezTo>
                    <a:pt x="114966" y="4503"/>
                    <a:pt x="114201" y="1445"/>
                    <a:pt x="109613" y="4503"/>
                  </a:cubicBezTo>
                  <a:cubicBezTo>
                    <a:pt x="105026" y="7561"/>
                    <a:pt x="85147" y="-3908"/>
                    <a:pt x="75972" y="1445"/>
                  </a:cubicBezTo>
                  <a:cubicBezTo>
                    <a:pt x="66797" y="7561"/>
                    <a:pt x="75207" y="54965"/>
                    <a:pt x="71384" y="58024"/>
                  </a:cubicBezTo>
                  <a:cubicBezTo>
                    <a:pt x="67561" y="61847"/>
                    <a:pt x="62209" y="50378"/>
                    <a:pt x="60680" y="54965"/>
                  </a:cubicBezTo>
                  <a:cubicBezTo>
                    <a:pt x="58386" y="61082"/>
                    <a:pt x="61445" y="87842"/>
                    <a:pt x="66797" y="87842"/>
                  </a:cubicBezTo>
                  <a:cubicBezTo>
                    <a:pt x="72149" y="87842"/>
                    <a:pt x="76737" y="94723"/>
                    <a:pt x="72914" y="106192"/>
                  </a:cubicBezTo>
                  <a:cubicBezTo>
                    <a:pt x="69855" y="117661"/>
                    <a:pt x="82853" y="119190"/>
                    <a:pt x="96615" y="113838"/>
                  </a:cubicBezTo>
                  <a:cubicBezTo>
                    <a:pt x="108084" y="110015"/>
                    <a:pt x="103497" y="124542"/>
                    <a:pt x="116494" y="1222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5" name="Vrije vorm: vorm 334">
              <a:extLst>
                <a:ext uri="{FF2B5EF4-FFF2-40B4-BE49-F238E27FC236}">
                  <a16:creationId xmlns:a16="http://schemas.microsoft.com/office/drawing/2014/main" id="{5A805116-1DE2-4BA3-A9EF-347EB71AFB7A}"/>
                </a:ext>
              </a:extLst>
            </p:cNvPr>
            <p:cNvSpPr/>
            <p:nvPr/>
          </p:nvSpPr>
          <p:spPr>
            <a:xfrm>
              <a:off x="9033237" y="3860926"/>
              <a:ext cx="217083" cy="324862"/>
            </a:xfrm>
            <a:custGeom>
              <a:avLst/>
              <a:gdLst>
                <a:gd name="connsiteX0" fmla="*/ 214361 w 217083"/>
                <a:gd name="connsiteY0" fmla="*/ 282810 h 324862"/>
                <a:gd name="connsiteX1" fmla="*/ 209008 w 217083"/>
                <a:gd name="connsiteY1" fmla="*/ 228525 h 324862"/>
                <a:gd name="connsiteX2" fmla="*/ 192188 w 217083"/>
                <a:gd name="connsiteY2" fmla="*/ 226996 h 324862"/>
                <a:gd name="connsiteX3" fmla="*/ 179191 w 217083"/>
                <a:gd name="connsiteY3" fmla="*/ 239994 h 324862"/>
                <a:gd name="connsiteX4" fmla="*/ 165428 w 217083"/>
                <a:gd name="connsiteY4" fmla="*/ 250698 h 324862"/>
                <a:gd name="connsiteX5" fmla="*/ 144784 w 217083"/>
                <a:gd name="connsiteY5" fmla="*/ 245346 h 324862"/>
                <a:gd name="connsiteX6" fmla="*/ 118024 w 217083"/>
                <a:gd name="connsiteY6" fmla="*/ 262167 h 324862"/>
                <a:gd name="connsiteX7" fmla="*/ 108849 w 217083"/>
                <a:gd name="connsiteY7" fmla="*/ 287398 h 324862"/>
                <a:gd name="connsiteX8" fmla="*/ 129493 w 217083"/>
                <a:gd name="connsiteY8" fmla="*/ 275929 h 324862"/>
                <a:gd name="connsiteX9" fmla="*/ 146313 w 217083"/>
                <a:gd name="connsiteY9" fmla="*/ 269812 h 324862"/>
                <a:gd name="connsiteX10" fmla="*/ 165428 w 217083"/>
                <a:gd name="connsiteY10" fmla="*/ 311864 h 324862"/>
                <a:gd name="connsiteX11" fmla="*/ 189130 w 217083"/>
                <a:gd name="connsiteY11" fmla="*/ 324862 h 324862"/>
                <a:gd name="connsiteX12" fmla="*/ 188365 w 217083"/>
                <a:gd name="connsiteY12" fmla="*/ 294279 h 324862"/>
                <a:gd name="connsiteX13" fmla="*/ 214361 w 217083"/>
                <a:gd name="connsiteY13" fmla="*/ 282810 h 324862"/>
                <a:gd name="connsiteX14" fmla="*/ 152430 w 217083"/>
                <a:gd name="connsiteY14" fmla="*/ 226231 h 324862"/>
                <a:gd name="connsiteX15" fmla="*/ 169251 w 217083"/>
                <a:gd name="connsiteY15" fmla="*/ 214763 h 324862"/>
                <a:gd name="connsiteX16" fmla="*/ 152430 w 217083"/>
                <a:gd name="connsiteY16" fmla="*/ 226231 h 324862"/>
                <a:gd name="connsiteX17" fmla="*/ 30097 w 217083"/>
                <a:gd name="connsiteY17" fmla="*/ 211704 h 324862"/>
                <a:gd name="connsiteX18" fmla="*/ 278 w 217083"/>
                <a:gd name="connsiteY18" fmla="*/ 252227 h 324862"/>
                <a:gd name="connsiteX19" fmla="*/ 42330 w 217083"/>
                <a:gd name="connsiteY19" fmla="*/ 210940 h 324862"/>
                <a:gd name="connsiteX20" fmla="*/ 48446 w 217083"/>
                <a:gd name="connsiteY20" fmla="*/ 184944 h 324862"/>
                <a:gd name="connsiteX21" fmla="*/ 30097 w 217083"/>
                <a:gd name="connsiteY21" fmla="*/ 211704 h 324862"/>
                <a:gd name="connsiteX22" fmla="*/ 111143 w 217083"/>
                <a:gd name="connsiteY22" fmla="*/ 197942 h 324862"/>
                <a:gd name="connsiteX23" fmla="*/ 123376 w 217083"/>
                <a:gd name="connsiteY23" fmla="*/ 191061 h 324862"/>
                <a:gd name="connsiteX24" fmla="*/ 125670 w 217083"/>
                <a:gd name="connsiteY24" fmla="*/ 210175 h 324862"/>
                <a:gd name="connsiteX25" fmla="*/ 128727 w 217083"/>
                <a:gd name="connsiteY25" fmla="*/ 236936 h 324862"/>
                <a:gd name="connsiteX26" fmla="*/ 153195 w 217083"/>
                <a:gd name="connsiteY26" fmla="*/ 197942 h 324862"/>
                <a:gd name="connsiteX27" fmla="*/ 144019 w 217083"/>
                <a:gd name="connsiteY27" fmla="*/ 193354 h 324862"/>
                <a:gd name="connsiteX28" fmla="*/ 108849 w 217083"/>
                <a:gd name="connsiteY28" fmla="*/ 164300 h 324862"/>
                <a:gd name="connsiteX29" fmla="*/ 111143 w 217083"/>
                <a:gd name="connsiteY29" fmla="*/ 197942 h 324862"/>
                <a:gd name="connsiteX30" fmla="*/ 72914 w 217083"/>
                <a:gd name="connsiteY30" fmla="*/ 128365 h 324862"/>
                <a:gd name="connsiteX31" fmla="*/ 95087 w 217083"/>
                <a:gd name="connsiteY31" fmla="*/ 154361 h 324862"/>
                <a:gd name="connsiteX32" fmla="*/ 72914 w 217083"/>
                <a:gd name="connsiteY32" fmla="*/ 128365 h 324862"/>
                <a:gd name="connsiteX33" fmla="*/ 116494 w 217083"/>
                <a:gd name="connsiteY33" fmla="*/ 122248 h 324862"/>
                <a:gd name="connsiteX34" fmla="*/ 144784 w 217083"/>
                <a:gd name="connsiteY34" fmla="*/ 143657 h 324862"/>
                <a:gd name="connsiteX35" fmla="*/ 151665 w 217083"/>
                <a:gd name="connsiteY35" fmla="*/ 165065 h 324862"/>
                <a:gd name="connsiteX36" fmla="*/ 161605 w 217083"/>
                <a:gd name="connsiteY36" fmla="*/ 175769 h 324862"/>
                <a:gd name="connsiteX37" fmla="*/ 173074 w 217083"/>
                <a:gd name="connsiteY37" fmla="*/ 206352 h 324862"/>
                <a:gd name="connsiteX38" fmla="*/ 180719 w 217083"/>
                <a:gd name="connsiteY38" fmla="*/ 200236 h 324862"/>
                <a:gd name="connsiteX39" fmla="*/ 190659 w 217083"/>
                <a:gd name="connsiteY39" fmla="*/ 185709 h 324862"/>
                <a:gd name="connsiteX40" fmla="*/ 184542 w 217083"/>
                <a:gd name="connsiteY40" fmla="*/ 155890 h 324862"/>
                <a:gd name="connsiteX41" fmla="*/ 158546 w 217083"/>
                <a:gd name="connsiteY41" fmla="*/ 136775 h 324862"/>
                <a:gd name="connsiteX42" fmla="*/ 142490 w 217083"/>
                <a:gd name="connsiteY42" fmla="*/ 115367 h 324862"/>
                <a:gd name="connsiteX43" fmla="*/ 110378 w 217083"/>
                <a:gd name="connsiteY43" fmla="*/ 109250 h 324862"/>
                <a:gd name="connsiteX44" fmla="*/ 98910 w 217083"/>
                <a:gd name="connsiteY44" fmla="*/ 87078 h 324862"/>
                <a:gd name="connsiteX45" fmla="*/ 114966 w 217083"/>
                <a:gd name="connsiteY45" fmla="*/ 52671 h 324862"/>
                <a:gd name="connsiteX46" fmla="*/ 113436 w 217083"/>
                <a:gd name="connsiteY46" fmla="*/ 12913 h 324862"/>
                <a:gd name="connsiteX47" fmla="*/ 109613 w 217083"/>
                <a:gd name="connsiteY47" fmla="*/ 4503 h 324862"/>
                <a:gd name="connsiteX48" fmla="*/ 75972 w 217083"/>
                <a:gd name="connsiteY48" fmla="*/ 1445 h 324862"/>
                <a:gd name="connsiteX49" fmla="*/ 71384 w 217083"/>
                <a:gd name="connsiteY49" fmla="*/ 58024 h 324862"/>
                <a:gd name="connsiteX50" fmla="*/ 60680 w 217083"/>
                <a:gd name="connsiteY50" fmla="*/ 54965 h 324862"/>
                <a:gd name="connsiteX51" fmla="*/ 66797 w 217083"/>
                <a:gd name="connsiteY51" fmla="*/ 87842 h 324862"/>
                <a:gd name="connsiteX52" fmla="*/ 72914 w 217083"/>
                <a:gd name="connsiteY52" fmla="*/ 106192 h 324862"/>
                <a:gd name="connsiteX53" fmla="*/ 96615 w 217083"/>
                <a:gd name="connsiteY53" fmla="*/ 113838 h 324862"/>
                <a:gd name="connsiteX54" fmla="*/ 116494 w 217083"/>
                <a:gd name="connsiteY54" fmla="*/ 122248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7083" h="324862">
                  <a:moveTo>
                    <a:pt x="214361" y="282810"/>
                  </a:moveTo>
                  <a:cubicBezTo>
                    <a:pt x="222771" y="272871"/>
                    <a:pt x="209008" y="246111"/>
                    <a:pt x="209008" y="228525"/>
                  </a:cubicBezTo>
                  <a:cubicBezTo>
                    <a:pt x="209008" y="210940"/>
                    <a:pt x="186071" y="216292"/>
                    <a:pt x="192188" y="226996"/>
                  </a:cubicBezTo>
                  <a:cubicBezTo>
                    <a:pt x="198305" y="237700"/>
                    <a:pt x="180719" y="229290"/>
                    <a:pt x="179191" y="239994"/>
                  </a:cubicBezTo>
                  <a:cubicBezTo>
                    <a:pt x="177661" y="250698"/>
                    <a:pt x="164663" y="242288"/>
                    <a:pt x="165428" y="250698"/>
                  </a:cubicBezTo>
                  <a:cubicBezTo>
                    <a:pt x="166192" y="259108"/>
                    <a:pt x="151665" y="250698"/>
                    <a:pt x="144784" y="245346"/>
                  </a:cubicBezTo>
                  <a:cubicBezTo>
                    <a:pt x="137903" y="239994"/>
                    <a:pt x="127963" y="259108"/>
                    <a:pt x="118024" y="262167"/>
                  </a:cubicBezTo>
                  <a:cubicBezTo>
                    <a:pt x="108084" y="265225"/>
                    <a:pt x="101967" y="288163"/>
                    <a:pt x="108849" y="287398"/>
                  </a:cubicBezTo>
                  <a:cubicBezTo>
                    <a:pt x="117259" y="286633"/>
                    <a:pt x="121082" y="275165"/>
                    <a:pt x="129493" y="275929"/>
                  </a:cubicBezTo>
                  <a:cubicBezTo>
                    <a:pt x="137903" y="276694"/>
                    <a:pt x="134844" y="267519"/>
                    <a:pt x="146313" y="269812"/>
                  </a:cubicBezTo>
                  <a:cubicBezTo>
                    <a:pt x="157782" y="272106"/>
                    <a:pt x="149372" y="308806"/>
                    <a:pt x="165428" y="311864"/>
                  </a:cubicBezTo>
                  <a:cubicBezTo>
                    <a:pt x="181484" y="314923"/>
                    <a:pt x="182248" y="324862"/>
                    <a:pt x="189130" y="324862"/>
                  </a:cubicBezTo>
                  <a:cubicBezTo>
                    <a:pt x="196775" y="324862"/>
                    <a:pt x="187601" y="301925"/>
                    <a:pt x="188365" y="294279"/>
                  </a:cubicBezTo>
                  <a:cubicBezTo>
                    <a:pt x="189894" y="285104"/>
                    <a:pt x="205951" y="292750"/>
                    <a:pt x="214361" y="282810"/>
                  </a:cubicBezTo>
                  <a:moveTo>
                    <a:pt x="152430" y="226231"/>
                  </a:moveTo>
                  <a:cubicBezTo>
                    <a:pt x="155488" y="233113"/>
                    <a:pt x="175368" y="221644"/>
                    <a:pt x="169251" y="214763"/>
                  </a:cubicBezTo>
                  <a:cubicBezTo>
                    <a:pt x="163899" y="207882"/>
                    <a:pt x="150136" y="220879"/>
                    <a:pt x="152430" y="226231"/>
                  </a:cubicBezTo>
                  <a:moveTo>
                    <a:pt x="30097" y="211704"/>
                  </a:moveTo>
                  <a:cubicBezTo>
                    <a:pt x="20157" y="224702"/>
                    <a:pt x="-2780" y="246111"/>
                    <a:pt x="278" y="252227"/>
                  </a:cubicBezTo>
                  <a:cubicBezTo>
                    <a:pt x="4101" y="259873"/>
                    <a:pt x="30097" y="220879"/>
                    <a:pt x="42330" y="210940"/>
                  </a:cubicBezTo>
                  <a:cubicBezTo>
                    <a:pt x="54563" y="201765"/>
                    <a:pt x="52269" y="193354"/>
                    <a:pt x="48446" y="184944"/>
                  </a:cubicBezTo>
                  <a:cubicBezTo>
                    <a:pt x="44624" y="176534"/>
                    <a:pt x="40036" y="198706"/>
                    <a:pt x="30097" y="211704"/>
                  </a:cubicBezTo>
                  <a:moveTo>
                    <a:pt x="111143" y="197942"/>
                  </a:moveTo>
                  <a:cubicBezTo>
                    <a:pt x="114966" y="197177"/>
                    <a:pt x="122611" y="197942"/>
                    <a:pt x="123376" y="191061"/>
                  </a:cubicBezTo>
                  <a:cubicBezTo>
                    <a:pt x="124140" y="184180"/>
                    <a:pt x="131786" y="204059"/>
                    <a:pt x="125670" y="210175"/>
                  </a:cubicBezTo>
                  <a:cubicBezTo>
                    <a:pt x="119553" y="216292"/>
                    <a:pt x="119553" y="234642"/>
                    <a:pt x="128727" y="236936"/>
                  </a:cubicBezTo>
                  <a:cubicBezTo>
                    <a:pt x="137903" y="239229"/>
                    <a:pt x="156253" y="204823"/>
                    <a:pt x="153195" y="197942"/>
                  </a:cubicBezTo>
                  <a:cubicBezTo>
                    <a:pt x="150136" y="191825"/>
                    <a:pt x="142490" y="202529"/>
                    <a:pt x="144019" y="193354"/>
                  </a:cubicBezTo>
                  <a:cubicBezTo>
                    <a:pt x="146313" y="184944"/>
                    <a:pt x="119553" y="162771"/>
                    <a:pt x="108849" y="164300"/>
                  </a:cubicBezTo>
                  <a:cubicBezTo>
                    <a:pt x="99674" y="167359"/>
                    <a:pt x="102732" y="200236"/>
                    <a:pt x="111143" y="197942"/>
                  </a:cubicBezTo>
                  <a:moveTo>
                    <a:pt x="72914" y="128365"/>
                  </a:moveTo>
                  <a:cubicBezTo>
                    <a:pt x="75207" y="138305"/>
                    <a:pt x="79795" y="158948"/>
                    <a:pt x="95087" y="154361"/>
                  </a:cubicBezTo>
                  <a:cubicBezTo>
                    <a:pt x="109613" y="149009"/>
                    <a:pt x="71384" y="121484"/>
                    <a:pt x="72914" y="128365"/>
                  </a:cubicBezTo>
                  <a:moveTo>
                    <a:pt x="116494" y="122248"/>
                  </a:moveTo>
                  <a:cubicBezTo>
                    <a:pt x="129493" y="119955"/>
                    <a:pt x="147078" y="137540"/>
                    <a:pt x="144784" y="143657"/>
                  </a:cubicBezTo>
                  <a:cubicBezTo>
                    <a:pt x="141726" y="149773"/>
                    <a:pt x="145549" y="171182"/>
                    <a:pt x="151665" y="165065"/>
                  </a:cubicBezTo>
                  <a:cubicBezTo>
                    <a:pt x="157782" y="158948"/>
                    <a:pt x="167722" y="166594"/>
                    <a:pt x="161605" y="175769"/>
                  </a:cubicBezTo>
                  <a:cubicBezTo>
                    <a:pt x="155488" y="184944"/>
                    <a:pt x="171545" y="194119"/>
                    <a:pt x="173074" y="206352"/>
                  </a:cubicBezTo>
                  <a:cubicBezTo>
                    <a:pt x="175368" y="217821"/>
                    <a:pt x="182248" y="208646"/>
                    <a:pt x="180719" y="200236"/>
                  </a:cubicBezTo>
                  <a:cubicBezTo>
                    <a:pt x="179191" y="191825"/>
                    <a:pt x="182248" y="192590"/>
                    <a:pt x="190659" y="185709"/>
                  </a:cubicBezTo>
                  <a:cubicBezTo>
                    <a:pt x="199834" y="179592"/>
                    <a:pt x="189894" y="168123"/>
                    <a:pt x="184542" y="155890"/>
                  </a:cubicBezTo>
                  <a:cubicBezTo>
                    <a:pt x="179191" y="143657"/>
                    <a:pt x="158546" y="148244"/>
                    <a:pt x="158546" y="136775"/>
                  </a:cubicBezTo>
                  <a:cubicBezTo>
                    <a:pt x="158546" y="125307"/>
                    <a:pt x="143255" y="121484"/>
                    <a:pt x="142490" y="115367"/>
                  </a:cubicBezTo>
                  <a:cubicBezTo>
                    <a:pt x="141726" y="109250"/>
                    <a:pt x="121847" y="102369"/>
                    <a:pt x="110378" y="109250"/>
                  </a:cubicBezTo>
                  <a:cubicBezTo>
                    <a:pt x="98910" y="116132"/>
                    <a:pt x="106555" y="96253"/>
                    <a:pt x="98910" y="87078"/>
                  </a:cubicBezTo>
                  <a:cubicBezTo>
                    <a:pt x="90498" y="77903"/>
                    <a:pt x="105026" y="64140"/>
                    <a:pt x="114966" y="52671"/>
                  </a:cubicBezTo>
                  <a:cubicBezTo>
                    <a:pt x="124905" y="41203"/>
                    <a:pt x="111907" y="22088"/>
                    <a:pt x="113436" y="12913"/>
                  </a:cubicBezTo>
                  <a:cubicBezTo>
                    <a:pt x="114966" y="4503"/>
                    <a:pt x="114201" y="1445"/>
                    <a:pt x="109613" y="4503"/>
                  </a:cubicBezTo>
                  <a:cubicBezTo>
                    <a:pt x="105026" y="7561"/>
                    <a:pt x="85147" y="-3908"/>
                    <a:pt x="75972" y="1445"/>
                  </a:cubicBezTo>
                  <a:cubicBezTo>
                    <a:pt x="66797" y="7561"/>
                    <a:pt x="75207" y="54965"/>
                    <a:pt x="71384" y="58024"/>
                  </a:cubicBezTo>
                  <a:cubicBezTo>
                    <a:pt x="67561" y="61847"/>
                    <a:pt x="62209" y="50378"/>
                    <a:pt x="60680" y="54965"/>
                  </a:cubicBezTo>
                  <a:cubicBezTo>
                    <a:pt x="58386" y="61082"/>
                    <a:pt x="61445" y="87842"/>
                    <a:pt x="66797" y="87842"/>
                  </a:cubicBezTo>
                  <a:cubicBezTo>
                    <a:pt x="72149" y="87842"/>
                    <a:pt x="76737" y="94723"/>
                    <a:pt x="72914" y="106192"/>
                  </a:cubicBezTo>
                  <a:cubicBezTo>
                    <a:pt x="69855" y="117661"/>
                    <a:pt x="82853" y="119190"/>
                    <a:pt x="96615" y="113838"/>
                  </a:cubicBezTo>
                  <a:cubicBezTo>
                    <a:pt x="108084" y="110015"/>
                    <a:pt x="103497" y="124542"/>
                    <a:pt x="116494" y="1222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6" name="Vrije vorm: vorm 335">
              <a:extLst>
                <a:ext uri="{FF2B5EF4-FFF2-40B4-BE49-F238E27FC236}">
                  <a16:creationId xmlns:a16="http://schemas.microsoft.com/office/drawing/2014/main" id="{26C0FB6C-CFA7-4CF0-A237-F427496609A2}"/>
                </a:ext>
              </a:extLst>
            </p:cNvPr>
            <p:cNvSpPr/>
            <p:nvPr/>
          </p:nvSpPr>
          <p:spPr>
            <a:xfrm>
              <a:off x="9585542" y="4386873"/>
              <a:ext cx="287717" cy="194999"/>
            </a:xfrm>
            <a:custGeom>
              <a:avLst/>
              <a:gdLst>
                <a:gd name="connsiteX0" fmla="*/ 273720 w 287717"/>
                <a:gd name="connsiteY0" fmla="*/ 25231 h 194999"/>
                <a:gd name="connsiteX1" fmla="*/ 266839 w 287717"/>
                <a:gd name="connsiteY1" fmla="*/ 26760 h 194999"/>
                <a:gd name="connsiteX2" fmla="*/ 281366 w 287717"/>
                <a:gd name="connsiteY2" fmla="*/ 49698 h 194999"/>
                <a:gd name="connsiteX3" fmla="*/ 273720 w 287717"/>
                <a:gd name="connsiteY3" fmla="*/ 25231 h 194999"/>
                <a:gd name="connsiteX4" fmla="*/ 250783 w 287717"/>
                <a:gd name="connsiteY4" fmla="*/ 52756 h 194999"/>
                <a:gd name="connsiteX5" fmla="*/ 222493 w 287717"/>
                <a:gd name="connsiteY5" fmla="*/ 70342 h 194999"/>
                <a:gd name="connsiteX6" fmla="*/ 172795 w 287717"/>
                <a:gd name="connsiteY6" fmla="*/ 72635 h 194999"/>
                <a:gd name="connsiteX7" fmla="*/ 210260 w 287717"/>
                <a:gd name="connsiteY7" fmla="*/ 90985 h 194999"/>
                <a:gd name="connsiteX8" fmla="*/ 258429 w 287717"/>
                <a:gd name="connsiteY8" fmla="*/ 65754 h 194999"/>
                <a:gd name="connsiteX9" fmla="*/ 265310 w 287717"/>
                <a:gd name="connsiteY9" fmla="*/ 44346 h 194999"/>
                <a:gd name="connsiteX10" fmla="*/ 250783 w 287717"/>
                <a:gd name="connsiteY10" fmla="*/ 52756 h 194999"/>
                <a:gd name="connsiteX11" fmla="*/ 211790 w 287717"/>
                <a:gd name="connsiteY11" fmla="*/ 181206 h 194999"/>
                <a:gd name="connsiteX12" fmla="*/ 194968 w 287717"/>
                <a:gd name="connsiteY12" fmla="*/ 164385 h 194999"/>
                <a:gd name="connsiteX13" fmla="*/ 171266 w 287717"/>
                <a:gd name="connsiteY13" fmla="*/ 152916 h 194999"/>
                <a:gd name="connsiteX14" fmla="*/ 154446 w 287717"/>
                <a:gd name="connsiteY14" fmla="*/ 120804 h 194999"/>
                <a:gd name="connsiteX15" fmla="*/ 149093 w 287717"/>
                <a:gd name="connsiteY15" fmla="*/ 100925 h 194999"/>
                <a:gd name="connsiteX16" fmla="*/ 153681 w 287717"/>
                <a:gd name="connsiteY16" fmla="*/ 84869 h 194999"/>
                <a:gd name="connsiteX17" fmla="*/ 107806 w 287717"/>
                <a:gd name="connsiteY17" fmla="*/ 58108 h 194999"/>
                <a:gd name="connsiteX18" fmla="*/ 16821 w 287717"/>
                <a:gd name="connsiteY18" fmla="*/ 5352 h 194999"/>
                <a:gd name="connsiteX19" fmla="*/ 0 w 287717"/>
                <a:gd name="connsiteY19" fmla="*/ 0 h 194999"/>
                <a:gd name="connsiteX20" fmla="*/ 0 w 287717"/>
                <a:gd name="connsiteY20" fmla="*/ 153681 h 194999"/>
                <a:gd name="connsiteX21" fmla="*/ 24467 w 287717"/>
                <a:gd name="connsiteY21" fmla="*/ 162091 h 194999"/>
                <a:gd name="connsiteX22" fmla="*/ 52756 w 287717"/>
                <a:gd name="connsiteY22" fmla="*/ 145270 h 194999"/>
                <a:gd name="connsiteX23" fmla="*/ 66519 w 287717"/>
                <a:gd name="connsiteY23" fmla="*/ 126921 h 194999"/>
                <a:gd name="connsiteX24" fmla="*/ 115452 w 287717"/>
                <a:gd name="connsiteY24" fmla="*/ 138389 h 194999"/>
                <a:gd name="connsiteX25" fmla="*/ 165915 w 287717"/>
                <a:gd name="connsiteY25" fmla="*/ 185793 h 194999"/>
                <a:gd name="connsiteX26" fmla="*/ 214847 w 287717"/>
                <a:gd name="connsiteY26" fmla="*/ 194968 h 194999"/>
                <a:gd name="connsiteX27" fmla="*/ 211790 w 287717"/>
                <a:gd name="connsiteY27" fmla="*/ 181206 h 1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717" h="194999">
                  <a:moveTo>
                    <a:pt x="273720" y="25231"/>
                  </a:moveTo>
                  <a:cubicBezTo>
                    <a:pt x="263016" y="18350"/>
                    <a:pt x="253076" y="12998"/>
                    <a:pt x="266839" y="26760"/>
                  </a:cubicBezTo>
                  <a:cubicBezTo>
                    <a:pt x="280602" y="40523"/>
                    <a:pt x="272956" y="51992"/>
                    <a:pt x="281366" y="49698"/>
                  </a:cubicBezTo>
                  <a:cubicBezTo>
                    <a:pt x="294364" y="46640"/>
                    <a:pt x="285189" y="32877"/>
                    <a:pt x="273720" y="25231"/>
                  </a:cubicBezTo>
                  <a:moveTo>
                    <a:pt x="250783" y="52756"/>
                  </a:moveTo>
                  <a:cubicBezTo>
                    <a:pt x="250783" y="58873"/>
                    <a:pt x="240079" y="62696"/>
                    <a:pt x="222493" y="70342"/>
                  </a:cubicBezTo>
                  <a:cubicBezTo>
                    <a:pt x="205673" y="77223"/>
                    <a:pt x="174325" y="61931"/>
                    <a:pt x="172795" y="72635"/>
                  </a:cubicBezTo>
                  <a:cubicBezTo>
                    <a:pt x="172031" y="78752"/>
                    <a:pt x="191910" y="90985"/>
                    <a:pt x="210260" y="90985"/>
                  </a:cubicBezTo>
                  <a:cubicBezTo>
                    <a:pt x="228610" y="90985"/>
                    <a:pt x="258429" y="71871"/>
                    <a:pt x="258429" y="65754"/>
                  </a:cubicBezTo>
                  <a:cubicBezTo>
                    <a:pt x="258429" y="59637"/>
                    <a:pt x="269898" y="49698"/>
                    <a:pt x="265310" y="44346"/>
                  </a:cubicBezTo>
                  <a:cubicBezTo>
                    <a:pt x="260722" y="37465"/>
                    <a:pt x="250783" y="46640"/>
                    <a:pt x="250783" y="52756"/>
                  </a:cubicBezTo>
                  <a:moveTo>
                    <a:pt x="211790" y="181206"/>
                  </a:moveTo>
                  <a:cubicBezTo>
                    <a:pt x="207201" y="178912"/>
                    <a:pt x="194968" y="170502"/>
                    <a:pt x="194968" y="164385"/>
                  </a:cubicBezTo>
                  <a:cubicBezTo>
                    <a:pt x="195733" y="158268"/>
                    <a:pt x="181206" y="159033"/>
                    <a:pt x="171266" y="152916"/>
                  </a:cubicBezTo>
                  <a:cubicBezTo>
                    <a:pt x="161326" y="146800"/>
                    <a:pt x="165149" y="125392"/>
                    <a:pt x="154446" y="120804"/>
                  </a:cubicBezTo>
                  <a:cubicBezTo>
                    <a:pt x="144506" y="115452"/>
                    <a:pt x="136860" y="100160"/>
                    <a:pt x="149093" y="100925"/>
                  </a:cubicBezTo>
                  <a:cubicBezTo>
                    <a:pt x="161326" y="101689"/>
                    <a:pt x="163621" y="94808"/>
                    <a:pt x="153681" y="84869"/>
                  </a:cubicBezTo>
                  <a:cubicBezTo>
                    <a:pt x="143742" y="75694"/>
                    <a:pt x="109335" y="71871"/>
                    <a:pt x="107806" y="58108"/>
                  </a:cubicBezTo>
                  <a:cubicBezTo>
                    <a:pt x="106277" y="44346"/>
                    <a:pt x="44346" y="12233"/>
                    <a:pt x="16821" y="5352"/>
                  </a:cubicBezTo>
                  <a:cubicBezTo>
                    <a:pt x="12233" y="4588"/>
                    <a:pt x="6117" y="2294"/>
                    <a:pt x="0" y="0"/>
                  </a:cubicBezTo>
                  <a:lnTo>
                    <a:pt x="0" y="153681"/>
                  </a:lnTo>
                  <a:cubicBezTo>
                    <a:pt x="6117" y="158268"/>
                    <a:pt x="14527" y="162091"/>
                    <a:pt x="24467" y="162091"/>
                  </a:cubicBezTo>
                  <a:cubicBezTo>
                    <a:pt x="54285" y="163621"/>
                    <a:pt x="47405" y="145270"/>
                    <a:pt x="52756" y="145270"/>
                  </a:cubicBezTo>
                  <a:cubicBezTo>
                    <a:pt x="58108" y="145270"/>
                    <a:pt x="60402" y="135331"/>
                    <a:pt x="66519" y="126921"/>
                  </a:cubicBezTo>
                  <a:cubicBezTo>
                    <a:pt x="72635" y="119275"/>
                    <a:pt x="99396" y="125392"/>
                    <a:pt x="115452" y="138389"/>
                  </a:cubicBezTo>
                  <a:cubicBezTo>
                    <a:pt x="131509" y="151387"/>
                    <a:pt x="149858" y="189616"/>
                    <a:pt x="165915" y="185793"/>
                  </a:cubicBezTo>
                  <a:cubicBezTo>
                    <a:pt x="182735" y="181970"/>
                    <a:pt x="199555" y="195733"/>
                    <a:pt x="214847" y="194968"/>
                  </a:cubicBezTo>
                  <a:cubicBezTo>
                    <a:pt x="230139" y="194968"/>
                    <a:pt x="216377" y="182735"/>
                    <a:pt x="211790" y="1812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7" name="Vrije vorm: vorm 336">
              <a:extLst>
                <a:ext uri="{FF2B5EF4-FFF2-40B4-BE49-F238E27FC236}">
                  <a16:creationId xmlns:a16="http://schemas.microsoft.com/office/drawing/2014/main" id="{5C0BB45B-9D12-44C3-99E1-24D10CEB0B03}"/>
                </a:ext>
              </a:extLst>
            </p:cNvPr>
            <p:cNvSpPr/>
            <p:nvPr/>
          </p:nvSpPr>
          <p:spPr>
            <a:xfrm>
              <a:off x="9585542" y="4386873"/>
              <a:ext cx="287717" cy="194999"/>
            </a:xfrm>
            <a:custGeom>
              <a:avLst/>
              <a:gdLst>
                <a:gd name="connsiteX0" fmla="*/ 273720 w 287717"/>
                <a:gd name="connsiteY0" fmla="*/ 25231 h 194999"/>
                <a:gd name="connsiteX1" fmla="*/ 266839 w 287717"/>
                <a:gd name="connsiteY1" fmla="*/ 26760 h 194999"/>
                <a:gd name="connsiteX2" fmla="*/ 281366 w 287717"/>
                <a:gd name="connsiteY2" fmla="*/ 49698 h 194999"/>
                <a:gd name="connsiteX3" fmla="*/ 273720 w 287717"/>
                <a:gd name="connsiteY3" fmla="*/ 25231 h 194999"/>
                <a:gd name="connsiteX4" fmla="*/ 250783 w 287717"/>
                <a:gd name="connsiteY4" fmla="*/ 52756 h 194999"/>
                <a:gd name="connsiteX5" fmla="*/ 222493 w 287717"/>
                <a:gd name="connsiteY5" fmla="*/ 70342 h 194999"/>
                <a:gd name="connsiteX6" fmla="*/ 172795 w 287717"/>
                <a:gd name="connsiteY6" fmla="*/ 72635 h 194999"/>
                <a:gd name="connsiteX7" fmla="*/ 210260 w 287717"/>
                <a:gd name="connsiteY7" fmla="*/ 90985 h 194999"/>
                <a:gd name="connsiteX8" fmla="*/ 258429 w 287717"/>
                <a:gd name="connsiteY8" fmla="*/ 65754 h 194999"/>
                <a:gd name="connsiteX9" fmla="*/ 265310 w 287717"/>
                <a:gd name="connsiteY9" fmla="*/ 44346 h 194999"/>
                <a:gd name="connsiteX10" fmla="*/ 250783 w 287717"/>
                <a:gd name="connsiteY10" fmla="*/ 52756 h 194999"/>
                <a:gd name="connsiteX11" fmla="*/ 211790 w 287717"/>
                <a:gd name="connsiteY11" fmla="*/ 181206 h 194999"/>
                <a:gd name="connsiteX12" fmla="*/ 194968 w 287717"/>
                <a:gd name="connsiteY12" fmla="*/ 164385 h 194999"/>
                <a:gd name="connsiteX13" fmla="*/ 171266 w 287717"/>
                <a:gd name="connsiteY13" fmla="*/ 152916 h 194999"/>
                <a:gd name="connsiteX14" fmla="*/ 154446 w 287717"/>
                <a:gd name="connsiteY14" fmla="*/ 120804 h 194999"/>
                <a:gd name="connsiteX15" fmla="*/ 149093 w 287717"/>
                <a:gd name="connsiteY15" fmla="*/ 100925 h 194999"/>
                <a:gd name="connsiteX16" fmla="*/ 153681 w 287717"/>
                <a:gd name="connsiteY16" fmla="*/ 84869 h 194999"/>
                <a:gd name="connsiteX17" fmla="*/ 107806 w 287717"/>
                <a:gd name="connsiteY17" fmla="*/ 58108 h 194999"/>
                <a:gd name="connsiteX18" fmla="*/ 16821 w 287717"/>
                <a:gd name="connsiteY18" fmla="*/ 5352 h 194999"/>
                <a:gd name="connsiteX19" fmla="*/ 0 w 287717"/>
                <a:gd name="connsiteY19" fmla="*/ 0 h 194999"/>
                <a:gd name="connsiteX20" fmla="*/ 0 w 287717"/>
                <a:gd name="connsiteY20" fmla="*/ 153681 h 194999"/>
                <a:gd name="connsiteX21" fmla="*/ 24467 w 287717"/>
                <a:gd name="connsiteY21" fmla="*/ 162091 h 194999"/>
                <a:gd name="connsiteX22" fmla="*/ 52756 w 287717"/>
                <a:gd name="connsiteY22" fmla="*/ 145270 h 194999"/>
                <a:gd name="connsiteX23" fmla="*/ 66519 w 287717"/>
                <a:gd name="connsiteY23" fmla="*/ 126921 h 194999"/>
                <a:gd name="connsiteX24" fmla="*/ 115452 w 287717"/>
                <a:gd name="connsiteY24" fmla="*/ 138389 h 194999"/>
                <a:gd name="connsiteX25" fmla="*/ 165915 w 287717"/>
                <a:gd name="connsiteY25" fmla="*/ 185793 h 194999"/>
                <a:gd name="connsiteX26" fmla="*/ 214847 w 287717"/>
                <a:gd name="connsiteY26" fmla="*/ 194968 h 194999"/>
                <a:gd name="connsiteX27" fmla="*/ 211790 w 287717"/>
                <a:gd name="connsiteY27" fmla="*/ 181206 h 1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717" h="194999">
                  <a:moveTo>
                    <a:pt x="273720" y="25231"/>
                  </a:moveTo>
                  <a:cubicBezTo>
                    <a:pt x="263016" y="18350"/>
                    <a:pt x="253076" y="12998"/>
                    <a:pt x="266839" y="26760"/>
                  </a:cubicBezTo>
                  <a:cubicBezTo>
                    <a:pt x="280602" y="40523"/>
                    <a:pt x="272956" y="51992"/>
                    <a:pt x="281366" y="49698"/>
                  </a:cubicBezTo>
                  <a:cubicBezTo>
                    <a:pt x="294364" y="46640"/>
                    <a:pt x="285189" y="32877"/>
                    <a:pt x="273720" y="25231"/>
                  </a:cubicBezTo>
                  <a:moveTo>
                    <a:pt x="250783" y="52756"/>
                  </a:moveTo>
                  <a:cubicBezTo>
                    <a:pt x="250783" y="58873"/>
                    <a:pt x="240079" y="62696"/>
                    <a:pt x="222493" y="70342"/>
                  </a:cubicBezTo>
                  <a:cubicBezTo>
                    <a:pt x="205673" y="77223"/>
                    <a:pt x="174325" y="61931"/>
                    <a:pt x="172795" y="72635"/>
                  </a:cubicBezTo>
                  <a:cubicBezTo>
                    <a:pt x="172031" y="78752"/>
                    <a:pt x="191910" y="90985"/>
                    <a:pt x="210260" y="90985"/>
                  </a:cubicBezTo>
                  <a:cubicBezTo>
                    <a:pt x="228610" y="90985"/>
                    <a:pt x="258429" y="71871"/>
                    <a:pt x="258429" y="65754"/>
                  </a:cubicBezTo>
                  <a:cubicBezTo>
                    <a:pt x="258429" y="59637"/>
                    <a:pt x="269898" y="49698"/>
                    <a:pt x="265310" y="44346"/>
                  </a:cubicBezTo>
                  <a:cubicBezTo>
                    <a:pt x="260722" y="37465"/>
                    <a:pt x="250783" y="46640"/>
                    <a:pt x="250783" y="52756"/>
                  </a:cubicBezTo>
                  <a:moveTo>
                    <a:pt x="211790" y="181206"/>
                  </a:moveTo>
                  <a:cubicBezTo>
                    <a:pt x="207201" y="178912"/>
                    <a:pt x="194968" y="170502"/>
                    <a:pt x="194968" y="164385"/>
                  </a:cubicBezTo>
                  <a:cubicBezTo>
                    <a:pt x="195733" y="158268"/>
                    <a:pt x="181206" y="159033"/>
                    <a:pt x="171266" y="152916"/>
                  </a:cubicBezTo>
                  <a:cubicBezTo>
                    <a:pt x="161326" y="146800"/>
                    <a:pt x="165149" y="125392"/>
                    <a:pt x="154446" y="120804"/>
                  </a:cubicBezTo>
                  <a:cubicBezTo>
                    <a:pt x="144506" y="115452"/>
                    <a:pt x="136860" y="100160"/>
                    <a:pt x="149093" y="100925"/>
                  </a:cubicBezTo>
                  <a:cubicBezTo>
                    <a:pt x="161326" y="101689"/>
                    <a:pt x="163621" y="94808"/>
                    <a:pt x="153681" y="84869"/>
                  </a:cubicBezTo>
                  <a:cubicBezTo>
                    <a:pt x="143742" y="75694"/>
                    <a:pt x="109335" y="71871"/>
                    <a:pt x="107806" y="58108"/>
                  </a:cubicBezTo>
                  <a:cubicBezTo>
                    <a:pt x="106277" y="44346"/>
                    <a:pt x="44346" y="12233"/>
                    <a:pt x="16821" y="5352"/>
                  </a:cubicBezTo>
                  <a:cubicBezTo>
                    <a:pt x="12233" y="4588"/>
                    <a:pt x="6117" y="2294"/>
                    <a:pt x="0" y="0"/>
                  </a:cubicBezTo>
                  <a:lnTo>
                    <a:pt x="0" y="153681"/>
                  </a:lnTo>
                  <a:cubicBezTo>
                    <a:pt x="6117" y="158268"/>
                    <a:pt x="14527" y="162091"/>
                    <a:pt x="24467" y="162091"/>
                  </a:cubicBezTo>
                  <a:cubicBezTo>
                    <a:pt x="54285" y="163621"/>
                    <a:pt x="47405" y="145270"/>
                    <a:pt x="52756" y="145270"/>
                  </a:cubicBezTo>
                  <a:cubicBezTo>
                    <a:pt x="58108" y="145270"/>
                    <a:pt x="60402" y="135331"/>
                    <a:pt x="66519" y="126921"/>
                  </a:cubicBezTo>
                  <a:cubicBezTo>
                    <a:pt x="72635" y="119275"/>
                    <a:pt x="99396" y="125392"/>
                    <a:pt x="115452" y="138389"/>
                  </a:cubicBezTo>
                  <a:cubicBezTo>
                    <a:pt x="131509" y="151387"/>
                    <a:pt x="149858" y="189616"/>
                    <a:pt x="165915" y="185793"/>
                  </a:cubicBezTo>
                  <a:cubicBezTo>
                    <a:pt x="182735" y="181970"/>
                    <a:pt x="199555" y="195733"/>
                    <a:pt x="214847" y="194968"/>
                  </a:cubicBezTo>
                  <a:cubicBezTo>
                    <a:pt x="230139" y="194968"/>
                    <a:pt x="216377" y="182735"/>
                    <a:pt x="211790" y="1812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8" name="Vrije vorm: vorm 337">
              <a:extLst>
                <a:ext uri="{FF2B5EF4-FFF2-40B4-BE49-F238E27FC236}">
                  <a16:creationId xmlns:a16="http://schemas.microsoft.com/office/drawing/2014/main" id="{6CC08061-C47F-4FA8-A02C-D424AD93CFEF}"/>
                </a:ext>
              </a:extLst>
            </p:cNvPr>
            <p:cNvSpPr/>
            <p:nvPr/>
          </p:nvSpPr>
          <p:spPr>
            <a:xfrm>
              <a:off x="8183826" y="4081029"/>
              <a:ext cx="48458" cy="93030"/>
            </a:xfrm>
            <a:custGeom>
              <a:avLst/>
              <a:gdLst>
                <a:gd name="connsiteX0" fmla="*/ 10944 w 48458"/>
                <a:gd name="connsiteY0" fmla="*/ 12 h 93030"/>
                <a:gd name="connsiteX1" fmla="*/ 2533 w 48458"/>
                <a:gd name="connsiteY1" fmla="*/ 22949 h 93030"/>
                <a:gd name="connsiteX2" fmla="*/ 1005 w 48458"/>
                <a:gd name="connsiteY2" fmla="*/ 55061 h 93030"/>
                <a:gd name="connsiteX3" fmla="*/ 12473 w 48458"/>
                <a:gd name="connsiteY3" fmla="*/ 90997 h 93030"/>
                <a:gd name="connsiteX4" fmla="*/ 48408 w 48458"/>
                <a:gd name="connsiteY4" fmla="*/ 56591 h 93030"/>
                <a:gd name="connsiteX5" fmla="*/ 10944 w 48458"/>
                <a:gd name="connsiteY5" fmla="*/ 12 h 9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58" h="93030">
                  <a:moveTo>
                    <a:pt x="10944" y="12"/>
                  </a:moveTo>
                  <a:cubicBezTo>
                    <a:pt x="4827" y="776"/>
                    <a:pt x="6356" y="13774"/>
                    <a:pt x="2533" y="22949"/>
                  </a:cubicBezTo>
                  <a:cubicBezTo>
                    <a:pt x="-525" y="32124"/>
                    <a:pt x="-525" y="41299"/>
                    <a:pt x="1005" y="55061"/>
                  </a:cubicBezTo>
                  <a:cubicBezTo>
                    <a:pt x="2533" y="68824"/>
                    <a:pt x="1005" y="83351"/>
                    <a:pt x="12473" y="90997"/>
                  </a:cubicBezTo>
                  <a:cubicBezTo>
                    <a:pt x="26236" y="100172"/>
                    <a:pt x="47644" y="76470"/>
                    <a:pt x="48408" y="56591"/>
                  </a:cubicBezTo>
                  <a:cubicBezTo>
                    <a:pt x="49937" y="36712"/>
                    <a:pt x="16296" y="-753"/>
                    <a:pt x="10944" y="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9" name="Vrije vorm: vorm 338">
              <a:extLst>
                <a:ext uri="{FF2B5EF4-FFF2-40B4-BE49-F238E27FC236}">
                  <a16:creationId xmlns:a16="http://schemas.microsoft.com/office/drawing/2014/main" id="{C8803F54-C701-4F2C-B33F-7C05A3873AC8}"/>
                </a:ext>
              </a:extLst>
            </p:cNvPr>
            <p:cNvSpPr/>
            <p:nvPr/>
          </p:nvSpPr>
          <p:spPr>
            <a:xfrm>
              <a:off x="8183826" y="4081029"/>
              <a:ext cx="48458" cy="93030"/>
            </a:xfrm>
            <a:custGeom>
              <a:avLst/>
              <a:gdLst>
                <a:gd name="connsiteX0" fmla="*/ 10944 w 48458"/>
                <a:gd name="connsiteY0" fmla="*/ 12 h 93030"/>
                <a:gd name="connsiteX1" fmla="*/ 2533 w 48458"/>
                <a:gd name="connsiteY1" fmla="*/ 22949 h 93030"/>
                <a:gd name="connsiteX2" fmla="*/ 1005 w 48458"/>
                <a:gd name="connsiteY2" fmla="*/ 55061 h 93030"/>
                <a:gd name="connsiteX3" fmla="*/ 12473 w 48458"/>
                <a:gd name="connsiteY3" fmla="*/ 90997 h 93030"/>
                <a:gd name="connsiteX4" fmla="*/ 48408 w 48458"/>
                <a:gd name="connsiteY4" fmla="*/ 56591 h 93030"/>
                <a:gd name="connsiteX5" fmla="*/ 10944 w 48458"/>
                <a:gd name="connsiteY5" fmla="*/ 12 h 9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58" h="93030">
                  <a:moveTo>
                    <a:pt x="10944" y="12"/>
                  </a:moveTo>
                  <a:cubicBezTo>
                    <a:pt x="4827" y="776"/>
                    <a:pt x="6356" y="13774"/>
                    <a:pt x="2533" y="22949"/>
                  </a:cubicBezTo>
                  <a:cubicBezTo>
                    <a:pt x="-525" y="32124"/>
                    <a:pt x="-525" y="41299"/>
                    <a:pt x="1005" y="55061"/>
                  </a:cubicBezTo>
                  <a:cubicBezTo>
                    <a:pt x="2533" y="68824"/>
                    <a:pt x="1005" y="83351"/>
                    <a:pt x="12473" y="90997"/>
                  </a:cubicBezTo>
                  <a:cubicBezTo>
                    <a:pt x="26236" y="100172"/>
                    <a:pt x="47644" y="76470"/>
                    <a:pt x="48408" y="56591"/>
                  </a:cubicBezTo>
                  <a:cubicBezTo>
                    <a:pt x="49937" y="36712"/>
                    <a:pt x="16296" y="-753"/>
                    <a:pt x="10944" y="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0" name="Vrije vorm: vorm 339">
              <a:extLst>
                <a:ext uri="{FF2B5EF4-FFF2-40B4-BE49-F238E27FC236}">
                  <a16:creationId xmlns:a16="http://schemas.microsoft.com/office/drawing/2014/main" id="{8867DDAF-36BA-4182-AAD8-F50E7C06FE95}"/>
                </a:ext>
              </a:extLst>
            </p:cNvPr>
            <p:cNvSpPr/>
            <p:nvPr/>
          </p:nvSpPr>
          <p:spPr>
            <a:xfrm>
              <a:off x="7313972" y="3843256"/>
              <a:ext cx="276026" cy="170746"/>
            </a:xfrm>
            <a:custGeom>
              <a:avLst/>
              <a:gdLst>
                <a:gd name="connsiteX0" fmla="*/ 252312 w 276026"/>
                <a:gd name="connsiteY0" fmla="*/ 167443 h 170746"/>
                <a:gd name="connsiteX1" fmla="*/ 276014 w 276026"/>
                <a:gd name="connsiteY1" fmla="*/ 162856 h 170746"/>
                <a:gd name="connsiteX2" fmla="*/ 252312 w 276026"/>
                <a:gd name="connsiteY2" fmla="*/ 167443 h 170746"/>
                <a:gd name="connsiteX3" fmla="*/ 195733 w 276026"/>
                <a:gd name="connsiteY3" fmla="*/ 6117 h 170746"/>
                <a:gd name="connsiteX4" fmla="*/ 149858 w 276026"/>
                <a:gd name="connsiteY4" fmla="*/ 9175 h 170746"/>
                <a:gd name="connsiteX5" fmla="*/ 113923 w 276026"/>
                <a:gd name="connsiteY5" fmla="*/ 42052 h 170746"/>
                <a:gd name="connsiteX6" fmla="*/ 97866 w 276026"/>
                <a:gd name="connsiteY6" fmla="*/ 48169 h 170746"/>
                <a:gd name="connsiteX7" fmla="*/ 65754 w 276026"/>
                <a:gd name="connsiteY7" fmla="*/ 42816 h 170746"/>
                <a:gd name="connsiteX8" fmla="*/ 37465 w 276026"/>
                <a:gd name="connsiteY8" fmla="*/ 39758 h 170746"/>
                <a:gd name="connsiteX9" fmla="*/ 19879 w 276026"/>
                <a:gd name="connsiteY9" fmla="*/ 36700 h 170746"/>
                <a:gd name="connsiteX10" fmla="*/ 9939 w 276026"/>
                <a:gd name="connsiteY10" fmla="*/ 45875 h 170746"/>
                <a:gd name="connsiteX11" fmla="*/ 10704 w 276026"/>
                <a:gd name="connsiteY11" fmla="*/ 58873 h 170746"/>
                <a:gd name="connsiteX12" fmla="*/ 0 w 276026"/>
                <a:gd name="connsiteY12" fmla="*/ 64989 h 170746"/>
                <a:gd name="connsiteX13" fmla="*/ 2294 w 276026"/>
                <a:gd name="connsiteY13" fmla="*/ 80281 h 170746"/>
                <a:gd name="connsiteX14" fmla="*/ 9175 w 276026"/>
                <a:gd name="connsiteY14" fmla="*/ 119274 h 170746"/>
                <a:gd name="connsiteX15" fmla="*/ 16821 w 276026"/>
                <a:gd name="connsiteY15" fmla="*/ 155210 h 170746"/>
                <a:gd name="connsiteX16" fmla="*/ 58873 w 276026"/>
                <a:gd name="connsiteY16" fmla="*/ 149858 h 170746"/>
                <a:gd name="connsiteX17" fmla="*/ 88691 w 276026"/>
                <a:gd name="connsiteY17" fmla="*/ 139918 h 170746"/>
                <a:gd name="connsiteX18" fmla="*/ 113923 w 276026"/>
                <a:gd name="connsiteY18" fmla="*/ 126920 h 170746"/>
                <a:gd name="connsiteX19" fmla="*/ 136860 w 276026"/>
                <a:gd name="connsiteY19" fmla="*/ 123097 h 170746"/>
                <a:gd name="connsiteX20" fmla="*/ 155210 w 276026"/>
                <a:gd name="connsiteY20" fmla="*/ 110100 h 170746"/>
                <a:gd name="connsiteX21" fmla="*/ 204143 w 276026"/>
                <a:gd name="connsiteY21" fmla="*/ 93279 h 170746"/>
                <a:gd name="connsiteX22" fmla="*/ 226316 w 276026"/>
                <a:gd name="connsiteY22" fmla="*/ 68812 h 170746"/>
                <a:gd name="connsiteX23" fmla="*/ 246195 w 276026"/>
                <a:gd name="connsiteY23" fmla="*/ 61166 h 170746"/>
                <a:gd name="connsiteX24" fmla="*/ 217906 w 276026"/>
                <a:gd name="connsiteY24" fmla="*/ 0 h 170746"/>
                <a:gd name="connsiteX25" fmla="*/ 195733 w 276026"/>
                <a:gd name="connsiteY25" fmla="*/ 6117 h 1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026" h="170746">
                  <a:moveTo>
                    <a:pt x="252312" y="167443"/>
                  </a:moveTo>
                  <a:cubicBezTo>
                    <a:pt x="259958" y="175854"/>
                    <a:pt x="275249" y="165914"/>
                    <a:pt x="276014" y="162856"/>
                  </a:cubicBezTo>
                  <a:cubicBezTo>
                    <a:pt x="276778" y="159797"/>
                    <a:pt x="243902" y="158268"/>
                    <a:pt x="252312" y="167443"/>
                  </a:cubicBezTo>
                  <a:moveTo>
                    <a:pt x="195733" y="6117"/>
                  </a:moveTo>
                  <a:cubicBezTo>
                    <a:pt x="183499" y="9175"/>
                    <a:pt x="153681" y="6881"/>
                    <a:pt x="149858" y="9175"/>
                  </a:cubicBezTo>
                  <a:cubicBezTo>
                    <a:pt x="146035" y="11469"/>
                    <a:pt x="117746" y="32112"/>
                    <a:pt x="113923" y="42052"/>
                  </a:cubicBezTo>
                  <a:cubicBezTo>
                    <a:pt x="110100" y="51991"/>
                    <a:pt x="103983" y="53521"/>
                    <a:pt x="97866" y="48169"/>
                  </a:cubicBezTo>
                  <a:cubicBezTo>
                    <a:pt x="91750" y="43581"/>
                    <a:pt x="67283" y="44346"/>
                    <a:pt x="65754" y="42816"/>
                  </a:cubicBezTo>
                  <a:cubicBezTo>
                    <a:pt x="63460" y="40523"/>
                    <a:pt x="45875" y="38993"/>
                    <a:pt x="37465" y="39758"/>
                  </a:cubicBezTo>
                  <a:cubicBezTo>
                    <a:pt x="29054" y="41287"/>
                    <a:pt x="24467" y="35935"/>
                    <a:pt x="19879" y="36700"/>
                  </a:cubicBezTo>
                  <a:cubicBezTo>
                    <a:pt x="16056" y="38229"/>
                    <a:pt x="12233" y="42816"/>
                    <a:pt x="9939" y="45875"/>
                  </a:cubicBezTo>
                  <a:cubicBezTo>
                    <a:pt x="7646" y="48933"/>
                    <a:pt x="12233" y="56579"/>
                    <a:pt x="10704" y="58873"/>
                  </a:cubicBezTo>
                  <a:cubicBezTo>
                    <a:pt x="10704" y="59637"/>
                    <a:pt x="6117" y="61931"/>
                    <a:pt x="0" y="64989"/>
                  </a:cubicBezTo>
                  <a:cubicBezTo>
                    <a:pt x="2294" y="70341"/>
                    <a:pt x="3059" y="75693"/>
                    <a:pt x="2294" y="80281"/>
                  </a:cubicBezTo>
                  <a:cubicBezTo>
                    <a:pt x="-764" y="88691"/>
                    <a:pt x="2294" y="107806"/>
                    <a:pt x="9175" y="119274"/>
                  </a:cubicBezTo>
                  <a:cubicBezTo>
                    <a:pt x="16056" y="130743"/>
                    <a:pt x="13762" y="150622"/>
                    <a:pt x="16821" y="155210"/>
                  </a:cubicBezTo>
                  <a:cubicBezTo>
                    <a:pt x="19879" y="159033"/>
                    <a:pt x="47404" y="158268"/>
                    <a:pt x="58873" y="149858"/>
                  </a:cubicBezTo>
                  <a:cubicBezTo>
                    <a:pt x="71106" y="141448"/>
                    <a:pt x="78752" y="139918"/>
                    <a:pt x="88691" y="139918"/>
                  </a:cubicBezTo>
                  <a:cubicBezTo>
                    <a:pt x="98631" y="139918"/>
                    <a:pt x="110864" y="131508"/>
                    <a:pt x="113923" y="126920"/>
                  </a:cubicBezTo>
                  <a:cubicBezTo>
                    <a:pt x="116981" y="122333"/>
                    <a:pt x="130743" y="122333"/>
                    <a:pt x="136860" y="123097"/>
                  </a:cubicBezTo>
                  <a:cubicBezTo>
                    <a:pt x="142977" y="123862"/>
                    <a:pt x="148329" y="116981"/>
                    <a:pt x="155210" y="110100"/>
                  </a:cubicBezTo>
                  <a:cubicBezTo>
                    <a:pt x="162091" y="103218"/>
                    <a:pt x="181970" y="100160"/>
                    <a:pt x="204143" y="93279"/>
                  </a:cubicBezTo>
                  <a:cubicBezTo>
                    <a:pt x="226316" y="86398"/>
                    <a:pt x="220964" y="74929"/>
                    <a:pt x="226316" y="68812"/>
                  </a:cubicBezTo>
                  <a:cubicBezTo>
                    <a:pt x="230904" y="63460"/>
                    <a:pt x="237020" y="64989"/>
                    <a:pt x="246195" y="61166"/>
                  </a:cubicBezTo>
                  <a:cubicBezTo>
                    <a:pt x="235491" y="38229"/>
                    <a:pt x="224022" y="12233"/>
                    <a:pt x="217906" y="0"/>
                  </a:cubicBezTo>
                  <a:cubicBezTo>
                    <a:pt x="207966" y="3058"/>
                    <a:pt x="198791" y="5352"/>
                    <a:pt x="195733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1" name="Vrije vorm: vorm 340">
              <a:extLst>
                <a:ext uri="{FF2B5EF4-FFF2-40B4-BE49-F238E27FC236}">
                  <a16:creationId xmlns:a16="http://schemas.microsoft.com/office/drawing/2014/main" id="{012BF595-6796-4C5C-9910-4B71C9EBE308}"/>
                </a:ext>
              </a:extLst>
            </p:cNvPr>
            <p:cNvSpPr/>
            <p:nvPr/>
          </p:nvSpPr>
          <p:spPr>
            <a:xfrm>
              <a:off x="7313972" y="3843256"/>
              <a:ext cx="276026" cy="170746"/>
            </a:xfrm>
            <a:custGeom>
              <a:avLst/>
              <a:gdLst>
                <a:gd name="connsiteX0" fmla="*/ 252312 w 276026"/>
                <a:gd name="connsiteY0" fmla="*/ 167443 h 170746"/>
                <a:gd name="connsiteX1" fmla="*/ 276014 w 276026"/>
                <a:gd name="connsiteY1" fmla="*/ 162856 h 170746"/>
                <a:gd name="connsiteX2" fmla="*/ 252312 w 276026"/>
                <a:gd name="connsiteY2" fmla="*/ 167443 h 170746"/>
                <a:gd name="connsiteX3" fmla="*/ 195733 w 276026"/>
                <a:gd name="connsiteY3" fmla="*/ 6117 h 170746"/>
                <a:gd name="connsiteX4" fmla="*/ 149858 w 276026"/>
                <a:gd name="connsiteY4" fmla="*/ 9175 h 170746"/>
                <a:gd name="connsiteX5" fmla="*/ 113923 w 276026"/>
                <a:gd name="connsiteY5" fmla="*/ 42052 h 170746"/>
                <a:gd name="connsiteX6" fmla="*/ 97866 w 276026"/>
                <a:gd name="connsiteY6" fmla="*/ 48169 h 170746"/>
                <a:gd name="connsiteX7" fmla="*/ 65754 w 276026"/>
                <a:gd name="connsiteY7" fmla="*/ 42816 h 170746"/>
                <a:gd name="connsiteX8" fmla="*/ 37465 w 276026"/>
                <a:gd name="connsiteY8" fmla="*/ 39758 h 170746"/>
                <a:gd name="connsiteX9" fmla="*/ 19879 w 276026"/>
                <a:gd name="connsiteY9" fmla="*/ 36700 h 170746"/>
                <a:gd name="connsiteX10" fmla="*/ 9939 w 276026"/>
                <a:gd name="connsiteY10" fmla="*/ 45875 h 170746"/>
                <a:gd name="connsiteX11" fmla="*/ 10704 w 276026"/>
                <a:gd name="connsiteY11" fmla="*/ 58873 h 170746"/>
                <a:gd name="connsiteX12" fmla="*/ 0 w 276026"/>
                <a:gd name="connsiteY12" fmla="*/ 64989 h 170746"/>
                <a:gd name="connsiteX13" fmla="*/ 2294 w 276026"/>
                <a:gd name="connsiteY13" fmla="*/ 80281 h 170746"/>
                <a:gd name="connsiteX14" fmla="*/ 9175 w 276026"/>
                <a:gd name="connsiteY14" fmla="*/ 119274 h 170746"/>
                <a:gd name="connsiteX15" fmla="*/ 16821 w 276026"/>
                <a:gd name="connsiteY15" fmla="*/ 155210 h 170746"/>
                <a:gd name="connsiteX16" fmla="*/ 58873 w 276026"/>
                <a:gd name="connsiteY16" fmla="*/ 149858 h 170746"/>
                <a:gd name="connsiteX17" fmla="*/ 88691 w 276026"/>
                <a:gd name="connsiteY17" fmla="*/ 139918 h 170746"/>
                <a:gd name="connsiteX18" fmla="*/ 113923 w 276026"/>
                <a:gd name="connsiteY18" fmla="*/ 126920 h 170746"/>
                <a:gd name="connsiteX19" fmla="*/ 136860 w 276026"/>
                <a:gd name="connsiteY19" fmla="*/ 123097 h 170746"/>
                <a:gd name="connsiteX20" fmla="*/ 155210 w 276026"/>
                <a:gd name="connsiteY20" fmla="*/ 110100 h 170746"/>
                <a:gd name="connsiteX21" fmla="*/ 204143 w 276026"/>
                <a:gd name="connsiteY21" fmla="*/ 93279 h 170746"/>
                <a:gd name="connsiteX22" fmla="*/ 226316 w 276026"/>
                <a:gd name="connsiteY22" fmla="*/ 68812 h 170746"/>
                <a:gd name="connsiteX23" fmla="*/ 246195 w 276026"/>
                <a:gd name="connsiteY23" fmla="*/ 61166 h 170746"/>
                <a:gd name="connsiteX24" fmla="*/ 217906 w 276026"/>
                <a:gd name="connsiteY24" fmla="*/ 0 h 170746"/>
                <a:gd name="connsiteX25" fmla="*/ 195733 w 276026"/>
                <a:gd name="connsiteY25" fmla="*/ 6117 h 1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026" h="170746">
                  <a:moveTo>
                    <a:pt x="252312" y="167443"/>
                  </a:moveTo>
                  <a:cubicBezTo>
                    <a:pt x="259958" y="175854"/>
                    <a:pt x="275249" y="165914"/>
                    <a:pt x="276014" y="162856"/>
                  </a:cubicBezTo>
                  <a:cubicBezTo>
                    <a:pt x="276778" y="159797"/>
                    <a:pt x="243902" y="158268"/>
                    <a:pt x="252312" y="167443"/>
                  </a:cubicBezTo>
                  <a:moveTo>
                    <a:pt x="195733" y="6117"/>
                  </a:moveTo>
                  <a:cubicBezTo>
                    <a:pt x="183499" y="9175"/>
                    <a:pt x="153681" y="6881"/>
                    <a:pt x="149858" y="9175"/>
                  </a:cubicBezTo>
                  <a:cubicBezTo>
                    <a:pt x="146035" y="11469"/>
                    <a:pt x="117746" y="32112"/>
                    <a:pt x="113923" y="42052"/>
                  </a:cubicBezTo>
                  <a:cubicBezTo>
                    <a:pt x="110100" y="51991"/>
                    <a:pt x="103983" y="53521"/>
                    <a:pt x="97866" y="48169"/>
                  </a:cubicBezTo>
                  <a:cubicBezTo>
                    <a:pt x="91750" y="43581"/>
                    <a:pt x="67283" y="44346"/>
                    <a:pt x="65754" y="42816"/>
                  </a:cubicBezTo>
                  <a:cubicBezTo>
                    <a:pt x="63460" y="40523"/>
                    <a:pt x="45875" y="38993"/>
                    <a:pt x="37465" y="39758"/>
                  </a:cubicBezTo>
                  <a:cubicBezTo>
                    <a:pt x="29054" y="41287"/>
                    <a:pt x="24467" y="35935"/>
                    <a:pt x="19879" y="36700"/>
                  </a:cubicBezTo>
                  <a:cubicBezTo>
                    <a:pt x="16056" y="38229"/>
                    <a:pt x="12233" y="42816"/>
                    <a:pt x="9939" y="45875"/>
                  </a:cubicBezTo>
                  <a:cubicBezTo>
                    <a:pt x="7646" y="48933"/>
                    <a:pt x="12233" y="56579"/>
                    <a:pt x="10704" y="58873"/>
                  </a:cubicBezTo>
                  <a:cubicBezTo>
                    <a:pt x="10704" y="59637"/>
                    <a:pt x="6117" y="61931"/>
                    <a:pt x="0" y="64989"/>
                  </a:cubicBezTo>
                  <a:cubicBezTo>
                    <a:pt x="2294" y="70341"/>
                    <a:pt x="3059" y="75693"/>
                    <a:pt x="2294" y="80281"/>
                  </a:cubicBezTo>
                  <a:cubicBezTo>
                    <a:pt x="-764" y="88691"/>
                    <a:pt x="2294" y="107806"/>
                    <a:pt x="9175" y="119274"/>
                  </a:cubicBezTo>
                  <a:cubicBezTo>
                    <a:pt x="16056" y="130743"/>
                    <a:pt x="13762" y="150622"/>
                    <a:pt x="16821" y="155210"/>
                  </a:cubicBezTo>
                  <a:cubicBezTo>
                    <a:pt x="19879" y="159033"/>
                    <a:pt x="47404" y="158268"/>
                    <a:pt x="58873" y="149858"/>
                  </a:cubicBezTo>
                  <a:cubicBezTo>
                    <a:pt x="71106" y="141448"/>
                    <a:pt x="78752" y="139918"/>
                    <a:pt x="88691" y="139918"/>
                  </a:cubicBezTo>
                  <a:cubicBezTo>
                    <a:pt x="98631" y="139918"/>
                    <a:pt x="110864" y="131508"/>
                    <a:pt x="113923" y="126920"/>
                  </a:cubicBezTo>
                  <a:cubicBezTo>
                    <a:pt x="116981" y="122333"/>
                    <a:pt x="130743" y="122333"/>
                    <a:pt x="136860" y="123097"/>
                  </a:cubicBezTo>
                  <a:cubicBezTo>
                    <a:pt x="142977" y="123862"/>
                    <a:pt x="148329" y="116981"/>
                    <a:pt x="155210" y="110100"/>
                  </a:cubicBezTo>
                  <a:cubicBezTo>
                    <a:pt x="162091" y="103218"/>
                    <a:pt x="181970" y="100160"/>
                    <a:pt x="204143" y="93279"/>
                  </a:cubicBezTo>
                  <a:cubicBezTo>
                    <a:pt x="226316" y="86398"/>
                    <a:pt x="220964" y="74929"/>
                    <a:pt x="226316" y="68812"/>
                  </a:cubicBezTo>
                  <a:cubicBezTo>
                    <a:pt x="230904" y="63460"/>
                    <a:pt x="237020" y="64989"/>
                    <a:pt x="246195" y="61166"/>
                  </a:cubicBezTo>
                  <a:cubicBezTo>
                    <a:pt x="235491" y="38229"/>
                    <a:pt x="224022" y="12233"/>
                    <a:pt x="217906" y="0"/>
                  </a:cubicBezTo>
                  <a:cubicBezTo>
                    <a:pt x="207966" y="3058"/>
                    <a:pt x="198791" y="5352"/>
                    <a:pt x="195733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2" name="Vrije vorm: vorm 341">
              <a:extLst>
                <a:ext uri="{FF2B5EF4-FFF2-40B4-BE49-F238E27FC236}">
                  <a16:creationId xmlns:a16="http://schemas.microsoft.com/office/drawing/2014/main" id="{BB8A1356-B18E-4D7A-AA5F-181E92173A3B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3" name="Vrije vorm: vorm 342">
              <a:extLst>
                <a:ext uri="{FF2B5EF4-FFF2-40B4-BE49-F238E27FC236}">
                  <a16:creationId xmlns:a16="http://schemas.microsoft.com/office/drawing/2014/main" id="{CD6D637D-C01D-4AF8-97FE-B7779A68AE2F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4" name="Vrije vorm: vorm 343">
              <a:extLst>
                <a:ext uri="{FF2B5EF4-FFF2-40B4-BE49-F238E27FC236}">
                  <a16:creationId xmlns:a16="http://schemas.microsoft.com/office/drawing/2014/main" id="{21648078-8DAD-4D95-9525-0C74F7869F3F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5" name="Vrije vorm: vorm 344">
              <a:extLst>
                <a:ext uri="{FF2B5EF4-FFF2-40B4-BE49-F238E27FC236}">
                  <a16:creationId xmlns:a16="http://schemas.microsoft.com/office/drawing/2014/main" id="{A1D8AC55-90FB-491F-BF21-5635F0E484FB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6" name="Vrije vorm: vorm 345">
              <a:extLst>
                <a:ext uri="{FF2B5EF4-FFF2-40B4-BE49-F238E27FC236}">
                  <a16:creationId xmlns:a16="http://schemas.microsoft.com/office/drawing/2014/main" id="{46ABCAC3-298C-470A-82B7-7AA4703E6D72}"/>
                </a:ext>
              </a:extLst>
            </p:cNvPr>
            <p:cNvSpPr/>
            <p:nvPr/>
          </p:nvSpPr>
          <p:spPr>
            <a:xfrm>
              <a:off x="8934737" y="4583698"/>
              <a:ext cx="944477" cy="883668"/>
            </a:xfrm>
            <a:custGeom>
              <a:avLst/>
              <a:gdLst>
                <a:gd name="connsiteX0" fmla="*/ 774668 w 944477"/>
                <a:gd name="connsiteY0" fmla="*/ 809364 h 883668"/>
                <a:gd name="connsiteX1" fmla="*/ 734910 w 944477"/>
                <a:gd name="connsiteY1" fmla="*/ 797895 h 883668"/>
                <a:gd name="connsiteX2" fmla="*/ 745614 w 944477"/>
                <a:gd name="connsiteY2" fmla="*/ 846064 h 883668"/>
                <a:gd name="connsiteX3" fmla="*/ 776197 w 944477"/>
                <a:gd name="connsiteY3" fmla="*/ 883528 h 883668"/>
                <a:gd name="connsiteX4" fmla="*/ 789195 w 944477"/>
                <a:gd name="connsiteY4" fmla="*/ 873588 h 883668"/>
                <a:gd name="connsiteX5" fmla="*/ 794547 w 944477"/>
                <a:gd name="connsiteY5" fmla="*/ 861355 h 883668"/>
                <a:gd name="connsiteX6" fmla="*/ 808309 w 944477"/>
                <a:gd name="connsiteY6" fmla="*/ 864414 h 883668"/>
                <a:gd name="connsiteX7" fmla="*/ 815191 w 944477"/>
                <a:gd name="connsiteY7" fmla="*/ 837653 h 883668"/>
                <a:gd name="connsiteX8" fmla="*/ 814426 w 944477"/>
                <a:gd name="connsiteY8" fmla="*/ 800189 h 883668"/>
                <a:gd name="connsiteX9" fmla="*/ 774668 w 944477"/>
                <a:gd name="connsiteY9" fmla="*/ 809364 h 883668"/>
                <a:gd name="connsiteX10" fmla="*/ 542236 w 944477"/>
                <a:gd name="connsiteY10" fmla="*/ 659506 h 883668"/>
                <a:gd name="connsiteX11" fmla="*/ 569760 w 944477"/>
                <a:gd name="connsiteY11" fmla="*/ 655683 h 883668"/>
                <a:gd name="connsiteX12" fmla="*/ 542236 w 944477"/>
                <a:gd name="connsiteY12" fmla="*/ 659506 h 883668"/>
                <a:gd name="connsiteX13" fmla="*/ 426019 w 944477"/>
                <a:gd name="connsiteY13" fmla="*/ 20316 h 883668"/>
                <a:gd name="connsiteX14" fmla="*/ 396201 w 944477"/>
                <a:gd name="connsiteY14" fmla="*/ 27962 h 883668"/>
                <a:gd name="connsiteX15" fmla="*/ 426019 w 944477"/>
                <a:gd name="connsiteY15" fmla="*/ 20316 h 883668"/>
                <a:gd name="connsiteX16" fmla="*/ 942111 w 944477"/>
                <a:gd name="connsiteY16" fmla="*/ 443129 h 883668"/>
                <a:gd name="connsiteX17" fmla="*/ 936759 w 944477"/>
                <a:gd name="connsiteY17" fmla="*/ 425544 h 883668"/>
                <a:gd name="connsiteX18" fmla="*/ 935995 w 944477"/>
                <a:gd name="connsiteY18" fmla="*/ 385021 h 883668"/>
                <a:gd name="connsiteX19" fmla="*/ 930642 w 944477"/>
                <a:gd name="connsiteY19" fmla="*/ 380434 h 883668"/>
                <a:gd name="connsiteX20" fmla="*/ 915351 w 944477"/>
                <a:gd name="connsiteY20" fmla="*/ 361319 h 883668"/>
                <a:gd name="connsiteX21" fmla="*/ 897001 w 944477"/>
                <a:gd name="connsiteY21" fmla="*/ 342969 h 883668"/>
                <a:gd name="connsiteX22" fmla="*/ 885533 w 944477"/>
                <a:gd name="connsiteY22" fmla="*/ 331500 h 883668"/>
                <a:gd name="connsiteX23" fmla="*/ 877122 w 944477"/>
                <a:gd name="connsiteY23" fmla="*/ 306269 h 883668"/>
                <a:gd name="connsiteX24" fmla="*/ 867947 w 944477"/>
                <a:gd name="connsiteY24" fmla="*/ 297859 h 883668"/>
                <a:gd name="connsiteX25" fmla="*/ 854949 w 944477"/>
                <a:gd name="connsiteY25" fmla="*/ 298624 h 883668"/>
                <a:gd name="connsiteX26" fmla="*/ 849597 w 944477"/>
                <a:gd name="connsiteY26" fmla="*/ 281803 h 883668"/>
                <a:gd name="connsiteX27" fmla="*/ 841187 w 944477"/>
                <a:gd name="connsiteY27" fmla="*/ 264217 h 883668"/>
                <a:gd name="connsiteX28" fmla="*/ 833541 w 944477"/>
                <a:gd name="connsiteY28" fmla="*/ 246632 h 883668"/>
                <a:gd name="connsiteX29" fmla="*/ 780020 w 944477"/>
                <a:gd name="connsiteY29" fmla="*/ 213755 h 883668"/>
                <a:gd name="connsiteX30" fmla="*/ 774668 w 944477"/>
                <a:gd name="connsiteY30" fmla="*/ 196934 h 883668"/>
                <a:gd name="connsiteX31" fmla="*/ 769316 w 944477"/>
                <a:gd name="connsiteY31" fmla="*/ 167115 h 883668"/>
                <a:gd name="connsiteX32" fmla="*/ 755554 w 944477"/>
                <a:gd name="connsiteY32" fmla="*/ 141884 h 883668"/>
                <a:gd name="connsiteX33" fmla="*/ 752495 w 944477"/>
                <a:gd name="connsiteY33" fmla="*/ 112066 h 883668"/>
                <a:gd name="connsiteX34" fmla="*/ 737204 w 944477"/>
                <a:gd name="connsiteY34" fmla="*/ 92951 h 883668"/>
                <a:gd name="connsiteX35" fmla="*/ 718854 w 944477"/>
                <a:gd name="connsiteY35" fmla="*/ 93716 h 883668"/>
                <a:gd name="connsiteX36" fmla="*/ 711972 w 944477"/>
                <a:gd name="connsiteY36" fmla="*/ 69249 h 883668"/>
                <a:gd name="connsiteX37" fmla="*/ 701268 w 944477"/>
                <a:gd name="connsiteY37" fmla="*/ 30255 h 883668"/>
                <a:gd name="connsiteX38" fmla="*/ 689799 w 944477"/>
                <a:gd name="connsiteY38" fmla="*/ 437 h 883668"/>
                <a:gd name="connsiteX39" fmla="*/ 674508 w 944477"/>
                <a:gd name="connsiteY39" fmla="*/ 18022 h 883668"/>
                <a:gd name="connsiteX40" fmla="*/ 669156 w 944477"/>
                <a:gd name="connsiteY40" fmla="*/ 37137 h 883668"/>
                <a:gd name="connsiteX41" fmla="*/ 666097 w 944477"/>
                <a:gd name="connsiteY41" fmla="*/ 63897 h 883668"/>
                <a:gd name="connsiteX42" fmla="*/ 663804 w 944477"/>
                <a:gd name="connsiteY42" fmla="*/ 106714 h 883668"/>
                <a:gd name="connsiteX43" fmla="*/ 656923 w 944477"/>
                <a:gd name="connsiteY43" fmla="*/ 144178 h 883668"/>
                <a:gd name="connsiteX44" fmla="*/ 637044 w 944477"/>
                <a:gd name="connsiteY44" fmla="*/ 172468 h 883668"/>
                <a:gd name="connsiteX45" fmla="*/ 608754 w 944477"/>
                <a:gd name="connsiteY45" fmla="*/ 160234 h 883668"/>
                <a:gd name="connsiteX46" fmla="*/ 588110 w 944477"/>
                <a:gd name="connsiteY46" fmla="*/ 150295 h 883668"/>
                <a:gd name="connsiteX47" fmla="*/ 565173 w 944477"/>
                <a:gd name="connsiteY47" fmla="*/ 131180 h 883668"/>
                <a:gd name="connsiteX48" fmla="*/ 541471 w 944477"/>
                <a:gd name="connsiteY48" fmla="*/ 122770 h 883668"/>
                <a:gd name="connsiteX49" fmla="*/ 526180 w 944477"/>
                <a:gd name="connsiteY49" fmla="*/ 104420 h 883668"/>
                <a:gd name="connsiteX50" fmla="*/ 528473 w 944477"/>
                <a:gd name="connsiteY50" fmla="*/ 92187 h 883668"/>
                <a:gd name="connsiteX51" fmla="*/ 530767 w 944477"/>
                <a:gd name="connsiteY51" fmla="*/ 71543 h 883668"/>
                <a:gd name="connsiteX52" fmla="*/ 546059 w 944477"/>
                <a:gd name="connsiteY52" fmla="*/ 60074 h 883668"/>
                <a:gd name="connsiteX53" fmla="*/ 553704 w 944477"/>
                <a:gd name="connsiteY53" fmla="*/ 44018 h 883668"/>
                <a:gd name="connsiteX54" fmla="*/ 548352 w 944477"/>
                <a:gd name="connsiteY54" fmla="*/ 31785 h 883668"/>
                <a:gd name="connsiteX55" fmla="*/ 539942 w 944477"/>
                <a:gd name="connsiteY55" fmla="*/ 41724 h 883668"/>
                <a:gd name="connsiteX56" fmla="*/ 531531 w 944477"/>
                <a:gd name="connsiteY56" fmla="*/ 28726 h 883668"/>
                <a:gd name="connsiteX57" fmla="*/ 513946 w 944477"/>
                <a:gd name="connsiteY57" fmla="*/ 36372 h 883668"/>
                <a:gd name="connsiteX58" fmla="*/ 468836 w 944477"/>
                <a:gd name="connsiteY58" fmla="*/ 21845 h 883668"/>
                <a:gd name="connsiteX59" fmla="*/ 447427 w 944477"/>
                <a:gd name="connsiteY59" fmla="*/ 8083 h 883668"/>
                <a:gd name="connsiteX60" fmla="*/ 455838 w 944477"/>
                <a:gd name="connsiteY60" fmla="*/ 24139 h 883668"/>
                <a:gd name="connsiteX61" fmla="*/ 420667 w 944477"/>
                <a:gd name="connsiteY61" fmla="*/ 35608 h 883668"/>
                <a:gd name="connsiteX62" fmla="*/ 413786 w 944477"/>
                <a:gd name="connsiteY62" fmla="*/ 42489 h 883668"/>
                <a:gd name="connsiteX63" fmla="*/ 396965 w 944477"/>
                <a:gd name="connsiteY63" fmla="*/ 64662 h 883668"/>
                <a:gd name="connsiteX64" fmla="*/ 387790 w 944477"/>
                <a:gd name="connsiteY64" fmla="*/ 82247 h 883668"/>
                <a:gd name="connsiteX65" fmla="*/ 388555 w 944477"/>
                <a:gd name="connsiteY65" fmla="*/ 102891 h 883668"/>
                <a:gd name="connsiteX66" fmla="*/ 376321 w 944477"/>
                <a:gd name="connsiteY66" fmla="*/ 105949 h 883668"/>
                <a:gd name="connsiteX67" fmla="*/ 361795 w 944477"/>
                <a:gd name="connsiteY67" fmla="*/ 106714 h 883668"/>
                <a:gd name="connsiteX68" fmla="*/ 354149 w 944477"/>
                <a:gd name="connsiteY68" fmla="*/ 101361 h 883668"/>
                <a:gd name="connsiteX69" fmla="*/ 341150 w 944477"/>
                <a:gd name="connsiteY69" fmla="*/ 89893 h 883668"/>
                <a:gd name="connsiteX70" fmla="*/ 321271 w 944477"/>
                <a:gd name="connsiteY70" fmla="*/ 74601 h 883668"/>
                <a:gd name="connsiteX71" fmla="*/ 308274 w 944477"/>
                <a:gd name="connsiteY71" fmla="*/ 83011 h 883668"/>
                <a:gd name="connsiteX72" fmla="*/ 301393 w 944477"/>
                <a:gd name="connsiteY72" fmla="*/ 94480 h 883668"/>
                <a:gd name="connsiteX73" fmla="*/ 283042 w 944477"/>
                <a:gd name="connsiteY73" fmla="*/ 95245 h 883668"/>
                <a:gd name="connsiteX74" fmla="*/ 279220 w 944477"/>
                <a:gd name="connsiteY74" fmla="*/ 105949 h 883668"/>
                <a:gd name="connsiteX75" fmla="*/ 268515 w 944477"/>
                <a:gd name="connsiteY75" fmla="*/ 114359 h 883668"/>
                <a:gd name="connsiteX76" fmla="*/ 263928 w 944477"/>
                <a:gd name="connsiteY76" fmla="*/ 138061 h 883668"/>
                <a:gd name="connsiteX77" fmla="*/ 247107 w 944477"/>
                <a:gd name="connsiteY77" fmla="*/ 136532 h 883668"/>
                <a:gd name="connsiteX78" fmla="*/ 250930 w 944477"/>
                <a:gd name="connsiteY78" fmla="*/ 154882 h 883668"/>
                <a:gd name="connsiteX79" fmla="*/ 244049 w 944477"/>
                <a:gd name="connsiteY79" fmla="*/ 167115 h 883668"/>
                <a:gd name="connsiteX80" fmla="*/ 234873 w 944477"/>
                <a:gd name="connsiteY80" fmla="*/ 148766 h 883668"/>
                <a:gd name="connsiteX81" fmla="*/ 216524 w 944477"/>
                <a:gd name="connsiteY81" fmla="*/ 158705 h 883668"/>
                <a:gd name="connsiteX82" fmla="*/ 215759 w 944477"/>
                <a:gd name="connsiteY82" fmla="*/ 186995 h 883668"/>
                <a:gd name="connsiteX83" fmla="*/ 182118 w 944477"/>
                <a:gd name="connsiteY83" fmla="*/ 221401 h 883668"/>
                <a:gd name="connsiteX84" fmla="*/ 140831 w 944477"/>
                <a:gd name="connsiteY84" fmla="*/ 233634 h 883668"/>
                <a:gd name="connsiteX85" fmla="*/ 118657 w 944477"/>
                <a:gd name="connsiteY85" fmla="*/ 241280 h 883668"/>
                <a:gd name="connsiteX86" fmla="*/ 96484 w 944477"/>
                <a:gd name="connsiteY86" fmla="*/ 251219 h 883668"/>
                <a:gd name="connsiteX87" fmla="*/ 68960 w 944477"/>
                <a:gd name="connsiteY87" fmla="*/ 258101 h 883668"/>
                <a:gd name="connsiteX88" fmla="*/ 39905 w 944477"/>
                <a:gd name="connsiteY88" fmla="*/ 274921 h 883668"/>
                <a:gd name="connsiteX89" fmla="*/ 27672 w 944477"/>
                <a:gd name="connsiteY89" fmla="*/ 292507 h 883668"/>
                <a:gd name="connsiteX90" fmla="*/ 25379 w 944477"/>
                <a:gd name="connsiteY90" fmla="*/ 277215 h 883668"/>
                <a:gd name="connsiteX91" fmla="*/ 13910 w 944477"/>
                <a:gd name="connsiteY91" fmla="*/ 294801 h 883668"/>
                <a:gd name="connsiteX92" fmla="*/ 14675 w 944477"/>
                <a:gd name="connsiteY92" fmla="*/ 322326 h 883668"/>
                <a:gd name="connsiteX93" fmla="*/ 10852 w 944477"/>
                <a:gd name="connsiteY93" fmla="*/ 361319 h 883668"/>
                <a:gd name="connsiteX94" fmla="*/ 23849 w 944477"/>
                <a:gd name="connsiteY94" fmla="*/ 393432 h 883668"/>
                <a:gd name="connsiteX95" fmla="*/ 10087 w 944477"/>
                <a:gd name="connsiteY95" fmla="*/ 381198 h 883668"/>
                <a:gd name="connsiteX96" fmla="*/ 16968 w 944477"/>
                <a:gd name="connsiteY96" fmla="*/ 398784 h 883668"/>
                <a:gd name="connsiteX97" fmla="*/ 147 w 944477"/>
                <a:gd name="connsiteY97" fmla="*/ 385786 h 883668"/>
                <a:gd name="connsiteX98" fmla="*/ 23849 w 944477"/>
                <a:gd name="connsiteY98" fmla="*/ 440836 h 883668"/>
                <a:gd name="connsiteX99" fmla="*/ 43728 w 944477"/>
                <a:gd name="connsiteY99" fmla="*/ 486711 h 883668"/>
                <a:gd name="connsiteX100" fmla="*/ 64372 w 944477"/>
                <a:gd name="connsiteY100" fmla="*/ 542525 h 883668"/>
                <a:gd name="connsiteX101" fmla="*/ 59020 w 944477"/>
                <a:gd name="connsiteY101" fmla="*/ 574637 h 883668"/>
                <a:gd name="connsiteX102" fmla="*/ 45258 w 944477"/>
                <a:gd name="connsiteY102" fmla="*/ 594516 h 883668"/>
                <a:gd name="connsiteX103" fmla="*/ 51374 w 944477"/>
                <a:gd name="connsiteY103" fmla="*/ 610573 h 883668"/>
                <a:gd name="connsiteX104" fmla="*/ 68195 w 944477"/>
                <a:gd name="connsiteY104" fmla="*/ 625864 h 883668"/>
                <a:gd name="connsiteX105" fmla="*/ 113306 w 944477"/>
                <a:gd name="connsiteY105" fmla="*/ 630452 h 883668"/>
                <a:gd name="connsiteX106" fmla="*/ 136243 w 944477"/>
                <a:gd name="connsiteY106" fmla="*/ 615925 h 883668"/>
                <a:gd name="connsiteX107" fmla="*/ 153064 w 944477"/>
                <a:gd name="connsiteY107" fmla="*/ 603691 h 883668"/>
                <a:gd name="connsiteX108" fmla="*/ 212701 w 944477"/>
                <a:gd name="connsiteY108" fmla="*/ 599868 h 883668"/>
                <a:gd name="connsiteX109" fmla="*/ 256282 w 944477"/>
                <a:gd name="connsiteY109" fmla="*/ 580754 h 883668"/>
                <a:gd name="connsiteX110" fmla="*/ 286865 w 944477"/>
                <a:gd name="connsiteY110" fmla="*/ 562404 h 883668"/>
                <a:gd name="connsiteX111" fmla="*/ 321271 w 944477"/>
                <a:gd name="connsiteY111" fmla="*/ 555523 h 883668"/>
                <a:gd name="connsiteX112" fmla="*/ 372498 w 944477"/>
                <a:gd name="connsiteY112" fmla="*/ 540231 h 883668"/>
                <a:gd name="connsiteX113" fmla="*/ 421431 w 944477"/>
                <a:gd name="connsiteY113" fmla="*/ 534114 h 883668"/>
                <a:gd name="connsiteX114" fmla="*/ 449721 w 944477"/>
                <a:gd name="connsiteY114" fmla="*/ 548641 h 883668"/>
                <a:gd name="connsiteX115" fmla="*/ 477246 w 944477"/>
                <a:gd name="connsiteY115" fmla="*/ 552464 h 883668"/>
                <a:gd name="connsiteX116" fmla="*/ 491008 w 944477"/>
                <a:gd name="connsiteY116" fmla="*/ 559346 h 883668"/>
                <a:gd name="connsiteX117" fmla="*/ 492538 w 944477"/>
                <a:gd name="connsiteY117" fmla="*/ 574637 h 883668"/>
                <a:gd name="connsiteX118" fmla="*/ 513181 w 944477"/>
                <a:gd name="connsiteY118" fmla="*/ 595281 h 883668"/>
                <a:gd name="connsiteX119" fmla="*/ 518534 w 944477"/>
                <a:gd name="connsiteY119" fmla="*/ 622041 h 883668"/>
                <a:gd name="connsiteX120" fmla="*/ 537648 w 944477"/>
                <a:gd name="connsiteY120" fmla="*/ 615160 h 883668"/>
                <a:gd name="connsiteX121" fmla="*/ 560586 w 944477"/>
                <a:gd name="connsiteY121" fmla="*/ 596810 h 883668"/>
                <a:gd name="connsiteX122" fmla="*/ 580465 w 944477"/>
                <a:gd name="connsiteY122" fmla="*/ 575402 h 883668"/>
                <a:gd name="connsiteX123" fmla="*/ 570525 w 944477"/>
                <a:gd name="connsiteY123" fmla="*/ 609808 h 883668"/>
                <a:gd name="connsiteX124" fmla="*/ 555998 w 944477"/>
                <a:gd name="connsiteY124" fmla="*/ 628922 h 883668"/>
                <a:gd name="connsiteX125" fmla="*/ 577406 w 944477"/>
                <a:gd name="connsiteY125" fmla="*/ 626629 h 883668"/>
                <a:gd name="connsiteX126" fmla="*/ 590404 w 944477"/>
                <a:gd name="connsiteY126" fmla="*/ 619748 h 883668"/>
                <a:gd name="connsiteX127" fmla="*/ 587346 w 944477"/>
                <a:gd name="connsiteY127" fmla="*/ 646508 h 883668"/>
                <a:gd name="connsiteX128" fmla="*/ 604167 w 944477"/>
                <a:gd name="connsiteY128" fmla="*/ 645743 h 883668"/>
                <a:gd name="connsiteX129" fmla="*/ 624045 w 944477"/>
                <a:gd name="connsiteY129" fmla="*/ 679385 h 883668"/>
                <a:gd name="connsiteX130" fmla="*/ 636279 w 944477"/>
                <a:gd name="connsiteY130" fmla="*/ 710733 h 883668"/>
                <a:gd name="connsiteX131" fmla="*/ 659981 w 944477"/>
                <a:gd name="connsiteY131" fmla="*/ 721437 h 883668"/>
                <a:gd name="connsiteX132" fmla="*/ 706621 w 944477"/>
                <a:gd name="connsiteY132" fmla="*/ 739022 h 883668"/>
                <a:gd name="connsiteX133" fmla="*/ 735674 w 944477"/>
                <a:gd name="connsiteY133" fmla="*/ 721437 h 883668"/>
                <a:gd name="connsiteX134" fmla="*/ 745614 w 944477"/>
                <a:gd name="connsiteY134" fmla="*/ 725260 h 883668"/>
                <a:gd name="connsiteX135" fmla="*/ 749437 w 944477"/>
                <a:gd name="connsiteY135" fmla="*/ 732906 h 883668"/>
                <a:gd name="connsiteX136" fmla="*/ 755554 w 944477"/>
                <a:gd name="connsiteY136" fmla="*/ 728318 h 883668"/>
                <a:gd name="connsiteX137" fmla="*/ 770846 w 944477"/>
                <a:gd name="connsiteY137" fmla="*/ 742845 h 883668"/>
                <a:gd name="connsiteX138" fmla="*/ 778491 w 944477"/>
                <a:gd name="connsiteY138" fmla="*/ 748962 h 883668"/>
                <a:gd name="connsiteX139" fmla="*/ 788430 w 944477"/>
                <a:gd name="connsiteY139" fmla="*/ 735199 h 883668"/>
                <a:gd name="connsiteX140" fmla="*/ 810603 w 944477"/>
                <a:gd name="connsiteY140" fmla="*/ 718379 h 883668"/>
                <a:gd name="connsiteX141" fmla="*/ 858772 w 944477"/>
                <a:gd name="connsiteY141" fmla="*/ 709203 h 883668"/>
                <a:gd name="connsiteX142" fmla="*/ 866418 w 944477"/>
                <a:gd name="connsiteY142" fmla="*/ 660270 h 883668"/>
                <a:gd name="connsiteX143" fmla="*/ 884003 w 944477"/>
                <a:gd name="connsiteY143" fmla="*/ 622806 h 883668"/>
                <a:gd name="connsiteX144" fmla="*/ 908470 w 944477"/>
                <a:gd name="connsiteY144" fmla="*/ 570814 h 883668"/>
                <a:gd name="connsiteX145" fmla="*/ 922232 w 944477"/>
                <a:gd name="connsiteY145" fmla="*/ 553994 h 883668"/>
                <a:gd name="connsiteX146" fmla="*/ 934465 w 944477"/>
                <a:gd name="connsiteY146" fmla="*/ 520352 h 883668"/>
                <a:gd name="connsiteX147" fmla="*/ 939818 w 944477"/>
                <a:gd name="connsiteY147" fmla="*/ 489769 h 883668"/>
                <a:gd name="connsiteX148" fmla="*/ 942111 w 944477"/>
                <a:gd name="connsiteY148" fmla="*/ 465302 h 883668"/>
                <a:gd name="connsiteX149" fmla="*/ 942111 w 944477"/>
                <a:gd name="connsiteY149" fmla="*/ 443129 h 8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944477" h="883668">
                  <a:moveTo>
                    <a:pt x="774668" y="809364"/>
                  </a:moveTo>
                  <a:cubicBezTo>
                    <a:pt x="760906" y="810893"/>
                    <a:pt x="740262" y="796366"/>
                    <a:pt x="734910" y="797895"/>
                  </a:cubicBezTo>
                  <a:cubicBezTo>
                    <a:pt x="729558" y="799424"/>
                    <a:pt x="753260" y="836889"/>
                    <a:pt x="745614" y="846064"/>
                  </a:cubicBezTo>
                  <a:cubicBezTo>
                    <a:pt x="738733" y="856003"/>
                    <a:pt x="767023" y="881999"/>
                    <a:pt x="776197" y="883528"/>
                  </a:cubicBezTo>
                  <a:cubicBezTo>
                    <a:pt x="786137" y="885057"/>
                    <a:pt x="782314" y="873588"/>
                    <a:pt x="789195" y="873588"/>
                  </a:cubicBezTo>
                  <a:cubicBezTo>
                    <a:pt x="796076" y="874353"/>
                    <a:pt x="793018" y="866707"/>
                    <a:pt x="794547" y="861355"/>
                  </a:cubicBezTo>
                  <a:cubicBezTo>
                    <a:pt x="795312" y="856003"/>
                    <a:pt x="802193" y="867472"/>
                    <a:pt x="808309" y="864414"/>
                  </a:cubicBezTo>
                  <a:cubicBezTo>
                    <a:pt x="813662" y="861355"/>
                    <a:pt x="806780" y="837653"/>
                    <a:pt x="815191" y="837653"/>
                  </a:cubicBezTo>
                  <a:cubicBezTo>
                    <a:pt x="823601" y="837653"/>
                    <a:pt x="816720" y="809364"/>
                    <a:pt x="814426" y="800189"/>
                  </a:cubicBezTo>
                  <a:cubicBezTo>
                    <a:pt x="811368" y="791778"/>
                    <a:pt x="788430" y="807835"/>
                    <a:pt x="774668" y="809364"/>
                  </a:cubicBezTo>
                  <a:moveTo>
                    <a:pt x="542236" y="659506"/>
                  </a:moveTo>
                  <a:cubicBezTo>
                    <a:pt x="547587" y="664858"/>
                    <a:pt x="566702" y="663329"/>
                    <a:pt x="569760" y="655683"/>
                  </a:cubicBezTo>
                  <a:cubicBezTo>
                    <a:pt x="572819" y="648037"/>
                    <a:pt x="536883" y="654154"/>
                    <a:pt x="542236" y="659506"/>
                  </a:cubicBezTo>
                  <a:moveTo>
                    <a:pt x="426019" y="20316"/>
                  </a:moveTo>
                  <a:cubicBezTo>
                    <a:pt x="425254" y="14199"/>
                    <a:pt x="388555" y="21080"/>
                    <a:pt x="396201" y="27962"/>
                  </a:cubicBezTo>
                  <a:cubicBezTo>
                    <a:pt x="401552" y="32549"/>
                    <a:pt x="427548" y="27197"/>
                    <a:pt x="426019" y="20316"/>
                  </a:cubicBezTo>
                  <a:moveTo>
                    <a:pt x="942111" y="443129"/>
                  </a:moveTo>
                  <a:cubicBezTo>
                    <a:pt x="945934" y="440071"/>
                    <a:pt x="939818" y="422486"/>
                    <a:pt x="936759" y="425544"/>
                  </a:cubicBezTo>
                  <a:cubicBezTo>
                    <a:pt x="932936" y="428602"/>
                    <a:pt x="932936" y="398784"/>
                    <a:pt x="935995" y="385021"/>
                  </a:cubicBezTo>
                  <a:cubicBezTo>
                    <a:pt x="938288" y="371259"/>
                    <a:pt x="936759" y="372788"/>
                    <a:pt x="930642" y="380434"/>
                  </a:cubicBezTo>
                  <a:cubicBezTo>
                    <a:pt x="923762" y="387315"/>
                    <a:pt x="916880" y="366671"/>
                    <a:pt x="915351" y="361319"/>
                  </a:cubicBezTo>
                  <a:cubicBezTo>
                    <a:pt x="913822" y="355967"/>
                    <a:pt x="906176" y="340675"/>
                    <a:pt x="897001" y="342969"/>
                  </a:cubicBezTo>
                  <a:cubicBezTo>
                    <a:pt x="888590" y="345263"/>
                    <a:pt x="893943" y="329971"/>
                    <a:pt x="885533" y="331500"/>
                  </a:cubicBezTo>
                  <a:cubicBezTo>
                    <a:pt x="877122" y="333030"/>
                    <a:pt x="875593" y="319267"/>
                    <a:pt x="877122" y="306269"/>
                  </a:cubicBezTo>
                  <a:cubicBezTo>
                    <a:pt x="878651" y="293271"/>
                    <a:pt x="871770" y="303211"/>
                    <a:pt x="867947" y="297859"/>
                  </a:cubicBezTo>
                  <a:cubicBezTo>
                    <a:pt x="864124" y="292507"/>
                    <a:pt x="860301" y="297094"/>
                    <a:pt x="854949" y="298624"/>
                  </a:cubicBezTo>
                  <a:cubicBezTo>
                    <a:pt x="849597" y="300917"/>
                    <a:pt x="848068" y="287155"/>
                    <a:pt x="849597" y="281803"/>
                  </a:cubicBezTo>
                  <a:cubicBezTo>
                    <a:pt x="851127" y="276451"/>
                    <a:pt x="848832" y="269569"/>
                    <a:pt x="841187" y="264217"/>
                  </a:cubicBezTo>
                  <a:cubicBezTo>
                    <a:pt x="833541" y="258101"/>
                    <a:pt x="832776" y="253513"/>
                    <a:pt x="833541" y="246632"/>
                  </a:cubicBezTo>
                  <a:cubicBezTo>
                    <a:pt x="834305" y="239751"/>
                    <a:pt x="789960" y="216049"/>
                    <a:pt x="780020" y="213755"/>
                  </a:cubicBezTo>
                  <a:cubicBezTo>
                    <a:pt x="770080" y="211461"/>
                    <a:pt x="778491" y="200757"/>
                    <a:pt x="774668" y="196934"/>
                  </a:cubicBezTo>
                  <a:cubicBezTo>
                    <a:pt x="770846" y="193111"/>
                    <a:pt x="769316" y="179349"/>
                    <a:pt x="769316" y="167115"/>
                  </a:cubicBezTo>
                  <a:cubicBezTo>
                    <a:pt x="769316" y="154882"/>
                    <a:pt x="754789" y="151824"/>
                    <a:pt x="755554" y="141884"/>
                  </a:cubicBezTo>
                  <a:cubicBezTo>
                    <a:pt x="756318" y="131945"/>
                    <a:pt x="751731" y="122770"/>
                    <a:pt x="752495" y="112066"/>
                  </a:cubicBezTo>
                  <a:cubicBezTo>
                    <a:pt x="753260" y="101361"/>
                    <a:pt x="737204" y="98303"/>
                    <a:pt x="737204" y="92951"/>
                  </a:cubicBezTo>
                  <a:cubicBezTo>
                    <a:pt x="736439" y="86834"/>
                    <a:pt x="728028" y="92187"/>
                    <a:pt x="718854" y="93716"/>
                  </a:cubicBezTo>
                  <a:cubicBezTo>
                    <a:pt x="710443" y="94480"/>
                    <a:pt x="710443" y="81482"/>
                    <a:pt x="711972" y="69249"/>
                  </a:cubicBezTo>
                  <a:cubicBezTo>
                    <a:pt x="712737" y="57016"/>
                    <a:pt x="708149" y="36372"/>
                    <a:pt x="701268" y="30255"/>
                  </a:cubicBezTo>
                  <a:cubicBezTo>
                    <a:pt x="694387" y="24139"/>
                    <a:pt x="693622" y="3495"/>
                    <a:pt x="689799" y="437"/>
                  </a:cubicBezTo>
                  <a:cubicBezTo>
                    <a:pt x="685976" y="-2621"/>
                    <a:pt x="674508" y="11141"/>
                    <a:pt x="674508" y="18022"/>
                  </a:cubicBezTo>
                  <a:cubicBezTo>
                    <a:pt x="675273" y="24903"/>
                    <a:pt x="673743" y="33314"/>
                    <a:pt x="669156" y="37137"/>
                  </a:cubicBezTo>
                  <a:cubicBezTo>
                    <a:pt x="664569" y="41724"/>
                    <a:pt x="672214" y="58545"/>
                    <a:pt x="666097" y="63897"/>
                  </a:cubicBezTo>
                  <a:cubicBezTo>
                    <a:pt x="659981" y="70014"/>
                    <a:pt x="665333" y="93716"/>
                    <a:pt x="663804" y="106714"/>
                  </a:cubicBezTo>
                  <a:cubicBezTo>
                    <a:pt x="662274" y="120476"/>
                    <a:pt x="663039" y="135003"/>
                    <a:pt x="656923" y="144178"/>
                  </a:cubicBezTo>
                  <a:cubicBezTo>
                    <a:pt x="650806" y="153353"/>
                    <a:pt x="650041" y="167880"/>
                    <a:pt x="637044" y="172468"/>
                  </a:cubicBezTo>
                  <a:cubicBezTo>
                    <a:pt x="624810" y="177055"/>
                    <a:pt x="607989" y="167115"/>
                    <a:pt x="608754" y="160234"/>
                  </a:cubicBezTo>
                  <a:cubicBezTo>
                    <a:pt x="609518" y="153353"/>
                    <a:pt x="595756" y="148766"/>
                    <a:pt x="588110" y="150295"/>
                  </a:cubicBezTo>
                  <a:cubicBezTo>
                    <a:pt x="581229" y="151059"/>
                    <a:pt x="576642" y="140355"/>
                    <a:pt x="565173" y="131180"/>
                  </a:cubicBezTo>
                  <a:cubicBezTo>
                    <a:pt x="553704" y="122005"/>
                    <a:pt x="545294" y="133474"/>
                    <a:pt x="541471" y="122770"/>
                  </a:cubicBezTo>
                  <a:cubicBezTo>
                    <a:pt x="537648" y="112066"/>
                    <a:pt x="534590" y="110536"/>
                    <a:pt x="526180" y="104420"/>
                  </a:cubicBezTo>
                  <a:cubicBezTo>
                    <a:pt x="517768" y="98303"/>
                    <a:pt x="520827" y="98303"/>
                    <a:pt x="528473" y="92187"/>
                  </a:cubicBezTo>
                  <a:cubicBezTo>
                    <a:pt x="536119" y="86070"/>
                    <a:pt x="534590" y="78424"/>
                    <a:pt x="530767" y="71543"/>
                  </a:cubicBezTo>
                  <a:cubicBezTo>
                    <a:pt x="526944" y="64662"/>
                    <a:pt x="535354" y="66191"/>
                    <a:pt x="546059" y="60074"/>
                  </a:cubicBezTo>
                  <a:cubicBezTo>
                    <a:pt x="555998" y="53957"/>
                    <a:pt x="546059" y="47076"/>
                    <a:pt x="553704" y="44018"/>
                  </a:cubicBezTo>
                  <a:cubicBezTo>
                    <a:pt x="561350" y="40960"/>
                    <a:pt x="556763" y="34078"/>
                    <a:pt x="548352" y="31785"/>
                  </a:cubicBezTo>
                  <a:cubicBezTo>
                    <a:pt x="539942" y="30255"/>
                    <a:pt x="543000" y="40195"/>
                    <a:pt x="539942" y="41724"/>
                  </a:cubicBezTo>
                  <a:cubicBezTo>
                    <a:pt x="536883" y="42489"/>
                    <a:pt x="533825" y="27962"/>
                    <a:pt x="531531" y="28726"/>
                  </a:cubicBezTo>
                  <a:cubicBezTo>
                    <a:pt x="529237" y="29491"/>
                    <a:pt x="519298" y="43253"/>
                    <a:pt x="513946" y="36372"/>
                  </a:cubicBezTo>
                  <a:cubicBezTo>
                    <a:pt x="508594" y="29491"/>
                    <a:pt x="480305" y="23374"/>
                    <a:pt x="468836" y="21845"/>
                  </a:cubicBezTo>
                  <a:cubicBezTo>
                    <a:pt x="457367" y="20316"/>
                    <a:pt x="453544" y="5024"/>
                    <a:pt x="447427" y="8083"/>
                  </a:cubicBezTo>
                  <a:cubicBezTo>
                    <a:pt x="440546" y="11141"/>
                    <a:pt x="448192" y="15728"/>
                    <a:pt x="455838" y="24139"/>
                  </a:cubicBezTo>
                  <a:cubicBezTo>
                    <a:pt x="463483" y="32549"/>
                    <a:pt x="429842" y="38666"/>
                    <a:pt x="420667" y="35608"/>
                  </a:cubicBezTo>
                  <a:cubicBezTo>
                    <a:pt x="410727" y="32549"/>
                    <a:pt x="422196" y="43253"/>
                    <a:pt x="413786" y="42489"/>
                  </a:cubicBezTo>
                  <a:cubicBezTo>
                    <a:pt x="405375" y="41724"/>
                    <a:pt x="403847" y="57016"/>
                    <a:pt x="396965" y="64662"/>
                  </a:cubicBezTo>
                  <a:cubicBezTo>
                    <a:pt x="390084" y="72307"/>
                    <a:pt x="394671" y="77660"/>
                    <a:pt x="387790" y="82247"/>
                  </a:cubicBezTo>
                  <a:cubicBezTo>
                    <a:pt x="380909" y="86834"/>
                    <a:pt x="380144" y="92187"/>
                    <a:pt x="388555" y="102891"/>
                  </a:cubicBezTo>
                  <a:cubicBezTo>
                    <a:pt x="396965" y="112830"/>
                    <a:pt x="384732" y="113595"/>
                    <a:pt x="376321" y="105949"/>
                  </a:cubicBezTo>
                  <a:cubicBezTo>
                    <a:pt x="368675" y="97538"/>
                    <a:pt x="361029" y="97538"/>
                    <a:pt x="361795" y="106714"/>
                  </a:cubicBezTo>
                  <a:cubicBezTo>
                    <a:pt x="362559" y="115889"/>
                    <a:pt x="352619" y="111301"/>
                    <a:pt x="354149" y="101361"/>
                  </a:cubicBezTo>
                  <a:cubicBezTo>
                    <a:pt x="355678" y="91422"/>
                    <a:pt x="343445" y="96009"/>
                    <a:pt x="341150" y="89893"/>
                  </a:cubicBezTo>
                  <a:cubicBezTo>
                    <a:pt x="338857" y="83776"/>
                    <a:pt x="328153" y="74601"/>
                    <a:pt x="321271" y="74601"/>
                  </a:cubicBezTo>
                  <a:cubicBezTo>
                    <a:pt x="314390" y="75366"/>
                    <a:pt x="314390" y="83011"/>
                    <a:pt x="308274" y="83011"/>
                  </a:cubicBezTo>
                  <a:cubicBezTo>
                    <a:pt x="301393" y="83011"/>
                    <a:pt x="299863" y="86834"/>
                    <a:pt x="301393" y="94480"/>
                  </a:cubicBezTo>
                  <a:cubicBezTo>
                    <a:pt x="302157" y="102126"/>
                    <a:pt x="291453" y="93716"/>
                    <a:pt x="283042" y="95245"/>
                  </a:cubicBezTo>
                  <a:cubicBezTo>
                    <a:pt x="275397" y="96009"/>
                    <a:pt x="283042" y="105184"/>
                    <a:pt x="279220" y="105949"/>
                  </a:cubicBezTo>
                  <a:cubicBezTo>
                    <a:pt x="275397" y="106714"/>
                    <a:pt x="275397" y="114359"/>
                    <a:pt x="268515" y="114359"/>
                  </a:cubicBezTo>
                  <a:cubicBezTo>
                    <a:pt x="261634" y="114359"/>
                    <a:pt x="263164" y="129651"/>
                    <a:pt x="263928" y="138061"/>
                  </a:cubicBezTo>
                  <a:cubicBezTo>
                    <a:pt x="264692" y="146472"/>
                    <a:pt x="253988" y="134239"/>
                    <a:pt x="247107" y="136532"/>
                  </a:cubicBezTo>
                  <a:cubicBezTo>
                    <a:pt x="240226" y="138826"/>
                    <a:pt x="248636" y="145707"/>
                    <a:pt x="250930" y="154882"/>
                  </a:cubicBezTo>
                  <a:cubicBezTo>
                    <a:pt x="253224" y="164057"/>
                    <a:pt x="247107" y="163293"/>
                    <a:pt x="244049" y="167115"/>
                  </a:cubicBezTo>
                  <a:cubicBezTo>
                    <a:pt x="240226" y="170938"/>
                    <a:pt x="234873" y="157176"/>
                    <a:pt x="234873" y="148766"/>
                  </a:cubicBezTo>
                  <a:cubicBezTo>
                    <a:pt x="234873" y="140355"/>
                    <a:pt x="226463" y="148001"/>
                    <a:pt x="216524" y="158705"/>
                  </a:cubicBezTo>
                  <a:cubicBezTo>
                    <a:pt x="207349" y="168645"/>
                    <a:pt x="219582" y="184701"/>
                    <a:pt x="215759" y="186995"/>
                  </a:cubicBezTo>
                  <a:cubicBezTo>
                    <a:pt x="211936" y="190053"/>
                    <a:pt x="192821" y="208403"/>
                    <a:pt x="182118" y="221401"/>
                  </a:cubicBezTo>
                  <a:cubicBezTo>
                    <a:pt x="171414" y="235163"/>
                    <a:pt x="148476" y="226753"/>
                    <a:pt x="140831" y="233634"/>
                  </a:cubicBezTo>
                  <a:cubicBezTo>
                    <a:pt x="133949" y="239751"/>
                    <a:pt x="125539" y="235163"/>
                    <a:pt x="118657" y="241280"/>
                  </a:cubicBezTo>
                  <a:cubicBezTo>
                    <a:pt x="111776" y="247396"/>
                    <a:pt x="98014" y="258865"/>
                    <a:pt x="96484" y="251219"/>
                  </a:cubicBezTo>
                  <a:cubicBezTo>
                    <a:pt x="94956" y="244338"/>
                    <a:pt x="76606" y="249690"/>
                    <a:pt x="68960" y="258101"/>
                  </a:cubicBezTo>
                  <a:cubicBezTo>
                    <a:pt x="61314" y="266511"/>
                    <a:pt x="49081" y="274157"/>
                    <a:pt x="39905" y="274921"/>
                  </a:cubicBezTo>
                  <a:cubicBezTo>
                    <a:pt x="31495" y="275686"/>
                    <a:pt x="31495" y="289448"/>
                    <a:pt x="27672" y="292507"/>
                  </a:cubicBezTo>
                  <a:cubicBezTo>
                    <a:pt x="23849" y="295565"/>
                    <a:pt x="25379" y="281038"/>
                    <a:pt x="25379" y="277215"/>
                  </a:cubicBezTo>
                  <a:cubicBezTo>
                    <a:pt x="25379" y="273392"/>
                    <a:pt x="16968" y="283332"/>
                    <a:pt x="13910" y="294801"/>
                  </a:cubicBezTo>
                  <a:cubicBezTo>
                    <a:pt x="10087" y="306269"/>
                    <a:pt x="22320" y="310092"/>
                    <a:pt x="14675" y="322326"/>
                  </a:cubicBezTo>
                  <a:cubicBezTo>
                    <a:pt x="7029" y="334559"/>
                    <a:pt x="-617" y="346027"/>
                    <a:pt x="10852" y="361319"/>
                  </a:cubicBezTo>
                  <a:cubicBezTo>
                    <a:pt x="21556" y="376611"/>
                    <a:pt x="27672" y="385786"/>
                    <a:pt x="23849" y="393432"/>
                  </a:cubicBezTo>
                  <a:cubicBezTo>
                    <a:pt x="20026" y="401077"/>
                    <a:pt x="12381" y="378140"/>
                    <a:pt x="10087" y="381198"/>
                  </a:cubicBezTo>
                  <a:cubicBezTo>
                    <a:pt x="7793" y="384256"/>
                    <a:pt x="20026" y="393432"/>
                    <a:pt x="16968" y="398784"/>
                  </a:cubicBezTo>
                  <a:cubicBezTo>
                    <a:pt x="13910" y="403371"/>
                    <a:pt x="2442" y="380434"/>
                    <a:pt x="147" y="385786"/>
                  </a:cubicBezTo>
                  <a:cubicBezTo>
                    <a:pt x="-2147" y="390373"/>
                    <a:pt x="23085" y="427073"/>
                    <a:pt x="23849" y="440836"/>
                  </a:cubicBezTo>
                  <a:cubicBezTo>
                    <a:pt x="24614" y="454598"/>
                    <a:pt x="44493" y="467596"/>
                    <a:pt x="43728" y="486711"/>
                  </a:cubicBezTo>
                  <a:cubicBezTo>
                    <a:pt x="42964" y="505825"/>
                    <a:pt x="61314" y="537173"/>
                    <a:pt x="64372" y="542525"/>
                  </a:cubicBezTo>
                  <a:cubicBezTo>
                    <a:pt x="67431" y="547112"/>
                    <a:pt x="57491" y="560110"/>
                    <a:pt x="59020" y="574637"/>
                  </a:cubicBezTo>
                  <a:cubicBezTo>
                    <a:pt x="61314" y="589164"/>
                    <a:pt x="54432" y="594516"/>
                    <a:pt x="45258" y="594516"/>
                  </a:cubicBezTo>
                  <a:cubicBezTo>
                    <a:pt x="36848" y="594516"/>
                    <a:pt x="41435" y="609808"/>
                    <a:pt x="51374" y="610573"/>
                  </a:cubicBezTo>
                  <a:cubicBezTo>
                    <a:pt x="61314" y="611337"/>
                    <a:pt x="57491" y="618983"/>
                    <a:pt x="68195" y="625864"/>
                  </a:cubicBezTo>
                  <a:cubicBezTo>
                    <a:pt x="78900" y="633510"/>
                    <a:pt x="104895" y="630452"/>
                    <a:pt x="113306" y="630452"/>
                  </a:cubicBezTo>
                  <a:cubicBezTo>
                    <a:pt x="121716" y="630452"/>
                    <a:pt x="124775" y="616689"/>
                    <a:pt x="136243" y="615925"/>
                  </a:cubicBezTo>
                  <a:cubicBezTo>
                    <a:pt x="147712" y="615160"/>
                    <a:pt x="146947" y="611337"/>
                    <a:pt x="153064" y="603691"/>
                  </a:cubicBezTo>
                  <a:cubicBezTo>
                    <a:pt x="158415" y="596046"/>
                    <a:pt x="185176" y="598339"/>
                    <a:pt x="212701" y="599868"/>
                  </a:cubicBezTo>
                  <a:cubicBezTo>
                    <a:pt x="240226" y="601398"/>
                    <a:pt x="251695" y="592987"/>
                    <a:pt x="256282" y="580754"/>
                  </a:cubicBezTo>
                  <a:cubicBezTo>
                    <a:pt x="260105" y="570814"/>
                    <a:pt x="279220" y="570050"/>
                    <a:pt x="286865" y="562404"/>
                  </a:cubicBezTo>
                  <a:cubicBezTo>
                    <a:pt x="294511" y="554758"/>
                    <a:pt x="301393" y="553994"/>
                    <a:pt x="321271" y="555523"/>
                  </a:cubicBezTo>
                  <a:cubicBezTo>
                    <a:pt x="341150" y="556287"/>
                    <a:pt x="359501" y="545583"/>
                    <a:pt x="372498" y="540231"/>
                  </a:cubicBezTo>
                  <a:cubicBezTo>
                    <a:pt x="385496" y="534879"/>
                    <a:pt x="409198" y="537173"/>
                    <a:pt x="421431" y="534114"/>
                  </a:cubicBezTo>
                  <a:cubicBezTo>
                    <a:pt x="433665" y="531056"/>
                    <a:pt x="435959" y="550171"/>
                    <a:pt x="449721" y="548641"/>
                  </a:cubicBezTo>
                  <a:cubicBezTo>
                    <a:pt x="463483" y="547112"/>
                    <a:pt x="469600" y="553229"/>
                    <a:pt x="477246" y="552464"/>
                  </a:cubicBezTo>
                  <a:cubicBezTo>
                    <a:pt x="484128" y="551700"/>
                    <a:pt x="483362" y="557817"/>
                    <a:pt x="491008" y="559346"/>
                  </a:cubicBezTo>
                  <a:cubicBezTo>
                    <a:pt x="497890" y="560875"/>
                    <a:pt x="497125" y="567756"/>
                    <a:pt x="492538" y="574637"/>
                  </a:cubicBezTo>
                  <a:cubicBezTo>
                    <a:pt x="487951" y="581519"/>
                    <a:pt x="503242" y="580754"/>
                    <a:pt x="513181" y="595281"/>
                  </a:cubicBezTo>
                  <a:cubicBezTo>
                    <a:pt x="523121" y="609044"/>
                    <a:pt x="513946" y="611337"/>
                    <a:pt x="518534" y="622041"/>
                  </a:cubicBezTo>
                  <a:cubicBezTo>
                    <a:pt x="523885" y="632745"/>
                    <a:pt x="526944" y="630452"/>
                    <a:pt x="537648" y="615160"/>
                  </a:cubicBezTo>
                  <a:cubicBezTo>
                    <a:pt x="547587" y="599868"/>
                    <a:pt x="559056" y="609808"/>
                    <a:pt x="560586" y="596810"/>
                  </a:cubicBezTo>
                  <a:cubicBezTo>
                    <a:pt x="562115" y="583812"/>
                    <a:pt x="572819" y="568521"/>
                    <a:pt x="580465" y="575402"/>
                  </a:cubicBezTo>
                  <a:cubicBezTo>
                    <a:pt x="587346" y="581519"/>
                    <a:pt x="575112" y="585341"/>
                    <a:pt x="570525" y="609808"/>
                  </a:cubicBezTo>
                  <a:cubicBezTo>
                    <a:pt x="565937" y="634275"/>
                    <a:pt x="557527" y="622041"/>
                    <a:pt x="555998" y="628922"/>
                  </a:cubicBezTo>
                  <a:cubicBezTo>
                    <a:pt x="554469" y="635804"/>
                    <a:pt x="577406" y="639627"/>
                    <a:pt x="577406" y="626629"/>
                  </a:cubicBezTo>
                  <a:cubicBezTo>
                    <a:pt x="577406" y="613631"/>
                    <a:pt x="581229" y="607514"/>
                    <a:pt x="590404" y="619748"/>
                  </a:cubicBezTo>
                  <a:cubicBezTo>
                    <a:pt x="598815" y="631981"/>
                    <a:pt x="585052" y="641156"/>
                    <a:pt x="587346" y="646508"/>
                  </a:cubicBezTo>
                  <a:cubicBezTo>
                    <a:pt x="589639" y="651860"/>
                    <a:pt x="598815" y="644979"/>
                    <a:pt x="604167" y="645743"/>
                  </a:cubicBezTo>
                  <a:cubicBezTo>
                    <a:pt x="613341" y="646508"/>
                    <a:pt x="625575" y="667916"/>
                    <a:pt x="624045" y="679385"/>
                  </a:cubicBezTo>
                  <a:cubicBezTo>
                    <a:pt x="621752" y="690854"/>
                    <a:pt x="618694" y="701558"/>
                    <a:pt x="636279" y="710733"/>
                  </a:cubicBezTo>
                  <a:cubicBezTo>
                    <a:pt x="653864" y="719908"/>
                    <a:pt x="646983" y="721437"/>
                    <a:pt x="659981" y="721437"/>
                  </a:cubicBezTo>
                  <a:cubicBezTo>
                    <a:pt x="672979" y="721437"/>
                    <a:pt x="699739" y="732141"/>
                    <a:pt x="706621" y="739022"/>
                  </a:cubicBezTo>
                  <a:cubicBezTo>
                    <a:pt x="713502" y="745139"/>
                    <a:pt x="732617" y="734435"/>
                    <a:pt x="735674" y="721437"/>
                  </a:cubicBezTo>
                  <a:cubicBezTo>
                    <a:pt x="739497" y="708439"/>
                    <a:pt x="752495" y="720672"/>
                    <a:pt x="745614" y="725260"/>
                  </a:cubicBezTo>
                  <a:cubicBezTo>
                    <a:pt x="738733" y="729847"/>
                    <a:pt x="749437" y="739787"/>
                    <a:pt x="749437" y="732906"/>
                  </a:cubicBezTo>
                  <a:cubicBezTo>
                    <a:pt x="750201" y="726024"/>
                    <a:pt x="753260" y="719908"/>
                    <a:pt x="755554" y="728318"/>
                  </a:cubicBezTo>
                  <a:cubicBezTo>
                    <a:pt x="757847" y="736728"/>
                    <a:pt x="767023" y="736728"/>
                    <a:pt x="770846" y="742845"/>
                  </a:cubicBezTo>
                  <a:cubicBezTo>
                    <a:pt x="774668" y="748962"/>
                    <a:pt x="778491" y="754314"/>
                    <a:pt x="778491" y="748962"/>
                  </a:cubicBezTo>
                  <a:cubicBezTo>
                    <a:pt x="778491" y="743610"/>
                    <a:pt x="780785" y="739022"/>
                    <a:pt x="788430" y="735199"/>
                  </a:cubicBezTo>
                  <a:cubicBezTo>
                    <a:pt x="796841" y="732141"/>
                    <a:pt x="802193" y="726024"/>
                    <a:pt x="810603" y="718379"/>
                  </a:cubicBezTo>
                  <a:cubicBezTo>
                    <a:pt x="819014" y="710733"/>
                    <a:pt x="855714" y="709203"/>
                    <a:pt x="858772" y="709203"/>
                  </a:cubicBezTo>
                  <a:cubicBezTo>
                    <a:pt x="862595" y="709203"/>
                    <a:pt x="864124" y="677091"/>
                    <a:pt x="866418" y="660270"/>
                  </a:cubicBezTo>
                  <a:cubicBezTo>
                    <a:pt x="868711" y="643450"/>
                    <a:pt x="881710" y="641156"/>
                    <a:pt x="884003" y="622806"/>
                  </a:cubicBezTo>
                  <a:cubicBezTo>
                    <a:pt x="886297" y="605221"/>
                    <a:pt x="903882" y="572343"/>
                    <a:pt x="908470" y="570814"/>
                  </a:cubicBezTo>
                  <a:cubicBezTo>
                    <a:pt x="913057" y="569285"/>
                    <a:pt x="922232" y="564698"/>
                    <a:pt x="922232" y="553994"/>
                  </a:cubicBezTo>
                  <a:cubicBezTo>
                    <a:pt x="922996" y="544054"/>
                    <a:pt x="934465" y="532585"/>
                    <a:pt x="934465" y="520352"/>
                  </a:cubicBezTo>
                  <a:cubicBezTo>
                    <a:pt x="934465" y="508119"/>
                    <a:pt x="941347" y="493592"/>
                    <a:pt x="939818" y="489769"/>
                  </a:cubicBezTo>
                  <a:cubicBezTo>
                    <a:pt x="939053" y="485946"/>
                    <a:pt x="934465" y="474477"/>
                    <a:pt x="942111" y="465302"/>
                  </a:cubicBezTo>
                  <a:cubicBezTo>
                    <a:pt x="948992" y="456127"/>
                    <a:pt x="938288" y="446188"/>
                    <a:pt x="942111" y="4431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7" name="Vrije vorm: vorm 346">
              <a:extLst>
                <a:ext uri="{FF2B5EF4-FFF2-40B4-BE49-F238E27FC236}">
                  <a16:creationId xmlns:a16="http://schemas.microsoft.com/office/drawing/2014/main" id="{576C7116-7356-44D5-8295-53B0C7C8955C}"/>
                </a:ext>
              </a:extLst>
            </p:cNvPr>
            <p:cNvSpPr/>
            <p:nvPr/>
          </p:nvSpPr>
          <p:spPr>
            <a:xfrm>
              <a:off x="8934737" y="4583698"/>
              <a:ext cx="944477" cy="883668"/>
            </a:xfrm>
            <a:custGeom>
              <a:avLst/>
              <a:gdLst>
                <a:gd name="connsiteX0" fmla="*/ 774668 w 944477"/>
                <a:gd name="connsiteY0" fmla="*/ 809364 h 883668"/>
                <a:gd name="connsiteX1" fmla="*/ 734910 w 944477"/>
                <a:gd name="connsiteY1" fmla="*/ 797895 h 883668"/>
                <a:gd name="connsiteX2" fmla="*/ 745614 w 944477"/>
                <a:gd name="connsiteY2" fmla="*/ 846064 h 883668"/>
                <a:gd name="connsiteX3" fmla="*/ 776197 w 944477"/>
                <a:gd name="connsiteY3" fmla="*/ 883528 h 883668"/>
                <a:gd name="connsiteX4" fmla="*/ 789195 w 944477"/>
                <a:gd name="connsiteY4" fmla="*/ 873588 h 883668"/>
                <a:gd name="connsiteX5" fmla="*/ 794547 w 944477"/>
                <a:gd name="connsiteY5" fmla="*/ 861355 h 883668"/>
                <a:gd name="connsiteX6" fmla="*/ 808309 w 944477"/>
                <a:gd name="connsiteY6" fmla="*/ 864414 h 883668"/>
                <a:gd name="connsiteX7" fmla="*/ 815191 w 944477"/>
                <a:gd name="connsiteY7" fmla="*/ 837653 h 883668"/>
                <a:gd name="connsiteX8" fmla="*/ 814426 w 944477"/>
                <a:gd name="connsiteY8" fmla="*/ 800189 h 883668"/>
                <a:gd name="connsiteX9" fmla="*/ 774668 w 944477"/>
                <a:gd name="connsiteY9" fmla="*/ 809364 h 883668"/>
                <a:gd name="connsiteX10" fmla="*/ 542236 w 944477"/>
                <a:gd name="connsiteY10" fmla="*/ 659506 h 883668"/>
                <a:gd name="connsiteX11" fmla="*/ 569760 w 944477"/>
                <a:gd name="connsiteY11" fmla="*/ 655683 h 883668"/>
                <a:gd name="connsiteX12" fmla="*/ 542236 w 944477"/>
                <a:gd name="connsiteY12" fmla="*/ 659506 h 883668"/>
                <a:gd name="connsiteX13" fmla="*/ 426019 w 944477"/>
                <a:gd name="connsiteY13" fmla="*/ 20316 h 883668"/>
                <a:gd name="connsiteX14" fmla="*/ 396201 w 944477"/>
                <a:gd name="connsiteY14" fmla="*/ 27962 h 883668"/>
                <a:gd name="connsiteX15" fmla="*/ 426019 w 944477"/>
                <a:gd name="connsiteY15" fmla="*/ 20316 h 883668"/>
                <a:gd name="connsiteX16" fmla="*/ 942111 w 944477"/>
                <a:gd name="connsiteY16" fmla="*/ 443129 h 883668"/>
                <a:gd name="connsiteX17" fmla="*/ 936759 w 944477"/>
                <a:gd name="connsiteY17" fmla="*/ 425544 h 883668"/>
                <a:gd name="connsiteX18" fmla="*/ 935995 w 944477"/>
                <a:gd name="connsiteY18" fmla="*/ 385021 h 883668"/>
                <a:gd name="connsiteX19" fmla="*/ 930642 w 944477"/>
                <a:gd name="connsiteY19" fmla="*/ 380434 h 883668"/>
                <a:gd name="connsiteX20" fmla="*/ 915351 w 944477"/>
                <a:gd name="connsiteY20" fmla="*/ 361319 h 883668"/>
                <a:gd name="connsiteX21" fmla="*/ 897001 w 944477"/>
                <a:gd name="connsiteY21" fmla="*/ 342969 h 883668"/>
                <a:gd name="connsiteX22" fmla="*/ 885533 w 944477"/>
                <a:gd name="connsiteY22" fmla="*/ 331500 h 883668"/>
                <a:gd name="connsiteX23" fmla="*/ 877122 w 944477"/>
                <a:gd name="connsiteY23" fmla="*/ 306269 h 883668"/>
                <a:gd name="connsiteX24" fmla="*/ 867947 w 944477"/>
                <a:gd name="connsiteY24" fmla="*/ 297859 h 883668"/>
                <a:gd name="connsiteX25" fmla="*/ 854949 w 944477"/>
                <a:gd name="connsiteY25" fmla="*/ 298624 h 883668"/>
                <a:gd name="connsiteX26" fmla="*/ 849597 w 944477"/>
                <a:gd name="connsiteY26" fmla="*/ 281803 h 883668"/>
                <a:gd name="connsiteX27" fmla="*/ 841187 w 944477"/>
                <a:gd name="connsiteY27" fmla="*/ 264217 h 883668"/>
                <a:gd name="connsiteX28" fmla="*/ 833541 w 944477"/>
                <a:gd name="connsiteY28" fmla="*/ 246632 h 883668"/>
                <a:gd name="connsiteX29" fmla="*/ 780020 w 944477"/>
                <a:gd name="connsiteY29" fmla="*/ 213755 h 883668"/>
                <a:gd name="connsiteX30" fmla="*/ 774668 w 944477"/>
                <a:gd name="connsiteY30" fmla="*/ 196934 h 883668"/>
                <a:gd name="connsiteX31" fmla="*/ 769316 w 944477"/>
                <a:gd name="connsiteY31" fmla="*/ 167115 h 883668"/>
                <a:gd name="connsiteX32" fmla="*/ 755554 w 944477"/>
                <a:gd name="connsiteY32" fmla="*/ 141884 h 883668"/>
                <a:gd name="connsiteX33" fmla="*/ 752495 w 944477"/>
                <a:gd name="connsiteY33" fmla="*/ 112066 h 883668"/>
                <a:gd name="connsiteX34" fmla="*/ 737204 w 944477"/>
                <a:gd name="connsiteY34" fmla="*/ 92951 h 883668"/>
                <a:gd name="connsiteX35" fmla="*/ 718854 w 944477"/>
                <a:gd name="connsiteY35" fmla="*/ 93716 h 883668"/>
                <a:gd name="connsiteX36" fmla="*/ 711972 w 944477"/>
                <a:gd name="connsiteY36" fmla="*/ 69249 h 883668"/>
                <a:gd name="connsiteX37" fmla="*/ 701268 w 944477"/>
                <a:gd name="connsiteY37" fmla="*/ 30255 h 883668"/>
                <a:gd name="connsiteX38" fmla="*/ 689799 w 944477"/>
                <a:gd name="connsiteY38" fmla="*/ 437 h 883668"/>
                <a:gd name="connsiteX39" fmla="*/ 674508 w 944477"/>
                <a:gd name="connsiteY39" fmla="*/ 18022 h 883668"/>
                <a:gd name="connsiteX40" fmla="*/ 669156 w 944477"/>
                <a:gd name="connsiteY40" fmla="*/ 37137 h 883668"/>
                <a:gd name="connsiteX41" fmla="*/ 666097 w 944477"/>
                <a:gd name="connsiteY41" fmla="*/ 63897 h 883668"/>
                <a:gd name="connsiteX42" fmla="*/ 663804 w 944477"/>
                <a:gd name="connsiteY42" fmla="*/ 106714 h 883668"/>
                <a:gd name="connsiteX43" fmla="*/ 656923 w 944477"/>
                <a:gd name="connsiteY43" fmla="*/ 144178 h 883668"/>
                <a:gd name="connsiteX44" fmla="*/ 637044 w 944477"/>
                <a:gd name="connsiteY44" fmla="*/ 172468 h 883668"/>
                <a:gd name="connsiteX45" fmla="*/ 608754 w 944477"/>
                <a:gd name="connsiteY45" fmla="*/ 160234 h 883668"/>
                <a:gd name="connsiteX46" fmla="*/ 588110 w 944477"/>
                <a:gd name="connsiteY46" fmla="*/ 150295 h 883668"/>
                <a:gd name="connsiteX47" fmla="*/ 565173 w 944477"/>
                <a:gd name="connsiteY47" fmla="*/ 131180 h 883668"/>
                <a:gd name="connsiteX48" fmla="*/ 541471 w 944477"/>
                <a:gd name="connsiteY48" fmla="*/ 122770 h 883668"/>
                <a:gd name="connsiteX49" fmla="*/ 526180 w 944477"/>
                <a:gd name="connsiteY49" fmla="*/ 104420 h 883668"/>
                <a:gd name="connsiteX50" fmla="*/ 528473 w 944477"/>
                <a:gd name="connsiteY50" fmla="*/ 92187 h 883668"/>
                <a:gd name="connsiteX51" fmla="*/ 530767 w 944477"/>
                <a:gd name="connsiteY51" fmla="*/ 71543 h 883668"/>
                <a:gd name="connsiteX52" fmla="*/ 546059 w 944477"/>
                <a:gd name="connsiteY52" fmla="*/ 60074 h 883668"/>
                <a:gd name="connsiteX53" fmla="*/ 553704 w 944477"/>
                <a:gd name="connsiteY53" fmla="*/ 44018 h 883668"/>
                <a:gd name="connsiteX54" fmla="*/ 548352 w 944477"/>
                <a:gd name="connsiteY54" fmla="*/ 31785 h 883668"/>
                <a:gd name="connsiteX55" fmla="*/ 539942 w 944477"/>
                <a:gd name="connsiteY55" fmla="*/ 41724 h 883668"/>
                <a:gd name="connsiteX56" fmla="*/ 531531 w 944477"/>
                <a:gd name="connsiteY56" fmla="*/ 28726 h 883668"/>
                <a:gd name="connsiteX57" fmla="*/ 513946 w 944477"/>
                <a:gd name="connsiteY57" fmla="*/ 36372 h 883668"/>
                <a:gd name="connsiteX58" fmla="*/ 468836 w 944477"/>
                <a:gd name="connsiteY58" fmla="*/ 21845 h 883668"/>
                <a:gd name="connsiteX59" fmla="*/ 447427 w 944477"/>
                <a:gd name="connsiteY59" fmla="*/ 8083 h 883668"/>
                <a:gd name="connsiteX60" fmla="*/ 455838 w 944477"/>
                <a:gd name="connsiteY60" fmla="*/ 24139 h 883668"/>
                <a:gd name="connsiteX61" fmla="*/ 420667 w 944477"/>
                <a:gd name="connsiteY61" fmla="*/ 35608 h 883668"/>
                <a:gd name="connsiteX62" fmla="*/ 413786 w 944477"/>
                <a:gd name="connsiteY62" fmla="*/ 42489 h 883668"/>
                <a:gd name="connsiteX63" fmla="*/ 396965 w 944477"/>
                <a:gd name="connsiteY63" fmla="*/ 64662 h 883668"/>
                <a:gd name="connsiteX64" fmla="*/ 387790 w 944477"/>
                <a:gd name="connsiteY64" fmla="*/ 82247 h 883668"/>
                <a:gd name="connsiteX65" fmla="*/ 388555 w 944477"/>
                <a:gd name="connsiteY65" fmla="*/ 102891 h 883668"/>
                <a:gd name="connsiteX66" fmla="*/ 376321 w 944477"/>
                <a:gd name="connsiteY66" fmla="*/ 105949 h 883668"/>
                <a:gd name="connsiteX67" fmla="*/ 361795 w 944477"/>
                <a:gd name="connsiteY67" fmla="*/ 106714 h 883668"/>
                <a:gd name="connsiteX68" fmla="*/ 354149 w 944477"/>
                <a:gd name="connsiteY68" fmla="*/ 101361 h 883668"/>
                <a:gd name="connsiteX69" fmla="*/ 341150 w 944477"/>
                <a:gd name="connsiteY69" fmla="*/ 89893 h 883668"/>
                <a:gd name="connsiteX70" fmla="*/ 321271 w 944477"/>
                <a:gd name="connsiteY70" fmla="*/ 74601 h 883668"/>
                <a:gd name="connsiteX71" fmla="*/ 308274 w 944477"/>
                <a:gd name="connsiteY71" fmla="*/ 83011 h 883668"/>
                <a:gd name="connsiteX72" fmla="*/ 301393 w 944477"/>
                <a:gd name="connsiteY72" fmla="*/ 94480 h 883668"/>
                <a:gd name="connsiteX73" fmla="*/ 283042 w 944477"/>
                <a:gd name="connsiteY73" fmla="*/ 95245 h 883668"/>
                <a:gd name="connsiteX74" fmla="*/ 279220 w 944477"/>
                <a:gd name="connsiteY74" fmla="*/ 105949 h 883668"/>
                <a:gd name="connsiteX75" fmla="*/ 268515 w 944477"/>
                <a:gd name="connsiteY75" fmla="*/ 114359 h 883668"/>
                <a:gd name="connsiteX76" fmla="*/ 263928 w 944477"/>
                <a:gd name="connsiteY76" fmla="*/ 138061 h 883668"/>
                <a:gd name="connsiteX77" fmla="*/ 247107 w 944477"/>
                <a:gd name="connsiteY77" fmla="*/ 136532 h 883668"/>
                <a:gd name="connsiteX78" fmla="*/ 250930 w 944477"/>
                <a:gd name="connsiteY78" fmla="*/ 154882 h 883668"/>
                <a:gd name="connsiteX79" fmla="*/ 244049 w 944477"/>
                <a:gd name="connsiteY79" fmla="*/ 167115 h 883668"/>
                <a:gd name="connsiteX80" fmla="*/ 234873 w 944477"/>
                <a:gd name="connsiteY80" fmla="*/ 148766 h 883668"/>
                <a:gd name="connsiteX81" fmla="*/ 216524 w 944477"/>
                <a:gd name="connsiteY81" fmla="*/ 158705 h 883668"/>
                <a:gd name="connsiteX82" fmla="*/ 215759 w 944477"/>
                <a:gd name="connsiteY82" fmla="*/ 186995 h 883668"/>
                <a:gd name="connsiteX83" fmla="*/ 182118 w 944477"/>
                <a:gd name="connsiteY83" fmla="*/ 221401 h 883668"/>
                <a:gd name="connsiteX84" fmla="*/ 140831 w 944477"/>
                <a:gd name="connsiteY84" fmla="*/ 233634 h 883668"/>
                <a:gd name="connsiteX85" fmla="*/ 118657 w 944477"/>
                <a:gd name="connsiteY85" fmla="*/ 241280 h 883668"/>
                <a:gd name="connsiteX86" fmla="*/ 96484 w 944477"/>
                <a:gd name="connsiteY86" fmla="*/ 251219 h 883668"/>
                <a:gd name="connsiteX87" fmla="*/ 68960 w 944477"/>
                <a:gd name="connsiteY87" fmla="*/ 258101 h 883668"/>
                <a:gd name="connsiteX88" fmla="*/ 39905 w 944477"/>
                <a:gd name="connsiteY88" fmla="*/ 274921 h 883668"/>
                <a:gd name="connsiteX89" fmla="*/ 27672 w 944477"/>
                <a:gd name="connsiteY89" fmla="*/ 292507 h 883668"/>
                <a:gd name="connsiteX90" fmla="*/ 25379 w 944477"/>
                <a:gd name="connsiteY90" fmla="*/ 277215 h 883668"/>
                <a:gd name="connsiteX91" fmla="*/ 13910 w 944477"/>
                <a:gd name="connsiteY91" fmla="*/ 294801 h 883668"/>
                <a:gd name="connsiteX92" fmla="*/ 14675 w 944477"/>
                <a:gd name="connsiteY92" fmla="*/ 322326 h 883668"/>
                <a:gd name="connsiteX93" fmla="*/ 10852 w 944477"/>
                <a:gd name="connsiteY93" fmla="*/ 361319 h 883668"/>
                <a:gd name="connsiteX94" fmla="*/ 23849 w 944477"/>
                <a:gd name="connsiteY94" fmla="*/ 393432 h 883668"/>
                <a:gd name="connsiteX95" fmla="*/ 10087 w 944477"/>
                <a:gd name="connsiteY95" fmla="*/ 381198 h 883668"/>
                <a:gd name="connsiteX96" fmla="*/ 16968 w 944477"/>
                <a:gd name="connsiteY96" fmla="*/ 398784 h 883668"/>
                <a:gd name="connsiteX97" fmla="*/ 147 w 944477"/>
                <a:gd name="connsiteY97" fmla="*/ 385786 h 883668"/>
                <a:gd name="connsiteX98" fmla="*/ 23849 w 944477"/>
                <a:gd name="connsiteY98" fmla="*/ 440836 h 883668"/>
                <a:gd name="connsiteX99" fmla="*/ 43728 w 944477"/>
                <a:gd name="connsiteY99" fmla="*/ 486711 h 883668"/>
                <a:gd name="connsiteX100" fmla="*/ 64372 w 944477"/>
                <a:gd name="connsiteY100" fmla="*/ 542525 h 883668"/>
                <a:gd name="connsiteX101" fmla="*/ 59020 w 944477"/>
                <a:gd name="connsiteY101" fmla="*/ 574637 h 883668"/>
                <a:gd name="connsiteX102" fmla="*/ 45258 w 944477"/>
                <a:gd name="connsiteY102" fmla="*/ 594516 h 883668"/>
                <a:gd name="connsiteX103" fmla="*/ 51374 w 944477"/>
                <a:gd name="connsiteY103" fmla="*/ 610573 h 883668"/>
                <a:gd name="connsiteX104" fmla="*/ 68195 w 944477"/>
                <a:gd name="connsiteY104" fmla="*/ 625864 h 883668"/>
                <a:gd name="connsiteX105" fmla="*/ 113306 w 944477"/>
                <a:gd name="connsiteY105" fmla="*/ 630452 h 883668"/>
                <a:gd name="connsiteX106" fmla="*/ 136243 w 944477"/>
                <a:gd name="connsiteY106" fmla="*/ 615925 h 883668"/>
                <a:gd name="connsiteX107" fmla="*/ 153064 w 944477"/>
                <a:gd name="connsiteY107" fmla="*/ 603691 h 883668"/>
                <a:gd name="connsiteX108" fmla="*/ 212701 w 944477"/>
                <a:gd name="connsiteY108" fmla="*/ 599868 h 883668"/>
                <a:gd name="connsiteX109" fmla="*/ 256282 w 944477"/>
                <a:gd name="connsiteY109" fmla="*/ 580754 h 883668"/>
                <a:gd name="connsiteX110" fmla="*/ 286865 w 944477"/>
                <a:gd name="connsiteY110" fmla="*/ 562404 h 883668"/>
                <a:gd name="connsiteX111" fmla="*/ 321271 w 944477"/>
                <a:gd name="connsiteY111" fmla="*/ 555523 h 883668"/>
                <a:gd name="connsiteX112" fmla="*/ 372498 w 944477"/>
                <a:gd name="connsiteY112" fmla="*/ 540231 h 883668"/>
                <a:gd name="connsiteX113" fmla="*/ 421431 w 944477"/>
                <a:gd name="connsiteY113" fmla="*/ 534114 h 883668"/>
                <a:gd name="connsiteX114" fmla="*/ 449721 w 944477"/>
                <a:gd name="connsiteY114" fmla="*/ 548641 h 883668"/>
                <a:gd name="connsiteX115" fmla="*/ 477246 w 944477"/>
                <a:gd name="connsiteY115" fmla="*/ 552464 h 883668"/>
                <a:gd name="connsiteX116" fmla="*/ 491008 w 944477"/>
                <a:gd name="connsiteY116" fmla="*/ 559346 h 883668"/>
                <a:gd name="connsiteX117" fmla="*/ 492538 w 944477"/>
                <a:gd name="connsiteY117" fmla="*/ 574637 h 883668"/>
                <a:gd name="connsiteX118" fmla="*/ 513181 w 944477"/>
                <a:gd name="connsiteY118" fmla="*/ 595281 h 883668"/>
                <a:gd name="connsiteX119" fmla="*/ 518534 w 944477"/>
                <a:gd name="connsiteY119" fmla="*/ 622041 h 883668"/>
                <a:gd name="connsiteX120" fmla="*/ 537648 w 944477"/>
                <a:gd name="connsiteY120" fmla="*/ 615160 h 883668"/>
                <a:gd name="connsiteX121" fmla="*/ 560586 w 944477"/>
                <a:gd name="connsiteY121" fmla="*/ 596810 h 883668"/>
                <a:gd name="connsiteX122" fmla="*/ 580465 w 944477"/>
                <a:gd name="connsiteY122" fmla="*/ 575402 h 883668"/>
                <a:gd name="connsiteX123" fmla="*/ 570525 w 944477"/>
                <a:gd name="connsiteY123" fmla="*/ 609808 h 883668"/>
                <a:gd name="connsiteX124" fmla="*/ 555998 w 944477"/>
                <a:gd name="connsiteY124" fmla="*/ 628922 h 883668"/>
                <a:gd name="connsiteX125" fmla="*/ 577406 w 944477"/>
                <a:gd name="connsiteY125" fmla="*/ 626629 h 883668"/>
                <a:gd name="connsiteX126" fmla="*/ 590404 w 944477"/>
                <a:gd name="connsiteY126" fmla="*/ 619748 h 883668"/>
                <a:gd name="connsiteX127" fmla="*/ 587346 w 944477"/>
                <a:gd name="connsiteY127" fmla="*/ 646508 h 883668"/>
                <a:gd name="connsiteX128" fmla="*/ 604167 w 944477"/>
                <a:gd name="connsiteY128" fmla="*/ 645743 h 883668"/>
                <a:gd name="connsiteX129" fmla="*/ 624045 w 944477"/>
                <a:gd name="connsiteY129" fmla="*/ 679385 h 883668"/>
                <a:gd name="connsiteX130" fmla="*/ 636279 w 944477"/>
                <a:gd name="connsiteY130" fmla="*/ 710733 h 883668"/>
                <a:gd name="connsiteX131" fmla="*/ 659981 w 944477"/>
                <a:gd name="connsiteY131" fmla="*/ 721437 h 883668"/>
                <a:gd name="connsiteX132" fmla="*/ 706621 w 944477"/>
                <a:gd name="connsiteY132" fmla="*/ 739022 h 883668"/>
                <a:gd name="connsiteX133" fmla="*/ 735674 w 944477"/>
                <a:gd name="connsiteY133" fmla="*/ 721437 h 883668"/>
                <a:gd name="connsiteX134" fmla="*/ 745614 w 944477"/>
                <a:gd name="connsiteY134" fmla="*/ 725260 h 883668"/>
                <a:gd name="connsiteX135" fmla="*/ 749437 w 944477"/>
                <a:gd name="connsiteY135" fmla="*/ 732906 h 883668"/>
                <a:gd name="connsiteX136" fmla="*/ 755554 w 944477"/>
                <a:gd name="connsiteY136" fmla="*/ 728318 h 883668"/>
                <a:gd name="connsiteX137" fmla="*/ 770846 w 944477"/>
                <a:gd name="connsiteY137" fmla="*/ 742845 h 883668"/>
                <a:gd name="connsiteX138" fmla="*/ 778491 w 944477"/>
                <a:gd name="connsiteY138" fmla="*/ 748962 h 883668"/>
                <a:gd name="connsiteX139" fmla="*/ 788430 w 944477"/>
                <a:gd name="connsiteY139" fmla="*/ 735199 h 883668"/>
                <a:gd name="connsiteX140" fmla="*/ 810603 w 944477"/>
                <a:gd name="connsiteY140" fmla="*/ 718379 h 883668"/>
                <a:gd name="connsiteX141" fmla="*/ 858772 w 944477"/>
                <a:gd name="connsiteY141" fmla="*/ 709203 h 883668"/>
                <a:gd name="connsiteX142" fmla="*/ 866418 w 944477"/>
                <a:gd name="connsiteY142" fmla="*/ 660270 h 883668"/>
                <a:gd name="connsiteX143" fmla="*/ 884003 w 944477"/>
                <a:gd name="connsiteY143" fmla="*/ 622806 h 883668"/>
                <a:gd name="connsiteX144" fmla="*/ 908470 w 944477"/>
                <a:gd name="connsiteY144" fmla="*/ 570814 h 883668"/>
                <a:gd name="connsiteX145" fmla="*/ 922232 w 944477"/>
                <a:gd name="connsiteY145" fmla="*/ 553994 h 883668"/>
                <a:gd name="connsiteX146" fmla="*/ 934465 w 944477"/>
                <a:gd name="connsiteY146" fmla="*/ 520352 h 883668"/>
                <a:gd name="connsiteX147" fmla="*/ 939818 w 944477"/>
                <a:gd name="connsiteY147" fmla="*/ 489769 h 883668"/>
                <a:gd name="connsiteX148" fmla="*/ 942111 w 944477"/>
                <a:gd name="connsiteY148" fmla="*/ 465302 h 883668"/>
                <a:gd name="connsiteX149" fmla="*/ 942111 w 944477"/>
                <a:gd name="connsiteY149" fmla="*/ 443129 h 8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944477" h="883668">
                  <a:moveTo>
                    <a:pt x="774668" y="809364"/>
                  </a:moveTo>
                  <a:cubicBezTo>
                    <a:pt x="760906" y="810893"/>
                    <a:pt x="740262" y="796366"/>
                    <a:pt x="734910" y="797895"/>
                  </a:cubicBezTo>
                  <a:cubicBezTo>
                    <a:pt x="729558" y="799424"/>
                    <a:pt x="753260" y="836889"/>
                    <a:pt x="745614" y="846064"/>
                  </a:cubicBezTo>
                  <a:cubicBezTo>
                    <a:pt x="738733" y="856003"/>
                    <a:pt x="767023" y="881999"/>
                    <a:pt x="776197" y="883528"/>
                  </a:cubicBezTo>
                  <a:cubicBezTo>
                    <a:pt x="786137" y="885057"/>
                    <a:pt x="782314" y="873588"/>
                    <a:pt x="789195" y="873588"/>
                  </a:cubicBezTo>
                  <a:cubicBezTo>
                    <a:pt x="796076" y="874353"/>
                    <a:pt x="793018" y="866707"/>
                    <a:pt x="794547" y="861355"/>
                  </a:cubicBezTo>
                  <a:cubicBezTo>
                    <a:pt x="795312" y="856003"/>
                    <a:pt x="802193" y="867472"/>
                    <a:pt x="808309" y="864414"/>
                  </a:cubicBezTo>
                  <a:cubicBezTo>
                    <a:pt x="813662" y="861355"/>
                    <a:pt x="806780" y="837653"/>
                    <a:pt x="815191" y="837653"/>
                  </a:cubicBezTo>
                  <a:cubicBezTo>
                    <a:pt x="823601" y="837653"/>
                    <a:pt x="816720" y="809364"/>
                    <a:pt x="814426" y="800189"/>
                  </a:cubicBezTo>
                  <a:cubicBezTo>
                    <a:pt x="811368" y="791778"/>
                    <a:pt x="788430" y="807835"/>
                    <a:pt x="774668" y="809364"/>
                  </a:cubicBezTo>
                  <a:moveTo>
                    <a:pt x="542236" y="659506"/>
                  </a:moveTo>
                  <a:cubicBezTo>
                    <a:pt x="547587" y="664858"/>
                    <a:pt x="566702" y="663329"/>
                    <a:pt x="569760" y="655683"/>
                  </a:cubicBezTo>
                  <a:cubicBezTo>
                    <a:pt x="572819" y="648037"/>
                    <a:pt x="536883" y="654154"/>
                    <a:pt x="542236" y="659506"/>
                  </a:cubicBezTo>
                  <a:moveTo>
                    <a:pt x="426019" y="20316"/>
                  </a:moveTo>
                  <a:cubicBezTo>
                    <a:pt x="425254" y="14199"/>
                    <a:pt x="388555" y="21080"/>
                    <a:pt x="396201" y="27962"/>
                  </a:cubicBezTo>
                  <a:cubicBezTo>
                    <a:pt x="401552" y="32549"/>
                    <a:pt x="427548" y="27197"/>
                    <a:pt x="426019" y="20316"/>
                  </a:cubicBezTo>
                  <a:moveTo>
                    <a:pt x="942111" y="443129"/>
                  </a:moveTo>
                  <a:cubicBezTo>
                    <a:pt x="945934" y="440071"/>
                    <a:pt x="939818" y="422486"/>
                    <a:pt x="936759" y="425544"/>
                  </a:cubicBezTo>
                  <a:cubicBezTo>
                    <a:pt x="932936" y="428602"/>
                    <a:pt x="932936" y="398784"/>
                    <a:pt x="935995" y="385021"/>
                  </a:cubicBezTo>
                  <a:cubicBezTo>
                    <a:pt x="938288" y="371259"/>
                    <a:pt x="936759" y="372788"/>
                    <a:pt x="930642" y="380434"/>
                  </a:cubicBezTo>
                  <a:cubicBezTo>
                    <a:pt x="923762" y="387315"/>
                    <a:pt x="916880" y="366671"/>
                    <a:pt x="915351" y="361319"/>
                  </a:cubicBezTo>
                  <a:cubicBezTo>
                    <a:pt x="913822" y="355967"/>
                    <a:pt x="906176" y="340675"/>
                    <a:pt x="897001" y="342969"/>
                  </a:cubicBezTo>
                  <a:cubicBezTo>
                    <a:pt x="888590" y="345263"/>
                    <a:pt x="893943" y="329971"/>
                    <a:pt x="885533" y="331500"/>
                  </a:cubicBezTo>
                  <a:cubicBezTo>
                    <a:pt x="877122" y="333030"/>
                    <a:pt x="875593" y="319267"/>
                    <a:pt x="877122" y="306269"/>
                  </a:cubicBezTo>
                  <a:cubicBezTo>
                    <a:pt x="878651" y="293271"/>
                    <a:pt x="871770" y="303211"/>
                    <a:pt x="867947" y="297859"/>
                  </a:cubicBezTo>
                  <a:cubicBezTo>
                    <a:pt x="864124" y="292507"/>
                    <a:pt x="860301" y="297094"/>
                    <a:pt x="854949" y="298624"/>
                  </a:cubicBezTo>
                  <a:cubicBezTo>
                    <a:pt x="849597" y="300917"/>
                    <a:pt x="848068" y="287155"/>
                    <a:pt x="849597" y="281803"/>
                  </a:cubicBezTo>
                  <a:cubicBezTo>
                    <a:pt x="851127" y="276451"/>
                    <a:pt x="848832" y="269569"/>
                    <a:pt x="841187" y="264217"/>
                  </a:cubicBezTo>
                  <a:cubicBezTo>
                    <a:pt x="833541" y="258101"/>
                    <a:pt x="832776" y="253513"/>
                    <a:pt x="833541" y="246632"/>
                  </a:cubicBezTo>
                  <a:cubicBezTo>
                    <a:pt x="834305" y="239751"/>
                    <a:pt x="789960" y="216049"/>
                    <a:pt x="780020" y="213755"/>
                  </a:cubicBezTo>
                  <a:cubicBezTo>
                    <a:pt x="770080" y="211461"/>
                    <a:pt x="778491" y="200757"/>
                    <a:pt x="774668" y="196934"/>
                  </a:cubicBezTo>
                  <a:cubicBezTo>
                    <a:pt x="770846" y="193111"/>
                    <a:pt x="769316" y="179349"/>
                    <a:pt x="769316" y="167115"/>
                  </a:cubicBezTo>
                  <a:cubicBezTo>
                    <a:pt x="769316" y="154882"/>
                    <a:pt x="754789" y="151824"/>
                    <a:pt x="755554" y="141884"/>
                  </a:cubicBezTo>
                  <a:cubicBezTo>
                    <a:pt x="756318" y="131945"/>
                    <a:pt x="751731" y="122770"/>
                    <a:pt x="752495" y="112066"/>
                  </a:cubicBezTo>
                  <a:cubicBezTo>
                    <a:pt x="753260" y="101361"/>
                    <a:pt x="737204" y="98303"/>
                    <a:pt x="737204" y="92951"/>
                  </a:cubicBezTo>
                  <a:cubicBezTo>
                    <a:pt x="736439" y="86834"/>
                    <a:pt x="728028" y="92187"/>
                    <a:pt x="718854" y="93716"/>
                  </a:cubicBezTo>
                  <a:cubicBezTo>
                    <a:pt x="710443" y="94480"/>
                    <a:pt x="710443" y="81482"/>
                    <a:pt x="711972" y="69249"/>
                  </a:cubicBezTo>
                  <a:cubicBezTo>
                    <a:pt x="712737" y="57016"/>
                    <a:pt x="708149" y="36372"/>
                    <a:pt x="701268" y="30255"/>
                  </a:cubicBezTo>
                  <a:cubicBezTo>
                    <a:pt x="694387" y="24139"/>
                    <a:pt x="693622" y="3495"/>
                    <a:pt x="689799" y="437"/>
                  </a:cubicBezTo>
                  <a:cubicBezTo>
                    <a:pt x="685976" y="-2621"/>
                    <a:pt x="674508" y="11141"/>
                    <a:pt x="674508" y="18022"/>
                  </a:cubicBezTo>
                  <a:cubicBezTo>
                    <a:pt x="675273" y="24903"/>
                    <a:pt x="673743" y="33314"/>
                    <a:pt x="669156" y="37137"/>
                  </a:cubicBezTo>
                  <a:cubicBezTo>
                    <a:pt x="664569" y="41724"/>
                    <a:pt x="672214" y="58545"/>
                    <a:pt x="666097" y="63897"/>
                  </a:cubicBezTo>
                  <a:cubicBezTo>
                    <a:pt x="659981" y="70014"/>
                    <a:pt x="665333" y="93716"/>
                    <a:pt x="663804" y="106714"/>
                  </a:cubicBezTo>
                  <a:cubicBezTo>
                    <a:pt x="662274" y="120476"/>
                    <a:pt x="663039" y="135003"/>
                    <a:pt x="656923" y="144178"/>
                  </a:cubicBezTo>
                  <a:cubicBezTo>
                    <a:pt x="650806" y="153353"/>
                    <a:pt x="650041" y="167880"/>
                    <a:pt x="637044" y="172468"/>
                  </a:cubicBezTo>
                  <a:cubicBezTo>
                    <a:pt x="624810" y="177055"/>
                    <a:pt x="607989" y="167115"/>
                    <a:pt x="608754" y="160234"/>
                  </a:cubicBezTo>
                  <a:cubicBezTo>
                    <a:pt x="609518" y="153353"/>
                    <a:pt x="595756" y="148766"/>
                    <a:pt x="588110" y="150295"/>
                  </a:cubicBezTo>
                  <a:cubicBezTo>
                    <a:pt x="581229" y="151059"/>
                    <a:pt x="576642" y="140355"/>
                    <a:pt x="565173" y="131180"/>
                  </a:cubicBezTo>
                  <a:cubicBezTo>
                    <a:pt x="553704" y="122005"/>
                    <a:pt x="545294" y="133474"/>
                    <a:pt x="541471" y="122770"/>
                  </a:cubicBezTo>
                  <a:cubicBezTo>
                    <a:pt x="537648" y="112066"/>
                    <a:pt x="534590" y="110536"/>
                    <a:pt x="526180" y="104420"/>
                  </a:cubicBezTo>
                  <a:cubicBezTo>
                    <a:pt x="517768" y="98303"/>
                    <a:pt x="520827" y="98303"/>
                    <a:pt x="528473" y="92187"/>
                  </a:cubicBezTo>
                  <a:cubicBezTo>
                    <a:pt x="536119" y="86070"/>
                    <a:pt x="534590" y="78424"/>
                    <a:pt x="530767" y="71543"/>
                  </a:cubicBezTo>
                  <a:cubicBezTo>
                    <a:pt x="526944" y="64662"/>
                    <a:pt x="535354" y="66191"/>
                    <a:pt x="546059" y="60074"/>
                  </a:cubicBezTo>
                  <a:cubicBezTo>
                    <a:pt x="555998" y="53957"/>
                    <a:pt x="546059" y="47076"/>
                    <a:pt x="553704" y="44018"/>
                  </a:cubicBezTo>
                  <a:cubicBezTo>
                    <a:pt x="561350" y="40960"/>
                    <a:pt x="556763" y="34078"/>
                    <a:pt x="548352" y="31785"/>
                  </a:cubicBezTo>
                  <a:cubicBezTo>
                    <a:pt x="539942" y="30255"/>
                    <a:pt x="543000" y="40195"/>
                    <a:pt x="539942" y="41724"/>
                  </a:cubicBezTo>
                  <a:cubicBezTo>
                    <a:pt x="536883" y="42489"/>
                    <a:pt x="533825" y="27962"/>
                    <a:pt x="531531" y="28726"/>
                  </a:cubicBezTo>
                  <a:cubicBezTo>
                    <a:pt x="529237" y="29491"/>
                    <a:pt x="519298" y="43253"/>
                    <a:pt x="513946" y="36372"/>
                  </a:cubicBezTo>
                  <a:cubicBezTo>
                    <a:pt x="508594" y="29491"/>
                    <a:pt x="480305" y="23374"/>
                    <a:pt x="468836" y="21845"/>
                  </a:cubicBezTo>
                  <a:cubicBezTo>
                    <a:pt x="457367" y="20316"/>
                    <a:pt x="453544" y="5024"/>
                    <a:pt x="447427" y="8083"/>
                  </a:cubicBezTo>
                  <a:cubicBezTo>
                    <a:pt x="440546" y="11141"/>
                    <a:pt x="448192" y="15728"/>
                    <a:pt x="455838" y="24139"/>
                  </a:cubicBezTo>
                  <a:cubicBezTo>
                    <a:pt x="463483" y="32549"/>
                    <a:pt x="429842" y="38666"/>
                    <a:pt x="420667" y="35608"/>
                  </a:cubicBezTo>
                  <a:cubicBezTo>
                    <a:pt x="410727" y="32549"/>
                    <a:pt x="422196" y="43253"/>
                    <a:pt x="413786" y="42489"/>
                  </a:cubicBezTo>
                  <a:cubicBezTo>
                    <a:pt x="405375" y="41724"/>
                    <a:pt x="403847" y="57016"/>
                    <a:pt x="396965" y="64662"/>
                  </a:cubicBezTo>
                  <a:cubicBezTo>
                    <a:pt x="390084" y="72307"/>
                    <a:pt x="394671" y="77660"/>
                    <a:pt x="387790" y="82247"/>
                  </a:cubicBezTo>
                  <a:cubicBezTo>
                    <a:pt x="380909" y="86834"/>
                    <a:pt x="380144" y="92187"/>
                    <a:pt x="388555" y="102891"/>
                  </a:cubicBezTo>
                  <a:cubicBezTo>
                    <a:pt x="396965" y="112830"/>
                    <a:pt x="384732" y="113595"/>
                    <a:pt x="376321" y="105949"/>
                  </a:cubicBezTo>
                  <a:cubicBezTo>
                    <a:pt x="368675" y="97538"/>
                    <a:pt x="361029" y="97538"/>
                    <a:pt x="361795" y="106714"/>
                  </a:cubicBezTo>
                  <a:cubicBezTo>
                    <a:pt x="362559" y="115889"/>
                    <a:pt x="352619" y="111301"/>
                    <a:pt x="354149" y="101361"/>
                  </a:cubicBezTo>
                  <a:cubicBezTo>
                    <a:pt x="355678" y="91422"/>
                    <a:pt x="343445" y="96009"/>
                    <a:pt x="341150" y="89893"/>
                  </a:cubicBezTo>
                  <a:cubicBezTo>
                    <a:pt x="338857" y="83776"/>
                    <a:pt x="328153" y="74601"/>
                    <a:pt x="321271" y="74601"/>
                  </a:cubicBezTo>
                  <a:cubicBezTo>
                    <a:pt x="314390" y="75366"/>
                    <a:pt x="314390" y="83011"/>
                    <a:pt x="308274" y="83011"/>
                  </a:cubicBezTo>
                  <a:cubicBezTo>
                    <a:pt x="301393" y="83011"/>
                    <a:pt x="299863" y="86834"/>
                    <a:pt x="301393" y="94480"/>
                  </a:cubicBezTo>
                  <a:cubicBezTo>
                    <a:pt x="302157" y="102126"/>
                    <a:pt x="291453" y="93716"/>
                    <a:pt x="283042" y="95245"/>
                  </a:cubicBezTo>
                  <a:cubicBezTo>
                    <a:pt x="275397" y="96009"/>
                    <a:pt x="283042" y="105184"/>
                    <a:pt x="279220" y="105949"/>
                  </a:cubicBezTo>
                  <a:cubicBezTo>
                    <a:pt x="275397" y="106714"/>
                    <a:pt x="275397" y="114359"/>
                    <a:pt x="268515" y="114359"/>
                  </a:cubicBezTo>
                  <a:cubicBezTo>
                    <a:pt x="261634" y="114359"/>
                    <a:pt x="263164" y="129651"/>
                    <a:pt x="263928" y="138061"/>
                  </a:cubicBezTo>
                  <a:cubicBezTo>
                    <a:pt x="264692" y="146472"/>
                    <a:pt x="253988" y="134239"/>
                    <a:pt x="247107" y="136532"/>
                  </a:cubicBezTo>
                  <a:cubicBezTo>
                    <a:pt x="240226" y="138826"/>
                    <a:pt x="248636" y="145707"/>
                    <a:pt x="250930" y="154882"/>
                  </a:cubicBezTo>
                  <a:cubicBezTo>
                    <a:pt x="253224" y="164057"/>
                    <a:pt x="247107" y="163293"/>
                    <a:pt x="244049" y="167115"/>
                  </a:cubicBezTo>
                  <a:cubicBezTo>
                    <a:pt x="240226" y="170938"/>
                    <a:pt x="234873" y="157176"/>
                    <a:pt x="234873" y="148766"/>
                  </a:cubicBezTo>
                  <a:cubicBezTo>
                    <a:pt x="234873" y="140355"/>
                    <a:pt x="226463" y="148001"/>
                    <a:pt x="216524" y="158705"/>
                  </a:cubicBezTo>
                  <a:cubicBezTo>
                    <a:pt x="207349" y="168645"/>
                    <a:pt x="219582" y="184701"/>
                    <a:pt x="215759" y="186995"/>
                  </a:cubicBezTo>
                  <a:cubicBezTo>
                    <a:pt x="211936" y="190053"/>
                    <a:pt x="192821" y="208403"/>
                    <a:pt x="182118" y="221401"/>
                  </a:cubicBezTo>
                  <a:cubicBezTo>
                    <a:pt x="171414" y="235163"/>
                    <a:pt x="148476" y="226753"/>
                    <a:pt x="140831" y="233634"/>
                  </a:cubicBezTo>
                  <a:cubicBezTo>
                    <a:pt x="133949" y="239751"/>
                    <a:pt x="125539" y="235163"/>
                    <a:pt x="118657" y="241280"/>
                  </a:cubicBezTo>
                  <a:cubicBezTo>
                    <a:pt x="111776" y="247396"/>
                    <a:pt x="98014" y="258865"/>
                    <a:pt x="96484" y="251219"/>
                  </a:cubicBezTo>
                  <a:cubicBezTo>
                    <a:pt x="94956" y="244338"/>
                    <a:pt x="76606" y="249690"/>
                    <a:pt x="68960" y="258101"/>
                  </a:cubicBezTo>
                  <a:cubicBezTo>
                    <a:pt x="61314" y="266511"/>
                    <a:pt x="49081" y="274157"/>
                    <a:pt x="39905" y="274921"/>
                  </a:cubicBezTo>
                  <a:cubicBezTo>
                    <a:pt x="31495" y="275686"/>
                    <a:pt x="31495" y="289448"/>
                    <a:pt x="27672" y="292507"/>
                  </a:cubicBezTo>
                  <a:cubicBezTo>
                    <a:pt x="23849" y="295565"/>
                    <a:pt x="25379" y="281038"/>
                    <a:pt x="25379" y="277215"/>
                  </a:cubicBezTo>
                  <a:cubicBezTo>
                    <a:pt x="25379" y="273392"/>
                    <a:pt x="16968" y="283332"/>
                    <a:pt x="13910" y="294801"/>
                  </a:cubicBezTo>
                  <a:cubicBezTo>
                    <a:pt x="10087" y="306269"/>
                    <a:pt x="22320" y="310092"/>
                    <a:pt x="14675" y="322326"/>
                  </a:cubicBezTo>
                  <a:cubicBezTo>
                    <a:pt x="7029" y="334559"/>
                    <a:pt x="-617" y="346027"/>
                    <a:pt x="10852" y="361319"/>
                  </a:cubicBezTo>
                  <a:cubicBezTo>
                    <a:pt x="21556" y="376611"/>
                    <a:pt x="27672" y="385786"/>
                    <a:pt x="23849" y="393432"/>
                  </a:cubicBezTo>
                  <a:cubicBezTo>
                    <a:pt x="20026" y="401077"/>
                    <a:pt x="12381" y="378140"/>
                    <a:pt x="10087" y="381198"/>
                  </a:cubicBezTo>
                  <a:cubicBezTo>
                    <a:pt x="7793" y="384256"/>
                    <a:pt x="20026" y="393432"/>
                    <a:pt x="16968" y="398784"/>
                  </a:cubicBezTo>
                  <a:cubicBezTo>
                    <a:pt x="13910" y="403371"/>
                    <a:pt x="2442" y="380434"/>
                    <a:pt x="147" y="385786"/>
                  </a:cubicBezTo>
                  <a:cubicBezTo>
                    <a:pt x="-2147" y="390373"/>
                    <a:pt x="23085" y="427073"/>
                    <a:pt x="23849" y="440836"/>
                  </a:cubicBezTo>
                  <a:cubicBezTo>
                    <a:pt x="24614" y="454598"/>
                    <a:pt x="44493" y="467596"/>
                    <a:pt x="43728" y="486711"/>
                  </a:cubicBezTo>
                  <a:cubicBezTo>
                    <a:pt x="42964" y="505825"/>
                    <a:pt x="61314" y="537173"/>
                    <a:pt x="64372" y="542525"/>
                  </a:cubicBezTo>
                  <a:cubicBezTo>
                    <a:pt x="67431" y="547112"/>
                    <a:pt x="57491" y="560110"/>
                    <a:pt x="59020" y="574637"/>
                  </a:cubicBezTo>
                  <a:cubicBezTo>
                    <a:pt x="61314" y="589164"/>
                    <a:pt x="54432" y="594516"/>
                    <a:pt x="45258" y="594516"/>
                  </a:cubicBezTo>
                  <a:cubicBezTo>
                    <a:pt x="36848" y="594516"/>
                    <a:pt x="41435" y="609808"/>
                    <a:pt x="51374" y="610573"/>
                  </a:cubicBezTo>
                  <a:cubicBezTo>
                    <a:pt x="61314" y="611337"/>
                    <a:pt x="57491" y="618983"/>
                    <a:pt x="68195" y="625864"/>
                  </a:cubicBezTo>
                  <a:cubicBezTo>
                    <a:pt x="78900" y="633510"/>
                    <a:pt x="104895" y="630452"/>
                    <a:pt x="113306" y="630452"/>
                  </a:cubicBezTo>
                  <a:cubicBezTo>
                    <a:pt x="121716" y="630452"/>
                    <a:pt x="124775" y="616689"/>
                    <a:pt x="136243" y="615925"/>
                  </a:cubicBezTo>
                  <a:cubicBezTo>
                    <a:pt x="147712" y="615160"/>
                    <a:pt x="146947" y="611337"/>
                    <a:pt x="153064" y="603691"/>
                  </a:cubicBezTo>
                  <a:cubicBezTo>
                    <a:pt x="158415" y="596046"/>
                    <a:pt x="185176" y="598339"/>
                    <a:pt x="212701" y="599868"/>
                  </a:cubicBezTo>
                  <a:cubicBezTo>
                    <a:pt x="240226" y="601398"/>
                    <a:pt x="251695" y="592987"/>
                    <a:pt x="256282" y="580754"/>
                  </a:cubicBezTo>
                  <a:cubicBezTo>
                    <a:pt x="260105" y="570814"/>
                    <a:pt x="279220" y="570050"/>
                    <a:pt x="286865" y="562404"/>
                  </a:cubicBezTo>
                  <a:cubicBezTo>
                    <a:pt x="294511" y="554758"/>
                    <a:pt x="301393" y="553994"/>
                    <a:pt x="321271" y="555523"/>
                  </a:cubicBezTo>
                  <a:cubicBezTo>
                    <a:pt x="341150" y="556287"/>
                    <a:pt x="359501" y="545583"/>
                    <a:pt x="372498" y="540231"/>
                  </a:cubicBezTo>
                  <a:cubicBezTo>
                    <a:pt x="385496" y="534879"/>
                    <a:pt x="409198" y="537173"/>
                    <a:pt x="421431" y="534114"/>
                  </a:cubicBezTo>
                  <a:cubicBezTo>
                    <a:pt x="433665" y="531056"/>
                    <a:pt x="435959" y="550171"/>
                    <a:pt x="449721" y="548641"/>
                  </a:cubicBezTo>
                  <a:cubicBezTo>
                    <a:pt x="463483" y="547112"/>
                    <a:pt x="469600" y="553229"/>
                    <a:pt x="477246" y="552464"/>
                  </a:cubicBezTo>
                  <a:cubicBezTo>
                    <a:pt x="484128" y="551700"/>
                    <a:pt x="483362" y="557817"/>
                    <a:pt x="491008" y="559346"/>
                  </a:cubicBezTo>
                  <a:cubicBezTo>
                    <a:pt x="497890" y="560875"/>
                    <a:pt x="497125" y="567756"/>
                    <a:pt x="492538" y="574637"/>
                  </a:cubicBezTo>
                  <a:cubicBezTo>
                    <a:pt x="487951" y="581519"/>
                    <a:pt x="503242" y="580754"/>
                    <a:pt x="513181" y="595281"/>
                  </a:cubicBezTo>
                  <a:cubicBezTo>
                    <a:pt x="523121" y="609044"/>
                    <a:pt x="513946" y="611337"/>
                    <a:pt x="518534" y="622041"/>
                  </a:cubicBezTo>
                  <a:cubicBezTo>
                    <a:pt x="523885" y="632745"/>
                    <a:pt x="526944" y="630452"/>
                    <a:pt x="537648" y="615160"/>
                  </a:cubicBezTo>
                  <a:cubicBezTo>
                    <a:pt x="547587" y="599868"/>
                    <a:pt x="559056" y="609808"/>
                    <a:pt x="560586" y="596810"/>
                  </a:cubicBezTo>
                  <a:cubicBezTo>
                    <a:pt x="562115" y="583812"/>
                    <a:pt x="572819" y="568521"/>
                    <a:pt x="580465" y="575402"/>
                  </a:cubicBezTo>
                  <a:cubicBezTo>
                    <a:pt x="587346" y="581519"/>
                    <a:pt x="575112" y="585341"/>
                    <a:pt x="570525" y="609808"/>
                  </a:cubicBezTo>
                  <a:cubicBezTo>
                    <a:pt x="565937" y="634275"/>
                    <a:pt x="557527" y="622041"/>
                    <a:pt x="555998" y="628922"/>
                  </a:cubicBezTo>
                  <a:cubicBezTo>
                    <a:pt x="554469" y="635804"/>
                    <a:pt x="577406" y="639627"/>
                    <a:pt x="577406" y="626629"/>
                  </a:cubicBezTo>
                  <a:cubicBezTo>
                    <a:pt x="577406" y="613631"/>
                    <a:pt x="581229" y="607514"/>
                    <a:pt x="590404" y="619748"/>
                  </a:cubicBezTo>
                  <a:cubicBezTo>
                    <a:pt x="598815" y="631981"/>
                    <a:pt x="585052" y="641156"/>
                    <a:pt x="587346" y="646508"/>
                  </a:cubicBezTo>
                  <a:cubicBezTo>
                    <a:pt x="589639" y="651860"/>
                    <a:pt x="598815" y="644979"/>
                    <a:pt x="604167" y="645743"/>
                  </a:cubicBezTo>
                  <a:cubicBezTo>
                    <a:pt x="613341" y="646508"/>
                    <a:pt x="625575" y="667916"/>
                    <a:pt x="624045" y="679385"/>
                  </a:cubicBezTo>
                  <a:cubicBezTo>
                    <a:pt x="621752" y="690854"/>
                    <a:pt x="618694" y="701558"/>
                    <a:pt x="636279" y="710733"/>
                  </a:cubicBezTo>
                  <a:cubicBezTo>
                    <a:pt x="653864" y="719908"/>
                    <a:pt x="646983" y="721437"/>
                    <a:pt x="659981" y="721437"/>
                  </a:cubicBezTo>
                  <a:cubicBezTo>
                    <a:pt x="672979" y="721437"/>
                    <a:pt x="699739" y="732141"/>
                    <a:pt x="706621" y="739022"/>
                  </a:cubicBezTo>
                  <a:cubicBezTo>
                    <a:pt x="713502" y="745139"/>
                    <a:pt x="732617" y="734435"/>
                    <a:pt x="735674" y="721437"/>
                  </a:cubicBezTo>
                  <a:cubicBezTo>
                    <a:pt x="739497" y="708439"/>
                    <a:pt x="752495" y="720672"/>
                    <a:pt x="745614" y="725260"/>
                  </a:cubicBezTo>
                  <a:cubicBezTo>
                    <a:pt x="738733" y="729847"/>
                    <a:pt x="749437" y="739787"/>
                    <a:pt x="749437" y="732906"/>
                  </a:cubicBezTo>
                  <a:cubicBezTo>
                    <a:pt x="750201" y="726024"/>
                    <a:pt x="753260" y="719908"/>
                    <a:pt x="755554" y="728318"/>
                  </a:cubicBezTo>
                  <a:cubicBezTo>
                    <a:pt x="757847" y="736728"/>
                    <a:pt x="767023" y="736728"/>
                    <a:pt x="770846" y="742845"/>
                  </a:cubicBezTo>
                  <a:cubicBezTo>
                    <a:pt x="774668" y="748962"/>
                    <a:pt x="778491" y="754314"/>
                    <a:pt x="778491" y="748962"/>
                  </a:cubicBezTo>
                  <a:cubicBezTo>
                    <a:pt x="778491" y="743610"/>
                    <a:pt x="780785" y="739022"/>
                    <a:pt x="788430" y="735199"/>
                  </a:cubicBezTo>
                  <a:cubicBezTo>
                    <a:pt x="796841" y="732141"/>
                    <a:pt x="802193" y="726024"/>
                    <a:pt x="810603" y="718379"/>
                  </a:cubicBezTo>
                  <a:cubicBezTo>
                    <a:pt x="819014" y="710733"/>
                    <a:pt x="855714" y="709203"/>
                    <a:pt x="858772" y="709203"/>
                  </a:cubicBezTo>
                  <a:cubicBezTo>
                    <a:pt x="862595" y="709203"/>
                    <a:pt x="864124" y="677091"/>
                    <a:pt x="866418" y="660270"/>
                  </a:cubicBezTo>
                  <a:cubicBezTo>
                    <a:pt x="868711" y="643450"/>
                    <a:pt x="881710" y="641156"/>
                    <a:pt x="884003" y="622806"/>
                  </a:cubicBezTo>
                  <a:cubicBezTo>
                    <a:pt x="886297" y="605221"/>
                    <a:pt x="903882" y="572343"/>
                    <a:pt x="908470" y="570814"/>
                  </a:cubicBezTo>
                  <a:cubicBezTo>
                    <a:pt x="913057" y="569285"/>
                    <a:pt x="922232" y="564698"/>
                    <a:pt x="922232" y="553994"/>
                  </a:cubicBezTo>
                  <a:cubicBezTo>
                    <a:pt x="922996" y="544054"/>
                    <a:pt x="934465" y="532585"/>
                    <a:pt x="934465" y="520352"/>
                  </a:cubicBezTo>
                  <a:cubicBezTo>
                    <a:pt x="934465" y="508119"/>
                    <a:pt x="941347" y="493592"/>
                    <a:pt x="939818" y="489769"/>
                  </a:cubicBezTo>
                  <a:cubicBezTo>
                    <a:pt x="939053" y="485946"/>
                    <a:pt x="934465" y="474477"/>
                    <a:pt x="942111" y="465302"/>
                  </a:cubicBezTo>
                  <a:cubicBezTo>
                    <a:pt x="948992" y="456127"/>
                    <a:pt x="938288" y="446188"/>
                    <a:pt x="942111" y="4431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8" name="Vrije vorm: vorm 347">
              <a:extLst>
                <a:ext uri="{FF2B5EF4-FFF2-40B4-BE49-F238E27FC236}">
                  <a16:creationId xmlns:a16="http://schemas.microsoft.com/office/drawing/2014/main" id="{0EE78175-B55A-4F8F-8969-7192FFC137E4}"/>
                </a:ext>
              </a:extLst>
            </p:cNvPr>
            <p:cNvSpPr/>
            <p:nvPr/>
          </p:nvSpPr>
          <p:spPr>
            <a:xfrm>
              <a:off x="10183338" y="5213385"/>
              <a:ext cx="279800" cy="360995"/>
            </a:xfrm>
            <a:custGeom>
              <a:avLst/>
              <a:gdLst>
                <a:gd name="connsiteX0" fmla="*/ 257006 w 279800"/>
                <a:gd name="connsiteY0" fmla="*/ 87927 h 360995"/>
                <a:gd name="connsiteX1" fmla="*/ 234069 w 279800"/>
                <a:gd name="connsiteY1" fmla="*/ 85633 h 360995"/>
                <a:gd name="connsiteX2" fmla="*/ 220306 w 279800"/>
                <a:gd name="connsiteY2" fmla="*/ 71106 h 360995"/>
                <a:gd name="connsiteX3" fmla="*/ 210367 w 279800"/>
                <a:gd name="connsiteY3" fmla="*/ 51992 h 360995"/>
                <a:gd name="connsiteX4" fmla="*/ 209601 w 279800"/>
                <a:gd name="connsiteY4" fmla="*/ 65754 h 360995"/>
                <a:gd name="connsiteX5" fmla="*/ 200427 w 279800"/>
                <a:gd name="connsiteY5" fmla="*/ 61166 h 360995"/>
                <a:gd name="connsiteX6" fmla="*/ 192017 w 279800"/>
                <a:gd name="connsiteY6" fmla="*/ 44346 h 360995"/>
                <a:gd name="connsiteX7" fmla="*/ 183606 w 279800"/>
                <a:gd name="connsiteY7" fmla="*/ 22173 h 360995"/>
                <a:gd name="connsiteX8" fmla="*/ 154552 w 279800"/>
                <a:gd name="connsiteY8" fmla="*/ 0 h 360995"/>
                <a:gd name="connsiteX9" fmla="*/ 161433 w 279800"/>
                <a:gd name="connsiteY9" fmla="*/ 25996 h 360995"/>
                <a:gd name="connsiteX10" fmla="*/ 177489 w 279800"/>
                <a:gd name="connsiteY10" fmla="*/ 43581 h 360995"/>
                <a:gd name="connsiteX11" fmla="*/ 191252 w 279800"/>
                <a:gd name="connsiteY11" fmla="*/ 62696 h 360995"/>
                <a:gd name="connsiteX12" fmla="*/ 187429 w 279800"/>
                <a:gd name="connsiteY12" fmla="*/ 98631 h 360995"/>
                <a:gd name="connsiteX13" fmla="*/ 168315 w 279800"/>
                <a:gd name="connsiteY13" fmla="*/ 120804 h 360995"/>
                <a:gd name="connsiteX14" fmla="*/ 198898 w 279800"/>
                <a:gd name="connsiteY14" fmla="*/ 149858 h 360995"/>
                <a:gd name="connsiteX15" fmla="*/ 192017 w 279800"/>
                <a:gd name="connsiteY15" fmla="*/ 188852 h 360995"/>
                <a:gd name="connsiteX16" fmla="*/ 213424 w 279800"/>
                <a:gd name="connsiteY16" fmla="*/ 191910 h 360995"/>
                <a:gd name="connsiteX17" fmla="*/ 239420 w 279800"/>
                <a:gd name="connsiteY17" fmla="*/ 154446 h 360995"/>
                <a:gd name="connsiteX18" fmla="*/ 246302 w 279800"/>
                <a:gd name="connsiteY18" fmla="*/ 129214 h 360995"/>
                <a:gd name="connsiteX19" fmla="*/ 261593 w 279800"/>
                <a:gd name="connsiteY19" fmla="*/ 123862 h 360995"/>
                <a:gd name="connsiteX20" fmla="*/ 271533 w 279800"/>
                <a:gd name="connsiteY20" fmla="*/ 109335 h 360995"/>
                <a:gd name="connsiteX21" fmla="*/ 279179 w 279800"/>
                <a:gd name="connsiteY21" fmla="*/ 87927 h 360995"/>
                <a:gd name="connsiteX22" fmla="*/ 257006 w 279800"/>
                <a:gd name="connsiteY22" fmla="*/ 87927 h 360995"/>
                <a:gd name="connsiteX23" fmla="*/ 24573 w 279800"/>
                <a:gd name="connsiteY23" fmla="*/ 360882 h 360995"/>
                <a:gd name="connsiteX24" fmla="*/ 32983 w 279800"/>
                <a:gd name="connsiteY24" fmla="*/ 350178 h 360995"/>
                <a:gd name="connsiteX25" fmla="*/ 24573 w 279800"/>
                <a:gd name="connsiteY25" fmla="*/ 360882 h 360995"/>
                <a:gd name="connsiteX26" fmla="*/ 172902 w 279800"/>
                <a:gd name="connsiteY26" fmla="*/ 175089 h 360995"/>
                <a:gd name="connsiteX27" fmla="*/ 154552 w 279800"/>
                <a:gd name="connsiteY27" fmla="*/ 181206 h 360995"/>
                <a:gd name="connsiteX28" fmla="*/ 131615 w 279800"/>
                <a:gd name="connsiteY28" fmla="*/ 171266 h 360995"/>
                <a:gd name="connsiteX29" fmla="*/ 120146 w 279800"/>
                <a:gd name="connsiteY29" fmla="*/ 192675 h 360995"/>
                <a:gd name="connsiteX30" fmla="*/ 101031 w 279800"/>
                <a:gd name="connsiteY30" fmla="*/ 226316 h 360995"/>
                <a:gd name="connsiteX31" fmla="*/ 37571 w 279800"/>
                <a:gd name="connsiteY31" fmla="*/ 270662 h 360995"/>
                <a:gd name="connsiteX32" fmla="*/ 8517 w 279800"/>
                <a:gd name="connsiteY32" fmla="*/ 299716 h 360995"/>
                <a:gd name="connsiteX33" fmla="*/ 2400 w 279800"/>
                <a:gd name="connsiteY33" fmla="*/ 326476 h 360995"/>
                <a:gd name="connsiteX34" fmla="*/ 23809 w 279800"/>
                <a:gd name="connsiteY34" fmla="*/ 336416 h 360995"/>
                <a:gd name="connsiteX35" fmla="*/ 40629 w 279800"/>
                <a:gd name="connsiteY35" fmla="*/ 343297 h 360995"/>
                <a:gd name="connsiteX36" fmla="*/ 83446 w 279800"/>
                <a:gd name="connsiteY36" fmla="*/ 333357 h 360995"/>
                <a:gd name="connsiteX37" fmla="*/ 98737 w 279800"/>
                <a:gd name="connsiteY37" fmla="*/ 305068 h 360995"/>
                <a:gd name="connsiteX38" fmla="*/ 110206 w 279800"/>
                <a:gd name="connsiteY38" fmla="*/ 279837 h 360995"/>
                <a:gd name="connsiteX39" fmla="*/ 136202 w 279800"/>
                <a:gd name="connsiteY39" fmla="*/ 263016 h 360995"/>
                <a:gd name="connsiteX40" fmla="*/ 143848 w 279800"/>
                <a:gd name="connsiteY40" fmla="*/ 250018 h 360995"/>
                <a:gd name="connsiteX41" fmla="*/ 159139 w 279800"/>
                <a:gd name="connsiteY41" fmla="*/ 227081 h 360995"/>
                <a:gd name="connsiteX42" fmla="*/ 177489 w 279800"/>
                <a:gd name="connsiteY42" fmla="*/ 194968 h 360995"/>
                <a:gd name="connsiteX43" fmla="*/ 172902 w 279800"/>
                <a:gd name="connsiteY43" fmla="*/ 175089 h 36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800" h="360995">
                  <a:moveTo>
                    <a:pt x="257006" y="87927"/>
                  </a:moveTo>
                  <a:cubicBezTo>
                    <a:pt x="252419" y="96337"/>
                    <a:pt x="243243" y="85633"/>
                    <a:pt x="234069" y="85633"/>
                  </a:cubicBezTo>
                  <a:cubicBezTo>
                    <a:pt x="225658" y="85633"/>
                    <a:pt x="220306" y="79516"/>
                    <a:pt x="220306" y="71106"/>
                  </a:cubicBezTo>
                  <a:cubicBezTo>
                    <a:pt x="220306" y="62696"/>
                    <a:pt x="218013" y="51227"/>
                    <a:pt x="210367" y="51992"/>
                  </a:cubicBezTo>
                  <a:cubicBezTo>
                    <a:pt x="201956" y="52756"/>
                    <a:pt x="212660" y="61166"/>
                    <a:pt x="209601" y="65754"/>
                  </a:cubicBezTo>
                  <a:cubicBezTo>
                    <a:pt x="206544" y="70342"/>
                    <a:pt x="204250" y="61166"/>
                    <a:pt x="200427" y="61166"/>
                  </a:cubicBezTo>
                  <a:cubicBezTo>
                    <a:pt x="196604" y="61166"/>
                    <a:pt x="192017" y="55050"/>
                    <a:pt x="192017" y="44346"/>
                  </a:cubicBezTo>
                  <a:cubicBezTo>
                    <a:pt x="192017" y="33642"/>
                    <a:pt x="183606" y="34406"/>
                    <a:pt x="183606" y="22173"/>
                  </a:cubicBezTo>
                  <a:cubicBezTo>
                    <a:pt x="183606" y="9940"/>
                    <a:pt x="165256" y="0"/>
                    <a:pt x="154552" y="0"/>
                  </a:cubicBezTo>
                  <a:cubicBezTo>
                    <a:pt x="144612" y="0"/>
                    <a:pt x="156846" y="19115"/>
                    <a:pt x="161433" y="25996"/>
                  </a:cubicBezTo>
                  <a:cubicBezTo>
                    <a:pt x="166021" y="32877"/>
                    <a:pt x="178254" y="38229"/>
                    <a:pt x="177489" y="43581"/>
                  </a:cubicBezTo>
                  <a:cubicBezTo>
                    <a:pt x="176725" y="48169"/>
                    <a:pt x="185135" y="61166"/>
                    <a:pt x="191252" y="62696"/>
                  </a:cubicBezTo>
                  <a:cubicBezTo>
                    <a:pt x="197368" y="64989"/>
                    <a:pt x="187429" y="84104"/>
                    <a:pt x="187429" y="98631"/>
                  </a:cubicBezTo>
                  <a:cubicBezTo>
                    <a:pt x="187429" y="113158"/>
                    <a:pt x="175961" y="110864"/>
                    <a:pt x="168315" y="120804"/>
                  </a:cubicBezTo>
                  <a:cubicBezTo>
                    <a:pt x="160669" y="130743"/>
                    <a:pt x="188194" y="139919"/>
                    <a:pt x="198898" y="149858"/>
                  </a:cubicBezTo>
                  <a:cubicBezTo>
                    <a:pt x="210367" y="159797"/>
                    <a:pt x="188958" y="183499"/>
                    <a:pt x="192017" y="188852"/>
                  </a:cubicBezTo>
                  <a:cubicBezTo>
                    <a:pt x="193545" y="191910"/>
                    <a:pt x="201191" y="194968"/>
                    <a:pt x="213424" y="191910"/>
                  </a:cubicBezTo>
                  <a:cubicBezTo>
                    <a:pt x="224893" y="188852"/>
                    <a:pt x="231010" y="161327"/>
                    <a:pt x="239420" y="154446"/>
                  </a:cubicBezTo>
                  <a:cubicBezTo>
                    <a:pt x="247830" y="146800"/>
                    <a:pt x="242479" y="135331"/>
                    <a:pt x="246302" y="129214"/>
                  </a:cubicBezTo>
                  <a:cubicBezTo>
                    <a:pt x="250125" y="123098"/>
                    <a:pt x="256242" y="123862"/>
                    <a:pt x="261593" y="123862"/>
                  </a:cubicBezTo>
                  <a:cubicBezTo>
                    <a:pt x="266945" y="123862"/>
                    <a:pt x="263887" y="109335"/>
                    <a:pt x="271533" y="109335"/>
                  </a:cubicBezTo>
                  <a:cubicBezTo>
                    <a:pt x="278414" y="109335"/>
                    <a:pt x="275356" y="99396"/>
                    <a:pt x="279179" y="87927"/>
                  </a:cubicBezTo>
                  <a:cubicBezTo>
                    <a:pt x="283766" y="75693"/>
                    <a:pt x="261593" y="79516"/>
                    <a:pt x="257006" y="87927"/>
                  </a:cubicBezTo>
                  <a:moveTo>
                    <a:pt x="24573" y="360882"/>
                  </a:moveTo>
                  <a:cubicBezTo>
                    <a:pt x="28396" y="361647"/>
                    <a:pt x="39865" y="358589"/>
                    <a:pt x="32983" y="350178"/>
                  </a:cubicBezTo>
                  <a:cubicBezTo>
                    <a:pt x="26867" y="341768"/>
                    <a:pt x="16163" y="358589"/>
                    <a:pt x="24573" y="360882"/>
                  </a:cubicBezTo>
                  <a:moveTo>
                    <a:pt x="172902" y="175089"/>
                  </a:moveTo>
                  <a:cubicBezTo>
                    <a:pt x="166021" y="169737"/>
                    <a:pt x="162198" y="177383"/>
                    <a:pt x="154552" y="181206"/>
                  </a:cubicBezTo>
                  <a:cubicBezTo>
                    <a:pt x="146906" y="185029"/>
                    <a:pt x="141554" y="163620"/>
                    <a:pt x="131615" y="171266"/>
                  </a:cubicBezTo>
                  <a:cubicBezTo>
                    <a:pt x="121675" y="179677"/>
                    <a:pt x="130850" y="182735"/>
                    <a:pt x="120146" y="192675"/>
                  </a:cubicBezTo>
                  <a:cubicBezTo>
                    <a:pt x="109441" y="202614"/>
                    <a:pt x="114029" y="205672"/>
                    <a:pt x="101031" y="226316"/>
                  </a:cubicBezTo>
                  <a:cubicBezTo>
                    <a:pt x="88034" y="247724"/>
                    <a:pt x="43688" y="259193"/>
                    <a:pt x="37571" y="270662"/>
                  </a:cubicBezTo>
                  <a:cubicBezTo>
                    <a:pt x="30690" y="282130"/>
                    <a:pt x="8517" y="291306"/>
                    <a:pt x="8517" y="299716"/>
                  </a:cubicBezTo>
                  <a:cubicBezTo>
                    <a:pt x="7753" y="308126"/>
                    <a:pt x="-5246" y="314243"/>
                    <a:pt x="2400" y="326476"/>
                  </a:cubicBezTo>
                  <a:cubicBezTo>
                    <a:pt x="8517" y="335651"/>
                    <a:pt x="16927" y="329535"/>
                    <a:pt x="23809" y="336416"/>
                  </a:cubicBezTo>
                  <a:cubicBezTo>
                    <a:pt x="30690" y="343297"/>
                    <a:pt x="37571" y="337180"/>
                    <a:pt x="40629" y="343297"/>
                  </a:cubicBezTo>
                  <a:cubicBezTo>
                    <a:pt x="43688" y="349413"/>
                    <a:pt x="66625" y="349413"/>
                    <a:pt x="83446" y="333357"/>
                  </a:cubicBezTo>
                  <a:cubicBezTo>
                    <a:pt x="100267" y="317301"/>
                    <a:pt x="91857" y="309656"/>
                    <a:pt x="98737" y="305068"/>
                  </a:cubicBezTo>
                  <a:cubicBezTo>
                    <a:pt x="105619" y="300481"/>
                    <a:pt x="106383" y="287483"/>
                    <a:pt x="110206" y="279837"/>
                  </a:cubicBezTo>
                  <a:cubicBezTo>
                    <a:pt x="114029" y="271427"/>
                    <a:pt x="117087" y="263016"/>
                    <a:pt x="136202" y="263016"/>
                  </a:cubicBezTo>
                  <a:cubicBezTo>
                    <a:pt x="154552" y="263016"/>
                    <a:pt x="144612" y="259193"/>
                    <a:pt x="143848" y="250018"/>
                  </a:cubicBezTo>
                  <a:cubicBezTo>
                    <a:pt x="143083" y="240843"/>
                    <a:pt x="159139" y="239314"/>
                    <a:pt x="159139" y="227081"/>
                  </a:cubicBezTo>
                  <a:cubicBezTo>
                    <a:pt x="159139" y="214847"/>
                    <a:pt x="182077" y="204143"/>
                    <a:pt x="177489" y="194968"/>
                  </a:cubicBezTo>
                  <a:cubicBezTo>
                    <a:pt x="171372" y="185793"/>
                    <a:pt x="180548" y="180441"/>
                    <a:pt x="172902" y="175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9" name="Vrije vorm: vorm 348">
              <a:extLst>
                <a:ext uri="{FF2B5EF4-FFF2-40B4-BE49-F238E27FC236}">
                  <a16:creationId xmlns:a16="http://schemas.microsoft.com/office/drawing/2014/main" id="{62CA197B-5A37-416A-90AD-638E3A437128}"/>
                </a:ext>
              </a:extLst>
            </p:cNvPr>
            <p:cNvSpPr/>
            <p:nvPr/>
          </p:nvSpPr>
          <p:spPr>
            <a:xfrm>
              <a:off x="10183338" y="5213385"/>
              <a:ext cx="279800" cy="360995"/>
            </a:xfrm>
            <a:custGeom>
              <a:avLst/>
              <a:gdLst>
                <a:gd name="connsiteX0" fmla="*/ 257006 w 279800"/>
                <a:gd name="connsiteY0" fmla="*/ 87927 h 360995"/>
                <a:gd name="connsiteX1" fmla="*/ 234069 w 279800"/>
                <a:gd name="connsiteY1" fmla="*/ 85633 h 360995"/>
                <a:gd name="connsiteX2" fmla="*/ 220306 w 279800"/>
                <a:gd name="connsiteY2" fmla="*/ 71106 h 360995"/>
                <a:gd name="connsiteX3" fmla="*/ 210367 w 279800"/>
                <a:gd name="connsiteY3" fmla="*/ 51992 h 360995"/>
                <a:gd name="connsiteX4" fmla="*/ 209601 w 279800"/>
                <a:gd name="connsiteY4" fmla="*/ 65754 h 360995"/>
                <a:gd name="connsiteX5" fmla="*/ 200427 w 279800"/>
                <a:gd name="connsiteY5" fmla="*/ 61166 h 360995"/>
                <a:gd name="connsiteX6" fmla="*/ 192017 w 279800"/>
                <a:gd name="connsiteY6" fmla="*/ 44346 h 360995"/>
                <a:gd name="connsiteX7" fmla="*/ 183606 w 279800"/>
                <a:gd name="connsiteY7" fmla="*/ 22173 h 360995"/>
                <a:gd name="connsiteX8" fmla="*/ 154552 w 279800"/>
                <a:gd name="connsiteY8" fmla="*/ 0 h 360995"/>
                <a:gd name="connsiteX9" fmla="*/ 161433 w 279800"/>
                <a:gd name="connsiteY9" fmla="*/ 25996 h 360995"/>
                <a:gd name="connsiteX10" fmla="*/ 177489 w 279800"/>
                <a:gd name="connsiteY10" fmla="*/ 43581 h 360995"/>
                <a:gd name="connsiteX11" fmla="*/ 191252 w 279800"/>
                <a:gd name="connsiteY11" fmla="*/ 62696 h 360995"/>
                <a:gd name="connsiteX12" fmla="*/ 187429 w 279800"/>
                <a:gd name="connsiteY12" fmla="*/ 98631 h 360995"/>
                <a:gd name="connsiteX13" fmla="*/ 168315 w 279800"/>
                <a:gd name="connsiteY13" fmla="*/ 120804 h 360995"/>
                <a:gd name="connsiteX14" fmla="*/ 198898 w 279800"/>
                <a:gd name="connsiteY14" fmla="*/ 149858 h 360995"/>
                <a:gd name="connsiteX15" fmla="*/ 192017 w 279800"/>
                <a:gd name="connsiteY15" fmla="*/ 188852 h 360995"/>
                <a:gd name="connsiteX16" fmla="*/ 213424 w 279800"/>
                <a:gd name="connsiteY16" fmla="*/ 191910 h 360995"/>
                <a:gd name="connsiteX17" fmla="*/ 239420 w 279800"/>
                <a:gd name="connsiteY17" fmla="*/ 154446 h 360995"/>
                <a:gd name="connsiteX18" fmla="*/ 246302 w 279800"/>
                <a:gd name="connsiteY18" fmla="*/ 129214 h 360995"/>
                <a:gd name="connsiteX19" fmla="*/ 261593 w 279800"/>
                <a:gd name="connsiteY19" fmla="*/ 123862 h 360995"/>
                <a:gd name="connsiteX20" fmla="*/ 271533 w 279800"/>
                <a:gd name="connsiteY20" fmla="*/ 109335 h 360995"/>
                <a:gd name="connsiteX21" fmla="*/ 279179 w 279800"/>
                <a:gd name="connsiteY21" fmla="*/ 87927 h 360995"/>
                <a:gd name="connsiteX22" fmla="*/ 257006 w 279800"/>
                <a:gd name="connsiteY22" fmla="*/ 87927 h 360995"/>
                <a:gd name="connsiteX23" fmla="*/ 24573 w 279800"/>
                <a:gd name="connsiteY23" fmla="*/ 360882 h 360995"/>
                <a:gd name="connsiteX24" fmla="*/ 32983 w 279800"/>
                <a:gd name="connsiteY24" fmla="*/ 350178 h 360995"/>
                <a:gd name="connsiteX25" fmla="*/ 24573 w 279800"/>
                <a:gd name="connsiteY25" fmla="*/ 360882 h 360995"/>
                <a:gd name="connsiteX26" fmla="*/ 172902 w 279800"/>
                <a:gd name="connsiteY26" fmla="*/ 175089 h 360995"/>
                <a:gd name="connsiteX27" fmla="*/ 154552 w 279800"/>
                <a:gd name="connsiteY27" fmla="*/ 181206 h 360995"/>
                <a:gd name="connsiteX28" fmla="*/ 131615 w 279800"/>
                <a:gd name="connsiteY28" fmla="*/ 171266 h 360995"/>
                <a:gd name="connsiteX29" fmla="*/ 120146 w 279800"/>
                <a:gd name="connsiteY29" fmla="*/ 192675 h 360995"/>
                <a:gd name="connsiteX30" fmla="*/ 101031 w 279800"/>
                <a:gd name="connsiteY30" fmla="*/ 226316 h 360995"/>
                <a:gd name="connsiteX31" fmla="*/ 37571 w 279800"/>
                <a:gd name="connsiteY31" fmla="*/ 270662 h 360995"/>
                <a:gd name="connsiteX32" fmla="*/ 8517 w 279800"/>
                <a:gd name="connsiteY32" fmla="*/ 299716 h 360995"/>
                <a:gd name="connsiteX33" fmla="*/ 2400 w 279800"/>
                <a:gd name="connsiteY33" fmla="*/ 326476 h 360995"/>
                <a:gd name="connsiteX34" fmla="*/ 23809 w 279800"/>
                <a:gd name="connsiteY34" fmla="*/ 336416 h 360995"/>
                <a:gd name="connsiteX35" fmla="*/ 40629 w 279800"/>
                <a:gd name="connsiteY35" fmla="*/ 343297 h 360995"/>
                <a:gd name="connsiteX36" fmla="*/ 83446 w 279800"/>
                <a:gd name="connsiteY36" fmla="*/ 333357 h 360995"/>
                <a:gd name="connsiteX37" fmla="*/ 98737 w 279800"/>
                <a:gd name="connsiteY37" fmla="*/ 305068 h 360995"/>
                <a:gd name="connsiteX38" fmla="*/ 110206 w 279800"/>
                <a:gd name="connsiteY38" fmla="*/ 279837 h 360995"/>
                <a:gd name="connsiteX39" fmla="*/ 136202 w 279800"/>
                <a:gd name="connsiteY39" fmla="*/ 263016 h 360995"/>
                <a:gd name="connsiteX40" fmla="*/ 143848 w 279800"/>
                <a:gd name="connsiteY40" fmla="*/ 250018 h 360995"/>
                <a:gd name="connsiteX41" fmla="*/ 159139 w 279800"/>
                <a:gd name="connsiteY41" fmla="*/ 227081 h 360995"/>
                <a:gd name="connsiteX42" fmla="*/ 177489 w 279800"/>
                <a:gd name="connsiteY42" fmla="*/ 194968 h 360995"/>
                <a:gd name="connsiteX43" fmla="*/ 172902 w 279800"/>
                <a:gd name="connsiteY43" fmla="*/ 175089 h 36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800" h="360995">
                  <a:moveTo>
                    <a:pt x="257006" y="87927"/>
                  </a:moveTo>
                  <a:cubicBezTo>
                    <a:pt x="252419" y="96337"/>
                    <a:pt x="243243" y="85633"/>
                    <a:pt x="234069" y="85633"/>
                  </a:cubicBezTo>
                  <a:cubicBezTo>
                    <a:pt x="225658" y="85633"/>
                    <a:pt x="220306" y="79516"/>
                    <a:pt x="220306" y="71106"/>
                  </a:cubicBezTo>
                  <a:cubicBezTo>
                    <a:pt x="220306" y="62696"/>
                    <a:pt x="218013" y="51227"/>
                    <a:pt x="210367" y="51992"/>
                  </a:cubicBezTo>
                  <a:cubicBezTo>
                    <a:pt x="201956" y="52756"/>
                    <a:pt x="212660" y="61166"/>
                    <a:pt x="209601" y="65754"/>
                  </a:cubicBezTo>
                  <a:cubicBezTo>
                    <a:pt x="206544" y="70342"/>
                    <a:pt x="204250" y="61166"/>
                    <a:pt x="200427" y="61166"/>
                  </a:cubicBezTo>
                  <a:cubicBezTo>
                    <a:pt x="196604" y="61166"/>
                    <a:pt x="192017" y="55050"/>
                    <a:pt x="192017" y="44346"/>
                  </a:cubicBezTo>
                  <a:cubicBezTo>
                    <a:pt x="192017" y="33642"/>
                    <a:pt x="183606" y="34406"/>
                    <a:pt x="183606" y="22173"/>
                  </a:cubicBezTo>
                  <a:cubicBezTo>
                    <a:pt x="183606" y="9940"/>
                    <a:pt x="165256" y="0"/>
                    <a:pt x="154552" y="0"/>
                  </a:cubicBezTo>
                  <a:cubicBezTo>
                    <a:pt x="144612" y="0"/>
                    <a:pt x="156846" y="19115"/>
                    <a:pt x="161433" y="25996"/>
                  </a:cubicBezTo>
                  <a:cubicBezTo>
                    <a:pt x="166021" y="32877"/>
                    <a:pt x="178254" y="38229"/>
                    <a:pt x="177489" y="43581"/>
                  </a:cubicBezTo>
                  <a:cubicBezTo>
                    <a:pt x="176725" y="48169"/>
                    <a:pt x="185135" y="61166"/>
                    <a:pt x="191252" y="62696"/>
                  </a:cubicBezTo>
                  <a:cubicBezTo>
                    <a:pt x="197368" y="64989"/>
                    <a:pt x="187429" y="84104"/>
                    <a:pt x="187429" y="98631"/>
                  </a:cubicBezTo>
                  <a:cubicBezTo>
                    <a:pt x="187429" y="113158"/>
                    <a:pt x="175961" y="110864"/>
                    <a:pt x="168315" y="120804"/>
                  </a:cubicBezTo>
                  <a:cubicBezTo>
                    <a:pt x="160669" y="130743"/>
                    <a:pt x="188194" y="139919"/>
                    <a:pt x="198898" y="149858"/>
                  </a:cubicBezTo>
                  <a:cubicBezTo>
                    <a:pt x="210367" y="159797"/>
                    <a:pt x="188958" y="183499"/>
                    <a:pt x="192017" y="188852"/>
                  </a:cubicBezTo>
                  <a:cubicBezTo>
                    <a:pt x="193545" y="191910"/>
                    <a:pt x="201191" y="194968"/>
                    <a:pt x="213424" y="191910"/>
                  </a:cubicBezTo>
                  <a:cubicBezTo>
                    <a:pt x="224893" y="188852"/>
                    <a:pt x="231010" y="161327"/>
                    <a:pt x="239420" y="154446"/>
                  </a:cubicBezTo>
                  <a:cubicBezTo>
                    <a:pt x="247830" y="146800"/>
                    <a:pt x="242479" y="135331"/>
                    <a:pt x="246302" y="129214"/>
                  </a:cubicBezTo>
                  <a:cubicBezTo>
                    <a:pt x="250125" y="123098"/>
                    <a:pt x="256242" y="123862"/>
                    <a:pt x="261593" y="123862"/>
                  </a:cubicBezTo>
                  <a:cubicBezTo>
                    <a:pt x="266945" y="123862"/>
                    <a:pt x="263887" y="109335"/>
                    <a:pt x="271533" y="109335"/>
                  </a:cubicBezTo>
                  <a:cubicBezTo>
                    <a:pt x="278414" y="109335"/>
                    <a:pt x="275356" y="99396"/>
                    <a:pt x="279179" y="87927"/>
                  </a:cubicBezTo>
                  <a:cubicBezTo>
                    <a:pt x="283766" y="75693"/>
                    <a:pt x="261593" y="79516"/>
                    <a:pt x="257006" y="87927"/>
                  </a:cubicBezTo>
                  <a:moveTo>
                    <a:pt x="24573" y="360882"/>
                  </a:moveTo>
                  <a:cubicBezTo>
                    <a:pt x="28396" y="361647"/>
                    <a:pt x="39865" y="358589"/>
                    <a:pt x="32983" y="350178"/>
                  </a:cubicBezTo>
                  <a:cubicBezTo>
                    <a:pt x="26867" y="341768"/>
                    <a:pt x="16163" y="358589"/>
                    <a:pt x="24573" y="360882"/>
                  </a:cubicBezTo>
                  <a:moveTo>
                    <a:pt x="172902" y="175089"/>
                  </a:moveTo>
                  <a:cubicBezTo>
                    <a:pt x="166021" y="169737"/>
                    <a:pt x="162198" y="177383"/>
                    <a:pt x="154552" y="181206"/>
                  </a:cubicBezTo>
                  <a:cubicBezTo>
                    <a:pt x="146906" y="185029"/>
                    <a:pt x="141554" y="163620"/>
                    <a:pt x="131615" y="171266"/>
                  </a:cubicBezTo>
                  <a:cubicBezTo>
                    <a:pt x="121675" y="179677"/>
                    <a:pt x="130850" y="182735"/>
                    <a:pt x="120146" y="192675"/>
                  </a:cubicBezTo>
                  <a:cubicBezTo>
                    <a:pt x="109441" y="202614"/>
                    <a:pt x="114029" y="205672"/>
                    <a:pt x="101031" y="226316"/>
                  </a:cubicBezTo>
                  <a:cubicBezTo>
                    <a:pt x="88034" y="247724"/>
                    <a:pt x="43688" y="259193"/>
                    <a:pt x="37571" y="270662"/>
                  </a:cubicBezTo>
                  <a:cubicBezTo>
                    <a:pt x="30690" y="282130"/>
                    <a:pt x="8517" y="291306"/>
                    <a:pt x="8517" y="299716"/>
                  </a:cubicBezTo>
                  <a:cubicBezTo>
                    <a:pt x="7753" y="308126"/>
                    <a:pt x="-5246" y="314243"/>
                    <a:pt x="2400" y="326476"/>
                  </a:cubicBezTo>
                  <a:cubicBezTo>
                    <a:pt x="8517" y="335651"/>
                    <a:pt x="16927" y="329535"/>
                    <a:pt x="23809" y="336416"/>
                  </a:cubicBezTo>
                  <a:cubicBezTo>
                    <a:pt x="30690" y="343297"/>
                    <a:pt x="37571" y="337180"/>
                    <a:pt x="40629" y="343297"/>
                  </a:cubicBezTo>
                  <a:cubicBezTo>
                    <a:pt x="43688" y="349413"/>
                    <a:pt x="66625" y="349413"/>
                    <a:pt x="83446" y="333357"/>
                  </a:cubicBezTo>
                  <a:cubicBezTo>
                    <a:pt x="100267" y="317301"/>
                    <a:pt x="91857" y="309656"/>
                    <a:pt x="98737" y="305068"/>
                  </a:cubicBezTo>
                  <a:cubicBezTo>
                    <a:pt x="105619" y="300481"/>
                    <a:pt x="106383" y="287483"/>
                    <a:pt x="110206" y="279837"/>
                  </a:cubicBezTo>
                  <a:cubicBezTo>
                    <a:pt x="114029" y="271427"/>
                    <a:pt x="117087" y="263016"/>
                    <a:pt x="136202" y="263016"/>
                  </a:cubicBezTo>
                  <a:cubicBezTo>
                    <a:pt x="154552" y="263016"/>
                    <a:pt x="144612" y="259193"/>
                    <a:pt x="143848" y="250018"/>
                  </a:cubicBezTo>
                  <a:cubicBezTo>
                    <a:pt x="143083" y="240843"/>
                    <a:pt x="159139" y="239314"/>
                    <a:pt x="159139" y="227081"/>
                  </a:cubicBezTo>
                  <a:cubicBezTo>
                    <a:pt x="159139" y="214847"/>
                    <a:pt x="182077" y="204143"/>
                    <a:pt x="177489" y="194968"/>
                  </a:cubicBezTo>
                  <a:cubicBezTo>
                    <a:pt x="171372" y="185793"/>
                    <a:pt x="180548" y="180441"/>
                    <a:pt x="172902" y="175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0" name="Vrije vorm: vorm 349">
              <a:extLst>
                <a:ext uri="{FF2B5EF4-FFF2-40B4-BE49-F238E27FC236}">
                  <a16:creationId xmlns:a16="http://schemas.microsoft.com/office/drawing/2014/main" id="{81D97DDF-E0E0-4FA4-977F-769E6D35302B}"/>
                </a:ext>
              </a:extLst>
            </p:cNvPr>
            <p:cNvSpPr/>
            <p:nvPr/>
          </p:nvSpPr>
          <p:spPr>
            <a:xfrm>
              <a:off x="10437726" y="4727285"/>
              <a:ext cx="57667" cy="50516"/>
            </a:xfrm>
            <a:custGeom>
              <a:avLst/>
              <a:gdLst>
                <a:gd name="connsiteX0" fmla="*/ 33201 w 57667"/>
                <a:gd name="connsiteY0" fmla="*/ 15883 h 50516"/>
                <a:gd name="connsiteX1" fmla="*/ 57668 w 57667"/>
                <a:gd name="connsiteY1" fmla="*/ 2121 h 50516"/>
                <a:gd name="connsiteX2" fmla="*/ 33201 w 57667"/>
                <a:gd name="connsiteY2" fmla="*/ 15883 h 50516"/>
                <a:gd name="connsiteX3" fmla="*/ 1088 w 57667"/>
                <a:gd name="connsiteY3" fmla="*/ 44937 h 50516"/>
                <a:gd name="connsiteX4" fmla="*/ 27849 w 57667"/>
                <a:gd name="connsiteY4" fmla="*/ 37291 h 50516"/>
                <a:gd name="connsiteX5" fmla="*/ 1088 w 57667"/>
                <a:gd name="connsiteY5" fmla="*/ 44937 h 5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7" h="50516">
                  <a:moveTo>
                    <a:pt x="33201" y="15883"/>
                  </a:moveTo>
                  <a:cubicBezTo>
                    <a:pt x="38553" y="18177"/>
                    <a:pt x="57668" y="11295"/>
                    <a:pt x="57668" y="2121"/>
                  </a:cubicBezTo>
                  <a:cubicBezTo>
                    <a:pt x="57668" y="-6290"/>
                    <a:pt x="24791" y="12825"/>
                    <a:pt x="33201" y="15883"/>
                  </a:cubicBezTo>
                  <a:moveTo>
                    <a:pt x="1088" y="44937"/>
                  </a:moveTo>
                  <a:cubicBezTo>
                    <a:pt x="9499" y="53347"/>
                    <a:pt x="27084" y="53347"/>
                    <a:pt x="27849" y="37291"/>
                  </a:cubicBezTo>
                  <a:cubicBezTo>
                    <a:pt x="28614" y="21235"/>
                    <a:pt x="-6557" y="37291"/>
                    <a:pt x="1088" y="449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1" name="Vrije vorm: vorm 350">
              <a:extLst>
                <a:ext uri="{FF2B5EF4-FFF2-40B4-BE49-F238E27FC236}">
                  <a16:creationId xmlns:a16="http://schemas.microsoft.com/office/drawing/2014/main" id="{9964E2A6-366C-45F4-A74A-F5FB7DC311FF}"/>
                </a:ext>
              </a:extLst>
            </p:cNvPr>
            <p:cNvSpPr/>
            <p:nvPr/>
          </p:nvSpPr>
          <p:spPr>
            <a:xfrm>
              <a:off x="10437726" y="4727285"/>
              <a:ext cx="57667" cy="50516"/>
            </a:xfrm>
            <a:custGeom>
              <a:avLst/>
              <a:gdLst>
                <a:gd name="connsiteX0" fmla="*/ 33201 w 57667"/>
                <a:gd name="connsiteY0" fmla="*/ 15883 h 50516"/>
                <a:gd name="connsiteX1" fmla="*/ 57668 w 57667"/>
                <a:gd name="connsiteY1" fmla="*/ 2121 h 50516"/>
                <a:gd name="connsiteX2" fmla="*/ 33201 w 57667"/>
                <a:gd name="connsiteY2" fmla="*/ 15883 h 50516"/>
                <a:gd name="connsiteX3" fmla="*/ 1088 w 57667"/>
                <a:gd name="connsiteY3" fmla="*/ 44937 h 50516"/>
                <a:gd name="connsiteX4" fmla="*/ 27849 w 57667"/>
                <a:gd name="connsiteY4" fmla="*/ 37291 h 50516"/>
                <a:gd name="connsiteX5" fmla="*/ 1088 w 57667"/>
                <a:gd name="connsiteY5" fmla="*/ 44937 h 5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7" h="50516">
                  <a:moveTo>
                    <a:pt x="33201" y="15883"/>
                  </a:moveTo>
                  <a:cubicBezTo>
                    <a:pt x="38553" y="18177"/>
                    <a:pt x="57668" y="11295"/>
                    <a:pt x="57668" y="2121"/>
                  </a:cubicBezTo>
                  <a:cubicBezTo>
                    <a:pt x="57668" y="-6290"/>
                    <a:pt x="24791" y="12825"/>
                    <a:pt x="33201" y="15883"/>
                  </a:cubicBezTo>
                  <a:moveTo>
                    <a:pt x="1088" y="44937"/>
                  </a:moveTo>
                  <a:cubicBezTo>
                    <a:pt x="9499" y="53347"/>
                    <a:pt x="27084" y="53347"/>
                    <a:pt x="27849" y="37291"/>
                  </a:cubicBezTo>
                  <a:cubicBezTo>
                    <a:pt x="28614" y="21235"/>
                    <a:pt x="-6557" y="37291"/>
                    <a:pt x="1088" y="449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2" name="Vrije vorm: vorm 351">
              <a:extLst>
                <a:ext uri="{FF2B5EF4-FFF2-40B4-BE49-F238E27FC236}">
                  <a16:creationId xmlns:a16="http://schemas.microsoft.com/office/drawing/2014/main" id="{560BD3DC-0AF1-4B2A-A9F2-23973E901148}"/>
                </a:ext>
              </a:extLst>
            </p:cNvPr>
            <p:cNvSpPr/>
            <p:nvPr/>
          </p:nvSpPr>
          <p:spPr>
            <a:xfrm>
              <a:off x="7551932" y="3200661"/>
              <a:ext cx="328594" cy="214828"/>
            </a:xfrm>
            <a:custGeom>
              <a:avLst/>
              <a:gdLst>
                <a:gd name="connsiteX0" fmla="*/ 328595 w 328594"/>
                <a:gd name="connsiteY0" fmla="*/ 137207 h 214828"/>
                <a:gd name="connsiteX1" fmla="*/ 307952 w 328594"/>
                <a:gd name="connsiteY1" fmla="*/ 130326 h 214828"/>
                <a:gd name="connsiteX2" fmla="*/ 284249 w 328594"/>
                <a:gd name="connsiteY2" fmla="*/ 113505 h 214828"/>
                <a:gd name="connsiteX3" fmla="*/ 257489 w 328594"/>
                <a:gd name="connsiteY3" fmla="*/ 96684 h 214828"/>
                <a:gd name="connsiteX4" fmla="*/ 233787 w 328594"/>
                <a:gd name="connsiteY4" fmla="*/ 78334 h 214828"/>
                <a:gd name="connsiteX5" fmla="*/ 223848 w 328594"/>
                <a:gd name="connsiteY5" fmla="*/ 58455 h 214828"/>
                <a:gd name="connsiteX6" fmla="*/ 213908 w 328594"/>
                <a:gd name="connsiteY6" fmla="*/ 42399 h 214828"/>
                <a:gd name="connsiteX7" fmla="*/ 179502 w 328594"/>
                <a:gd name="connsiteY7" fmla="*/ 37811 h 214828"/>
                <a:gd name="connsiteX8" fmla="*/ 171091 w 328594"/>
                <a:gd name="connsiteY8" fmla="*/ 11815 h 214828"/>
                <a:gd name="connsiteX9" fmla="*/ 153506 w 328594"/>
                <a:gd name="connsiteY9" fmla="*/ 5699 h 214828"/>
                <a:gd name="connsiteX10" fmla="*/ 136685 w 328594"/>
                <a:gd name="connsiteY10" fmla="*/ 1111 h 214828"/>
                <a:gd name="connsiteX11" fmla="*/ 126746 w 328594"/>
                <a:gd name="connsiteY11" fmla="*/ 6463 h 214828"/>
                <a:gd name="connsiteX12" fmla="*/ 118335 w 328594"/>
                <a:gd name="connsiteY12" fmla="*/ 15638 h 214828"/>
                <a:gd name="connsiteX13" fmla="*/ 101515 w 328594"/>
                <a:gd name="connsiteY13" fmla="*/ 28636 h 214828"/>
                <a:gd name="connsiteX14" fmla="*/ 93104 w 328594"/>
                <a:gd name="connsiteY14" fmla="*/ 40105 h 214828"/>
                <a:gd name="connsiteX15" fmla="*/ 77048 w 328594"/>
                <a:gd name="connsiteY15" fmla="*/ 36282 h 214828"/>
                <a:gd name="connsiteX16" fmla="*/ 60991 w 328594"/>
                <a:gd name="connsiteY16" fmla="*/ 32459 h 214828"/>
                <a:gd name="connsiteX17" fmla="*/ 32702 w 328594"/>
                <a:gd name="connsiteY17" fmla="*/ 9522 h 214828"/>
                <a:gd name="connsiteX18" fmla="*/ 9000 w 328594"/>
                <a:gd name="connsiteY18" fmla="*/ 22520 h 214828"/>
                <a:gd name="connsiteX19" fmla="*/ 19704 w 328594"/>
                <a:gd name="connsiteY19" fmla="*/ 17932 h 214828"/>
                <a:gd name="connsiteX20" fmla="*/ 37290 w 328594"/>
                <a:gd name="connsiteY20" fmla="*/ 40105 h 214828"/>
                <a:gd name="connsiteX21" fmla="*/ 47994 w 328594"/>
                <a:gd name="connsiteY21" fmla="*/ 54632 h 214828"/>
                <a:gd name="connsiteX22" fmla="*/ 24292 w 328594"/>
                <a:gd name="connsiteY22" fmla="*/ 59984 h 214828"/>
                <a:gd name="connsiteX23" fmla="*/ 2883 w 328594"/>
                <a:gd name="connsiteY23" fmla="*/ 59984 h 214828"/>
                <a:gd name="connsiteX24" fmla="*/ 7471 w 328594"/>
                <a:gd name="connsiteY24" fmla="*/ 79863 h 214828"/>
                <a:gd name="connsiteX25" fmla="*/ 9000 w 328594"/>
                <a:gd name="connsiteY25" fmla="*/ 95155 h 214828"/>
                <a:gd name="connsiteX26" fmla="*/ 21998 w 328594"/>
                <a:gd name="connsiteY26" fmla="*/ 101271 h 214828"/>
                <a:gd name="connsiteX27" fmla="*/ 26585 w 328594"/>
                <a:gd name="connsiteY27" fmla="*/ 120386 h 214828"/>
                <a:gd name="connsiteX28" fmla="*/ 26585 w 328594"/>
                <a:gd name="connsiteY28" fmla="*/ 153263 h 214828"/>
                <a:gd name="connsiteX29" fmla="*/ 45700 w 328594"/>
                <a:gd name="connsiteY29" fmla="*/ 149440 h 214828"/>
                <a:gd name="connsiteX30" fmla="*/ 66344 w 328594"/>
                <a:gd name="connsiteY30" fmla="*/ 134148 h 214828"/>
                <a:gd name="connsiteX31" fmla="*/ 83164 w 328594"/>
                <a:gd name="connsiteY31" fmla="*/ 131855 h 214828"/>
                <a:gd name="connsiteX32" fmla="*/ 109925 w 328594"/>
                <a:gd name="connsiteY32" fmla="*/ 132619 h 214828"/>
                <a:gd name="connsiteX33" fmla="*/ 126746 w 328594"/>
                <a:gd name="connsiteY33" fmla="*/ 140265 h 214828"/>
                <a:gd name="connsiteX34" fmla="*/ 137450 w 328594"/>
                <a:gd name="connsiteY34" fmla="*/ 146382 h 214828"/>
                <a:gd name="connsiteX35" fmla="*/ 157329 w 328594"/>
                <a:gd name="connsiteY35" fmla="*/ 152499 h 214828"/>
                <a:gd name="connsiteX36" fmla="*/ 167268 w 328594"/>
                <a:gd name="connsiteY36" fmla="*/ 160909 h 214828"/>
                <a:gd name="connsiteX37" fmla="*/ 183324 w 328594"/>
                <a:gd name="connsiteY37" fmla="*/ 174671 h 214828"/>
                <a:gd name="connsiteX38" fmla="*/ 200145 w 328594"/>
                <a:gd name="connsiteY38" fmla="*/ 177730 h 214828"/>
                <a:gd name="connsiteX39" fmla="*/ 203968 w 328594"/>
                <a:gd name="connsiteY39" fmla="*/ 207548 h 214828"/>
                <a:gd name="connsiteX40" fmla="*/ 208556 w 328594"/>
                <a:gd name="connsiteY40" fmla="*/ 206784 h 214828"/>
                <a:gd name="connsiteX41" fmla="*/ 225376 w 328594"/>
                <a:gd name="connsiteY41" fmla="*/ 211371 h 214828"/>
                <a:gd name="connsiteX42" fmla="*/ 245256 w 328594"/>
                <a:gd name="connsiteY42" fmla="*/ 203725 h 214828"/>
                <a:gd name="connsiteX43" fmla="*/ 278133 w 328594"/>
                <a:gd name="connsiteY43" fmla="*/ 183846 h 214828"/>
                <a:gd name="connsiteX44" fmla="*/ 291895 w 328594"/>
                <a:gd name="connsiteY44" fmla="*/ 160144 h 214828"/>
                <a:gd name="connsiteX45" fmla="*/ 310245 w 328594"/>
                <a:gd name="connsiteY45" fmla="*/ 148676 h 214828"/>
                <a:gd name="connsiteX46" fmla="*/ 327830 w 328594"/>
                <a:gd name="connsiteY46" fmla="*/ 153263 h 214828"/>
                <a:gd name="connsiteX47" fmla="*/ 328595 w 328594"/>
                <a:gd name="connsiteY47" fmla="*/ 137207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28594" h="214828">
                  <a:moveTo>
                    <a:pt x="328595" y="137207"/>
                  </a:moveTo>
                  <a:cubicBezTo>
                    <a:pt x="328595" y="137207"/>
                    <a:pt x="313303" y="129561"/>
                    <a:pt x="307952" y="130326"/>
                  </a:cubicBezTo>
                  <a:cubicBezTo>
                    <a:pt x="302599" y="131090"/>
                    <a:pt x="293424" y="117328"/>
                    <a:pt x="284249" y="113505"/>
                  </a:cubicBezTo>
                  <a:cubicBezTo>
                    <a:pt x="274310" y="109682"/>
                    <a:pt x="261312" y="103565"/>
                    <a:pt x="257489" y="96684"/>
                  </a:cubicBezTo>
                  <a:cubicBezTo>
                    <a:pt x="253666" y="90567"/>
                    <a:pt x="236081" y="83686"/>
                    <a:pt x="233787" y="78334"/>
                  </a:cubicBezTo>
                  <a:cubicBezTo>
                    <a:pt x="231493" y="72982"/>
                    <a:pt x="228435" y="64572"/>
                    <a:pt x="223848" y="58455"/>
                  </a:cubicBezTo>
                  <a:cubicBezTo>
                    <a:pt x="219260" y="52338"/>
                    <a:pt x="219260" y="43163"/>
                    <a:pt x="213908" y="42399"/>
                  </a:cubicBezTo>
                  <a:cubicBezTo>
                    <a:pt x="209320" y="41634"/>
                    <a:pt x="179502" y="42399"/>
                    <a:pt x="179502" y="37811"/>
                  </a:cubicBezTo>
                  <a:cubicBezTo>
                    <a:pt x="179502" y="33224"/>
                    <a:pt x="177208" y="13345"/>
                    <a:pt x="171091" y="11815"/>
                  </a:cubicBezTo>
                  <a:cubicBezTo>
                    <a:pt x="164975" y="10286"/>
                    <a:pt x="156564" y="8757"/>
                    <a:pt x="153506" y="5699"/>
                  </a:cubicBezTo>
                  <a:cubicBezTo>
                    <a:pt x="150448" y="1876"/>
                    <a:pt x="138979" y="-1947"/>
                    <a:pt x="136685" y="1111"/>
                  </a:cubicBezTo>
                  <a:cubicBezTo>
                    <a:pt x="134392" y="4934"/>
                    <a:pt x="129039" y="6463"/>
                    <a:pt x="126746" y="6463"/>
                  </a:cubicBezTo>
                  <a:cubicBezTo>
                    <a:pt x="124452" y="6463"/>
                    <a:pt x="125216" y="16403"/>
                    <a:pt x="118335" y="15638"/>
                  </a:cubicBezTo>
                  <a:cubicBezTo>
                    <a:pt x="111454" y="14874"/>
                    <a:pt x="101515" y="23284"/>
                    <a:pt x="101515" y="28636"/>
                  </a:cubicBezTo>
                  <a:cubicBezTo>
                    <a:pt x="101515" y="33988"/>
                    <a:pt x="102279" y="40870"/>
                    <a:pt x="93104" y="40105"/>
                  </a:cubicBezTo>
                  <a:cubicBezTo>
                    <a:pt x="88517" y="39340"/>
                    <a:pt x="82400" y="38576"/>
                    <a:pt x="77048" y="36282"/>
                  </a:cubicBezTo>
                  <a:cubicBezTo>
                    <a:pt x="75519" y="37047"/>
                    <a:pt x="68637" y="42399"/>
                    <a:pt x="60991" y="32459"/>
                  </a:cubicBezTo>
                  <a:cubicBezTo>
                    <a:pt x="52581" y="20990"/>
                    <a:pt x="39583" y="9522"/>
                    <a:pt x="32702" y="9522"/>
                  </a:cubicBezTo>
                  <a:cubicBezTo>
                    <a:pt x="25821" y="9522"/>
                    <a:pt x="3648" y="9522"/>
                    <a:pt x="9000" y="22520"/>
                  </a:cubicBezTo>
                  <a:cubicBezTo>
                    <a:pt x="10529" y="19461"/>
                    <a:pt x="13588" y="17932"/>
                    <a:pt x="19704" y="17932"/>
                  </a:cubicBezTo>
                  <a:cubicBezTo>
                    <a:pt x="36525" y="19461"/>
                    <a:pt x="28879" y="39340"/>
                    <a:pt x="37290" y="40105"/>
                  </a:cubicBezTo>
                  <a:cubicBezTo>
                    <a:pt x="46465" y="40870"/>
                    <a:pt x="56404" y="55397"/>
                    <a:pt x="47994" y="54632"/>
                  </a:cubicBezTo>
                  <a:cubicBezTo>
                    <a:pt x="39583" y="53867"/>
                    <a:pt x="32702" y="62278"/>
                    <a:pt x="24292" y="59984"/>
                  </a:cubicBezTo>
                  <a:cubicBezTo>
                    <a:pt x="15881" y="56926"/>
                    <a:pt x="5942" y="50045"/>
                    <a:pt x="2883" y="59984"/>
                  </a:cubicBezTo>
                  <a:cubicBezTo>
                    <a:pt x="-175" y="69924"/>
                    <a:pt x="-3233" y="80628"/>
                    <a:pt x="7471" y="79863"/>
                  </a:cubicBezTo>
                  <a:cubicBezTo>
                    <a:pt x="18175" y="79099"/>
                    <a:pt x="16646" y="86744"/>
                    <a:pt x="9000" y="95155"/>
                  </a:cubicBezTo>
                  <a:cubicBezTo>
                    <a:pt x="1354" y="102801"/>
                    <a:pt x="20469" y="93626"/>
                    <a:pt x="21998" y="101271"/>
                  </a:cubicBezTo>
                  <a:cubicBezTo>
                    <a:pt x="23527" y="108153"/>
                    <a:pt x="29644" y="108917"/>
                    <a:pt x="26585" y="120386"/>
                  </a:cubicBezTo>
                  <a:cubicBezTo>
                    <a:pt x="25057" y="128032"/>
                    <a:pt x="25821" y="142559"/>
                    <a:pt x="26585" y="153263"/>
                  </a:cubicBezTo>
                  <a:cubicBezTo>
                    <a:pt x="34231" y="153263"/>
                    <a:pt x="43406" y="152499"/>
                    <a:pt x="45700" y="149440"/>
                  </a:cubicBezTo>
                  <a:cubicBezTo>
                    <a:pt x="49523" y="144088"/>
                    <a:pt x="60227" y="134148"/>
                    <a:pt x="66344" y="134148"/>
                  </a:cubicBezTo>
                  <a:cubicBezTo>
                    <a:pt x="72460" y="134148"/>
                    <a:pt x="79342" y="137207"/>
                    <a:pt x="83164" y="131855"/>
                  </a:cubicBezTo>
                  <a:cubicBezTo>
                    <a:pt x="86223" y="126503"/>
                    <a:pt x="106866" y="128032"/>
                    <a:pt x="109925" y="132619"/>
                  </a:cubicBezTo>
                  <a:cubicBezTo>
                    <a:pt x="113748" y="137207"/>
                    <a:pt x="124452" y="140265"/>
                    <a:pt x="126746" y="140265"/>
                  </a:cubicBezTo>
                  <a:cubicBezTo>
                    <a:pt x="129804" y="140265"/>
                    <a:pt x="130569" y="146382"/>
                    <a:pt x="137450" y="146382"/>
                  </a:cubicBezTo>
                  <a:cubicBezTo>
                    <a:pt x="144331" y="145617"/>
                    <a:pt x="157329" y="148676"/>
                    <a:pt x="157329" y="152499"/>
                  </a:cubicBezTo>
                  <a:cubicBezTo>
                    <a:pt x="157329" y="157086"/>
                    <a:pt x="161916" y="160909"/>
                    <a:pt x="167268" y="160909"/>
                  </a:cubicBezTo>
                  <a:cubicBezTo>
                    <a:pt x="172621" y="160909"/>
                    <a:pt x="177208" y="175436"/>
                    <a:pt x="183324" y="174671"/>
                  </a:cubicBezTo>
                  <a:cubicBezTo>
                    <a:pt x="188677" y="173907"/>
                    <a:pt x="200145" y="173907"/>
                    <a:pt x="200145" y="177730"/>
                  </a:cubicBezTo>
                  <a:cubicBezTo>
                    <a:pt x="200145" y="180788"/>
                    <a:pt x="200910" y="197609"/>
                    <a:pt x="203968" y="207548"/>
                  </a:cubicBezTo>
                  <a:cubicBezTo>
                    <a:pt x="205497" y="206784"/>
                    <a:pt x="207791" y="206019"/>
                    <a:pt x="208556" y="206784"/>
                  </a:cubicBezTo>
                  <a:cubicBezTo>
                    <a:pt x="211614" y="209077"/>
                    <a:pt x="223083" y="204490"/>
                    <a:pt x="225376" y="211371"/>
                  </a:cubicBezTo>
                  <a:cubicBezTo>
                    <a:pt x="226906" y="218252"/>
                    <a:pt x="246785" y="214430"/>
                    <a:pt x="245256" y="203725"/>
                  </a:cubicBezTo>
                  <a:cubicBezTo>
                    <a:pt x="244491" y="193021"/>
                    <a:pt x="275839" y="193021"/>
                    <a:pt x="278133" y="183846"/>
                  </a:cubicBezTo>
                  <a:cubicBezTo>
                    <a:pt x="281191" y="173907"/>
                    <a:pt x="284249" y="157086"/>
                    <a:pt x="291895" y="160144"/>
                  </a:cubicBezTo>
                  <a:cubicBezTo>
                    <a:pt x="299541" y="163203"/>
                    <a:pt x="304129" y="147911"/>
                    <a:pt x="310245" y="148676"/>
                  </a:cubicBezTo>
                  <a:cubicBezTo>
                    <a:pt x="316362" y="149440"/>
                    <a:pt x="320185" y="154028"/>
                    <a:pt x="327830" y="153263"/>
                  </a:cubicBezTo>
                  <a:lnTo>
                    <a:pt x="328595" y="137207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3" name="Vrije vorm: vorm 352">
              <a:extLst>
                <a:ext uri="{FF2B5EF4-FFF2-40B4-BE49-F238E27FC236}">
                  <a16:creationId xmlns:a16="http://schemas.microsoft.com/office/drawing/2014/main" id="{4F20DDEF-9675-4D67-AD35-72068A2F0B48}"/>
                </a:ext>
              </a:extLst>
            </p:cNvPr>
            <p:cNvSpPr/>
            <p:nvPr/>
          </p:nvSpPr>
          <p:spPr>
            <a:xfrm>
              <a:off x="7551932" y="3200661"/>
              <a:ext cx="328594" cy="214828"/>
            </a:xfrm>
            <a:custGeom>
              <a:avLst/>
              <a:gdLst>
                <a:gd name="connsiteX0" fmla="*/ 328595 w 328594"/>
                <a:gd name="connsiteY0" fmla="*/ 137207 h 214828"/>
                <a:gd name="connsiteX1" fmla="*/ 307952 w 328594"/>
                <a:gd name="connsiteY1" fmla="*/ 130326 h 214828"/>
                <a:gd name="connsiteX2" fmla="*/ 284249 w 328594"/>
                <a:gd name="connsiteY2" fmla="*/ 113505 h 214828"/>
                <a:gd name="connsiteX3" fmla="*/ 257489 w 328594"/>
                <a:gd name="connsiteY3" fmla="*/ 96684 h 214828"/>
                <a:gd name="connsiteX4" fmla="*/ 233787 w 328594"/>
                <a:gd name="connsiteY4" fmla="*/ 78334 h 214828"/>
                <a:gd name="connsiteX5" fmla="*/ 223848 w 328594"/>
                <a:gd name="connsiteY5" fmla="*/ 58455 h 214828"/>
                <a:gd name="connsiteX6" fmla="*/ 213908 w 328594"/>
                <a:gd name="connsiteY6" fmla="*/ 42399 h 214828"/>
                <a:gd name="connsiteX7" fmla="*/ 179502 w 328594"/>
                <a:gd name="connsiteY7" fmla="*/ 37811 h 214828"/>
                <a:gd name="connsiteX8" fmla="*/ 171091 w 328594"/>
                <a:gd name="connsiteY8" fmla="*/ 11815 h 214828"/>
                <a:gd name="connsiteX9" fmla="*/ 153506 w 328594"/>
                <a:gd name="connsiteY9" fmla="*/ 5699 h 214828"/>
                <a:gd name="connsiteX10" fmla="*/ 136685 w 328594"/>
                <a:gd name="connsiteY10" fmla="*/ 1111 h 214828"/>
                <a:gd name="connsiteX11" fmla="*/ 126746 w 328594"/>
                <a:gd name="connsiteY11" fmla="*/ 6463 h 214828"/>
                <a:gd name="connsiteX12" fmla="*/ 118335 w 328594"/>
                <a:gd name="connsiteY12" fmla="*/ 15638 h 214828"/>
                <a:gd name="connsiteX13" fmla="*/ 101515 w 328594"/>
                <a:gd name="connsiteY13" fmla="*/ 28636 h 214828"/>
                <a:gd name="connsiteX14" fmla="*/ 93104 w 328594"/>
                <a:gd name="connsiteY14" fmla="*/ 40105 h 214828"/>
                <a:gd name="connsiteX15" fmla="*/ 77048 w 328594"/>
                <a:gd name="connsiteY15" fmla="*/ 36282 h 214828"/>
                <a:gd name="connsiteX16" fmla="*/ 60991 w 328594"/>
                <a:gd name="connsiteY16" fmla="*/ 32459 h 214828"/>
                <a:gd name="connsiteX17" fmla="*/ 32702 w 328594"/>
                <a:gd name="connsiteY17" fmla="*/ 9522 h 214828"/>
                <a:gd name="connsiteX18" fmla="*/ 9000 w 328594"/>
                <a:gd name="connsiteY18" fmla="*/ 22520 h 214828"/>
                <a:gd name="connsiteX19" fmla="*/ 19704 w 328594"/>
                <a:gd name="connsiteY19" fmla="*/ 17932 h 214828"/>
                <a:gd name="connsiteX20" fmla="*/ 37290 w 328594"/>
                <a:gd name="connsiteY20" fmla="*/ 40105 h 214828"/>
                <a:gd name="connsiteX21" fmla="*/ 47994 w 328594"/>
                <a:gd name="connsiteY21" fmla="*/ 54632 h 214828"/>
                <a:gd name="connsiteX22" fmla="*/ 24292 w 328594"/>
                <a:gd name="connsiteY22" fmla="*/ 59984 h 214828"/>
                <a:gd name="connsiteX23" fmla="*/ 2883 w 328594"/>
                <a:gd name="connsiteY23" fmla="*/ 59984 h 214828"/>
                <a:gd name="connsiteX24" fmla="*/ 7471 w 328594"/>
                <a:gd name="connsiteY24" fmla="*/ 79863 h 214828"/>
                <a:gd name="connsiteX25" fmla="*/ 9000 w 328594"/>
                <a:gd name="connsiteY25" fmla="*/ 95155 h 214828"/>
                <a:gd name="connsiteX26" fmla="*/ 21998 w 328594"/>
                <a:gd name="connsiteY26" fmla="*/ 101271 h 214828"/>
                <a:gd name="connsiteX27" fmla="*/ 26585 w 328594"/>
                <a:gd name="connsiteY27" fmla="*/ 120386 h 214828"/>
                <a:gd name="connsiteX28" fmla="*/ 26585 w 328594"/>
                <a:gd name="connsiteY28" fmla="*/ 153263 h 214828"/>
                <a:gd name="connsiteX29" fmla="*/ 45700 w 328594"/>
                <a:gd name="connsiteY29" fmla="*/ 149440 h 214828"/>
                <a:gd name="connsiteX30" fmla="*/ 66344 w 328594"/>
                <a:gd name="connsiteY30" fmla="*/ 134148 h 214828"/>
                <a:gd name="connsiteX31" fmla="*/ 83164 w 328594"/>
                <a:gd name="connsiteY31" fmla="*/ 131855 h 214828"/>
                <a:gd name="connsiteX32" fmla="*/ 109925 w 328594"/>
                <a:gd name="connsiteY32" fmla="*/ 132619 h 214828"/>
                <a:gd name="connsiteX33" fmla="*/ 126746 w 328594"/>
                <a:gd name="connsiteY33" fmla="*/ 140265 h 214828"/>
                <a:gd name="connsiteX34" fmla="*/ 137450 w 328594"/>
                <a:gd name="connsiteY34" fmla="*/ 146382 h 214828"/>
                <a:gd name="connsiteX35" fmla="*/ 157329 w 328594"/>
                <a:gd name="connsiteY35" fmla="*/ 152499 h 214828"/>
                <a:gd name="connsiteX36" fmla="*/ 167268 w 328594"/>
                <a:gd name="connsiteY36" fmla="*/ 160909 h 214828"/>
                <a:gd name="connsiteX37" fmla="*/ 183324 w 328594"/>
                <a:gd name="connsiteY37" fmla="*/ 174671 h 214828"/>
                <a:gd name="connsiteX38" fmla="*/ 200145 w 328594"/>
                <a:gd name="connsiteY38" fmla="*/ 177730 h 214828"/>
                <a:gd name="connsiteX39" fmla="*/ 203968 w 328594"/>
                <a:gd name="connsiteY39" fmla="*/ 207548 h 214828"/>
                <a:gd name="connsiteX40" fmla="*/ 208556 w 328594"/>
                <a:gd name="connsiteY40" fmla="*/ 206784 h 214828"/>
                <a:gd name="connsiteX41" fmla="*/ 225376 w 328594"/>
                <a:gd name="connsiteY41" fmla="*/ 211371 h 214828"/>
                <a:gd name="connsiteX42" fmla="*/ 245256 w 328594"/>
                <a:gd name="connsiteY42" fmla="*/ 203725 h 214828"/>
                <a:gd name="connsiteX43" fmla="*/ 278133 w 328594"/>
                <a:gd name="connsiteY43" fmla="*/ 183846 h 214828"/>
                <a:gd name="connsiteX44" fmla="*/ 291895 w 328594"/>
                <a:gd name="connsiteY44" fmla="*/ 160144 h 214828"/>
                <a:gd name="connsiteX45" fmla="*/ 310245 w 328594"/>
                <a:gd name="connsiteY45" fmla="*/ 148676 h 214828"/>
                <a:gd name="connsiteX46" fmla="*/ 327830 w 328594"/>
                <a:gd name="connsiteY46" fmla="*/ 153263 h 214828"/>
                <a:gd name="connsiteX47" fmla="*/ 328595 w 328594"/>
                <a:gd name="connsiteY47" fmla="*/ 137207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28594" h="214828">
                  <a:moveTo>
                    <a:pt x="328595" y="137207"/>
                  </a:moveTo>
                  <a:cubicBezTo>
                    <a:pt x="328595" y="137207"/>
                    <a:pt x="313303" y="129561"/>
                    <a:pt x="307952" y="130326"/>
                  </a:cubicBezTo>
                  <a:cubicBezTo>
                    <a:pt x="302599" y="131090"/>
                    <a:pt x="293424" y="117328"/>
                    <a:pt x="284249" y="113505"/>
                  </a:cubicBezTo>
                  <a:cubicBezTo>
                    <a:pt x="274310" y="109682"/>
                    <a:pt x="261312" y="103565"/>
                    <a:pt x="257489" y="96684"/>
                  </a:cubicBezTo>
                  <a:cubicBezTo>
                    <a:pt x="253666" y="90567"/>
                    <a:pt x="236081" y="83686"/>
                    <a:pt x="233787" y="78334"/>
                  </a:cubicBezTo>
                  <a:cubicBezTo>
                    <a:pt x="231493" y="72982"/>
                    <a:pt x="228435" y="64572"/>
                    <a:pt x="223848" y="58455"/>
                  </a:cubicBezTo>
                  <a:cubicBezTo>
                    <a:pt x="219260" y="52338"/>
                    <a:pt x="219260" y="43163"/>
                    <a:pt x="213908" y="42399"/>
                  </a:cubicBezTo>
                  <a:cubicBezTo>
                    <a:pt x="209320" y="41634"/>
                    <a:pt x="179502" y="42399"/>
                    <a:pt x="179502" y="37811"/>
                  </a:cubicBezTo>
                  <a:cubicBezTo>
                    <a:pt x="179502" y="33224"/>
                    <a:pt x="177208" y="13345"/>
                    <a:pt x="171091" y="11815"/>
                  </a:cubicBezTo>
                  <a:cubicBezTo>
                    <a:pt x="164975" y="10286"/>
                    <a:pt x="156564" y="8757"/>
                    <a:pt x="153506" y="5699"/>
                  </a:cubicBezTo>
                  <a:cubicBezTo>
                    <a:pt x="150448" y="1876"/>
                    <a:pt x="138979" y="-1947"/>
                    <a:pt x="136685" y="1111"/>
                  </a:cubicBezTo>
                  <a:cubicBezTo>
                    <a:pt x="134392" y="4934"/>
                    <a:pt x="129039" y="6463"/>
                    <a:pt x="126746" y="6463"/>
                  </a:cubicBezTo>
                  <a:cubicBezTo>
                    <a:pt x="124452" y="6463"/>
                    <a:pt x="125216" y="16403"/>
                    <a:pt x="118335" y="15638"/>
                  </a:cubicBezTo>
                  <a:cubicBezTo>
                    <a:pt x="111454" y="14874"/>
                    <a:pt x="101515" y="23284"/>
                    <a:pt x="101515" y="28636"/>
                  </a:cubicBezTo>
                  <a:cubicBezTo>
                    <a:pt x="101515" y="33988"/>
                    <a:pt x="102279" y="40870"/>
                    <a:pt x="93104" y="40105"/>
                  </a:cubicBezTo>
                  <a:cubicBezTo>
                    <a:pt x="88517" y="39340"/>
                    <a:pt x="82400" y="38576"/>
                    <a:pt x="77048" y="36282"/>
                  </a:cubicBezTo>
                  <a:cubicBezTo>
                    <a:pt x="75519" y="37047"/>
                    <a:pt x="68637" y="42399"/>
                    <a:pt x="60991" y="32459"/>
                  </a:cubicBezTo>
                  <a:cubicBezTo>
                    <a:pt x="52581" y="20990"/>
                    <a:pt x="39583" y="9522"/>
                    <a:pt x="32702" y="9522"/>
                  </a:cubicBezTo>
                  <a:cubicBezTo>
                    <a:pt x="25821" y="9522"/>
                    <a:pt x="3648" y="9522"/>
                    <a:pt x="9000" y="22520"/>
                  </a:cubicBezTo>
                  <a:cubicBezTo>
                    <a:pt x="10529" y="19461"/>
                    <a:pt x="13588" y="17932"/>
                    <a:pt x="19704" y="17932"/>
                  </a:cubicBezTo>
                  <a:cubicBezTo>
                    <a:pt x="36525" y="19461"/>
                    <a:pt x="28879" y="39340"/>
                    <a:pt x="37290" y="40105"/>
                  </a:cubicBezTo>
                  <a:cubicBezTo>
                    <a:pt x="46465" y="40870"/>
                    <a:pt x="56404" y="55397"/>
                    <a:pt x="47994" y="54632"/>
                  </a:cubicBezTo>
                  <a:cubicBezTo>
                    <a:pt x="39583" y="53867"/>
                    <a:pt x="32702" y="62278"/>
                    <a:pt x="24292" y="59984"/>
                  </a:cubicBezTo>
                  <a:cubicBezTo>
                    <a:pt x="15881" y="56926"/>
                    <a:pt x="5942" y="50045"/>
                    <a:pt x="2883" y="59984"/>
                  </a:cubicBezTo>
                  <a:cubicBezTo>
                    <a:pt x="-175" y="69924"/>
                    <a:pt x="-3233" y="80628"/>
                    <a:pt x="7471" y="79863"/>
                  </a:cubicBezTo>
                  <a:cubicBezTo>
                    <a:pt x="18175" y="79099"/>
                    <a:pt x="16646" y="86744"/>
                    <a:pt x="9000" y="95155"/>
                  </a:cubicBezTo>
                  <a:cubicBezTo>
                    <a:pt x="1354" y="102801"/>
                    <a:pt x="20469" y="93626"/>
                    <a:pt x="21998" y="101271"/>
                  </a:cubicBezTo>
                  <a:cubicBezTo>
                    <a:pt x="23527" y="108153"/>
                    <a:pt x="29644" y="108917"/>
                    <a:pt x="26585" y="120386"/>
                  </a:cubicBezTo>
                  <a:cubicBezTo>
                    <a:pt x="25057" y="128032"/>
                    <a:pt x="25821" y="142559"/>
                    <a:pt x="26585" y="153263"/>
                  </a:cubicBezTo>
                  <a:cubicBezTo>
                    <a:pt x="34231" y="153263"/>
                    <a:pt x="43406" y="152499"/>
                    <a:pt x="45700" y="149440"/>
                  </a:cubicBezTo>
                  <a:cubicBezTo>
                    <a:pt x="49523" y="144088"/>
                    <a:pt x="60227" y="134148"/>
                    <a:pt x="66344" y="134148"/>
                  </a:cubicBezTo>
                  <a:cubicBezTo>
                    <a:pt x="72460" y="134148"/>
                    <a:pt x="79342" y="137207"/>
                    <a:pt x="83164" y="131855"/>
                  </a:cubicBezTo>
                  <a:cubicBezTo>
                    <a:pt x="86223" y="126503"/>
                    <a:pt x="106866" y="128032"/>
                    <a:pt x="109925" y="132619"/>
                  </a:cubicBezTo>
                  <a:cubicBezTo>
                    <a:pt x="113748" y="137207"/>
                    <a:pt x="124452" y="140265"/>
                    <a:pt x="126746" y="140265"/>
                  </a:cubicBezTo>
                  <a:cubicBezTo>
                    <a:pt x="129804" y="140265"/>
                    <a:pt x="130569" y="146382"/>
                    <a:pt x="137450" y="146382"/>
                  </a:cubicBezTo>
                  <a:cubicBezTo>
                    <a:pt x="144331" y="145617"/>
                    <a:pt x="157329" y="148676"/>
                    <a:pt x="157329" y="152499"/>
                  </a:cubicBezTo>
                  <a:cubicBezTo>
                    <a:pt x="157329" y="157086"/>
                    <a:pt x="161916" y="160909"/>
                    <a:pt x="167268" y="160909"/>
                  </a:cubicBezTo>
                  <a:cubicBezTo>
                    <a:pt x="172621" y="160909"/>
                    <a:pt x="177208" y="175436"/>
                    <a:pt x="183324" y="174671"/>
                  </a:cubicBezTo>
                  <a:cubicBezTo>
                    <a:pt x="188677" y="173907"/>
                    <a:pt x="200145" y="173907"/>
                    <a:pt x="200145" y="177730"/>
                  </a:cubicBezTo>
                  <a:cubicBezTo>
                    <a:pt x="200145" y="180788"/>
                    <a:pt x="200910" y="197609"/>
                    <a:pt x="203968" y="207548"/>
                  </a:cubicBezTo>
                  <a:cubicBezTo>
                    <a:pt x="205497" y="206784"/>
                    <a:pt x="207791" y="206019"/>
                    <a:pt x="208556" y="206784"/>
                  </a:cubicBezTo>
                  <a:cubicBezTo>
                    <a:pt x="211614" y="209077"/>
                    <a:pt x="223083" y="204490"/>
                    <a:pt x="225376" y="211371"/>
                  </a:cubicBezTo>
                  <a:cubicBezTo>
                    <a:pt x="226906" y="218252"/>
                    <a:pt x="246785" y="214430"/>
                    <a:pt x="245256" y="203725"/>
                  </a:cubicBezTo>
                  <a:cubicBezTo>
                    <a:pt x="244491" y="193021"/>
                    <a:pt x="275839" y="193021"/>
                    <a:pt x="278133" y="183846"/>
                  </a:cubicBezTo>
                  <a:cubicBezTo>
                    <a:pt x="281191" y="173907"/>
                    <a:pt x="284249" y="157086"/>
                    <a:pt x="291895" y="160144"/>
                  </a:cubicBezTo>
                  <a:cubicBezTo>
                    <a:pt x="299541" y="163203"/>
                    <a:pt x="304129" y="147911"/>
                    <a:pt x="310245" y="148676"/>
                  </a:cubicBezTo>
                  <a:cubicBezTo>
                    <a:pt x="316362" y="149440"/>
                    <a:pt x="320185" y="154028"/>
                    <a:pt x="327830" y="153263"/>
                  </a:cubicBezTo>
                  <a:lnTo>
                    <a:pt x="328595" y="137207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4" name="Vrije vorm: vorm 353">
              <a:extLst>
                <a:ext uri="{FF2B5EF4-FFF2-40B4-BE49-F238E27FC236}">
                  <a16:creationId xmlns:a16="http://schemas.microsoft.com/office/drawing/2014/main" id="{ABFE3B66-F7F6-45BB-B3F4-6F4A3472E47B}"/>
                </a:ext>
              </a:extLst>
            </p:cNvPr>
            <p:cNvSpPr/>
            <p:nvPr/>
          </p:nvSpPr>
          <p:spPr>
            <a:xfrm>
              <a:off x="7351971" y="3281043"/>
              <a:ext cx="451772" cy="404709"/>
            </a:xfrm>
            <a:custGeom>
              <a:avLst/>
              <a:gdLst>
                <a:gd name="connsiteX0" fmla="*/ 442923 w 451772"/>
                <a:gd name="connsiteY0" fmla="*/ 348895 h 404709"/>
                <a:gd name="connsiteX1" fmla="*/ 432219 w 451772"/>
                <a:gd name="connsiteY1" fmla="*/ 322134 h 404709"/>
                <a:gd name="connsiteX2" fmla="*/ 408517 w 451772"/>
                <a:gd name="connsiteY2" fmla="*/ 300726 h 404709"/>
                <a:gd name="connsiteX3" fmla="*/ 393225 w 451772"/>
                <a:gd name="connsiteY3" fmla="*/ 279318 h 404709"/>
                <a:gd name="connsiteX4" fmla="*/ 416927 w 451772"/>
                <a:gd name="connsiteY4" fmla="*/ 244912 h 404709"/>
                <a:gd name="connsiteX5" fmla="*/ 393990 w 451772"/>
                <a:gd name="connsiteY5" fmla="*/ 232678 h 404709"/>
                <a:gd name="connsiteX6" fmla="*/ 390167 w 451772"/>
                <a:gd name="connsiteY6" fmla="*/ 205153 h 404709"/>
                <a:gd name="connsiteX7" fmla="*/ 390167 w 451772"/>
                <a:gd name="connsiteY7" fmla="*/ 179158 h 404709"/>
                <a:gd name="connsiteX8" fmla="*/ 393225 w 451772"/>
                <a:gd name="connsiteY8" fmla="*/ 157749 h 404709"/>
                <a:gd name="connsiteX9" fmla="*/ 402400 w 451772"/>
                <a:gd name="connsiteY9" fmla="*/ 138635 h 404709"/>
                <a:gd name="connsiteX10" fmla="*/ 407752 w 451772"/>
                <a:gd name="connsiteY10" fmla="*/ 127931 h 404709"/>
                <a:gd name="connsiteX11" fmla="*/ 403929 w 451772"/>
                <a:gd name="connsiteY11" fmla="*/ 98112 h 404709"/>
                <a:gd name="connsiteX12" fmla="*/ 387108 w 451772"/>
                <a:gd name="connsiteY12" fmla="*/ 95054 h 404709"/>
                <a:gd name="connsiteX13" fmla="*/ 371052 w 451772"/>
                <a:gd name="connsiteY13" fmla="*/ 81291 h 404709"/>
                <a:gd name="connsiteX14" fmla="*/ 361113 w 451772"/>
                <a:gd name="connsiteY14" fmla="*/ 72881 h 404709"/>
                <a:gd name="connsiteX15" fmla="*/ 341234 w 451772"/>
                <a:gd name="connsiteY15" fmla="*/ 66764 h 404709"/>
                <a:gd name="connsiteX16" fmla="*/ 330530 w 451772"/>
                <a:gd name="connsiteY16" fmla="*/ 60648 h 404709"/>
                <a:gd name="connsiteX17" fmla="*/ 313709 w 451772"/>
                <a:gd name="connsiteY17" fmla="*/ 53002 h 404709"/>
                <a:gd name="connsiteX18" fmla="*/ 286948 w 451772"/>
                <a:gd name="connsiteY18" fmla="*/ 52237 h 404709"/>
                <a:gd name="connsiteX19" fmla="*/ 270128 w 451772"/>
                <a:gd name="connsiteY19" fmla="*/ 54531 h 404709"/>
                <a:gd name="connsiteX20" fmla="*/ 249484 w 451772"/>
                <a:gd name="connsiteY20" fmla="*/ 69823 h 404709"/>
                <a:gd name="connsiteX21" fmla="*/ 230369 w 451772"/>
                <a:gd name="connsiteY21" fmla="*/ 73645 h 404709"/>
                <a:gd name="connsiteX22" fmla="*/ 229605 w 451772"/>
                <a:gd name="connsiteY22" fmla="*/ 86643 h 404709"/>
                <a:gd name="connsiteX23" fmla="*/ 179143 w 451772"/>
                <a:gd name="connsiteY23" fmla="*/ 98112 h 404709"/>
                <a:gd name="connsiteX24" fmla="*/ 136326 w 451772"/>
                <a:gd name="connsiteY24" fmla="*/ 71352 h 404709"/>
                <a:gd name="connsiteX25" fmla="*/ 108036 w 451772"/>
                <a:gd name="connsiteY25" fmla="*/ 42298 h 404709"/>
                <a:gd name="connsiteX26" fmla="*/ 91216 w 451772"/>
                <a:gd name="connsiteY26" fmla="*/ 29300 h 404709"/>
                <a:gd name="connsiteX27" fmla="*/ 86628 w 451772"/>
                <a:gd name="connsiteY27" fmla="*/ 7127 h 404709"/>
                <a:gd name="connsiteX28" fmla="*/ 39989 w 451772"/>
                <a:gd name="connsiteY28" fmla="*/ 28535 h 404709"/>
                <a:gd name="connsiteX29" fmla="*/ 24697 w 451772"/>
                <a:gd name="connsiteY29" fmla="*/ 18596 h 404709"/>
                <a:gd name="connsiteX30" fmla="*/ 10935 w 451772"/>
                <a:gd name="connsiteY30" fmla="*/ 246 h 404709"/>
                <a:gd name="connsiteX31" fmla="*/ 2524 w 451772"/>
                <a:gd name="connsiteY31" fmla="*/ 12479 h 404709"/>
                <a:gd name="connsiteX32" fmla="*/ 3289 w 451772"/>
                <a:gd name="connsiteY32" fmla="*/ 32358 h 404709"/>
                <a:gd name="connsiteX33" fmla="*/ 3289 w 451772"/>
                <a:gd name="connsiteY33" fmla="*/ 58354 h 404709"/>
                <a:gd name="connsiteX34" fmla="*/ 13993 w 451772"/>
                <a:gd name="connsiteY34" fmla="*/ 77468 h 404709"/>
                <a:gd name="connsiteX35" fmla="*/ 22404 w 451772"/>
                <a:gd name="connsiteY35" fmla="*/ 96583 h 404709"/>
                <a:gd name="connsiteX36" fmla="*/ 35401 w 451772"/>
                <a:gd name="connsiteY36" fmla="*/ 111110 h 404709"/>
                <a:gd name="connsiteX37" fmla="*/ 44576 w 451772"/>
                <a:gd name="connsiteY37" fmla="*/ 119520 h 404709"/>
                <a:gd name="connsiteX38" fmla="*/ 41518 w 451772"/>
                <a:gd name="connsiteY38" fmla="*/ 134047 h 404709"/>
                <a:gd name="connsiteX39" fmla="*/ 32343 w 451772"/>
                <a:gd name="connsiteY39" fmla="*/ 153162 h 404709"/>
                <a:gd name="connsiteX40" fmla="*/ 35401 w 451772"/>
                <a:gd name="connsiteY40" fmla="*/ 175335 h 404709"/>
                <a:gd name="connsiteX41" fmla="*/ 46105 w 451772"/>
                <a:gd name="connsiteY41" fmla="*/ 189097 h 404709"/>
                <a:gd name="connsiteX42" fmla="*/ 72101 w 451772"/>
                <a:gd name="connsiteY42" fmla="*/ 207447 h 404709"/>
                <a:gd name="connsiteX43" fmla="*/ 82805 w 451772"/>
                <a:gd name="connsiteY43" fmla="*/ 221974 h 404709"/>
                <a:gd name="connsiteX44" fmla="*/ 81276 w 451772"/>
                <a:gd name="connsiteY44" fmla="*/ 238030 h 404709"/>
                <a:gd name="connsiteX45" fmla="*/ 89687 w 451772"/>
                <a:gd name="connsiteY45" fmla="*/ 254087 h 404709"/>
                <a:gd name="connsiteX46" fmla="*/ 102685 w 451772"/>
                <a:gd name="connsiteY46" fmla="*/ 273201 h 404709"/>
                <a:gd name="connsiteX47" fmla="*/ 108036 w 451772"/>
                <a:gd name="connsiteY47" fmla="*/ 272436 h 404709"/>
                <a:gd name="connsiteX48" fmla="*/ 118741 w 451772"/>
                <a:gd name="connsiteY48" fmla="*/ 269378 h 404709"/>
                <a:gd name="connsiteX49" fmla="*/ 134797 w 451772"/>
                <a:gd name="connsiteY49" fmla="*/ 268614 h 404709"/>
                <a:gd name="connsiteX50" fmla="*/ 158499 w 451772"/>
                <a:gd name="connsiteY50" fmla="*/ 306843 h 404709"/>
                <a:gd name="connsiteX51" fmla="*/ 172261 w 451772"/>
                <a:gd name="connsiteY51" fmla="*/ 329016 h 404709"/>
                <a:gd name="connsiteX52" fmla="*/ 200551 w 451772"/>
                <a:gd name="connsiteY52" fmla="*/ 343543 h 404709"/>
                <a:gd name="connsiteX53" fmla="*/ 253307 w 451772"/>
                <a:gd name="connsiteY53" fmla="*/ 364951 h 404709"/>
                <a:gd name="connsiteX54" fmla="*/ 290771 w 451772"/>
                <a:gd name="connsiteY54" fmla="*/ 354247 h 404709"/>
                <a:gd name="connsiteX55" fmla="*/ 308357 w 451772"/>
                <a:gd name="connsiteY55" fmla="*/ 386359 h 404709"/>
                <a:gd name="connsiteX56" fmla="*/ 389403 w 451772"/>
                <a:gd name="connsiteY56" fmla="*/ 402415 h 404709"/>
                <a:gd name="connsiteX57" fmla="*/ 413869 w 451772"/>
                <a:gd name="connsiteY57" fmla="*/ 404709 h 404709"/>
                <a:gd name="connsiteX58" fmla="*/ 413104 w 451772"/>
                <a:gd name="connsiteY58" fmla="*/ 398592 h 404709"/>
                <a:gd name="connsiteX59" fmla="*/ 427632 w 451772"/>
                <a:gd name="connsiteY59" fmla="*/ 373361 h 404709"/>
                <a:gd name="connsiteX60" fmla="*/ 449040 w 451772"/>
                <a:gd name="connsiteY60" fmla="*/ 366480 h 404709"/>
                <a:gd name="connsiteX61" fmla="*/ 442923 w 451772"/>
                <a:gd name="connsiteY61" fmla="*/ 348895 h 4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1772" h="404709">
                  <a:moveTo>
                    <a:pt x="442923" y="348895"/>
                  </a:moveTo>
                  <a:cubicBezTo>
                    <a:pt x="437571" y="346601"/>
                    <a:pt x="442923" y="326722"/>
                    <a:pt x="432219" y="322134"/>
                  </a:cubicBezTo>
                  <a:cubicBezTo>
                    <a:pt x="421515" y="317547"/>
                    <a:pt x="411575" y="309901"/>
                    <a:pt x="408517" y="300726"/>
                  </a:cubicBezTo>
                  <a:cubicBezTo>
                    <a:pt x="405459" y="293080"/>
                    <a:pt x="391696" y="285434"/>
                    <a:pt x="393225" y="279318"/>
                  </a:cubicBezTo>
                  <a:cubicBezTo>
                    <a:pt x="393990" y="273201"/>
                    <a:pt x="420750" y="255616"/>
                    <a:pt x="416927" y="244912"/>
                  </a:cubicBezTo>
                  <a:cubicBezTo>
                    <a:pt x="413104" y="234208"/>
                    <a:pt x="395519" y="236501"/>
                    <a:pt x="393990" y="232678"/>
                  </a:cubicBezTo>
                  <a:cubicBezTo>
                    <a:pt x="392461" y="228855"/>
                    <a:pt x="394754" y="215093"/>
                    <a:pt x="390167" y="205153"/>
                  </a:cubicBezTo>
                  <a:cubicBezTo>
                    <a:pt x="385580" y="194449"/>
                    <a:pt x="393990" y="185274"/>
                    <a:pt x="390167" y="179158"/>
                  </a:cubicBezTo>
                  <a:cubicBezTo>
                    <a:pt x="386344" y="173041"/>
                    <a:pt x="391696" y="161572"/>
                    <a:pt x="393225" y="157749"/>
                  </a:cubicBezTo>
                  <a:cubicBezTo>
                    <a:pt x="393990" y="153926"/>
                    <a:pt x="403165" y="147810"/>
                    <a:pt x="402400" y="138635"/>
                  </a:cubicBezTo>
                  <a:cubicBezTo>
                    <a:pt x="401636" y="132518"/>
                    <a:pt x="404694" y="129460"/>
                    <a:pt x="407752" y="127931"/>
                  </a:cubicBezTo>
                  <a:cubicBezTo>
                    <a:pt x="404694" y="117991"/>
                    <a:pt x="403929" y="101170"/>
                    <a:pt x="403929" y="98112"/>
                  </a:cubicBezTo>
                  <a:cubicBezTo>
                    <a:pt x="403929" y="94289"/>
                    <a:pt x="393225" y="94289"/>
                    <a:pt x="387108" y="95054"/>
                  </a:cubicBezTo>
                  <a:cubicBezTo>
                    <a:pt x="381757" y="95818"/>
                    <a:pt x="377169" y="81291"/>
                    <a:pt x="371052" y="81291"/>
                  </a:cubicBezTo>
                  <a:cubicBezTo>
                    <a:pt x="365700" y="81291"/>
                    <a:pt x="361113" y="76704"/>
                    <a:pt x="361113" y="72881"/>
                  </a:cubicBezTo>
                  <a:cubicBezTo>
                    <a:pt x="361113" y="68293"/>
                    <a:pt x="348115" y="66000"/>
                    <a:pt x="341234" y="66764"/>
                  </a:cubicBezTo>
                  <a:cubicBezTo>
                    <a:pt x="334353" y="67529"/>
                    <a:pt x="332823" y="60648"/>
                    <a:pt x="330530" y="60648"/>
                  </a:cubicBezTo>
                  <a:cubicBezTo>
                    <a:pt x="327471" y="60648"/>
                    <a:pt x="316767" y="56825"/>
                    <a:pt x="313709" y="53002"/>
                  </a:cubicBezTo>
                  <a:cubicBezTo>
                    <a:pt x="310650" y="48414"/>
                    <a:pt x="290007" y="46885"/>
                    <a:pt x="286948" y="52237"/>
                  </a:cubicBezTo>
                  <a:cubicBezTo>
                    <a:pt x="283126" y="57589"/>
                    <a:pt x="277009" y="54531"/>
                    <a:pt x="270128" y="54531"/>
                  </a:cubicBezTo>
                  <a:cubicBezTo>
                    <a:pt x="264011" y="54531"/>
                    <a:pt x="253307" y="64471"/>
                    <a:pt x="249484" y="69823"/>
                  </a:cubicBezTo>
                  <a:cubicBezTo>
                    <a:pt x="247190" y="72881"/>
                    <a:pt x="237251" y="73645"/>
                    <a:pt x="230369" y="73645"/>
                  </a:cubicBezTo>
                  <a:cubicBezTo>
                    <a:pt x="230369" y="79762"/>
                    <a:pt x="230369" y="85114"/>
                    <a:pt x="229605" y="86643"/>
                  </a:cubicBezTo>
                  <a:cubicBezTo>
                    <a:pt x="225782" y="91995"/>
                    <a:pt x="199022" y="97347"/>
                    <a:pt x="179143" y="98112"/>
                  </a:cubicBezTo>
                  <a:cubicBezTo>
                    <a:pt x="159263" y="98877"/>
                    <a:pt x="157734" y="71352"/>
                    <a:pt x="136326" y="71352"/>
                  </a:cubicBezTo>
                  <a:cubicBezTo>
                    <a:pt x="121034" y="71352"/>
                    <a:pt x="108801" y="56825"/>
                    <a:pt x="108036" y="42298"/>
                  </a:cubicBezTo>
                  <a:cubicBezTo>
                    <a:pt x="98862" y="38475"/>
                    <a:pt x="90451" y="32358"/>
                    <a:pt x="91216" y="29300"/>
                  </a:cubicBezTo>
                  <a:cubicBezTo>
                    <a:pt x="92745" y="25477"/>
                    <a:pt x="97332" y="1775"/>
                    <a:pt x="86628" y="7127"/>
                  </a:cubicBezTo>
                  <a:cubicBezTo>
                    <a:pt x="75924" y="13243"/>
                    <a:pt x="59868" y="30829"/>
                    <a:pt x="39989" y="28535"/>
                  </a:cubicBezTo>
                  <a:cubicBezTo>
                    <a:pt x="20109" y="25477"/>
                    <a:pt x="34637" y="23948"/>
                    <a:pt x="24697" y="18596"/>
                  </a:cubicBezTo>
                  <a:cubicBezTo>
                    <a:pt x="14758" y="14008"/>
                    <a:pt x="20874" y="2539"/>
                    <a:pt x="10935" y="246"/>
                  </a:cubicBezTo>
                  <a:cubicBezTo>
                    <a:pt x="995" y="-2048"/>
                    <a:pt x="7876" y="12479"/>
                    <a:pt x="2524" y="12479"/>
                  </a:cubicBezTo>
                  <a:cubicBezTo>
                    <a:pt x="-2828" y="12479"/>
                    <a:pt x="1760" y="28535"/>
                    <a:pt x="3289" y="32358"/>
                  </a:cubicBezTo>
                  <a:cubicBezTo>
                    <a:pt x="4818" y="36181"/>
                    <a:pt x="-534" y="57589"/>
                    <a:pt x="3289" y="58354"/>
                  </a:cubicBezTo>
                  <a:cubicBezTo>
                    <a:pt x="7112" y="59118"/>
                    <a:pt x="15522" y="74410"/>
                    <a:pt x="13993" y="77468"/>
                  </a:cubicBezTo>
                  <a:cubicBezTo>
                    <a:pt x="13229" y="80527"/>
                    <a:pt x="22404" y="89702"/>
                    <a:pt x="22404" y="96583"/>
                  </a:cubicBezTo>
                  <a:cubicBezTo>
                    <a:pt x="22404" y="103464"/>
                    <a:pt x="30814" y="111110"/>
                    <a:pt x="35401" y="111110"/>
                  </a:cubicBezTo>
                  <a:cubicBezTo>
                    <a:pt x="39989" y="111110"/>
                    <a:pt x="46105" y="114168"/>
                    <a:pt x="44576" y="119520"/>
                  </a:cubicBezTo>
                  <a:cubicBezTo>
                    <a:pt x="43047" y="125637"/>
                    <a:pt x="47635" y="134047"/>
                    <a:pt x="41518" y="134047"/>
                  </a:cubicBezTo>
                  <a:cubicBezTo>
                    <a:pt x="36166" y="134047"/>
                    <a:pt x="36930" y="150104"/>
                    <a:pt x="32343" y="153162"/>
                  </a:cubicBezTo>
                  <a:cubicBezTo>
                    <a:pt x="27755" y="156220"/>
                    <a:pt x="31578" y="173041"/>
                    <a:pt x="35401" y="175335"/>
                  </a:cubicBezTo>
                  <a:cubicBezTo>
                    <a:pt x="39224" y="177628"/>
                    <a:pt x="47635" y="182216"/>
                    <a:pt x="46105" y="189097"/>
                  </a:cubicBezTo>
                  <a:cubicBezTo>
                    <a:pt x="45341" y="195978"/>
                    <a:pt x="65220" y="206683"/>
                    <a:pt x="72101" y="207447"/>
                  </a:cubicBezTo>
                  <a:cubicBezTo>
                    <a:pt x="78218" y="208212"/>
                    <a:pt x="79747" y="218151"/>
                    <a:pt x="82805" y="221974"/>
                  </a:cubicBezTo>
                  <a:cubicBezTo>
                    <a:pt x="86628" y="225797"/>
                    <a:pt x="79747" y="233443"/>
                    <a:pt x="81276" y="238030"/>
                  </a:cubicBezTo>
                  <a:cubicBezTo>
                    <a:pt x="82041" y="242618"/>
                    <a:pt x="90451" y="246441"/>
                    <a:pt x="89687" y="254087"/>
                  </a:cubicBezTo>
                  <a:cubicBezTo>
                    <a:pt x="88922" y="258674"/>
                    <a:pt x="96568" y="266320"/>
                    <a:pt x="102685" y="273201"/>
                  </a:cubicBezTo>
                  <a:cubicBezTo>
                    <a:pt x="104978" y="272436"/>
                    <a:pt x="106507" y="272436"/>
                    <a:pt x="108036" y="272436"/>
                  </a:cubicBezTo>
                  <a:cubicBezTo>
                    <a:pt x="114153" y="272436"/>
                    <a:pt x="114153" y="265555"/>
                    <a:pt x="118741" y="269378"/>
                  </a:cubicBezTo>
                  <a:cubicBezTo>
                    <a:pt x="123328" y="273966"/>
                    <a:pt x="130209" y="269378"/>
                    <a:pt x="134797" y="268614"/>
                  </a:cubicBezTo>
                  <a:cubicBezTo>
                    <a:pt x="139384" y="268614"/>
                    <a:pt x="152382" y="293845"/>
                    <a:pt x="158499" y="306843"/>
                  </a:cubicBezTo>
                  <a:cubicBezTo>
                    <a:pt x="164615" y="319076"/>
                    <a:pt x="163851" y="323664"/>
                    <a:pt x="172261" y="329016"/>
                  </a:cubicBezTo>
                  <a:cubicBezTo>
                    <a:pt x="179907" y="334368"/>
                    <a:pt x="189082" y="331309"/>
                    <a:pt x="200551" y="343543"/>
                  </a:cubicBezTo>
                  <a:cubicBezTo>
                    <a:pt x="212020" y="355776"/>
                    <a:pt x="241074" y="364186"/>
                    <a:pt x="253307" y="364951"/>
                  </a:cubicBezTo>
                  <a:cubicBezTo>
                    <a:pt x="265540" y="365715"/>
                    <a:pt x="274715" y="351188"/>
                    <a:pt x="290771" y="354247"/>
                  </a:cubicBezTo>
                  <a:cubicBezTo>
                    <a:pt x="306827" y="357305"/>
                    <a:pt x="303004" y="378713"/>
                    <a:pt x="308357" y="386359"/>
                  </a:cubicBezTo>
                  <a:cubicBezTo>
                    <a:pt x="314473" y="394005"/>
                    <a:pt x="378698" y="398592"/>
                    <a:pt x="389403" y="402415"/>
                  </a:cubicBezTo>
                  <a:cubicBezTo>
                    <a:pt x="393225" y="403945"/>
                    <a:pt x="403165" y="403945"/>
                    <a:pt x="413869" y="404709"/>
                  </a:cubicBezTo>
                  <a:cubicBezTo>
                    <a:pt x="413869" y="402415"/>
                    <a:pt x="413104" y="400122"/>
                    <a:pt x="413104" y="398592"/>
                  </a:cubicBezTo>
                  <a:cubicBezTo>
                    <a:pt x="412340" y="387124"/>
                    <a:pt x="420750" y="377184"/>
                    <a:pt x="427632" y="373361"/>
                  </a:cubicBezTo>
                  <a:cubicBezTo>
                    <a:pt x="435277" y="369538"/>
                    <a:pt x="441394" y="367245"/>
                    <a:pt x="449040" y="366480"/>
                  </a:cubicBezTo>
                  <a:cubicBezTo>
                    <a:pt x="455921" y="366480"/>
                    <a:pt x="448275" y="351188"/>
                    <a:pt x="442923" y="34889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5" name="Vrije vorm: vorm 354">
              <a:extLst>
                <a:ext uri="{FF2B5EF4-FFF2-40B4-BE49-F238E27FC236}">
                  <a16:creationId xmlns:a16="http://schemas.microsoft.com/office/drawing/2014/main" id="{66639474-67F5-4D9A-92F0-1B426DD7F7FA}"/>
                </a:ext>
              </a:extLst>
            </p:cNvPr>
            <p:cNvSpPr/>
            <p:nvPr/>
          </p:nvSpPr>
          <p:spPr>
            <a:xfrm>
              <a:off x="7351971" y="3281043"/>
              <a:ext cx="451772" cy="404709"/>
            </a:xfrm>
            <a:custGeom>
              <a:avLst/>
              <a:gdLst>
                <a:gd name="connsiteX0" fmla="*/ 442923 w 451772"/>
                <a:gd name="connsiteY0" fmla="*/ 348895 h 404709"/>
                <a:gd name="connsiteX1" fmla="*/ 432219 w 451772"/>
                <a:gd name="connsiteY1" fmla="*/ 322134 h 404709"/>
                <a:gd name="connsiteX2" fmla="*/ 408517 w 451772"/>
                <a:gd name="connsiteY2" fmla="*/ 300726 h 404709"/>
                <a:gd name="connsiteX3" fmla="*/ 393225 w 451772"/>
                <a:gd name="connsiteY3" fmla="*/ 279318 h 404709"/>
                <a:gd name="connsiteX4" fmla="*/ 416927 w 451772"/>
                <a:gd name="connsiteY4" fmla="*/ 244912 h 404709"/>
                <a:gd name="connsiteX5" fmla="*/ 393990 w 451772"/>
                <a:gd name="connsiteY5" fmla="*/ 232678 h 404709"/>
                <a:gd name="connsiteX6" fmla="*/ 390167 w 451772"/>
                <a:gd name="connsiteY6" fmla="*/ 205153 h 404709"/>
                <a:gd name="connsiteX7" fmla="*/ 390167 w 451772"/>
                <a:gd name="connsiteY7" fmla="*/ 179158 h 404709"/>
                <a:gd name="connsiteX8" fmla="*/ 393225 w 451772"/>
                <a:gd name="connsiteY8" fmla="*/ 157749 h 404709"/>
                <a:gd name="connsiteX9" fmla="*/ 402400 w 451772"/>
                <a:gd name="connsiteY9" fmla="*/ 138635 h 404709"/>
                <a:gd name="connsiteX10" fmla="*/ 407752 w 451772"/>
                <a:gd name="connsiteY10" fmla="*/ 127931 h 404709"/>
                <a:gd name="connsiteX11" fmla="*/ 403929 w 451772"/>
                <a:gd name="connsiteY11" fmla="*/ 98112 h 404709"/>
                <a:gd name="connsiteX12" fmla="*/ 387108 w 451772"/>
                <a:gd name="connsiteY12" fmla="*/ 95054 h 404709"/>
                <a:gd name="connsiteX13" fmla="*/ 371052 w 451772"/>
                <a:gd name="connsiteY13" fmla="*/ 81291 h 404709"/>
                <a:gd name="connsiteX14" fmla="*/ 361113 w 451772"/>
                <a:gd name="connsiteY14" fmla="*/ 72881 h 404709"/>
                <a:gd name="connsiteX15" fmla="*/ 341234 w 451772"/>
                <a:gd name="connsiteY15" fmla="*/ 66764 h 404709"/>
                <a:gd name="connsiteX16" fmla="*/ 330530 w 451772"/>
                <a:gd name="connsiteY16" fmla="*/ 60648 h 404709"/>
                <a:gd name="connsiteX17" fmla="*/ 313709 w 451772"/>
                <a:gd name="connsiteY17" fmla="*/ 53002 h 404709"/>
                <a:gd name="connsiteX18" fmla="*/ 286948 w 451772"/>
                <a:gd name="connsiteY18" fmla="*/ 52237 h 404709"/>
                <a:gd name="connsiteX19" fmla="*/ 270128 w 451772"/>
                <a:gd name="connsiteY19" fmla="*/ 54531 h 404709"/>
                <a:gd name="connsiteX20" fmla="*/ 249484 w 451772"/>
                <a:gd name="connsiteY20" fmla="*/ 69823 h 404709"/>
                <a:gd name="connsiteX21" fmla="*/ 230369 w 451772"/>
                <a:gd name="connsiteY21" fmla="*/ 73645 h 404709"/>
                <a:gd name="connsiteX22" fmla="*/ 229605 w 451772"/>
                <a:gd name="connsiteY22" fmla="*/ 86643 h 404709"/>
                <a:gd name="connsiteX23" fmla="*/ 179143 w 451772"/>
                <a:gd name="connsiteY23" fmla="*/ 98112 h 404709"/>
                <a:gd name="connsiteX24" fmla="*/ 136326 w 451772"/>
                <a:gd name="connsiteY24" fmla="*/ 71352 h 404709"/>
                <a:gd name="connsiteX25" fmla="*/ 108036 w 451772"/>
                <a:gd name="connsiteY25" fmla="*/ 42298 h 404709"/>
                <a:gd name="connsiteX26" fmla="*/ 91216 w 451772"/>
                <a:gd name="connsiteY26" fmla="*/ 29300 h 404709"/>
                <a:gd name="connsiteX27" fmla="*/ 86628 w 451772"/>
                <a:gd name="connsiteY27" fmla="*/ 7127 h 404709"/>
                <a:gd name="connsiteX28" fmla="*/ 39989 w 451772"/>
                <a:gd name="connsiteY28" fmla="*/ 28535 h 404709"/>
                <a:gd name="connsiteX29" fmla="*/ 24697 w 451772"/>
                <a:gd name="connsiteY29" fmla="*/ 18596 h 404709"/>
                <a:gd name="connsiteX30" fmla="*/ 10935 w 451772"/>
                <a:gd name="connsiteY30" fmla="*/ 246 h 404709"/>
                <a:gd name="connsiteX31" fmla="*/ 2524 w 451772"/>
                <a:gd name="connsiteY31" fmla="*/ 12479 h 404709"/>
                <a:gd name="connsiteX32" fmla="*/ 3289 w 451772"/>
                <a:gd name="connsiteY32" fmla="*/ 32358 h 404709"/>
                <a:gd name="connsiteX33" fmla="*/ 3289 w 451772"/>
                <a:gd name="connsiteY33" fmla="*/ 58354 h 404709"/>
                <a:gd name="connsiteX34" fmla="*/ 13993 w 451772"/>
                <a:gd name="connsiteY34" fmla="*/ 77468 h 404709"/>
                <a:gd name="connsiteX35" fmla="*/ 22404 w 451772"/>
                <a:gd name="connsiteY35" fmla="*/ 96583 h 404709"/>
                <a:gd name="connsiteX36" fmla="*/ 35401 w 451772"/>
                <a:gd name="connsiteY36" fmla="*/ 111110 h 404709"/>
                <a:gd name="connsiteX37" fmla="*/ 44576 w 451772"/>
                <a:gd name="connsiteY37" fmla="*/ 119520 h 404709"/>
                <a:gd name="connsiteX38" fmla="*/ 41518 w 451772"/>
                <a:gd name="connsiteY38" fmla="*/ 134047 h 404709"/>
                <a:gd name="connsiteX39" fmla="*/ 32343 w 451772"/>
                <a:gd name="connsiteY39" fmla="*/ 153162 h 404709"/>
                <a:gd name="connsiteX40" fmla="*/ 35401 w 451772"/>
                <a:gd name="connsiteY40" fmla="*/ 175335 h 404709"/>
                <a:gd name="connsiteX41" fmla="*/ 46105 w 451772"/>
                <a:gd name="connsiteY41" fmla="*/ 189097 h 404709"/>
                <a:gd name="connsiteX42" fmla="*/ 72101 w 451772"/>
                <a:gd name="connsiteY42" fmla="*/ 207447 h 404709"/>
                <a:gd name="connsiteX43" fmla="*/ 82805 w 451772"/>
                <a:gd name="connsiteY43" fmla="*/ 221974 h 404709"/>
                <a:gd name="connsiteX44" fmla="*/ 81276 w 451772"/>
                <a:gd name="connsiteY44" fmla="*/ 238030 h 404709"/>
                <a:gd name="connsiteX45" fmla="*/ 89687 w 451772"/>
                <a:gd name="connsiteY45" fmla="*/ 254087 h 404709"/>
                <a:gd name="connsiteX46" fmla="*/ 102685 w 451772"/>
                <a:gd name="connsiteY46" fmla="*/ 273201 h 404709"/>
                <a:gd name="connsiteX47" fmla="*/ 108036 w 451772"/>
                <a:gd name="connsiteY47" fmla="*/ 272436 h 404709"/>
                <a:gd name="connsiteX48" fmla="*/ 118741 w 451772"/>
                <a:gd name="connsiteY48" fmla="*/ 269378 h 404709"/>
                <a:gd name="connsiteX49" fmla="*/ 134797 w 451772"/>
                <a:gd name="connsiteY49" fmla="*/ 268614 h 404709"/>
                <a:gd name="connsiteX50" fmla="*/ 158499 w 451772"/>
                <a:gd name="connsiteY50" fmla="*/ 306843 h 404709"/>
                <a:gd name="connsiteX51" fmla="*/ 172261 w 451772"/>
                <a:gd name="connsiteY51" fmla="*/ 329016 h 404709"/>
                <a:gd name="connsiteX52" fmla="*/ 200551 w 451772"/>
                <a:gd name="connsiteY52" fmla="*/ 343543 h 404709"/>
                <a:gd name="connsiteX53" fmla="*/ 253307 w 451772"/>
                <a:gd name="connsiteY53" fmla="*/ 364951 h 404709"/>
                <a:gd name="connsiteX54" fmla="*/ 290771 w 451772"/>
                <a:gd name="connsiteY54" fmla="*/ 354247 h 404709"/>
                <a:gd name="connsiteX55" fmla="*/ 308357 w 451772"/>
                <a:gd name="connsiteY55" fmla="*/ 386359 h 404709"/>
                <a:gd name="connsiteX56" fmla="*/ 389403 w 451772"/>
                <a:gd name="connsiteY56" fmla="*/ 402415 h 404709"/>
                <a:gd name="connsiteX57" fmla="*/ 413869 w 451772"/>
                <a:gd name="connsiteY57" fmla="*/ 404709 h 404709"/>
                <a:gd name="connsiteX58" fmla="*/ 413104 w 451772"/>
                <a:gd name="connsiteY58" fmla="*/ 398592 h 404709"/>
                <a:gd name="connsiteX59" fmla="*/ 427632 w 451772"/>
                <a:gd name="connsiteY59" fmla="*/ 373361 h 404709"/>
                <a:gd name="connsiteX60" fmla="*/ 449040 w 451772"/>
                <a:gd name="connsiteY60" fmla="*/ 366480 h 404709"/>
                <a:gd name="connsiteX61" fmla="*/ 442923 w 451772"/>
                <a:gd name="connsiteY61" fmla="*/ 348895 h 4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1772" h="404709">
                  <a:moveTo>
                    <a:pt x="442923" y="348895"/>
                  </a:moveTo>
                  <a:cubicBezTo>
                    <a:pt x="437571" y="346601"/>
                    <a:pt x="442923" y="326722"/>
                    <a:pt x="432219" y="322134"/>
                  </a:cubicBezTo>
                  <a:cubicBezTo>
                    <a:pt x="421515" y="317547"/>
                    <a:pt x="411575" y="309901"/>
                    <a:pt x="408517" y="300726"/>
                  </a:cubicBezTo>
                  <a:cubicBezTo>
                    <a:pt x="405459" y="293080"/>
                    <a:pt x="391696" y="285434"/>
                    <a:pt x="393225" y="279318"/>
                  </a:cubicBezTo>
                  <a:cubicBezTo>
                    <a:pt x="393990" y="273201"/>
                    <a:pt x="420750" y="255616"/>
                    <a:pt x="416927" y="244912"/>
                  </a:cubicBezTo>
                  <a:cubicBezTo>
                    <a:pt x="413104" y="234208"/>
                    <a:pt x="395519" y="236501"/>
                    <a:pt x="393990" y="232678"/>
                  </a:cubicBezTo>
                  <a:cubicBezTo>
                    <a:pt x="392461" y="228855"/>
                    <a:pt x="394754" y="215093"/>
                    <a:pt x="390167" y="205153"/>
                  </a:cubicBezTo>
                  <a:cubicBezTo>
                    <a:pt x="385580" y="194449"/>
                    <a:pt x="393990" y="185274"/>
                    <a:pt x="390167" y="179158"/>
                  </a:cubicBezTo>
                  <a:cubicBezTo>
                    <a:pt x="386344" y="173041"/>
                    <a:pt x="391696" y="161572"/>
                    <a:pt x="393225" y="157749"/>
                  </a:cubicBezTo>
                  <a:cubicBezTo>
                    <a:pt x="393990" y="153926"/>
                    <a:pt x="403165" y="147810"/>
                    <a:pt x="402400" y="138635"/>
                  </a:cubicBezTo>
                  <a:cubicBezTo>
                    <a:pt x="401636" y="132518"/>
                    <a:pt x="404694" y="129460"/>
                    <a:pt x="407752" y="127931"/>
                  </a:cubicBezTo>
                  <a:cubicBezTo>
                    <a:pt x="404694" y="117991"/>
                    <a:pt x="403929" y="101170"/>
                    <a:pt x="403929" y="98112"/>
                  </a:cubicBezTo>
                  <a:cubicBezTo>
                    <a:pt x="403929" y="94289"/>
                    <a:pt x="393225" y="94289"/>
                    <a:pt x="387108" y="95054"/>
                  </a:cubicBezTo>
                  <a:cubicBezTo>
                    <a:pt x="381757" y="95818"/>
                    <a:pt x="377169" y="81291"/>
                    <a:pt x="371052" y="81291"/>
                  </a:cubicBezTo>
                  <a:cubicBezTo>
                    <a:pt x="365700" y="81291"/>
                    <a:pt x="361113" y="76704"/>
                    <a:pt x="361113" y="72881"/>
                  </a:cubicBezTo>
                  <a:cubicBezTo>
                    <a:pt x="361113" y="68293"/>
                    <a:pt x="348115" y="66000"/>
                    <a:pt x="341234" y="66764"/>
                  </a:cubicBezTo>
                  <a:cubicBezTo>
                    <a:pt x="334353" y="67529"/>
                    <a:pt x="332823" y="60648"/>
                    <a:pt x="330530" y="60648"/>
                  </a:cubicBezTo>
                  <a:cubicBezTo>
                    <a:pt x="327471" y="60648"/>
                    <a:pt x="316767" y="56825"/>
                    <a:pt x="313709" y="53002"/>
                  </a:cubicBezTo>
                  <a:cubicBezTo>
                    <a:pt x="310650" y="48414"/>
                    <a:pt x="290007" y="46885"/>
                    <a:pt x="286948" y="52237"/>
                  </a:cubicBezTo>
                  <a:cubicBezTo>
                    <a:pt x="283126" y="57589"/>
                    <a:pt x="277009" y="54531"/>
                    <a:pt x="270128" y="54531"/>
                  </a:cubicBezTo>
                  <a:cubicBezTo>
                    <a:pt x="264011" y="54531"/>
                    <a:pt x="253307" y="64471"/>
                    <a:pt x="249484" y="69823"/>
                  </a:cubicBezTo>
                  <a:cubicBezTo>
                    <a:pt x="247190" y="72881"/>
                    <a:pt x="237251" y="73645"/>
                    <a:pt x="230369" y="73645"/>
                  </a:cubicBezTo>
                  <a:cubicBezTo>
                    <a:pt x="230369" y="79762"/>
                    <a:pt x="230369" y="85114"/>
                    <a:pt x="229605" y="86643"/>
                  </a:cubicBezTo>
                  <a:cubicBezTo>
                    <a:pt x="225782" y="91995"/>
                    <a:pt x="199022" y="97347"/>
                    <a:pt x="179143" y="98112"/>
                  </a:cubicBezTo>
                  <a:cubicBezTo>
                    <a:pt x="159263" y="98877"/>
                    <a:pt x="157734" y="71352"/>
                    <a:pt x="136326" y="71352"/>
                  </a:cubicBezTo>
                  <a:cubicBezTo>
                    <a:pt x="121034" y="71352"/>
                    <a:pt x="108801" y="56825"/>
                    <a:pt x="108036" y="42298"/>
                  </a:cubicBezTo>
                  <a:cubicBezTo>
                    <a:pt x="98862" y="38475"/>
                    <a:pt x="90451" y="32358"/>
                    <a:pt x="91216" y="29300"/>
                  </a:cubicBezTo>
                  <a:cubicBezTo>
                    <a:pt x="92745" y="25477"/>
                    <a:pt x="97332" y="1775"/>
                    <a:pt x="86628" y="7127"/>
                  </a:cubicBezTo>
                  <a:cubicBezTo>
                    <a:pt x="75924" y="13243"/>
                    <a:pt x="59868" y="30829"/>
                    <a:pt x="39989" y="28535"/>
                  </a:cubicBezTo>
                  <a:cubicBezTo>
                    <a:pt x="20109" y="25477"/>
                    <a:pt x="34637" y="23948"/>
                    <a:pt x="24697" y="18596"/>
                  </a:cubicBezTo>
                  <a:cubicBezTo>
                    <a:pt x="14758" y="14008"/>
                    <a:pt x="20874" y="2539"/>
                    <a:pt x="10935" y="246"/>
                  </a:cubicBezTo>
                  <a:cubicBezTo>
                    <a:pt x="995" y="-2048"/>
                    <a:pt x="7876" y="12479"/>
                    <a:pt x="2524" y="12479"/>
                  </a:cubicBezTo>
                  <a:cubicBezTo>
                    <a:pt x="-2828" y="12479"/>
                    <a:pt x="1760" y="28535"/>
                    <a:pt x="3289" y="32358"/>
                  </a:cubicBezTo>
                  <a:cubicBezTo>
                    <a:pt x="4818" y="36181"/>
                    <a:pt x="-534" y="57589"/>
                    <a:pt x="3289" y="58354"/>
                  </a:cubicBezTo>
                  <a:cubicBezTo>
                    <a:pt x="7112" y="59118"/>
                    <a:pt x="15522" y="74410"/>
                    <a:pt x="13993" y="77468"/>
                  </a:cubicBezTo>
                  <a:cubicBezTo>
                    <a:pt x="13229" y="80527"/>
                    <a:pt x="22404" y="89702"/>
                    <a:pt x="22404" y="96583"/>
                  </a:cubicBezTo>
                  <a:cubicBezTo>
                    <a:pt x="22404" y="103464"/>
                    <a:pt x="30814" y="111110"/>
                    <a:pt x="35401" y="111110"/>
                  </a:cubicBezTo>
                  <a:cubicBezTo>
                    <a:pt x="39989" y="111110"/>
                    <a:pt x="46105" y="114168"/>
                    <a:pt x="44576" y="119520"/>
                  </a:cubicBezTo>
                  <a:cubicBezTo>
                    <a:pt x="43047" y="125637"/>
                    <a:pt x="47635" y="134047"/>
                    <a:pt x="41518" y="134047"/>
                  </a:cubicBezTo>
                  <a:cubicBezTo>
                    <a:pt x="36166" y="134047"/>
                    <a:pt x="36930" y="150104"/>
                    <a:pt x="32343" y="153162"/>
                  </a:cubicBezTo>
                  <a:cubicBezTo>
                    <a:pt x="27755" y="156220"/>
                    <a:pt x="31578" y="173041"/>
                    <a:pt x="35401" y="175335"/>
                  </a:cubicBezTo>
                  <a:cubicBezTo>
                    <a:pt x="39224" y="177628"/>
                    <a:pt x="47635" y="182216"/>
                    <a:pt x="46105" y="189097"/>
                  </a:cubicBezTo>
                  <a:cubicBezTo>
                    <a:pt x="45341" y="195978"/>
                    <a:pt x="65220" y="206683"/>
                    <a:pt x="72101" y="207447"/>
                  </a:cubicBezTo>
                  <a:cubicBezTo>
                    <a:pt x="78218" y="208212"/>
                    <a:pt x="79747" y="218151"/>
                    <a:pt x="82805" y="221974"/>
                  </a:cubicBezTo>
                  <a:cubicBezTo>
                    <a:pt x="86628" y="225797"/>
                    <a:pt x="79747" y="233443"/>
                    <a:pt x="81276" y="238030"/>
                  </a:cubicBezTo>
                  <a:cubicBezTo>
                    <a:pt x="82041" y="242618"/>
                    <a:pt x="90451" y="246441"/>
                    <a:pt x="89687" y="254087"/>
                  </a:cubicBezTo>
                  <a:cubicBezTo>
                    <a:pt x="88922" y="258674"/>
                    <a:pt x="96568" y="266320"/>
                    <a:pt x="102685" y="273201"/>
                  </a:cubicBezTo>
                  <a:cubicBezTo>
                    <a:pt x="104978" y="272436"/>
                    <a:pt x="106507" y="272436"/>
                    <a:pt x="108036" y="272436"/>
                  </a:cubicBezTo>
                  <a:cubicBezTo>
                    <a:pt x="114153" y="272436"/>
                    <a:pt x="114153" y="265555"/>
                    <a:pt x="118741" y="269378"/>
                  </a:cubicBezTo>
                  <a:cubicBezTo>
                    <a:pt x="123328" y="273966"/>
                    <a:pt x="130209" y="269378"/>
                    <a:pt x="134797" y="268614"/>
                  </a:cubicBezTo>
                  <a:cubicBezTo>
                    <a:pt x="139384" y="268614"/>
                    <a:pt x="152382" y="293845"/>
                    <a:pt x="158499" y="306843"/>
                  </a:cubicBezTo>
                  <a:cubicBezTo>
                    <a:pt x="164615" y="319076"/>
                    <a:pt x="163851" y="323664"/>
                    <a:pt x="172261" y="329016"/>
                  </a:cubicBezTo>
                  <a:cubicBezTo>
                    <a:pt x="179907" y="334368"/>
                    <a:pt x="189082" y="331309"/>
                    <a:pt x="200551" y="343543"/>
                  </a:cubicBezTo>
                  <a:cubicBezTo>
                    <a:pt x="212020" y="355776"/>
                    <a:pt x="241074" y="364186"/>
                    <a:pt x="253307" y="364951"/>
                  </a:cubicBezTo>
                  <a:cubicBezTo>
                    <a:pt x="265540" y="365715"/>
                    <a:pt x="274715" y="351188"/>
                    <a:pt x="290771" y="354247"/>
                  </a:cubicBezTo>
                  <a:cubicBezTo>
                    <a:pt x="306827" y="357305"/>
                    <a:pt x="303004" y="378713"/>
                    <a:pt x="308357" y="386359"/>
                  </a:cubicBezTo>
                  <a:cubicBezTo>
                    <a:pt x="314473" y="394005"/>
                    <a:pt x="378698" y="398592"/>
                    <a:pt x="389403" y="402415"/>
                  </a:cubicBezTo>
                  <a:cubicBezTo>
                    <a:pt x="393225" y="403945"/>
                    <a:pt x="403165" y="403945"/>
                    <a:pt x="413869" y="404709"/>
                  </a:cubicBezTo>
                  <a:cubicBezTo>
                    <a:pt x="413869" y="402415"/>
                    <a:pt x="413104" y="400122"/>
                    <a:pt x="413104" y="398592"/>
                  </a:cubicBezTo>
                  <a:cubicBezTo>
                    <a:pt x="412340" y="387124"/>
                    <a:pt x="420750" y="377184"/>
                    <a:pt x="427632" y="373361"/>
                  </a:cubicBezTo>
                  <a:cubicBezTo>
                    <a:pt x="435277" y="369538"/>
                    <a:pt x="441394" y="367245"/>
                    <a:pt x="449040" y="366480"/>
                  </a:cubicBezTo>
                  <a:cubicBezTo>
                    <a:pt x="455921" y="366480"/>
                    <a:pt x="448275" y="351188"/>
                    <a:pt x="442923" y="34889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6" name="Vrije vorm: vorm 355">
              <a:extLst>
                <a:ext uri="{FF2B5EF4-FFF2-40B4-BE49-F238E27FC236}">
                  <a16:creationId xmlns:a16="http://schemas.microsoft.com/office/drawing/2014/main" id="{32EEEAB0-98CE-43D6-AAF9-1A2DF5A9277D}"/>
                </a:ext>
              </a:extLst>
            </p:cNvPr>
            <p:cNvSpPr/>
            <p:nvPr/>
          </p:nvSpPr>
          <p:spPr>
            <a:xfrm>
              <a:off x="7404652" y="2799385"/>
              <a:ext cx="945483" cy="465035"/>
            </a:xfrm>
            <a:custGeom>
              <a:avLst/>
              <a:gdLst>
                <a:gd name="connsiteX0" fmla="*/ 745772 w 945483"/>
                <a:gd name="connsiteY0" fmla="*/ 291523 h 465035"/>
                <a:gd name="connsiteX1" fmla="*/ 667020 w 945483"/>
                <a:gd name="connsiteY1" fmla="*/ 300698 h 465035"/>
                <a:gd name="connsiteX2" fmla="*/ 654787 w 945483"/>
                <a:gd name="connsiteY2" fmla="*/ 331281 h 465035"/>
                <a:gd name="connsiteX3" fmla="*/ 651729 w 945483"/>
                <a:gd name="connsiteY3" fmla="*/ 291523 h 465035"/>
                <a:gd name="connsiteX4" fmla="*/ 711366 w 945483"/>
                <a:gd name="connsiteY4" fmla="*/ 282348 h 465035"/>
                <a:gd name="connsiteX5" fmla="*/ 769474 w 945483"/>
                <a:gd name="connsiteY5" fmla="*/ 279289 h 465035"/>
                <a:gd name="connsiteX6" fmla="*/ 745772 w 945483"/>
                <a:gd name="connsiteY6" fmla="*/ 291523 h 465035"/>
                <a:gd name="connsiteX7" fmla="*/ 355836 w 945483"/>
                <a:gd name="connsiteY7" fmla="*/ 294581 h 465035"/>
                <a:gd name="connsiteX8" fmla="*/ 323723 w 945483"/>
                <a:gd name="connsiteY8" fmla="*/ 285406 h 465035"/>
                <a:gd name="connsiteX9" fmla="*/ 355836 w 945483"/>
                <a:gd name="connsiteY9" fmla="*/ 294581 h 465035"/>
                <a:gd name="connsiteX10" fmla="*/ 943799 w 945483"/>
                <a:gd name="connsiteY10" fmla="*/ 189069 h 465035"/>
                <a:gd name="connsiteX11" fmla="*/ 935388 w 945483"/>
                <a:gd name="connsiteY11" fmla="*/ 188304 h 465035"/>
                <a:gd name="connsiteX12" fmla="*/ 917038 w 945483"/>
                <a:gd name="connsiteY12" fmla="*/ 192127 h 465035"/>
                <a:gd name="connsiteX13" fmla="*/ 905570 w 945483"/>
                <a:gd name="connsiteY13" fmla="*/ 182187 h 465035"/>
                <a:gd name="connsiteX14" fmla="*/ 900217 w 945483"/>
                <a:gd name="connsiteY14" fmla="*/ 173012 h 465035"/>
                <a:gd name="connsiteX15" fmla="*/ 885691 w 945483"/>
                <a:gd name="connsiteY15" fmla="*/ 160779 h 465035"/>
                <a:gd name="connsiteX16" fmla="*/ 870399 w 945483"/>
                <a:gd name="connsiteY16" fmla="*/ 147781 h 465035"/>
                <a:gd name="connsiteX17" fmla="*/ 847462 w 945483"/>
                <a:gd name="connsiteY17" fmla="*/ 154662 h 465035"/>
                <a:gd name="connsiteX18" fmla="*/ 824524 w 945483"/>
                <a:gd name="connsiteY18" fmla="*/ 150840 h 465035"/>
                <a:gd name="connsiteX19" fmla="*/ 806174 w 945483"/>
                <a:gd name="connsiteY19" fmla="*/ 137077 h 465035"/>
                <a:gd name="connsiteX20" fmla="*/ 792412 w 945483"/>
                <a:gd name="connsiteY20" fmla="*/ 152369 h 465035"/>
                <a:gd name="connsiteX21" fmla="*/ 767945 w 945483"/>
                <a:gd name="connsiteY21" fmla="*/ 108788 h 465035"/>
                <a:gd name="connsiteX22" fmla="*/ 725129 w 945483"/>
                <a:gd name="connsiteY22" fmla="*/ 56032 h 465035"/>
                <a:gd name="connsiteX23" fmla="*/ 718247 w 945483"/>
                <a:gd name="connsiteY23" fmla="*/ 37682 h 465035"/>
                <a:gd name="connsiteX24" fmla="*/ 702956 w 945483"/>
                <a:gd name="connsiteY24" fmla="*/ 36152 h 465035"/>
                <a:gd name="connsiteX25" fmla="*/ 681547 w 945483"/>
                <a:gd name="connsiteY25" fmla="*/ 48386 h 465035"/>
                <a:gd name="connsiteX26" fmla="*/ 656316 w 945483"/>
                <a:gd name="connsiteY26" fmla="*/ 59090 h 465035"/>
                <a:gd name="connsiteX27" fmla="*/ 638731 w 945483"/>
                <a:gd name="connsiteY27" fmla="*/ 63677 h 465035"/>
                <a:gd name="connsiteX28" fmla="*/ 647141 w 945483"/>
                <a:gd name="connsiteY28" fmla="*/ 48386 h 465035"/>
                <a:gd name="connsiteX29" fmla="*/ 634908 w 945483"/>
                <a:gd name="connsiteY29" fmla="*/ 46857 h 465035"/>
                <a:gd name="connsiteX30" fmla="*/ 624204 w 945483"/>
                <a:gd name="connsiteY30" fmla="*/ 45327 h 465035"/>
                <a:gd name="connsiteX31" fmla="*/ 617322 w 945483"/>
                <a:gd name="connsiteY31" fmla="*/ 43798 h 465035"/>
                <a:gd name="connsiteX32" fmla="*/ 608912 w 945483"/>
                <a:gd name="connsiteY32" fmla="*/ 37682 h 465035"/>
                <a:gd name="connsiteX33" fmla="*/ 587504 w 945483"/>
                <a:gd name="connsiteY33" fmla="*/ 41505 h 465035"/>
                <a:gd name="connsiteX34" fmla="*/ 589798 w 945483"/>
                <a:gd name="connsiteY34" fmla="*/ 31565 h 465035"/>
                <a:gd name="connsiteX35" fmla="*/ 585975 w 945483"/>
                <a:gd name="connsiteY35" fmla="*/ 13980 h 465035"/>
                <a:gd name="connsiteX36" fmla="*/ 570683 w 945483"/>
                <a:gd name="connsiteY36" fmla="*/ 4040 h 465035"/>
                <a:gd name="connsiteX37" fmla="*/ 552333 w 945483"/>
                <a:gd name="connsiteY37" fmla="*/ 982 h 465035"/>
                <a:gd name="connsiteX38" fmla="*/ 523279 w 945483"/>
                <a:gd name="connsiteY38" fmla="*/ 7863 h 465035"/>
                <a:gd name="connsiteX39" fmla="*/ 489638 w 945483"/>
                <a:gd name="connsiteY39" fmla="*/ 20096 h 465035"/>
                <a:gd name="connsiteX40" fmla="*/ 456760 w 945483"/>
                <a:gd name="connsiteY40" fmla="*/ 26213 h 465035"/>
                <a:gd name="connsiteX41" fmla="*/ 433058 w 945483"/>
                <a:gd name="connsiteY41" fmla="*/ 33859 h 465035"/>
                <a:gd name="connsiteX42" fmla="*/ 397888 w 945483"/>
                <a:gd name="connsiteY42" fmla="*/ 41505 h 465035"/>
                <a:gd name="connsiteX43" fmla="*/ 370363 w 945483"/>
                <a:gd name="connsiteY43" fmla="*/ 44563 h 465035"/>
                <a:gd name="connsiteX44" fmla="*/ 350484 w 945483"/>
                <a:gd name="connsiteY44" fmla="*/ 45327 h 465035"/>
                <a:gd name="connsiteX45" fmla="*/ 351248 w 945483"/>
                <a:gd name="connsiteY45" fmla="*/ 65971 h 465035"/>
                <a:gd name="connsiteX46" fmla="*/ 371892 w 945483"/>
                <a:gd name="connsiteY46" fmla="*/ 76675 h 465035"/>
                <a:gd name="connsiteX47" fmla="*/ 347425 w 945483"/>
                <a:gd name="connsiteY47" fmla="*/ 81263 h 465035"/>
                <a:gd name="connsiteX48" fmla="*/ 343602 w 945483"/>
                <a:gd name="connsiteY48" fmla="*/ 98848 h 465035"/>
                <a:gd name="connsiteX49" fmla="*/ 329076 w 945483"/>
                <a:gd name="connsiteY49" fmla="*/ 111846 h 465035"/>
                <a:gd name="connsiteX50" fmla="*/ 335192 w 945483"/>
                <a:gd name="connsiteY50" fmla="*/ 124844 h 465035"/>
                <a:gd name="connsiteX51" fmla="*/ 352013 w 945483"/>
                <a:gd name="connsiteY51" fmla="*/ 130196 h 465035"/>
                <a:gd name="connsiteX52" fmla="*/ 358130 w 945483"/>
                <a:gd name="connsiteY52" fmla="*/ 147781 h 465035"/>
                <a:gd name="connsiteX53" fmla="*/ 343602 w 945483"/>
                <a:gd name="connsiteY53" fmla="*/ 156192 h 465035"/>
                <a:gd name="connsiteX54" fmla="*/ 326017 w 945483"/>
                <a:gd name="connsiteY54" fmla="*/ 148546 h 465035"/>
                <a:gd name="connsiteX55" fmla="*/ 317607 w 945483"/>
                <a:gd name="connsiteY55" fmla="*/ 160779 h 465035"/>
                <a:gd name="connsiteX56" fmla="*/ 306138 w 945483"/>
                <a:gd name="connsiteY56" fmla="*/ 153133 h 465035"/>
                <a:gd name="connsiteX57" fmla="*/ 290847 w 945483"/>
                <a:gd name="connsiteY57" fmla="*/ 145488 h 465035"/>
                <a:gd name="connsiteX58" fmla="*/ 267909 w 945483"/>
                <a:gd name="connsiteY58" fmla="*/ 144723 h 465035"/>
                <a:gd name="connsiteX59" fmla="*/ 254146 w 945483"/>
                <a:gd name="connsiteY59" fmla="*/ 143958 h 465035"/>
                <a:gd name="connsiteX60" fmla="*/ 231209 w 945483"/>
                <a:gd name="connsiteY60" fmla="*/ 151604 h 465035"/>
                <a:gd name="connsiteX61" fmla="*/ 209801 w 945483"/>
                <a:gd name="connsiteY61" fmla="*/ 153898 h 465035"/>
                <a:gd name="connsiteX62" fmla="*/ 196038 w 945483"/>
                <a:gd name="connsiteY62" fmla="*/ 153898 h 465035"/>
                <a:gd name="connsiteX63" fmla="*/ 189922 w 945483"/>
                <a:gd name="connsiteY63" fmla="*/ 150840 h 465035"/>
                <a:gd name="connsiteX64" fmla="*/ 170042 w 945483"/>
                <a:gd name="connsiteY64" fmla="*/ 133254 h 465035"/>
                <a:gd name="connsiteX65" fmla="*/ 143282 w 945483"/>
                <a:gd name="connsiteY65" fmla="*/ 124844 h 465035"/>
                <a:gd name="connsiteX66" fmla="*/ 126462 w 945483"/>
                <a:gd name="connsiteY66" fmla="*/ 124844 h 465035"/>
                <a:gd name="connsiteX67" fmla="*/ 114228 w 945483"/>
                <a:gd name="connsiteY67" fmla="*/ 124844 h 465035"/>
                <a:gd name="connsiteX68" fmla="*/ 96643 w 945483"/>
                <a:gd name="connsiteY68" fmla="*/ 130196 h 465035"/>
                <a:gd name="connsiteX69" fmla="*/ 72176 w 945483"/>
                <a:gd name="connsiteY69" fmla="*/ 142429 h 465035"/>
                <a:gd name="connsiteX70" fmla="*/ 59943 w 945483"/>
                <a:gd name="connsiteY70" fmla="*/ 154662 h 465035"/>
                <a:gd name="connsiteX71" fmla="*/ 53826 w 945483"/>
                <a:gd name="connsiteY71" fmla="*/ 167660 h 465035"/>
                <a:gd name="connsiteX72" fmla="*/ 51532 w 945483"/>
                <a:gd name="connsiteY72" fmla="*/ 182952 h 465035"/>
                <a:gd name="connsiteX73" fmla="*/ 33183 w 945483"/>
                <a:gd name="connsiteY73" fmla="*/ 166896 h 465035"/>
                <a:gd name="connsiteX74" fmla="*/ 19420 w 945483"/>
                <a:gd name="connsiteY74" fmla="*/ 175306 h 465035"/>
                <a:gd name="connsiteX75" fmla="*/ 7187 w 945483"/>
                <a:gd name="connsiteY75" fmla="*/ 190598 h 465035"/>
                <a:gd name="connsiteX76" fmla="*/ 14068 w 945483"/>
                <a:gd name="connsiteY76" fmla="*/ 202831 h 465035"/>
                <a:gd name="connsiteX77" fmla="*/ 5657 w 945483"/>
                <a:gd name="connsiteY77" fmla="*/ 210477 h 465035"/>
                <a:gd name="connsiteX78" fmla="*/ 306 w 945483"/>
                <a:gd name="connsiteY78" fmla="*/ 225769 h 465035"/>
                <a:gd name="connsiteX79" fmla="*/ 14068 w 945483"/>
                <a:gd name="connsiteY79" fmla="*/ 235708 h 465035"/>
                <a:gd name="connsiteX80" fmla="*/ 17891 w 945483"/>
                <a:gd name="connsiteY80" fmla="*/ 248706 h 465035"/>
                <a:gd name="connsiteX81" fmla="*/ 34712 w 945483"/>
                <a:gd name="connsiteY81" fmla="*/ 247941 h 465035"/>
                <a:gd name="connsiteX82" fmla="*/ 49239 w 945483"/>
                <a:gd name="connsiteY82" fmla="*/ 265527 h 465035"/>
                <a:gd name="connsiteX83" fmla="*/ 52297 w 945483"/>
                <a:gd name="connsiteY83" fmla="*/ 280818 h 465035"/>
                <a:gd name="connsiteX84" fmla="*/ 57649 w 945483"/>
                <a:gd name="connsiteY84" fmla="*/ 291523 h 465035"/>
                <a:gd name="connsiteX85" fmla="*/ 65295 w 945483"/>
                <a:gd name="connsiteY85" fmla="*/ 296110 h 465035"/>
                <a:gd name="connsiteX86" fmla="*/ 69118 w 945483"/>
                <a:gd name="connsiteY86" fmla="*/ 293052 h 465035"/>
                <a:gd name="connsiteX87" fmla="*/ 118051 w 945483"/>
                <a:gd name="connsiteY87" fmla="*/ 276231 h 465035"/>
                <a:gd name="connsiteX88" fmla="*/ 153986 w 945483"/>
                <a:gd name="connsiteY88" fmla="*/ 283112 h 465035"/>
                <a:gd name="connsiteX89" fmla="*/ 157045 w 945483"/>
                <a:gd name="connsiteY89" fmla="*/ 319047 h 465035"/>
                <a:gd name="connsiteX90" fmla="*/ 134107 w 945483"/>
                <a:gd name="connsiteY90" fmla="*/ 325164 h 465035"/>
                <a:gd name="connsiteX91" fmla="*/ 105053 w 945483"/>
                <a:gd name="connsiteY91" fmla="*/ 335868 h 465035"/>
                <a:gd name="connsiteX92" fmla="*/ 101995 w 945483"/>
                <a:gd name="connsiteY92" fmla="*/ 349631 h 465035"/>
                <a:gd name="connsiteX93" fmla="*/ 90526 w 945483"/>
                <a:gd name="connsiteY93" fmla="*/ 357277 h 465035"/>
                <a:gd name="connsiteX94" fmla="*/ 108112 w 945483"/>
                <a:gd name="connsiteY94" fmla="*/ 373333 h 465035"/>
                <a:gd name="connsiteX95" fmla="*/ 115757 w 945483"/>
                <a:gd name="connsiteY95" fmla="*/ 391683 h 465035"/>
                <a:gd name="connsiteX96" fmla="*/ 132578 w 945483"/>
                <a:gd name="connsiteY96" fmla="*/ 401622 h 465035"/>
                <a:gd name="connsiteX97" fmla="*/ 143282 w 945483"/>
                <a:gd name="connsiteY97" fmla="*/ 413856 h 465035"/>
                <a:gd name="connsiteX98" fmla="*/ 150928 w 945483"/>
                <a:gd name="connsiteY98" fmla="*/ 443674 h 465035"/>
                <a:gd name="connsiteX99" fmla="*/ 153986 w 945483"/>
                <a:gd name="connsiteY99" fmla="*/ 426853 h 465035"/>
                <a:gd name="connsiteX100" fmla="*/ 177688 w 945483"/>
                <a:gd name="connsiteY100" fmla="*/ 413856 h 465035"/>
                <a:gd name="connsiteX101" fmla="*/ 205978 w 945483"/>
                <a:gd name="connsiteY101" fmla="*/ 436793 h 465035"/>
                <a:gd name="connsiteX102" fmla="*/ 222799 w 945483"/>
                <a:gd name="connsiteY102" fmla="*/ 440616 h 465035"/>
                <a:gd name="connsiteX103" fmla="*/ 225857 w 945483"/>
                <a:gd name="connsiteY103" fmla="*/ 332810 h 465035"/>
                <a:gd name="connsiteX104" fmla="*/ 284730 w 945483"/>
                <a:gd name="connsiteY104" fmla="*/ 316754 h 465035"/>
                <a:gd name="connsiteX105" fmla="*/ 287024 w 945483"/>
                <a:gd name="connsiteY105" fmla="*/ 312931 h 465035"/>
                <a:gd name="connsiteX106" fmla="*/ 308432 w 945483"/>
                <a:gd name="connsiteY106" fmla="*/ 313695 h 465035"/>
                <a:gd name="connsiteX107" fmla="*/ 318371 w 945483"/>
                <a:gd name="connsiteY107" fmla="*/ 302227 h 465035"/>
                <a:gd name="connsiteX108" fmla="*/ 323723 w 945483"/>
                <a:gd name="connsiteY108" fmla="*/ 316754 h 465035"/>
                <a:gd name="connsiteX109" fmla="*/ 335957 w 945483"/>
                <a:gd name="connsiteY109" fmla="*/ 348866 h 465035"/>
                <a:gd name="connsiteX110" fmla="*/ 362717 w 945483"/>
                <a:gd name="connsiteY110" fmla="*/ 380214 h 465035"/>
                <a:gd name="connsiteX111" fmla="*/ 393300 w 945483"/>
                <a:gd name="connsiteY111" fmla="*/ 377920 h 465035"/>
                <a:gd name="connsiteX112" fmla="*/ 439940 w 945483"/>
                <a:gd name="connsiteY112" fmla="*/ 380214 h 465035"/>
                <a:gd name="connsiteX113" fmla="*/ 458290 w 945483"/>
                <a:gd name="connsiteY113" fmla="*/ 394741 h 465035"/>
                <a:gd name="connsiteX114" fmla="*/ 463642 w 945483"/>
                <a:gd name="connsiteY114" fmla="*/ 417678 h 465035"/>
                <a:gd name="connsiteX115" fmla="*/ 476640 w 945483"/>
                <a:gd name="connsiteY115" fmla="*/ 442910 h 465035"/>
                <a:gd name="connsiteX116" fmla="*/ 496519 w 945483"/>
                <a:gd name="connsiteY116" fmla="*/ 449026 h 465035"/>
                <a:gd name="connsiteX117" fmla="*/ 515633 w 945483"/>
                <a:gd name="connsiteY117" fmla="*/ 461260 h 465035"/>
                <a:gd name="connsiteX118" fmla="*/ 526337 w 945483"/>
                <a:gd name="connsiteY118" fmla="*/ 457437 h 465035"/>
                <a:gd name="connsiteX119" fmla="*/ 550039 w 945483"/>
                <a:gd name="connsiteY119" fmla="*/ 438322 h 465035"/>
                <a:gd name="connsiteX120" fmla="*/ 563802 w 945483"/>
                <a:gd name="connsiteY120" fmla="*/ 436793 h 465035"/>
                <a:gd name="connsiteX121" fmla="*/ 570683 w 945483"/>
                <a:gd name="connsiteY121" fmla="*/ 423031 h 465035"/>
                <a:gd name="connsiteX122" fmla="*/ 585210 w 945483"/>
                <a:gd name="connsiteY122" fmla="*/ 406210 h 465035"/>
                <a:gd name="connsiteX123" fmla="*/ 616558 w 945483"/>
                <a:gd name="connsiteY123" fmla="*/ 405445 h 465035"/>
                <a:gd name="connsiteX124" fmla="*/ 637202 w 945483"/>
                <a:gd name="connsiteY124" fmla="*/ 401622 h 465035"/>
                <a:gd name="connsiteX125" fmla="*/ 660904 w 945483"/>
                <a:gd name="connsiteY125" fmla="*/ 391683 h 465035"/>
                <a:gd name="connsiteX126" fmla="*/ 691487 w 945483"/>
                <a:gd name="connsiteY126" fmla="*/ 400858 h 465035"/>
                <a:gd name="connsiteX127" fmla="*/ 751124 w 945483"/>
                <a:gd name="connsiteY127" fmla="*/ 404681 h 465035"/>
                <a:gd name="connsiteX128" fmla="*/ 773297 w 945483"/>
                <a:gd name="connsiteY128" fmla="*/ 410797 h 465035"/>
                <a:gd name="connsiteX129" fmla="*/ 792412 w 945483"/>
                <a:gd name="connsiteY129" fmla="*/ 418443 h 465035"/>
                <a:gd name="connsiteX130" fmla="*/ 791647 w 945483"/>
                <a:gd name="connsiteY130" fmla="*/ 408504 h 465035"/>
                <a:gd name="connsiteX131" fmla="*/ 803880 w 945483"/>
                <a:gd name="connsiteY131" fmla="*/ 390154 h 465035"/>
                <a:gd name="connsiteX132" fmla="*/ 794705 w 945483"/>
                <a:gd name="connsiteY132" fmla="*/ 363393 h 465035"/>
                <a:gd name="connsiteX133" fmla="*/ 789353 w 945483"/>
                <a:gd name="connsiteY133" fmla="*/ 341985 h 465035"/>
                <a:gd name="connsiteX134" fmla="*/ 802351 w 945483"/>
                <a:gd name="connsiteY134" fmla="*/ 332810 h 465035"/>
                <a:gd name="connsiteX135" fmla="*/ 824524 w 945483"/>
                <a:gd name="connsiteY135" fmla="*/ 328223 h 465035"/>
                <a:gd name="connsiteX136" fmla="*/ 841345 w 945483"/>
                <a:gd name="connsiteY136" fmla="*/ 332810 h 465035"/>
                <a:gd name="connsiteX137" fmla="*/ 841345 w 945483"/>
                <a:gd name="connsiteY137" fmla="*/ 321341 h 465035"/>
                <a:gd name="connsiteX138" fmla="*/ 855872 w 945483"/>
                <a:gd name="connsiteY138" fmla="*/ 274702 h 465035"/>
                <a:gd name="connsiteX139" fmla="*/ 871163 w 945483"/>
                <a:gd name="connsiteY139" fmla="*/ 274702 h 465035"/>
                <a:gd name="connsiteX140" fmla="*/ 892572 w 945483"/>
                <a:gd name="connsiteY140" fmla="*/ 276995 h 465035"/>
                <a:gd name="connsiteX141" fmla="*/ 914745 w 945483"/>
                <a:gd name="connsiteY141" fmla="*/ 268585 h 465035"/>
                <a:gd name="connsiteX142" fmla="*/ 911686 w 945483"/>
                <a:gd name="connsiteY142" fmla="*/ 249471 h 465035"/>
                <a:gd name="connsiteX143" fmla="*/ 926978 w 945483"/>
                <a:gd name="connsiteY143" fmla="*/ 231121 h 465035"/>
                <a:gd name="connsiteX144" fmla="*/ 936918 w 945483"/>
                <a:gd name="connsiteY144" fmla="*/ 217358 h 465035"/>
                <a:gd name="connsiteX145" fmla="*/ 945328 w 945483"/>
                <a:gd name="connsiteY145" fmla="*/ 202067 h 465035"/>
                <a:gd name="connsiteX146" fmla="*/ 943799 w 945483"/>
                <a:gd name="connsiteY146" fmla="*/ 189069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45483" h="465035">
                  <a:moveTo>
                    <a:pt x="745772" y="291523"/>
                  </a:moveTo>
                  <a:cubicBezTo>
                    <a:pt x="726658" y="291523"/>
                    <a:pt x="683841" y="281583"/>
                    <a:pt x="667020" y="300698"/>
                  </a:cubicBezTo>
                  <a:cubicBezTo>
                    <a:pt x="650200" y="319812"/>
                    <a:pt x="662433" y="330516"/>
                    <a:pt x="654787" y="331281"/>
                  </a:cubicBezTo>
                  <a:cubicBezTo>
                    <a:pt x="646377" y="332810"/>
                    <a:pt x="642554" y="301462"/>
                    <a:pt x="651729" y="291523"/>
                  </a:cubicBezTo>
                  <a:cubicBezTo>
                    <a:pt x="661668" y="281583"/>
                    <a:pt x="692252" y="276995"/>
                    <a:pt x="711366" y="282348"/>
                  </a:cubicBezTo>
                  <a:cubicBezTo>
                    <a:pt x="730481" y="287700"/>
                    <a:pt x="764887" y="277760"/>
                    <a:pt x="769474" y="279289"/>
                  </a:cubicBezTo>
                  <a:cubicBezTo>
                    <a:pt x="774826" y="281583"/>
                    <a:pt x="764887" y="291523"/>
                    <a:pt x="745772" y="291523"/>
                  </a:cubicBezTo>
                  <a:moveTo>
                    <a:pt x="355836" y="294581"/>
                  </a:moveTo>
                  <a:cubicBezTo>
                    <a:pt x="352777" y="298404"/>
                    <a:pt x="326017" y="291523"/>
                    <a:pt x="323723" y="285406"/>
                  </a:cubicBezTo>
                  <a:cubicBezTo>
                    <a:pt x="321430" y="278525"/>
                    <a:pt x="361953" y="285406"/>
                    <a:pt x="355836" y="294581"/>
                  </a:cubicBezTo>
                  <a:moveTo>
                    <a:pt x="943799" y="189069"/>
                  </a:moveTo>
                  <a:cubicBezTo>
                    <a:pt x="943034" y="183717"/>
                    <a:pt x="939211" y="186010"/>
                    <a:pt x="935388" y="188304"/>
                  </a:cubicBezTo>
                  <a:cubicBezTo>
                    <a:pt x="932330" y="190598"/>
                    <a:pt x="920861" y="192127"/>
                    <a:pt x="917038" y="192127"/>
                  </a:cubicBezTo>
                  <a:cubicBezTo>
                    <a:pt x="913215" y="192127"/>
                    <a:pt x="905570" y="186010"/>
                    <a:pt x="905570" y="182187"/>
                  </a:cubicBezTo>
                  <a:cubicBezTo>
                    <a:pt x="905570" y="177600"/>
                    <a:pt x="904805" y="173012"/>
                    <a:pt x="900217" y="173012"/>
                  </a:cubicBezTo>
                  <a:cubicBezTo>
                    <a:pt x="896394" y="173012"/>
                    <a:pt x="890278" y="170719"/>
                    <a:pt x="885691" y="160779"/>
                  </a:cubicBezTo>
                  <a:cubicBezTo>
                    <a:pt x="881868" y="150840"/>
                    <a:pt x="875751" y="150840"/>
                    <a:pt x="870399" y="147781"/>
                  </a:cubicBezTo>
                  <a:cubicBezTo>
                    <a:pt x="865811" y="144723"/>
                    <a:pt x="852814" y="152369"/>
                    <a:pt x="847462" y="154662"/>
                  </a:cubicBezTo>
                  <a:cubicBezTo>
                    <a:pt x="842109" y="156956"/>
                    <a:pt x="832170" y="152369"/>
                    <a:pt x="824524" y="150840"/>
                  </a:cubicBezTo>
                  <a:cubicBezTo>
                    <a:pt x="817643" y="149310"/>
                    <a:pt x="813055" y="135548"/>
                    <a:pt x="806174" y="137077"/>
                  </a:cubicBezTo>
                  <a:cubicBezTo>
                    <a:pt x="799293" y="138606"/>
                    <a:pt x="797764" y="152369"/>
                    <a:pt x="792412" y="152369"/>
                  </a:cubicBezTo>
                  <a:cubicBezTo>
                    <a:pt x="787059" y="152369"/>
                    <a:pt x="777884" y="124079"/>
                    <a:pt x="767945" y="108788"/>
                  </a:cubicBezTo>
                  <a:cubicBezTo>
                    <a:pt x="758005" y="93496"/>
                    <a:pt x="740420" y="62148"/>
                    <a:pt x="725129" y="56032"/>
                  </a:cubicBezTo>
                  <a:cubicBezTo>
                    <a:pt x="709837" y="49915"/>
                    <a:pt x="714424" y="42269"/>
                    <a:pt x="718247" y="37682"/>
                  </a:cubicBezTo>
                  <a:cubicBezTo>
                    <a:pt x="722070" y="33094"/>
                    <a:pt x="709072" y="32329"/>
                    <a:pt x="702956" y="36152"/>
                  </a:cubicBezTo>
                  <a:cubicBezTo>
                    <a:pt x="696839" y="39975"/>
                    <a:pt x="689193" y="46857"/>
                    <a:pt x="681547" y="48386"/>
                  </a:cubicBezTo>
                  <a:cubicBezTo>
                    <a:pt x="674666" y="49915"/>
                    <a:pt x="663962" y="62148"/>
                    <a:pt x="656316" y="59090"/>
                  </a:cubicBezTo>
                  <a:cubicBezTo>
                    <a:pt x="648670" y="56032"/>
                    <a:pt x="644848" y="69029"/>
                    <a:pt x="638731" y="63677"/>
                  </a:cubicBezTo>
                  <a:cubicBezTo>
                    <a:pt x="632614" y="57561"/>
                    <a:pt x="647141" y="53738"/>
                    <a:pt x="647141" y="48386"/>
                  </a:cubicBezTo>
                  <a:cubicBezTo>
                    <a:pt x="647141" y="43034"/>
                    <a:pt x="637202" y="49915"/>
                    <a:pt x="634908" y="46857"/>
                  </a:cubicBezTo>
                  <a:cubicBezTo>
                    <a:pt x="632614" y="43798"/>
                    <a:pt x="624204" y="40740"/>
                    <a:pt x="624204" y="45327"/>
                  </a:cubicBezTo>
                  <a:cubicBezTo>
                    <a:pt x="624204" y="49915"/>
                    <a:pt x="617322" y="47621"/>
                    <a:pt x="617322" y="43798"/>
                  </a:cubicBezTo>
                  <a:cubicBezTo>
                    <a:pt x="617322" y="39975"/>
                    <a:pt x="612735" y="33094"/>
                    <a:pt x="608912" y="37682"/>
                  </a:cubicBezTo>
                  <a:cubicBezTo>
                    <a:pt x="605089" y="42269"/>
                    <a:pt x="590562" y="45327"/>
                    <a:pt x="587504" y="41505"/>
                  </a:cubicBezTo>
                  <a:cubicBezTo>
                    <a:pt x="584445" y="37682"/>
                    <a:pt x="589798" y="36152"/>
                    <a:pt x="589798" y="31565"/>
                  </a:cubicBezTo>
                  <a:cubicBezTo>
                    <a:pt x="590562" y="26977"/>
                    <a:pt x="584445" y="20096"/>
                    <a:pt x="585975" y="13980"/>
                  </a:cubicBezTo>
                  <a:cubicBezTo>
                    <a:pt x="586739" y="7863"/>
                    <a:pt x="576035" y="1746"/>
                    <a:pt x="570683" y="4040"/>
                  </a:cubicBezTo>
                  <a:cubicBezTo>
                    <a:pt x="565331" y="6334"/>
                    <a:pt x="558450" y="4040"/>
                    <a:pt x="552333" y="982"/>
                  </a:cubicBezTo>
                  <a:cubicBezTo>
                    <a:pt x="546981" y="-2077"/>
                    <a:pt x="524808" y="2511"/>
                    <a:pt x="523279" y="7863"/>
                  </a:cubicBezTo>
                  <a:cubicBezTo>
                    <a:pt x="522515" y="13215"/>
                    <a:pt x="494225" y="17802"/>
                    <a:pt x="489638" y="20096"/>
                  </a:cubicBezTo>
                  <a:cubicBezTo>
                    <a:pt x="484286" y="22390"/>
                    <a:pt x="463642" y="25448"/>
                    <a:pt x="456760" y="26213"/>
                  </a:cubicBezTo>
                  <a:cubicBezTo>
                    <a:pt x="449879" y="26977"/>
                    <a:pt x="442234" y="33859"/>
                    <a:pt x="433058" y="33859"/>
                  </a:cubicBezTo>
                  <a:cubicBezTo>
                    <a:pt x="423883" y="33859"/>
                    <a:pt x="406298" y="34623"/>
                    <a:pt x="397888" y="41505"/>
                  </a:cubicBezTo>
                  <a:cubicBezTo>
                    <a:pt x="389477" y="47621"/>
                    <a:pt x="376479" y="42269"/>
                    <a:pt x="370363" y="44563"/>
                  </a:cubicBezTo>
                  <a:cubicBezTo>
                    <a:pt x="364246" y="46857"/>
                    <a:pt x="353542" y="43798"/>
                    <a:pt x="350484" y="45327"/>
                  </a:cubicBezTo>
                  <a:cubicBezTo>
                    <a:pt x="347425" y="47621"/>
                    <a:pt x="348190" y="60619"/>
                    <a:pt x="351248" y="65971"/>
                  </a:cubicBezTo>
                  <a:cubicBezTo>
                    <a:pt x="354307" y="71323"/>
                    <a:pt x="371128" y="73617"/>
                    <a:pt x="371892" y="76675"/>
                  </a:cubicBezTo>
                  <a:cubicBezTo>
                    <a:pt x="372656" y="79734"/>
                    <a:pt x="355071" y="79734"/>
                    <a:pt x="347425" y="81263"/>
                  </a:cubicBezTo>
                  <a:cubicBezTo>
                    <a:pt x="339015" y="82027"/>
                    <a:pt x="341309" y="93496"/>
                    <a:pt x="343602" y="98848"/>
                  </a:cubicBezTo>
                  <a:cubicBezTo>
                    <a:pt x="345896" y="104200"/>
                    <a:pt x="335192" y="109552"/>
                    <a:pt x="329076" y="111846"/>
                  </a:cubicBezTo>
                  <a:cubicBezTo>
                    <a:pt x="322959" y="114140"/>
                    <a:pt x="329076" y="124844"/>
                    <a:pt x="335192" y="124844"/>
                  </a:cubicBezTo>
                  <a:cubicBezTo>
                    <a:pt x="341309" y="124844"/>
                    <a:pt x="346661" y="130196"/>
                    <a:pt x="352013" y="130196"/>
                  </a:cubicBezTo>
                  <a:cubicBezTo>
                    <a:pt x="357365" y="130196"/>
                    <a:pt x="358130" y="140900"/>
                    <a:pt x="358130" y="147781"/>
                  </a:cubicBezTo>
                  <a:cubicBezTo>
                    <a:pt x="358130" y="153898"/>
                    <a:pt x="352013" y="156192"/>
                    <a:pt x="343602" y="156192"/>
                  </a:cubicBezTo>
                  <a:cubicBezTo>
                    <a:pt x="335192" y="156192"/>
                    <a:pt x="331369" y="150075"/>
                    <a:pt x="326017" y="148546"/>
                  </a:cubicBezTo>
                  <a:cubicBezTo>
                    <a:pt x="320665" y="147781"/>
                    <a:pt x="322194" y="158485"/>
                    <a:pt x="317607" y="160779"/>
                  </a:cubicBezTo>
                  <a:cubicBezTo>
                    <a:pt x="313784" y="163073"/>
                    <a:pt x="312255" y="153133"/>
                    <a:pt x="306138" y="153133"/>
                  </a:cubicBezTo>
                  <a:cubicBezTo>
                    <a:pt x="300021" y="153133"/>
                    <a:pt x="292375" y="152369"/>
                    <a:pt x="290847" y="145488"/>
                  </a:cubicBezTo>
                  <a:cubicBezTo>
                    <a:pt x="288552" y="139371"/>
                    <a:pt x="274026" y="137842"/>
                    <a:pt x="267909" y="144723"/>
                  </a:cubicBezTo>
                  <a:cubicBezTo>
                    <a:pt x="261792" y="150840"/>
                    <a:pt x="259498" y="147781"/>
                    <a:pt x="254146" y="143958"/>
                  </a:cubicBezTo>
                  <a:cubicBezTo>
                    <a:pt x="248795" y="139371"/>
                    <a:pt x="233503" y="146252"/>
                    <a:pt x="231209" y="151604"/>
                  </a:cubicBezTo>
                  <a:cubicBezTo>
                    <a:pt x="228915" y="156956"/>
                    <a:pt x="217447" y="159250"/>
                    <a:pt x="209801" y="153898"/>
                  </a:cubicBezTo>
                  <a:cubicBezTo>
                    <a:pt x="201391" y="148546"/>
                    <a:pt x="196038" y="146252"/>
                    <a:pt x="196038" y="153898"/>
                  </a:cubicBezTo>
                  <a:cubicBezTo>
                    <a:pt x="196038" y="161544"/>
                    <a:pt x="189922" y="154662"/>
                    <a:pt x="189922" y="150840"/>
                  </a:cubicBezTo>
                  <a:cubicBezTo>
                    <a:pt x="189922" y="146252"/>
                    <a:pt x="176159" y="137842"/>
                    <a:pt x="170042" y="133254"/>
                  </a:cubicBezTo>
                  <a:cubicBezTo>
                    <a:pt x="163926" y="128667"/>
                    <a:pt x="144047" y="128667"/>
                    <a:pt x="143282" y="124844"/>
                  </a:cubicBezTo>
                  <a:cubicBezTo>
                    <a:pt x="142518" y="120256"/>
                    <a:pt x="129520" y="117198"/>
                    <a:pt x="126462" y="124844"/>
                  </a:cubicBezTo>
                  <a:cubicBezTo>
                    <a:pt x="123403" y="132490"/>
                    <a:pt x="118051" y="127138"/>
                    <a:pt x="114228" y="124844"/>
                  </a:cubicBezTo>
                  <a:cubicBezTo>
                    <a:pt x="110405" y="122550"/>
                    <a:pt x="101230" y="127902"/>
                    <a:pt x="96643" y="130196"/>
                  </a:cubicBezTo>
                  <a:cubicBezTo>
                    <a:pt x="92820" y="132490"/>
                    <a:pt x="79058" y="142429"/>
                    <a:pt x="72176" y="142429"/>
                  </a:cubicBezTo>
                  <a:cubicBezTo>
                    <a:pt x="65295" y="142429"/>
                    <a:pt x="69118" y="152369"/>
                    <a:pt x="59943" y="154662"/>
                  </a:cubicBezTo>
                  <a:cubicBezTo>
                    <a:pt x="50768" y="156956"/>
                    <a:pt x="53062" y="163073"/>
                    <a:pt x="53826" y="167660"/>
                  </a:cubicBezTo>
                  <a:cubicBezTo>
                    <a:pt x="54591" y="172248"/>
                    <a:pt x="59943" y="179894"/>
                    <a:pt x="51532" y="182952"/>
                  </a:cubicBezTo>
                  <a:cubicBezTo>
                    <a:pt x="43122" y="186010"/>
                    <a:pt x="40064" y="172248"/>
                    <a:pt x="33183" y="166896"/>
                  </a:cubicBezTo>
                  <a:cubicBezTo>
                    <a:pt x="26301" y="161544"/>
                    <a:pt x="19420" y="167660"/>
                    <a:pt x="19420" y="175306"/>
                  </a:cubicBezTo>
                  <a:cubicBezTo>
                    <a:pt x="19420" y="182952"/>
                    <a:pt x="11010" y="182952"/>
                    <a:pt x="7187" y="190598"/>
                  </a:cubicBezTo>
                  <a:cubicBezTo>
                    <a:pt x="3364" y="198244"/>
                    <a:pt x="14068" y="199008"/>
                    <a:pt x="14068" y="202831"/>
                  </a:cubicBezTo>
                  <a:cubicBezTo>
                    <a:pt x="14068" y="205890"/>
                    <a:pt x="7952" y="208948"/>
                    <a:pt x="5657" y="210477"/>
                  </a:cubicBezTo>
                  <a:cubicBezTo>
                    <a:pt x="3364" y="211242"/>
                    <a:pt x="-1223" y="222710"/>
                    <a:pt x="306" y="225769"/>
                  </a:cubicBezTo>
                  <a:cubicBezTo>
                    <a:pt x="2599" y="228827"/>
                    <a:pt x="14833" y="228062"/>
                    <a:pt x="14068" y="235708"/>
                  </a:cubicBezTo>
                  <a:cubicBezTo>
                    <a:pt x="13303" y="243354"/>
                    <a:pt x="11774" y="251000"/>
                    <a:pt x="17891" y="248706"/>
                  </a:cubicBezTo>
                  <a:cubicBezTo>
                    <a:pt x="24008" y="246412"/>
                    <a:pt x="30124" y="247941"/>
                    <a:pt x="34712" y="247941"/>
                  </a:cubicBezTo>
                  <a:cubicBezTo>
                    <a:pt x="38535" y="247941"/>
                    <a:pt x="41593" y="256352"/>
                    <a:pt x="49239" y="265527"/>
                  </a:cubicBezTo>
                  <a:cubicBezTo>
                    <a:pt x="56120" y="273937"/>
                    <a:pt x="59178" y="278525"/>
                    <a:pt x="52297" y="280818"/>
                  </a:cubicBezTo>
                  <a:cubicBezTo>
                    <a:pt x="45416" y="283112"/>
                    <a:pt x="48474" y="286935"/>
                    <a:pt x="57649" y="291523"/>
                  </a:cubicBezTo>
                  <a:cubicBezTo>
                    <a:pt x="59943" y="293052"/>
                    <a:pt x="63001" y="294581"/>
                    <a:pt x="65295" y="296110"/>
                  </a:cubicBezTo>
                  <a:cubicBezTo>
                    <a:pt x="66824" y="295345"/>
                    <a:pt x="68353" y="293816"/>
                    <a:pt x="69118" y="293052"/>
                  </a:cubicBezTo>
                  <a:cubicBezTo>
                    <a:pt x="80587" y="282348"/>
                    <a:pt x="101995" y="272408"/>
                    <a:pt x="118051" y="276231"/>
                  </a:cubicBezTo>
                  <a:cubicBezTo>
                    <a:pt x="134107" y="280818"/>
                    <a:pt x="147105" y="273173"/>
                    <a:pt x="153986" y="283112"/>
                  </a:cubicBezTo>
                  <a:cubicBezTo>
                    <a:pt x="160868" y="293052"/>
                    <a:pt x="153986" y="312166"/>
                    <a:pt x="157045" y="319047"/>
                  </a:cubicBezTo>
                  <a:cubicBezTo>
                    <a:pt x="160103" y="325929"/>
                    <a:pt x="144811" y="326693"/>
                    <a:pt x="134107" y="325164"/>
                  </a:cubicBezTo>
                  <a:cubicBezTo>
                    <a:pt x="124168" y="323635"/>
                    <a:pt x="102759" y="329752"/>
                    <a:pt x="105053" y="335868"/>
                  </a:cubicBezTo>
                  <a:cubicBezTo>
                    <a:pt x="108112" y="341985"/>
                    <a:pt x="114993" y="357277"/>
                    <a:pt x="101995" y="349631"/>
                  </a:cubicBezTo>
                  <a:cubicBezTo>
                    <a:pt x="88233" y="341985"/>
                    <a:pt x="82880" y="357277"/>
                    <a:pt x="90526" y="357277"/>
                  </a:cubicBezTo>
                  <a:cubicBezTo>
                    <a:pt x="98172" y="357277"/>
                    <a:pt x="108112" y="366452"/>
                    <a:pt x="108112" y="373333"/>
                  </a:cubicBezTo>
                  <a:cubicBezTo>
                    <a:pt x="108112" y="379449"/>
                    <a:pt x="108876" y="393976"/>
                    <a:pt x="115757" y="391683"/>
                  </a:cubicBezTo>
                  <a:cubicBezTo>
                    <a:pt x="122639" y="389389"/>
                    <a:pt x="122639" y="402387"/>
                    <a:pt x="132578" y="401622"/>
                  </a:cubicBezTo>
                  <a:cubicBezTo>
                    <a:pt x="142518" y="400858"/>
                    <a:pt x="150928" y="404681"/>
                    <a:pt x="143282" y="413856"/>
                  </a:cubicBezTo>
                  <a:cubicBezTo>
                    <a:pt x="135636" y="423031"/>
                    <a:pt x="147870" y="449026"/>
                    <a:pt x="150928" y="443674"/>
                  </a:cubicBezTo>
                  <a:cubicBezTo>
                    <a:pt x="152457" y="439851"/>
                    <a:pt x="150928" y="432205"/>
                    <a:pt x="153986" y="426853"/>
                  </a:cubicBezTo>
                  <a:cubicBezTo>
                    <a:pt x="148634" y="413856"/>
                    <a:pt x="171572" y="413856"/>
                    <a:pt x="177688" y="413856"/>
                  </a:cubicBezTo>
                  <a:cubicBezTo>
                    <a:pt x="185334" y="413856"/>
                    <a:pt x="197568" y="425324"/>
                    <a:pt x="205978" y="436793"/>
                  </a:cubicBezTo>
                  <a:cubicBezTo>
                    <a:pt x="214388" y="448262"/>
                    <a:pt x="222799" y="440616"/>
                    <a:pt x="222799" y="440616"/>
                  </a:cubicBezTo>
                  <a:lnTo>
                    <a:pt x="225857" y="332810"/>
                  </a:lnTo>
                  <a:lnTo>
                    <a:pt x="284730" y="316754"/>
                  </a:lnTo>
                  <a:cubicBezTo>
                    <a:pt x="285494" y="315225"/>
                    <a:pt x="286259" y="313695"/>
                    <a:pt x="287024" y="312931"/>
                  </a:cubicBezTo>
                  <a:cubicBezTo>
                    <a:pt x="294670" y="301462"/>
                    <a:pt x="304609" y="310637"/>
                    <a:pt x="308432" y="313695"/>
                  </a:cubicBezTo>
                  <a:cubicBezTo>
                    <a:pt x="311490" y="315989"/>
                    <a:pt x="309961" y="301462"/>
                    <a:pt x="318371" y="302227"/>
                  </a:cubicBezTo>
                  <a:cubicBezTo>
                    <a:pt x="326782" y="302991"/>
                    <a:pt x="317607" y="316754"/>
                    <a:pt x="323723" y="316754"/>
                  </a:cubicBezTo>
                  <a:cubicBezTo>
                    <a:pt x="328311" y="316754"/>
                    <a:pt x="339780" y="334339"/>
                    <a:pt x="335957" y="348866"/>
                  </a:cubicBezTo>
                  <a:cubicBezTo>
                    <a:pt x="345132" y="356512"/>
                    <a:pt x="361953" y="375627"/>
                    <a:pt x="362717" y="380214"/>
                  </a:cubicBezTo>
                  <a:cubicBezTo>
                    <a:pt x="364246" y="386331"/>
                    <a:pt x="388713" y="376391"/>
                    <a:pt x="393300" y="377920"/>
                  </a:cubicBezTo>
                  <a:cubicBezTo>
                    <a:pt x="397888" y="380214"/>
                    <a:pt x="433823" y="380214"/>
                    <a:pt x="439940" y="380214"/>
                  </a:cubicBezTo>
                  <a:cubicBezTo>
                    <a:pt x="446056" y="380214"/>
                    <a:pt x="450644" y="392447"/>
                    <a:pt x="458290" y="394741"/>
                  </a:cubicBezTo>
                  <a:cubicBezTo>
                    <a:pt x="465935" y="397035"/>
                    <a:pt x="462877" y="409268"/>
                    <a:pt x="463642" y="417678"/>
                  </a:cubicBezTo>
                  <a:cubicBezTo>
                    <a:pt x="464406" y="426089"/>
                    <a:pt x="475875" y="435264"/>
                    <a:pt x="476640" y="442910"/>
                  </a:cubicBezTo>
                  <a:cubicBezTo>
                    <a:pt x="477404" y="450556"/>
                    <a:pt x="489638" y="446733"/>
                    <a:pt x="496519" y="449026"/>
                  </a:cubicBezTo>
                  <a:cubicBezTo>
                    <a:pt x="504164" y="451320"/>
                    <a:pt x="514869" y="453614"/>
                    <a:pt x="515633" y="461260"/>
                  </a:cubicBezTo>
                  <a:cubicBezTo>
                    <a:pt x="516398" y="468905"/>
                    <a:pt x="525573" y="463553"/>
                    <a:pt x="526337" y="457437"/>
                  </a:cubicBezTo>
                  <a:cubicBezTo>
                    <a:pt x="527102" y="451320"/>
                    <a:pt x="536277" y="443674"/>
                    <a:pt x="550039" y="438322"/>
                  </a:cubicBezTo>
                  <a:cubicBezTo>
                    <a:pt x="556156" y="436028"/>
                    <a:pt x="559979" y="436028"/>
                    <a:pt x="563802" y="436793"/>
                  </a:cubicBezTo>
                  <a:cubicBezTo>
                    <a:pt x="566096" y="429912"/>
                    <a:pt x="569154" y="423795"/>
                    <a:pt x="570683" y="423031"/>
                  </a:cubicBezTo>
                  <a:cubicBezTo>
                    <a:pt x="575270" y="420737"/>
                    <a:pt x="584445" y="413856"/>
                    <a:pt x="585210" y="406210"/>
                  </a:cubicBezTo>
                  <a:cubicBezTo>
                    <a:pt x="585975" y="399328"/>
                    <a:pt x="604325" y="399328"/>
                    <a:pt x="616558" y="405445"/>
                  </a:cubicBezTo>
                  <a:cubicBezTo>
                    <a:pt x="628791" y="411562"/>
                    <a:pt x="636437" y="411562"/>
                    <a:pt x="637202" y="401622"/>
                  </a:cubicBezTo>
                  <a:cubicBezTo>
                    <a:pt x="637966" y="391683"/>
                    <a:pt x="655551" y="388624"/>
                    <a:pt x="660904" y="391683"/>
                  </a:cubicBezTo>
                  <a:cubicBezTo>
                    <a:pt x="666256" y="394741"/>
                    <a:pt x="683841" y="404681"/>
                    <a:pt x="691487" y="400858"/>
                  </a:cubicBezTo>
                  <a:cubicBezTo>
                    <a:pt x="699897" y="397035"/>
                    <a:pt x="741185" y="401622"/>
                    <a:pt x="751124" y="404681"/>
                  </a:cubicBezTo>
                  <a:cubicBezTo>
                    <a:pt x="761064" y="407739"/>
                    <a:pt x="764122" y="400093"/>
                    <a:pt x="773297" y="410797"/>
                  </a:cubicBezTo>
                  <a:cubicBezTo>
                    <a:pt x="780943" y="419972"/>
                    <a:pt x="784766" y="411562"/>
                    <a:pt x="792412" y="418443"/>
                  </a:cubicBezTo>
                  <a:cubicBezTo>
                    <a:pt x="792412" y="415385"/>
                    <a:pt x="791647" y="412326"/>
                    <a:pt x="791647" y="408504"/>
                  </a:cubicBezTo>
                  <a:cubicBezTo>
                    <a:pt x="791647" y="401622"/>
                    <a:pt x="801587" y="395506"/>
                    <a:pt x="803880" y="390154"/>
                  </a:cubicBezTo>
                  <a:cubicBezTo>
                    <a:pt x="806174" y="384801"/>
                    <a:pt x="794705" y="368745"/>
                    <a:pt x="794705" y="363393"/>
                  </a:cubicBezTo>
                  <a:cubicBezTo>
                    <a:pt x="794705" y="358041"/>
                    <a:pt x="794705" y="345043"/>
                    <a:pt x="789353" y="341985"/>
                  </a:cubicBezTo>
                  <a:cubicBezTo>
                    <a:pt x="784001" y="338927"/>
                    <a:pt x="799293" y="332045"/>
                    <a:pt x="802351" y="332810"/>
                  </a:cubicBezTo>
                  <a:cubicBezTo>
                    <a:pt x="809997" y="333575"/>
                    <a:pt x="820701" y="325164"/>
                    <a:pt x="824524" y="328223"/>
                  </a:cubicBezTo>
                  <a:cubicBezTo>
                    <a:pt x="827582" y="332045"/>
                    <a:pt x="834464" y="332810"/>
                    <a:pt x="841345" y="332810"/>
                  </a:cubicBezTo>
                  <a:cubicBezTo>
                    <a:pt x="848226" y="332810"/>
                    <a:pt x="845168" y="325164"/>
                    <a:pt x="841345" y="321341"/>
                  </a:cubicBezTo>
                  <a:cubicBezTo>
                    <a:pt x="837522" y="317518"/>
                    <a:pt x="853578" y="285406"/>
                    <a:pt x="855872" y="274702"/>
                  </a:cubicBezTo>
                  <a:cubicBezTo>
                    <a:pt x="858165" y="263998"/>
                    <a:pt x="864282" y="273937"/>
                    <a:pt x="871163" y="274702"/>
                  </a:cubicBezTo>
                  <a:cubicBezTo>
                    <a:pt x="878809" y="275466"/>
                    <a:pt x="887984" y="273937"/>
                    <a:pt x="892572" y="276995"/>
                  </a:cubicBezTo>
                  <a:cubicBezTo>
                    <a:pt x="897159" y="279289"/>
                    <a:pt x="910922" y="273937"/>
                    <a:pt x="914745" y="268585"/>
                  </a:cubicBezTo>
                  <a:cubicBezTo>
                    <a:pt x="917803" y="263233"/>
                    <a:pt x="910922" y="261704"/>
                    <a:pt x="911686" y="249471"/>
                  </a:cubicBezTo>
                  <a:cubicBezTo>
                    <a:pt x="912451" y="237237"/>
                    <a:pt x="919332" y="231121"/>
                    <a:pt x="926978" y="231121"/>
                  </a:cubicBezTo>
                  <a:cubicBezTo>
                    <a:pt x="934624" y="231121"/>
                    <a:pt x="936918" y="223475"/>
                    <a:pt x="936918" y="217358"/>
                  </a:cubicBezTo>
                  <a:cubicBezTo>
                    <a:pt x="936918" y="212006"/>
                    <a:pt x="943034" y="208183"/>
                    <a:pt x="945328" y="202067"/>
                  </a:cubicBezTo>
                  <a:cubicBezTo>
                    <a:pt x="946092" y="195185"/>
                    <a:pt x="943799" y="191362"/>
                    <a:pt x="943799" y="189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7" name="Vrije vorm: vorm 356">
              <a:extLst>
                <a:ext uri="{FF2B5EF4-FFF2-40B4-BE49-F238E27FC236}">
                  <a16:creationId xmlns:a16="http://schemas.microsoft.com/office/drawing/2014/main" id="{91B563CB-366C-45EE-85F4-49C52BF5F2EB}"/>
                </a:ext>
              </a:extLst>
            </p:cNvPr>
            <p:cNvSpPr/>
            <p:nvPr/>
          </p:nvSpPr>
          <p:spPr>
            <a:xfrm>
              <a:off x="7404652" y="2795575"/>
              <a:ext cx="945483" cy="465035"/>
            </a:xfrm>
            <a:custGeom>
              <a:avLst/>
              <a:gdLst>
                <a:gd name="connsiteX0" fmla="*/ 745772 w 945483"/>
                <a:gd name="connsiteY0" fmla="*/ 291523 h 465035"/>
                <a:gd name="connsiteX1" fmla="*/ 667020 w 945483"/>
                <a:gd name="connsiteY1" fmla="*/ 300698 h 465035"/>
                <a:gd name="connsiteX2" fmla="*/ 654787 w 945483"/>
                <a:gd name="connsiteY2" fmla="*/ 331281 h 465035"/>
                <a:gd name="connsiteX3" fmla="*/ 651729 w 945483"/>
                <a:gd name="connsiteY3" fmla="*/ 291523 h 465035"/>
                <a:gd name="connsiteX4" fmla="*/ 711366 w 945483"/>
                <a:gd name="connsiteY4" fmla="*/ 282348 h 465035"/>
                <a:gd name="connsiteX5" fmla="*/ 769474 w 945483"/>
                <a:gd name="connsiteY5" fmla="*/ 279289 h 465035"/>
                <a:gd name="connsiteX6" fmla="*/ 745772 w 945483"/>
                <a:gd name="connsiteY6" fmla="*/ 291523 h 465035"/>
                <a:gd name="connsiteX7" fmla="*/ 355836 w 945483"/>
                <a:gd name="connsiteY7" fmla="*/ 294581 h 465035"/>
                <a:gd name="connsiteX8" fmla="*/ 323723 w 945483"/>
                <a:gd name="connsiteY8" fmla="*/ 285406 h 465035"/>
                <a:gd name="connsiteX9" fmla="*/ 355836 w 945483"/>
                <a:gd name="connsiteY9" fmla="*/ 294581 h 465035"/>
                <a:gd name="connsiteX10" fmla="*/ 943799 w 945483"/>
                <a:gd name="connsiteY10" fmla="*/ 189069 h 465035"/>
                <a:gd name="connsiteX11" fmla="*/ 935388 w 945483"/>
                <a:gd name="connsiteY11" fmla="*/ 188304 h 465035"/>
                <a:gd name="connsiteX12" fmla="*/ 917038 w 945483"/>
                <a:gd name="connsiteY12" fmla="*/ 192127 h 465035"/>
                <a:gd name="connsiteX13" fmla="*/ 905570 w 945483"/>
                <a:gd name="connsiteY13" fmla="*/ 182187 h 465035"/>
                <a:gd name="connsiteX14" fmla="*/ 900217 w 945483"/>
                <a:gd name="connsiteY14" fmla="*/ 173012 h 465035"/>
                <a:gd name="connsiteX15" fmla="*/ 885691 w 945483"/>
                <a:gd name="connsiteY15" fmla="*/ 160779 h 465035"/>
                <a:gd name="connsiteX16" fmla="*/ 870399 w 945483"/>
                <a:gd name="connsiteY16" fmla="*/ 147781 h 465035"/>
                <a:gd name="connsiteX17" fmla="*/ 847462 w 945483"/>
                <a:gd name="connsiteY17" fmla="*/ 154662 h 465035"/>
                <a:gd name="connsiteX18" fmla="*/ 824524 w 945483"/>
                <a:gd name="connsiteY18" fmla="*/ 150840 h 465035"/>
                <a:gd name="connsiteX19" fmla="*/ 806174 w 945483"/>
                <a:gd name="connsiteY19" fmla="*/ 137077 h 465035"/>
                <a:gd name="connsiteX20" fmla="*/ 792412 w 945483"/>
                <a:gd name="connsiteY20" fmla="*/ 152369 h 465035"/>
                <a:gd name="connsiteX21" fmla="*/ 767945 w 945483"/>
                <a:gd name="connsiteY21" fmla="*/ 108788 h 465035"/>
                <a:gd name="connsiteX22" fmla="*/ 725129 w 945483"/>
                <a:gd name="connsiteY22" fmla="*/ 56032 h 465035"/>
                <a:gd name="connsiteX23" fmla="*/ 718247 w 945483"/>
                <a:gd name="connsiteY23" fmla="*/ 37682 h 465035"/>
                <a:gd name="connsiteX24" fmla="*/ 702956 w 945483"/>
                <a:gd name="connsiteY24" fmla="*/ 36152 h 465035"/>
                <a:gd name="connsiteX25" fmla="*/ 681547 w 945483"/>
                <a:gd name="connsiteY25" fmla="*/ 48386 h 465035"/>
                <a:gd name="connsiteX26" fmla="*/ 656316 w 945483"/>
                <a:gd name="connsiteY26" fmla="*/ 59090 h 465035"/>
                <a:gd name="connsiteX27" fmla="*/ 638731 w 945483"/>
                <a:gd name="connsiteY27" fmla="*/ 63677 h 465035"/>
                <a:gd name="connsiteX28" fmla="*/ 647141 w 945483"/>
                <a:gd name="connsiteY28" fmla="*/ 48386 h 465035"/>
                <a:gd name="connsiteX29" fmla="*/ 634908 w 945483"/>
                <a:gd name="connsiteY29" fmla="*/ 46857 h 465035"/>
                <a:gd name="connsiteX30" fmla="*/ 624204 w 945483"/>
                <a:gd name="connsiteY30" fmla="*/ 45327 h 465035"/>
                <a:gd name="connsiteX31" fmla="*/ 617322 w 945483"/>
                <a:gd name="connsiteY31" fmla="*/ 43798 h 465035"/>
                <a:gd name="connsiteX32" fmla="*/ 608912 w 945483"/>
                <a:gd name="connsiteY32" fmla="*/ 37682 h 465035"/>
                <a:gd name="connsiteX33" fmla="*/ 587504 w 945483"/>
                <a:gd name="connsiteY33" fmla="*/ 41505 h 465035"/>
                <a:gd name="connsiteX34" fmla="*/ 589798 w 945483"/>
                <a:gd name="connsiteY34" fmla="*/ 31565 h 465035"/>
                <a:gd name="connsiteX35" fmla="*/ 585975 w 945483"/>
                <a:gd name="connsiteY35" fmla="*/ 13980 h 465035"/>
                <a:gd name="connsiteX36" fmla="*/ 570683 w 945483"/>
                <a:gd name="connsiteY36" fmla="*/ 4040 h 465035"/>
                <a:gd name="connsiteX37" fmla="*/ 552333 w 945483"/>
                <a:gd name="connsiteY37" fmla="*/ 982 h 465035"/>
                <a:gd name="connsiteX38" fmla="*/ 523279 w 945483"/>
                <a:gd name="connsiteY38" fmla="*/ 7863 h 465035"/>
                <a:gd name="connsiteX39" fmla="*/ 489638 w 945483"/>
                <a:gd name="connsiteY39" fmla="*/ 20096 h 465035"/>
                <a:gd name="connsiteX40" fmla="*/ 456760 w 945483"/>
                <a:gd name="connsiteY40" fmla="*/ 26213 h 465035"/>
                <a:gd name="connsiteX41" fmla="*/ 433058 w 945483"/>
                <a:gd name="connsiteY41" fmla="*/ 33859 h 465035"/>
                <a:gd name="connsiteX42" fmla="*/ 397888 w 945483"/>
                <a:gd name="connsiteY42" fmla="*/ 41505 h 465035"/>
                <a:gd name="connsiteX43" fmla="*/ 370363 w 945483"/>
                <a:gd name="connsiteY43" fmla="*/ 44563 h 465035"/>
                <a:gd name="connsiteX44" fmla="*/ 350484 w 945483"/>
                <a:gd name="connsiteY44" fmla="*/ 45327 h 465035"/>
                <a:gd name="connsiteX45" fmla="*/ 351248 w 945483"/>
                <a:gd name="connsiteY45" fmla="*/ 65971 h 465035"/>
                <a:gd name="connsiteX46" fmla="*/ 371892 w 945483"/>
                <a:gd name="connsiteY46" fmla="*/ 76675 h 465035"/>
                <a:gd name="connsiteX47" fmla="*/ 347425 w 945483"/>
                <a:gd name="connsiteY47" fmla="*/ 81263 h 465035"/>
                <a:gd name="connsiteX48" fmla="*/ 343602 w 945483"/>
                <a:gd name="connsiteY48" fmla="*/ 98848 h 465035"/>
                <a:gd name="connsiteX49" fmla="*/ 329076 w 945483"/>
                <a:gd name="connsiteY49" fmla="*/ 111846 h 465035"/>
                <a:gd name="connsiteX50" fmla="*/ 335192 w 945483"/>
                <a:gd name="connsiteY50" fmla="*/ 124844 h 465035"/>
                <a:gd name="connsiteX51" fmla="*/ 352013 w 945483"/>
                <a:gd name="connsiteY51" fmla="*/ 130196 h 465035"/>
                <a:gd name="connsiteX52" fmla="*/ 358130 w 945483"/>
                <a:gd name="connsiteY52" fmla="*/ 147781 h 465035"/>
                <a:gd name="connsiteX53" fmla="*/ 343602 w 945483"/>
                <a:gd name="connsiteY53" fmla="*/ 156192 h 465035"/>
                <a:gd name="connsiteX54" fmla="*/ 326017 w 945483"/>
                <a:gd name="connsiteY54" fmla="*/ 148546 h 465035"/>
                <a:gd name="connsiteX55" fmla="*/ 317607 w 945483"/>
                <a:gd name="connsiteY55" fmla="*/ 160779 h 465035"/>
                <a:gd name="connsiteX56" fmla="*/ 306138 w 945483"/>
                <a:gd name="connsiteY56" fmla="*/ 153133 h 465035"/>
                <a:gd name="connsiteX57" fmla="*/ 290847 w 945483"/>
                <a:gd name="connsiteY57" fmla="*/ 145488 h 465035"/>
                <a:gd name="connsiteX58" fmla="*/ 267909 w 945483"/>
                <a:gd name="connsiteY58" fmla="*/ 144723 h 465035"/>
                <a:gd name="connsiteX59" fmla="*/ 254146 w 945483"/>
                <a:gd name="connsiteY59" fmla="*/ 143958 h 465035"/>
                <a:gd name="connsiteX60" fmla="*/ 231209 w 945483"/>
                <a:gd name="connsiteY60" fmla="*/ 151604 h 465035"/>
                <a:gd name="connsiteX61" fmla="*/ 209801 w 945483"/>
                <a:gd name="connsiteY61" fmla="*/ 153898 h 465035"/>
                <a:gd name="connsiteX62" fmla="*/ 196038 w 945483"/>
                <a:gd name="connsiteY62" fmla="*/ 153898 h 465035"/>
                <a:gd name="connsiteX63" fmla="*/ 189922 w 945483"/>
                <a:gd name="connsiteY63" fmla="*/ 150840 h 465035"/>
                <a:gd name="connsiteX64" fmla="*/ 170042 w 945483"/>
                <a:gd name="connsiteY64" fmla="*/ 133254 h 465035"/>
                <a:gd name="connsiteX65" fmla="*/ 143282 w 945483"/>
                <a:gd name="connsiteY65" fmla="*/ 124844 h 465035"/>
                <a:gd name="connsiteX66" fmla="*/ 126462 w 945483"/>
                <a:gd name="connsiteY66" fmla="*/ 124844 h 465035"/>
                <a:gd name="connsiteX67" fmla="*/ 114228 w 945483"/>
                <a:gd name="connsiteY67" fmla="*/ 124844 h 465035"/>
                <a:gd name="connsiteX68" fmla="*/ 96643 w 945483"/>
                <a:gd name="connsiteY68" fmla="*/ 130196 h 465035"/>
                <a:gd name="connsiteX69" fmla="*/ 72176 w 945483"/>
                <a:gd name="connsiteY69" fmla="*/ 142429 h 465035"/>
                <a:gd name="connsiteX70" fmla="*/ 59943 w 945483"/>
                <a:gd name="connsiteY70" fmla="*/ 154662 h 465035"/>
                <a:gd name="connsiteX71" fmla="*/ 53826 w 945483"/>
                <a:gd name="connsiteY71" fmla="*/ 167660 h 465035"/>
                <a:gd name="connsiteX72" fmla="*/ 51532 w 945483"/>
                <a:gd name="connsiteY72" fmla="*/ 182952 h 465035"/>
                <a:gd name="connsiteX73" fmla="*/ 33183 w 945483"/>
                <a:gd name="connsiteY73" fmla="*/ 166896 h 465035"/>
                <a:gd name="connsiteX74" fmla="*/ 19420 w 945483"/>
                <a:gd name="connsiteY74" fmla="*/ 175306 h 465035"/>
                <a:gd name="connsiteX75" fmla="*/ 7187 w 945483"/>
                <a:gd name="connsiteY75" fmla="*/ 190598 h 465035"/>
                <a:gd name="connsiteX76" fmla="*/ 14068 w 945483"/>
                <a:gd name="connsiteY76" fmla="*/ 202831 h 465035"/>
                <a:gd name="connsiteX77" fmla="*/ 5657 w 945483"/>
                <a:gd name="connsiteY77" fmla="*/ 210477 h 465035"/>
                <a:gd name="connsiteX78" fmla="*/ 306 w 945483"/>
                <a:gd name="connsiteY78" fmla="*/ 225769 h 465035"/>
                <a:gd name="connsiteX79" fmla="*/ 14068 w 945483"/>
                <a:gd name="connsiteY79" fmla="*/ 235708 h 465035"/>
                <a:gd name="connsiteX80" fmla="*/ 17891 w 945483"/>
                <a:gd name="connsiteY80" fmla="*/ 248706 h 465035"/>
                <a:gd name="connsiteX81" fmla="*/ 34712 w 945483"/>
                <a:gd name="connsiteY81" fmla="*/ 247941 h 465035"/>
                <a:gd name="connsiteX82" fmla="*/ 49239 w 945483"/>
                <a:gd name="connsiteY82" fmla="*/ 265527 h 465035"/>
                <a:gd name="connsiteX83" fmla="*/ 52297 w 945483"/>
                <a:gd name="connsiteY83" fmla="*/ 280818 h 465035"/>
                <a:gd name="connsiteX84" fmla="*/ 57649 w 945483"/>
                <a:gd name="connsiteY84" fmla="*/ 291523 h 465035"/>
                <a:gd name="connsiteX85" fmla="*/ 65295 w 945483"/>
                <a:gd name="connsiteY85" fmla="*/ 296110 h 465035"/>
                <a:gd name="connsiteX86" fmla="*/ 69118 w 945483"/>
                <a:gd name="connsiteY86" fmla="*/ 293052 h 465035"/>
                <a:gd name="connsiteX87" fmla="*/ 118051 w 945483"/>
                <a:gd name="connsiteY87" fmla="*/ 276231 h 465035"/>
                <a:gd name="connsiteX88" fmla="*/ 153986 w 945483"/>
                <a:gd name="connsiteY88" fmla="*/ 283112 h 465035"/>
                <a:gd name="connsiteX89" fmla="*/ 157045 w 945483"/>
                <a:gd name="connsiteY89" fmla="*/ 319047 h 465035"/>
                <a:gd name="connsiteX90" fmla="*/ 134107 w 945483"/>
                <a:gd name="connsiteY90" fmla="*/ 325164 h 465035"/>
                <a:gd name="connsiteX91" fmla="*/ 105053 w 945483"/>
                <a:gd name="connsiteY91" fmla="*/ 335868 h 465035"/>
                <a:gd name="connsiteX92" fmla="*/ 101995 w 945483"/>
                <a:gd name="connsiteY92" fmla="*/ 349631 h 465035"/>
                <a:gd name="connsiteX93" fmla="*/ 90526 w 945483"/>
                <a:gd name="connsiteY93" fmla="*/ 357277 h 465035"/>
                <a:gd name="connsiteX94" fmla="*/ 108112 w 945483"/>
                <a:gd name="connsiteY94" fmla="*/ 373333 h 465035"/>
                <a:gd name="connsiteX95" fmla="*/ 115757 w 945483"/>
                <a:gd name="connsiteY95" fmla="*/ 391683 h 465035"/>
                <a:gd name="connsiteX96" fmla="*/ 132578 w 945483"/>
                <a:gd name="connsiteY96" fmla="*/ 401622 h 465035"/>
                <a:gd name="connsiteX97" fmla="*/ 143282 w 945483"/>
                <a:gd name="connsiteY97" fmla="*/ 413856 h 465035"/>
                <a:gd name="connsiteX98" fmla="*/ 150928 w 945483"/>
                <a:gd name="connsiteY98" fmla="*/ 443674 h 465035"/>
                <a:gd name="connsiteX99" fmla="*/ 153986 w 945483"/>
                <a:gd name="connsiteY99" fmla="*/ 426853 h 465035"/>
                <a:gd name="connsiteX100" fmla="*/ 177688 w 945483"/>
                <a:gd name="connsiteY100" fmla="*/ 413856 h 465035"/>
                <a:gd name="connsiteX101" fmla="*/ 205978 w 945483"/>
                <a:gd name="connsiteY101" fmla="*/ 436793 h 465035"/>
                <a:gd name="connsiteX102" fmla="*/ 222799 w 945483"/>
                <a:gd name="connsiteY102" fmla="*/ 440616 h 465035"/>
                <a:gd name="connsiteX103" fmla="*/ 225857 w 945483"/>
                <a:gd name="connsiteY103" fmla="*/ 332810 h 465035"/>
                <a:gd name="connsiteX104" fmla="*/ 284730 w 945483"/>
                <a:gd name="connsiteY104" fmla="*/ 316754 h 465035"/>
                <a:gd name="connsiteX105" fmla="*/ 287024 w 945483"/>
                <a:gd name="connsiteY105" fmla="*/ 312931 h 465035"/>
                <a:gd name="connsiteX106" fmla="*/ 308432 w 945483"/>
                <a:gd name="connsiteY106" fmla="*/ 313695 h 465035"/>
                <a:gd name="connsiteX107" fmla="*/ 318371 w 945483"/>
                <a:gd name="connsiteY107" fmla="*/ 302227 h 465035"/>
                <a:gd name="connsiteX108" fmla="*/ 323723 w 945483"/>
                <a:gd name="connsiteY108" fmla="*/ 316754 h 465035"/>
                <a:gd name="connsiteX109" fmla="*/ 335957 w 945483"/>
                <a:gd name="connsiteY109" fmla="*/ 348866 h 465035"/>
                <a:gd name="connsiteX110" fmla="*/ 362717 w 945483"/>
                <a:gd name="connsiteY110" fmla="*/ 380214 h 465035"/>
                <a:gd name="connsiteX111" fmla="*/ 393300 w 945483"/>
                <a:gd name="connsiteY111" fmla="*/ 377920 h 465035"/>
                <a:gd name="connsiteX112" fmla="*/ 439940 w 945483"/>
                <a:gd name="connsiteY112" fmla="*/ 380214 h 465035"/>
                <a:gd name="connsiteX113" fmla="*/ 458290 w 945483"/>
                <a:gd name="connsiteY113" fmla="*/ 394741 h 465035"/>
                <a:gd name="connsiteX114" fmla="*/ 463642 w 945483"/>
                <a:gd name="connsiteY114" fmla="*/ 417678 h 465035"/>
                <a:gd name="connsiteX115" fmla="*/ 476640 w 945483"/>
                <a:gd name="connsiteY115" fmla="*/ 442910 h 465035"/>
                <a:gd name="connsiteX116" fmla="*/ 496519 w 945483"/>
                <a:gd name="connsiteY116" fmla="*/ 449026 h 465035"/>
                <a:gd name="connsiteX117" fmla="*/ 515633 w 945483"/>
                <a:gd name="connsiteY117" fmla="*/ 461260 h 465035"/>
                <a:gd name="connsiteX118" fmla="*/ 526337 w 945483"/>
                <a:gd name="connsiteY118" fmla="*/ 457437 h 465035"/>
                <a:gd name="connsiteX119" fmla="*/ 550039 w 945483"/>
                <a:gd name="connsiteY119" fmla="*/ 438322 h 465035"/>
                <a:gd name="connsiteX120" fmla="*/ 563802 w 945483"/>
                <a:gd name="connsiteY120" fmla="*/ 436793 h 465035"/>
                <a:gd name="connsiteX121" fmla="*/ 570683 w 945483"/>
                <a:gd name="connsiteY121" fmla="*/ 423031 h 465035"/>
                <a:gd name="connsiteX122" fmla="*/ 585210 w 945483"/>
                <a:gd name="connsiteY122" fmla="*/ 406210 h 465035"/>
                <a:gd name="connsiteX123" fmla="*/ 616558 w 945483"/>
                <a:gd name="connsiteY123" fmla="*/ 405445 h 465035"/>
                <a:gd name="connsiteX124" fmla="*/ 637202 w 945483"/>
                <a:gd name="connsiteY124" fmla="*/ 401622 h 465035"/>
                <a:gd name="connsiteX125" fmla="*/ 660904 w 945483"/>
                <a:gd name="connsiteY125" fmla="*/ 391683 h 465035"/>
                <a:gd name="connsiteX126" fmla="*/ 691487 w 945483"/>
                <a:gd name="connsiteY126" fmla="*/ 400858 h 465035"/>
                <a:gd name="connsiteX127" fmla="*/ 751124 w 945483"/>
                <a:gd name="connsiteY127" fmla="*/ 404681 h 465035"/>
                <a:gd name="connsiteX128" fmla="*/ 773297 w 945483"/>
                <a:gd name="connsiteY128" fmla="*/ 410797 h 465035"/>
                <a:gd name="connsiteX129" fmla="*/ 792412 w 945483"/>
                <a:gd name="connsiteY129" fmla="*/ 418443 h 465035"/>
                <a:gd name="connsiteX130" fmla="*/ 791647 w 945483"/>
                <a:gd name="connsiteY130" fmla="*/ 408504 h 465035"/>
                <a:gd name="connsiteX131" fmla="*/ 803880 w 945483"/>
                <a:gd name="connsiteY131" fmla="*/ 390154 h 465035"/>
                <a:gd name="connsiteX132" fmla="*/ 794705 w 945483"/>
                <a:gd name="connsiteY132" fmla="*/ 363393 h 465035"/>
                <a:gd name="connsiteX133" fmla="*/ 789353 w 945483"/>
                <a:gd name="connsiteY133" fmla="*/ 341985 h 465035"/>
                <a:gd name="connsiteX134" fmla="*/ 802351 w 945483"/>
                <a:gd name="connsiteY134" fmla="*/ 332810 h 465035"/>
                <a:gd name="connsiteX135" fmla="*/ 824524 w 945483"/>
                <a:gd name="connsiteY135" fmla="*/ 328223 h 465035"/>
                <a:gd name="connsiteX136" fmla="*/ 841345 w 945483"/>
                <a:gd name="connsiteY136" fmla="*/ 332810 h 465035"/>
                <a:gd name="connsiteX137" fmla="*/ 841345 w 945483"/>
                <a:gd name="connsiteY137" fmla="*/ 321341 h 465035"/>
                <a:gd name="connsiteX138" fmla="*/ 855872 w 945483"/>
                <a:gd name="connsiteY138" fmla="*/ 274702 h 465035"/>
                <a:gd name="connsiteX139" fmla="*/ 871163 w 945483"/>
                <a:gd name="connsiteY139" fmla="*/ 274702 h 465035"/>
                <a:gd name="connsiteX140" fmla="*/ 892572 w 945483"/>
                <a:gd name="connsiteY140" fmla="*/ 276995 h 465035"/>
                <a:gd name="connsiteX141" fmla="*/ 914745 w 945483"/>
                <a:gd name="connsiteY141" fmla="*/ 268585 h 465035"/>
                <a:gd name="connsiteX142" fmla="*/ 911686 w 945483"/>
                <a:gd name="connsiteY142" fmla="*/ 249471 h 465035"/>
                <a:gd name="connsiteX143" fmla="*/ 926978 w 945483"/>
                <a:gd name="connsiteY143" fmla="*/ 231121 h 465035"/>
                <a:gd name="connsiteX144" fmla="*/ 936918 w 945483"/>
                <a:gd name="connsiteY144" fmla="*/ 217358 h 465035"/>
                <a:gd name="connsiteX145" fmla="*/ 945328 w 945483"/>
                <a:gd name="connsiteY145" fmla="*/ 202067 h 465035"/>
                <a:gd name="connsiteX146" fmla="*/ 943799 w 945483"/>
                <a:gd name="connsiteY146" fmla="*/ 189069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45483" h="465035">
                  <a:moveTo>
                    <a:pt x="745772" y="291523"/>
                  </a:moveTo>
                  <a:cubicBezTo>
                    <a:pt x="726658" y="291523"/>
                    <a:pt x="683841" y="281583"/>
                    <a:pt x="667020" y="300698"/>
                  </a:cubicBezTo>
                  <a:cubicBezTo>
                    <a:pt x="650200" y="319812"/>
                    <a:pt x="662433" y="330516"/>
                    <a:pt x="654787" y="331281"/>
                  </a:cubicBezTo>
                  <a:cubicBezTo>
                    <a:pt x="646377" y="332810"/>
                    <a:pt x="642554" y="301462"/>
                    <a:pt x="651729" y="291523"/>
                  </a:cubicBezTo>
                  <a:cubicBezTo>
                    <a:pt x="661668" y="281583"/>
                    <a:pt x="692252" y="276995"/>
                    <a:pt x="711366" y="282348"/>
                  </a:cubicBezTo>
                  <a:cubicBezTo>
                    <a:pt x="730481" y="287700"/>
                    <a:pt x="764887" y="277760"/>
                    <a:pt x="769474" y="279289"/>
                  </a:cubicBezTo>
                  <a:cubicBezTo>
                    <a:pt x="774826" y="281583"/>
                    <a:pt x="764887" y="291523"/>
                    <a:pt x="745772" y="291523"/>
                  </a:cubicBezTo>
                  <a:moveTo>
                    <a:pt x="355836" y="294581"/>
                  </a:moveTo>
                  <a:cubicBezTo>
                    <a:pt x="352777" y="298404"/>
                    <a:pt x="326017" y="291523"/>
                    <a:pt x="323723" y="285406"/>
                  </a:cubicBezTo>
                  <a:cubicBezTo>
                    <a:pt x="321430" y="278525"/>
                    <a:pt x="361953" y="285406"/>
                    <a:pt x="355836" y="294581"/>
                  </a:cubicBezTo>
                  <a:moveTo>
                    <a:pt x="943799" y="189069"/>
                  </a:moveTo>
                  <a:cubicBezTo>
                    <a:pt x="943034" y="183717"/>
                    <a:pt x="939211" y="186010"/>
                    <a:pt x="935388" y="188304"/>
                  </a:cubicBezTo>
                  <a:cubicBezTo>
                    <a:pt x="932330" y="190598"/>
                    <a:pt x="920861" y="192127"/>
                    <a:pt x="917038" y="192127"/>
                  </a:cubicBezTo>
                  <a:cubicBezTo>
                    <a:pt x="913215" y="192127"/>
                    <a:pt x="905570" y="186010"/>
                    <a:pt x="905570" y="182187"/>
                  </a:cubicBezTo>
                  <a:cubicBezTo>
                    <a:pt x="905570" y="177600"/>
                    <a:pt x="904805" y="173012"/>
                    <a:pt x="900217" y="173012"/>
                  </a:cubicBezTo>
                  <a:cubicBezTo>
                    <a:pt x="896394" y="173012"/>
                    <a:pt x="890278" y="170719"/>
                    <a:pt x="885691" y="160779"/>
                  </a:cubicBezTo>
                  <a:cubicBezTo>
                    <a:pt x="881868" y="150840"/>
                    <a:pt x="875751" y="150840"/>
                    <a:pt x="870399" y="147781"/>
                  </a:cubicBezTo>
                  <a:cubicBezTo>
                    <a:pt x="865811" y="144723"/>
                    <a:pt x="852814" y="152369"/>
                    <a:pt x="847462" y="154662"/>
                  </a:cubicBezTo>
                  <a:cubicBezTo>
                    <a:pt x="842109" y="156956"/>
                    <a:pt x="832170" y="152369"/>
                    <a:pt x="824524" y="150840"/>
                  </a:cubicBezTo>
                  <a:cubicBezTo>
                    <a:pt x="817643" y="149310"/>
                    <a:pt x="813055" y="135548"/>
                    <a:pt x="806174" y="137077"/>
                  </a:cubicBezTo>
                  <a:cubicBezTo>
                    <a:pt x="799293" y="138606"/>
                    <a:pt x="797764" y="152369"/>
                    <a:pt x="792412" y="152369"/>
                  </a:cubicBezTo>
                  <a:cubicBezTo>
                    <a:pt x="787059" y="152369"/>
                    <a:pt x="777884" y="124079"/>
                    <a:pt x="767945" y="108788"/>
                  </a:cubicBezTo>
                  <a:cubicBezTo>
                    <a:pt x="758005" y="93496"/>
                    <a:pt x="740420" y="62148"/>
                    <a:pt x="725129" y="56032"/>
                  </a:cubicBezTo>
                  <a:cubicBezTo>
                    <a:pt x="709837" y="49915"/>
                    <a:pt x="714424" y="42269"/>
                    <a:pt x="718247" y="37682"/>
                  </a:cubicBezTo>
                  <a:cubicBezTo>
                    <a:pt x="722070" y="33094"/>
                    <a:pt x="709072" y="32329"/>
                    <a:pt x="702956" y="36152"/>
                  </a:cubicBezTo>
                  <a:cubicBezTo>
                    <a:pt x="696839" y="39975"/>
                    <a:pt x="689193" y="46857"/>
                    <a:pt x="681547" y="48386"/>
                  </a:cubicBezTo>
                  <a:cubicBezTo>
                    <a:pt x="674666" y="49915"/>
                    <a:pt x="663962" y="62148"/>
                    <a:pt x="656316" y="59090"/>
                  </a:cubicBezTo>
                  <a:cubicBezTo>
                    <a:pt x="648670" y="56032"/>
                    <a:pt x="644848" y="69029"/>
                    <a:pt x="638731" y="63677"/>
                  </a:cubicBezTo>
                  <a:cubicBezTo>
                    <a:pt x="632614" y="57561"/>
                    <a:pt x="647141" y="53738"/>
                    <a:pt x="647141" y="48386"/>
                  </a:cubicBezTo>
                  <a:cubicBezTo>
                    <a:pt x="647141" y="43034"/>
                    <a:pt x="637202" y="49915"/>
                    <a:pt x="634908" y="46857"/>
                  </a:cubicBezTo>
                  <a:cubicBezTo>
                    <a:pt x="632614" y="43798"/>
                    <a:pt x="624204" y="40740"/>
                    <a:pt x="624204" y="45327"/>
                  </a:cubicBezTo>
                  <a:cubicBezTo>
                    <a:pt x="624204" y="49915"/>
                    <a:pt x="617322" y="47621"/>
                    <a:pt x="617322" y="43798"/>
                  </a:cubicBezTo>
                  <a:cubicBezTo>
                    <a:pt x="617322" y="39975"/>
                    <a:pt x="612735" y="33094"/>
                    <a:pt x="608912" y="37682"/>
                  </a:cubicBezTo>
                  <a:cubicBezTo>
                    <a:pt x="605089" y="42269"/>
                    <a:pt x="590562" y="45327"/>
                    <a:pt x="587504" y="41505"/>
                  </a:cubicBezTo>
                  <a:cubicBezTo>
                    <a:pt x="584445" y="37682"/>
                    <a:pt x="589798" y="36152"/>
                    <a:pt x="589798" y="31565"/>
                  </a:cubicBezTo>
                  <a:cubicBezTo>
                    <a:pt x="590562" y="26977"/>
                    <a:pt x="584445" y="20096"/>
                    <a:pt x="585975" y="13980"/>
                  </a:cubicBezTo>
                  <a:cubicBezTo>
                    <a:pt x="586739" y="7863"/>
                    <a:pt x="576035" y="1746"/>
                    <a:pt x="570683" y="4040"/>
                  </a:cubicBezTo>
                  <a:cubicBezTo>
                    <a:pt x="565331" y="6334"/>
                    <a:pt x="558450" y="4040"/>
                    <a:pt x="552333" y="982"/>
                  </a:cubicBezTo>
                  <a:cubicBezTo>
                    <a:pt x="546981" y="-2077"/>
                    <a:pt x="524808" y="2511"/>
                    <a:pt x="523279" y="7863"/>
                  </a:cubicBezTo>
                  <a:cubicBezTo>
                    <a:pt x="522515" y="13215"/>
                    <a:pt x="494225" y="17802"/>
                    <a:pt x="489638" y="20096"/>
                  </a:cubicBezTo>
                  <a:cubicBezTo>
                    <a:pt x="484286" y="22390"/>
                    <a:pt x="463642" y="25448"/>
                    <a:pt x="456760" y="26213"/>
                  </a:cubicBezTo>
                  <a:cubicBezTo>
                    <a:pt x="449879" y="26977"/>
                    <a:pt x="442234" y="33859"/>
                    <a:pt x="433058" y="33859"/>
                  </a:cubicBezTo>
                  <a:cubicBezTo>
                    <a:pt x="423883" y="33859"/>
                    <a:pt x="406298" y="34623"/>
                    <a:pt x="397888" y="41505"/>
                  </a:cubicBezTo>
                  <a:cubicBezTo>
                    <a:pt x="389477" y="47621"/>
                    <a:pt x="376479" y="42269"/>
                    <a:pt x="370363" y="44563"/>
                  </a:cubicBezTo>
                  <a:cubicBezTo>
                    <a:pt x="364246" y="46857"/>
                    <a:pt x="353542" y="43798"/>
                    <a:pt x="350484" y="45327"/>
                  </a:cubicBezTo>
                  <a:cubicBezTo>
                    <a:pt x="347425" y="47621"/>
                    <a:pt x="348190" y="60619"/>
                    <a:pt x="351248" y="65971"/>
                  </a:cubicBezTo>
                  <a:cubicBezTo>
                    <a:pt x="354307" y="71323"/>
                    <a:pt x="371128" y="73617"/>
                    <a:pt x="371892" y="76675"/>
                  </a:cubicBezTo>
                  <a:cubicBezTo>
                    <a:pt x="372656" y="79734"/>
                    <a:pt x="355071" y="79734"/>
                    <a:pt x="347425" y="81263"/>
                  </a:cubicBezTo>
                  <a:cubicBezTo>
                    <a:pt x="339015" y="82027"/>
                    <a:pt x="341309" y="93496"/>
                    <a:pt x="343602" y="98848"/>
                  </a:cubicBezTo>
                  <a:cubicBezTo>
                    <a:pt x="345896" y="104200"/>
                    <a:pt x="335192" y="109552"/>
                    <a:pt x="329076" y="111846"/>
                  </a:cubicBezTo>
                  <a:cubicBezTo>
                    <a:pt x="322959" y="114140"/>
                    <a:pt x="329076" y="124844"/>
                    <a:pt x="335192" y="124844"/>
                  </a:cubicBezTo>
                  <a:cubicBezTo>
                    <a:pt x="341309" y="124844"/>
                    <a:pt x="346661" y="130196"/>
                    <a:pt x="352013" y="130196"/>
                  </a:cubicBezTo>
                  <a:cubicBezTo>
                    <a:pt x="357365" y="130196"/>
                    <a:pt x="358130" y="140900"/>
                    <a:pt x="358130" y="147781"/>
                  </a:cubicBezTo>
                  <a:cubicBezTo>
                    <a:pt x="358130" y="153898"/>
                    <a:pt x="352013" y="156192"/>
                    <a:pt x="343602" y="156192"/>
                  </a:cubicBezTo>
                  <a:cubicBezTo>
                    <a:pt x="335192" y="156192"/>
                    <a:pt x="331369" y="150075"/>
                    <a:pt x="326017" y="148546"/>
                  </a:cubicBezTo>
                  <a:cubicBezTo>
                    <a:pt x="320665" y="147781"/>
                    <a:pt x="322194" y="158485"/>
                    <a:pt x="317607" y="160779"/>
                  </a:cubicBezTo>
                  <a:cubicBezTo>
                    <a:pt x="313784" y="163073"/>
                    <a:pt x="312255" y="153133"/>
                    <a:pt x="306138" y="153133"/>
                  </a:cubicBezTo>
                  <a:cubicBezTo>
                    <a:pt x="300021" y="153133"/>
                    <a:pt x="292375" y="152369"/>
                    <a:pt x="290847" y="145488"/>
                  </a:cubicBezTo>
                  <a:cubicBezTo>
                    <a:pt x="288552" y="139371"/>
                    <a:pt x="274026" y="137842"/>
                    <a:pt x="267909" y="144723"/>
                  </a:cubicBezTo>
                  <a:cubicBezTo>
                    <a:pt x="261792" y="150840"/>
                    <a:pt x="259498" y="147781"/>
                    <a:pt x="254146" y="143958"/>
                  </a:cubicBezTo>
                  <a:cubicBezTo>
                    <a:pt x="248795" y="139371"/>
                    <a:pt x="233503" y="146252"/>
                    <a:pt x="231209" y="151604"/>
                  </a:cubicBezTo>
                  <a:cubicBezTo>
                    <a:pt x="228915" y="156956"/>
                    <a:pt x="217447" y="159250"/>
                    <a:pt x="209801" y="153898"/>
                  </a:cubicBezTo>
                  <a:cubicBezTo>
                    <a:pt x="201391" y="148546"/>
                    <a:pt x="196038" y="146252"/>
                    <a:pt x="196038" y="153898"/>
                  </a:cubicBezTo>
                  <a:cubicBezTo>
                    <a:pt x="196038" y="161544"/>
                    <a:pt x="189922" y="154662"/>
                    <a:pt x="189922" y="150840"/>
                  </a:cubicBezTo>
                  <a:cubicBezTo>
                    <a:pt x="189922" y="146252"/>
                    <a:pt x="176159" y="137842"/>
                    <a:pt x="170042" y="133254"/>
                  </a:cubicBezTo>
                  <a:cubicBezTo>
                    <a:pt x="163926" y="128667"/>
                    <a:pt x="144047" y="128667"/>
                    <a:pt x="143282" y="124844"/>
                  </a:cubicBezTo>
                  <a:cubicBezTo>
                    <a:pt x="142518" y="120256"/>
                    <a:pt x="129520" y="117198"/>
                    <a:pt x="126462" y="124844"/>
                  </a:cubicBezTo>
                  <a:cubicBezTo>
                    <a:pt x="123403" y="132490"/>
                    <a:pt x="118051" y="127138"/>
                    <a:pt x="114228" y="124844"/>
                  </a:cubicBezTo>
                  <a:cubicBezTo>
                    <a:pt x="110405" y="122550"/>
                    <a:pt x="101230" y="127902"/>
                    <a:pt x="96643" y="130196"/>
                  </a:cubicBezTo>
                  <a:cubicBezTo>
                    <a:pt x="92820" y="132490"/>
                    <a:pt x="79058" y="142429"/>
                    <a:pt x="72176" y="142429"/>
                  </a:cubicBezTo>
                  <a:cubicBezTo>
                    <a:pt x="65295" y="142429"/>
                    <a:pt x="69118" y="152369"/>
                    <a:pt x="59943" y="154662"/>
                  </a:cubicBezTo>
                  <a:cubicBezTo>
                    <a:pt x="50768" y="156956"/>
                    <a:pt x="53062" y="163073"/>
                    <a:pt x="53826" y="167660"/>
                  </a:cubicBezTo>
                  <a:cubicBezTo>
                    <a:pt x="54591" y="172248"/>
                    <a:pt x="59943" y="179894"/>
                    <a:pt x="51532" y="182952"/>
                  </a:cubicBezTo>
                  <a:cubicBezTo>
                    <a:pt x="43122" y="186010"/>
                    <a:pt x="40064" y="172248"/>
                    <a:pt x="33183" y="166896"/>
                  </a:cubicBezTo>
                  <a:cubicBezTo>
                    <a:pt x="26301" y="161544"/>
                    <a:pt x="19420" y="167660"/>
                    <a:pt x="19420" y="175306"/>
                  </a:cubicBezTo>
                  <a:cubicBezTo>
                    <a:pt x="19420" y="182952"/>
                    <a:pt x="11010" y="182952"/>
                    <a:pt x="7187" y="190598"/>
                  </a:cubicBezTo>
                  <a:cubicBezTo>
                    <a:pt x="3364" y="198244"/>
                    <a:pt x="14068" y="199008"/>
                    <a:pt x="14068" y="202831"/>
                  </a:cubicBezTo>
                  <a:cubicBezTo>
                    <a:pt x="14068" y="205890"/>
                    <a:pt x="7952" y="208948"/>
                    <a:pt x="5657" y="210477"/>
                  </a:cubicBezTo>
                  <a:cubicBezTo>
                    <a:pt x="3364" y="211242"/>
                    <a:pt x="-1223" y="222710"/>
                    <a:pt x="306" y="225769"/>
                  </a:cubicBezTo>
                  <a:cubicBezTo>
                    <a:pt x="2599" y="228827"/>
                    <a:pt x="14833" y="228062"/>
                    <a:pt x="14068" y="235708"/>
                  </a:cubicBezTo>
                  <a:cubicBezTo>
                    <a:pt x="13303" y="243354"/>
                    <a:pt x="11774" y="251000"/>
                    <a:pt x="17891" y="248706"/>
                  </a:cubicBezTo>
                  <a:cubicBezTo>
                    <a:pt x="24008" y="246412"/>
                    <a:pt x="30124" y="247941"/>
                    <a:pt x="34712" y="247941"/>
                  </a:cubicBezTo>
                  <a:cubicBezTo>
                    <a:pt x="38535" y="247941"/>
                    <a:pt x="41593" y="256352"/>
                    <a:pt x="49239" y="265527"/>
                  </a:cubicBezTo>
                  <a:cubicBezTo>
                    <a:pt x="56120" y="273937"/>
                    <a:pt x="59178" y="278525"/>
                    <a:pt x="52297" y="280818"/>
                  </a:cubicBezTo>
                  <a:cubicBezTo>
                    <a:pt x="45416" y="283112"/>
                    <a:pt x="48474" y="286935"/>
                    <a:pt x="57649" y="291523"/>
                  </a:cubicBezTo>
                  <a:cubicBezTo>
                    <a:pt x="59943" y="293052"/>
                    <a:pt x="63001" y="294581"/>
                    <a:pt x="65295" y="296110"/>
                  </a:cubicBezTo>
                  <a:cubicBezTo>
                    <a:pt x="66824" y="295345"/>
                    <a:pt x="68353" y="293816"/>
                    <a:pt x="69118" y="293052"/>
                  </a:cubicBezTo>
                  <a:cubicBezTo>
                    <a:pt x="80587" y="282348"/>
                    <a:pt x="101995" y="272408"/>
                    <a:pt x="118051" y="276231"/>
                  </a:cubicBezTo>
                  <a:cubicBezTo>
                    <a:pt x="134107" y="280818"/>
                    <a:pt x="147105" y="273173"/>
                    <a:pt x="153986" y="283112"/>
                  </a:cubicBezTo>
                  <a:cubicBezTo>
                    <a:pt x="160868" y="293052"/>
                    <a:pt x="153986" y="312166"/>
                    <a:pt x="157045" y="319047"/>
                  </a:cubicBezTo>
                  <a:cubicBezTo>
                    <a:pt x="160103" y="325929"/>
                    <a:pt x="144811" y="326693"/>
                    <a:pt x="134107" y="325164"/>
                  </a:cubicBezTo>
                  <a:cubicBezTo>
                    <a:pt x="124168" y="323635"/>
                    <a:pt x="102759" y="329752"/>
                    <a:pt x="105053" y="335868"/>
                  </a:cubicBezTo>
                  <a:cubicBezTo>
                    <a:pt x="108112" y="341985"/>
                    <a:pt x="114993" y="357277"/>
                    <a:pt x="101995" y="349631"/>
                  </a:cubicBezTo>
                  <a:cubicBezTo>
                    <a:pt x="88233" y="341985"/>
                    <a:pt x="82880" y="357277"/>
                    <a:pt x="90526" y="357277"/>
                  </a:cubicBezTo>
                  <a:cubicBezTo>
                    <a:pt x="98172" y="357277"/>
                    <a:pt x="108112" y="366452"/>
                    <a:pt x="108112" y="373333"/>
                  </a:cubicBezTo>
                  <a:cubicBezTo>
                    <a:pt x="108112" y="379449"/>
                    <a:pt x="108876" y="393976"/>
                    <a:pt x="115757" y="391683"/>
                  </a:cubicBezTo>
                  <a:cubicBezTo>
                    <a:pt x="122639" y="389389"/>
                    <a:pt x="122639" y="402387"/>
                    <a:pt x="132578" y="401622"/>
                  </a:cubicBezTo>
                  <a:cubicBezTo>
                    <a:pt x="142518" y="400858"/>
                    <a:pt x="150928" y="404681"/>
                    <a:pt x="143282" y="413856"/>
                  </a:cubicBezTo>
                  <a:cubicBezTo>
                    <a:pt x="135636" y="423031"/>
                    <a:pt x="147870" y="449026"/>
                    <a:pt x="150928" y="443674"/>
                  </a:cubicBezTo>
                  <a:cubicBezTo>
                    <a:pt x="152457" y="439851"/>
                    <a:pt x="150928" y="432205"/>
                    <a:pt x="153986" y="426853"/>
                  </a:cubicBezTo>
                  <a:cubicBezTo>
                    <a:pt x="148634" y="413856"/>
                    <a:pt x="171572" y="413856"/>
                    <a:pt x="177688" y="413856"/>
                  </a:cubicBezTo>
                  <a:cubicBezTo>
                    <a:pt x="185334" y="413856"/>
                    <a:pt x="197568" y="425324"/>
                    <a:pt x="205978" y="436793"/>
                  </a:cubicBezTo>
                  <a:cubicBezTo>
                    <a:pt x="214388" y="448262"/>
                    <a:pt x="222799" y="440616"/>
                    <a:pt x="222799" y="440616"/>
                  </a:cubicBezTo>
                  <a:lnTo>
                    <a:pt x="225857" y="332810"/>
                  </a:lnTo>
                  <a:lnTo>
                    <a:pt x="284730" y="316754"/>
                  </a:lnTo>
                  <a:cubicBezTo>
                    <a:pt x="285494" y="315225"/>
                    <a:pt x="286259" y="313695"/>
                    <a:pt x="287024" y="312931"/>
                  </a:cubicBezTo>
                  <a:cubicBezTo>
                    <a:pt x="294670" y="301462"/>
                    <a:pt x="304609" y="310637"/>
                    <a:pt x="308432" y="313695"/>
                  </a:cubicBezTo>
                  <a:cubicBezTo>
                    <a:pt x="311490" y="315989"/>
                    <a:pt x="309961" y="301462"/>
                    <a:pt x="318371" y="302227"/>
                  </a:cubicBezTo>
                  <a:cubicBezTo>
                    <a:pt x="326782" y="302991"/>
                    <a:pt x="317607" y="316754"/>
                    <a:pt x="323723" y="316754"/>
                  </a:cubicBezTo>
                  <a:cubicBezTo>
                    <a:pt x="328311" y="316754"/>
                    <a:pt x="339780" y="334339"/>
                    <a:pt x="335957" y="348866"/>
                  </a:cubicBezTo>
                  <a:cubicBezTo>
                    <a:pt x="345132" y="356512"/>
                    <a:pt x="361953" y="375627"/>
                    <a:pt x="362717" y="380214"/>
                  </a:cubicBezTo>
                  <a:cubicBezTo>
                    <a:pt x="364246" y="386331"/>
                    <a:pt x="388713" y="376391"/>
                    <a:pt x="393300" y="377920"/>
                  </a:cubicBezTo>
                  <a:cubicBezTo>
                    <a:pt x="397888" y="380214"/>
                    <a:pt x="433823" y="380214"/>
                    <a:pt x="439940" y="380214"/>
                  </a:cubicBezTo>
                  <a:cubicBezTo>
                    <a:pt x="446056" y="380214"/>
                    <a:pt x="450644" y="392447"/>
                    <a:pt x="458290" y="394741"/>
                  </a:cubicBezTo>
                  <a:cubicBezTo>
                    <a:pt x="465935" y="397035"/>
                    <a:pt x="462877" y="409268"/>
                    <a:pt x="463642" y="417678"/>
                  </a:cubicBezTo>
                  <a:cubicBezTo>
                    <a:pt x="464406" y="426089"/>
                    <a:pt x="475875" y="435264"/>
                    <a:pt x="476640" y="442910"/>
                  </a:cubicBezTo>
                  <a:cubicBezTo>
                    <a:pt x="477404" y="450556"/>
                    <a:pt x="489638" y="446733"/>
                    <a:pt x="496519" y="449026"/>
                  </a:cubicBezTo>
                  <a:cubicBezTo>
                    <a:pt x="504164" y="451320"/>
                    <a:pt x="514869" y="453614"/>
                    <a:pt x="515633" y="461260"/>
                  </a:cubicBezTo>
                  <a:cubicBezTo>
                    <a:pt x="516398" y="468905"/>
                    <a:pt x="525573" y="463553"/>
                    <a:pt x="526337" y="457437"/>
                  </a:cubicBezTo>
                  <a:cubicBezTo>
                    <a:pt x="527102" y="451320"/>
                    <a:pt x="536277" y="443674"/>
                    <a:pt x="550039" y="438322"/>
                  </a:cubicBezTo>
                  <a:cubicBezTo>
                    <a:pt x="556156" y="436028"/>
                    <a:pt x="559979" y="436028"/>
                    <a:pt x="563802" y="436793"/>
                  </a:cubicBezTo>
                  <a:cubicBezTo>
                    <a:pt x="566096" y="429912"/>
                    <a:pt x="569154" y="423795"/>
                    <a:pt x="570683" y="423031"/>
                  </a:cubicBezTo>
                  <a:cubicBezTo>
                    <a:pt x="575270" y="420737"/>
                    <a:pt x="584445" y="413856"/>
                    <a:pt x="585210" y="406210"/>
                  </a:cubicBezTo>
                  <a:cubicBezTo>
                    <a:pt x="585975" y="399328"/>
                    <a:pt x="604325" y="399328"/>
                    <a:pt x="616558" y="405445"/>
                  </a:cubicBezTo>
                  <a:cubicBezTo>
                    <a:pt x="628791" y="411562"/>
                    <a:pt x="636437" y="411562"/>
                    <a:pt x="637202" y="401622"/>
                  </a:cubicBezTo>
                  <a:cubicBezTo>
                    <a:pt x="637966" y="391683"/>
                    <a:pt x="655551" y="388624"/>
                    <a:pt x="660904" y="391683"/>
                  </a:cubicBezTo>
                  <a:cubicBezTo>
                    <a:pt x="666256" y="394741"/>
                    <a:pt x="683841" y="404681"/>
                    <a:pt x="691487" y="400858"/>
                  </a:cubicBezTo>
                  <a:cubicBezTo>
                    <a:pt x="699897" y="397035"/>
                    <a:pt x="741185" y="401622"/>
                    <a:pt x="751124" y="404681"/>
                  </a:cubicBezTo>
                  <a:cubicBezTo>
                    <a:pt x="761064" y="407739"/>
                    <a:pt x="764122" y="400093"/>
                    <a:pt x="773297" y="410797"/>
                  </a:cubicBezTo>
                  <a:cubicBezTo>
                    <a:pt x="780943" y="419972"/>
                    <a:pt x="784766" y="411562"/>
                    <a:pt x="792412" y="418443"/>
                  </a:cubicBezTo>
                  <a:cubicBezTo>
                    <a:pt x="792412" y="415385"/>
                    <a:pt x="791647" y="412326"/>
                    <a:pt x="791647" y="408504"/>
                  </a:cubicBezTo>
                  <a:cubicBezTo>
                    <a:pt x="791647" y="401622"/>
                    <a:pt x="801587" y="395506"/>
                    <a:pt x="803880" y="390154"/>
                  </a:cubicBezTo>
                  <a:cubicBezTo>
                    <a:pt x="806174" y="384801"/>
                    <a:pt x="794705" y="368745"/>
                    <a:pt x="794705" y="363393"/>
                  </a:cubicBezTo>
                  <a:cubicBezTo>
                    <a:pt x="794705" y="358041"/>
                    <a:pt x="794705" y="345043"/>
                    <a:pt x="789353" y="341985"/>
                  </a:cubicBezTo>
                  <a:cubicBezTo>
                    <a:pt x="784001" y="338927"/>
                    <a:pt x="799293" y="332045"/>
                    <a:pt x="802351" y="332810"/>
                  </a:cubicBezTo>
                  <a:cubicBezTo>
                    <a:pt x="809997" y="333575"/>
                    <a:pt x="820701" y="325164"/>
                    <a:pt x="824524" y="328223"/>
                  </a:cubicBezTo>
                  <a:cubicBezTo>
                    <a:pt x="827582" y="332045"/>
                    <a:pt x="834464" y="332810"/>
                    <a:pt x="841345" y="332810"/>
                  </a:cubicBezTo>
                  <a:cubicBezTo>
                    <a:pt x="848226" y="332810"/>
                    <a:pt x="845168" y="325164"/>
                    <a:pt x="841345" y="321341"/>
                  </a:cubicBezTo>
                  <a:cubicBezTo>
                    <a:pt x="837522" y="317518"/>
                    <a:pt x="853578" y="285406"/>
                    <a:pt x="855872" y="274702"/>
                  </a:cubicBezTo>
                  <a:cubicBezTo>
                    <a:pt x="858165" y="263998"/>
                    <a:pt x="864282" y="273937"/>
                    <a:pt x="871163" y="274702"/>
                  </a:cubicBezTo>
                  <a:cubicBezTo>
                    <a:pt x="878809" y="275466"/>
                    <a:pt x="887984" y="273937"/>
                    <a:pt x="892572" y="276995"/>
                  </a:cubicBezTo>
                  <a:cubicBezTo>
                    <a:pt x="897159" y="279289"/>
                    <a:pt x="910922" y="273937"/>
                    <a:pt x="914745" y="268585"/>
                  </a:cubicBezTo>
                  <a:cubicBezTo>
                    <a:pt x="917803" y="263233"/>
                    <a:pt x="910922" y="261704"/>
                    <a:pt x="911686" y="249471"/>
                  </a:cubicBezTo>
                  <a:cubicBezTo>
                    <a:pt x="912451" y="237237"/>
                    <a:pt x="919332" y="231121"/>
                    <a:pt x="926978" y="231121"/>
                  </a:cubicBezTo>
                  <a:cubicBezTo>
                    <a:pt x="934624" y="231121"/>
                    <a:pt x="936918" y="223475"/>
                    <a:pt x="936918" y="217358"/>
                  </a:cubicBezTo>
                  <a:cubicBezTo>
                    <a:pt x="936918" y="212006"/>
                    <a:pt x="943034" y="208183"/>
                    <a:pt x="945328" y="202067"/>
                  </a:cubicBezTo>
                  <a:cubicBezTo>
                    <a:pt x="946092" y="195185"/>
                    <a:pt x="943799" y="191362"/>
                    <a:pt x="943799" y="189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8" name="Vrije vorm: vorm 357">
              <a:extLst>
                <a:ext uri="{FF2B5EF4-FFF2-40B4-BE49-F238E27FC236}">
                  <a16:creationId xmlns:a16="http://schemas.microsoft.com/office/drawing/2014/main" id="{D339B827-CC7F-4320-BDEB-C9A9E577A455}"/>
                </a:ext>
              </a:extLst>
            </p:cNvPr>
            <p:cNvSpPr/>
            <p:nvPr/>
          </p:nvSpPr>
          <p:spPr>
            <a:xfrm>
              <a:off x="6787176" y="1654634"/>
              <a:ext cx="3962391" cy="1586055"/>
            </a:xfrm>
            <a:custGeom>
              <a:avLst/>
              <a:gdLst>
                <a:gd name="connsiteX0" fmla="*/ 790577 w 3962391"/>
                <a:gd name="connsiteY0" fmla="*/ 432378 h 1586055"/>
                <a:gd name="connsiteX1" fmla="*/ 773756 w 3962391"/>
                <a:gd name="connsiteY1" fmla="*/ 444612 h 1586055"/>
                <a:gd name="connsiteX2" fmla="*/ 781402 w 3962391"/>
                <a:gd name="connsiteY2" fmla="*/ 461433 h 1586055"/>
                <a:gd name="connsiteX3" fmla="*/ 767640 w 3962391"/>
                <a:gd name="connsiteY3" fmla="*/ 475960 h 1586055"/>
                <a:gd name="connsiteX4" fmla="*/ 738586 w 3962391"/>
                <a:gd name="connsiteY4" fmla="*/ 492016 h 1586055"/>
                <a:gd name="connsiteX5" fmla="*/ 762287 w 3962391"/>
                <a:gd name="connsiteY5" fmla="*/ 506543 h 1586055"/>
                <a:gd name="connsiteX6" fmla="*/ 766110 w 3962391"/>
                <a:gd name="connsiteY6" fmla="*/ 524893 h 1586055"/>
                <a:gd name="connsiteX7" fmla="*/ 775285 w 3962391"/>
                <a:gd name="connsiteY7" fmla="*/ 517247 h 1586055"/>
                <a:gd name="connsiteX8" fmla="*/ 793636 w 3962391"/>
                <a:gd name="connsiteY8" fmla="*/ 531009 h 1586055"/>
                <a:gd name="connsiteX9" fmla="*/ 823454 w 3962391"/>
                <a:gd name="connsiteY9" fmla="*/ 548595 h 1586055"/>
                <a:gd name="connsiteX10" fmla="*/ 883856 w 3962391"/>
                <a:gd name="connsiteY10" fmla="*/ 548595 h 1586055"/>
                <a:gd name="connsiteX11" fmla="*/ 852508 w 3962391"/>
                <a:gd name="connsiteY11" fmla="*/ 518776 h 1586055"/>
                <a:gd name="connsiteX12" fmla="*/ 844098 w 3962391"/>
                <a:gd name="connsiteY12" fmla="*/ 466020 h 1586055"/>
                <a:gd name="connsiteX13" fmla="*/ 862448 w 3962391"/>
                <a:gd name="connsiteY13" fmla="*/ 437731 h 1586055"/>
                <a:gd name="connsiteX14" fmla="*/ 883091 w 3962391"/>
                <a:gd name="connsiteY14" fmla="*/ 412499 h 1586055"/>
                <a:gd name="connsiteX15" fmla="*/ 895325 w 3962391"/>
                <a:gd name="connsiteY15" fmla="*/ 395679 h 1586055"/>
                <a:gd name="connsiteX16" fmla="*/ 909852 w 3962391"/>
                <a:gd name="connsiteY16" fmla="*/ 371977 h 1586055"/>
                <a:gd name="connsiteX17" fmla="*/ 932025 w 3962391"/>
                <a:gd name="connsiteY17" fmla="*/ 364331 h 1586055"/>
                <a:gd name="connsiteX18" fmla="*/ 962608 w 3962391"/>
                <a:gd name="connsiteY18" fmla="*/ 349039 h 1586055"/>
                <a:gd name="connsiteX19" fmla="*/ 1091822 w 3962391"/>
                <a:gd name="connsiteY19" fmla="*/ 297812 h 1586055"/>
                <a:gd name="connsiteX20" fmla="*/ 1151459 w 3962391"/>
                <a:gd name="connsiteY20" fmla="*/ 254996 h 1586055"/>
                <a:gd name="connsiteX21" fmla="*/ 1080354 w 3962391"/>
                <a:gd name="connsiteY21" fmla="*/ 269523 h 1586055"/>
                <a:gd name="connsiteX22" fmla="*/ 1042889 w 3962391"/>
                <a:gd name="connsiteY22" fmla="*/ 278698 h 1586055"/>
                <a:gd name="connsiteX23" fmla="*/ 997014 w 3962391"/>
                <a:gd name="connsiteY23" fmla="*/ 283285 h 1586055"/>
                <a:gd name="connsiteX24" fmla="*/ 962608 w 3962391"/>
                <a:gd name="connsiteY24" fmla="*/ 291696 h 1586055"/>
                <a:gd name="connsiteX25" fmla="*/ 933554 w 3962391"/>
                <a:gd name="connsiteY25" fmla="*/ 300106 h 1586055"/>
                <a:gd name="connsiteX26" fmla="*/ 902971 w 3962391"/>
                <a:gd name="connsiteY26" fmla="*/ 313868 h 1586055"/>
                <a:gd name="connsiteX27" fmla="*/ 885385 w 3962391"/>
                <a:gd name="connsiteY27" fmla="*/ 325337 h 1586055"/>
                <a:gd name="connsiteX28" fmla="*/ 865506 w 3962391"/>
                <a:gd name="connsiteY28" fmla="*/ 332218 h 1586055"/>
                <a:gd name="connsiteX29" fmla="*/ 860154 w 3962391"/>
                <a:gd name="connsiteY29" fmla="*/ 349039 h 1586055"/>
                <a:gd name="connsiteX30" fmla="*/ 847156 w 3962391"/>
                <a:gd name="connsiteY30" fmla="*/ 365095 h 1586055"/>
                <a:gd name="connsiteX31" fmla="*/ 840275 w 3962391"/>
                <a:gd name="connsiteY31" fmla="*/ 381152 h 1586055"/>
                <a:gd name="connsiteX32" fmla="*/ 820396 w 3962391"/>
                <a:gd name="connsiteY32" fmla="*/ 391856 h 1586055"/>
                <a:gd name="connsiteX33" fmla="*/ 817337 w 3962391"/>
                <a:gd name="connsiteY33" fmla="*/ 409441 h 1586055"/>
                <a:gd name="connsiteX34" fmla="*/ 811221 w 3962391"/>
                <a:gd name="connsiteY34" fmla="*/ 423204 h 1586055"/>
                <a:gd name="connsiteX35" fmla="*/ 790577 w 3962391"/>
                <a:gd name="connsiteY35" fmla="*/ 432378 h 1586055"/>
                <a:gd name="connsiteX36" fmla="*/ 893031 w 3962391"/>
                <a:gd name="connsiteY36" fmla="*/ 33267 h 1586055"/>
                <a:gd name="connsiteX37" fmla="*/ 853273 w 3962391"/>
                <a:gd name="connsiteY37" fmla="*/ 22563 h 1586055"/>
                <a:gd name="connsiteX38" fmla="*/ 836452 w 3962391"/>
                <a:gd name="connsiteY38" fmla="*/ 26386 h 1586055"/>
                <a:gd name="connsiteX39" fmla="*/ 811985 w 3962391"/>
                <a:gd name="connsiteY39" fmla="*/ 41677 h 1586055"/>
                <a:gd name="connsiteX40" fmla="*/ 893031 w 3962391"/>
                <a:gd name="connsiteY40" fmla="*/ 33267 h 1586055"/>
                <a:gd name="connsiteX41" fmla="*/ 1002366 w 3962391"/>
                <a:gd name="connsiteY41" fmla="*/ 44736 h 1586055"/>
                <a:gd name="connsiteX42" fmla="*/ 992427 w 3962391"/>
                <a:gd name="connsiteY42" fmla="*/ 31738 h 1586055"/>
                <a:gd name="connsiteX43" fmla="*/ 954962 w 3962391"/>
                <a:gd name="connsiteY43" fmla="*/ 30973 h 1586055"/>
                <a:gd name="connsiteX44" fmla="*/ 937377 w 3962391"/>
                <a:gd name="connsiteY44" fmla="*/ 53146 h 1586055"/>
                <a:gd name="connsiteX45" fmla="*/ 1002366 w 3962391"/>
                <a:gd name="connsiteY45" fmla="*/ 44736 h 1586055"/>
                <a:gd name="connsiteX46" fmla="*/ 884620 w 3962391"/>
                <a:gd name="connsiteY46" fmla="*/ 58498 h 1586055"/>
                <a:gd name="connsiteX47" fmla="*/ 867800 w 3962391"/>
                <a:gd name="connsiteY47" fmla="*/ 64615 h 1586055"/>
                <a:gd name="connsiteX48" fmla="*/ 854037 w 3962391"/>
                <a:gd name="connsiteY48" fmla="*/ 79142 h 1586055"/>
                <a:gd name="connsiteX49" fmla="*/ 904500 w 3962391"/>
                <a:gd name="connsiteY49" fmla="*/ 74554 h 1586055"/>
                <a:gd name="connsiteX50" fmla="*/ 928966 w 3962391"/>
                <a:gd name="connsiteY50" fmla="*/ 64615 h 1586055"/>
                <a:gd name="connsiteX51" fmla="*/ 884620 w 3962391"/>
                <a:gd name="connsiteY51" fmla="*/ 58498 h 1586055"/>
                <a:gd name="connsiteX52" fmla="*/ 796694 w 3962391"/>
                <a:gd name="connsiteY52" fmla="*/ 67673 h 1586055"/>
                <a:gd name="connsiteX53" fmla="*/ 767640 w 3962391"/>
                <a:gd name="connsiteY53" fmla="*/ 71496 h 1586055"/>
                <a:gd name="connsiteX54" fmla="*/ 796694 w 3962391"/>
                <a:gd name="connsiteY54" fmla="*/ 67673 h 1586055"/>
                <a:gd name="connsiteX55" fmla="*/ 881562 w 3962391"/>
                <a:gd name="connsiteY55" fmla="*/ 19505 h 1586055"/>
                <a:gd name="connsiteX56" fmla="*/ 904500 w 3962391"/>
                <a:gd name="connsiteY56" fmla="*/ 10330 h 1586055"/>
                <a:gd name="connsiteX57" fmla="*/ 924379 w 3962391"/>
                <a:gd name="connsiteY57" fmla="*/ 4213 h 1586055"/>
                <a:gd name="connsiteX58" fmla="*/ 883091 w 3962391"/>
                <a:gd name="connsiteY58" fmla="*/ 5742 h 1586055"/>
                <a:gd name="connsiteX59" fmla="*/ 851744 w 3962391"/>
                <a:gd name="connsiteY59" fmla="*/ 11859 h 1586055"/>
                <a:gd name="connsiteX60" fmla="*/ 881562 w 3962391"/>
                <a:gd name="connsiteY60" fmla="*/ 19505 h 1586055"/>
                <a:gd name="connsiteX61" fmla="*/ 2131653 w 3962391"/>
                <a:gd name="connsiteY61" fmla="*/ 375035 h 1586055"/>
                <a:gd name="connsiteX62" fmla="*/ 2117890 w 3962391"/>
                <a:gd name="connsiteY62" fmla="*/ 386504 h 1586055"/>
                <a:gd name="connsiteX63" fmla="*/ 2159942 w 3962391"/>
                <a:gd name="connsiteY63" fmla="*/ 379622 h 1586055"/>
                <a:gd name="connsiteX64" fmla="*/ 2131653 w 3962391"/>
                <a:gd name="connsiteY64" fmla="*/ 375035 h 1586055"/>
                <a:gd name="connsiteX65" fmla="*/ 2044490 w 3962391"/>
                <a:gd name="connsiteY65" fmla="*/ 1219897 h 1586055"/>
                <a:gd name="connsiteX66" fmla="*/ 1985618 w 3962391"/>
                <a:gd name="connsiteY66" fmla="*/ 1257362 h 1586055"/>
                <a:gd name="connsiteX67" fmla="*/ 1934390 w 3962391"/>
                <a:gd name="connsiteY67" fmla="*/ 1273418 h 1586055"/>
                <a:gd name="connsiteX68" fmla="*/ 1978736 w 3962391"/>
                <a:gd name="connsiteY68" fmla="*/ 1244364 h 1586055"/>
                <a:gd name="connsiteX69" fmla="*/ 2040667 w 3962391"/>
                <a:gd name="connsiteY69" fmla="*/ 1183197 h 1586055"/>
                <a:gd name="connsiteX70" fmla="*/ 2070486 w 3962391"/>
                <a:gd name="connsiteY70" fmla="*/ 1133499 h 1586055"/>
                <a:gd name="connsiteX71" fmla="*/ 2044490 w 3962391"/>
                <a:gd name="connsiteY71" fmla="*/ 1219897 h 1586055"/>
                <a:gd name="connsiteX72" fmla="*/ 3958237 w 3962391"/>
                <a:gd name="connsiteY72" fmla="*/ 747386 h 1586055"/>
                <a:gd name="connsiteX73" fmla="*/ 3923831 w 3962391"/>
                <a:gd name="connsiteY73" fmla="*/ 722155 h 1586055"/>
                <a:gd name="connsiteX74" fmla="*/ 3891718 w 3962391"/>
                <a:gd name="connsiteY74" fmla="*/ 714509 h 1586055"/>
                <a:gd name="connsiteX75" fmla="*/ 3881014 w 3962391"/>
                <a:gd name="connsiteY75" fmla="*/ 708392 h 1586055"/>
                <a:gd name="connsiteX76" fmla="*/ 3850430 w 3962391"/>
                <a:gd name="connsiteY76" fmla="*/ 708392 h 1586055"/>
                <a:gd name="connsiteX77" fmla="*/ 3861135 w 3962391"/>
                <a:gd name="connsiteY77" fmla="*/ 719861 h 1586055"/>
                <a:gd name="connsiteX78" fmla="*/ 3858076 w 3962391"/>
                <a:gd name="connsiteY78" fmla="*/ 735153 h 1586055"/>
                <a:gd name="connsiteX79" fmla="*/ 3843550 w 3962391"/>
                <a:gd name="connsiteY79" fmla="*/ 728271 h 1586055"/>
                <a:gd name="connsiteX80" fmla="*/ 3842785 w 3962391"/>
                <a:gd name="connsiteY80" fmla="*/ 703805 h 1586055"/>
                <a:gd name="connsiteX81" fmla="*/ 3833610 w 3962391"/>
                <a:gd name="connsiteY81" fmla="*/ 690807 h 1586055"/>
                <a:gd name="connsiteX82" fmla="*/ 3788499 w 3962391"/>
                <a:gd name="connsiteY82" fmla="*/ 663282 h 1586055"/>
                <a:gd name="connsiteX83" fmla="*/ 3754093 w 3962391"/>
                <a:gd name="connsiteY83" fmla="*/ 644932 h 1586055"/>
                <a:gd name="connsiteX84" fmla="*/ 3717394 w 3962391"/>
                <a:gd name="connsiteY84" fmla="*/ 627347 h 1586055"/>
                <a:gd name="connsiteX85" fmla="*/ 3652405 w 3962391"/>
                <a:gd name="connsiteY85" fmla="*/ 599057 h 1586055"/>
                <a:gd name="connsiteX86" fmla="*/ 3630996 w 3962391"/>
                <a:gd name="connsiteY86" fmla="*/ 589882 h 1586055"/>
                <a:gd name="connsiteX87" fmla="*/ 3576711 w 3962391"/>
                <a:gd name="connsiteY87" fmla="*/ 587589 h 1586055"/>
                <a:gd name="connsiteX88" fmla="*/ 3555302 w 3962391"/>
                <a:gd name="connsiteY88" fmla="*/ 591411 h 1586055"/>
                <a:gd name="connsiteX89" fmla="*/ 3501782 w 3962391"/>
                <a:gd name="connsiteY89" fmla="*/ 578414 h 1586055"/>
                <a:gd name="connsiteX90" fmla="*/ 3494136 w 3962391"/>
                <a:gd name="connsiteY90" fmla="*/ 593705 h 1586055"/>
                <a:gd name="connsiteX91" fmla="*/ 3505604 w 3962391"/>
                <a:gd name="connsiteY91" fmla="*/ 612820 h 1586055"/>
                <a:gd name="connsiteX92" fmla="*/ 3499488 w 3962391"/>
                <a:gd name="connsiteY92" fmla="*/ 636522 h 1586055"/>
                <a:gd name="connsiteX93" fmla="*/ 3467375 w 3962391"/>
                <a:gd name="connsiteY93" fmla="*/ 624288 h 1586055"/>
                <a:gd name="connsiteX94" fmla="*/ 3444438 w 3962391"/>
                <a:gd name="connsiteY94" fmla="*/ 608997 h 1586055"/>
                <a:gd name="connsiteX95" fmla="*/ 3455142 w 3962391"/>
                <a:gd name="connsiteY95" fmla="*/ 602880 h 1586055"/>
                <a:gd name="connsiteX96" fmla="*/ 3471963 w 3962391"/>
                <a:gd name="connsiteY96" fmla="*/ 595999 h 1586055"/>
                <a:gd name="connsiteX97" fmla="*/ 3442909 w 3962391"/>
                <a:gd name="connsiteY97" fmla="*/ 583766 h 1586055"/>
                <a:gd name="connsiteX98" fmla="*/ 3415384 w 3962391"/>
                <a:gd name="connsiteY98" fmla="*/ 606703 h 1586055"/>
                <a:gd name="connsiteX99" fmla="*/ 3357276 w 3962391"/>
                <a:gd name="connsiteY99" fmla="*/ 599822 h 1586055"/>
                <a:gd name="connsiteX100" fmla="*/ 3286934 w 3962391"/>
                <a:gd name="connsiteY100" fmla="*/ 604409 h 1586055"/>
                <a:gd name="connsiteX101" fmla="*/ 3282347 w 3962391"/>
                <a:gd name="connsiteY101" fmla="*/ 627347 h 1586055"/>
                <a:gd name="connsiteX102" fmla="*/ 3276230 w 3962391"/>
                <a:gd name="connsiteY102" fmla="*/ 603645 h 1586055"/>
                <a:gd name="connsiteX103" fmla="*/ 3258645 w 3962391"/>
                <a:gd name="connsiteY103" fmla="*/ 596763 h 1586055"/>
                <a:gd name="connsiteX104" fmla="*/ 3246411 w 3962391"/>
                <a:gd name="connsiteY104" fmla="*/ 591411 h 1586055"/>
                <a:gd name="connsiteX105" fmla="*/ 3250234 w 3962391"/>
                <a:gd name="connsiteY105" fmla="*/ 576120 h 1586055"/>
                <a:gd name="connsiteX106" fmla="*/ 3212770 w 3962391"/>
                <a:gd name="connsiteY106" fmla="*/ 541714 h 1586055"/>
                <a:gd name="connsiteX107" fmla="*/ 3124844 w 3962391"/>
                <a:gd name="connsiteY107" fmla="*/ 541714 h 1586055"/>
                <a:gd name="connsiteX108" fmla="*/ 3070558 w 3962391"/>
                <a:gd name="connsiteY108" fmla="*/ 544772 h 1586055"/>
                <a:gd name="connsiteX109" fmla="*/ 3064442 w 3962391"/>
                <a:gd name="connsiteY109" fmla="*/ 532539 h 1586055"/>
                <a:gd name="connsiteX110" fmla="*/ 3035387 w 3962391"/>
                <a:gd name="connsiteY110" fmla="*/ 523364 h 1586055"/>
                <a:gd name="connsiteX111" fmla="*/ 3026212 w 3962391"/>
                <a:gd name="connsiteY111" fmla="*/ 519541 h 1586055"/>
                <a:gd name="connsiteX112" fmla="*/ 2997158 w 3962391"/>
                <a:gd name="connsiteY112" fmla="*/ 509601 h 1586055"/>
                <a:gd name="connsiteX113" fmla="*/ 2994865 w 3962391"/>
                <a:gd name="connsiteY113" fmla="*/ 501955 h 1586055"/>
                <a:gd name="connsiteX114" fmla="*/ 3013979 w 3962391"/>
                <a:gd name="connsiteY114" fmla="*/ 492780 h 1586055"/>
                <a:gd name="connsiteX115" fmla="*/ 2939050 w 3962391"/>
                <a:gd name="connsiteY115" fmla="*/ 479783 h 1586055"/>
                <a:gd name="connsiteX116" fmla="*/ 2925287 w 3962391"/>
                <a:gd name="connsiteY116" fmla="*/ 503485 h 1586055"/>
                <a:gd name="connsiteX117" fmla="*/ 2900821 w 3962391"/>
                <a:gd name="connsiteY117" fmla="*/ 501191 h 1586055"/>
                <a:gd name="connsiteX118" fmla="*/ 2919171 w 3962391"/>
                <a:gd name="connsiteY118" fmla="*/ 488958 h 1586055"/>
                <a:gd name="connsiteX119" fmla="*/ 2893175 w 3962391"/>
                <a:gd name="connsiteY119" fmla="*/ 480547 h 1586055"/>
                <a:gd name="connsiteX120" fmla="*/ 2906173 w 3962391"/>
                <a:gd name="connsiteY120" fmla="*/ 474430 h 1586055"/>
                <a:gd name="connsiteX121" fmla="*/ 2929875 w 3962391"/>
                <a:gd name="connsiteY121" fmla="*/ 474430 h 1586055"/>
                <a:gd name="connsiteX122" fmla="*/ 2907702 w 3962391"/>
                <a:gd name="connsiteY122" fmla="*/ 467549 h 1586055"/>
                <a:gd name="connsiteX123" fmla="*/ 2843477 w 3962391"/>
                <a:gd name="connsiteY123" fmla="*/ 458374 h 1586055"/>
                <a:gd name="connsiteX124" fmla="*/ 2808307 w 3962391"/>
                <a:gd name="connsiteY124" fmla="*/ 450728 h 1586055"/>
                <a:gd name="connsiteX125" fmla="*/ 2802954 w 3962391"/>
                <a:gd name="connsiteY125" fmla="*/ 462197 h 1586055"/>
                <a:gd name="connsiteX126" fmla="*/ 2782311 w 3962391"/>
                <a:gd name="connsiteY126" fmla="*/ 469843 h 1586055"/>
                <a:gd name="connsiteX127" fmla="*/ 2760902 w 3962391"/>
                <a:gd name="connsiteY127" fmla="*/ 485135 h 1586055"/>
                <a:gd name="connsiteX128" fmla="*/ 2779252 w 3962391"/>
                <a:gd name="connsiteY128" fmla="*/ 485899 h 1586055"/>
                <a:gd name="connsiteX129" fmla="*/ 2773136 w 3962391"/>
                <a:gd name="connsiteY129" fmla="*/ 498897 h 1586055"/>
                <a:gd name="connsiteX130" fmla="*/ 2780017 w 3962391"/>
                <a:gd name="connsiteY130" fmla="*/ 515718 h 1586055"/>
                <a:gd name="connsiteX131" fmla="*/ 2760902 w 3962391"/>
                <a:gd name="connsiteY131" fmla="*/ 515718 h 1586055"/>
                <a:gd name="connsiteX132" fmla="*/ 2738730 w 3962391"/>
                <a:gd name="connsiteY132" fmla="*/ 514189 h 1586055"/>
                <a:gd name="connsiteX133" fmla="*/ 2731849 w 3962391"/>
                <a:gd name="connsiteY133" fmla="*/ 519541 h 1586055"/>
                <a:gd name="connsiteX134" fmla="*/ 2731849 w 3962391"/>
                <a:gd name="connsiteY134" fmla="*/ 529480 h 1586055"/>
                <a:gd name="connsiteX135" fmla="*/ 2713499 w 3962391"/>
                <a:gd name="connsiteY135" fmla="*/ 518012 h 1586055"/>
                <a:gd name="connsiteX136" fmla="*/ 2677564 w 3962391"/>
                <a:gd name="connsiteY136" fmla="*/ 511895 h 1586055"/>
                <a:gd name="connsiteX137" fmla="*/ 2650803 w 3962391"/>
                <a:gd name="connsiteY137" fmla="*/ 521070 h 1586055"/>
                <a:gd name="connsiteX138" fmla="*/ 2615632 w 3962391"/>
                <a:gd name="connsiteY138" fmla="*/ 507307 h 1586055"/>
                <a:gd name="connsiteX139" fmla="*/ 2602634 w 3962391"/>
                <a:gd name="connsiteY139" fmla="*/ 506543 h 1586055"/>
                <a:gd name="connsiteX140" fmla="*/ 2589637 w 3962391"/>
                <a:gd name="connsiteY140" fmla="*/ 531774 h 1586055"/>
                <a:gd name="connsiteX141" fmla="*/ 2575110 w 3962391"/>
                <a:gd name="connsiteY141" fmla="*/ 550124 h 1586055"/>
                <a:gd name="connsiteX142" fmla="*/ 2560582 w 3962391"/>
                <a:gd name="connsiteY142" fmla="*/ 545537 h 1586055"/>
                <a:gd name="connsiteX143" fmla="*/ 2526176 w 3962391"/>
                <a:gd name="connsiteY143" fmla="*/ 512660 h 1586055"/>
                <a:gd name="connsiteX144" fmla="*/ 2504768 w 3962391"/>
                <a:gd name="connsiteY144" fmla="*/ 488193 h 1586055"/>
                <a:gd name="connsiteX145" fmla="*/ 2513943 w 3962391"/>
                <a:gd name="connsiteY145" fmla="*/ 488193 h 1586055"/>
                <a:gd name="connsiteX146" fmla="*/ 2530764 w 3962391"/>
                <a:gd name="connsiteY146" fmla="*/ 489722 h 1586055"/>
                <a:gd name="connsiteX147" fmla="*/ 2526176 w 3962391"/>
                <a:gd name="connsiteY147" fmla="*/ 472901 h 1586055"/>
                <a:gd name="connsiteX148" fmla="*/ 2525412 w 3962391"/>
                <a:gd name="connsiteY148" fmla="*/ 462962 h 1586055"/>
                <a:gd name="connsiteX149" fmla="*/ 2520825 w 3962391"/>
                <a:gd name="connsiteY149" fmla="*/ 446141 h 1586055"/>
                <a:gd name="connsiteX150" fmla="*/ 2516236 w 3962391"/>
                <a:gd name="connsiteY150" fmla="*/ 437731 h 1586055"/>
                <a:gd name="connsiteX151" fmla="*/ 2500180 w 3962391"/>
                <a:gd name="connsiteY151" fmla="*/ 426262 h 1586055"/>
                <a:gd name="connsiteX152" fmla="*/ 2469597 w 3962391"/>
                <a:gd name="connsiteY152" fmla="*/ 426262 h 1586055"/>
                <a:gd name="connsiteX153" fmla="*/ 2461187 w 3962391"/>
                <a:gd name="connsiteY153" fmla="*/ 425497 h 1586055"/>
                <a:gd name="connsiteX154" fmla="*/ 2434427 w 3962391"/>
                <a:gd name="connsiteY154" fmla="*/ 417851 h 1586055"/>
                <a:gd name="connsiteX155" fmla="*/ 2413783 w 3962391"/>
                <a:gd name="connsiteY155" fmla="*/ 401795 h 1586055"/>
                <a:gd name="connsiteX156" fmla="*/ 2403079 w 3962391"/>
                <a:gd name="connsiteY156" fmla="*/ 414029 h 1586055"/>
                <a:gd name="connsiteX157" fmla="*/ 2391610 w 3962391"/>
                <a:gd name="connsiteY157" fmla="*/ 426262 h 1586055"/>
                <a:gd name="connsiteX158" fmla="*/ 2391610 w 3962391"/>
                <a:gd name="connsiteY158" fmla="*/ 444612 h 1586055"/>
                <a:gd name="connsiteX159" fmla="*/ 2377847 w 3962391"/>
                <a:gd name="connsiteY159" fmla="*/ 445376 h 1586055"/>
                <a:gd name="connsiteX160" fmla="*/ 2349558 w 3962391"/>
                <a:gd name="connsiteY160" fmla="*/ 448435 h 1586055"/>
                <a:gd name="connsiteX161" fmla="*/ 2318211 w 3962391"/>
                <a:gd name="connsiteY161" fmla="*/ 442318 h 1586055"/>
                <a:gd name="connsiteX162" fmla="*/ 2308271 w 3962391"/>
                <a:gd name="connsiteY162" fmla="*/ 440789 h 1586055"/>
                <a:gd name="connsiteX163" fmla="*/ 2275393 w 3962391"/>
                <a:gd name="connsiteY163" fmla="*/ 436201 h 1586055"/>
                <a:gd name="connsiteX164" fmla="*/ 2285333 w 3962391"/>
                <a:gd name="connsiteY164" fmla="*/ 424733 h 1586055"/>
                <a:gd name="connsiteX165" fmla="*/ 2264690 w 3962391"/>
                <a:gd name="connsiteY165" fmla="*/ 420145 h 1586055"/>
                <a:gd name="connsiteX166" fmla="*/ 2221873 w 3962391"/>
                <a:gd name="connsiteY166" fmla="*/ 413264 h 1586055"/>
                <a:gd name="connsiteX167" fmla="*/ 2163765 w 3962391"/>
                <a:gd name="connsiteY167" fmla="*/ 420910 h 1586055"/>
                <a:gd name="connsiteX168" fmla="*/ 2160706 w 3962391"/>
                <a:gd name="connsiteY168" fmla="*/ 433908 h 1586055"/>
                <a:gd name="connsiteX169" fmla="*/ 2156883 w 3962391"/>
                <a:gd name="connsiteY169" fmla="*/ 410206 h 1586055"/>
                <a:gd name="connsiteX170" fmla="*/ 2145414 w 3962391"/>
                <a:gd name="connsiteY170" fmla="*/ 407147 h 1586055"/>
                <a:gd name="connsiteX171" fmla="*/ 2121713 w 3962391"/>
                <a:gd name="connsiteY171" fmla="*/ 410970 h 1586055"/>
                <a:gd name="connsiteX172" fmla="*/ 2094952 w 3962391"/>
                <a:gd name="connsiteY172" fmla="*/ 396443 h 1586055"/>
                <a:gd name="connsiteX173" fmla="*/ 2068956 w 3962391"/>
                <a:gd name="connsiteY173" fmla="*/ 412499 h 1586055"/>
                <a:gd name="connsiteX174" fmla="*/ 2082719 w 3962391"/>
                <a:gd name="connsiteY174" fmla="*/ 416322 h 1586055"/>
                <a:gd name="connsiteX175" fmla="*/ 2054430 w 3962391"/>
                <a:gd name="connsiteY175" fmla="*/ 424733 h 1586055"/>
                <a:gd name="connsiteX176" fmla="*/ 2019259 w 3962391"/>
                <a:gd name="connsiteY176" fmla="*/ 437731 h 1586055"/>
                <a:gd name="connsiteX177" fmla="*/ 1981029 w 3962391"/>
                <a:gd name="connsiteY177" fmla="*/ 449964 h 1586055"/>
                <a:gd name="connsiteX178" fmla="*/ 1987147 w 3962391"/>
                <a:gd name="connsiteY178" fmla="*/ 433143 h 1586055"/>
                <a:gd name="connsiteX179" fmla="*/ 2008555 w 3962391"/>
                <a:gd name="connsiteY179" fmla="*/ 420910 h 1586055"/>
                <a:gd name="connsiteX180" fmla="*/ 2033786 w 3962391"/>
                <a:gd name="connsiteY180" fmla="*/ 412499 h 1586055"/>
                <a:gd name="connsiteX181" fmla="*/ 2052136 w 3962391"/>
                <a:gd name="connsiteY181" fmla="*/ 399502 h 1586055"/>
                <a:gd name="connsiteX182" fmla="*/ 2075838 w 3962391"/>
                <a:gd name="connsiteY182" fmla="*/ 384210 h 1586055"/>
                <a:gd name="connsiteX183" fmla="*/ 2115597 w 3962391"/>
                <a:gd name="connsiteY183" fmla="*/ 367389 h 1586055"/>
                <a:gd name="connsiteX184" fmla="*/ 2126300 w 3962391"/>
                <a:gd name="connsiteY184" fmla="*/ 354391 h 1586055"/>
                <a:gd name="connsiteX185" fmla="*/ 2154590 w 3962391"/>
                <a:gd name="connsiteY185" fmla="*/ 342922 h 1586055"/>
                <a:gd name="connsiteX186" fmla="*/ 2165294 w 3962391"/>
                <a:gd name="connsiteY186" fmla="*/ 328395 h 1586055"/>
                <a:gd name="connsiteX187" fmla="*/ 2155354 w 3962391"/>
                <a:gd name="connsiteY187" fmla="*/ 319985 h 1586055"/>
                <a:gd name="connsiteX188" fmla="*/ 2166823 w 3962391"/>
                <a:gd name="connsiteY188" fmla="*/ 315398 h 1586055"/>
                <a:gd name="connsiteX189" fmla="*/ 2160706 w 3962391"/>
                <a:gd name="connsiteY189" fmla="*/ 303929 h 1586055"/>
                <a:gd name="connsiteX190" fmla="*/ 2158413 w 3962391"/>
                <a:gd name="connsiteY190" fmla="*/ 291696 h 1586055"/>
                <a:gd name="connsiteX191" fmla="*/ 2143121 w 3962391"/>
                <a:gd name="connsiteY191" fmla="*/ 288637 h 1586055"/>
                <a:gd name="connsiteX192" fmla="*/ 2138534 w 3962391"/>
                <a:gd name="connsiteY192" fmla="*/ 268758 h 1586055"/>
                <a:gd name="connsiteX193" fmla="*/ 2118654 w 3962391"/>
                <a:gd name="connsiteY193" fmla="*/ 269523 h 1586055"/>
                <a:gd name="connsiteX194" fmla="*/ 2085013 w 3962391"/>
                <a:gd name="connsiteY194" fmla="*/ 261112 h 1586055"/>
                <a:gd name="connsiteX195" fmla="*/ 2070486 w 3962391"/>
                <a:gd name="connsiteY195" fmla="*/ 259583 h 1586055"/>
                <a:gd name="connsiteX196" fmla="*/ 2042196 w 3962391"/>
                <a:gd name="connsiteY196" fmla="*/ 260348 h 1586055"/>
                <a:gd name="connsiteX197" fmla="*/ 2026904 w 3962391"/>
                <a:gd name="connsiteY197" fmla="*/ 269523 h 1586055"/>
                <a:gd name="connsiteX198" fmla="*/ 1997851 w 3962391"/>
                <a:gd name="connsiteY198" fmla="*/ 272581 h 1586055"/>
                <a:gd name="connsiteX199" fmla="*/ 2014671 w 3962391"/>
                <a:gd name="connsiteY199" fmla="*/ 249644 h 1586055"/>
                <a:gd name="connsiteX200" fmla="*/ 1976442 w 3962391"/>
                <a:gd name="connsiteY200" fmla="*/ 246585 h 1586055"/>
                <a:gd name="connsiteX201" fmla="*/ 1948917 w 3962391"/>
                <a:gd name="connsiteY201" fmla="*/ 241998 h 1586055"/>
                <a:gd name="connsiteX202" fmla="*/ 1955799 w 3962391"/>
                <a:gd name="connsiteY202" fmla="*/ 238939 h 1586055"/>
                <a:gd name="connsiteX203" fmla="*/ 1977207 w 3962391"/>
                <a:gd name="connsiteY203" fmla="*/ 230529 h 1586055"/>
                <a:gd name="connsiteX204" fmla="*/ 1980265 w 3962391"/>
                <a:gd name="connsiteY204" fmla="*/ 221354 h 1586055"/>
                <a:gd name="connsiteX205" fmla="*/ 1960386 w 3962391"/>
                <a:gd name="connsiteY205" fmla="*/ 216002 h 1586055"/>
                <a:gd name="connsiteX206" fmla="*/ 1935920 w 3962391"/>
                <a:gd name="connsiteY206" fmla="*/ 209885 h 1586055"/>
                <a:gd name="connsiteX207" fmla="*/ 1905337 w 3962391"/>
                <a:gd name="connsiteY207" fmla="*/ 216767 h 1586055"/>
                <a:gd name="connsiteX208" fmla="*/ 1879341 w 3962391"/>
                <a:gd name="connsiteY208" fmla="*/ 236646 h 1586055"/>
                <a:gd name="connsiteX209" fmla="*/ 1863285 w 3962391"/>
                <a:gd name="connsiteY209" fmla="*/ 258054 h 1586055"/>
                <a:gd name="connsiteX210" fmla="*/ 1867872 w 3962391"/>
                <a:gd name="connsiteY210" fmla="*/ 268758 h 1586055"/>
                <a:gd name="connsiteX211" fmla="*/ 1854874 w 3962391"/>
                <a:gd name="connsiteY211" fmla="*/ 273346 h 1586055"/>
                <a:gd name="connsiteX212" fmla="*/ 1819703 w 3962391"/>
                <a:gd name="connsiteY212" fmla="*/ 278698 h 1586055"/>
                <a:gd name="connsiteX213" fmla="*/ 1834995 w 3962391"/>
                <a:gd name="connsiteY213" fmla="*/ 290931 h 1586055"/>
                <a:gd name="connsiteX214" fmla="*/ 1817410 w 3962391"/>
                <a:gd name="connsiteY214" fmla="*/ 287108 h 1586055"/>
                <a:gd name="connsiteX215" fmla="*/ 1797530 w 3962391"/>
                <a:gd name="connsiteY215" fmla="*/ 291696 h 1586055"/>
                <a:gd name="connsiteX216" fmla="*/ 1782238 w 3962391"/>
                <a:gd name="connsiteY216" fmla="*/ 294754 h 1586055"/>
                <a:gd name="connsiteX217" fmla="*/ 1766947 w 3962391"/>
                <a:gd name="connsiteY217" fmla="*/ 295518 h 1586055"/>
                <a:gd name="connsiteX218" fmla="*/ 1773828 w 3962391"/>
                <a:gd name="connsiteY218" fmla="*/ 281756 h 1586055"/>
                <a:gd name="connsiteX219" fmla="*/ 1751655 w 3962391"/>
                <a:gd name="connsiteY219" fmla="*/ 287873 h 1586055"/>
                <a:gd name="connsiteX220" fmla="*/ 1736364 w 3962391"/>
                <a:gd name="connsiteY220" fmla="*/ 285579 h 1586055"/>
                <a:gd name="connsiteX221" fmla="*/ 1721072 w 3962391"/>
                <a:gd name="connsiteY221" fmla="*/ 293225 h 1586055"/>
                <a:gd name="connsiteX222" fmla="*/ 1698900 w 3962391"/>
                <a:gd name="connsiteY222" fmla="*/ 295518 h 1586055"/>
                <a:gd name="connsiteX223" fmla="*/ 1712662 w 3962391"/>
                <a:gd name="connsiteY223" fmla="*/ 305458 h 1586055"/>
                <a:gd name="connsiteX224" fmla="*/ 1674433 w 3962391"/>
                <a:gd name="connsiteY224" fmla="*/ 311575 h 1586055"/>
                <a:gd name="connsiteX225" fmla="*/ 1645379 w 3962391"/>
                <a:gd name="connsiteY225" fmla="*/ 316162 h 1586055"/>
                <a:gd name="connsiteX226" fmla="*/ 1623970 w 3962391"/>
                <a:gd name="connsiteY226" fmla="*/ 326866 h 1586055"/>
                <a:gd name="connsiteX227" fmla="*/ 1601797 w 3962391"/>
                <a:gd name="connsiteY227" fmla="*/ 336041 h 1586055"/>
                <a:gd name="connsiteX228" fmla="*/ 1584212 w 3962391"/>
                <a:gd name="connsiteY228" fmla="*/ 338335 h 1586055"/>
                <a:gd name="connsiteX229" fmla="*/ 1575037 w 3962391"/>
                <a:gd name="connsiteY229" fmla="*/ 341393 h 1586055"/>
                <a:gd name="connsiteX230" fmla="*/ 1571979 w 3962391"/>
                <a:gd name="connsiteY230" fmla="*/ 347510 h 1586055"/>
                <a:gd name="connsiteX231" fmla="*/ 1563568 w 3962391"/>
                <a:gd name="connsiteY231" fmla="*/ 353627 h 1586055"/>
                <a:gd name="connsiteX232" fmla="*/ 1569685 w 3962391"/>
                <a:gd name="connsiteY232" fmla="*/ 362037 h 1586055"/>
                <a:gd name="connsiteX233" fmla="*/ 1549806 w 3962391"/>
                <a:gd name="connsiteY233" fmla="*/ 361272 h 1586055"/>
                <a:gd name="connsiteX234" fmla="*/ 1562804 w 3962391"/>
                <a:gd name="connsiteY234" fmla="*/ 368918 h 1586055"/>
                <a:gd name="connsiteX235" fmla="*/ 1572743 w 3962391"/>
                <a:gd name="connsiteY235" fmla="*/ 377329 h 1586055"/>
                <a:gd name="connsiteX236" fmla="*/ 1555158 w 3962391"/>
                <a:gd name="connsiteY236" fmla="*/ 378093 h 1586055"/>
                <a:gd name="connsiteX237" fmla="*/ 1564333 w 3962391"/>
                <a:gd name="connsiteY237" fmla="*/ 384210 h 1586055"/>
                <a:gd name="connsiteX238" fmla="*/ 1571979 w 3962391"/>
                <a:gd name="connsiteY238" fmla="*/ 392620 h 1586055"/>
                <a:gd name="connsiteX239" fmla="*/ 1572743 w 3962391"/>
                <a:gd name="connsiteY239" fmla="*/ 394149 h 1586055"/>
                <a:gd name="connsiteX240" fmla="*/ 1570450 w 3962391"/>
                <a:gd name="connsiteY240" fmla="*/ 404089 h 1586055"/>
                <a:gd name="connsiteX241" fmla="*/ 1563568 w 3962391"/>
                <a:gd name="connsiteY241" fmla="*/ 406383 h 1586055"/>
                <a:gd name="connsiteX242" fmla="*/ 1541396 w 3962391"/>
                <a:gd name="connsiteY242" fmla="*/ 405618 h 1586055"/>
                <a:gd name="connsiteX243" fmla="*/ 1530692 w 3962391"/>
                <a:gd name="connsiteY243" fmla="*/ 409441 h 1586055"/>
                <a:gd name="connsiteX244" fmla="*/ 1496285 w 3962391"/>
                <a:gd name="connsiteY244" fmla="*/ 410970 h 1586055"/>
                <a:gd name="connsiteX245" fmla="*/ 1435884 w 3962391"/>
                <a:gd name="connsiteY245" fmla="*/ 416322 h 1586055"/>
                <a:gd name="connsiteX246" fmla="*/ 1428238 w 3962391"/>
                <a:gd name="connsiteY246" fmla="*/ 440789 h 1586055"/>
                <a:gd name="connsiteX247" fmla="*/ 1428238 w 3962391"/>
                <a:gd name="connsiteY247" fmla="*/ 458374 h 1586055"/>
                <a:gd name="connsiteX248" fmla="*/ 1459586 w 3962391"/>
                <a:gd name="connsiteY248" fmla="*/ 475960 h 1586055"/>
                <a:gd name="connsiteX249" fmla="*/ 1473348 w 3962391"/>
                <a:gd name="connsiteY249" fmla="*/ 499662 h 1586055"/>
                <a:gd name="connsiteX250" fmla="*/ 1433590 w 3962391"/>
                <a:gd name="connsiteY250" fmla="*/ 486664 h 1586055"/>
                <a:gd name="connsiteX251" fmla="*/ 1380069 w 3962391"/>
                <a:gd name="connsiteY251" fmla="*/ 472137 h 1586055"/>
                <a:gd name="connsiteX252" fmla="*/ 1363249 w 3962391"/>
                <a:gd name="connsiteY252" fmla="*/ 462962 h 1586055"/>
                <a:gd name="connsiteX253" fmla="*/ 1348721 w 3962391"/>
                <a:gd name="connsiteY253" fmla="*/ 475195 h 1586055"/>
                <a:gd name="connsiteX254" fmla="*/ 1358661 w 3962391"/>
                <a:gd name="connsiteY254" fmla="*/ 479018 h 1586055"/>
                <a:gd name="connsiteX255" fmla="*/ 1371659 w 3962391"/>
                <a:gd name="connsiteY255" fmla="*/ 486664 h 1586055"/>
                <a:gd name="connsiteX256" fmla="*/ 1352544 w 3962391"/>
                <a:gd name="connsiteY256" fmla="*/ 490487 h 1586055"/>
                <a:gd name="connsiteX257" fmla="*/ 1327313 w 3962391"/>
                <a:gd name="connsiteY257" fmla="*/ 495839 h 1586055"/>
                <a:gd name="connsiteX258" fmla="*/ 1357896 w 3962391"/>
                <a:gd name="connsiteY258" fmla="*/ 521070 h 1586055"/>
                <a:gd name="connsiteX259" fmla="*/ 1378540 w 3962391"/>
                <a:gd name="connsiteY259" fmla="*/ 533303 h 1586055"/>
                <a:gd name="connsiteX260" fmla="*/ 1375482 w 3962391"/>
                <a:gd name="connsiteY260" fmla="*/ 540184 h 1586055"/>
                <a:gd name="connsiteX261" fmla="*/ 1348721 w 3962391"/>
                <a:gd name="connsiteY261" fmla="*/ 525657 h 1586055"/>
                <a:gd name="connsiteX262" fmla="*/ 1308963 w 3962391"/>
                <a:gd name="connsiteY262" fmla="*/ 521834 h 1586055"/>
                <a:gd name="connsiteX263" fmla="*/ 1307434 w 3962391"/>
                <a:gd name="connsiteY263" fmla="*/ 505778 h 1586055"/>
                <a:gd name="connsiteX264" fmla="*/ 1312786 w 3962391"/>
                <a:gd name="connsiteY264" fmla="*/ 481312 h 1586055"/>
                <a:gd name="connsiteX265" fmla="*/ 1302846 w 3962391"/>
                <a:gd name="connsiteY265" fmla="*/ 450728 h 1586055"/>
                <a:gd name="connsiteX266" fmla="*/ 1296730 w 3962391"/>
                <a:gd name="connsiteY266" fmla="*/ 460668 h 1586055"/>
                <a:gd name="connsiteX267" fmla="*/ 1290613 w 3962391"/>
                <a:gd name="connsiteY267" fmla="*/ 485899 h 1586055"/>
                <a:gd name="connsiteX268" fmla="*/ 1263088 w 3962391"/>
                <a:gd name="connsiteY268" fmla="*/ 501191 h 1586055"/>
                <a:gd name="connsiteX269" fmla="*/ 1253913 w 3962391"/>
                <a:gd name="connsiteY269" fmla="*/ 516482 h 1586055"/>
                <a:gd name="connsiteX270" fmla="*/ 1280673 w 3962391"/>
                <a:gd name="connsiteY270" fmla="*/ 550124 h 1586055"/>
                <a:gd name="connsiteX271" fmla="*/ 1266911 w 3962391"/>
                <a:gd name="connsiteY271" fmla="*/ 591411 h 1586055"/>
                <a:gd name="connsiteX272" fmla="*/ 1267676 w 3962391"/>
                <a:gd name="connsiteY272" fmla="*/ 615878 h 1586055"/>
                <a:gd name="connsiteX273" fmla="*/ 1285261 w 3962391"/>
                <a:gd name="connsiteY273" fmla="*/ 618936 h 1586055"/>
                <a:gd name="connsiteX274" fmla="*/ 1312022 w 3962391"/>
                <a:gd name="connsiteY274" fmla="*/ 612820 h 1586055"/>
                <a:gd name="connsiteX275" fmla="*/ 1356367 w 3962391"/>
                <a:gd name="connsiteY275" fmla="*/ 628876 h 1586055"/>
                <a:gd name="connsiteX276" fmla="*/ 1364777 w 3962391"/>
                <a:gd name="connsiteY276" fmla="*/ 647226 h 1586055"/>
                <a:gd name="connsiteX277" fmla="*/ 1354073 w 3962391"/>
                <a:gd name="connsiteY277" fmla="*/ 665576 h 1586055"/>
                <a:gd name="connsiteX278" fmla="*/ 1380834 w 3962391"/>
                <a:gd name="connsiteY278" fmla="*/ 683926 h 1586055"/>
                <a:gd name="connsiteX279" fmla="*/ 1354838 w 3962391"/>
                <a:gd name="connsiteY279" fmla="*/ 681632 h 1586055"/>
                <a:gd name="connsiteX280" fmla="*/ 1344134 w 3962391"/>
                <a:gd name="connsiteY280" fmla="*/ 666340 h 1586055"/>
                <a:gd name="connsiteX281" fmla="*/ 1350251 w 3962391"/>
                <a:gd name="connsiteY281" fmla="*/ 648755 h 1586055"/>
                <a:gd name="connsiteX282" fmla="*/ 1338782 w 3962391"/>
                <a:gd name="connsiteY282" fmla="*/ 633463 h 1586055"/>
                <a:gd name="connsiteX283" fmla="*/ 1324255 w 3962391"/>
                <a:gd name="connsiteY283" fmla="*/ 623524 h 1586055"/>
                <a:gd name="connsiteX284" fmla="*/ 1288319 w 3962391"/>
                <a:gd name="connsiteY284" fmla="*/ 633463 h 1586055"/>
                <a:gd name="connsiteX285" fmla="*/ 1292907 w 3962391"/>
                <a:gd name="connsiteY285" fmla="*/ 667105 h 1586055"/>
                <a:gd name="connsiteX286" fmla="*/ 1273792 w 3962391"/>
                <a:gd name="connsiteY286" fmla="*/ 696159 h 1586055"/>
                <a:gd name="connsiteX287" fmla="*/ 1256207 w 3962391"/>
                <a:gd name="connsiteY287" fmla="*/ 712215 h 1586055"/>
                <a:gd name="connsiteX288" fmla="*/ 1234799 w 3962391"/>
                <a:gd name="connsiteY288" fmla="*/ 731330 h 1586055"/>
                <a:gd name="connsiteX289" fmla="*/ 1214155 w 3962391"/>
                <a:gd name="connsiteY289" fmla="*/ 731330 h 1586055"/>
                <a:gd name="connsiteX290" fmla="*/ 1187395 w 3962391"/>
                <a:gd name="connsiteY290" fmla="*/ 733624 h 1586055"/>
                <a:gd name="connsiteX291" fmla="*/ 1169045 w 3962391"/>
                <a:gd name="connsiteY291" fmla="*/ 727507 h 1586055"/>
                <a:gd name="connsiteX292" fmla="*/ 1157576 w 3962391"/>
                <a:gd name="connsiteY292" fmla="*/ 716803 h 1586055"/>
                <a:gd name="connsiteX293" fmla="*/ 1169809 w 3962391"/>
                <a:gd name="connsiteY293" fmla="*/ 719861 h 1586055"/>
                <a:gd name="connsiteX294" fmla="*/ 1183572 w 3962391"/>
                <a:gd name="connsiteY294" fmla="*/ 718332 h 1586055"/>
                <a:gd name="connsiteX295" fmla="*/ 1197334 w 3962391"/>
                <a:gd name="connsiteY295" fmla="*/ 724449 h 1586055"/>
                <a:gd name="connsiteX296" fmla="*/ 1209567 w 3962391"/>
                <a:gd name="connsiteY296" fmla="*/ 719861 h 1586055"/>
                <a:gd name="connsiteX297" fmla="*/ 1214920 w 3962391"/>
                <a:gd name="connsiteY297" fmla="*/ 713744 h 1586055"/>
                <a:gd name="connsiteX298" fmla="*/ 1224859 w 3962391"/>
                <a:gd name="connsiteY298" fmla="*/ 704569 h 1586055"/>
                <a:gd name="connsiteX299" fmla="*/ 1231740 w 3962391"/>
                <a:gd name="connsiteY299" fmla="*/ 691572 h 1586055"/>
                <a:gd name="connsiteX300" fmla="*/ 1237857 w 3962391"/>
                <a:gd name="connsiteY300" fmla="*/ 683926 h 1586055"/>
                <a:gd name="connsiteX301" fmla="*/ 1249326 w 3962391"/>
                <a:gd name="connsiteY301" fmla="*/ 676280 h 1586055"/>
                <a:gd name="connsiteX302" fmla="*/ 1253149 w 3962391"/>
                <a:gd name="connsiteY302" fmla="*/ 664811 h 1586055"/>
                <a:gd name="connsiteX303" fmla="*/ 1259265 w 3962391"/>
                <a:gd name="connsiteY303" fmla="*/ 648755 h 1586055"/>
                <a:gd name="connsiteX304" fmla="*/ 1260030 w 3962391"/>
                <a:gd name="connsiteY304" fmla="*/ 639580 h 1586055"/>
                <a:gd name="connsiteX305" fmla="*/ 1241680 w 3962391"/>
                <a:gd name="connsiteY305" fmla="*/ 618936 h 1586055"/>
                <a:gd name="connsiteX306" fmla="*/ 1240916 w 3962391"/>
                <a:gd name="connsiteY306" fmla="*/ 594470 h 1586055"/>
                <a:gd name="connsiteX307" fmla="*/ 1240916 w 3962391"/>
                <a:gd name="connsiteY307" fmla="*/ 571532 h 1586055"/>
                <a:gd name="connsiteX308" fmla="*/ 1247032 w 3962391"/>
                <a:gd name="connsiteY308" fmla="*/ 546301 h 1586055"/>
                <a:gd name="connsiteX309" fmla="*/ 1227918 w 3962391"/>
                <a:gd name="connsiteY309" fmla="*/ 518776 h 1586055"/>
                <a:gd name="connsiteX310" fmla="*/ 1235563 w 3962391"/>
                <a:gd name="connsiteY310" fmla="*/ 500426 h 1586055"/>
                <a:gd name="connsiteX311" fmla="*/ 1245503 w 3962391"/>
                <a:gd name="connsiteY311" fmla="*/ 459139 h 1586055"/>
                <a:gd name="connsiteX312" fmla="*/ 1216449 w 3962391"/>
                <a:gd name="connsiteY312" fmla="*/ 449199 h 1586055"/>
                <a:gd name="connsiteX313" fmla="*/ 1172103 w 3962391"/>
                <a:gd name="connsiteY313" fmla="*/ 446906 h 1586055"/>
                <a:gd name="connsiteX314" fmla="*/ 1159105 w 3962391"/>
                <a:gd name="connsiteY314" fmla="*/ 460668 h 1586055"/>
                <a:gd name="connsiteX315" fmla="*/ 1143814 w 3962391"/>
                <a:gd name="connsiteY315" fmla="*/ 495074 h 1586055"/>
                <a:gd name="connsiteX316" fmla="*/ 1113230 w 3962391"/>
                <a:gd name="connsiteY316" fmla="*/ 519541 h 1586055"/>
                <a:gd name="connsiteX317" fmla="*/ 1103291 w 3962391"/>
                <a:gd name="connsiteY317" fmla="*/ 540949 h 1586055"/>
                <a:gd name="connsiteX318" fmla="*/ 1116288 w 3962391"/>
                <a:gd name="connsiteY318" fmla="*/ 544007 h 1586055"/>
                <a:gd name="connsiteX319" fmla="*/ 1113230 w 3962391"/>
                <a:gd name="connsiteY319" fmla="*/ 563122 h 1586055"/>
                <a:gd name="connsiteX320" fmla="*/ 1111701 w 3962391"/>
                <a:gd name="connsiteY320" fmla="*/ 574591 h 1586055"/>
                <a:gd name="connsiteX321" fmla="*/ 1104055 w 3962391"/>
                <a:gd name="connsiteY321" fmla="*/ 591411 h 1586055"/>
                <a:gd name="connsiteX322" fmla="*/ 1131580 w 3962391"/>
                <a:gd name="connsiteY322" fmla="*/ 602116 h 1586055"/>
                <a:gd name="connsiteX323" fmla="*/ 1141520 w 3962391"/>
                <a:gd name="connsiteY323" fmla="*/ 621995 h 1586055"/>
                <a:gd name="connsiteX324" fmla="*/ 1155282 w 3962391"/>
                <a:gd name="connsiteY324" fmla="*/ 629640 h 1586055"/>
                <a:gd name="connsiteX325" fmla="*/ 1140755 w 3962391"/>
                <a:gd name="connsiteY325" fmla="*/ 653342 h 1586055"/>
                <a:gd name="connsiteX326" fmla="*/ 1112466 w 3962391"/>
                <a:gd name="connsiteY326" fmla="*/ 629640 h 1586055"/>
                <a:gd name="connsiteX327" fmla="*/ 1075001 w 3962391"/>
                <a:gd name="connsiteY327" fmla="*/ 612820 h 1586055"/>
                <a:gd name="connsiteX328" fmla="*/ 1044418 w 3962391"/>
                <a:gd name="connsiteY328" fmla="*/ 599822 h 1586055"/>
                <a:gd name="connsiteX329" fmla="*/ 1001601 w 3962391"/>
                <a:gd name="connsiteY329" fmla="*/ 587589 h 1586055"/>
                <a:gd name="connsiteX330" fmla="*/ 959549 w 3962391"/>
                <a:gd name="connsiteY330" fmla="*/ 583766 h 1586055"/>
                <a:gd name="connsiteX331" fmla="*/ 942729 w 3962391"/>
                <a:gd name="connsiteY331" fmla="*/ 570768 h 1586055"/>
                <a:gd name="connsiteX332" fmla="*/ 914439 w 3962391"/>
                <a:gd name="connsiteY332" fmla="*/ 560828 h 1586055"/>
                <a:gd name="connsiteX333" fmla="*/ 921320 w 3962391"/>
                <a:gd name="connsiteY333" fmla="*/ 580707 h 1586055"/>
                <a:gd name="connsiteX334" fmla="*/ 938141 w 3962391"/>
                <a:gd name="connsiteY334" fmla="*/ 587589 h 1586055"/>
                <a:gd name="connsiteX335" fmla="*/ 952668 w 3962391"/>
                <a:gd name="connsiteY335" fmla="*/ 599057 h 1586055"/>
                <a:gd name="connsiteX336" fmla="*/ 963372 w 3962391"/>
                <a:gd name="connsiteY336" fmla="*/ 618936 h 1586055"/>
                <a:gd name="connsiteX337" fmla="*/ 956491 w 3962391"/>
                <a:gd name="connsiteY337" fmla="*/ 631934 h 1586055"/>
                <a:gd name="connsiteX338" fmla="*/ 940435 w 3962391"/>
                <a:gd name="connsiteY338" fmla="*/ 640345 h 1586055"/>
                <a:gd name="connsiteX339" fmla="*/ 928202 w 3962391"/>
                <a:gd name="connsiteY339" fmla="*/ 645697 h 1586055"/>
                <a:gd name="connsiteX340" fmla="*/ 928202 w 3962391"/>
                <a:gd name="connsiteY340" fmla="*/ 631170 h 1586055"/>
                <a:gd name="connsiteX341" fmla="*/ 914439 w 3962391"/>
                <a:gd name="connsiteY341" fmla="*/ 619701 h 1586055"/>
                <a:gd name="connsiteX342" fmla="*/ 878504 w 3962391"/>
                <a:gd name="connsiteY342" fmla="*/ 638051 h 1586055"/>
                <a:gd name="connsiteX343" fmla="*/ 839510 w 3962391"/>
                <a:gd name="connsiteY343" fmla="*/ 638051 h 1586055"/>
                <a:gd name="connsiteX344" fmla="*/ 818102 w 3962391"/>
                <a:gd name="connsiteY344" fmla="*/ 654872 h 1586055"/>
                <a:gd name="connsiteX345" fmla="*/ 786754 w 3962391"/>
                <a:gd name="connsiteY345" fmla="*/ 652578 h 1586055"/>
                <a:gd name="connsiteX346" fmla="*/ 792871 w 3962391"/>
                <a:gd name="connsiteY346" fmla="*/ 646461 h 1586055"/>
                <a:gd name="connsiteX347" fmla="*/ 798223 w 3962391"/>
                <a:gd name="connsiteY347" fmla="*/ 639580 h 1586055"/>
                <a:gd name="connsiteX348" fmla="*/ 803575 w 3962391"/>
                <a:gd name="connsiteY348" fmla="*/ 622759 h 1586055"/>
                <a:gd name="connsiteX349" fmla="*/ 772227 w 3962391"/>
                <a:gd name="connsiteY349" fmla="*/ 632699 h 1586055"/>
                <a:gd name="connsiteX350" fmla="*/ 767640 w 3962391"/>
                <a:gd name="connsiteY350" fmla="*/ 646461 h 1586055"/>
                <a:gd name="connsiteX351" fmla="*/ 757700 w 3962391"/>
                <a:gd name="connsiteY351" fmla="*/ 640345 h 1586055"/>
                <a:gd name="connsiteX352" fmla="*/ 704180 w 3962391"/>
                <a:gd name="connsiteY352" fmla="*/ 657165 h 1586055"/>
                <a:gd name="connsiteX353" fmla="*/ 682006 w 3962391"/>
                <a:gd name="connsiteY353" fmla="*/ 671692 h 1586055"/>
                <a:gd name="connsiteX354" fmla="*/ 656775 w 3962391"/>
                <a:gd name="connsiteY354" fmla="*/ 680103 h 1586055"/>
                <a:gd name="connsiteX355" fmla="*/ 651423 w 3962391"/>
                <a:gd name="connsiteY355" fmla="*/ 705334 h 1586055"/>
                <a:gd name="connsiteX356" fmla="*/ 611665 w 3962391"/>
                <a:gd name="connsiteY356" fmla="*/ 710686 h 1586055"/>
                <a:gd name="connsiteX357" fmla="*/ 593315 w 3962391"/>
                <a:gd name="connsiteY357" fmla="*/ 692336 h 1586055"/>
                <a:gd name="connsiteX358" fmla="*/ 592550 w 3962391"/>
                <a:gd name="connsiteY358" fmla="*/ 677044 h 1586055"/>
                <a:gd name="connsiteX359" fmla="*/ 608607 w 3962391"/>
                <a:gd name="connsiteY359" fmla="*/ 670928 h 1586055"/>
                <a:gd name="connsiteX360" fmla="*/ 629251 w 3962391"/>
                <a:gd name="connsiteY360" fmla="*/ 670163 h 1586055"/>
                <a:gd name="connsiteX361" fmla="*/ 615488 w 3962391"/>
                <a:gd name="connsiteY361" fmla="*/ 646461 h 1586055"/>
                <a:gd name="connsiteX362" fmla="*/ 585669 w 3962391"/>
                <a:gd name="connsiteY362" fmla="*/ 638051 h 1586055"/>
                <a:gd name="connsiteX363" fmla="*/ 556615 w 3962391"/>
                <a:gd name="connsiteY363" fmla="*/ 634993 h 1586055"/>
                <a:gd name="connsiteX364" fmla="*/ 560438 w 3962391"/>
                <a:gd name="connsiteY364" fmla="*/ 644167 h 1586055"/>
                <a:gd name="connsiteX365" fmla="*/ 567319 w 3962391"/>
                <a:gd name="connsiteY365" fmla="*/ 660988 h 1586055"/>
                <a:gd name="connsiteX366" fmla="*/ 558144 w 3962391"/>
                <a:gd name="connsiteY366" fmla="*/ 687749 h 1586055"/>
                <a:gd name="connsiteX367" fmla="*/ 565790 w 3962391"/>
                <a:gd name="connsiteY367" fmla="*/ 696159 h 1586055"/>
                <a:gd name="connsiteX368" fmla="*/ 574201 w 3962391"/>
                <a:gd name="connsiteY368" fmla="*/ 717567 h 1586055"/>
                <a:gd name="connsiteX369" fmla="*/ 567319 w 3962391"/>
                <a:gd name="connsiteY369" fmla="*/ 735917 h 1586055"/>
                <a:gd name="connsiteX370" fmla="*/ 557380 w 3962391"/>
                <a:gd name="connsiteY370" fmla="*/ 735917 h 1586055"/>
                <a:gd name="connsiteX371" fmla="*/ 550498 w 3962391"/>
                <a:gd name="connsiteY371" fmla="*/ 729036 h 1586055"/>
                <a:gd name="connsiteX372" fmla="*/ 526797 w 3962391"/>
                <a:gd name="connsiteY372" fmla="*/ 724449 h 1586055"/>
                <a:gd name="connsiteX373" fmla="*/ 512269 w 3962391"/>
                <a:gd name="connsiteY373" fmla="*/ 732094 h 1586055"/>
                <a:gd name="connsiteX374" fmla="*/ 491626 w 3962391"/>
                <a:gd name="connsiteY374" fmla="*/ 741269 h 1586055"/>
                <a:gd name="connsiteX375" fmla="*/ 469453 w 3962391"/>
                <a:gd name="connsiteY375" fmla="*/ 758090 h 1586055"/>
                <a:gd name="connsiteX376" fmla="*/ 470982 w 3962391"/>
                <a:gd name="connsiteY376" fmla="*/ 779498 h 1586055"/>
                <a:gd name="connsiteX377" fmla="*/ 480922 w 3962391"/>
                <a:gd name="connsiteY377" fmla="*/ 798613 h 1586055"/>
                <a:gd name="connsiteX378" fmla="*/ 453397 w 3962391"/>
                <a:gd name="connsiteY378" fmla="*/ 797084 h 1586055"/>
                <a:gd name="connsiteX379" fmla="*/ 429695 w 3962391"/>
                <a:gd name="connsiteY379" fmla="*/ 790967 h 1586055"/>
                <a:gd name="connsiteX380" fmla="*/ 402934 w 3962391"/>
                <a:gd name="connsiteY380" fmla="*/ 774146 h 1586055"/>
                <a:gd name="connsiteX381" fmla="*/ 389172 w 3962391"/>
                <a:gd name="connsiteY381" fmla="*/ 787909 h 1586055"/>
                <a:gd name="connsiteX382" fmla="*/ 396053 w 3962391"/>
                <a:gd name="connsiteY382" fmla="*/ 801671 h 1586055"/>
                <a:gd name="connsiteX383" fmla="*/ 418991 w 3962391"/>
                <a:gd name="connsiteY383" fmla="*/ 810082 h 1586055"/>
                <a:gd name="connsiteX384" fmla="*/ 421284 w 3962391"/>
                <a:gd name="connsiteY384" fmla="*/ 824609 h 1586055"/>
                <a:gd name="connsiteX385" fmla="*/ 403699 w 3962391"/>
                <a:gd name="connsiteY385" fmla="*/ 827667 h 1586055"/>
                <a:gd name="connsiteX386" fmla="*/ 385349 w 3962391"/>
                <a:gd name="connsiteY386" fmla="*/ 821550 h 1586055"/>
                <a:gd name="connsiteX387" fmla="*/ 363941 w 3962391"/>
                <a:gd name="connsiteY387" fmla="*/ 809317 h 1586055"/>
                <a:gd name="connsiteX388" fmla="*/ 351707 w 3962391"/>
                <a:gd name="connsiteY388" fmla="*/ 795555 h 1586055"/>
                <a:gd name="connsiteX389" fmla="*/ 346356 w 3962391"/>
                <a:gd name="connsiteY389" fmla="*/ 777969 h 1586055"/>
                <a:gd name="connsiteX390" fmla="*/ 347120 w 3962391"/>
                <a:gd name="connsiteY390" fmla="*/ 761913 h 1586055"/>
                <a:gd name="connsiteX391" fmla="*/ 348649 w 3962391"/>
                <a:gd name="connsiteY391" fmla="*/ 746621 h 1586055"/>
                <a:gd name="connsiteX392" fmla="*/ 331064 w 3962391"/>
                <a:gd name="connsiteY392" fmla="*/ 732859 h 1586055"/>
                <a:gd name="connsiteX393" fmla="*/ 317301 w 3962391"/>
                <a:gd name="connsiteY393" fmla="*/ 722155 h 1586055"/>
                <a:gd name="connsiteX394" fmla="*/ 294364 w 3962391"/>
                <a:gd name="connsiteY394" fmla="*/ 702276 h 1586055"/>
                <a:gd name="connsiteX395" fmla="*/ 285954 w 3962391"/>
                <a:gd name="connsiteY395" fmla="*/ 694630 h 1586055"/>
                <a:gd name="connsiteX396" fmla="*/ 304304 w 3962391"/>
                <a:gd name="connsiteY396" fmla="*/ 701511 h 1586055"/>
                <a:gd name="connsiteX397" fmla="*/ 336416 w 3962391"/>
                <a:gd name="connsiteY397" fmla="*/ 716038 h 1586055"/>
                <a:gd name="connsiteX398" fmla="*/ 376939 w 3962391"/>
                <a:gd name="connsiteY398" fmla="*/ 729036 h 1586055"/>
                <a:gd name="connsiteX399" fmla="*/ 431224 w 3962391"/>
                <a:gd name="connsiteY399" fmla="*/ 738211 h 1586055"/>
                <a:gd name="connsiteX400" fmla="*/ 498507 w 3962391"/>
                <a:gd name="connsiteY400" fmla="*/ 707628 h 1586055"/>
                <a:gd name="connsiteX401" fmla="*/ 496213 w 3962391"/>
                <a:gd name="connsiteY401" fmla="*/ 678574 h 1586055"/>
                <a:gd name="connsiteX402" fmla="*/ 483215 w 3962391"/>
                <a:gd name="connsiteY402" fmla="*/ 667870 h 1586055"/>
                <a:gd name="connsiteX403" fmla="*/ 464101 w 3962391"/>
                <a:gd name="connsiteY403" fmla="*/ 655636 h 1586055"/>
                <a:gd name="connsiteX404" fmla="*/ 444986 w 3962391"/>
                <a:gd name="connsiteY404" fmla="*/ 644167 h 1586055"/>
                <a:gd name="connsiteX405" fmla="*/ 411345 w 3962391"/>
                <a:gd name="connsiteY405" fmla="*/ 625818 h 1586055"/>
                <a:gd name="connsiteX406" fmla="*/ 357059 w 3962391"/>
                <a:gd name="connsiteY406" fmla="*/ 603645 h 1586055"/>
                <a:gd name="connsiteX407" fmla="*/ 344826 w 3962391"/>
                <a:gd name="connsiteY407" fmla="*/ 602116 h 1586055"/>
                <a:gd name="connsiteX408" fmla="*/ 328005 w 3962391"/>
                <a:gd name="connsiteY408" fmla="*/ 602116 h 1586055"/>
                <a:gd name="connsiteX409" fmla="*/ 306597 w 3962391"/>
                <a:gd name="connsiteY409" fmla="*/ 600586 h 1586055"/>
                <a:gd name="connsiteX410" fmla="*/ 293599 w 3962391"/>
                <a:gd name="connsiteY410" fmla="*/ 592941 h 1586055"/>
                <a:gd name="connsiteX411" fmla="*/ 310420 w 3962391"/>
                <a:gd name="connsiteY411" fmla="*/ 586824 h 1586055"/>
                <a:gd name="connsiteX412" fmla="*/ 295129 w 3962391"/>
                <a:gd name="connsiteY412" fmla="*/ 580707 h 1586055"/>
                <a:gd name="connsiteX413" fmla="*/ 278308 w 3962391"/>
                <a:gd name="connsiteY413" fmla="*/ 583766 h 1586055"/>
                <a:gd name="connsiteX414" fmla="*/ 264545 w 3962391"/>
                <a:gd name="connsiteY414" fmla="*/ 583001 h 1586055"/>
                <a:gd name="connsiteX415" fmla="*/ 263016 w 3962391"/>
                <a:gd name="connsiteY415" fmla="*/ 581472 h 1586055"/>
                <a:gd name="connsiteX416" fmla="*/ 251547 w 3962391"/>
                <a:gd name="connsiteY416" fmla="*/ 589882 h 1586055"/>
                <a:gd name="connsiteX417" fmla="*/ 232433 w 3962391"/>
                <a:gd name="connsiteY417" fmla="*/ 599057 h 1586055"/>
                <a:gd name="connsiteX418" fmla="*/ 216377 w 3962391"/>
                <a:gd name="connsiteY418" fmla="*/ 613584 h 1586055"/>
                <a:gd name="connsiteX419" fmla="*/ 207202 w 3962391"/>
                <a:gd name="connsiteY419" fmla="*/ 620465 h 1586055"/>
                <a:gd name="connsiteX420" fmla="*/ 203379 w 3962391"/>
                <a:gd name="connsiteY420" fmla="*/ 633463 h 1586055"/>
                <a:gd name="connsiteX421" fmla="*/ 207202 w 3962391"/>
                <a:gd name="connsiteY421" fmla="*/ 647226 h 1586055"/>
                <a:gd name="connsiteX422" fmla="*/ 221729 w 3962391"/>
                <a:gd name="connsiteY422" fmla="*/ 655636 h 1586055"/>
                <a:gd name="connsiteX423" fmla="*/ 238549 w 3962391"/>
                <a:gd name="connsiteY423" fmla="*/ 673986 h 1586055"/>
                <a:gd name="connsiteX424" fmla="*/ 224023 w 3962391"/>
                <a:gd name="connsiteY424" fmla="*/ 692336 h 1586055"/>
                <a:gd name="connsiteX425" fmla="*/ 217141 w 3962391"/>
                <a:gd name="connsiteY425" fmla="*/ 706863 h 1586055"/>
                <a:gd name="connsiteX426" fmla="*/ 239314 w 3962391"/>
                <a:gd name="connsiteY426" fmla="*/ 743563 h 1586055"/>
                <a:gd name="connsiteX427" fmla="*/ 231668 w 3962391"/>
                <a:gd name="connsiteY427" fmla="*/ 758090 h 1586055"/>
                <a:gd name="connsiteX428" fmla="*/ 234726 w 3962391"/>
                <a:gd name="connsiteY428" fmla="*/ 776440 h 1586055"/>
                <a:gd name="connsiteX429" fmla="*/ 229374 w 3962391"/>
                <a:gd name="connsiteY429" fmla="*/ 783321 h 1586055"/>
                <a:gd name="connsiteX430" fmla="*/ 240843 w 3962391"/>
                <a:gd name="connsiteY430" fmla="*/ 790967 h 1586055"/>
                <a:gd name="connsiteX431" fmla="*/ 237785 w 3962391"/>
                <a:gd name="connsiteY431" fmla="*/ 803200 h 1586055"/>
                <a:gd name="connsiteX432" fmla="*/ 250018 w 3962391"/>
                <a:gd name="connsiteY432" fmla="*/ 816198 h 1586055"/>
                <a:gd name="connsiteX433" fmla="*/ 235491 w 3962391"/>
                <a:gd name="connsiteY433" fmla="*/ 829961 h 1586055"/>
                <a:gd name="connsiteX434" fmla="*/ 265310 w 3962391"/>
                <a:gd name="connsiteY434" fmla="*/ 853663 h 1586055"/>
                <a:gd name="connsiteX435" fmla="*/ 271426 w 3962391"/>
                <a:gd name="connsiteY435" fmla="*/ 872777 h 1586055"/>
                <a:gd name="connsiteX436" fmla="*/ 237020 w 3962391"/>
                <a:gd name="connsiteY436" fmla="*/ 907183 h 1586055"/>
                <a:gd name="connsiteX437" fmla="*/ 201085 w 3962391"/>
                <a:gd name="connsiteY437" fmla="*/ 937767 h 1586055"/>
                <a:gd name="connsiteX438" fmla="*/ 190381 w 3962391"/>
                <a:gd name="connsiteY438" fmla="*/ 952294 h 1586055"/>
                <a:gd name="connsiteX439" fmla="*/ 200320 w 3962391"/>
                <a:gd name="connsiteY439" fmla="*/ 948471 h 1586055"/>
                <a:gd name="connsiteX440" fmla="*/ 214848 w 3962391"/>
                <a:gd name="connsiteY440" fmla="*/ 964527 h 1586055"/>
                <a:gd name="connsiteX441" fmla="*/ 234726 w 3962391"/>
                <a:gd name="connsiteY441" fmla="*/ 969114 h 1586055"/>
                <a:gd name="connsiteX442" fmla="*/ 224023 w 3962391"/>
                <a:gd name="connsiteY442" fmla="*/ 972173 h 1586055"/>
                <a:gd name="connsiteX443" fmla="*/ 201850 w 3962391"/>
                <a:gd name="connsiteY443" fmla="*/ 979819 h 1586055"/>
                <a:gd name="connsiteX444" fmla="*/ 190381 w 3962391"/>
                <a:gd name="connsiteY444" fmla="*/ 988994 h 1586055"/>
                <a:gd name="connsiteX445" fmla="*/ 185794 w 3962391"/>
                <a:gd name="connsiteY445" fmla="*/ 1005050 h 1586055"/>
                <a:gd name="connsiteX446" fmla="*/ 178148 w 3962391"/>
                <a:gd name="connsiteY446" fmla="*/ 1017283 h 1586055"/>
                <a:gd name="connsiteX447" fmla="*/ 179677 w 3962391"/>
                <a:gd name="connsiteY447" fmla="*/ 1031046 h 1586055"/>
                <a:gd name="connsiteX448" fmla="*/ 185029 w 3962391"/>
                <a:gd name="connsiteY448" fmla="*/ 1044043 h 1586055"/>
                <a:gd name="connsiteX449" fmla="*/ 178912 w 3962391"/>
                <a:gd name="connsiteY449" fmla="*/ 1052454 h 1586055"/>
                <a:gd name="connsiteX450" fmla="*/ 181971 w 3962391"/>
                <a:gd name="connsiteY450" fmla="*/ 1065452 h 1586055"/>
                <a:gd name="connsiteX451" fmla="*/ 184264 w 3962391"/>
                <a:gd name="connsiteY451" fmla="*/ 1079214 h 1586055"/>
                <a:gd name="connsiteX452" fmla="*/ 191145 w 3962391"/>
                <a:gd name="connsiteY452" fmla="*/ 1092977 h 1586055"/>
                <a:gd name="connsiteX453" fmla="*/ 197262 w 3962391"/>
                <a:gd name="connsiteY453" fmla="*/ 1109798 h 1586055"/>
                <a:gd name="connsiteX454" fmla="*/ 209495 w 3962391"/>
                <a:gd name="connsiteY454" fmla="*/ 1113620 h 1586055"/>
                <a:gd name="connsiteX455" fmla="*/ 220964 w 3962391"/>
                <a:gd name="connsiteY455" fmla="*/ 1119737 h 1586055"/>
                <a:gd name="connsiteX456" fmla="*/ 233197 w 3962391"/>
                <a:gd name="connsiteY456" fmla="*/ 1119737 h 1586055"/>
                <a:gd name="connsiteX457" fmla="*/ 254606 w 3962391"/>
                <a:gd name="connsiteY457" fmla="*/ 1125854 h 1586055"/>
                <a:gd name="connsiteX458" fmla="*/ 256900 w 3962391"/>
                <a:gd name="connsiteY458" fmla="*/ 1142674 h 1586055"/>
                <a:gd name="connsiteX459" fmla="*/ 259193 w 3962391"/>
                <a:gd name="connsiteY459" fmla="*/ 1160260 h 1586055"/>
                <a:gd name="connsiteX460" fmla="*/ 269898 w 3962391"/>
                <a:gd name="connsiteY460" fmla="*/ 1175551 h 1586055"/>
                <a:gd name="connsiteX461" fmla="*/ 283660 w 3962391"/>
                <a:gd name="connsiteY461" fmla="*/ 1189314 h 1586055"/>
                <a:gd name="connsiteX462" fmla="*/ 296658 w 3962391"/>
                <a:gd name="connsiteY462" fmla="*/ 1201547 h 1586055"/>
                <a:gd name="connsiteX463" fmla="*/ 285189 w 3962391"/>
                <a:gd name="connsiteY463" fmla="*/ 1213016 h 1586055"/>
                <a:gd name="connsiteX464" fmla="*/ 268368 w 3962391"/>
                <a:gd name="connsiteY464" fmla="*/ 1209958 h 1586055"/>
                <a:gd name="connsiteX465" fmla="*/ 272191 w 3962391"/>
                <a:gd name="connsiteY465" fmla="*/ 1232895 h 1586055"/>
                <a:gd name="connsiteX466" fmla="*/ 282131 w 3962391"/>
                <a:gd name="connsiteY466" fmla="*/ 1245893 h 1586055"/>
                <a:gd name="connsiteX467" fmla="*/ 292835 w 3962391"/>
                <a:gd name="connsiteY467" fmla="*/ 1239776 h 1586055"/>
                <a:gd name="connsiteX468" fmla="*/ 308127 w 3962391"/>
                <a:gd name="connsiteY468" fmla="*/ 1239012 h 1586055"/>
                <a:gd name="connsiteX469" fmla="*/ 327241 w 3962391"/>
                <a:gd name="connsiteY469" fmla="*/ 1241305 h 1586055"/>
                <a:gd name="connsiteX470" fmla="*/ 330299 w 3962391"/>
                <a:gd name="connsiteY470" fmla="*/ 1259655 h 1586055"/>
                <a:gd name="connsiteX471" fmla="*/ 335651 w 3962391"/>
                <a:gd name="connsiteY471" fmla="*/ 1273418 h 1586055"/>
                <a:gd name="connsiteX472" fmla="*/ 352472 w 3962391"/>
                <a:gd name="connsiteY472" fmla="*/ 1278005 h 1586055"/>
                <a:gd name="connsiteX473" fmla="*/ 362412 w 3962391"/>
                <a:gd name="connsiteY473" fmla="*/ 1297120 h 1586055"/>
                <a:gd name="connsiteX474" fmla="*/ 370822 w 3962391"/>
                <a:gd name="connsiteY474" fmla="*/ 1301707 h 1586055"/>
                <a:gd name="connsiteX475" fmla="*/ 382291 w 3962391"/>
                <a:gd name="connsiteY475" fmla="*/ 1307059 h 1586055"/>
                <a:gd name="connsiteX476" fmla="*/ 393759 w 3962391"/>
                <a:gd name="connsiteY476" fmla="*/ 1306295 h 1586055"/>
                <a:gd name="connsiteX477" fmla="*/ 406757 w 3962391"/>
                <a:gd name="connsiteY477" fmla="*/ 1305530 h 1586055"/>
                <a:gd name="connsiteX478" fmla="*/ 416697 w 3962391"/>
                <a:gd name="connsiteY478" fmla="*/ 1318528 h 1586055"/>
                <a:gd name="connsiteX479" fmla="*/ 435811 w 3962391"/>
                <a:gd name="connsiteY479" fmla="*/ 1321587 h 1586055"/>
                <a:gd name="connsiteX480" fmla="*/ 455691 w 3962391"/>
                <a:gd name="connsiteY480" fmla="*/ 1326939 h 1586055"/>
                <a:gd name="connsiteX481" fmla="*/ 468689 w 3962391"/>
                <a:gd name="connsiteY481" fmla="*/ 1335349 h 1586055"/>
                <a:gd name="connsiteX482" fmla="*/ 461807 w 3962391"/>
                <a:gd name="connsiteY482" fmla="*/ 1345288 h 1586055"/>
                <a:gd name="connsiteX483" fmla="*/ 467159 w 3962391"/>
                <a:gd name="connsiteY483" fmla="*/ 1352170 h 1586055"/>
                <a:gd name="connsiteX484" fmla="*/ 458749 w 3962391"/>
                <a:gd name="connsiteY484" fmla="*/ 1358286 h 1586055"/>
                <a:gd name="connsiteX485" fmla="*/ 464101 w 3962391"/>
                <a:gd name="connsiteY485" fmla="*/ 1367461 h 1586055"/>
                <a:gd name="connsiteX486" fmla="*/ 460278 w 3962391"/>
                <a:gd name="connsiteY486" fmla="*/ 1381988 h 1586055"/>
                <a:gd name="connsiteX487" fmla="*/ 441163 w 3962391"/>
                <a:gd name="connsiteY487" fmla="*/ 1381224 h 1586055"/>
                <a:gd name="connsiteX488" fmla="*/ 422814 w 3962391"/>
                <a:gd name="connsiteY488" fmla="*/ 1394222 h 1586055"/>
                <a:gd name="connsiteX489" fmla="*/ 422049 w 3962391"/>
                <a:gd name="connsiteY489" fmla="*/ 1405690 h 1586055"/>
                <a:gd name="connsiteX490" fmla="*/ 445751 w 3962391"/>
                <a:gd name="connsiteY490" fmla="*/ 1404926 h 1586055"/>
                <a:gd name="connsiteX491" fmla="*/ 416697 w 3962391"/>
                <a:gd name="connsiteY491" fmla="*/ 1422511 h 1586055"/>
                <a:gd name="connsiteX492" fmla="*/ 425872 w 3962391"/>
                <a:gd name="connsiteY492" fmla="*/ 1436274 h 1586055"/>
                <a:gd name="connsiteX493" fmla="*/ 412109 w 3962391"/>
                <a:gd name="connsiteY493" fmla="*/ 1450036 h 1586055"/>
                <a:gd name="connsiteX494" fmla="*/ 399111 w 3962391"/>
                <a:gd name="connsiteY494" fmla="*/ 1460740 h 1586055"/>
                <a:gd name="connsiteX495" fmla="*/ 392995 w 3962391"/>
                <a:gd name="connsiteY495" fmla="*/ 1466857 h 1586055"/>
                <a:gd name="connsiteX496" fmla="*/ 411345 w 3962391"/>
                <a:gd name="connsiteY496" fmla="*/ 1482149 h 1586055"/>
                <a:gd name="connsiteX497" fmla="*/ 454926 w 3962391"/>
                <a:gd name="connsiteY497" fmla="*/ 1515026 h 1586055"/>
                <a:gd name="connsiteX498" fmla="*/ 461043 w 3962391"/>
                <a:gd name="connsiteY498" fmla="*/ 1520378 h 1586055"/>
                <a:gd name="connsiteX499" fmla="*/ 469453 w 3962391"/>
                <a:gd name="connsiteY499" fmla="*/ 1515790 h 1586055"/>
                <a:gd name="connsiteX500" fmla="*/ 496978 w 3962391"/>
                <a:gd name="connsiteY500" fmla="*/ 1524201 h 1586055"/>
                <a:gd name="connsiteX501" fmla="*/ 532913 w 3962391"/>
                <a:gd name="connsiteY501" fmla="*/ 1527259 h 1586055"/>
                <a:gd name="connsiteX502" fmla="*/ 547440 w 3962391"/>
                <a:gd name="connsiteY502" fmla="*/ 1537198 h 1586055"/>
                <a:gd name="connsiteX503" fmla="*/ 561967 w 3962391"/>
                <a:gd name="connsiteY503" fmla="*/ 1544844 h 1586055"/>
                <a:gd name="connsiteX504" fmla="*/ 585669 w 3962391"/>
                <a:gd name="connsiteY504" fmla="*/ 1541786 h 1586055"/>
                <a:gd name="connsiteX505" fmla="*/ 594080 w 3962391"/>
                <a:gd name="connsiteY505" fmla="*/ 1544844 h 1586055"/>
                <a:gd name="connsiteX506" fmla="*/ 600961 w 3962391"/>
                <a:gd name="connsiteY506" fmla="*/ 1560136 h 1586055"/>
                <a:gd name="connsiteX507" fmla="*/ 622369 w 3962391"/>
                <a:gd name="connsiteY507" fmla="*/ 1570840 h 1586055"/>
                <a:gd name="connsiteX508" fmla="*/ 639955 w 3962391"/>
                <a:gd name="connsiteY508" fmla="*/ 1583838 h 1586055"/>
                <a:gd name="connsiteX509" fmla="*/ 649894 w 3962391"/>
                <a:gd name="connsiteY509" fmla="*/ 1583838 h 1586055"/>
                <a:gd name="connsiteX510" fmla="*/ 665186 w 3962391"/>
                <a:gd name="connsiteY510" fmla="*/ 1572369 h 1586055"/>
                <a:gd name="connsiteX511" fmla="*/ 638425 w 3962391"/>
                <a:gd name="connsiteY511" fmla="*/ 1529553 h 1586055"/>
                <a:gd name="connsiteX512" fmla="*/ 629251 w 3962391"/>
                <a:gd name="connsiteY512" fmla="*/ 1496676 h 1586055"/>
                <a:gd name="connsiteX513" fmla="*/ 640719 w 3962391"/>
                <a:gd name="connsiteY513" fmla="*/ 1461505 h 1586055"/>
                <a:gd name="connsiteX514" fmla="*/ 682006 w 3962391"/>
                <a:gd name="connsiteY514" fmla="*/ 1435509 h 1586055"/>
                <a:gd name="connsiteX515" fmla="*/ 674361 w 3962391"/>
                <a:gd name="connsiteY515" fmla="*/ 1430922 h 1586055"/>
                <a:gd name="connsiteX516" fmla="*/ 669008 w 3962391"/>
                <a:gd name="connsiteY516" fmla="*/ 1420217 h 1586055"/>
                <a:gd name="connsiteX517" fmla="*/ 665950 w 3962391"/>
                <a:gd name="connsiteY517" fmla="*/ 1404926 h 1586055"/>
                <a:gd name="connsiteX518" fmla="*/ 651423 w 3962391"/>
                <a:gd name="connsiteY518" fmla="*/ 1387340 h 1586055"/>
                <a:gd name="connsiteX519" fmla="*/ 634602 w 3962391"/>
                <a:gd name="connsiteY519" fmla="*/ 1388105 h 1586055"/>
                <a:gd name="connsiteX520" fmla="*/ 630779 w 3962391"/>
                <a:gd name="connsiteY520" fmla="*/ 1375107 h 1586055"/>
                <a:gd name="connsiteX521" fmla="*/ 617017 w 3962391"/>
                <a:gd name="connsiteY521" fmla="*/ 1365168 h 1586055"/>
                <a:gd name="connsiteX522" fmla="*/ 622369 w 3962391"/>
                <a:gd name="connsiteY522" fmla="*/ 1349876 h 1586055"/>
                <a:gd name="connsiteX523" fmla="*/ 630779 w 3962391"/>
                <a:gd name="connsiteY523" fmla="*/ 1342230 h 1586055"/>
                <a:gd name="connsiteX524" fmla="*/ 623898 w 3962391"/>
                <a:gd name="connsiteY524" fmla="*/ 1329997 h 1586055"/>
                <a:gd name="connsiteX525" fmla="*/ 636132 w 3962391"/>
                <a:gd name="connsiteY525" fmla="*/ 1314705 h 1586055"/>
                <a:gd name="connsiteX526" fmla="*/ 649130 w 3962391"/>
                <a:gd name="connsiteY526" fmla="*/ 1306295 h 1586055"/>
                <a:gd name="connsiteX527" fmla="*/ 667480 w 3962391"/>
                <a:gd name="connsiteY527" fmla="*/ 1322351 h 1586055"/>
                <a:gd name="connsiteX528" fmla="*/ 669773 w 3962391"/>
                <a:gd name="connsiteY528" fmla="*/ 1307059 h 1586055"/>
                <a:gd name="connsiteX529" fmla="*/ 675890 w 3962391"/>
                <a:gd name="connsiteY529" fmla="*/ 1294062 h 1586055"/>
                <a:gd name="connsiteX530" fmla="*/ 688123 w 3962391"/>
                <a:gd name="connsiteY530" fmla="*/ 1281828 h 1586055"/>
                <a:gd name="connsiteX531" fmla="*/ 712590 w 3962391"/>
                <a:gd name="connsiteY531" fmla="*/ 1269595 h 1586055"/>
                <a:gd name="connsiteX532" fmla="*/ 730175 w 3962391"/>
                <a:gd name="connsiteY532" fmla="*/ 1264243 h 1586055"/>
                <a:gd name="connsiteX533" fmla="*/ 742409 w 3962391"/>
                <a:gd name="connsiteY533" fmla="*/ 1264243 h 1586055"/>
                <a:gd name="connsiteX534" fmla="*/ 759229 w 3962391"/>
                <a:gd name="connsiteY534" fmla="*/ 1264243 h 1586055"/>
                <a:gd name="connsiteX535" fmla="*/ 785990 w 3962391"/>
                <a:gd name="connsiteY535" fmla="*/ 1272653 h 1586055"/>
                <a:gd name="connsiteX536" fmla="*/ 805869 w 3962391"/>
                <a:gd name="connsiteY536" fmla="*/ 1290239 h 1586055"/>
                <a:gd name="connsiteX537" fmla="*/ 811985 w 3962391"/>
                <a:gd name="connsiteY537" fmla="*/ 1293297 h 1586055"/>
                <a:gd name="connsiteX538" fmla="*/ 825748 w 3962391"/>
                <a:gd name="connsiteY538" fmla="*/ 1293297 h 1586055"/>
                <a:gd name="connsiteX539" fmla="*/ 847156 w 3962391"/>
                <a:gd name="connsiteY539" fmla="*/ 1291003 h 1586055"/>
                <a:gd name="connsiteX540" fmla="*/ 870094 w 3962391"/>
                <a:gd name="connsiteY540" fmla="*/ 1283357 h 1586055"/>
                <a:gd name="connsiteX541" fmla="*/ 883091 w 3962391"/>
                <a:gd name="connsiteY541" fmla="*/ 1284122 h 1586055"/>
                <a:gd name="connsiteX542" fmla="*/ 906029 w 3962391"/>
                <a:gd name="connsiteY542" fmla="*/ 1284887 h 1586055"/>
                <a:gd name="connsiteX543" fmla="*/ 921320 w 3962391"/>
                <a:gd name="connsiteY543" fmla="*/ 1292532 h 1586055"/>
                <a:gd name="connsiteX544" fmla="*/ 932789 w 3962391"/>
                <a:gd name="connsiteY544" fmla="*/ 1300178 h 1586055"/>
                <a:gd name="connsiteX545" fmla="*/ 941200 w 3962391"/>
                <a:gd name="connsiteY545" fmla="*/ 1287945 h 1586055"/>
                <a:gd name="connsiteX546" fmla="*/ 958785 w 3962391"/>
                <a:gd name="connsiteY546" fmla="*/ 1295591 h 1586055"/>
                <a:gd name="connsiteX547" fmla="*/ 973312 w 3962391"/>
                <a:gd name="connsiteY547" fmla="*/ 1287180 h 1586055"/>
                <a:gd name="connsiteX548" fmla="*/ 967195 w 3962391"/>
                <a:gd name="connsiteY548" fmla="*/ 1269595 h 1586055"/>
                <a:gd name="connsiteX549" fmla="*/ 950375 w 3962391"/>
                <a:gd name="connsiteY549" fmla="*/ 1264243 h 1586055"/>
                <a:gd name="connsiteX550" fmla="*/ 944258 w 3962391"/>
                <a:gd name="connsiteY550" fmla="*/ 1251245 h 1586055"/>
                <a:gd name="connsiteX551" fmla="*/ 958785 w 3962391"/>
                <a:gd name="connsiteY551" fmla="*/ 1238247 h 1586055"/>
                <a:gd name="connsiteX552" fmla="*/ 962608 w 3962391"/>
                <a:gd name="connsiteY552" fmla="*/ 1220662 h 1586055"/>
                <a:gd name="connsiteX553" fmla="*/ 987075 w 3962391"/>
                <a:gd name="connsiteY553" fmla="*/ 1216074 h 1586055"/>
                <a:gd name="connsiteX554" fmla="*/ 966431 w 3962391"/>
                <a:gd name="connsiteY554" fmla="*/ 1205370 h 1586055"/>
                <a:gd name="connsiteX555" fmla="*/ 965666 w 3962391"/>
                <a:gd name="connsiteY555" fmla="*/ 1184726 h 1586055"/>
                <a:gd name="connsiteX556" fmla="*/ 985545 w 3962391"/>
                <a:gd name="connsiteY556" fmla="*/ 1183962 h 1586055"/>
                <a:gd name="connsiteX557" fmla="*/ 1013070 w 3962391"/>
                <a:gd name="connsiteY557" fmla="*/ 1180904 h 1586055"/>
                <a:gd name="connsiteX558" fmla="*/ 1048241 w 3962391"/>
                <a:gd name="connsiteY558" fmla="*/ 1173258 h 1586055"/>
                <a:gd name="connsiteX559" fmla="*/ 1071943 w 3962391"/>
                <a:gd name="connsiteY559" fmla="*/ 1165612 h 1586055"/>
                <a:gd name="connsiteX560" fmla="*/ 1104820 w 3962391"/>
                <a:gd name="connsiteY560" fmla="*/ 1159495 h 1586055"/>
                <a:gd name="connsiteX561" fmla="*/ 1138462 w 3962391"/>
                <a:gd name="connsiteY561" fmla="*/ 1147262 h 1586055"/>
                <a:gd name="connsiteX562" fmla="*/ 1167515 w 3962391"/>
                <a:gd name="connsiteY562" fmla="*/ 1140381 h 1586055"/>
                <a:gd name="connsiteX563" fmla="*/ 1185866 w 3962391"/>
                <a:gd name="connsiteY563" fmla="*/ 1143439 h 1586055"/>
                <a:gd name="connsiteX564" fmla="*/ 1201157 w 3962391"/>
                <a:gd name="connsiteY564" fmla="*/ 1153379 h 1586055"/>
                <a:gd name="connsiteX565" fmla="*/ 1204980 w 3962391"/>
                <a:gd name="connsiteY565" fmla="*/ 1170964 h 1586055"/>
                <a:gd name="connsiteX566" fmla="*/ 1202687 w 3962391"/>
                <a:gd name="connsiteY566" fmla="*/ 1180904 h 1586055"/>
                <a:gd name="connsiteX567" fmla="*/ 1224095 w 3962391"/>
                <a:gd name="connsiteY567" fmla="*/ 1177081 h 1586055"/>
                <a:gd name="connsiteX568" fmla="*/ 1232505 w 3962391"/>
                <a:gd name="connsiteY568" fmla="*/ 1183197 h 1586055"/>
                <a:gd name="connsiteX569" fmla="*/ 1239386 w 3962391"/>
                <a:gd name="connsiteY569" fmla="*/ 1184726 h 1586055"/>
                <a:gd name="connsiteX570" fmla="*/ 1250090 w 3962391"/>
                <a:gd name="connsiteY570" fmla="*/ 1186256 h 1586055"/>
                <a:gd name="connsiteX571" fmla="*/ 1262324 w 3962391"/>
                <a:gd name="connsiteY571" fmla="*/ 1187785 h 1586055"/>
                <a:gd name="connsiteX572" fmla="*/ 1253913 w 3962391"/>
                <a:gd name="connsiteY572" fmla="*/ 1203076 h 1586055"/>
                <a:gd name="connsiteX573" fmla="*/ 1271499 w 3962391"/>
                <a:gd name="connsiteY573" fmla="*/ 1198489 h 1586055"/>
                <a:gd name="connsiteX574" fmla="*/ 1296730 w 3962391"/>
                <a:gd name="connsiteY574" fmla="*/ 1187785 h 1586055"/>
                <a:gd name="connsiteX575" fmla="*/ 1318138 w 3962391"/>
                <a:gd name="connsiteY575" fmla="*/ 1175551 h 1586055"/>
                <a:gd name="connsiteX576" fmla="*/ 1333430 w 3962391"/>
                <a:gd name="connsiteY576" fmla="*/ 1177081 h 1586055"/>
                <a:gd name="connsiteX577" fmla="*/ 1340311 w 3962391"/>
                <a:gd name="connsiteY577" fmla="*/ 1195431 h 1586055"/>
                <a:gd name="connsiteX578" fmla="*/ 1383127 w 3962391"/>
                <a:gd name="connsiteY578" fmla="*/ 1248187 h 1586055"/>
                <a:gd name="connsiteX579" fmla="*/ 1407594 w 3962391"/>
                <a:gd name="connsiteY579" fmla="*/ 1291768 h 1586055"/>
                <a:gd name="connsiteX580" fmla="*/ 1421357 w 3962391"/>
                <a:gd name="connsiteY580" fmla="*/ 1276476 h 1586055"/>
                <a:gd name="connsiteX581" fmla="*/ 1439707 w 3962391"/>
                <a:gd name="connsiteY581" fmla="*/ 1290239 h 1586055"/>
                <a:gd name="connsiteX582" fmla="*/ 1462644 w 3962391"/>
                <a:gd name="connsiteY582" fmla="*/ 1294062 h 1586055"/>
                <a:gd name="connsiteX583" fmla="*/ 1485582 w 3962391"/>
                <a:gd name="connsiteY583" fmla="*/ 1287180 h 1586055"/>
                <a:gd name="connsiteX584" fmla="*/ 1500873 w 3962391"/>
                <a:gd name="connsiteY584" fmla="*/ 1300178 h 1586055"/>
                <a:gd name="connsiteX585" fmla="*/ 1515400 w 3962391"/>
                <a:gd name="connsiteY585" fmla="*/ 1312412 h 1586055"/>
                <a:gd name="connsiteX586" fmla="*/ 1520752 w 3962391"/>
                <a:gd name="connsiteY586" fmla="*/ 1321587 h 1586055"/>
                <a:gd name="connsiteX587" fmla="*/ 1532221 w 3962391"/>
                <a:gd name="connsiteY587" fmla="*/ 1331526 h 1586055"/>
                <a:gd name="connsiteX588" fmla="*/ 1550571 w 3962391"/>
                <a:gd name="connsiteY588" fmla="*/ 1327703 h 1586055"/>
                <a:gd name="connsiteX589" fmla="*/ 1558981 w 3962391"/>
                <a:gd name="connsiteY589" fmla="*/ 1328468 h 1586055"/>
                <a:gd name="connsiteX590" fmla="*/ 1569685 w 3962391"/>
                <a:gd name="connsiteY590" fmla="*/ 1341466 h 1586055"/>
                <a:gd name="connsiteX591" fmla="*/ 1582683 w 3962391"/>
                <a:gd name="connsiteY591" fmla="*/ 1341466 h 1586055"/>
                <a:gd name="connsiteX592" fmla="*/ 1598739 w 3962391"/>
                <a:gd name="connsiteY592" fmla="*/ 1335349 h 1586055"/>
                <a:gd name="connsiteX593" fmla="*/ 1620148 w 3962391"/>
                <a:gd name="connsiteY593" fmla="*/ 1325409 h 1586055"/>
                <a:gd name="connsiteX594" fmla="*/ 1637733 w 3962391"/>
                <a:gd name="connsiteY594" fmla="*/ 1314705 h 1586055"/>
                <a:gd name="connsiteX595" fmla="*/ 1653024 w 3962391"/>
                <a:gd name="connsiteY595" fmla="*/ 1304001 h 1586055"/>
                <a:gd name="connsiteX596" fmla="*/ 1669081 w 3962391"/>
                <a:gd name="connsiteY596" fmla="*/ 1297120 h 1586055"/>
                <a:gd name="connsiteX597" fmla="*/ 1685901 w 3962391"/>
                <a:gd name="connsiteY597" fmla="*/ 1294062 h 1586055"/>
                <a:gd name="connsiteX598" fmla="*/ 1718014 w 3962391"/>
                <a:gd name="connsiteY598" fmla="*/ 1300178 h 1586055"/>
                <a:gd name="connsiteX599" fmla="*/ 1725660 w 3962391"/>
                <a:gd name="connsiteY599" fmla="*/ 1313941 h 1586055"/>
                <a:gd name="connsiteX600" fmla="*/ 1744775 w 3962391"/>
                <a:gd name="connsiteY600" fmla="*/ 1321587 h 1586055"/>
                <a:gd name="connsiteX601" fmla="*/ 1763124 w 3962391"/>
                <a:gd name="connsiteY601" fmla="*/ 1320057 h 1586055"/>
                <a:gd name="connsiteX602" fmla="*/ 1779945 w 3962391"/>
                <a:gd name="connsiteY602" fmla="*/ 1325409 h 1586055"/>
                <a:gd name="connsiteX603" fmla="*/ 1799060 w 3962391"/>
                <a:gd name="connsiteY603" fmla="*/ 1315470 h 1586055"/>
                <a:gd name="connsiteX604" fmla="*/ 1799824 w 3962391"/>
                <a:gd name="connsiteY604" fmla="*/ 1300943 h 1586055"/>
                <a:gd name="connsiteX605" fmla="*/ 1791414 w 3962391"/>
                <a:gd name="connsiteY605" fmla="*/ 1281064 h 1586055"/>
                <a:gd name="connsiteX606" fmla="*/ 1801353 w 3962391"/>
                <a:gd name="connsiteY606" fmla="*/ 1268830 h 1586055"/>
                <a:gd name="connsiteX607" fmla="*/ 1813587 w 3962391"/>
                <a:gd name="connsiteY607" fmla="*/ 1260420 h 1586055"/>
                <a:gd name="connsiteX608" fmla="*/ 1821997 w 3962391"/>
                <a:gd name="connsiteY608" fmla="*/ 1252774 h 1586055"/>
                <a:gd name="connsiteX609" fmla="*/ 1838818 w 3962391"/>
                <a:gd name="connsiteY609" fmla="*/ 1259655 h 1586055"/>
                <a:gd name="connsiteX610" fmla="*/ 1853345 w 3962391"/>
                <a:gd name="connsiteY610" fmla="*/ 1263478 h 1586055"/>
                <a:gd name="connsiteX611" fmla="*/ 1870165 w 3962391"/>
                <a:gd name="connsiteY611" fmla="*/ 1270360 h 1586055"/>
                <a:gd name="connsiteX612" fmla="*/ 1893103 w 3962391"/>
                <a:gd name="connsiteY612" fmla="*/ 1277241 h 1586055"/>
                <a:gd name="connsiteX613" fmla="*/ 1896161 w 3962391"/>
                <a:gd name="connsiteY613" fmla="*/ 1297884 h 1586055"/>
                <a:gd name="connsiteX614" fmla="*/ 1910688 w 3962391"/>
                <a:gd name="connsiteY614" fmla="*/ 1309353 h 1586055"/>
                <a:gd name="connsiteX615" fmla="*/ 1931332 w 3962391"/>
                <a:gd name="connsiteY615" fmla="*/ 1315470 h 1586055"/>
                <a:gd name="connsiteX616" fmla="*/ 1948153 w 3962391"/>
                <a:gd name="connsiteY616" fmla="*/ 1307059 h 1586055"/>
                <a:gd name="connsiteX617" fmla="*/ 1969561 w 3962391"/>
                <a:gd name="connsiteY617" fmla="*/ 1304001 h 1586055"/>
                <a:gd name="connsiteX618" fmla="*/ 1990969 w 3962391"/>
                <a:gd name="connsiteY618" fmla="*/ 1309353 h 1586055"/>
                <a:gd name="connsiteX619" fmla="*/ 2008555 w 3962391"/>
                <a:gd name="connsiteY619" fmla="*/ 1314705 h 1586055"/>
                <a:gd name="connsiteX620" fmla="*/ 2027670 w 3962391"/>
                <a:gd name="connsiteY620" fmla="*/ 1323880 h 1586055"/>
                <a:gd name="connsiteX621" fmla="*/ 2039903 w 3962391"/>
                <a:gd name="connsiteY621" fmla="*/ 1337643 h 1586055"/>
                <a:gd name="connsiteX622" fmla="*/ 2069722 w 3962391"/>
                <a:gd name="connsiteY622" fmla="*/ 1343759 h 1586055"/>
                <a:gd name="connsiteX623" fmla="*/ 2100305 w 3962391"/>
                <a:gd name="connsiteY623" fmla="*/ 1343759 h 1586055"/>
                <a:gd name="connsiteX624" fmla="*/ 2130123 w 3962391"/>
                <a:gd name="connsiteY624" fmla="*/ 1336114 h 1586055"/>
                <a:gd name="connsiteX625" fmla="*/ 2148473 w 3962391"/>
                <a:gd name="connsiteY625" fmla="*/ 1329232 h 1586055"/>
                <a:gd name="connsiteX626" fmla="*/ 2166823 w 3962391"/>
                <a:gd name="connsiteY626" fmla="*/ 1316234 h 1586055"/>
                <a:gd name="connsiteX627" fmla="*/ 2195878 w 3962391"/>
                <a:gd name="connsiteY627" fmla="*/ 1317764 h 1586055"/>
                <a:gd name="connsiteX628" fmla="*/ 2215757 w 3962391"/>
                <a:gd name="connsiteY628" fmla="*/ 1322351 h 1586055"/>
                <a:gd name="connsiteX629" fmla="*/ 2237930 w 3962391"/>
                <a:gd name="connsiteY629" fmla="*/ 1328468 h 1586055"/>
                <a:gd name="connsiteX630" fmla="*/ 2260867 w 3962391"/>
                <a:gd name="connsiteY630" fmla="*/ 1334584 h 1586055"/>
                <a:gd name="connsiteX631" fmla="*/ 2283039 w 3962391"/>
                <a:gd name="connsiteY631" fmla="*/ 1322351 h 1586055"/>
                <a:gd name="connsiteX632" fmla="*/ 2292979 w 3962391"/>
                <a:gd name="connsiteY632" fmla="*/ 1311647 h 1586055"/>
                <a:gd name="connsiteX633" fmla="*/ 2303683 w 3962391"/>
                <a:gd name="connsiteY633" fmla="*/ 1286416 h 1586055"/>
                <a:gd name="connsiteX634" fmla="*/ 2318211 w 3962391"/>
                <a:gd name="connsiteY634" fmla="*/ 1263478 h 1586055"/>
                <a:gd name="connsiteX635" fmla="*/ 2328150 w 3962391"/>
                <a:gd name="connsiteY635" fmla="*/ 1251245 h 1586055"/>
                <a:gd name="connsiteX636" fmla="*/ 2321268 w 3962391"/>
                <a:gd name="connsiteY636" fmla="*/ 1233660 h 1586055"/>
                <a:gd name="connsiteX637" fmla="*/ 2318975 w 3962391"/>
                <a:gd name="connsiteY637" fmla="*/ 1220662 h 1586055"/>
                <a:gd name="connsiteX638" fmla="*/ 2348794 w 3962391"/>
                <a:gd name="connsiteY638" fmla="*/ 1210722 h 1586055"/>
                <a:gd name="connsiteX639" fmla="*/ 2383200 w 3962391"/>
                <a:gd name="connsiteY639" fmla="*/ 1207664 h 1586055"/>
                <a:gd name="connsiteX640" fmla="*/ 2409195 w 3962391"/>
                <a:gd name="connsiteY640" fmla="*/ 1212251 h 1586055"/>
                <a:gd name="connsiteX641" fmla="*/ 2437485 w 3962391"/>
                <a:gd name="connsiteY641" fmla="*/ 1220662 h 1586055"/>
                <a:gd name="connsiteX642" fmla="*/ 2452777 w 3962391"/>
                <a:gd name="connsiteY642" fmla="*/ 1239012 h 1586055"/>
                <a:gd name="connsiteX643" fmla="*/ 2463481 w 3962391"/>
                <a:gd name="connsiteY643" fmla="*/ 1261185 h 1586055"/>
                <a:gd name="connsiteX644" fmla="*/ 2477243 w 3962391"/>
                <a:gd name="connsiteY644" fmla="*/ 1290239 h 1586055"/>
                <a:gd name="connsiteX645" fmla="*/ 2488712 w 3962391"/>
                <a:gd name="connsiteY645" fmla="*/ 1320057 h 1586055"/>
                <a:gd name="connsiteX646" fmla="*/ 2497887 w 3962391"/>
                <a:gd name="connsiteY646" fmla="*/ 1333820 h 1586055"/>
                <a:gd name="connsiteX647" fmla="*/ 2520825 w 3962391"/>
                <a:gd name="connsiteY647" fmla="*/ 1342230 h 1586055"/>
                <a:gd name="connsiteX648" fmla="*/ 2544526 w 3962391"/>
                <a:gd name="connsiteY648" fmla="*/ 1352934 h 1586055"/>
                <a:gd name="connsiteX649" fmla="*/ 2561347 w 3962391"/>
                <a:gd name="connsiteY649" fmla="*/ 1364403 h 1586055"/>
                <a:gd name="connsiteX650" fmla="*/ 2565934 w 3962391"/>
                <a:gd name="connsiteY650" fmla="*/ 1385047 h 1586055"/>
                <a:gd name="connsiteX651" fmla="*/ 2588872 w 3962391"/>
                <a:gd name="connsiteY651" fmla="*/ 1394222 h 1586055"/>
                <a:gd name="connsiteX652" fmla="*/ 2609516 w 3962391"/>
                <a:gd name="connsiteY652" fmla="*/ 1388870 h 1586055"/>
                <a:gd name="connsiteX653" fmla="*/ 2632453 w 3962391"/>
                <a:gd name="connsiteY653" fmla="*/ 1380459 h 1586055"/>
                <a:gd name="connsiteX654" fmla="*/ 2650803 w 3962391"/>
                <a:gd name="connsiteY654" fmla="*/ 1385811 h 1586055"/>
                <a:gd name="connsiteX655" fmla="*/ 2651568 w 3962391"/>
                <a:gd name="connsiteY655" fmla="*/ 1405690 h 1586055"/>
                <a:gd name="connsiteX656" fmla="*/ 2639335 w 3962391"/>
                <a:gd name="connsiteY656" fmla="*/ 1436274 h 1586055"/>
                <a:gd name="connsiteX657" fmla="*/ 2625572 w 3962391"/>
                <a:gd name="connsiteY657" fmla="*/ 1454624 h 1586055"/>
                <a:gd name="connsiteX658" fmla="*/ 2614867 w 3962391"/>
                <a:gd name="connsiteY658" fmla="*/ 1470680 h 1586055"/>
                <a:gd name="connsiteX659" fmla="*/ 2594224 w 3962391"/>
                <a:gd name="connsiteY659" fmla="*/ 1470680 h 1586055"/>
                <a:gd name="connsiteX660" fmla="*/ 2575110 w 3962391"/>
                <a:gd name="connsiteY660" fmla="*/ 1479855 h 1586055"/>
                <a:gd name="connsiteX661" fmla="*/ 2571287 w 3962391"/>
                <a:gd name="connsiteY661" fmla="*/ 1497440 h 1586055"/>
                <a:gd name="connsiteX662" fmla="*/ 2572816 w 3962391"/>
                <a:gd name="connsiteY662" fmla="*/ 1517319 h 1586055"/>
                <a:gd name="connsiteX663" fmla="*/ 2574345 w 3962391"/>
                <a:gd name="connsiteY663" fmla="*/ 1540257 h 1586055"/>
                <a:gd name="connsiteX664" fmla="*/ 2593460 w 3962391"/>
                <a:gd name="connsiteY664" fmla="*/ 1529553 h 1586055"/>
                <a:gd name="connsiteX665" fmla="*/ 2620220 w 3962391"/>
                <a:gd name="connsiteY665" fmla="*/ 1545609 h 1586055"/>
                <a:gd name="connsiteX666" fmla="*/ 2673741 w 3962391"/>
                <a:gd name="connsiteY666" fmla="*/ 1510438 h 1586055"/>
                <a:gd name="connsiteX667" fmla="*/ 2711205 w 3962391"/>
                <a:gd name="connsiteY667" fmla="*/ 1466857 h 1586055"/>
                <a:gd name="connsiteX668" fmla="*/ 2744846 w 3962391"/>
                <a:gd name="connsiteY668" fmla="*/ 1418688 h 1586055"/>
                <a:gd name="connsiteX669" fmla="*/ 2769313 w 3962391"/>
                <a:gd name="connsiteY669" fmla="*/ 1384282 h 1586055"/>
                <a:gd name="connsiteX670" fmla="*/ 2783840 w 3962391"/>
                <a:gd name="connsiteY670" fmla="*/ 1359816 h 1586055"/>
                <a:gd name="connsiteX671" fmla="*/ 2793780 w 3962391"/>
                <a:gd name="connsiteY671" fmla="*/ 1295591 h 1586055"/>
                <a:gd name="connsiteX672" fmla="*/ 2798367 w 3962391"/>
                <a:gd name="connsiteY672" fmla="*/ 1280299 h 1586055"/>
                <a:gd name="connsiteX673" fmla="*/ 2806777 w 3962391"/>
                <a:gd name="connsiteY673" fmla="*/ 1262714 h 1586055"/>
                <a:gd name="connsiteX674" fmla="*/ 2810600 w 3962391"/>
                <a:gd name="connsiteY674" fmla="*/ 1246658 h 1586055"/>
                <a:gd name="connsiteX675" fmla="*/ 2809071 w 3962391"/>
                <a:gd name="connsiteY675" fmla="*/ 1228308 h 1586055"/>
                <a:gd name="connsiteX676" fmla="*/ 2812130 w 3962391"/>
                <a:gd name="connsiteY676" fmla="*/ 1221426 h 1586055"/>
                <a:gd name="connsiteX677" fmla="*/ 2803720 w 3962391"/>
                <a:gd name="connsiteY677" fmla="*/ 1209193 h 1586055"/>
                <a:gd name="connsiteX678" fmla="*/ 2789957 w 3962391"/>
                <a:gd name="connsiteY678" fmla="*/ 1196960 h 1586055"/>
                <a:gd name="connsiteX679" fmla="*/ 2771607 w 3962391"/>
                <a:gd name="connsiteY679" fmla="*/ 1182433 h 1586055"/>
                <a:gd name="connsiteX680" fmla="*/ 2751728 w 3962391"/>
                <a:gd name="connsiteY680" fmla="*/ 1183197 h 1586055"/>
                <a:gd name="connsiteX681" fmla="*/ 2747140 w 3962391"/>
                <a:gd name="connsiteY681" fmla="*/ 1191608 h 1586055"/>
                <a:gd name="connsiteX682" fmla="*/ 2737200 w 3962391"/>
                <a:gd name="connsiteY682" fmla="*/ 1200783 h 1586055"/>
                <a:gd name="connsiteX683" fmla="*/ 2724203 w 3962391"/>
                <a:gd name="connsiteY683" fmla="*/ 1201547 h 1586055"/>
                <a:gd name="connsiteX684" fmla="*/ 2723439 w 3962391"/>
                <a:gd name="connsiteY684" fmla="*/ 1187020 h 1586055"/>
                <a:gd name="connsiteX685" fmla="*/ 2722673 w 3962391"/>
                <a:gd name="connsiteY685" fmla="*/ 1177081 h 1586055"/>
                <a:gd name="connsiteX686" fmla="*/ 2708147 w 3962391"/>
                <a:gd name="connsiteY686" fmla="*/ 1194666 h 1586055"/>
                <a:gd name="connsiteX687" fmla="*/ 2705088 w 3962391"/>
                <a:gd name="connsiteY687" fmla="*/ 1170199 h 1586055"/>
                <a:gd name="connsiteX688" fmla="*/ 2678328 w 3962391"/>
                <a:gd name="connsiteY688" fmla="*/ 1169435 h 1586055"/>
                <a:gd name="connsiteX689" fmla="*/ 2679092 w 3962391"/>
                <a:gd name="connsiteY689" fmla="*/ 1151085 h 1586055"/>
                <a:gd name="connsiteX690" fmla="*/ 2694384 w 3962391"/>
                <a:gd name="connsiteY690" fmla="*/ 1135793 h 1586055"/>
                <a:gd name="connsiteX691" fmla="*/ 2724203 w 3962391"/>
                <a:gd name="connsiteY691" fmla="*/ 1117443 h 1586055"/>
                <a:gd name="connsiteX692" fmla="*/ 2737200 w 3962391"/>
                <a:gd name="connsiteY692" fmla="*/ 1099858 h 1586055"/>
                <a:gd name="connsiteX693" fmla="*/ 2770842 w 3962391"/>
                <a:gd name="connsiteY693" fmla="*/ 1073862 h 1586055"/>
                <a:gd name="connsiteX694" fmla="*/ 2796074 w 3962391"/>
                <a:gd name="connsiteY694" fmla="*/ 1046337 h 1586055"/>
                <a:gd name="connsiteX695" fmla="*/ 2822069 w 3962391"/>
                <a:gd name="connsiteY695" fmla="*/ 1023400 h 1586055"/>
                <a:gd name="connsiteX696" fmla="*/ 2865650 w 3962391"/>
                <a:gd name="connsiteY696" fmla="*/ 999698 h 1586055"/>
                <a:gd name="connsiteX697" fmla="*/ 2916113 w 3962391"/>
                <a:gd name="connsiteY697" fmla="*/ 1005814 h 1586055"/>
                <a:gd name="connsiteX698" fmla="*/ 2928346 w 3962391"/>
                <a:gd name="connsiteY698" fmla="*/ 1005814 h 1586055"/>
                <a:gd name="connsiteX699" fmla="*/ 2949754 w 3962391"/>
                <a:gd name="connsiteY699" fmla="*/ 1005814 h 1586055"/>
                <a:gd name="connsiteX700" fmla="*/ 2971927 w 3962391"/>
                <a:gd name="connsiteY700" fmla="*/ 1002756 h 1586055"/>
                <a:gd name="connsiteX701" fmla="*/ 2991042 w 3962391"/>
                <a:gd name="connsiteY701" fmla="*/ 996639 h 1586055"/>
                <a:gd name="connsiteX702" fmla="*/ 3023918 w 3962391"/>
                <a:gd name="connsiteY702" fmla="*/ 992817 h 1586055"/>
                <a:gd name="connsiteX703" fmla="*/ 3041504 w 3962391"/>
                <a:gd name="connsiteY703" fmla="*/ 996639 h 1586055"/>
                <a:gd name="connsiteX704" fmla="*/ 3057560 w 3962391"/>
                <a:gd name="connsiteY704" fmla="*/ 1005050 h 1586055"/>
                <a:gd name="connsiteX705" fmla="*/ 3053737 w 3962391"/>
                <a:gd name="connsiteY705" fmla="*/ 1012696 h 1586055"/>
                <a:gd name="connsiteX706" fmla="*/ 3046091 w 3962391"/>
                <a:gd name="connsiteY706" fmla="*/ 1021106 h 1586055"/>
                <a:gd name="connsiteX707" fmla="*/ 3069793 w 3962391"/>
                <a:gd name="connsiteY707" fmla="*/ 1017283 h 1586055"/>
                <a:gd name="connsiteX708" fmla="*/ 3094260 w 3962391"/>
                <a:gd name="connsiteY708" fmla="*/ 1012696 h 1586055"/>
                <a:gd name="connsiteX709" fmla="*/ 3111081 w 3962391"/>
                <a:gd name="connsiteY709" fmla="*/ 1012696 h 1586055"/>
                <a:gd name="connsiteX710" fmla="*/ 3134783 w 3962391"/>
                <a:gd name="connsiteY710" fmla="*/ 1006579 h 1586055"/>
                <a:gd name="connsiteX711" fmla="*/ 3125608 w 3962391"/>
                <a:gd name="connsiteY711" fmla="*/ 998933 h 1586055"/>
                <a:gd name="connsiteX712" fmla="*/ 3124078 w 3962391"/>
                <a:gd name="connsiteY712" fmla="*/ 978289 h 1586055"/>
                <a:gd name="connsiteX713" fmla="*/ 3157720 w 3962391"/>
                <a:gd name="connsiteY713" fmla="*/ 946942 h 1586055"/>
                <a:gd name="connsiteX714" fmla="*/ 3174541 w 3962391"/>
                <a:gd name="connsiteY714" fmla="*/ 936237 h 1586055"/>
                <a:gd name="connsiteX715" fmla="*/ 3186775 w 3962391"/>
                <a:gd name="connsiteY715" fmla="*/ 914065 h 1586055"/>
                <a:gd name="connsiteX716" fmla="*/ 3225004 w 3962391"/>
                <a:gd name="connsiteY716" fmla="*/ 910242 h 1586055"/>
                <a:gd name="connsiteX717" fmla="*/ 3240295 w 3962391"/>
                <a:gd name="connsiteY717" fmla="*/ 917123 h 1586055"/>
                <a:gd name="connsiteX718" fmla="*/ 3257116 w 3962391"/>
                <a:gd name="connsiteY718" fmla="*/ 910242 h 1586055"/>
                <a:gd name="connsiteX719" fmla="*/ 3245647 w 3962391"/>
                <a:gd name="connsiteY719" fmla="*/ 933179 h 1586055"/>
                <a:gd name="connsiteX720" fmla="*/ 3258645 w 3962391"/>
                <a:gd name="connsiteY720" fmla="*/ 942354 h 1586055"/>
                <a:gd name="connsiteX721" fmla="*/ 3252528 w 3962391"/>
                <a:gd name="connsiteY721" fmla="*/ 952294 h 1586055"/>
                <a:gd name="connsiteX722" fmla="*/ 3280817 w 3962391"/>
                <a:gd name="connsiteY722" fmla="*/ 939296 h 1586055"/>
                <a:gd name="connsiteX723" fmla="*/ 3319046 w 3962391"/>
                <a:gd name="connsiteY723" fmla="*/ 920181 h 1586055"/>
                <a:gd name="connsiteX724" fmla="*/ 3323635 w 3962391"/>
                <a:gd name="connsiteY724" fmla="*/ 896479 h 1586055"/>
                <a:gd name="connsiteX725" fmla="*/ 3363393 w 3962391"/>
                <a:gd name="connsiteY725" fmla="*/ 881952 h 1586055"/>
                <a:gd name="connsiteX726" fmla="*/ 3363393 w 3962391"/>
                <a:gd name="connsiteY726" fmla="*/ 888069 h 1586055"/>
                <a:gd name="connsiteX727" fmla="*/ 3345807 w 3962391"/>
                <a:gd name="connsiteY727" fmla="*/ 906419 h 1586055"/>
                <a:gd name="connsiteX728" fmla="*/ 3341984 w 3962391"/>
                <a:gd name="connsiteY728" fmla="*/ 927063 h 1586055"/>
                <a:gd name="connsiteX729" fmla="*/ 3335103 w 3962391"/>
                <a:gd name="connsiteY729" fmla="*/ 937767 h 1586055"/>
                <a:gd name="connsiteX730" fmla="*/ 3328222 w 3962391"/>
                <a:gd name="connsiteY730" fmla="*/ 949235 h 1586055"/>
                <a:gd name="connsiteX731" fmla="*/ 3297639 w 3962391"/>
                <a:gd name="connsiteY731" fmla="*/ 962998 h 1586055"/>
                <a:gd name="connsiteX732" fmla="*/ 3278524 w 3962391"/>
                <a:gd name="connsiteY732" fmla="*/ 985171 h 1586055"/>
                <a:gd name="connsiteX733" fmla="*/ 3235708 w 3962391"/>
                <a:gd name="connsiteY733" fmla="*/ 1026458 h 1586055"/>
                <a:gd name="connsiteX734" fmla="*/ 3197479 w 3962391"/>
                <a:gd name="connsiteY734" fmla="*/ 1053983 h 1586055"/>
                <a:gd name="connsiteX735" fmla="*/ 3176070 w 3962391"/>
                <a:gd name="connsiteY735" fmla="*/ 1058571 h 1586055"/>
                <a:gd name="connsiteX736" fmla="*/ 3168424 w 3962391"/>
                <a:gd name="connsiteY736" fmla="*/ 1088389 h 1586055"/>
                <a:gd name="connsiteX737" fmla="*/ 3147016 w 3962391"/>
                <a:gd name="connsiteY737" fmla="*/ 1144204 h 1586055"/>
                <a:gd name="connsiteX738" fmla="*/ 3160014 w 3962391"/>
                <a:gd name="connsiteY738" fmla="*/ 1234424 h 1586055"/>
                <a:gd name="connsiteX739" fmla="*/ 3166896 w 3962391"/>
                <a:gd name="connsiteY739" fmla="*/ 1275712 h 1586055"/>
                <a:gd name="connsiteX740" fmla="*/ 3173012 w 3962391"/>
                <a:gd name="connsiteY740" fmla="*/ 1293297 h 1586055"/>
                <a:gd name="connsiteX741" fmla="*/ 3197479 w 3962391"/>
                <a:gd name="connsiteY741" fmla="*/ 1271124 h 1586055"/>
                <a:gd name="connsiteX742" fmla="*/ 3208948 w 3962391"/>
                <a:gd name="connsiteY742" fmla="*/ 1257362 h 1586055"/>
                <a:gd name="connsiteX743" fmla="*/ 3214299 w 3962391"/>
                <a:gd name="connsiteY743" fmla="*/ 1232895 h 1586055"/>
                <a:gd name="connsiteX744" fmla="*/ 3230355 w 3962391"/>
                <a:gd name="connsiteY744" fmla="*/ 1221426 h 1586055"/>
                <a:gd name="connsiteX745" fmla="*/ 3247177 w 3962391"/>
                <a:gd name="connsiteY745" fmla="*/ 1217603 h 1586055"/>
                <a:gd name="connsiteX746" fmla="*/ 3244882 w 3962391"/>
                <a:gd name="connsiteY746" fmla="*/ 1196960 h 1586055"/>
                <a:gd name="connsiteX747" fmla="*/ 3267056 w 3962391"/>
                <a:gd name="connsiteY747" fmla="*/ 1174787 h 1586055"/>
                <a:gd name="connsiteX748" fmla="*/ 3294580 w 3962391"/>
                <a:gd name="connsiteY748" fmla="*/ 1169435 h 1586055"/>
                <a:gd name="connsiteX749" fmla="*/ 3290757 w 3962391"/>
                <a:gd name="connsiteY749" fmla="*/ 1144968 h 1586055"/>
                <a:gd name="connsiteX750" fmla="*/ 3307578 w 3962391"/>
                <a:gd name="connsiteY750" fmla="*/ 1115150 h 1586055"/>
                <a:gd name="connsiteX751" fmla="*/ 3325164 w 3962391"/>
                <a:gd name="connsiteY751" fmla="*/ 1114385 h 1586055"/>
                <a:gd name="connsiteX752" fmla="*/ 3314459 w 3962391"/>
                <a:gd name="connsiteY752" fmla="*/ 1098329 h 1586055"/>
                <a:gd name="connsiteX753" fmla="*/ 3319046 w 3962391"/>
                <a:gd name="connsiteY753" fmla="*/ 1070804 h 1586055"/>
                <a:gd name="connsiteX754" fmla="*/ 3318282 w 3962391"/>
                <a:gd name="connsiteY754" fmla="*/ 1057806 h 1586055"/>
                <a:gd name="connsiteX755" fmla="*/ 3303755 w 3962391"/>
                <a:gd name="connsiteY755" fmla="*/ 1058571 h 1586055"/>
                <a:gd name="connsiteX756" fmla="*/ 3300697 w 3962391"/>
                <a:gd name="connsiteY756" fmla="*/ 1033339 h 1586055"/>
                <a:gd name="connsiteX757" fmla="*/ 3320576 w 3962391"/>
                <a:gd name="connsiteY757" fmla="*/ 1011931 h 1586055"/>
                <a:gd name="connsiteX758" fmla="*/ 3338161 w 3962391"/>
                <a:gd name="connsiteY758" fmla="*/ 981348 h 1586055"/>
                <a:gd name="connsiteX759" fmla="*/ 3358805 w 3962391"/>
                <a:gd name="connsiteY759" fmla="*/ 980583 h 1586055"/>
                <a:gd name="connsiteX760" fmla="*/ 3367980 w 3962391"/>
                <a:gd name="connsiteY760" fmla="*/ 985171 h 1586055"/>
                <a:gd name="connsiteX761" fmla="*/ 3391682 w 3962391"/>
                <a:gd name="connsiteY761" fmla="*/ 961469 h 1586055"/>
                <a:gd name="connsiteX762" fmla="*/ 3396270 w 3962391"/>
                <a:gd name="connsiteY762" fmla="*/ 982877 h 1586055"/>
                <a:gd name="connsiteX763" fmla="*/ 3417678 w 3962391"/>
                <a:gd name="connsiteY763" fmla="*/ 969879 h 1586055"/>
                <a:gd name="connsiteX764" fmla="*/ 3475786 w 3962391"/>
                <a:gd name="connsiteY764" fmla="*/ 965292 h 1586055"/>
                <a:gd name="connsiteX765" fmla="*/ 3492607 w 3962391"/>
                <a:gd name="connsiteY765" fmla="*/ 980583 h 1586055"/>
                <a:gd name="connsiteX766" fmla="*/ 3502546 w 3962391"/>
                <a:gd name="connsiteY766" fmla="*/ 966056 h 1586055"/>
                <a:gd name="connsiteX767" fmla="*/ 3536188 w 3962391"/>
                <a:gd name="connsiteY767" fmla="*/ 946177 h 1586055"/>
                <a:gd name="connsiteX768" fmla="*/ 3549951 w 3962391"/>
                <a:gd name="connsiteY768" fmla="*/ 936237 h 1586055"/>
                <a:gd name="connsiteX769" fmla="*/ 3563712 w 3962391"/>
                <a:gd name="connsiteY769" fmla="*/ 927063 h 1586055"/>
                <a:gd name="connsiteX770" fmla="*/ 3602707 w 3962391"/>
                <a:gd name="connsiteY770" fmla="*/ 908713 h 1586055"/>
                <a:gd name="connsiteX771" fmla="*/ 3650875 w 3962391"/>
                <a:gd name="connsiteY771" fmla="*/ 884246 h 1586055"/>
                <a:gd name="connsiteX772" fmla="*/ 3660050 w 3962391"/>
                <a:gd name="connsiteY772" fmla="*/ 881952 h 1586055"/>
                <a:gd name="connsiteX773" fmla="*/ 3680694 w 3962391"/>
                <a:gd name="connsiteY773" fmla="*/ 887304 h 1586055"/>
                <a:gd name="connsiteX774" fmla="*/ 3705925 w 3962391"/>
                <a:gd name="connsiteY774" fmla="*/ 885011 h 1586055"/>
                <a:gd name="connsiteX775" fmla="*/ 3705160 w 3962391"/>
                <a:gd name="connsiteY775" fmla="*/ 865131 h 1586055"/>
                <a:gd name="connsiteX776" fmla="*/ 3691398 w 3962391"/>
                <a:gd name="connsiteY776" fmla="*/ 842959 h 1586055"/>
                <a:gd name="connsiteX777" fmla="*/ 3675342 w 3962391"/>
                <a:gd name="connsiteY777" fmla="*/ 819257 h 1586055"/>
                <a:gd name="connsiteX778" fmla="*/ 3661579 w 3962391"/>
                <a:gd name="connsiteY778" fmla="*/ 810082 h 1586055"/>
                <a:gd name="connsiteX779" fmla="*/ 3654698 w 3962391"/>
                <a:gd name="connsiteY779" fmla="*/ 801671 h 1586055"/>
                <a:gd name="connsiteX780" fmla="*/ 3634819 w 3962391"/>
                <a:gd name="connsiteY780" fmla="*/ 797084 h 1586055"/>
                <a:gd name="connsiteX781" fmla="*/ 3657756 w 3962391"/>
                <a:gd name="connsiteY781" fmla="*/ 790203 h 1586055"/>
                <a:gd name="connsiteX782" fmla="*/ 3669989 w 3962391"/>
                <a:gd name="connsiteY782" fmla="*/ 802436 h 1586055"/>
                <a:gd name="connsiteX783" fmla="*/ 3696750 w 3962391"/>
                <a:gd name="connsiteY783" fmla="*/ 800907 h 1586055"/>
                <a:gd name="connsiteX784" fmla="*/ 3727333 w 3962391"/>
                <a:gd name="connsiteY784" fmla="*/ 784086 h 1586055"/>
                <a:gd name="connsiteX785" fmla="*/ 3734214 w 3962391"/>
                <a:gd name="connsiteY785" fmla="*/ 771853 h 1586055"/>
                <a:gd name="connsiteX786" fmla="*/ 3730391 w 3962391"/>
                <a:gd name="connsiteY786" fmla="*/ 757326 h 1586055"/>
                <a:gd name="connsiteX787" fmla="*/ 3731920 w 3962391"/>
                <a:gd name="connsiteY787" fmla="*/ 745092 h 1586055"/>
                <a:gd name="connsiteX788" fmla="*/ 3740331 w 3962391"/>
                <a:gd name="connsiteY788" fmla="*/ 737446 h 1586055"/>
                <a:gd name="connsiteX789" fmla="*/ 3752565 w 3962391"/>
                <a:gd name="connsiteY789" fmla="*/ 736682 h 1586055"/>
                <a:gd name="connsiteX790" fmla="*/ 3749506 w 3962391"/>
                <a:gd name="connsiteY790" fmla="*/ 749680 h 1586055"/>
                <a:gd name="connsiteX791" fmla="*/ 3757916 w 3962391"/>
                <a:gd name="connsiteY791" fmla="*/ 766500 h 1586055"/>
                <a:gd name="connsiteX792" fmla="*/ 3781618 w 3962391"/>
                <a:gd name="connsiteY792" fmla="*/ 767265 h 1586055"/>
                <a:gd name="connsiteX793" fmla="*/ 3818318 w 3962391"/>
                <a:gd name="connsiteY793" fmla="*/ 779498 h 1586055"/>
                <a:gd name="connsiteX794" fmla="*/ 3835139 w 3962391"/>
                <a:gd name="connsiteY794" fmla="*/ 800142 h 1586055"/>
                <a:gd name="connsiteX795" fmla="*/ 3858076 w 3962391"/>
                <a:gd name="connsiteY795" fmla="*/ 808552 h 1586055"/>
                <a:gd name="connsiteX796" fmla="*/ 3870310 w 3962391"/>
                <a:gd name="connsiteY796" fmla="*/ 815434 h 1586055"/>
                <a:gd name="connsiteX797" fmla="*/ 3884072 w 3962391"/>
                <a:gd name="connsiteY797" fmla="*/ 816963 h 1586055"/>
                <a:gd name="connsiteX798" fmla="*/ 3897071 w 3962391"/>
                <a:gd name="connsiteY798" fmla="*/ 813905 h 1586055"/>
                <a:gd name="connsiteX799" fmla="*/ 3887131 w 3962391"/>
                <a:gd name="connsiteY799" fmla="*/ 800907 h 1586055"/>
                <a:gd name="connsiteX800" fmla="*/ 3898599 w 3962391"/>
                <a:gd name="connsiteY800" fmla="*/ 803965 h 1586055"/>
                <a:gd name="connsiteX801" fmla="*/ 3900893 w 3962391"/>
                <a:gd name="connsiteY801" fmla="*/ 791732 h 1586055"/>
                <a:gd name="connsiteX802" fmla="*/ 3897835 w 3962391"/>
                <a:gd name="connsiteY802" fmla="*/ 767265 h 1586055"/>
                <a:gd name="connsiteX803" fmla="*/ 3904716 w 3962391"/>
                <a:gd name="connsiteY803" fmla="*/ 764207 h 1586055"/>
                <a:gd name="connsiteX804" fmla="*/ 3930711 w 3962391"/>
                <a:gd name="connsiteY804" fmla="*/ 770323 h 1586055"/>
                <a:gd name="connsiteX805" fmla="*/ 3925360 w 3962391"/>
                <a:gd name="connsiteY805" fmla="*/ 763442 h 1586055"/>
                <a:gd name="connsiteX806" fmla="*/ 3930711 w 3962391"/>
                <a:gd name="connsiteY806" fmla="*/ 761148 h 1586055"/>
                <a:gd name="connsiteX807" fmla="*/ 3943710 w 3962391"/>
                <a:gd name="connsiteY807" fmla="*/ 762678 h 1586055"/>
                <a:gd name="connsiteX808" fmla="*/ 3955943 w 3962391"/>
                <a:gd name="connsiteY808" fmla="*/ 749680 h 1586055"/>
                <a:gd name="connsiteX809" fmla="*/ 3958237 w 3962391"/>
                <a:gd name="connsiteY809" fmla="*/ 747386 h 1586055"/>
                <a:gd name="connsiteX810" fmla="*/ 669773 w 3962391"/>
                <a:gd name="connsiteY810" fmla="*/ 625053 h 1586055"/>
                <a:gd name="connsiteX811" fmla="*/ 713355 w 3962391"/>
                <a:gd name="connsiteY811" fmla="*/ 615878 h 1586055"/>
                <a:gd name="connsiteX812" fmla="*/ 692711 w 3962391"/>
                <a:gd name="connsiteY812" fmla="*/ 599822 h 1586055"/>
                <a:gd name="connsiteX813" fmla="*/ 669773 w 3962391"/>
                <a:gd name="connsiteY813" fmla="*/ 625053 h 1586055"/>
                <a:gd name="connsiteX814" fmla="*/ 699592 w 3962391"/>
                <a:gd name="connsiteY814" fmla="*/ 43971 h 1586055"/>
                <a:gd name="connsiteX815" fmla="*/ 668244 w 3962391"/>
                <a:gd name="connsiteY815" fmla="*/ 56205 h 1586055"/>
                <a:gd name="connsiteX816" fmla="*/ 646071 w 3962391"/>
                <a:gd name="connsiteY816" fmla="*/ 69202 h 1586055"/>
                <a:gd name="connsiteX817" fmla="*/ 684300 w 3962391"/>
                <a:gd name="connsiteY817" fmla="*/ 71496 h 1586055"/>
                <a:gd name="connsiteX818" fmla="*/ 702650 w 3962391"/>
                <a:gd name="connsiteY818" fmla="*/ 64615 h 1586055"/>
                <a:gd name="connsiteX819" fmla="*/ 730175 w 3962391"/>
                <a:gd name="connsiteY819" fmla="*/ 49323 h 1586055"/>
                <a:gd name="connsiteX820" fmla="*/ 731704 w 3962391"/>
                <a:gd name="connsiteY820" fmla="*/ 31738 h 1586055"/>
                <a:gd name="connsiteX821" fmla="*/ 699592 w 3962391"/>
                <a:gd name="connsiteY821" fmla="*/ 43971 h 1586055"/>
                <a:gd name="connsiteX822" fmla="*/ 2858005 w 3962391"/>
                <a:gd name="connsiteY822" fmla="*/ 1265772 h 1586055"/>
                <a:gd name="connsiteX823" fmla="*/ 2854946 w 3962391"/>
                <a:gd name="connsiteY823" fmla="*/ 1213781 h 1586055"/>
                <a:gd name="connsiteX824" fmla="*/ 2839655 w 3962391"/>
                <a:gd name="connsiteY824" fmla="*/ 1184726 h 1586055"/>
                <a:gd name="connsiteX825" fmla="*/ 2828950 w 3962391"/>
                <a:gd name="connsiteY825" fmla="*/ 1209958 h 1586055"/>
                <a:gd name="connsiteX826" fmla="*/ 2824363 w 3962391"/>
                <a:gd name="connsiteY826" fmla="*/ 1236718 h 1586055"/>
                <a:gd name="connsiteX827" fmla="*/ 2832009 w 3962391"/>
                <a:gd name="connsiteY827" fmla="*/ 1284887 h 1586055"/>
                <a:gd name="connsiteX828" fmla="*/ 2829715 w 3962391"/>
                <a:gd name="connsiteY828" fmla="*/ 1378165 h 1586055"/>
                <a:gd name="connsiteX829" fmla="*/ 2825892 w 3962391"/>
                <a:gd name="connsiteY829" fmla="*/ 1446213 h 1586055"/>
                <a:gd name="connsiteX830" fmla="*/ 2841183 w 3962391"/>
                <a:gd name="connsiteY830" fmla="*/ 1430157 h 1586055"/>
                <a:gd name="connsiteX831" fmla="*/ 2861063 w 3962391"/>
                <a:gd name="connsiteY831" fmla="*/ 1448507 h 1586055"/>
                <a:gd name="connsiteX832" fmla="*/ 2857240 w 3962391"/>
                <a:gd name="connsiteY832" fmla="*/ 1427099 h 1586055"/>
                <a:gd name="connsiteX833" fmla="*/ 2841183 w 3962391"/>
                <a:gd name="connsiteY833" fmla="*/ 1398045 h 1586055"/>
                <a:gd name="connsiteX834" fmla="*/ 2848065 w 3962391"/>
                <a:gd name="connsiteY834" fmla="*/ 1358286 h 1586055"/>
                <a:gd name="connsiteX835" fmla="*/ 2875589 w 3962391"/>
                <a:gd name="connsiteY835" fmla="*/ 1355228 h 1586055"/>
                <a:gd name="connsiteX836" fmla="*/ 2883235 w 3962391"/>
                <a:gd name="connsiteY836" fmla="*/ 1350641 h 1586055"/>
                <a:gd name="connsiteX837" fmla="*/ 2858005 w 3962391"/>
                <a:gd name="connsiteY837" fmla="*/ 1265772 h 1586055"/>
                <a:gd name="connsiteX838" fmla="*/ 635367 w 3962391"/>
                <a:gd name="connsiteY838" fmla="*/ 50088 h 1586055"/>
                <a:gd name="connsiteX839" fmla="*/ 674361 w 3962391"/>
                <a:gd name="connsiteY839" fmla="*/ 42442 h 1586055"/>
                <a:gd name="connsiteX840" fmla="*/ 633074 w 3962391"/>
                <a:gd name="connsiteY840" fmla="*/ 39384 h 1586055"/>
                <a:gd name="connsiteX841" fmla="*/ 597138 w 3962391"/>
                <a:gd name="connsiteY841" fmla="*/ 48559 h 1586055"/>
                <a:gd name="connsiteX842" fmla="*/ 635367 w 3962391"/>
                <a:gd name="connsiteY842" fmla="*/ 50088 h 1586055"/>
                <a:gd name="connsiteX843" fmla="*/ 2928346 w 3962391"/>
                <a:gd name="connsiteY843" fmla="*/ 342158 h 1586055"/>
                <a:gd name="connsiteX844" fmla="*/ 2984925 w 3962391"/>
                <a:gd name="connsiteY844" fmla="*/ 362037 h 1586055"/>
                <a:gd name="connsiteX845" fmla="*/ 3040740 w 3962391"/>
                <a:gd name="connsiteY845" fmla="*/ 350568 h 1586055"/>
                <a:gd name="connsiteX846" fmla="*/ 3003275 w 3962391"/>
                <a:gd name="connsiteY846" fmla="*/ 338335 h 1586055"/>
                <a:gd name="connsiteX847" fmla="*/ 2976515 w 3962391"/>
                <a:gd name="connsiteY847" fmla="*/ 332218 h 1586055"/>
                <a:gd name="connsiteX848" fmla="*/ 2945167 w 3962391"/>
                <a:gd name="connsiteY848" fmla="*/ 325337 h 1586055"/>
                <a:gd name="connsiteX849" fmla="*/ 2928346 w 3962391"/>
                <a:gd name="connsiteY849" fmla="*/ 342158 h 1586055"/>
                <a:gd name="connsiteX850" fmla="*/ 2809071 w 3962391"/>
                <a:gd name="connsiteY850" fmla="*/ 387268 h 1586055"/>
                <a:gd name="connsiteX851" fmla="*/ 2786898 w 3962391"/>
                <a:gd name="connsiteY851" fmla="*/ 396443 h 1586055"/>
                <a:gd name="connsiteX852" fmla="*/ 2809071 w 3962391"/>
                <a:gd name="connsiteY852" fmla="*/ 387268 h 1586055"/>
                <a:gd name="connsiteX853" fmla="*/ 2863356 w 3962391"/>
                <a:gd name="connsiteY853" fmla="*/ 435437 h 1586055"/>
                <a:gd name="connsiteX854" fmla="*/ 2832773 w 3962391"/>
                <a:gd name="connsiteY854" fmla="*/ 404854 h 1586055"/>
                <a:gd name="connsiteX855" fmla="*/ 2794544 w 3962391"/>
                <a:gd name="connsiteY855" fmla="*/ 423204 h 1586055"/>
                <a:gd name="connsiteX856" fmla="*/ 2863356 w 3962391"/>
                <a:gd name="connsiteY856" fmla="*/ 435437 h 1586055"/>
                <a:gd name="connsiteX857" fmla="*/ 2720380 w 3962391"/>
                <a:gd name="connsiteY857" fmla="*/ 342922 h 1586055"/>
                <a:gd name="connsiteX858" fmla="*/ 2738730 w 3962391"/>
                <a:gd name="connsiteY858" fmla="*/ 358979 h 1586055"/>
                <a:gd name="connsiteX859" fmla="*/ 2773136 w 3962391"/>
                <a:gd name="connsiteY859" fmla="*/ 352862 h 1586055"/>
                <a:gd name="connsiteX860" fmla="*/ 2795308 w 3962391"/>
                <a:gd name="connsiteY860" fmla="*/ 357450 h 1586055"/>
                <a:gd name="connsiteX861" fmla="*/ 2836596 w 3962391"/>
                <a:gd name="connsiteY861" fmla="*/ 352862 h 1586055"/>
                <a:gd name="connsiteX862" fmla="*/ 2834303 w 3962391"/>
                <a:gd name="connsiteY862" fmla="*/ 324573 h 1586055"/>
                <a:gd name="connsiteX863" fmla="*/ 2846536 w 3962391"/>
                <a:gd name="connsiteY863" fmla="*/ 329160 h 1586055"/>
                <a:gd name="connsiteX864" fmla="*/ 2876355 w 3962391"/>
                <a:gd name="connsiteY864" fmla="*/ 351333 h 1586055"/>
                <a:gd name="connsiteX865" fmla="*/ 2893175 w 3962391"/>
                <a:gd name="connsiteY865" fmla="*/ 330689 h 1586055"/>
                <a:gd name="connsiteX866" fmla="*/ 2887058 w 3962391"/>
                <a:gd name="connsiteY866" fmla="*/ 310045 h 1586055"/>
                <a:gd name="connsiteX867" fmla="*/ 2836596 w 3962391"/>
                <a:gd name="connsiteY867" fmla="*/ 300106 h 1586055"/>
                <a:gd name="connsiteX868" fmla="*/ 2803720 w 3962391"/>
                <a:gd name="connsiteY868" fmla="*/ 308516 h 1586055"/>
                <a:gd name="connsiteX869" fmla="*/ 2759373 w 3962391"/>
                <a:gd name="connsiteY869" fmla="*/ 286343 h 1586055"/>
                <a:gd name="connsiteX870" fmla="*/ 2720380 w 3962391"/>
                <a:gd name="connsiteY870" fmla="*/ 342922 h 1586055"/>
                <a:gd name="connsiteX871" fmla="*/ 1834995 w 3962391"/>
                <a:gd name="connsiteY871" fmla="*/ 194594 h 1586055"/>
                <a:gd name="connsiteX872" fmla="*/ 1896161 w 3962391"/>
                <a:gd name="connsiteY872" fmla="*/ 188477 h 1586055"/>
                <a:gd name="connsiteX873" fmla="*/ 1976442 w 3962391"/>
                <a:gd name="connsiteY873" fmla="*/ 160188 h 1586055"/>
                <a:gd name="connsiteX874" fmla="*/ 1946623 w 3962391"/>
                <a:gd name="connsiteY874" fmla="*/ 139544 h 1586055"/>
                <a:gd name="connsiteX875" fmla="*/ 1912983 w 3962391"/>
                <a:gd name="connsiteY875" fmla="*/ 146425 h 1586055"/>
                <a:gd name="connsiteX876" fmla="*/ 1916040 w 3962391"/>
                <a:gd name="connsiteY876" fmla="*/ 133427 h 1586055"/>
                <a:gd name="connsiteX877" fmla="*/ 1902278 w 3962391"/>
                <a:gd name="connsiteY877" fmla="*/ 117371 h 1586055"/>
                <a:gd name="connsiteX878" fmla="*/ 1877811 w 3962391"/>
                <a:gd name="connsiteY878" fmla="*/ 126546 h 1586055"/>
                <a:gd name="connsiteX879" fmla="*/ 1869401 w 3962391"/>
                <a:gd name="connsiteY879" fmla="*/ 145661 h 1586055"/>
                <a:gd name="connsiteX880" fmla="*/ 1852580 w 3962391"/>
                <a:gd name="connsiteY880" fmla="*/ 159423 h 1586055"/>
                <a:gd name="connsiteX881" fmla="*/ 1834995 w 3962391"/>
                <a:gd name="connsiteY881" fmla="*/ 194594 h 1586055"/>
                <a:gd name="connsiteX882" fmla="*/ 3694457 w 3962391"/>
                <a:gd name="connsiteY882" fmla="*/ 544007 h 1586055"/>
                <a:gd name="connsiteX883" fmla="*/ 3727333 w 3962391"/>
                <a:gd name="connsiteY883" fmla="*/ 543243 h 1586055"/>
                <a:gd name="connsiteX884" fmla="*/ 3776266 w 3962391"/>
                <a:gd name="connsiteY884" fmla="*/ 537126 h 1586055"/>
                <a:gd name="connsiteX885" fmla="*/ 3751035 w 3962391"/>
                <a:gd name="connsiteY885" fmla="*/ 516482 h 1586055"/>
                <a:gd name="connsiteX886" fmla="*/ 3694457 w 3962391"/>
                <a:gd name="connsiteY886" fmla="*/ 544007 h 1586055"/>
                <a:gd name="connsiteX887" fmla="*/ 1674433 w 3962391"/>
                <a:gd name="connsiteY887" fmla="*/ 22563 h 1586055"/>
                <a:gd name="connsiteX888" fmla="*/ 1643849 w 3962391"/>
                <a:gd name="connsiteY888" fmla="*/ 27150 h 1586055"/>
                <a:gd name="connsiteX889" fmla="*/ 1674433 w 3962391"/>
                <a:gd name="connsiteY889" fmla="*/ 22563 h 1586055"/>
                <a:gd name="connsiteX890" fmla="*/ 1385421 w 3962391"/>
                <a:gd name="connsiteY890" fmla="*/ 451493 h 1586055"/>
                <a:gd name="connsiteX891" fmla="*/ 1403006 w 3962391"/>
                <a:gd name="connsiteY891" fmla="*/ 443847 h 1586055"/>
                <a:gd name="connsiteX892" fmla="*/ 1385421 w 3962391"/>
                <a:gd name="connsiteY892" fmla="*/ 451493 h 1586055"/>
                <a:gd name="connsiteX893" fmla="*/ 1728718 w 3962391"/>
                <a:gd name="connsiteY893" fmla="*/ 93669 h 1586055"/>
                <a:gd name="connsiteX894" fmla="*/ 1712662 w 3962391"/>
                <a:gd name="connsiteY894" fmla="*/ 115077 h 1586055"/>
                <a:gd name="connsiteX895" fmla="*/ 1729483 w 3962391"/>
                <a:gd name="connsiteY895" fmla="*/ 120429 h 1586055"/>
                <a:gd name="connsiteX896" fmla="*/ 1752420 w 3962391"/>
                <a:gd name="connsiteY896" fmla="*/ 137250 h 1586055"/>
                <a:gd name="connsiteX897" fmla="*/ 1818174 w 3962391"/>
                <a:gd name="connsiteY897" fmla="*/ 151777 h 1586055"/>
                <a:gd name="connsiteX898" fmla="*/ 1834230 w 3962391"/>
                <a:gd name="connsiteY898" fmla="*/ 133427 h 1586055"/>
                <a:gd name="connsiteX899" fmla="*/ 1844170 w 3962391"/>
                <a:gd name="connsiteY899" fmla="*/ 105902 h 1586055"/>
                <a:gd name="connsiteX900" fmla="*/ 1809764 w 3962391"/>
                <a:gd name="connsiteY900" fmla="*/ 89846 h 1586055"/>
                <a:gd name="connsiteX901" fmla="*/ 1792943 w 3962391"/>
                <a:gd name="connsiteY901" fmla="*/ 79142 h 1586055"/>
                <a:gd name="connsiteX902" fmla="*/ 1728718 w 3962391"/>
                <a:gd name="connsiteY902" fmla="*/ 93669 h 1586055"/>
                <a:gd name="connsiteX903" fmla="*/ 1692018 w 3962391"/>
                <a:gd name="connsiteY903" fmla="*/ 73025 h 1586055"/>
                <a:gd name="connsiteX904" fmla="*/ 1686666 w 3962391"/>
                <a:gd name="connsiteY904" fmla="*/ 82200 h 1586055"/>
                <a:gd name="connsiteX905" fmla="*/ 1669845 w 3962391"/>
                <a:gd name="connsiteY905" fmla="*/ 90611 h 1586055"/>
                <a:gd name="connsiteX906" fmla="*/ 1690489 w 3962391"/>
                <a:gd name="connsiteY906" fmla="*/ 105138 h 1586055"/>
                <a:gd name="connsiteX907" fmla="*/ 1718014 w 3962391"/>
                <a:gd name="connsiteY907" fmla="*/ 87552 h 1586055"/>
                <a:gd name="connsiteX908" fmla="*/ 1781474 w 3962391"/>
                <a:gd name="connsiteY908" fmla="*/ 67673 h 1586055"/>
                <a:gd name="connsiteX909" fmla="*/ 1787591 w 3962391"/>
                <a:gd name="connsiteY909" fmla="*/ 47794 h 1586055"/>
                <a:gd name="connsiteX910" fmla="*/ 1777651 w 3962391"/>
                <a:gd name="connsiteY910" fmla="*/ 36325 h 1586055"/>
                <a:gd name="connsiteX911" fmla="*/ 1760831 w 3962391"/>
                <a:gd name="connsiteY911" fmla="*/ 11094 h 1586055"/>
                <a:gd name="connsiteX912" fmla="*/ 1727189 w 3962391"/>
                <a:gd name="connsiteY912" fmla="*/ 23328 h 1586055"/>
                <a:gd name="connsiteX913" fmla="*/ 1701193 w 3962391"/>
                <a:gd name="connsiteY913" fmla="*/ 40148 h 1586055"/>
                <a:gd name="connsiteX914" fmla="*/ 1691254 w 3962391"/>
                <a:gd name="connsiteY914" fmla="*/ 56969 h 1586055"/>
                <a:gd name="connsiteX915" fmla="*/ 1692018 w 3962391"/>
                <a:gd name="connsiteY915" fmla="*/ 73025 h 1586055"/>
                <a:gd name="connsiteX916" fmla="*/ 1185101 w 3962391"/>
                <a:gd name="connsiteY916" fmla="*/ 440789 h 1586055"/>
                <a:gd name="connsiteX917" fmla="*/ 1221036 w 3962391"/>
                <a:gd name="connsiteY917" fmla="*/ 432378 h 1586055"/>
                <a:gd name="connsiteX918" fmla="*/ 1195805 w 3962391"/>
                <a:gd name="connsiteY918" fmla="*/ 421674 h 1586055"/>
                <a:gd name="connsiteX919" fmla="*/ 1185101 w 3962391"/>
                <a:gd name="connsiteY919" fmla="*/ 440789 h 1586055"/>
                <a:gd name="connsiteX920" fmla="*/ 1052064 w 3962391"/>
                <a:gd name="connsiteY920" fmla="*/ 40913 h 1586055"/>
                <a:gd name="connsiteX921" fmla="*/ 1063533 w 3962391"/>
                <a:gd name="connsiteY921" fmla="*/ 20269 h 1586055"/>
                <a:gd name="connsiteX922" fmla="*/ 1040595 w 3962391"/>
                <a:gd name="connsiteY922" fmla="*/ 27915 h 1586055"/>
                <a:gd name="connsiteX923" fmla="*/ 1013070 w 3962391"/>
                <a:gd name="connsiteY923" fmla="*/ 38619 h 1586055"/>
                <a:gd name="connsiteX924" fmla="*/ 1052064 w 3962391"/>
                <a:gd name="connsiteY924" fmla="*/ 40913 h 1586055"/>
                <a:gd name="connsiteX925" fmla="*/ 59638 w 3962391"/>
                <a:gd name="connsiteY925" fmla="*/ 1148791 h 1586055"/>
                <a:gd name="connsiteX926" fmla="*/ 45875 w 3962391"/>
                <a:gd name="connsiteY926" fmla="*/ 1143439 h 1586055"/>
                <a:gd name="connsiteX927" fmla="*/ 32113 w 3962391"/>
                <a:gd name="connsiteY927" fmla="*/ 1141910 h 1586055"/>
                <a:gd name="connsiteX928" fmla="*/ 35935 w 3962391"/>
                <a:gd name="connsiteY928" fmla="*/ 1145733 h 1586055"/>
                <a:gd name="connsiteX929" fmla="*/ 28290 w 3962391"/>
                <a:gd name="connsiteY929" fmla="*/ 1158731 h 1586055"/>
                <a:gd name="connsiteX930" fmla="*/ 17586 w 3962391"/>
                <a:gd name="connsiteY930" fmla="*/ 1158731 h 1586055"/>
                <a:gd name="connsiteX931" fmla="*/ 1529 w 3962391"/>
                <a:gd name="connsiteY931" fmla="*/ 1159495 h 1586055"/>
                <a:gd name="connsiteX932" fmla="*/ 0 w 3962391"/>
                <a:gd name="connsiteY932" fmla="*/ 1165612 h 1586055"/>
                <a:gd name="connsiteX933" fmla="*/ 11469 w 3962391"/>
                <a:gd name="connsiteY933" fmla="*/ 1170199 h 1586055"/>
                <a:gd name="connsiteX934" fmla="*/ 71871 w 3962391"/>
                <a:gd name="connsiteY934" fmla="*/ 1172493 h 1586055"/>
                <a:gd name="connsiteX935" fmla="*/ 72635 w 3962391"/>
                <a:gd name="connsiteY935" fmla="*/ 1156437 h 1586055"/>
                <a:gd name="connsiteX936" fmla="*/ 59638 w 3962391"/>
                <a:gd name="connsiteY936" fmla="*/ 1148791 h 158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3962391" h="1586055">
                  <a:moveTo>
                    <a:pt x="790577" y="432378"/>
                  </a:moveTo>
                  <a:cubicBezTo>
                    <a:pt x="791341" y="439260"/>
                    <a:pt x="786754" y="444612"/>
                    <a:pt x="773756" y="444612"/>
                  </a:cubicBezTo>
                  <a:cubicBezTo>
                    <a:pt x="760758" y="444612"/>
                    <a:pt x="779873" y="453022"/>
                    <a:pt x="781402" y="461433"/>
                  </a:cubicBezTo>
                  <a:cubicBezTo>
                    <a:pt x="782931" y="469078"/>
                    <a:pt x="768404" y="463726"/>
                    <a:pt x="767640" y="475960"/>
                  </a:cubicBezTo>
                  <a:cubicBezTo>
                    <a:pt x="766875" y="488193"/>
                    <a:pt x="742409" y="475960"/>
                    <a:pt x="738586" y="492016"/>
                  </a:cubicBezTo>
                  <a:cubicBezTo>
                    <a:pt x="735527" y="508072"/>
                    <a:pt x="750819" y="505778"/>
                    <a:pt x="762287" y="506543"/>
                  </a:cubicBezTo>
                  <a:cubicBezTo>
                    <a:pt x="772992" y="507307"/>
                    <a:pt x="758465" y="518012"/>
                    <a:pt x="766110" y="524893"/>
                  </a:cubicBezTo>
                  <a:cubicBezTo>
                    <a:pt x="774521" y="531009"/>
                    <a:pt x="780638" y="529480"/>
                    <a:pt x="775285" y="517247"/>
                  </a:cubicBezTo>
                  <a:cubicBezTo>
                    <a:pt x="769933" y="505014"/>
                    <a:pt x="804339" y="521834"/>
                    <a:pt x="793636" y="531009"/>
                  </a:cubicBezTo>
                  <a:cubicBezTo>
                    <a:pt x="783696" y="540184"/>
                    <a:pt x="810456" y="547830"/>
                    <a:pt x="823454" y="548595"/>
                  </a:cubicBezTo>
                  <a:cubicBezTo>
                    <a:pt x="836452" y="549359"/>
                    <a:pt x="883091" y="560064"/>
                    <a:pt x="883856" y="548595"/>
                  </a:cubicBezTo>
                  <a:cubicBezTo>
                    <a:pt x="884620" y="541714"/>
                    <a:pt x="867035" y="534832"/>
                    <a:pt x="852508" y="518776"/>
                  </a:cubicBezTo>
                  <a:cubicBezTo>
                    <a:pt x="837981" y="502720"/>
                    <a:pt x="828042" y="476724"/>
                    <a:pt x="844098" y="466020"/>
                  </a:cubicBezTo>
                  <a:cubicBezTo>
                    <a:pt x="860919" y="455316"/>
                    <a:pt x="846391" y="449964"/>
                    <a:pt x="862448" y="437731"/>
                  </a:cubicBezTo>
                  <a:cubicBezTo>
                    <a:pt x="879268" y="425497"/>
                    <a:pt x="869329" y="414029"/>
                    <a:pt x="883091" y="412499"/>
                  </a:cubicBezTo>
                  <a:cubicBezTo>
                    <a:pt x="896854" y="410970"/>
                    <a:pt x="881562" y="397972"/>
                    <a:pt x="895325" y="395679"/>
                  </a:cubicBezTo>
                  <a:cubicBezTo>
                    <a:pt x="909087" y="393385"/>
                    <a:pt x="912146" y="377329"/>
                    <a:pt x="909852" y="371977"/>
                  </a:cubicBezTo>
                  <a:cubicBezTo>
                    <a:pt x="907558" y="366625"/>
                    <a:pt x="924379" y="372741"/>
                    <a:pt x="932025" y="364331"/>
                  </a:cubicBezTo>
                  <a:cubicBezTo>
                    <a:pt x="939670" y="355920"/>
                    <a:pt x="957256" y="361272"/>
                    <a:pt x="962608" y="349039"/>
                  </a:cubicBezTo>
                  <a:cubicBezTo>
                    <a:pt x="967960" y="336806"/>
                    <a:pt x="1046712" y="308516"/>
                    <a:pt x="1091822" y="297812"/>
                  </a:cubicBezTo>
                  <a:cubicBezTo>
                    <a:pt x="1136168" y="287108"/>
                    <a:pt x="1167515" y="267229"/>
                    <a:pt x="1151459" y="254996"/>
                  </a:cubicBezTo>
                  <a:cubicBezTo>
                    <a:pt x="1135403" y="241998"/>
                    <a:pt x="1091057" y="260348"/>
                    <a:pt x="1080354" y="269523"/>
                  </a:cubicBezTo>
                  <a:cubicBezTo>
                    <a:pt x="1069649" y="278698"/>
                    <a:pt x="1053593" y="272581"/>
                    <a:pt x="1042889" y="278698"/>
                  </a:cubicBezTo>
                  <a:cubicBezTo>
                    <a:pt x="1032185" y="284814"/>
                    <a:pt x="1008483" y="290931"/>
                    <a:pt x="997014" y="283285"/>
                  </a:cubicBezTo>
                  <a:cubicBezTo>
                    <a:pt x="985545" y="275639"/>
                    <a:pt x="971783" y="292460"/>
                    <a:pt x="962608" y="291696"/>
                  </a:cubicBezTo>
                  <a:cubicBezTo>
                    <a:pt x="953433" y="290931"/>
                    <a:pt x="943493" y="300871"/>
                    <a:pt x="933554" y="300106"/>
                  </a:cubicBezTo>
                  <a:cubicBezTo>
                    <a:pt x="923614" y="299341"/>
                    <a:pt x="904500" y="307752"/>
                    <a:pt x="902971" y="313868"/>
                  </a:cubicBezTo>
                  <a:cubicBezTo>
                    <a:pt x="901441" y="319985"/>
                    <a:pt x="885385" y="318456"/>
                    <a:pt x="885385" y="325337"/>
                  </a:cubicBezTo>
                  <a:cubicBezTo>
                    <a:pt x="885385" y="332218"/>
                    <a:pt x="872387" y="339100"/>
                    <a:pt x="865506" y="332218"/>
                  </a:cubicBezTo>
                  <a:cubicBezTo>
                    <a:pt x="858625" y="326102"/>
                    <a:pt x="850214" y="339100"/>
                    <a:pt x="860154" y="349039"/>
                  </a:cubicBezTo>
                  <a:cubicBezTo>
                    <a:pt x="870094" y="358214"/>
                    <a:pt x="842568" y="358979"/>
                    <a:pt x="847156" y="365095"/>
                  </a:cubicBezTo>
                  <a:cubicBezTo>
                    <a:pt x="851744" y="371212"/>
                    <a:pt x="837216" y="374270"/>
                    <a:pt x="840275" y="381152"/>
                  </a:cubicBezTo>
                  <a:cubicBezTo>
                    <a:pt x="843333" y="387268"/>
                    <a:pt x="830335" y="389562"/>
                    <a:pt x="820396" y="391856"/>
                  </a:cubicBezTo>
                  <a:cubicBezTo>
                    <a:pt x="810456" y="394149"/>
                    <a:pt x="804339" y="408676"/>
                    <a:pt x="817337" y="409441"/>
                  </a:cubicBezTo>
                  <a:cubicBezTo>
                    <a:pt x="830335" y="410206"/>
                    <a:pt x="809692" y="412499"/>
                    <a:pt x="811221" y="423204"/>
                  </a:cubicBezTo>
                  <a:cubicBezTo>
                    <a:pt x="812750" y="432378"/>
                    <a:pt x="790577" y="424733"/>
                    <a:pt x="790577" y="432378"/>
                  </a:cubicBezTo>
                  <a:moveTo>
                    <a:pt x="893031" y="33267"/>
                  </a:moveTo>
                  <a:cubicBezTo>
                    <a:pt x="895325" y="17975"/>
                    <a:pt x="870858" y="30209"/>
                    <a:pt x="853273" y="22563"/>
                  </a:cubicBezTo>
                  <a:cubicBezTo>
                    <a:pt x="835688" y="14917"/>
                    <a:pt x="824983" y="14917"/>
                    <a:pt x="836452" y="26386"/>
                  </a:cubicBezTo>
                  <a:cubicBezTo>
                    <a:pt x="841804" y="31738"/>
                    <a:pt x="805869" y="35561"/>
                    <a:pt x="811985" y="41677"/>
                  </a:cubicBezTo>
                  <a:cubicBezTo>
                    <a:pt x="824983" y="54675"/>
                    <a:pt x="890737" y="47794"/>
                    <a:pt x="893031" y="33267"/>
                  </a:cubicBezTo>
                  <a:moveTo>
                    <a:pt x="1002366" y="44736"/>
                  </a:moveTo>
                  <a:cubicBezTo>
                    <a:pt x="1006953" y="38619"/>
                    <a:pt x="993191" y="38619"/>
                    <a:pt x="992427" y="31738"/>
                  </a:cubicBezTo>
                  <a:cubicBezTo>
                    <a:pt x="990897" y="25621"/>
                    <a:pt x="952668" y="24092"/>
                    <a:pt x="954962" y="30973"/>
                  </a:cubicBezTo>
                  <a:cubicBezTo>
                    <a:pt x="957256" y="37855"/>
                    <a:pt x="928202" y="46265"/>
                    <a:pt x="937377" y="53146"/>
                  </a:cubicBezTo>
                  <a:cubicBezTo>
                    <a:pt x="952668" y="66909"/>
                    <a:pt x="997778" y="50852"/>
                    <a:pt x="1002366" y="44736"/>
                  </a:cubicBezTo>
                  <a:moveTo>
                    <a:pt x="884620" y="58498"/>
                  </a:moveTo>
                  <a:cubicBezTo>
                    <a:pt x="886914" y="64615"/>
                    <a:pt x="881562" y="64615"/>
                    <a:pt x="867800" y="64615"/>
                  </a:cubicBezTo>
                  <a:cubicBezTo>
                    <a:pt x="854037" y="64615"/>
                    <a:pt x="847156" y="73025"/>
                    <a:pt x="854037" y="79142"/>
                  </a:cubicBezTo>
                  <a:cubicBezTo>
                    <a:pt x="862448" y="86023"/>
                    <a:pt x="898383" y="83729"/>
                    <a:pt x="904500" y="74554"/>
                  </a:cubicBezTo>
                  <a:cubicBezTo>
                    <a:pt x="910616" y="66144"/>
                    <a:pt x="926672" y="73025"/>
                    <a:pt x="928966" y="64615"/>
                  </a:cubicBezTo>
                  <a:cubicBezTo>
                    <a:pt x="932025" y="56205"/>
                    <a:pt x="883091" y="52382"/>
                    <a:pt x="884620" y="58498"/>
                  </a:cubicBezTo>
                  <a:moveTo>
                    <a:pt x="796694" y="67673"/>
                  </a:moveTo>
                  <a:cubicBezTo>
                    <a:pt x="796694" y="56205"/>
                    <a:pt x="760758" y="69202"/>
                    <a:pt x="767640" y="71496"/>
                  </a:cubicBezTo>
                  <a:cubicBezTo>
                    <a:pt x="773756" y="73025"/>
                    <a:pt x="796694" y="79142"/>
                    <a:pt x="796694" y="67673"/>
                  </a:cubicBezTo>
                  <a:moveTo>
                    <a:pt x="881562" y="19505"/>
                  </a:moveTo>
                  <a:cubicBezTo>
                    <a:pt x="898383" y="19505"/>
                    <a:pt x="893031" y="8800"/>
                    <a:pt x="904500" y="10330"/>
                  </a:cubicBezTo>
                  <a:cubicBezTo>
                    <a:pt x="915204" y="11859"/>
                    <a:pt x="929731" y="11094"/>
                    <a:pt x="924379" y="4213"/>
                  </a:cubicBezTo>
                  <a:cubicBezTo>
                    <a:pt x="919027" y="-2668"/>
                    <a:pt x="879268" y="-374"/>
                    <a:pt x="883091" y="5742"/>
                  </a:cubicBezTo>
                  <a:cubicBezTo>
                    <a:pt x="886914" y="11859"/>
                    <a:pt x="850979" y="9565"/>
                    <a:pt x="851744" y="11859"/>
                  </a:cubicBezTo>
                  <a:cubicBezTo>
                    <a:pt x="852508" y="14917"/>
                    <a:pt x="864742" y="19505"/>
                    <a:pt x="881562" y="19505"/>
                  </a:cubicBezTo>
                  <a:moveTo>
                    <a:pt x="2131653" y="375035"/>
                  </a:moveTo>
                  <a:cubicBezTo>
                    <a:pt x="2128594" y="381152"/>
                    <a:pt x="2114067" y="381152"/>
                    <a:pt x="2117890" y="386504"/>
                  </a:cubicBezTo>
                  <a:cubicBezTo>
                    <a:pt x="2124771" y="395679"/>
                    <a:pt x="2159177" y="391091"/>
                    <a:pt x="2159942" y="379622"/>
                  </a:cubicBezTo>
                  <a:cubicBezTo>
                    <a:pt x="2159942" y="367389"/>
                    <a:pt x="2133946" y="368918"/>
                    <a:pt x="2131653" y="375035"/>
                  </a:cubicBezTo>
                  <a:moveTo>
                    <a:pt x="2044490" y="1219897"/>
                  </a:moveTo>
                  <a:cubicBezTo>
                    <a:pt x="2024611" y="1238247"/>
                    <a:pt x="1985618" y="1242835"/>
                    <a:pt x="1985618" y="1257362"/>
                  </a:cubicBezTo>
                  <a:cubicBezTo>
                    <a:pt x="1985618" y="1272653"/>
                    <a:pt x="1938213" y="1280299"/>
                    <a:pt x="1934390" y="1273418"/>
                  </a:cubicBezTo>
                  <a:cubicBezTo>
                    <a:pt x="1930567" y="1268066"/>
                    <a:pt x="1969561" y="1265772"/>
                    <a:pt x="1978736" y="1244364"/>
                  </a:cubicBezTo>
                  <a:cubicBezTo>
                    <a:pt x="1987911" y="1222955"/>
                    <a:pt x="2023081" y="1211487"/>
                    <a:pt x="2040667" y="1183197"/>
                  </a:cubicBezTo>
                  <a:cubicBezTo>
                    <a:pt x="2052900" y="1162554"/>
                    <a:pt x="2063605" y="1131206"/>
                    <a:pt x="2070486" y="1133499"/>
                  </a:cubicBezTo>
                  <a:cubicBezTo>
                    <a:pt x="2077367" y="1135029"/>
                    <a:pt x="2063605" y="1201547"/>
                    <a:pt x="2044490" y="1219897"/>
                  </a:cubicBezTo>
                  <a:moveTo>
                    <a:pt x="3958237" y="747386"/>
                  </a:moveTo>
                  <a:cubicBezTo>
                    <a:pt x="3951356" y="745092"/>
                    <a:pt x="3929183" y="729801"/>
                    <a:pt x="3923831" y="722155"/>
                  </a:cubicBezTo>
                  <a:cubicBezTo>
                    <a:pt x="3918478" y="713744"/>
                    <a:pt x="3891718" y="709922"/>
                    <a:pt x="3891718" y="714509"/>
                  </a:cubicBezTo>
                  <a:cubicBezTo>
                    <a:pt x="3891718" y="719096"/>
                    <a:pt x="3883308" y="713744"/>
                    <a:pt x="3881014" y="708392"/>
                  </a:cubicBezTo>
                  <a:cubicBezTo>
                    <a:pt x="3878720" y="703805"/>
                    <a:pt x="3851196" y="703040"/>
                    <a:pt x="3850430" y="708392"/>
                  </a:cubicBezTo>
                  <a:cubicBezTo>
                    <a:pt x="3850430" y="713744"/>
                    <a:pt x="3857312" y="713744"/>
                    <a:pt x="3861135" y="719861"/>
                  </a:cubicBezTo>
                  <a:cubicBezTo>
                    <a:pt x="3864958" y="725978"/>
                    <a:pt x="3855783" y="729036"/>
                    <a:pt x="3858076" y="735153"/>
                  </a:cubicBezTo>
                  <a:cubicBezTo>
                    <a:pt x="3860370" y="741269"/>
                    <a:pt x="3848137" y="732094"/>
                    <a:pt x="3843550" y="728271"/>
                  </a:cubicBezTo>
                  <a:cubicBezTo>
                    <a:pt x="3838962" y="724449"/>
                    <a:pt x="3841256" y="710686"/>
                    <a:pt x="3842785" y="703805"/>
                  </a:cubicBezTo>
                  <a:cubicBezTo>
                    <a:pt x="3844314" y="696924"/>
                    <a:pt x="3835139" y="697688"/>
                    <a:pt x="3833610" y="690807"/>
                  </a:cubicBezTo>
                  <a:cubicBezTo>
                    <a:pt x="3832846" y="683926"/>
                    <a:pt x="3801498" y="668634"/>
                    <a:pt x="3788499" y="663282"/>
                  </a:cubicBezTo>
                  <a:cubicBezTo>
                    <a:pt x="3775502" y="657165"/>
                    <a:pt x="3758681" y="652578"/>
                    <a:pt x="3754093" y="644932"/>
                  </a:cubicBezTo>
                  <a:cubicBezTo>
                    <a:pt x="3749506" y="638051"/>
                    <a:pt x="3726569" y="637286"/>
                    <a:pt x="3717394" y="627347"/>
                  </a:cubicBezTo>
                  <a:cubicBezTo>
                    <a:pt x="3708218" y="617407"/>
                    <a:pt x="3669225" y="600586"/>
                    <a:pt x="3652405" y="599057"/>
                  </a:cubicBezTo>
                  <a:cubicBezTo>
                    <a:pt x="3635583" y="598293"/>
                    <a:pt x="3639406" y="588353"/>
                    <a:pt x="3630996" y="589882"/>
                  </a:cubicBezTo>
                  <a:cubicBezTo>
                    <a:pt x="3622586" y="591411"/>
                    <a:pt x="3587415" y="589882"/>
                    <a:pt x="3576711" y="587589"/>
                  </a:cubicBezTo>
                  <a:cubicBezTo>
                    <a:pt x="3566007" y="586059"/>
                    <a:pt x="3562948" y="594470"/>
                    <a:pt x="3555302" y="591411"/>
                  </a:cubicBezTo>
                  <a:cubicBezTo>
                    <a:pt x="3547656" y="588353"/>
                    <a:pt x="3506369" y="573061"/>
                    <a:pt x="3501782" y="578414"/>
                  </a:cubicBezTo>
                  <a:cubicBezTo>
                    <a:pt x="3497194" y="584530"/>
                    <a:pt x="3498723" y="592176"/>
                    <a:pt x="3494136" y="593705"/>
                  </a:cubicBezTo>
                  <a:cubicBezTo>
                    <a:pt x="3489548" y="595234"/>
                    <a:pt x="3494136" y="602116"/>
                    <a:pt x="3505604" y="612820"/>
                  </a:cubicBezTo>
                  <a:cubicBezTo>
                    <a:pt x="3517073" y="623524"/>
                    <a:pt x="3510192" y="631934"/>
                    <a:pt x="3499488" y="636522"/>
                  </a:cubicBezTo>
                  <a:cubicBezTo>
                    <a:pt x="3489548" y="641109"/>
                    <a:pt x="3472728" y="631934"/>
                    <a:pt x="3467375" y="624288"/>
                  </a:cubicBezTo>
                  <a:cubicBezTo>
                    <a:pt x="3462024" y="615878"/>
                    <a:pt x="3448261" y="619701"/>
                    <a:pt x="3444438" y="608997"/>
                  </a:cubicBezTo>
                  <a:cubicBezTo>
                    <a:pt x="3441379" y="598293"/>
                    <a:pt x="3448261" y="596763"/>
                    <a:pt x="3455142" y="602880"/>
                  </a:cubicBezTo>
                  <a:cubicBezTo>
                    <a:pt x="3462024" y="608997"/>
                    <a:pt x="3471198" y="603645"/>
                    <a:pt x="3471963" y="595999"/>
                  </a:cubicBezTo>
                  <a:cubicBezTo>
                    <a:pt x="3472728" y="588353"/>
                    <a:pt x="3453614" y="583001"/>
                    <a:pt x="3442909" y="583766"/>
                  </a:cubicBezTo>
                  <a:cubicBezTo>
                    <a:pt x="3432205" y="584530"/>
                    <a:pt x="3426088" y="599822"/>
                    <a:pt x="3415384" y="606703"/>
                  </a:cubicBezTo>
                  <a:cubicBezTo>
                    <a:pt x="3404680" y="612820"/>
                    <a:pt x="3361864" y="604409"/>
                    <a:pt x="3357276" y="599822"/>
                  </a:cubicBezTo>
                  <a:cubicBezTo>
                    <a:pt x="3352688" y="595234"/>
                    <a:pt x="3293051" y="599822"/>
                    <a:pt x="3286934" y="604409"/>
                  </a:cubicBezTo>
                  <a:cubicBezTo>
                    <a:pt x="3280817" y="608997"/>
                    <a:pt x="3285406" y="625818"/>
                    <a:pt x="3282347" y="627347"/>
                  </a:cubicBezTo>
                  <a:cubicBezTo>
                    <a:pt x="3279289" y="628876"/>
                    <a:pt x="3276230" y="608232"/>
                    <a:pt x="3276230" y="603645"/>
                  </a:cubicBezTo>
                  <a:cubicBezTo>
                    <a:pt x="3276230" y="599822"/>
                    <a:pt x="3269349" y="596763"/>
                    <a:pt x="3258645" y="596763"/>
                  </a:cubicBezTo>
                  <a:cubicBezTo>
                    <a:pt x="3247941" y="596763"/>
                    <a:pt x="3241824" y="596763"/>
                    <a:pt x="3246411" y="591411"/>
                  </a:cubicBezTo>
                  <a:cubicBezTo>
                    <a:pt x="3251000" y="586824"/>
                    <a:pt x="3242588" y="582236"/>
                    <a:pt x="3250234" y="576120"/>
                  </a:cubicBezTo>
                  <a:cubicBezTo>
                    <a:pt x="3258645" y="570003"/>
                    <a:pt x="3234943" y="550889"/>
                    <a:pt x="3212770" y="541714"/>
                  </a:cubicBezTo>
                  <a:cubicBezTo>
                    <a:pt x="3189833" y="532539"/>
                    <a:pt x="3138606" y="537891"/>
                    <a:pt x="3124844" y="541714"/>
                  </a:cubicBezTo>
                  <a:cubicBezTo>
                    <a:pt x="3111081" y="546301"/>
                    <a:pt x="3083556" y="544772"/>
                    <a:pt x="3070558" y="544772"/>
                  </a:cubicBezTo>
                  <a:cubicBezTo>
                    <a:pt x="3057560" y="544772"/>
                    <a:pt x="3068264" y="539420"/>
                    <a:pt x="3064442" y="532539"/>
                  </a:cubicBezTo>
                  <a:cubicBezTo>
                    <a:pt x="3060619" y="526422"/>
                    <a:pt x="3038446" y="518012"/>
                    <a:pt x="3035387" y="523364"/>
                  </a:cubicBezTo>
                  <a:cubicBezTo>
                    <a:pt x="3032329" y="528716"/>
                    <a:pt x="3026212" y="523364"/>
                    <a:pt x="3026212" y="519541"/>
                  </a:cubicBezTo>
                  <a:cubicBezTo>
                    <a:pt x="3026212" y="515718"/>
                    <a:pt x="3005568" y="507307"/>
                    <a:pt x="2997158" y="509601"/>
                  </a:cubicBezTo>
                  <a:cubicBezTo>
                    <a:pt x="2988748" y="511130"/>
                    <a:pt x="2984925" y="501955"/>
                    <a:pt x="2994865" y="501955"/>
                  </a:cubicBezTo>
                  <a:cubicBezTo>
                    <a:pt x="3004804" y="501955"/>
                    <a:pt x="3020860" y="504249"/>
                    <a:pt x="3013979" y="492780"/>
                  </a:cubicBezTo>
                  <a:cubicBezTo>
                    <a:pt x="3007098" y="481312"/>
                    <a:pt x="2945167" y="477489"/>
                    <a:pt x="2939050" y="479783"/>
                  </a:cubicBezTo>
                  <a:cubicBezTo>
                    <a:pt x="2932933" y="482076"/>
                    <a:pt x="2939050" y="490487"/>
                    <a:pt x="2925287" y="503485"/>
                  </a:cubicBezTo>
                  <a:cubicBezTo>
                    <a:pt x="2911525" y="516482"/>
                    <a:pt x="2898527" y="508072"/>
                    <a:pt x="2900821" y="501191"/>
                  </a:cubicBezTo>
                  <a:cubicBezTo>
                    <a:pt x="2902350" y="495074"/>
                    <a:pt x="2919171" y="495839"/>
                    <a:pt x="2919171" y="488958"/>
                  </a:cubicBezTo>
                  <a:cubicBezTo>
                    <a:pt x="2919171" y="482841"/>
                    <a:pt x="2896234" y="485899"/>
                    <a:pt x="2893175" y="480547"/>
                  </a:cubicBezTo>
                  <a:cubicBezTo>
                    <a:pt x="2889352" y="475195"/>
                    <a:pt x="2897762" y="471372"/>
                    <a:pt x="2906173" y="474430"/>
                  </a:cubicBezTo>
                  <a:cubicBezTo>
                    <a:pt x="2914584" y="476724"/>
                    <a:pt x="2929110" y="478253"/>
                    <a:pt x="2929875" y="474430"/>
                  </a:cubicBezTo>
                  <a:cubicBezTo>
                    <a:pt x="2930640" y="470608"/>
                    <a:pt x="2921464" y="469843"/>
                    <a:pt x="2907702" y="467549"/>
                  </a:cubicBezTo>
                  <a:cubicBezTo>
                    <a:pt x="2893940" y="465256"/>
                    <a:pt x="2861063" y="456845"/>
                    <a:pt x="2843477" y="458374"/>
                  </a:cubicBezTo>
                  <a:cubicBezTo>
                    <a:pt x="2825892" y="459903"/>
                    <a:pt x="2818246" y="451493"/>
                    <a:pt x="2808307" y="450728"/>
                  </a:cubicBezTo>
                  <a:cubicBezTo>
                    <a:pt x="2798367" y="449964"/>
                    <a:pt x="2798367" y="456080"/>
                    <a:pt x="2802954" y="462197"/>
                  </a:cubicBezTo>
                  <a:cubicBezTo>
                    <a:pt x="2807542" y="468314"/>
                    <a:pt x="2793780" y="471372"/>
                    <a:pt x="2782311" y="469843"/>
                  </a:cubicBezTo>
                  <a:cubicBezTo>
                    <a:pt x="2770842" y="468314"/>
                    <a:pt x="2754786" y="475960"/>
                    <a:pt x="2760902" y="485135"/>
                  </a:cubicBezTo>
                  <a:cubicBezTo>
                    <a:pt x="2767784" y="493545"/>
                    <a:pt x="2773901" y="482841"/>
                    <a:pt x="2779252" y="485899"/>
                  </a:cubicBezTo>
                  <a:cubicBezTo>
                    <a:pt x="2784605" y="488958"/>
                    <a:pt x="2764725" y="495074"/>
                    <a:pt x="2773136" y="498897"/>
                  </a:cubicBezTo>
                  <a:cubicBezTo>
                    <a:pt x="2781547" y="502720"/>
                    <a:pt x="2780017" y="511130"/>
                    <a:pt x="2780017" y="515718"/>
                  </a:cubicBezTo>
                  <a:cubicBezTo>
                    <a:pt x="2780017" y="520305"/>
                    <a:pt x="2766255" y="521834"/>
                    <a:pt x="2760902" y="515718"/>
                  </a:cubicBezTo>
                  <a:cubicBezTo>
                    <a:pt x="2755551" y="509601"/>
                    <a:pt x="2748669" y="514953"/>
                    <a:pt x="2738730" y="514189"/>
                  </a:cubicBezTo>
                  <a:cubicBezTo>
                    <a:pt x="2728790" y="513424"/>
                    <a:pt x="2721909" y="518012"/>
                    <a:pt x="2731849" y="519541"/>
                  </a:cubicBezTo>
                  <a:cubicBezTo>
                    <a:pt x="2741788" y="521070"/>
                    <a:pt x="2745611" y="527951"/>
                    <a:pt x="2731849" y="529480"/>
                  </a:cubicBezTo>
                  <a:cubicBezTo>
                    <a:pt x="2718086" y="531009"/>
                    <a:pt x="2721909" y="516482"/>
                    <a:pt x="2713499" y="518012"/>
                  </a:cubicBezTo>
                  <a:cubicBezTo>
                    <a:pt x="2705088" y="519541"/>
                    <a:pt x="2687503" y="511130"/>
                    <a:pt x="2677564" y="511895"/>
                  </a:cubicBezTo>
                  <a:cubicBezTo>
                    <a:pt x="2667624" y="511895"/>
                    <a:pt x="2663801" y="520305"/>
                    <a:pt x="2650803" y="521070"/>
                  </a:cubicBezTo>
                  <a:cubicBezTo>
                    <a:pt x="2637805" y="521834"/>
                    <a:pt x="2620984" y="514189"/>
                    <a:pt x="2615632" y="507307"/>
                  </a:cubicBezTo>
                  <a:cubicBezTo>
                    <a:pt x="2610280" y="500426"/>
                    <a:pt x="2608751" y="498132"/>
                    <a:pt x="2602634" y="506543"/>
                  </a:cubicBezTo>
                  <a:cubicBezTo>
                    <a:pt x="2596517" y="514953"/>
                    <a:pt x="2595753" y="531009"/>
                    <a:pt x="2589637" y="531774"/>
                  </a:cubicBezTo>
                  <a:cubicBezTo>
                    <a:pt x="2583520" y="532539"/>
                    <a:pt x="2581226" y="547066"/>
                    <a:pt x="2575110" y="550124"/>
                  </a:cubicBezTo>
                  <a:cubicBezTo>
                    <a:pt x="2568993" y="553947"/>
                    <a:pt x="2568228" y="544772"/>
                    <a:pt x="2560582" y="545537"/>
                  </a:cubicBezTo>
                  <a:cubicBezTo>
                    <a:pt x="2552937" y="546301"/>
                    <a:pt x="2526941" y="520305"/>
                    <a:pt x="2526176" y="512660"/>
                  </a:cubicBezTo>
                  <a:cubicBezTo>
                    <a:pt x="2524647" y="505014"/>
                    <a:pt x="2509356" y="490487"/>
                    <a:pt x="2504768" y="488193"/>
                  </a:cubicBezTo>
                  <a:cubicBezTo>
                    <a:pt x="2500945" y="485135"/>
                    <a:pt x="2508591" y="483605"/>
                    <a:pt x="2513943" y="488193"/>
                  </a:cubicBezTo>
                  <a:cubicBezTo>
                    <a:pt x="2519295" y="492780"/>
                    <a:pt x="2525412" y="492780"/>
                    <a:pt x="2530764" y="489722"/>
                  </a:cubicBezTo>
                  <a:cubicBezTo>
                    <a:pt x="2536116" y="486664"/>
                    <a:pt x="2535351" y="473666"/>
                    <a:pt x="2526176" y="472901"/>
                  </a:cubicBezTo>
                  <a:cubicBezTo>
                    <a:pt x="2517002" y="472901"/>
                    <a:pt x="2520825" y="464491"/>
                    <a:pt x="2525412" y="462962"/>
                  </a:cubicBezTo>
                  <a:cubicBezTo>
                    <a:pt x="2529999" y="461433"/>
                    <a:pt x="2515472" y="447670"/>
                    <a:pt x="2520825" y="446141"/>
                  </a:cubicBezTo>
                  <a:cubicBezTo>
                    <a:pt x="2526176" y="444612"/>
                    <a:pt x="2523882" y="438495"/>
                    <a:pt x="2516236" y="437731"/>
                  </a:cubicBezTo>
                  <a:cubicBezTo>
                    <a:pt x="2508591" y="436966"/>
                    <a:pt x="2500945" y="430085"/>
                    <a:pt x="2500180" y="426262"/>
                  </a:cubicBezTo>
                  <a:cubicBezTo>
                    <a:pt x="2500180" y="422439"/>
                    <a:pt x="2468068" y="420910"/>
                    <a:pt x="2469597" y="426262"/>
                  </a:cubicBezTo>
                  <a:cubicBezTo>
                    <a:pt x="2471127" y="432378"/>
                    <a:pt x="2459658" y="430085"/>
                    <a:pt x="2461187" y="425497"/>
                  </a:cubicBezTo>
                  <a:cubicBezTo>
                    <a:pt x="2462716" y="420910"/>
                    <a:pt x="2449718" y="422439"/>
                    <a:pt x="2434427" y="417851"/>
                  </a:cubicBezTo>
                  <a:cubicBezTo>
                    <a:pt x="2419135" y="413264"/>
                    <a:pt x="2419135" y="402560"/>
                    <a:pt x="2413783" y="401795"/>
                  </a:cubicBezTo>
                  <a:cubicBezTo>
                    <a:pt x="2408431" y="401031"/>
                    <a:pt x="2410725" y="417087"/>
                    <a:pt x="2403079" y="414029"/>
                  </a:cubicBezTo>
                  <a:cubicBezTo>
                    <a:pt x="2395433" y="410206"/>
                    <a:pt x="2387023" y="417087"/>
                    <a:pt x="2391610" y="426262"/>
                  </a:cubicBezTo>
                  <a:cubicBezTo>
                    <a:pt x="2395433" y="435437"/>
                    <a:pt x="2391610" y="436966"/>
                    <a:pt x="2391610" y="444612"/>
                  </a:cubicBezTo>
                  <a:cubicBezTo>
                    <a:pt x="2390846" y="452258"/>
                    <a:pt x="2387023" y="449199"/>
                    <a:pt x="2377847" y="445376"/>
                  </a:cubicBezTo>
                  <a:cubicBezTo>
                    <a:pt x="2368673" y="442318"/>
                    <a:pt x="2368673" y="453022"/>
                    <a:pt x="2349558" y="448435"/>
                  </a:cubicBezTo>
                  <a:cubicBezTo>
                    <a:pt x="2330444" y="443083"/>
                    <a:pt x="2322033" y="448435"/>
                    <a:pt x="2318211" y="442318"/>
                  </a:cubicBezTo>
                  <a:cubicBezTo>
                    <a:pt x="2315152" y="436201"/>
                    <a:pt x="2309035" y="435437"/>
                    <a:pt x="2308271" y="440789"/>
                  </a:cubicBezTo>
                  <a:cubicBezTo>
                    <a:pt x="2307506" y="446141"/>
                    <a:pt x="2278452" y="443847"/>
                    <a:pt x="2275393" y="436201"/>
                  </a:cubicBezTo>
                  <a:cubicBezTo>
                    <a:pt x="2273100" y="428556"/>
                    <a:pt x="2280746" y="427026"/>
                    <a:pt x="2285333" y="424733"/>
                  </a:cubicBezTo>
                  <a:cubicBezTo>
                    <a:pt x="2289921" y="422439"/>
                    <a:pt x="2280746" y="419381"/>
                    <a:pt x="2264690" y="420145"/>
                  </a:cubicBezTo>
                  <a:cubicBezTo>
                    <a:pt x="2248633" y="420910"/>
                    <a:pt x="2237930" y="411735"/>
                    <a:pt x="2221873" y="413264"/>
                  </a:cubicBezTo>
                  <a:cubicBezTo>
                    <a:pt x="2205052" y="414793"/>
                    <a:pt x="2168352" y="418616"/>
                    <a:pt x="2163765" y="420910"/>
                  </a:cubicBezTo>
                  <a:cubicBezTo>
                    <a:pt x="2158413" y="423204"/>
                    <a:pt x="2168352" y="433143"/>
                    <a:pt x="2160706" y="433908"/>
                  </a:cubicBezTo>
                  <a:cubicBezTo>
                    <a:pt x="2153060" y="434672"/>
                    <a:pt x="2158413" y="417851"/>
                    <a:pt x="2156883" y="410206"/>
                  </a:cubicBezTo>
                  <a:cubicBezTo>
                    <a:pt x="2155354" y="402560"/>
                    <a:pt x="2143121" y="401031"/>
                    <a:pt x="2145414" y="407147"/>
                  </a:cubicBezTo>
                  <a:cubicBezTo>
                    <a:pt x="2146944" y="413264"/>
                    <a:pt x="2126300" y="415558"/>
                    <a:pt x="2121713" y="410970"/>
                  </a:cubicBezTo>
                  <a:cubicBezTo>
                    <a:pt x="2116361" y="406383"/>
                    <a:pt x="2107951" y="400266"/>
                    <a:pt x="2094952" y="396443"/>
                  </a:cubicBezTo>
                  <a:cubicBezTo>
                    <a:pt x="2081190" y="392620"/>
                    <a:pt x="2065133" y="407912"/>
                    <a:pt x="2068956" y="412499"/>
                  </a:cubicBezTo>
                  <a:cubicBezTo>
                    <a:pt x="2072779" y="417087"/>
                    <a:pt x="2082719" y="413264"/>
                    <a:pt x="2082719" y="416322"/>
                  </a:cubicBezTo>
                  <a:cubicBezTo>
                    <a:pt x="2083484" y="422439"/>
                    <a:pt x="2054430" y="420145"/>
                    <a:pt x="2054430" y="424733"/>
                  </a:cubicBezTo>
                  <a:cubicBezTo>
                    <a:pt x="2054430" y="430085"/>
                    <a:pt x="2027670" y="436966"/>
                    <a:pt x="2019259" y="437731"/>
                  </a:cubicBezTo>
                  <a:cubicBezTo>
                    <a:pt x="1996321" y="440789"/>
                    <a:pt x="1991734" y="440789"/>
                    <a:pt x="1981029" y="449964"/>
                  </a:cubicBezTo>
                  <a:cubicBezTo>
                    <a:pt x="1970326" y="459139"/>
                    <a:pt x="1978736" y="441553"/>
                    <a:pt x="1987147" y="433143"/>
                  </a:cubicBezTo>
                  <a:cubicBezTo>
                    <a:pt x="1995557" y="424733"/>
                    <a:pt x="2003967" y="427791"/>
                    <a:pt x="2008555" y="420910"/>
                  </a:cubicBezTo>
                  <a:cubicBezTo>
                    <a:pt x="2013142" y="414029"/>
                    <a:pt x="2020788" y="414793"/>
                    <a:pt x="2033786" y="412499"/>
                  </a:cubicBezTo>
                  <a:cubicBezTo>
                    <a:pt x="2046784" y="410206"/>
                    <a:pt x="2046019" y="402560"/>
                    <a:pt x="2052136" y="399502"/>
                  </a:cubicBezTo>
                  <a:cubicBezTo>
                    <a:pt x="2058253" y="396443"/>
                    <a:pt x="2073545" y="390327"/>
                    <a:pt x="2075838" y="384210"/>
                  </a:cubicBezTo>
                  <a:cubicBezTo>
                    <a:pt x="2078896" y="378093"/>
                    <a:pt x="2109480" y="366625"/>
                    <a:pt x="2115597" y="367389"/>
                  </a:cubicBezTo>
                  <a:cubicBezTo>
                    <a:pt x="2121713" y="367389"/>
                    <a:pt x="2123242" y="354391"/>
                    <a:pt x="2126300" y="354391"/>
                  </a:cubicBezTo>
                  <a:cubicBezTo>
                    <a:pt x="2130123" y="354391"/>
                    <a:pt x="2147709" y="345981"/>
                    <a:pt x="2154590" y="342922"/>
                  </a:cubicBezTo>
                  <a:cubicBezTo>
                    <a:pt x="2161471" y="339864"/>
                    <a:pt x="2164529" y="332983"/>
                    <a:pt x="2165294" y="328395"/>
                  </a:cubicBezTo>
                  <a:cubicBezTo>
                    <a:pt x="2165294" y="323808"/>
                    <a:pt x="2156119" y="324573"/>
                    <a:pt x="2155354" y="319985"/>
                  </a:cubicBezTo>
                  <a:cubicBezTo>
                    <a:pt x="2154590" y="315398"/>
                    <a:pt x="2159942" y="318456"/>
                    <a:pt x="2166823" y="315398"/>
                  </a:cubicBezTo>
                  <a:cubicBezTo>
                    <a:pt x="2173705" y="312339"/>
                    <a:pt x="2166823" y="302400"/>
                    <a:pt x="2160706" y="303929"/>
                  </a:cubicBezTo>
                  <a:cubicBezTo>
                    <a:pt x="2154590" y="305458"/>
                    <a:pt x="2163765" y="298577"/>
                    <a:pt x="2158413" y="291696"/>
                  </a:cubicBezTo>
                  <a:cubicBezTo>
                    <a:pt x="2153060" y="285579"/>
                    <a:pt x="2143121" y="295518"/>
                    <a:pt x="2143121" y="288637"/>
                  </a:cubicBezTo>
                  <a:cubicBezTo>
                    <a:pt x="2143121" y="281756"/>
                    <a:pt x="2142357" y="273346"/>
                    <a:pt x="2138534" y="268758"/>
                  </a:cubicBezTo>
                  <a:cubicBezTo>
                    <a:pt x="2134711" y="264171"/>
                    <a:pt x="2127065" y="276404"/>
                    <a:pt x="2118654" y="269523"/>
                  </a:cubicBezTo>
                  <a:cubicBezTo>
                    <a:pt x="2110244" y="262641"/>
                    <a:pt x="2085013" y="258054"/>
                    <a:pt x="2085013" y="261112"/>
                  </a:cubicBezTo>
                  <a:cubicBezTo>
                    <a:pt x="2085013" y="264171"/>
                    <a:pt x="2072779" y="256525"/>
                    <a:pt x="2070486" y="259583"/>
                  </a:cubicBezTo>
                  <a:cubicBezTo>
                    <a:pt x="2068192" y="262641"/>
                    <a:pt x="2048313" y="261877"/>
                    <a:pt x="2042196" y="260348"/>
                  </a:cubicBezTo>
                  <a:cubicBezTo>
                    <a:pt x="2036080" y="258819"/>
                    <a:pt x="2027670" y="262641"/>
                    <a:pt x="2026904" y="269523"/>
                  </a:cubicBezTo>
                  <a:cubicBezTo>
                    <a:pt x="2026904" y="275639"/>
                    <a:pt x="2002438" y="273346"/>
                    <a:pt x="1997851" y="272581"/>
                  </a:cubicBezTo>
                  <a:cubicBezTo>
                    <a:pt x="1993264" y="271816"/>
                    <a:pt x="2014671" y="253466"/>
                    <a:pt x="2014671" y="249644"/>
                  </a:cubicBezTo>
                  <a:cubicBezTo>
                    <a:pt x="2014671" y="246585"/>
                    <a:pt x="1978736" y="250408"/>
                    <a:pt x="1976442" y="246585"/>
                  </a:cubicBezTo>
                  <a:cubicBezTo>
                    <a:pt x="1974149" y="242762"/>
                    <a:pt x="1956563" y="241998"/>
                    <a:pt x="1948917" y="241998"/>
                  </a:cubicBezTo>
                  <a:cubicBezTo>
                    <a:pt x="1941272" y="241998"/>
                    <a:pt x="1948917" y="239704"/>
                    <a:pt x="1955799" y="238939"/>
                  </a:cubicBezTo>
                  <a:cubicBezTo>
                    <a:pt x="1962680" y="238175"/>
                    <a:pt x="1969561" y="232058"/>
                    <a:pt x="1977207" y="230529"/>
                  </a:cubicBezTo>
                  <a:cubicBezTo>
                    <a:pt x="1984852" y="229000"/>
                    <a:pt x="1983324" y="225942"/>
                    <a:pt x="1980265" y="221354"/>
                  </a:cubicBezTo>
                  <a:cubicBezTo>
                    <a:pt x="1977207" y="216002"/>
                    <a:pt x="1968796" y="219060"/>
                    <a:pt x="1960386" y="216002"/>
                  </a:cubicBezTo>
                  <a:cubicBezTo>
                    <a:pt x="1952740" y="213708"/>
                    <a:pt x="1942800" y="209885"/>
                    <a:pt x="1935920" y="209885"/>
                  </a:cubicBezTo>
                  <a:cubicBezTo>
                    <a:pt x="1929039" y="209885"/>
                    <a:pt x="1921393" y="213708"/>
                    <a:pt x="1905337" y="216767"/>
                  </a:cubicBezTo>
                  <a:cubicBezTo>
                    <a:pt x="1889280" y="219825"/>
                    <a:pt x="1887751" y="232823"/>
                    <a:pt x="1879341" y="236646"/>
                  </a:cubicBezTo>
                  <a:cubicBezTo>
                    <a:pt x="1870931" y="240469"/>
                    <a:pt x="1856403" y="256525"/>
                    <a:pt x="1863285" y="258054"/>
                  </a:cubicBezTo>
                  <a:cubicBezTo>
                    <a:pt x="1870165" y="259583"/>
                    <a:pt x="1866342" y="264171"/>
                    <a:pt x="1867872" y="268758"/>
                  </a:cubicBezTo>
                  <a:cubicBezTo>
                    <a:pt x="1868636" y="273346"/>
                    <a:pt x="1862519" y="274875"/>
                    <a:pt x="1854874" y="273346"/>
                  </a:cubicBezTo>
                  <a:cubicBezTo>
                    <a:pt x="1847228" y="271816"/>
                    <a:pt x="1818939" y="272581"/>
                    <a:pt x="1819703" y="278698"/>
                  </a:cubicBezTo>
                  <a:cubicBezTo>
                    <a:pt x="1819703" y="284814"/>
                    <a:pt x="1835759" y="287873"/>
                    <a:pt x="1834995" y="290931"/>
                  </a:cubicBezTo>
                  <a:cubicBezTo>
                    <a:pt x="1834230" y="293989"/>
                    <a:pt x="1822762" y="290931"/>
                    <a:pt x="1817410" y="287108"/>
                  </a:cubicBezTo>
                  <a:cubicBezTo>
                    <a:pt x="1812057" y="284050"/>
                    <a:pt x="1799824" y="285579"/>
                    <a:pt x="1797530" y="291696"/>
                  </a:cubicBezTo>
                  <a:cubicBezTo>
                    <a:pt x="1795237" y="297812"/>
                    <a:pt x="1785297" y="296283"/>
                    <a:pt x="1782238" y="294754"/>
                  </a:cubicBezTo>
                  <a:cubicBezTo>
                    <a:pt x="1779181" y="293225"/>
                    <a:pt x="1772299" y="297812"/>
                    <a:pt x="1766947" y="295518"/>
                  </a:cubicBezTo>
                  <a:cubicBezTo>
                    <a:pt x="1761595" y="293989"/>
                    <a:pt x="1776887" y="285579"/>
                    <a:pt x="1773828" y="281756"/>
                  </a:cubicBezTo>
                  <a:cubicBezTo>
                    <a:pt x="1770005" y="277933"/>
                    <a:pt x="1753949" y="281756"/>
                    <a:pt x="1751655" y="287873"/>
                  </a:cubicBezTo>
                  <a:cubicBezTo>
                    <a:pt x="1750126" y="293989"/>
                    <a:pt x="1740186" y="283285"/>
                    <a:pt x="1736364" y="285579"/>
                  </a:cubicBezTo>
                  <a:cubicBezTo>
                    <a:pt x="1732541" y="287873"/>
                    <a:pt x="1728718" y="290166"/>
                    <a:pt x="1721072" y="293225"/>
                  </a:cubicBezTo>
                  <a:cubicBezTo>
                    <a:pt x="1714191" y="296283"/>
                    <a:pt x="1701193" y="289402"/>
                    <a:pt x="1698900" y="295518"/>
                  </a:cubicBezTo>
                  <a:cubicBezTo>
                    <a:pt x="1695841" y="301635"/>
                    <a:pt x="1712662" y="303164"/>
                    <a:pt x="1712662" y="305458"/>
                  </a:cubicBezTo>
                  <a:cubicBezTo>
                    <a:pt x="1712662" y="307752"/>
                    <a:pt x="1675197" y="307752"/>
                    <a:pt x="1674433" y="311575"/>
                  </a:cubicBezTo>
                  <a:cubicBezTo>
                    <a:pt x="1673668" y="315398"/>
                    <a:pt x="1660670" y="315398"/>
                    <a:pt x="1645379" y="316162"/>
                  </a:cubicBezTo>
                  <a:cubicBezTo>
                    <a:pt x="1630087" y="316162"/>
                    <a:pt x="1636204" y="324573"/>
                    <a:pt x="1623970" y="326866"/>
                  </a:cubicBezTo>
                  <a:cubicBezTo>
                    <a:pt x="1611737" y="329160"/>
                    <a:pt x="1606385" y="329925"/>
                    <a:pt x="1601797" y="336041"/>
                  </a:cubicBezTo>
                  <a:cubicBezTo>
                    <a:pt x="1597975" y="342158"/>
                    <a:pt x="1588035" y="343687"/>
                    <a:pt x="1584212" y="338335"/>
                  </a:cubicBezTo>
                  <a:cubicBezTo>
                    <a:pt x="1580389" y="332983"/>
                    <a:pt x="1568921" y="340629"/>
                    <a:pt x="1575037" y="341393"/>
                  </a:cubicBezTo>
                  <a:cubicBezTo>
                    <a:pt x="1581154" y="342158"/>
                    <a:pt x="1575037" y="348275"/>
                    <a:pt x="1571979" y="347510"/>
                  </a:cubicBezTo>
                  <a:cubicBezTo>
                    <a:pt x="1568156" y="345981"/>
                    <a:pt x="1557452" y="354391"/>
                    <a:pt x="1563568" y="353627"/>
                  </a:cubicBezTo>
                  <a:cubicBezTo>
                    <a:pt x="1569685" y="352862"/>
                    <a:pt x="1572743" y="358214"/>
                    <a:pt x="1569685" y="362037"/>
                  </a:cubicBezTo>
                  <a:cubicBezTo>
                    <a:pt x="1566627" y="365860"/>
                    <a:pt x="1552865" y="357450"/>
                    <a:pt x="1549806" y="361272"/>
                  </a:cubicBezTo>
                  <a:cubicBezTo>
                    <a:pt x="1546748" y="365095"/>
                    <a:pt x="1556687" y="369683"/>
                    <a:pt x="1562804" y="368918"/>
                  </a:cubicBezTo>
                  <a:cubicBezTo>
                    <a:pt x="1568921" y="368154"/>
                    <a:pt x="1572743" y="372741"/>
                    <a:pt x="1572743" y="377329"/>
                  </a:cubicBezTo>
                  <a:cubicBezTo>
                    <a:pt x="1573508" y="381916"/>
                    <a:pt x="1558217" y="374270"/>
                    <a:pt x="1555158" y="378093"/>
                  </a:cubicBezTo>
                  <a:cubicBezTo>
                    <a:pt x="1552100" y="381916"/>
                    <a:pt x="1557452" y="384210"/>
                    <a:pt x="1564333" y="384210"/>
                  </a:cubicBezTo>
                  <a:cubicBezTo>
                    <a:pt x="1571214" y="384974"/>
                    <a:pt x="1565863" y="387268"/>
                    <a:pt x="1571979" y="392620"/>
                  </a:cubicBezTo>
                  <a:cubicBezTo>
                    <a:pt x="1572743" y="393385"/>
                    <a:pt x="1572743" y="393385"/>
                    <a:pt x="1572743" y="394149"/>
                  </a:cubicBezTo>
                  <a:cubicBezTo>
                    <a:pt x="1576566" y="398737"/>
                    <a:pt x="1569685" y="400266"/>
                    <a:pt x="1570450" y="404089"/>
                  </a:cubicBezTo>
                  <a:cubicBezTo>
                    <a:pt x="1571214" y="408676"/>
                    <a:pt x="1563568" y="410206"/>
                    <a:pt x="1563568" y="406383"/>
                  </a:cubicBezTo>
                  <a:cubicBezTo>
                    <a:pt x="1563568" y="401795"/>
                    <a:pt x="1545219" y="400266"/>
                    <a:pt x="1541396" y="405618"/>
                  </a:cubicBezTo>
                  <a:cubicBezTo>
                    <a:pt x="1537573" y="410206"/>
                    <a:pt x="1534514" y="414029"/>
                    <a:pt x="1530692" y="409441"/>
                  </a:cubicBezTo>
                  <a:cubicBezTo>
                    <a:pt x="1526104" y="404854"/>
                    <a:pt x="1513106" y="410206"/>
                    <a:pt x="1496285" y="410970"/>
                  </a:cubicBezTo>
                  <a:cubicBezTo>
                    <a:pt x="1479464" y="411735"/>
                    <a:pt x="1445058" y="413264"/>
                    <a:pt x="1435884" y="416322"/>
                  </a:cubicBezTo>
                  <a:cubicBezTo>
                    <a:pt x="1427473" y="419381"/>
                    <a:pt x="1419827" y="432378"/>
                    <a:pt x="1428238" y="440789"/>
                  </a:cubicBezTo>
                  <a:cubicBezTo>
                    <a:pt x="1435884" y="449199"/>
                    <a:pt x="1428238" y="453022"/>
                    <a:pt x="1428238" y="458374"/>
                  </a:cubicBezTo>
                  <a:cubicBezTo>
                    <a:pt x="1428238" y="463726"/>
                    <a:pt x="1448881" y="475195"/>
                    <a:pt x="1459586" y="475960"/>
                  </a:cubicBezTo>
                  <a:cubicBezTo>
                    <a:pt x="1470290" y="476724"/>
                    <a:pt x="1479464" y="491251"/>
                    <a:pt x="1473348" y="499662"/>
                  </a:cubicBezTo>
                  <a:cubicBezTo>
                    <a:pt x="1466467" y="508072"/>
                    <a:pt x="1446588" y="497368"/>
                    <a:pt x="1433590" y="486664"/>
                  </a:cubicBezTo>
                  <a:cubicBezTo>
                    <a:pt x="1420592" y="475960"/>
                    <a:pt x="1390009" y="471372"/>
                    <a:pt x="1380069" y="472137"/>
                  </a:cubicBezTo>
                  <a:cubicBezTo>
                    <a:pt x="1370129" y="472901"/>
                    <a:pt x="1376246" y="462962"/>
                    <a:pt x="1363249" y="462962"/>
                  </a:cubicBezTo>
                  <a:cubicBezTo>
                    <a:pt x="1350251" y="462962"/>
                    <a:pt x="1339546" y="475195"/>
                    <a:pt x="1348721" y="475195"/>
                  </a:cubicBezTo>
                  <a:cubicBezTo>
                    <a:pt x="1357132" y="475195"/>
                    <a:pt x="1362484" y="474430"/>
                    <a:pt x="1358661" y="479018"/>
                  </a:cubicBezTo>
                  <a:cubicBezTo>
                    <a:pt x="1354073" y="483605"/>
                    <a:pt x="1360954" y="482076"/>
                    <a:pt x="1371659" y="486664"/>
                  </a:cubicBezTo>
                  <a:cubicBezTo>
                    <a:pt x="1381598" y="491251"/>
                    <a:pt x="1363249" y="498132"/>
                    <a:pt x="1352544" y="490487"/>
                  </a:cubicBezTo>
                  <a:cubicBezTo>
                    <a:pt x="1341840" y="482841"/>
                    <a:pt x="1330371" y="489722"/>
                    <a:pt x="1327313" y="495839"/>
                  </a:cubicBezTo>
                  <a:cubicBezTo>
                    <a:pt x="1324255" y="501955"/>
                    <a:pt x="1339546" y="518012"/>
                    <a:pt x="1357896" y="521070"/>
                  </a:cubicBezTo>
                  <a:cubicBezTo>
                    <a:pt x="1376246" y="524128"/>
                    <a:pt x="1370129" y="530245"/>
                    <a:pt x="1378540" y="533303"/>
                  </a:cubicBezTo>
                  <a:cubicBezTo>
                    <a:pt x="1386950" y="536362"/>
                    <a:pt x="1380834" y="540184"/>
                    <a:pt x="1375482" y="540184"/>
                  </a:cubicBezTo>
                  <a:cubicBezTo>
                    <a:pt x="1369365" y="540184"/>
                    <a:pt x="1357896" y="531009"/>
                    <a:pt x="1348721" y="525657"/>
                  </a:cubicBezTo>
                  <a:cubicBezTo>
                    <a:pt x="1339546" y="520305"/>
                    <a:pt x="1314315" y="527951"/>
                    <a:pt x="1308963" y="521834"/>
                  </a:cubicBezTo>
                  <a:cubicBezTo>
                    <a:pt x="1303611" y="515718"/>
                    <a:pt x="1312022" y="510366"/>
                    <a:pt x="1307434" y="505778"/>
                  </a:cubicBezTo>
                  <a:cubicBezTo>
                    <a:pt x="1302846" y="501191"/>
                    <a:pt x="1306669" y="492016"/>
                    <a:pt x="1312786" y="481312"/>
                  </a:cubicBezTo>
                  <a:cubicBezTo>
                    <a:pt x="1318902" y="471372"/>
                    <a:pt x="1312022" y="453787"/>
                    <a:pt x="1302846" y="450728"/>
                  </a:cubicBezTo>
                  <a:cubicBezTo>
                    <a:pt x="1293671" y="447670"/>
                    <a:pt x="1294436" y="457610"/>
                    <a:pt x="1296730" y="460668"/>
                  </a:cubicBezTo>
                  <a:cubicBezTo>
                    <a:pt x="1299024" y="463726"/>
                    <a:pt x="1297494" y="477489"/>
                    <a:pt x="1290613" y="485899"/>
                  </a:cubicBezTo>
                  <a:cubicBezTo>
                    <a:pt x="1283732" y="495074"/>
                    <a:pt x="1263088" y="495074"/>
                    <a:pt x="1263088" y="501191"/>
                  </a:cubicBezTo>
                  <a:cubicBezTo>
                    <a:pt x="1263088" y="507307"/>
                    <a:pt x="1249326" y="511895"/>
                    <a:pt x="1253913" y="516482"/>
                  </a:cubicBezTo>
                  <a:cubicBezTo>
                    <a:pt x="1258501" y="521070"/>
                    <a:pt x="1277615" y="543243"/>
                    <a:pt x="1280673" y="550124"/>
                  </a:cubicBezTo>
                  <a:cubicBezTo>
                    <a:pt x="1283732" y="557005"/>
                    <a:pt x="1263853" y="578414"/>
                    <a:pt x="1266911" y="591411"/>
                  </a:cubicBezTo>
                  <a:cubicBezTo>
                    <a:pt x="1269970" y="603645"/>
                    <a:pt x="1263853" y="609761"/>
                    <a:pt x="1267676" y="615878"/>
                  </a:cubicBezTo>
                  <a:cubicBezTo>
                    <a:pt x="1271499" y="621995"/>
                    <a:pt x="1279909" y="616643"/>
                    <a:pt x="1285261" y="618936"/>
                  </a:cubicBezTo>
                  <a:cubicBezTo>
                    <a:pt x="1290613" y="621230"/>
                    <a:pt x="1299788" y="615113"/>
                    <a:pt x="1312022" y="612820"/>
                  </a:cubicBezTo>
                  <a:cubicBezTo>
                    <a:pt x="1325019" y="610526"/>
                    <a:pt x="1347957" y="624288"/>
                    <a:pt x="1356367" y="628876"/>
                  </a:cubicBezTo>
                  <a:cubicBezTo>
                    <a:pt x="1364777" y="633463"/>
                    <a:pt x="1360190" y="640345"/>
                    <a:pt x="1364777" y="647226"/>
                  </a:cubicBezTo>
                  <a:cubicBezTo>
                    <a:pt x="1369365" y="654107"/>
                    <a:pt x="1354838" y="654107"/>
                    <a:pt x="1354073" y="665576"/>
                  </a:cubicBezTo>
                  <a:cubicBezTo>
                    <a:pt x="1354073" y="676280"/>
                    <a:pt x="1380069" y="680867"/>
                    <a:pt x="1380834" y="683926"/>
                  </a:cubicBezTo>
                  <a:cubicBezTo>
                    <a:pt x="1381598" y="686984"/>
                    <a:pt x="1362484" y="684690"/>
                    <a:pt x="1354838" y="681632"/>
                  </a:cubicBezTo>
                  <a:cubicBezTo>
                    <a:pt x="1347192" y="678574"/>
                    <a:pt x="1346428" y="668634"/>
                    <a:pt x="1344134" y="666340"/>
                  </a:cubicBezTo>
                  <a:cubicBezTo>
                    <a:pt x="1341840" y="664047"/>
                    <a:pt x="1349486" y="655636"/>
                    <a:pt x="1350251" y="648755"/>
                  </a:cubicBezTo>
                  <a:cubicBezTo>
                    <a:pt x="1351015" y="641874"/>
                    <a:pt x="1341840" y="638051"/>
                    <a:pt x="1338782" y="633463"/>
                  </a:cubicBezTo>
                  <a:cubicBezTo>
                    <a:pt x="1335723" y="628876"/>
                    <a:pt x="1330371" y="621995"/>
                    <a:pt x="1324255" y="623524"/>
                  </a:cubicBezTo>
                  <a:cubicBezTo>
                    <a:pt x="1318138" y="625053"/>
                    <a:pt x="1295201" y="627347"/>
                    <a:pt x="1288319" y="633463"/>
                  </a:cubicBezTo>
                  <a:cubicBezTo>
                    <a:pt x="1281438" y="639580"/>
                    <a:pt x="1289084" y="657930"/>
                    <a:pt x="1292907" y="667105"/>
                  </a:cubicBezTo>
                  <a:cubicBezTo>
                    <a:pt x="1296730" y="676280"/>
                    <a:pt x="1273028" y="688513"/>
                    <a:pt x="1273792" y="696159"/>
                  </a:cubicBezTo>
                  <a:cubicBezTo>
                    <a:pt x="1274557" y="703040"/>
                    <a:pt x="1266911" y="706863"/>
                    <a:pt x="1256207" y="712215"/>
                  </a:cubicBezTo>
                  <a:cubicBezTo>
                    <a:pt x="1246267" y="718332"/>
                    <a:pt x="1234799" y="722155"/>
                    <a:pt x="1234799" y="731330"/>
                  </a:cubicBezTo>
                  <a:cubicBezTo>
                    <a:pt x="1234799" y="740505"/>
                    <a:pt x="1221036" y="735917"/>
                    <a:pt x="1214155" y="731330"/>
                  </a:cubicBezTo>
                  <a:cubicBezTo>
                    <a:pt x="1207274" y="726742"/>
                    <a:pt x="1197334" y="733624"/>
                    <a:pt x="1187395" y="733624"/>
                  </a:cubicBezTo>
                  <a:cubicBezTo>
                    <a:pt x="1177455" y="733624"/>
                    <a:pt x="1177455" y="724449"/>
                    <a:pt x="1169045" y="727507"/>
                  </a:cubicBezTo>
                  <a:cubicBezTo>
                    <a:pt x="1160635" y="730565"/>
                    <a:pt x="1155282" y="723684"/>
                    <a:pt x="1157576" y="716803"/>
                  </a:cubicBezTo>
                  <a:cubicBezTo>
                    <a:pt x="1159870" y="710686"/>
                    <a:pt x="1169045" y="715274"/>
                    <a:pt x="1169809" y="719861"/>
                  </a:cubicBezTo>
                  <a:cubicBezTo>
                    <a:pt x="1170574" y="724449"/>
                    <a:pt x="1176691" y="722155"/>
                    <a:pt x="1183572" y="718332"/>
                  </a:cubicBezTo>
                  <a:cubicBezTo>
                    <a:pt x="1190453" y="714509"/>
                    <a:pt x="1186630" y="723684"/>
                    <a:pt x="1197334" y="724449"/>
                  </a:cubicBezTo>
                  <a:cubicBezTo>
                    <a:pt x="1207274" y="725213"/>
                    <a:pt x="1201922" y="719096"/>
                    <a:pt x="1209567" y="719861"/>
                  </a:cubicBezTo>
                  <a:cubicBezTo>
                    <a:pt x="1217213" y="720626"/>
                    <a:pt x="1217213" y="718332"/>
                    <a:pt x="1214920" y="713744"/>
                  </a:cubicBezTo>
                  <a:cubicBezTo>
                    <a:pt x="1212626" y="709922"/>
                    <a:pt x="1220272" y="706863"/>
                    <a:pt x="1224859" y="704569"/>
                  </a:cubicBezTo>
                  <a:cubicBezTo>
                    <a:pt x="1230211" y="702276"/>
                    <a:pt x="1227918" y="693865"/>
                    <a:pt x="1231740" y="691572"/>
                  </a:cubicBezTo>
                  <a:cubicBezTo>
                    <a:pt x="1236328" y="689278"/>
                    <a:pt x="1233270" y="683926"/>
                    <a:pt x="1237857" y="683926"/>
                  </a:cubicBezTo>
                  <a:cubicBezTo>
                    <a:pt x="1242444" y="683926"/>
                    <a:pt x="1244738" y="676280"/>
                    <a:pt x="1249326" y="676280"/>
                  </a:cubicBezTo>
                  <a:cubicBezTo>
                    <a:pt x="1253913" y="676280"/>
                    <a:pt x="1256207" y="668634"/>
                    <a:pt x="1253149" y="664811"/>
                  </a:cubicBezTo>
                  <a:cubicBezTo>
                    <a:pt x="1250090" y="660988"/>
                    <a:pt x="1254678" y="650284"/>
                    <a:pt x="1259265" y="648755"/>
                  </a:cubicBezTo>
                  <a:cubicBezTo>
                    <a:pt x="1263853" y="647226"/>
                    <a:pt x="1263853" y="642638"/>
                    <a:pt x="1260030" y="639580"/>
                  </a:cubicBezTo>
                  <a:cubicBezTo>
                    <a:pt x="1256207" y="636522"/>
                    <a:pt x="1240916" y="625818"/>
                    <a:pt x="1241680" y="618936"/>
                  </a:cubicBezTo>
                  <a:cubicBezTo>
                    <a:pt x="1242444" y="612055"/>
                    <a:pt x="1238621" y="599822"/>
                    <a:pt x="1240916" y="594470"/>
                  </a:cubicBezTo>
                  <a:cubicBezTo>
                    <a:pt x="1243209" y="589118"/>
                    <a:pt x="1240916" y="577649"/>
                    <a:pt x="1240916" y="571532"/>
                  </a:cubicBezTo>
                  <a:cubicBezTo>
                    <a:pt x="1240151" y="565416"/>
                    <a:pt x="1244738" y="557770"/>
                    <a:pt x="1247032" y="546301"/>
                  </a:cubicBezTo>
                  <a:cubicBezTo>
                    <a:pt x="1249326" y="534068"/>
                    <a:pt x="1234799" y="521834"/>
                    <a:pt x="1227918" y="518776"/>
                  </a:cubicBezTo>
                  <a:cubicBezTo>
                    <a:pt x="1221036" y="515718"/>
                    <a:pt x="1225624" y="508837"/>
                    <a:pt x="1235563" y="500426"/>
                  </a:cubicBezTo>
                  <a:cubicBezTo>
                    <a:pt x="1245503" y="492016"/>
                    <a:pt x="1246267" y="464491"/>
                    <a:pt x="1245503" y="459139"/>
                  </a:cubicBezTo>
                  <a:cubicBezTo>
                    <a:pt x="1244738" y="453022"/>
                    <a:pt x="1224859" y="448435"/>
                    <a:pt x="1216449" y="449199"/>
                  </a:cubicBezTo>
                  <a:cubicBezTo>
                    <a:pt x="1208803" y="449964"/>
                    <a:pt x="1179749" y="448435"/>
                    <a:pt x="1172103" y="446906"/>
                  </a:cubicBezTo>
                  <a:cubicBezTo>
                    <a:pt x="1165222" y="445376"/>
                    <a:pt x="1162163" y="453022"/>
                    <a:pt x="1159105" y="460668"/>
                  </a:cubicBezTo>
                  <a:cubicBezTo>
                    <a:pt x="1156047" y="467549"/>
                    <a:pt x="1148401" y="479018"/>
                    <a:pt x="1143814" y="495074"/>
                  </a:cubicBezTo>
                  <a:cubicBezTo>
                    <a:pt x="1139226" y="511130"/>
                    <a:pt x="1120876" y="516482"/>
                    <a:pt x="1113230" y="519541"/>
                  </a:cubicBezTo>
                  <a:cubicBezTo>
                    <a:pt x="1104820" y="523364"/>
                    <a:pt x="1099468" y="534832"/>
                    <a:pt x="1103291" y="540949"/>
                  </a:cubicBezTo>
                  <a:cubicBezTo>
                    <a:pt x="1107114" y="547066"/>
                    <a:pt x="1112466" y="541714"/>
                    <a:pt x="1116288" y="544007"/>
                  </a:cubicBezTo>
                  <a:cubicBezTo>
                    <a:pt x="1120111" y="546301"/>
                    <a:pt x="1116288" y="561593"/>
                    <a:pt x="1113230" y="563122"/>
                  </a:cubicBezTo>
                  <a:cubicBezTo>
                    <a:pt x="1110937" y="565416"/>
                    <a:pt x="1117818" y="570768"/>
                    <a:pt x="1111701" y="574591"/>
                  </a:cubicBezTo>
                  <a:cubicBezTo>
                    <a:pt x="1105585" y="578414"/>
                    <a:pt x="1100232" y="586824"/>
                    <a:pt x="1104055" y="591411"/>
                  </a:cubicBezTo>
                  <a:cubicBezTo>
                    <a:pt x="1107114" y="595999"/>
                    <a:pt x="1123934" y="597528"/>
                    <a:pt x="1131580" y="602116"/>
                  </a:cubicBezTo>
                  <a:cubicBezTo>
                    <a:pt x="1138462" y="606703"/>
                    <a:pt x="1136168" y="614349"/>
                    <a:pt x="1141520" y="621995"/>
                  </a:cubicBezTo>
                  <a:cubicBezTo>
                    <a:pt x="1146872" y="629640"/>
                    <a:pt x="1152989" y="625053"/>
                    <a:pt x="1155282" y="629640"/>
                  </a:cubicBezTo>
                  <a:cubicBezTo>
                    <a:pt x="1158340" y="634228"/>
                    <a:pt x="1145343" y="653342"/>
                    <a:pt x="1140755" y="653342"/>
                  </a:cubicBezTo>
                  <a:cubicBezTo>
                    <a:pt x="1136168" y="654107"/>
                    <a:pt x="1117818" y="634228"/>
                    <a:pt x="1112466" y="629640"/>
                  </a:cubicBezTo>
                  <a:cubicBezTo>
                    <a:pt x="1107114" y="625053"/>
                    <a:pt x="1085705" y="618172"/>
                    <a:pt x="1075001" y="612820"/>
                  </a:cubicBezTo>
                  <a:cubicBezTo>
                    <a:pt x="1064297" y="606703"/>
                    <a:pt x="1055887" y="607468"/>
                    <a:pt x="1044418" y="599822"/>
                  </a:cubicBezTo>
                  <a:cubicBezTo>
                    <a:pt x="1032949" y="591411"/>
                    <a:pt x="1023010" y="587589"/>
                    <a:pt x="1001601" y="587589"/>
                  </a:cubicBezTo>
                  <a:cubicBezTo>
                    <a:pt x="980193" y="587589"/>
                    <a:pt x="966431" y="582236"/>
                    <a:pt x="959549" y="583766"/>
                  </a:cubicBezTo>
                  <a:cubicBezTo>
                    <a:pt x="952668" y="584530"/>
                    <a:pt x="954962" y="576120"/>
                    <a:pt x="942729" y="570768"/>
                  </a:cubicBezTo>
                  <a:cubicBezTo>
                    <a:pt x="929731" y="564651"/>
                    <a:pt x="922085" y="557005"/>
                    <a:pt x="914439" y="560828"/>
                  </a:cubicBezTo>
                  <a:cubicBezTo>
                    <a:pt x="907558" y="564651"/>
                    <a:pt x="909852" y="579178"/>
                    <a:pt x="921320" y="580707"/>
                  </a:cubicBezTo>
                  <a:cubicBezTo>
                    <a:pt x="932025" y="582236"/>
                    <a:pt x="926672" y="588353"/>
                    <a:pt x="938141" y="587589"/>
                  </a:cubicBezTo>
                  <a:cubicBezTo>
                    <a:pt x="949610" y="586824"/>
                    <a:pt x="953433" y="591411"/>
                    <a:pt x="952668" y="599057"/>
                  </a:cubicBezTo>
                  <a:cubicBezTo>
                    <a:pt x="952668" y="606703"/>
                    <a:pt x="958021" y="614349"/>
                    <a:pt x="963372" y="618936"/>
                  </a:cubicBezTo>
                  <a:cubicBezTo>
                    <a:pt x="968724" y="624288"/>
                    <a:pt x="965666" y="631934"/>
                    <a:pt x="956491" y="631934"/>
                  </a:cubicBezTo>
                  <a:cubicBezTo>
                    <a:pt x="947316" y="631934"/>
                    <a:pt x="936612" y="633463"/>
                    <a:pt x="940435" y="640345"/>
                  </a:cubicBezTo>
                  <a:cubicBezTo>
                    <a:pt x="944258" y="647226"/>
                    <a:pt x="937377" y="648755"/>
                    <a:pt x="928202" y="645697"/>
                  </a:cubicBezTo>
                  <a:cubicBezTo>
                    <a:pt x="919027" y="641874"/>
                    <a:pt x="924379" y="634993"/>
                    <a:pt x="928202" y="631170"/>
                  </a:cubicBezTo>
                  <a:cubicBezTo>
                    <a:pt x="932025" y="627347"/>
                    <a:pt x="919791" y="621995"/>
                    <a:pt x="914439" y="619701"/>
                  </a:cubicBezTo>
                  <a:cubicBezTo>
                    <a:pt x="908323" y="617407"/>
                    <a:pt x="885385" y="635757"/>
                    <a:pt x="878504" y="638051"/>
                  </a:cubicBezTo>
                  <a:cubicBezTo>
                    <a:pt x="871622" y="641109"/>
                    <a:pt x="855566" y="633463"/>
                    <a:pt x="839510" y="638051"/>
                  </a:cubicBezTo>
                  <a:cubicBezTo>
                    <a:pt x="822690" y="642638"/>
                    <a:pt x="824219" y="656401"/>
                    <a:pt x="818102" y="654872"/>
                  </a:cubicBezTo>
                  <a:cubicBezTo>
                    <a:pt x="811985" y="653342"/>
                    <a:pt x="793636" y="656401"/>
                    <a:pt x="786754" y="652578"/>
                  </a:cubicBezTo>
                  <a:cubicBezTo>
                    <a:pt x="779873" y="647990"/>
                    <a:pt x="785225" y="645697"/>
                    <a:pt x="792871" y="646461"/>
                  </a:cubicBezTo>
                  <a:cubicBezTo>
                    <a:pt x="799752" y="647226"/>
                    <a:pt x="802810" y="644167"/>
                    <a:pt x="798223" y="639580"/>
                  </a:cubicBezTo>
                  <a:cubicBezTo>
                    <a:pt x="794400" y="634228"/>
                    <a:pt x="803575" y="626582"/>
                    <a:pt x="803575" y="622759"/>
                  </a:cubicBezTo>
                  <a:cubicBezTo>
                    <a:pt x="803575" y="618936"/>
                    <a:pt x="776815" y="628876"/>
                    <a:pt x="772227" y="632699"/>
                  </a:cubicBezTo>
                  <a:cubicBezTo>
                    <a:pt x="767640" y="636522"/>
                    <a:pt x="772227" y="644167"/>
                    <a:pt x="767640" y="646461"/>
                  </a:cubicBezTo>
                  <a:cubicBezTo>
                    <a:pt x="763052" y="648755"/>
                    <a:pt x="763052" y="641874"/>
                    <a:pt x="757700" y="640345"/>
                  </a:cubicBezTo>
                  <a:cubicBezTo>
                    <a:pt x="752348" y="638051"/>
                    <a:pt x="711825" y="647990"/>
                    <a:pt x="704180" y="657165"/>
                  </a:cubicBezTo>
                  <a:cubicBezTo>
                    <a:pt x="696534" y="666340"/>
                    <a:pt x="682006" y="666340"/>
                    <a:pt x="682006" y="671692"/>
                  </a:cubicBezTo>
                  <a:cubicBezTo>
                    <a:pt x="682006" y="677044"/>
                    <a:pt x="663657" y="676280"/>
                    <a:pt x="656775" y="680103"/>
                  </a:cubicBezTo>
                  <a:cubicBezTo>
                    <a:pt x="649894" y="683926"/>
                    <a:pt x="654482" y="698453"/>
                    <a:pt x="651423" y="705334"/>
                  </a:cubicBezTo>
                  <a:cubicBezTo>
                    <a:pt x="648365" y="712215"/>
                    <a:pt x="620840" y="710686"/>
                    <a:pt x="611665" y="710686"/>
                  </a:cubicBezTo>
                  <a:cubicBezTo>
                    <a:pt x="603255" y="711451"/>
                    <a:pt x="600196" y="693101"/>
                    <a:pt x="593315" y="692336"/>
                  </a:cubicBezTo>
                  <a:cubicBezTo>
                    <a:pt x="586434" y="691572"/>
                    <a:pt x="590257" y="680867"/>
                    <a:pt x="592550" y="677044"/>
                  </a:cubicBezTo>
                  <a:cubicBezTo>
                    <a:pt x="594844" y="672457"/>
                    <a:pt x="600196" y="676280"/>
                    <a:pt x="608607" y="670928"/>
                  </a:cubicBezTo>
                  <a:cubicBezTo>
                    <a:pt x="617017" y="664811"/>
                    <a:pt x="625428" y="673986"/>
                    <a:pt x="629251" y="670163"/>
                  </a:cubicBezTo>
                  <a:cubicBezTo>
                    <a:pt x="632309" y="666340"/>
                    <a:pt x="616253" y="655636"/>
                    <a:pt x="615488" y="646461"/>
                  </a:cubicBezTo>
                  <a:cubicBezTo>
                    <a:pt x="614723" y="637286"/>
                    <a:pt x="596373" y="634993"/>
                    <a:pt x="585669" y="638051"/>
                  </a:cubicBezTo>
                  <a:cubicBezTo>
                    <a:pt x="575730" y="641109"/>
                    <a:pt x="564261" y="638051"/>
                    <a:pt x="556615" y="634993"/>
                  </a:cubicBezTo>
                  <a:cubicBezTo>
                    <a:pt x="549734" y="631170"/>
                    <a:pt x="549734" y="641109"/>
                    <a:pt x="560438" y="644167"/>
                  </a:cubicBezTo>
                  <a:cubicBezTo>
                    <a:pt x="571142" y="647226"/>
                    <a:pt x="565790" y="655636"/>
                    <a:pt x="567319" y="660988"/>
                  </a:cubicBezTo>
                  <a:cubicBezTo>
                    <a:pt x="568849" y="666340"/>
                    <a:pt x="564261" y="678574"/>
                    <a:pt x="558144" y="687749"/>
                  </a:cubicBezTo>
                  <a:cubicBezTo>
                    <a:pt x="552028" y="696924"/>
                    <a:pt x="556615" y="696924"/>
                    <a:pt x="565790" y="696159"/>
                  </a:cubicBezTo>
                  <a:cubicBezTo>
                    <a:pt x="574965" y="696159"/>
                    <a:pt x="574201" y="708392"/>
                    <a:pt x="574201" y="717567"/>
                  </a:cubicBezTo>
                  <a:cubicBezTo>
                    <a:pt x="574201" y="726742"/>
                    <a:pt x="567319" y="729801"/>
                    <a:pt x="567319" y="735917"/>
                  </a:cubicBezTo>
                  <a:cubicBezTo>
                    <a:pt x="567319" y="742798"/>
                    <a:pt x="559673" y="732859"/>
                    <a:pt x="557380" y="735917"/>
                  </a:cubicBezTo>
                  <a:cubicBezTo>
                    <a:pt x="555086" y="738976"/>
                    <a:pt x="552028" y="734388"/>
                    <a:pt x="550498" y="729036"/>
                  </a:cubicBezTo>
                  <a:cubicBezTo>
                    <a:pt x="548970" y="722919"/>
                    <a:pt x="535207" y="726742"/>
                    <a:pt x="526797" y="724449"/>
                  </a:cubicBezTo>
                  <a:cubicBezTo>
                    <a:pt x="519151" y="722155"/>
                    <a:pt x="516092" y="725978"/>
                    <a:pt x="512269" y="732094"/>
                  </a:cubicBezTo>
                  <a:cubicBezTo>
                    <a:pt x="508446" y="738211"/>
                    <a:pt x="497743" y="740505"/>
                    <a:pt x="491626" y="741269"/>
                  </a:cubicBezTo>
                  <a:cubicBezTo>
                    <a:pt x="485509" y="742034"/>
                    <a:pt x="475570" y="753503"/>
                    <a:pt x="469453" y="758090"/>
                  </a:cubicBezTo>
                  <a:cubicBezTo>
                    <a:pt x="463336" y="762678"/>
                    <a:pt x="462572" y="770323"/>
                    <a:pt x="470982" y="779498"/>
                  </a:cubicBezTo>
                  <a:cubicBezTo>
                    <a:pt x="479392" y="787909"/>
                    <a:pt x="480922" y="794025"/>
                    <a:pt x="480922" y="798613"/>
                  </a:cubicBezTo>
                  <a:cubicBezTo>
                    <a:pt x="480157" y="803200"/>
                    <a:pt x="457220" y="801671"/>
                    <a:pt x="453397" y="797084"/>
                  </a:cubicBezTo>
                  <a:cubicBezTo>
                    <a:pt x="449574" y="791732"/>
                    <a:pt x="434282" y="790203"/>
                    <a:pt x="429695" y="790967"/>
                  </a:cubicBezTo>
                  <a:cubicBezTo>
                    <a:pt x="424343" y="791732"/>
                    <a:pt x="410580" y="774911"/>
                    <a:pt x="402934" y="774146"/>
                  </a:cubicBezTo>
                  <a:cubicBezTo>
                    <a:pt x="396053" y="774146"/>
                    <a:pt x="391466" y="783321"/>
                    <a:pt x="389172" y="787909"/>
                  </a:cubicBezTo>
                  <a:cubicBezTo>
                    <a:pt x="386878" y="792496"/>
                    <a:pt x="392230" y="794025"/>
                    <a:pt x="396053" y="801671"/>
                  </a:cubicBezTo>
                  <a:cubicBezTo>
                    <a:pt x="399111" y="809317"/>
                    <a:pt x="412109" y="810082"/>
                    <a:pt x="418991" y="810082"/>
                  </a:cubicBezTo>
                  <a:cubicBezTo>
                    <a:pt x="425872" y="810082"/>
                    <a:pt x="422814" y="820786"/>
                    <a:pt x="421284" y="824609"/>
                  </a:cubicBezTo>
                  <a:cubicBezTo>
                    <a:pt x="418991" y="829196"/>
                    <a:pt x="407522" y="832255"/>
                    <a:pt x="403699" y="827667"/>
                  </a:cubicBezTo>
                  <a:cubicBezTo>
                    <a:pt x="400641" y="823079"/>
                    <a:pt x="386113" y="827667"/>
                    <a:pt x="385349" y="821550"/>
                  </a:cubicBezTo>
                  <a:cubicBezTo>
                    <a:pt x="385349" y="815434"/>
                    <a:pt x="374645" y="807023"/>
                    <a:pt x="363941" y="809317"/>
                  </a:cubicBezTo>
                  <a:cubicBezTo>
                    <a:pt x="353237" y="810846"/>
                    <a:pt x="350943" y="803965"/>
                    <a:pt x="351707" y="795555"/>
                  </a:cubicBezTo>
                  <a:cubicBezTo>
                    <a:pt x="352472" y="787144"/>
                    <a:pt x="345591" y="781792"/>
                    <a:pt x="346356" y="777969"/>
                  </a:cubicBezTo>
                  <a:cubicBezTo>
                    <a:pt x="346356" y="774146"/>
                    <a:pt x="341768" y="765736"/>
                    <a:pt x="347120" y="761913"/>
                  </a:cubicBezTo>
                  <a:cubicBezTo>
                    <a:pt x="352472" y="758090"/>
                    <a:pt x="348649" y="751973"/>
                    <a:pt x="348649" y="746621"/>
                  </a:cubicBezTo>
                  <a:cubicBezTo>
                    <a:pt x="348649" y="741269"/>
                    <a:pt x="339474" y="732859"/>
                    <a:pt x="331064" y="732859"/>
                  </a:cubicBezTo>
                  <a:cubicBezTo>
                    <a:pt x="322653" y="732859"/>
                    <a:pt x="324183" y="723684"/>
                    <a:pt x="317301" y="722155"/>
                  </a:cubicBezTo>
                  <a:cubicBezTo>
                    <a:pt x="310420" y="720626"/>
                    <a:pt x="295893" y="707628"/>
                    <a:pt x="294364" y="702276"/>
                  </a:cubicBezTo>
                  <a:cubicBezTo>
                    <a:pt x="293599" y="696924"/>
                    <a:pt x="282131" y="696159"/>
                    <a:pt x="285954" y="694630"/>
                  </a:cubicBezTo>
                  <a:cubicBezTo>
                    <a:pt x="289776" y="693101"/>
                    <a:pt x="298187" y="695394"/>
                    <a:pt x="304304" y="701511"/>
                  </a:cubicBezTo>
                  <a:cubicBezTo>
                    <a:pt x="310420" y="707628"/>
                    <a:pt x="320360" y="713744"/>
                    <a:pt x="336416" y="716038"/>
                  </a:cubicBezTo>
                  <a:cubicBezTo>
                    <a:pt x="352472" y="718332"/>
                    <a:pt x="359353" y="725978"/>
                    <a:pt x="376939" y="729036"/>
                  </a:cubicBezTo>
                  <a:cubicBezTo>
                    <a:pt x="394524" y="732094"/>
                    <a:pt x="405228" y="734388"/>
                    <a:pt x="431224" y="738211"/>
                  </a:cubicBezTo>
                  <a:cubicBezTo>
                    <a:pt x="457220" y="742034"/>
                    <a:pt x="491626" y="714509"/>
                    <a:pt x="498507" y="707628"/>
                  </a:cubicBezTo>
                  <a:cubicBezTo>
                    <a:pt x="505388" y="699982"/>
                    <a:pt x="496213" y="684690"/>
                    <a:pt x="496213" y="678574"/>
                  </a:cubicBezTo>
                  <a:cubicBezTo>
                    <a:pt x="496213" y="672457"/>
                    <a:pt x="484745" y="672457"/>
                    <a:pt x="483215" y="667870"/>
                  </a:cubicBezTo>
                  <a:cubicBezTo>
                    <a:pt x="481686" y="663282"/>
                    <a:pt x="474040" y="655636"/>
                    <a:pt x="464101" y="655636"/>
                  </a:cubicBezTo>
                  <a:cubicBezTo>
                    <a:pt x="454161" y="655636"/>
                    <a:pt x="452632" y="643403"/>
                    <a:pt x="444986" y="644167"/>
                  </a:cubicBezTo>
                  <a:cubicBezTo>
                    <a:pt x="437340" y="644932"/>
                    <a:pt x="431224" y="640345"/>
                    <a:pt x="411345" y="625818"/>
                  </a:cubicBezTo>
                  <a:cubicBezTo>
                    <a:pt x="390701" y="611291"/>
                    <a:pt x="362412" y="601351"/>
                    <a:pt x="357059" y="603645"/>
                  </a:cubicBezTo>
                  <a:cubicBezTo>
                    <a:pt x="351707" y="605938"/>
                    <a:pt x="348649" y="607468"/>
                    <a:pt x="344826" y="602116"/>
                  </a:cubicBezTo>
                  <a:cubicBezTo>
                    <a:pt x="341768" y="596763"/>
                    <a:pt x="333358" y="597528"/>
                    <a:pt x="328005" y="602116"/>
                  </a:cubicBezTo>
                  <a:cubicBezTo>
                    <a:pt x="322653" y="606703"/>
                    <a:pt x="317301" y="598293"/>
                    <a:pt x="306597" y="600586"/>
                  </a:cubicBezTo>
                  <a:cubicBezTo>
                    <a:pt x="296658" y="602880"/>
                    <a:pt x="290541" y="595999"/>
                    <a:pt x="293599" y="592941"/>
                  </a:cubicBezTo>
                  <a:cubicBezTo>
                    <a:pt x="296658" y="589882"/>
                    <a:pt x="311185" y="592941"/>
                    <a:pt x="310420" y="586824"/>
                  </a:cubicBezTo>
                  <a:cubicBezTo>
                    <a:pt x="309655" y="581472"/>
                    <a:pt x="304304" y="586824"/>
                    <a:pt x="295129" y="580707"/>
                  </a:cubicBezTo>
                  <a:cubicBezTo>
                    <a:pt x="285954" y="574591"/>
                    <a:pt x="280601" y="578414"/>
                    <a:pt x="278308" y="583766"/>
                  </a:cubicBezTo>
                  <a:cubicBezTo>
                    <a:pt x="276014" y="589118"/>
                    <a:pt x="269133" y="587589"/>
                    <a:pt x="264545" y="583001"/>
                  </a:cubicBezTo>
                  <a:cubicBezTo>
                    <a:pt x="263780" y="582236"/>
                    <a:pt x="263780" y="582236"/>
                    <a:pt x="263016" y="581472"/>
                  </a:cubicBezTo>
                  <a:cubicBezTo>
                    <a:pt x="261487" y="590647"/>
                    <a:pt x="256135" y="591411"/>
                    <a:pt x="251547" y="589882"/>
                  </a:cubicBezTo>
                  <a:cubicBezTo>
                    <a:pt x="245431" y="588353"/>
                    <a:pt x="239314" y="599057"/>
                    <a:pt x="232433" y="599057"/>
                  </a:cubicBezTo>
                  <a:cubicBezTo>
                    <a:pt x="225551" y="599057"/>
                    <a:pt x="217906" y="606703"/>
                    <a:pt x="216377" y="613584"/>
                  </a:cubicBezTo>
                  <a:cubicBezTo>
                    <a:pt x="214848" y="619701"/>
                    <a:pt x="207202" y="616643"/>
                    <a:pt x="207202" y="620465"/>
                  </a:cubicBezTo>
                  <a:cubicBezTo>
                    <a:pt x="207202" y="625053"/>
                    <a:pt x="207202" y="628876"/>
                    <a:pt x="203379" y="633463"/>
                  </a:cubicBezTo>
                  <a:cubicBezTo>
                    <a:pt x="200320" y="638051"/>
                    <a:pt x="203379" y="639580"/>
                    <a:pt x="207202" y="647226"/>
                  </a:cubicBezTo>
                  <a:cubicBezTo>
                    <a:pt x="210260" y="654107"/>
                    <a:pt x="217906" y="653342"/>
                    <a:pt x="221729" y="655636"/>
                  </a:cubicBezTo>
                  <a:cubicBezTo>
                    <a:pt x="224787" y="657930"/>
                    <a:pt x="238549" y="669399"/>
                    <a:pt x="238549" y="673986"/>
                  </a:cubicBezTo>
                  <a:cubicBezTo>
                    <a:pt x="238549" y="678574"/>
                    <a:pt x="228610" y="689278"/>
                    <a:pt x="224023" y="692336"/>
                  </a:cubicBezTo>
                  <a:cubicBezTo>
                    <a:pt x="220200" y="695394"/>
                    <a:pt x="214083" y="702276"/>
                    <a:pt x="217141" y="706863"/>
                  </a:cubicBezTo>
                  <a:cubicBezTo>
                    <a:pt x="220200" y="711451"/>
                    <a:pt x="231668" y="729036"/>
                    <a:pt x="239314" y="743563"/>
                  </a:cubicBezTo>
                  <a:cubicBezTo>
                    <a:pt x="246960" y="758090"/>
                    <a:pt x="236256" y="751209"/>
                    <a:pt x="231668" y="758090"/>
                  </a:cubicBezTo>
                  <a:cubicBezTo>
                    <a:pt x="227081" y="764207"/>
                    <a:pt x="233962" y="772617"/>
                    <a:pt x="234726" y="776440"/>
                  </a:cubicBezTo>
                  <a:cubicBezTo>
                    <a:pt x="236256" y="781028"/>
                    <a:pt x="228610" y="780263"/>
                    <a:pt x="229374" y="783321"/>
                  </a:cubicBezTo>
                  <a:cubicBezTo>
                    <a:pt x="230139" y="787144"/>
                    <a:pt x="240079" y="788673"/>
                    <a:pt x="240843" y="790967"/>
                  </a:cubicBezTo>
                  <a:cubicBezTo>
                    <a:pt x="241608" y="794025"/>
                    <a:pt x="233962" y="797084"/>
                    <a:pt x="237785" y="803200"/>
                  </a:cubicBezTo>
                  <a:cubicBezTo>
                    <a:pt x="241608" y="809317"/>
                    <a:pt x="249254" y="809317"/>
                    <a:pt x="250018" y="816198"/>
                  </a:cubicBezTo>
                  <a:cubicBezTo>
                    <a:pt x="250783" y="823079"/>
                    <a:pt x="234726" y="823844"/>
                    <a:pt x="235491" y="829961"/>
                  </a:cubicBezTo>
                  <a:cubicBezTo>
                    <a:pt x="236256" y="836077"/>
                    <a:pt x="256135" y="842959"/>
                    <a:pt x="265310" y="853663"/>
                  </a:cubicBezTo>
                  <a:cubicBezTo>
                    <a:pt x="274485" y="864367"/>
                    <a:pt x="273720" y="867425"/>
                    <a:pt x="271426" y="872777"/>
                  </a:cubicBezTo>
                  <a:cubicBezTo>
                    <a:pt x="267603" y="884246"/>
                    <a:pt x="242372" y="894186"/>
                    <a:pt x="237020" y="907183"/>
                  </a:cubicBezTo>
                  <a:cubicBezTo>
                    <a:pt x="231668" y="920181"/>
                    <a:pt x="211025" y="927063"/>
                    <a:pt x="201085" y="937767"/>
                  </a:cubicBezTo>
                  <a:cubicBezTo>
                    <a:pt x="197262" y="941590"/>
                    <a:pt x="193439" y="947706"/>
                    <a:pt x="190381" y="952294"/>
                  </a:cubicBezTo>
                  <a:cubicBezTo>
                    <a:pt x="194204" y="951529"/>
                    <a:pt x="198027" y="950000"/>
                    <a:pt x="200320" y="948471"/>
                  </a:cubicBezTo>
                  <a:cubicBezTo>
                    <a:pt x="205673" y="945413"/>
                    <a:pt x="209495" y="959940"/>
                    <a:pt x="214848" y="964527"/>
                  </a:cubicBezTo>
                  <a:cubicBezTo>
                    <a:pt x="220200" y="969114"/>
                    <a:pt x="231668" y="964527"/>
                    <a:pt x="234726" y="969114"/>
                  </a:cubicBezTo>
                  <a:cubicBezTo>
                    <a:pt x="238549" y="973702"/>
                    <a:pt x="231668" y="973702"/>
                    <a:pt x="224023" y="972173"/>
                  </a:cubicBezTo>
                  <a:cubicBezTo>
                    <a:pt x="216377" y="970644"/>
                    <a:pt x="214083" y="975996"/>
                    <a:pt x="201850" y="979819"/>
                  </a:cubicBezTo>
                  <a:cubicBezTo>
                    <a:pt x="192675" y="982877"/>
                    <a:pt x="193439" y="986700"/>
                    <a:pt x="190381" y="988994"/>
                  </a:cubicBezTo>
                  <a:cubicBezTo>
                    <a:pt x="195733" y="997404"/>
                    <a:pt x="188852" y="998169"/>
                    <a:pt x="185794" y="1005050"/>
                  </a:cubicBezTo>
                  <a:cubicBezTo>
                    <a:pt x="182735" y="1011931"/>
                    <a:pt x="178912" y="1013460"/>
                    <a:pt x="178148" y="1017283"/>
                  </a:cubicBezTo>
                  <a:cubicBezTo>
                    <a:pt x="177383" y="1021871"/>
                    <a:pt x="178912" y="1024929"/>
                    <a:pt x="179677" y="1031046"/>
                  </a:cubicBezTo>
                  <a:cubicBezTo>
                    <a:pt x="180441" y="1037162"/>
                    <a:pt x="181206" y="1038691"/>
                    <a:pt x="185029" y="1044043"/>
                  </a:cubicBezTo>
                  <a:cubicBezTo>
                    <a:pt x="188852" y="1049396"/>
                    <a:pt x="181971" y="1049396"/>
                    <a:pt x="178912" y="1052454"/>
                  </a:cubicBezTo>
                  <a:cubicBezTo>
                    <a:pt x="175854" y="1055512"/>
                    <a:pt x="178148" y="1060864"/>
                    <a:pt x="181971" y="1065452"/>
                  </a:cubicBezTo>
                  <a:cubicBezTo>
                    <a:pt x="185794" y="1070039"/>
                    <a:pt x="185794" y="1075391"/>
                    <a:pt x="184264" y="1079214"/>
                  </a:cubicBezTo>
                  <a:cubicBezTo>
                    <a:pt x="182735" y="1083037"/>
                    <a:pt x="188087" y="1089154"/>
                    <a:pt x="191145" y="1092977"/>
                  </a:cubicBezTo>
                  <a:cubicBezTo>
                    <a:pt x="194968" y="1096800"/>
                    <a:pt x="194204" y="1106739"/>
                    <a:pt x="197262" y="1109798"/>
                  </a:cubicBezTo>
                  <a:cubicBezTo>
                    <a:pt x="200320" y="1112856"/>
                    <a:pt x="204143" y="1115150"/>
                    <a:pt x="209495" y="1113620"/>
                  </a:cubicBezTo>
                  <a:cubicBezTo>
                    <a:pt x="214848" y="1112091"/>
                    <a:pt x="218670" y="1114385"/>
                    <a:pt x="220964" y="1119737"/>
                  </a:cubicBezTo>
                  <a:cubicBezTo>
                    <a:pt x="223258" y="1124325"/>
                    <a:pt x="227846" y="1122795"/>
                    <a:pt x="233197" y="1119737"/>
                  </a:cubicBezTo>
                  <a:cubicBezTo>
                    <a:pt x="238549" y="1116679"/>
                    <a:pt x="251547" y="1124325"/>
                    <a:pt x="254606" y="1125854"/>
                  </a:cubicBezTo>
                  <a:cubicBezTo>
                    <a:pt x="257664" y="1127383"/>
                    <a:pt x="256135" y="1136558"/>
                    <a:pt x="256900" y="1142674"/>
                  </a:cubicBezTo>
                  <a:cubicBezTo>
                    <a:pt x="257664" y="1148791"/>
                    <a:pt x="253841" y="1156437"/>
                    <a:pt x="259193" y="1160260"/>
                  </a:cubicBezTo>
                  <a:cubicBezTo>
                    <a:pt x="264545" y="1164083"/>
                    <a:pt x="263016" y="1172493"/>
                    <a:pt x="269898" y="1175551"/>
                  </a:cubicBezTo>
                  <a:cubicBezTo>
                    <a:pt x="276778" y="1178610"/>
                    <a:pt x="279072" y="1187785"/>
                    <a:pt x="283660" y="1189314"/>
                  </a:cubicBezTo>
                  <a:cubicBezTo>
                    <a:pt x="287483" y="1190079"/>
                    <a:pt x="295129" y="1196960"/>
                    <a:pt x="296658" y="1201547"/>
                  </a:cubicBezTo>
                  <a:cubicBezTo>
                    <a:pt x="297422" y="1206135"/>
                    <a:pt x="289776" y="1210722"/>
                    <a:pt x="285189" y="1213016"/>
                  </a:cubicBezTo>
                  <a:cubicBezTo>
                    <a:pt x="280601" y="1215310"/>
                    <a:pt x="272191" y="1206899"/>
                    <a:pt x="268368" y="1209958"/>
                  </a:cubicBezTo>
                  <a:cubicBezTo>
                    <a:pt x="265310" y="1213781"/>
                    <a:pt x="269133" y="1220662"/>
                    <a:pt x="272191" y="1232895"/>
                  </a:cubicBezTo>
                  <a:cubicBezTo>
                    <a:pt x="274485" y="1245128"/>
                    <a:pt x="276778" y="1245893"/>
                    <a:pt x="282131" y="1245893"/>
                  </a:cubicBezTo>
                  <a:cubicBezTo>
                    <a:pt x="287483" y="1245893"/>
                    <a:pt x="289012" y="1242070"/>
                    <a:pt x="292835" y="1239776"/>
                  </a:cubicBezTo>
                  <a:cubicBezTo>
                    <a:pt x="296658" y="1237483"/>
                    <a:pt x="304304" y="1240541"/>
                    <a:pt x="308127" y="1239012"/>
                  </a:cubicBezTo>
                  <a:cubicBezTo>
                    <a:pt x="311949" y="1237483"/>
                    <a:pt x="324947" y="1236718"/>
                    <a:pt x="327241" y="1241305"/>
                  </a:cubicBezTo>
                  <a:cubicBezTo>
                    <a:pt x="329535" y="1245893"/>
                    <a:pt x="332593" y="1255832"/>
                    <a:pt x="330299" y="1259655"/>
                  </a:cubicBezTo>
                  <a:cubicBezTo>
                    <a:pt x="328005" y="1263478"/>
                    <a:pt x="332593" y="1268066"/>
                    <a:pt x="335651" y="1273418"/>
                  </a:cubicBezTo>
                  <a:cubicBezTo>
                    <a:pt x="337945" y="1278770"/>
                    <a:pt x="348649" y="1276476"/>
                    <a:pt x="352472" y="1278005"/>
                  </a:cubicBezTo>
                  <a:cubicBezTo>
                    <a:pt x="356295" y="1279535"/>
                    <a:pt x="363941" y="1291768"/>
                    <a:pt x="362412" y="1297120"/>
                  </a:cubicBezTo>
                  <a:cubicBezTo>
                    <a:pt x="360882" y="1302472"/>
                    <a:pt x="367764" y="1303236"/>
                    <a:pt x="370822" y="1301707"/>
                  </a:cubicBezTo>
                  <a:cubicBezTo>
                    <a:pt x="374645" y="1300178"/>
                    <a:pt x="377703" y="1304766"/>
                    <a:pt x="382291" y="1307059"/>
                  </a:cubicBezTo>
                  <a:cubicBezTo>
                    <a:pt x="386113" y="1310118"/>
                    <a:pt x="389936" y="1308589"/>
                    <a:pt x="393759" y="1306295"/>
                  </a:cubicBezTo>
                  <a:cubicBezTo>
                    <a:pt x="397582" y="1303236"/>
                    <a:pt x="404464" y="1301707"/>
                    <a:pt x="406757" y="1305530"/>
                  </a:cubicBezTo>
                  <a:cubicBezTo>
                    <a:pt x="409051" y="1309353"/>
                    <a:pt x="416697" y="1316234"/>
                    <a:pt x="416697" y="1318528"/>
                  </a:cubicBezTo>
                  <a:cubicBezTo>
                    <a:pt x="416697" y="1320822"/>
                    <a:pt x="429695" y="1318528"/>
                    <a:pt x="435811" y="1321587"/>
                  </a:cubicBezTo>
                  <a:cubicBezTo>
                    <a:pt x="441928" y="1324645"/>
                    <a:pt x="448809" y="1323116"/>
                    <a:pt x="455691" y="1326939"/>
                  </a:cubicBezTo>
                  <a:cubicBezTo>
                    <a:pt x="462572" y="1330761"/>
                    <a:pt x="468689" y="1331526"/>
                    <a:pt x="468689" y="1335349"/>
                  </a:cubicBezTo>
                  <a:cubicBezTo>
                    <a:pt x="469453" y="1339936"/>
                    <a:pt x="461807" y="1343759"/>
                    <a:pt x="461807" y="1345288"/>
                  </a:cubicBezTo>
                  <a:cubicBezTo>
                    <a:pt x="461807" y="1347582"/>
                    <a:pt x="467159" y="1349111"/>
                    <a:pt x="467159" y="1352170"/>
                  </a:cubicBezTo>
                  <a:cubicBezTo>
                    <a:pt x="467159" y="1355228"/>
                    <a:pt x="460278" y="1355228"/>
                    <a:pt x="458749" y="1358286"/>
                  </a:cubicBezTo>
                  <a:cubicBezTo>
                    <a:pt x="457984" y="1361345"/>
                    <a:pt x="462572" y="1364403"/>
                    <a:pt x="464101" y="1367461"/>
                  </a:cubicBezTo>
                  <a:cubicBezTo>
                    <a:pt x="464866" y="1370520"/>
                    <a:pt x="460278" y="1379695"/>
                    <a:pt x="460278" y="1381988"/>
                  </a:cubicBezTo>
                  <a:cubicBezTo>
                    <a:pt x="460278" y="1385047"/>
                    <a:pt x="444986" y="1381224"/>
                    <a:pt x="441163" y="1381224"/>
                  </a:cubicBezTo>
                  <a:cubicBezTo>
                    <a:pt x="437340" y="1381224"/>
                    <a:pt x="426637" y="1393457"/>
                    <a:pt x="422814" y="1394222"/>
                  </a:cubicBezTo>
                  <a:cubicBezTo>
                    <a:pt x="419755" y="1394986"/>
                    <a:pt x="421284" y="1400338"/>
                    <a:pt x="422049" y="1405690"/>
                  </a:cubicBezTo>
                  <a:cubicBezTo>
                    <a:pt x="433518" y="1403397"/>
                    <a:pt x="444222" y="1402632"/>
                    <a:pt x="445751" y="1404926"/>
                  </a:cubicBezTo>
                  <a:cubicBezTo>
                    <a:pt x="448045" y="1409513"/>
                    <a:pt x="422049" y="1420982"/>
                    <a:pt x="416697" y="1422511"/>
                  </a:cubicBezTo>
                  <a:cubicBezTo>
                    <a:pt x="412109" y="1424040"/>
                    <a:pt x="425872" y="1431686"/>
                    <a:pt x="425872" y="1436274"/>
                  </a:cubicBezTo>
                  <a:cubicBezTo>
                    <a:pt x="425872" y="1440861"/>
                    <a:pt x="410580" y="1441626"/>
                    <a:pt x="412109" y="1450036"/>
                  </a:cubicBezTo>
                  <a:cubicBezTo>
                    <a:pt x="413639" y="1458447"/>
                    <a:pt x="407522" y="1460740"/>
                    <a:pt x="399111" y="1460740"/>
                  </a:cubicBezTo>
                  <a:cubicBezTo>
                    <a:pt x="390701" y="1460740"/>
                    <a:pt x="389172" y="1466092"/>
                    <a:pt x="392995" y="1466857"/>
                  </a:cubicBezTo>
                  <a:cubicBezTo>
                    <a:pt x="396818" y="1467621"/>
                    <a:pt x="396053" y="1478326"/>
                    <a:pt x="411345" y="1482149"/>
                  </a:cubicBezTo>
                  <a:cubicBezTo>
                    <a:pt x="425872" y="1485971"/>
                    <a:pt x="441928" y="1500498"/>
                    <a:pt x="454926" y="1515026"/>
                  </a:cubicBezTo>
                  <a:cubicBezTo>
                    <a:pt x="456455" y="1517319"/>
                    <a:pt x="458749" y="1518848"/>
                    <a:pt x="461043" y="1520378"/>
                  </a:cubicBezTo>
                  <a:cubicBezTo>
                    <a:pt x="464866" y="1518084"/>
                    <a:pt x="467924" y="1516555"/>
                    <a:pt x="469453" y="1515790"/>
                  </a:cubicBezTo>
                  <a:cubicBezTo>
                    <a:pt x="476334" y="1515026"/>
                    <a:pt x="490097" y="1518848"/>
                    <a:pt x="496978" y="1524201"/>
                  </a:cubicBezTo>
                  <a:cubicBezTo>
                    <a:pt x="503859" y="1529553"/>
                    <a:pt x="529855" y="1523436"/>
                    <a:pt x="532913" y="1527259"/>
                  </a:cubicBezTo>
                  <a:cubicBezTo>
                    <a:pt x="535972" y="1531846"/>
                    <a:pt x="542088" y="1537198"/>
                    <a:pt x="547440" y="1537198"/>
                  </a:cubicBezTo>
                  <a:cubicBezTo>
                    <a:pt x="552793" y="1537198"/>
                    <a:pt x="557380" y="1547902"/>
                    <a:pt x="561967" y="1544844"/>
                  </a:cubicBezTo>
                  <a:cubicBezTo>
                    <a:pt x="565790" y="1541786"/>
                    <a:pt x="581847" y="1541786"/>
                    <a:pt x="585669" y="1541786"/>
                  </a:cubicBezTo>
                  <a:cubicBezTo>
                    <a:pt x="589492" y="1541786"/>
                    <a:pt x="589492" y="1544844"/>
                    <a:pt x="594080" y="1544844"/>
                  </a:cubicBezTo>
                  <a:cubicBezTo>
                    <a:pt x="597903" y="1544844"/>
                    <a:pt x="597903" y="1560900"/>
                    <a:pt x="600961" y="1560136"/>
                  </a:cubicBezTo>
                  <a:cubicBezTo>
                    <a:pt x="604019" y="1559371"/>
                    <a:pt x="615488" y="1570075"/>
                    <a:pt x="622369" y="1570840"/>
                  </a:cubicBezTo>
                  <a:cubicBezTo>
                    <a:pt x="629251" y="1571605"/>
                    <a:pt x="636896" y="1584602"/>
                    <a:pt x="639955" y="1583838"/>
                  </a:cubicBezTo>
                  <a:cubicBezTo>
                    <a:pt x="643013" y="1583073"/>
                    <a:pt x="648365" y="1589190"/>
                    <a:pt x="649894" y="1583838"/>
                  </a:cubicBezTo>
                  <a:cubicBezTo>
                    <a:pt x="652188" y="1578486"/>
                    <a:pt x="662128" y="1581544"/>
                    <a:pt x="665186" y="1572369"/>
                  </a:cubicBezTo>
                  <a:cubicBezTo>
                    <a:pt x="652188" y="1555548"/>
                    <a:pt x="638425" y="1537198"/>
                    <a:pt x="638425" y="1529553"/>
                  </a:cubicBezTo>
                  <a:cubicBezTo>
                    <a:pt x="639190" y="1517319"/>
                    <a:pt x="643777" y="1509673"/>
                    <a:pt x="629251" y="1496676"/>
                  </a:cubicBezTo>
                  <a:cubicBezTo>
                    <a:pt x="614723" y="1483678"/>
                    <a:pt x="630779" y="1475267"/>
                    <a:pt x="640719" y="1461505"/>
                  </a:cubicBezTo>
                  <a:cubicBezTo>
                    <a:pt x="649894" y="1449272"/>
                    <a:pt x="669773" y="1443920"/>
                    <a:pt x="682006" y="1435509"/>
                  </a:cubicBezTo>
                  <a:cubicBezTo>
                    <a:pt x="679713" y="1433980"/>
                    <a:pt x="676654" y="1431686"/>
                    <a:pt x="674361" y="1430922"/>
                  </a:cubicBezTo>
                  <a:cubicBezTo>
                    <a:pt x="665186" y="1426334"/>
                    <a:pt x="662128" y="1422511"/>
                    <a:pt x="669008" y="1420217"/>
                  </a:cubicBezTo>
                  <a:cubicBezTo>
                    <a:pt x="675890" y="1417924"/>
                    <a:pt x="672831" y="1414101"/>
                    <a:pt x="665950" y="1404926"/>
                  </a:cubicBezTo>
                  <a:cubicBezTo>
                    <a:pt x="659069" y="1396515"/>
                    <a:pt x="656011" y="1387340"/>
                    <a:pt x="651423" y="1387340"/>
                  </a:cubicBezTo>
                  <a:cubicBezTo>
                    <a:pt x="647600" y="1387340"/>
                    <a:pt x="641484" y="1386576"/>
                    <a:pt x="634602" y="1388105"/>
                  </a:cubicBezTo>
                  <a:cubicBezTo>
                    <a:pt x="628486" y="1390399"/>
                    <a:pt x="629251" y="1382753"/>
                    <a:pt x="630779" y="1375107"/>
                  </a:cubicBezTo>
                  <a:cubicBezTo>
                    <a:pt x="631544" y="1367461"/>
                    <a:pt x="619311" y="1368991"/>
                    <a:pt x="617017" y="1365168"/>
                  </a:cubicBezTo>
                  <a:cubicBezTo>
                    <a:pt x="614723" y="1362109"/>
                    <a:pt x="620076" y="1351405"/>
                    <a:pt x="622369" y="1349876"/>
                  </a:cubicBezTo>
                  <a:cubicBezTo>
                    <a:pt x="624663" y="1349111"/>
                    <a:pt x="630779" y="1345288"/>
                    <a:pt x="630779" y="1342230"/>
                  </a:cubicBezTo>
                  <a:cubicBezTo>
                    <a:pt x="630779" y="1339172"/>
                    <a:pt x="619311" y="1337643"/>
                    <a:pt x="623898" y="1329997"/>
                  </a:cubicBezTo>
                  <a:cubicBezTo>
                    <a:pt x="627721" y="1322351"/>
                    <a:pt x="636132" y="1322351"/>
                    <a:pt x="636132" y="1314705"/>
                  </a:cubicBezTo>
                  <a:cubicBezTo>
                    <a:pt x="636132" y="1307059"/>
                    <a:pt x="642248" y="1300943"/>
                    <a:pt x="649130" y="1306295"/>
                  </a:cubicBezTo>
                  <a:cubicBezTo>
                    <a:pt x="656011" y="1311647"/>
                    <a:pt x="659069" y="1325409"/>
                    <a:pt x="667480" y="1322351"/>
                  </a:cubicBezTo>
                  <a:cubicBezTo>
                    <a:pt x="675890" y="1319293"/>
                    <a:pt x="670538" y="1311647"/>
                    <a:pt x="669773" y="1307059"/>
                  </a:cubicBezTo>
                  <a:cubicBezTo>
                    <a:pt x="669008" y="1302472"/>
                    <a:pt x="666715" y="1296355"/>
                    <a:pt x="675890" y="1294062"/>
                  </a:cubicBezTo>
                  <a:cubicBezTo>
                    <a:pt x="685065" y="1291768"/>
                    <a:pt x="681242" y="1281828"/>
                    <a:pt x="688123" y="1281828"/>
                  </a:cubicBezTo>
                  <a:cubicBezTo>
                    <a:pt x="695004" y="1281828"/>
                    <a:pt x="708767" y="1271889"/>
                    <a:pt x="712590" y="1269595"/>
                  </a:cubicBezTo>
                  <a:cubicBezTo>
                    <a:pt x="716413" y="1267301"/>
                    <a:pt x="726352" y="1261949"/>
                    <a:pt x="730175" y="1264243"/>
                  </a:cubicBezTo>
                  <a:cubicBezTo>
                    <a:pt x="733998" y="1266537"/>
                    <a:pt x="739350" y="1271889"/>
                    <a:pt x="742409" y="1264243"/>
                  </a:cubicBezTo>
                  <a:cubicBezTo>
                    <a:pt x="745467" y="1256597"/>
                    <a:pt x="757700" y="1259655"/>
                    <a:pt x="759229" y="1264243"/>
                  </a:cubicBezTo>
                  <a:cubicBezTo>
                    <a:pt x="759994" y="1268830"/>
                    <a:pt x="779873" y="1268830"/>
                    <a:pt x="785990" y="1272653"/>
                  </a:cubicBezTo>
                  <a:cubicBezTo>
                    <a:pt x="792106" y="1277241"/>
                    <a:pt x="805869" y="1285651"/>
                    <a:pt x="805869" y="1290239"/>
                  </a:cubicBezTo>
                  <a:cubicBezTo>
                    <a:pt x="805869" y="1294826"/>
                    <a:pt x="811985" y="1300943"/>
                    <a:pt x="811985" y="1293297"/>
                  </a:cubicBezTo>
                  <a:cubicBezTo>
                    <a:pt x="811985" y="1285651"/>
                    <a:pt x="817337" y="1287945"/>
                    <a:pt x="825748" y="1293297"/>
                  </a:cubicBezTo>
                  <a:cubicBezTo>
                    <a:pt x="834158" y="1298649"/>
                    <a:pt x="845627" y="1296355"/>
                    <a:pt x="847156" y="1291003"/>
                  </a:cubicBezTo>
                  <a:cubicBezTo>
                    <a:pt x="849450" y="1285651"/>
                    <a:pt x="864742" y="1278770"/>
                    <a:pt x="870094" y="1283357"/>
                  </a:cubicBezTo>
                  <a:cubicBezTo>
                    <a:pt x="875445" y="1287945"/>
                    <a:pt x="876975" y="1291003"/>
                    <a:pt x="883091" y="1284122"/>
                  </a:cubicBezTo>
                  <a:cubicBezTo>
                    <a:pt x="889208" y="1277241"/>
                    <a:pt x="903735" y="1278770"/>
                    <a:pt x="906029" y="1284887"/>
                  </a:cubicBezTo>
                  <a:cubicBezTo>
                    <a:pt x="908323" y="1291003"/>
                    <a:pt x="915204" y="1292532"/>
                    <a:pt x="921320" y="1292532"/>
                  </a:cubicBezTo>
                  <a:cubicBezTo>
                    <a:pt x="927437" y="1292532"/>
                    <a:pt x="928202" y="1302472"/>
                    <a:pt x="932789" y="1300178"/>
                  </a:cubicBezTo>
                  <a:cubicBezTo>
                    <a:pt x="936612" y="1297884"/>
                    <a:pt x="935847" y="1287180"/>
                    <a:pt x="941200" y="1287945"/>
                  </a:cubicBezTo>
                  <a:cubicBezTo>
                    <a:pt x="946552" y="1288710"/>
                    <a:pt x="950375" y="1295591"/>
                    <a:pt x="958785" y="1295591"/>
                  </a:cubicBezTo>
                  <a:cubicBezTo>
                    <a:pt x="967195" y="1295591"/>
                    <a:pt x="973312" y="1293297"/>
                    <a:pt x="973312" y="1287180"/>
                  </a:cubicBezTo>
                  <a:cubicBezTo>
                    <a:pt x="973312" y="1281064"/>
                    <a:pt x="972547" y="1269595"/>
                    <a:pt x="967195" y="1269595"/>
                  </a:cubicBezTo>
                  <a:cubicBezTo>
                    <a:pt x="961843" y="1269595"/>
                    <a:pt x="957256" y="1264243"/>
                    <a:pt x="950375" y="1264243"/>
                  </a:cubicBezTo>
                  <a:cubicBezTo>
                    <a:pt x="944258" y="1264243"/>
                    <a:pt x="938141" y="1253539"/>
                    <a:pt x="944258" y="1251245"/>
                  </a:cubicBezTo>
                  <a:cubicBezTo>
                    <a:pt x="950375" y="1248951"/>
                    <a:pt x="961079" y="1243599"/>
                    <a:pt x="958785" y="1238247"/>
                  </a:cubicBezTo>
                  <a:cubicBezTo>
                    <a:pt x="956491" y="1232895"/>
                    <a:pt x="954962" y="1222191"/>
                    <a:pt x="962608" y="1220662"/>
                  </a:cubicBezTo>
                  <a:cubicBezTo>
                    <a:pt x="971018" y="1219897"/>
                    <a:pt x="988604" y="1219897"/>
                    <a:pt x="987075" y="1216074"/>
                  </a:cubicBezTo>
                  <a:cubicBezTo>
                    <a:pt x="986310" y="1213016"/>
                    <a:pt x="969489" y="1210722"/>
                    <a:pt x="966431" y="1205370"/>
                  </a:cubicBezTo>
                  <a:cubicBezTo>
                    <a:pt x="963372" y="1200018"/>
                    <a:pt x="962608" y="1187020"/>
                    <a:pt x="965666" y="1184726"/>
                  </a:cubicBezTo>
                  <a:cubicBezTo>
                    <a:pt x="968724" y="1182433"/>
                    <a:pt x="979429" y="1185491"/>
                    <a:pt x="985545" y="1183962"/>
                  </a:cubicBezTo>
                  <a:cubicBezTo>
                    <a:pt x="991662" y="1181668"/>
                    <a:pt x="1005424" y="1187020"/>
                    <a:pt x="1013070" y="1180904"/>
                  </a:cubicBezTo>
                  <a:cubicBezTo>
                    <a:pt x="1021481" y="1174787"/>
                    <a:pt x="1039066" y="1173258"/>
                    <a:pt x="1048241" y="1173258"/>
                  </a:cubicBezTo>
                  <a:cubicBezTo>
                    <a:pt x="1057416" y="1173258"/>
                    <a:pt x="1065062" y="1167141"/>
                    <a:pt x="1071943" y="1165612"/>
                  </a:cubicBezTo>
                  <a:cubicBezTo>
                    <a:pt x="1078824" y="1164847"/>
                    <a:pt x="1099468" y="1161024"/>
                    <a:pt x="1104820" y="1159495"/>
                  </a:cubicBezTo>
                  <a:cubicBezTo>
                    <a:pt x="1110172" y="1157202"/>
                    <a:pt x="1137697" y="1153379"/>
                    <a:pt x="1138462" y="1147262"/>
                  </a:cubicBezTo>
                  <a:cubicBezTo>
                    <a:pt x="1139226" y="1141910"/>
                    <a:pt x="1161399" y="1137322"/>
                    <a:pt x="1167515" y="1140381"/>
                  </a:cubicBezTo>
                  <a:cubicBezTo>
                    <a:pt x="1172868" y="1143439"/>
                    <a:pt x="1180513" y="1144968"/>
                    <a:pt x="1185866" y="1143439"/>
                  </a:cubicBezTo>
                  <a:cubicBezTo>
                    <a:pt x="1191218" y="1141145"/>
                    <a:pt x="1201922" y="1147262"/>
                    <a:pt x="1201157" y="1153379"/>
                  </a:cubicBezTo>
                  <a:cubicBezTo>
                    <a:pt x="1200392" y="1159495"/>
                    <a:pt x="1205745" y="1165612"/>
                    <a:pt x="1204980" y="1170964"/>
                  </a:cubicBezTo>
                  <a:cubicBezTo>
                    <a:pt x="1204215" y="1175551"/>
                    <a:pt x="1199628" y="1177081"/>
                    <a:pt x="1202687" y="1180904"/>
                  </a:cubicBezTo>
                  <a:cubicBezTo>
                    <a:pt x="1205745" y="1184726"/>
                    <a:pt x="1219507" y="1181668"/>
                    <a:pt x="1224095" y="1177081"/>
                  </a:cubicBezTo>
                  <a:cubicBezTo>
                    <a:pt x="1227918" y="1172493"/>
                    <a:pt x="1232505" y="1179374"/>
                    <a:pt x="1232505" y="1183197"/>
                  </a:cubicBezTo>
                  <a:cubicBezTo>
                    <a:pt x="1232505" y="1187020"/>
                    <a:pt x="1239386" y="1189314"/>
                    <a:pt x="1239386" y="1184726"/>
                  </a:cubicBezTo>
                  <a:cubicBezTo>
                    <a:pt x="1239386" y="1180139"/>
                    <a:pt x="1247797" y="1183197"/>
                    <a:pt x="1250090" y="1186256"/>
                  </a:cubicBezTo>
                  <a:cubicBezTo>
                    <a:pt x="1252384" y="1189314"/>
                    <a:pt x="1262324" y="1182433"/>
                    <a:pt x="1262324" y="1187785"/>
                  </a:cubicBezTo>
                  <a:cubicBezTo>
                    <a:pt x="1262324" y="1193137"/>
                    <a:pt x="1247797" y="1197724"/>
                    <a:pt x="1253913" y="1203076"/>
                  </a:cubicBezTo>
                  <a:cubicBezTo>
                    <a:pt x="1260030" y="1209193"/>
                    <a:pt x="1263853" y="1196195"/>
                    <a:pt x="1271499" y="1198489"/>
                  </a:cubicBezTo>
                  <a:cubicBezTo>
                    <a:pt x="1279145" y="1201547"/>
                    <a:pt x="1289848" y="1189314"/>
                    <a:pt x="1296730" y="1187785"/>
                  </a:cubicBezTo>
                  <a:cubicBezTo>
                    <a:pt x="1303611" y="1186256"/>
                    <a:pt x="1311257" y="1179374"/>
                    <a:pt x="1318138" y="1175551"/>
                  </a:cubicBezTo>
                  <a:cubicBezTo>
                    <a:pt x="1324255" y="1171729"/>
                    <a:pt x="1338017" y="1172493"/>
                    <a:pt x="1333430" y="1177081"/>
                  </a:cubicBezTo>
                  <a:cubicBezTo>
                    <a:pt x="1329607" y="1181668"/>
                    <a:pt x="1325019" y="1189314"/>
                    <a:pt x="1340311" y="1195431"/>
                  </a:cubicBezTo>
                  <a:cubicBezTo>
                    <a:pt x="1355603" y="1201547"/>
                    <a:pt x="1373188" y="1232895"/>
                    <a:pt x="1383127" y="1248187"/>
                  </a:cubicBezTo>
                  <a:cubicBezTo>
                    <a:pt x="1393067" y="1263478"/>
                    <a:pt x="1402242" y="1291768"/>
                    <a:pt x="1407594" y="1291768"/>
                  </a:cubicBezTo>
                  <a:cubicBezTo>
                    <a:pt x="1412946" y="1291768"/>
                    <a:pt x="1414475" y="1278005"/>
                    <a:pt x="1421357" y="1276476"/>
                  </a:cubicBezTo>
                  <a:cubicBezTo>
                    <a:pt x="1428238" y="1274947"/>
                    <a:pt x="1432061" y="1288710"/>
                    <a:pt x="1439707" y="1290239"/>
                  </a:cubicBezTo>
                  <a:cubicBezTo>
                    <a:pt x="1446588" y="1291768"/>
                    <a:pt x="1456527" y="1296355"/>
                    <a:pt x="1462644" y="1294062"/>
                  </a:cubicBezTo>
                  <a:cubicBezTo>
                    <a:pt x="1467996" y="1291768"/>
                    <a:pt x="1480994" y="1284122"/>
                    <a:pt x="1485582" y="1287180"/>
                  </a:cubicBezTo>
                  <a:cubicBezTo>
                    <a:pt x="1490169" y="1290239"/>
                    <a:pt x="1496285" y="1290239"/>
                    <a:pt x="1500873" y="1300178"/>
                  </a:cubicBezTo>
                  <a:cubicBezTo>
                    <a:pt x="1504696" y="1310118"/>
                    <a:pt x="1510813" y="1312412"/>
                    <a:pt x="1515400" y="1312412"/>
                  </a:cubicBezTo>
                  <a:cubicBezTo>
                    <a:pt x="1519223" y="1312412"/>
                    <a:pt x="1520752" y="1316999"/>
                    <a:pt x="1520752" y="1321587"/>
                  </a:cubicBezTo>
                  <a:cubicBezTo>
                    <a:pt x="1520752" y="1326174"/>
                    <a:pt x="1528398" y="1331526"/>
                    <a:pt x="1532221" y="1331526"/>
                  </a:cubicBezTo>
                  <a:cubicBezTo>
                    <a:pt x="1536044" y="1331526"/>
                    <a:pt x="1547512" y="1329997"/>
                    <a:pt x="1550571" y="1327703"/>
                  </a:cubicBezTo>
                  <a:cubicBezTo>
                    <a:pt x="1553629" y="1325409"/>
                    <a:pt x="1558217" y="1323116"/>
                    <a:pt x="1558981" y="1328468"/>
                  </a:cubicBezTo>
                  <a:cubicBezTo>
                    <a:pt x="1559746" y="1333820"/>
                    <a:pt x="1565863" y="1341466"/>
                    <a:pt x="1569685" y="1341466"/>
                  </a:cubicBezTo>
                  <a:cubicBezTo>
                    <a:pt x="1573508" y="1341466"/>
                    <a:pt x="1581919" y="1345288"/>
                    <a:pt x="1582683" y="1341466"/>
                  </a:cubicBezTo>
                  <a:cubicBezTo>
                    <a:pt x="1583448" y="1337643"/>
                    <a:pt x="1594152" y="1335349"/>
                    <a:pt x="1598739" y="1335349"/>
                  </a:cubicBezTo>
                  <a:cubicBezTo>
                    <a:pt x="1602562" y="1334584"/>
                    <a:pt x="1617089" y="1331526"/>
                    <a:pt x="1620148" y="1325409"/>
                  </a:cubicBezTo>
                  <a:cubicBezTo>
                    <a:pt x="1623206" y="1319293"/>
                    <a:pt x="1634675" y="1319293"/>
                    <a:pt x="1637733" y="1314705"/>
                  </a:cubicBezTo>
                  <a:cubicBezTo>
                    <a:pt x="1640791" y="1310118"/>
                    <a:pt x="1650731" y="1308589"/>
                    <a:pt x="1653024" y="1304001"/>
                  </a:cubicBezTo>
                  <a:cubicBezTo>
                    <a:pt x="1655318" y="1299414"/>
                    <a:pt x="1667551" y="1300178"/>
                    <a:pt x="1669081" y="1297120"/>
                  </a:cubicBezTo>
                  <a:cubicBezTo>
                    <a:pt x="1670610" y="1293297"/>
                    <a:pt x="1680550" y="1292532"/>
                    <a:pt x="1685901" y="1294062"/>
                  </a:cubicBezTo>
                  <a:cubicBezTo>
                    <a:pt x="1690489" y="1295591"/>
                    <a:pt x="1714956" y="1300178"/>
                    <a:pt x="1718014" y="1300178"/>
                  </a:cubicBezTo>
                  <a:cubicBezTo>
                    <a:pt x="1721072" y="1299414"/>
                    <a:pt x="1721837" y="1313176"/>
                    <a:pt x="1725660" y="1313941"/>
                  </a:cubicBezTo>
                  <a:cubicBezTo>
                    <a:pt x="1729483" y="1314705"/>
                    <a:pt x="1741716" y="1324645"/>
                    <a:pt x="1744775" y="1321587"/>
                  </a:cubicBezTo>
                  <a:cubicBezTo>
                    <a:pt x="1747832" y="1318528"/>
                    <a:pt x="1756243" y="1315470"/>
                    <a:pt x="1763124" y="1320057"/>
                  </a:cubicBezTo>
                  <a:cubicBezTo>
                    <a:pt x="1770005" y="1324645"/>
                    <a:pt x="1776887" y="1329997"/>
                    <a:pt x="1779945" y="1325409"/>
                  </a:cubicBezTo>
                  <a:cubicBezTo>
                    <a:pt x="1783004" y="1320057"/>
                    <a:pt x="1796766" y="1318528"/>
                    <a:pt x="1799060" y="1315470"/>
                  </a:cubicBezTo>
                  <a:cubicBezTo>
                    <a:pt x="1801353" y="1312412"/>
                    <a:pt x="1802883" y="1304001"/>
                    <a:pt x="1799824" y="1300943"/>
                  </a:cubicBezTo>
                  <a:cubicBezTo>
                    <a:pt x="1796766" y="1297884"/>
                    <a:pt x="1792943" y="1286416"/>
                    <a:pt x="1791414" y="1281064"/>
                  </a:cubicBezTo>
                  <a:cubicBezTo>
                    <a:pt x="1789884" y="1274947"/>
                    <a:pt x="1799824" y="1274183"/>
                    <a:pt x="1801353" y="1268830"/>
                  </a:cubicBezTo>
                  <a:cubicBezTo>
                    <a:pt x="1802883" y="1263478"/>
                    <a:pt x="1811293" y="1262714"/>
                    <a:pt x="1813587" y="1260420"/>
                  </a:cubicBezTo>
                  <a:cubicBezTo>
                    <a:pt x="1816645" y="1257362"/>
                    <a:pt x="1816645" y="1251245"/>
                    <a:pt x="1821997" y="1252774"/>
                  </a:cubicBezTo>
                  <a:cubicBezTo>
                    <a:pt x="1826584" y="1254303"/>
                    <a:pt x="1837289" y="1258126"/>
                    <a:pt x="1838818" y="1259655"/>
                  </a:cubicBezTo>
                  <a:cubicBezTo>
                    <a:pt x="1841112" y="1261949"/>
                    <a:pt x="1848758" y="1263478"/>
                    <a:pt x="1853345" y="1263478"/>
                  </a:cubicBezTo>
                  <a:cubicBezTo>
                    <a:pt x="1857932" y="1263478"/>
                    <a:pt x="1865578" y="1268066"/>
                    <a:pt x="1870165" y="1270360"/>
                  </a:cubicBezTo>
                  <a:cubicBezTo>
                    <a:pt x="1874753" y="1273418"/>
                    <a:pt x="1890045" y="1273418"/>
                    <a:pt x="1893103" y="1277241"/>
                  </a:cubicBezTo>
                  <a:cubicBezTo>
                    <a:pt x="1896161" y="1281828"/>
                    <a:pt x="1892338" y="1294062"/>
                    <a:pt x="1896161" y="1297884"/>
                  </a:cubicBezTo>
                  <a:cubicBezTo>
                    <a:pt x="1899220" y="1302472"/>
                    <a:pt x="1907630" y="1311647"/>
                    <a:pt x="1910688" y="1309353"/>
                  </a:cubicBezTo>
                  <a:cubicBezTo>
                    <a:pt x="1913747" y="1307059"/>
                    <a:pt x="1926744" y="1316234"/>
                    <a:pt x="1931332" y="1315470"/>
                  </a:cubicBezTo>
                  <a:cubicBezTo>
                    <a:pt x="1935920" y="1314705"/>
                    <a:pt x="1943566" y="1307059"/>
                    <a:pt x="1948153" y="1307059"/>
                  </a:cubicBezTo>
                  <a:cubicBezTo>
                    <a:pt x="1951976" y="1307059"/>
                    <a:pt x="1964973" y="1303236"/>
                    <a:pt x="1969561" y="1304001"/>
                  </a:cubicBezTo>
                  <a:cubicBezTo>
                    <a:pt x="1973384" y="1304766"/>
                    <a:pt x="1988675" y="1310118"/>
                    <a:pt x="1990969" y="1309353"/>
                  </a:cubicBezTo>
                  <a:cubicBezTo>
                    <a:pt x="1993264" y="1307824"/>
                    <a:pt x="2007025" y="1310118"/>
                    <a:pt x="2008555" y="1314705"/>
                  </a:cubicBezTo>
                  <a:cubicBezTo>
                    <a:pt x="2010848" y="1319293"/>
                    <a:pt x="2027670" y="1319293"/>
                    <a:pt x="2027670" y="1323880"/>
                  </a:cubicBezTo>
                  <a:cubicBezTo>
                    <a:pt x="2027670" y="1329232"/>
                    <a:pt x="2037609" y="1331526"/>
                    <a:pt x="2039903" y="1337643"/>
                  </a:cubicBezTo>
                  <a:cubicBezTo>
                    <a:pt x="2042961" y="1343759"/>
                    <a:pt x="2065133" y="1339936"/>
                    <a:pt x="2069722" y="1343759"/>
                  </a:cubicBezTo>
                  <a:cubicBezTo>
                    <a:pt x="2073545" y="1347582"/>
                    <a:pt x="2099540" y="1346818"/>
                    <a:pt x="2100305" y="1343759"/>
                  </a:cubicBezTo>
                  <a:cubicBezTo>
                    <a:pt x="2101069" y="1340701"/>
                    <a:pt x="2125536" y="1339172"/>
                    <a:pt x="2130123" y="1336114"/>
                  </a:cubicBezTo>
                  <a:cubicBezTo>
                    <a:pt x="2134711" y="1332291"/>
                    <a:pt x="2147709" y="1333820"/>
                    <a:pt x="2148473" y="1329232"/>
                  </a:cubicBezTo>
                  <a:cubicBezTo>
                    <a:pt x="2149237" y="1323880"/>
                    <a:pt x="2161471" y="1320822"/>
                    <a:pt x="2166823" y="1316234"/>
                  </a:cubicBezTo>
                  <a:cubicBezTo>
                    <a:pt x="2172175" y="1311647"/>
                    <a:pt x="2194348" y="1312412"/>
                    <a:pt x="2195878" y="1317764"/>
                  </a:cubicBezTo>
                  <a:cubicBezTo>
                    <a:pt x="2197406" y="1323116"/>
                    <a:pt x="2210404" y="1323880"/>
                    <a:pt x="2215757" y="1322351"/>
                  </a:cubicBezTo>
                  <a:cubicBezTo>
                    <a:pt x="2221108" y="1320057"/>
                    <a:pt x="2235635" y="1323116"/>
                    <a:pt x="2237930" y="1328468"/>
                  </a:cubicBezTo>
                  <a:cubicBezTo>
                    <a:pt x="2240223" y="1333820"/>
                    <a:pt x="2256279" y="1336114"/>
                    <a:pt x="2260867" y="1334584"/>
                  </a:cubicBezTo>
                  <a:cubicBezTo>
                    <a:pt x="2264690" y="1333055"/>
                    <a:pt x="2277687" y="1323116"/>
                    <a:pt x="2283039" y="1322351"/>
                  </a:cubicBezTo>
                  <a:cubicBezTo>
                    <a:pt x="2287627" y="1321587"/>
                    <a:pt x="2294508" y="1316234"/>
                    <a:pt x="2292979" y="1311647"/>
                  </a:cubicBezTo>
                  <a:cubicBezTo>
                    <a:pt x="2291450" y="1306295"/>
                    <a:pt x="2302919" y="1292532"/>
                    <a:pt x="2303683" y="1286416"/>
                  </a:cubicBezTo>
                  <a:cubicBezTo>
                    <a:pt x="2305212" y="1280299"/>
                    <a:pt x="2314388" y="1265007"/>
                    <a:pt x="2318211" y="1263478"/>
                  </a:cubicBezTo>
                  <a:cubicBezTo>
                    <a:pt x="2321268" y="1261949"/>
                    <a:pt x="2328914" y="1255832"/>
                    <a:pt x="2328150" y="1251245"/>
                  </a:cubicBezTo>
                  <a:cubicBezTo>
                    <a:pt x="2327385" y="1246658"/>
                    <a:pt x="2325091" y="1233660"/>
                    <a:pt x="2321268" y="1233660"/>
                  </a:cubicBezTo>
                  <a:cubicBezTo>
                    <a:pt x="2317445" y="1233660"/>
                    <a:pt x="2309799" y="1234424"/>
                    <a:pt x="2318975" y="1220662"/>
                  </a:cubicBezTo>
                  <a:cubicBezTo>
                    <a:pt x="2328914" y="1206899"/>
                    <a:pt x="2345735" y="1210722"/>
                    <a:pt x="2348794" y="1210722"/>
                  </a:cubicBezTo>
                  <a:cubicBezTo>
                    <a:pt x="2351851" y="1210722"/>
                    <a:pt x="2373260" y="1204606"/>
                    <a:pt x="2383200" y="1207664"/>
                  </a:cubicBezTo>
                  <a:cubicBezTo>
                    <a:pt x="2393139" y="1210722"/>
                    <a:pt x="2399256" y="1206135"/>
                    <a:pt x="2409195" y="1212251"/>
                  </a:cubicBezTo>
                  <a:cubicBezTo>
                    <a:pt x="2419135" y="1218368"/>
                    <a:pt x="2433662" y="1216074"/>
                    <a:pt x="2437485" y="1220662"/>
                  </a:cubicBezTo>
                  <a:cubicBezTo>
                    <a:pt x="2441308" y="1226014"/>
                    <a:pt x="2454305" y="1229837"/>
                    <a:pt x="2452777" y="1239012"/>
                  </a:cubicBezTo>
                  <a:cubicBezTo>
                    <a:pt x="2450483" y="1247422"/>
                    <a:pt x="2460422" y="1242835"/>
                    <a:pt x="2463481" y="1261185"/>
                  </a:cubicBezTo>
                  <a:cubicBezTo>
                    <a:pt x="2466539" y="1279535"/>
                    <a:pt x="2474950" y="1281064"/>
                    <a:pt x="2477243" y="1290239"/>
                  </a:cubicBezTo>
                  <a:cubicBezTo>
                    <a:pt x="2479537" y="1298649"/>
                    <a:pt x="2490241" y="1314705"/>
                    <a:pt x="2488712" y="1320057"/>
                  </a:cubicBezTo>
                  <a:cubicBezTo>
                    <a:pt x="2487183" y="1325409"/>
                    <a:pt x="2485653" y="1333055"/>
                    <a:pt x="2497887" y="1333820"/>
                  </a:cubicBezTo>
                  <a:cubicBezTo>
                    <a:pt x="2509356" y="1334584"/>
                    <a:pt x="2517766" y="1343759"/>
                    <a:pt x="2520825" y="1342230"/>
                  </a:cubicBezTo>
                  <a:cubicBezTo>
                    <a:pt x="2523882" y="1340701"/>
                    <a:pt x="2537645" y="1346053"/>
                    <a:pt x="2544526" y="1352934"/>
                  </a:cubicBezTo>
                  <a:cubicBezTo>
                    <a:pt x="2551408" y="1359816"/>
                    <a:pt x="2561347" y="1356757"/>
                    <a:pt x="2561347" y="1364403"/>
                  </a:cubicBezTo>
                  <a:cubicBezTo>
                    <a:pt x="2560582" y="1372049"/>
                    <a:pt x="2566699" y="1378930"/>
                    <a:pt x="2565934" y="1385047"/>
                  </a:cubicBezTo>
                  <a:cubicBezTo>
                    <a:pt x="2565170" y="1391163"/>
                    <a:pt x="2578933" y="1395751"/>
                    <a:pt x="2588872" y="1394222"/>
                  </a:cubicBezTo>
                  <a:cubicBezTo>
                    <a:pt x="2598811" y="1392693"/>
                    <a:pt x="2605693" y="1398045"/>
                    <a:pt x="2609516" y="1388870"/>
                  </a:cubicBezTo>
                  <a:cubicBezTo>
                    <a:pt x="2613339" y="1380459"/>
                    <a:pt x="2627101" y="1383518"/>
                    <a:pt x="2632453" y="1380459"/>
                  </a:cubicBezTo>
                  <a:cubicBezTo>
                    <a:pt x="2637041" y="1376636"/>
                    <a:pt x="2651568" y="1372813"/>
                    <a:pt x="2650803" y="1385811"/>
                  </a:cubicBezTo>
                  <a:cubicBezTo>
                    <a:pt x="2650038" y="1398809"/>
                    <a:pt x="2658449" y="1401868"/>
                    <a:pt x="2651568" y="1405690"/>
                  </a:cubicBezTo>
                  <a:cubicBezTo>
                    <a:pt x="2644686" y="1410278"/>
                    <a:pt x="2641628" y="1428628"/>
                    <a:pt x="2639335" y="1436274"/>
                  </a:cubicBezTo>
                  <a:cubicBezTo>
                    <a:pt x="2637041" y="1443920"/>
                    <a:pt x="2627101" y="1446213"/>
                    <a:pt x="2625572" y="1454624"/>
                  </a:cubicBezTo>
                  <a:cubicBezTo>
                    <a:pt x="2624043" y="1463034"/>
                    <a:pt x="2614867" y="1463799"/>
                    <a:pt x="2614867" y="1470680"/>
                  </a:cubicBezTo>
                  <a:cubicBezTo>
                    <a:pt x="2614867" y="1476797"/>
                    <a:pt x="2601106" y="1476032"/>
                    <a:pt x="2594224" y="1470680"/>
                  </a:cubicBezTo>
                  <a:cubicBezTo>
                    <a:pt x="2587343" y="1465328"/>
                    <a:pt x="2580461" y="1479855"/>
                    <a:pt x="2575110" y="1479855"/>
                  </a:cubicBezTo>
                  <a:cubicBezTo>
                    <a:pt x="2569757" y="1479855"/>
                    <a:pt x="2570522" y="1492088"/>
                    <a:pt x="2571287" y="1497440"/>
                  </a:cubicBezTo>
                  <a:cubicBezTo>
                    <a:pt x="2572816" y="1502792"/>
                    <a:pt x="2568993" y="1508909"/>
                    <a:pt x="2572816" y="1517319"/>
                  </a:cubicBezTo>
                  <a:cubicBezTo>
                    <a:pt x="2574345" y="1521907"/>
                    <a:pt x="2573580" y="1531082"/>
                    <a:pt x="2574345" y="1540257"/>
                  </a:cubicBezTo>
                  <a:cubicBezTo>
                    <a:pt x="2582755" y="1534140"/>
                    <a:pt x="2590401" y="1529553"/>
                    <a:pt x="2593460" y="1529553"/>
                  </a:cubicBezTo>
                  <a:cubicBezTo>
                    <a:pt x="2601870" y="1529553"/>
                    <a:pt x="2610280" y="1544844"/>
                    <a:pt x="2620220" y="1545609"/>
                  </a:cubicBezTo>
                  <a:cubicBezTo>
                    <a:pt x="2630159" y="1546373"/>
                    <a:pt x="2673741" y="1515026"/>
                    <a:pt x="2673741" y="1510438"/>
                  </a:cubicBezTo>
                  <a:cubicBezTo>
                    <a:pt x="2673741" y="1505086"/>
                    <a:pt x="2699736" y="1479855"/>
                    <a:pt x="2711205" y="1466857"/>
                  </a:cubicBezTo>
                  <a:cubicBezTo>
                    <a:pt x="2723439" y="1453859"/>
                    <a:pt x="2738730" y="1433980"/>
                    <a:pt x="2744846" y="1418688"/>
                  </a:cubicBezTo>
                  <a:cubicBezTo>
                    <a:pt x="2748669" y="1409513"/>
                    <a:pt x="2765491" y="1391163"/>
                    <a:pt x="2769313" y="1384282"/>
                  </a:cubicBezTo>
                  <a:cubicBezTo>
                    <a:pt x="2773136" y="1377401"/>
                    <a:pt x="2776194" y="1376636"/>
                    <a:pt x="2783840" y="1359816"/>
                  </a:cubicBezTo>
                  <a:cubicBezTo>
                    <a:pt x="2791486" y="1342995"/>
                    <a:pt x="2791486" y="1298649"/>
                    <a:pt x="2793780" y="1295591"/>
                  </a:cubicBezTo>
                  <a:cubicBezTo>
                    <a:pt x="2796074" y="1292532"/>
                    <a:pt x="2794544" y="1284887"/>
                    <a:pt x="2798367" y="1280299"/>
                  </a:cubicBezTo>
                  <a:cubicBezTo>
                    <a:pt x="2801425" y="1275712"/>
                    <a:pt x="2799897" y="1268830"/>
                    <a:pt x="2806777" y="1262714"/>
                  </a:cubicBezTo>
                  <a:cubicBezTo>
                    <a:pt x="2813659" y="1256597"/>
                    <a:pt x="2812130" y="1251245"/>
                    <a:pt x="2810600" y="1246658"/>
                  </a:cubicBezTo>
                  <a:cubicBezTo>
                    <a:pt x="2809071" y="1242070"/>
                    <a:pt x="2810600" y="1231366"/>
                    <a:pt x="2809071" y="1228308"/>
                  </a:cubicBezTo>
                  <a:cubicBezTo>
                    <a:pt x="2807542" y="1225249"/>
                    <a:pt x="2807542" y="1223720"/>
                    <a:pt x="2812130" y="1221426"/>
                  </a:cubicBezTo>
                  <a:cubicBezTo>
                    <a:pt x="2815953" y="1219133"/>
                    <a:pt x="2809071" y="1212251"/>
                    <a:pt x="2803720" y="1209193"/>
                  </a:cubicBezTo>
                  <a:cubicBezTo>
                    <a:pt x="2797603" y="1206135"/>
                    <a:pt x="2789957" y="1203841"/>
                    <a:pt x="2789957" y="1196960"/>
                  </a:cubicBezTo>
                  <a:cubicBezTo>
                    <a:pt x="2789192" y="1190079"/>
                    <a:pt x="2779252" y="1181668"/>
                    <a:pt x="2771607" y="1182433"/>
                  </a:cubicBezTo>
                  <a:cubicBezTo>
                    <a:pt x="2763961" y="1183197"/>
                    <a:pt x="2750199" y="1177845"/>
                    <a:pt x="2751728" y="1183197"/>
                  </a:cubicBezTo>
                  <a:cubicBezTo>
                    <a:pt x="2753256" y="1188549"/>
                    <a:pt x="2750963" y="1192372"/>
                    <a:pt x="2747140" y="1191608"/>
                  </a:cubicBezTo>
                  <a:cubicBezTo>
                    <a:pt x="2743317" y="1190843"/>
                    <a:pt x="2741788" y="1193901"/>
                    <a:pt x="2737200" y="1200783"/>
                  </a:cubicBezTo>
                  <a:cubicBezTo>
                    <a:pt x="2732613" y="1207664"/>
                    <a:pt x="2717322" y="1208428"/>
                    <a:pt x="2724203" y="1201547"/>
                  </a:cubicBezTo>
                  <a:cubicBezTo>
                    <a:pt x="2731084" y="1194666"/>
                    <a:pt x="2721909" y="1194666"/>
                    <a:pt x="2723439" y="1187020"/>
                  </a:cubicBezTo>
                  <a:cubicBezTo>
                    <a:pt x="2724967" y="1180139"/>
                    <a:pt x="2730319" y="1172493"/>
                    <a:pt x="2722673" y="1177081"/>
                  </a:cubicBezTo>
                  <a:cubicBezTo>
                    <a:pt x="2715027" y="1181668"/>
                    <a:pt x="2715027" y="1193137"/>
                    <a:pt x="2708147" y="1194666"/>
                  </a:cubicBezTo>
                  <a:cubicBezTo>
                    <a:pt x="2702030" y="1196195"/>
                    <a:pt x="2703559" y="1175551"/>
                    <a:pt x="2705088" y="1170199"/>
                  </a:cubicBezTo>
                  <a:cubicBezTo>
                    <a:pt x="2706617" y="1164847"/>
                    <a:pt x="2692855" y="1170199"/>
                    <a:pt x="2678328" y="1169435"/>
                  </a:cubicBezTo>
                  <a:cubicBezTo>
                    <a:pt x="2663801" y="1168670"/>
                    <a:pt x="2667624" y="1157966"/>
                    <a:pt x="2679092" y="1151085"/>
                  </a:cubicBezTo>
                  <a:cubicBezTo>
                    <a:pt x="2690561" y="1144968"/>
                    <a:pt x="2689032" y="1138852"/>
                    <a:pt x="2694384" y="1135793"/>
                  </a:cubicBezTo>
                  <a:cubicBezTo>
                    <a:pt x="2700501" y="1133499"/>
                    <a:pt x="2715027" y="1122795"/>
                    <a:pt x="2724203" y="1117443"/>
                  </a:cubicBezTo>
                  <a:cubicBezTo>
                    <a:pt x="2733378" y="1112091"/>
                    <a:pt x="2734907" y="1105975"/>
                    <a:pt x="2737200" y="1099858"/>
                  </a:cubicBezTo>
                  <a:cubicBezTo>
                    <a:pt x="2739495" y="1093741"/>
                    <a:pt x="2755551" y="1086095"/>
                    <a:pt x="2770842" y="1073862"/>
                  </a:cubicBezTo>
                  <a:cubicBezTo>
                    <a:pt x="2785369" y="1061629"/>
                    <a:pt x="2793015" y="1053983"/>
                    <a:pt x="2796074" y="1046337"/>
                  </a:cubicBezTo>
                  <a:cubicBezTo>
                    <a:pt x="2799131" y="1038691"/>
                    <a:pt x="2821304" y="1029516"/>
                    <a:pt x="2822069" y="1023400"/>
                  </a:cubicBezTo>
                  <a:cubicBezTo>
                    <a:pt x="2822069" y="1017283"/>
                    <a:pt x="2848065" y="1003521"/>
                    <a:pt x="2865650" y="999698"/>
                  </a:cubicBezTo>
                  <a:cubicBezTo>
                    <a:pt x="2883235" y="995875"/>
                    <a:pt x="2910761" y="1000462"/>
                    <a:pt x="2916113" y="1005814"/>
                  </a:cubicBezTo>
                  <a:cubicBezTo>
                    <a:pt x="2921464" y="1011166"/>
                    <a:pt x="2925287" y="1008873"/>
                    <a:pt x="2928346" y="1005814"/>
                  </a:cubicBezTo>
                  <a:cubicBezTo>
                    <a:pt x="2931404" y="1001992"/>
                    <a:pt x="2938286" y="1004285"/>
                    <a:pt x="2949754" y="1005814"/>
                  </a:cubicBezTo>
                  <a:cubicBezTo>
                    <a:pt x="2961223" y="1007344"/>
                    <a:pt x="2964282" y="999698"/>
                    <a:pt x="2971927" y="1002756"/>
                  </a:cubicBezTo>
                  <a:cubicBezTo>
                    <a:pt x="2979573" y="1005050"/>
                    <a:pt x="2986454" y="1006579"/>
                    <a:pt x="2991042" y="996639"/>
                  </a:cubicBezTo>
                  <a:cubicBezTo>
                    <a:pt x="2995629" y="986700"/>
                    <a:pt x="3018567" y="988994"/>
                    <a:pt x="3023918" y="992817"/>
                  </a:cubicBezTo>
                  <a:cubicBezTo>
                    <a:pt x="3029271" y="996639"/>
                    <a:pt x="3033094" y="1001992"/>
                    <a:pt x="3041504" y="996639"/>
                  </a:cubicBezTo>
                  <a:cubicBezTo>
                    <a:pt x="3049914" y="990523"/>
                    <a:pt x="3049914" y="1004285"/>
                    <a:pt x="3057560" y="1005050"/>
                  </a:cubicBezTo>
                  <a:cubicBezTo>
                    <a:pt x="3065206" y="1005814"/>
                    <a:pt x="3060619" y="1013460"/>
                    <a:pt x="3053737" y="1012696"/>
                  </a:cubicBezTo>
                  <a:cubicBezTo>
                    <a:pt x="3046856" y="1011931"/>
                    <a:pt x="3038446" y="1016519"/>
                    <a:pt x="3046091" y="1021106"/>
                  </a:cubicBezTo>
                  <a:cubicBezTo>
                    <a:pt x="3053737" y="1025694"/>
                    <a:pt x="3062912" y="1016519"/>
                    <a:pt x="3069793" y="1017283"/>
                  </a:cubicBezTo>
                  <a:cubicBezTo>
                    <a:pt x="3075910" y="1018048"/>
                    <a:pt x="3085849" y="1018812"/>
                    <a:pt x="3094260" y="1012696"/>
                  </a:cubicBezTo>
                  <a:cubicBezTo>
                    <a:pt x="3102671" y="1006579"/>
                    <a:pt x="3104964" y="1017283"/>
                    <a:pt x="3111081" y="1012696"/>
                  </a:cubicBezTo>
                  <a:cubicBezTo>
                    <a:pt x="3116432" y="1007344"/>
                    <a:pt x="3128667" y="1006579"/>
                    <a:pt x="3134783" y="1006579"/>
                  </a:cubicBezTo>
                  <a:cubicBezTo>
                    <a:pt x="3140900" y="1006579"/>
                    <a:pt x="3135547" y="998933"/>
                    <a:pt x="3125608" y="998933"/>
                  </a:cubicBezTo>
                  <a:cubicBezTo>
                    <a:pt x="3115668" y="998933"/>
                    <a:pt x="3115668" y="992817"/>
                    <a:pt x="3124078" y="978289"/>
                  </a:cubicBezTo>
                  <a:cubicBezTo>
                    <a:pt x="3132489" y="963762"/>
                    <a:pt x="3147781" y="955352"/>
                    <a:pt x="3157720" y="946942"/>
                  </a:cubicBezTo>
                  <a:cubicBezTo>
                    <a:pt x="3167660" y="937767"/>
                    <a:pt x="3174541" y="942354"/>
                    <a:pt x="3174541" y="936237"/>
                  </a:cubicBezTo>
                  <a:cubicBezTo>
                    <a:pt x="3174541" y="930121"/>
                    <a:pt x="3179129" y="914065"/>
                    <a:pt x="3186775" y="914065"/>
                  </a:cubicBezTo>
                  <a:cubicBezTo>
                    <a:pt x="3194420" y="914065"/>
                    <a:pt x="3213535" y="917123"/>
                    <a:pt x="3225004" y="910242"/>
                  </a:cubicBezTo>
                  <a:cubicBezTo>
                    <a:pt x="3236472" y="903361"/>
                    <a:pt x="3235708" y="915594"/>
                    <a:pt x="3240295" y="917123"/>
                  </a:cubicBezTo>
                  <a:cubicBezTo>
                    <a:pt x="3244882" y="918652"/>
                    <a:pt x="3251764" y="906419"/>
                    <a:pt x="3257116" y="910242"/>
                  </a:cubicBezTo>
                  <a:cubicBezTo>
                    <a:pt x="3262468" y="914065"/>
                    <a:pt x="3248705" y="922475"/>
                    <a:pt x="3245647" y="933179"/>
                  </a:cubicBezTo>
                  <a:cubicBezTo>
                    <a:pt x="3242588" y="943883"/>
                    <a:pt x="3252528" y="939296"/>
                    <a:pt x="3258645" y="942354"/>
                  </a:cubicBezTo>
                  <a:cubicBezTo>
                    <a:pt x="3264761" y="945413"/>
                    <a:pt x="3251000" y="949235"/>
                    <a:pt x="3252528" y="952294"/>
                  </a:cubicBezTo>
                  <a:cubicBezTo>
                    <a:pt x="3254057" y="955352"/>
                    <a:pt x="3265526" y="955352"/>
                    <a:pt x="3280817" y="939296"/>
                  </a:cubicBezTo>
                  <a:cubicBezTo>
                    <a:pt x="3296109" y="923240"/>
                    <a:pt x="3309872" y="919417"/>
                    <a:pt x="3319046" y="920181"/>
                  </a:cubicBezTo>
                  <a:cubicBezTo>
                    <a:pt x="3328986" y="920946"/>
                    <a:pt x="3322869" y="911006"/>
                    <a:pt x="3323635" y="896479"/>
                  </a:cubicBezTo>
                  <a:cubicBezTo>
                    <a:pt x="3324399" y="881952"/>
                    <a:pt x="3353453" y="877365"/>
                    <a:pt x="3363393" y="881952"/>
                  </a:cubicBezTo>
                  <a:cubicBezTo>
                    <a:pt x="3373332" y="886540"/>
                    <a:pt x="3372567" y="890363"/>
                    <a:pt x="3363393" y="888069"/>
                  </a:cubicBezTo>
                  <a:cubicBezTo>
                    <a:pt x="3354218" y="885775"/>
                    <a:pt x="3345807" y="894186"/>
                    <a:pt x="3345807" y="906419"/>
                  </a:cubicBezTo>
                  <a:cubicBezTo>
                    <a:pt x="3345807" y="918652"/>
                    <a:pt x="3337397" y="922475"/>
                    <a:pt x="3341984" y="927063"/>
                  </a:cubicBezTo>
                  <a:cubicBezTo>
                    <a:pt x="3346572" y="931650"/>
                    <a:pt x="3335103" y="933179"/>
                    <a:pt x="3335103" y="937767"/>
                  </a:cubicBezTo>
                  <a:cubicBezTo>
                    <a:pt x="3335103" y="943119"/>
                    <a:pt x="3335103" y="946942"/>
                    <a:pt x="3328222" y="949235"/>
                  </a:cubicBezTo>
                  <a:cubicBezTo>
                    <a:pt x="3321341" y="951529"/>
                    <a:pt x="3298403" y="953823"/>
                    <a:pt x="3297639" y="962998"/>
                  </a:cubicBezTo>
                  <a:cubicBezTo>
                    <a:pt x="3296874" y="972173"/>
                    <a:pt x="3284640" y="973702"/>
                    <a:pt x="3278524" y="985171"/>
                  </a:cubicBezTo>
                  <a:cubicBezTo>
                    <a:pt x="3272407" y="996639"/>
                    <a:pt x="3250234" y="1003521"/>
                    <a:pt x="3235708" y="1026458"/>
                  </a:cubicBezTo>
                  <a:cubicBezTo>
                    <a:pt x="3221181" y="1049396"/>
                    <a:pt x="3197479" y="1049396"/>
                    <a:pt x="3197479" y="1053983"/>
                  </a:cubicBezTo>
                  <a:cubicBezTo>
                    <a:pt x="3197479" y="1058571"/>
                    <a:pt x="3181422" y="1057806"/>
                    <a:pt x="3176070" y="1058571"/>
                  </a:cubicBezTo>
                  <a:cubicBezTo>
                    <a:pt x="3170718" y="1059335"/>
                    <a:pt x="3181422" y="1073098"/>
                    <a:pt x="3168424" y="1088389"/>
                  </a:cubicBezTo>
                  <a:cubicBezTo>
                    <a:pt x="3155427" y="1102916"/>
                    <a:pt x="3147016" y="1123560"/>
                    <a:pt x="3147016" y="1144204"/>
                  </a:cubicBezTo>
                  <a:cubicBezTo>
                    <a:pt x="3147016" y="1164847"/>
                    <a:pt x="3153897" y="1223720"/>
                    <a:pt x="3160014" y="1234424"/>
                  </a:cubicBezTo>
                  <a:cubicBezTo>
                    <a:pt x="3166130" y="1245128"/>
                    <a:pt x="3162307" y="1270360"/>
                    <a:pt x="3166896" y="1275712"/>
                  </a:cubicBezTo>
                  <a:cubicBezTo>
                    <a:pt x="3171483" y="1281064"/>
                    <a:pt x="3169953" y="1290239"/>
                    <a:pt x="3173012" y="1293297"/>
                  </a:cubicBezTo>
                  <a:cubicBezTo>
                    <a:pt x="3176070" y="1296355"/>
                    <a:pt x="3189068" y="1278770"/>
                    <a:pt x="3197479" y="1271124"/>
                  </a:cubicBezTo>
                  <a:cubicBezTo>
                    <a:pt x="3205889" y="1263478"/>
                    <a:pt x="3203595" y="1261185"/>
                    <a:pt x="3208948" y="1257362"/>
                  </a:cubicBezTo>
                  <a:cubicBezTo>
                    <a:pt x="3215064" y="1253539"/>
                    <a:pt x="3212005" y="1236718"/>
                    <a:pt x="3214299" y="1232895"/>
                  </a:cubicBezTo>
                  <a:cubicBezTo>
                    <a:pt x="3215828" y="1228308"/>
                    <a:pt x="3226532" y="1226778"/>
                    <a:pt x="3230355" y="1221426"/>
                  </a:cubicBezTo>
                  <a:cubicBezTo>
                    <a:pt x="3233414" y="1216839"/>
                    <a:pt x="3242588" y="1219897"/>
                    <a:pt x="3247177" y="1217603"/>
                  </a:cubicBezTo>
                  <a:cubicBezTo>
                    <a:pt x="3251764" y="1216074"/>
                    <a:pt x="3247177" y="1203841"/>
                    <a:pt x="3244882" y="1196960"/>
                  </a:cubicBezTo>
                  <a:cubicBezTo>
                    <a:pt x="3243354" y="1190079"/>
                    <a:pt x="3258645" y="1180904"/>
                    <a:pt x="3267056" y="1174787"/>
                  </a:cubicBezTo>
                  <a:cubicBezTo>
                    <a:pt x="3275466" y="1168670"/>
                    <a:pt x="3285406" y="1178610"/>
                    <a:pt x="3294580" y="1169435"/>
                  </a:cubicBezTo>
                  <a:cubicBezTo>
                    <a:pt x="3303755" y="1160260"/>
                    <a:pt x="3293816" y="1150320"/>
                    <a:pt x="3290757" y="1144968"/>
                  </a:cubicBezTo>
                  <a:cubicBezTo>
                    <a:pt x="3287699" y="1140381"/>
                    <a:pt x="3299932" y="1117443"/>
                    <a:pt x="3307578" y="1115150"/>
                  </a:cubicBezTo>
                  <a:cubicBezTo>
                    <a:pt x="3314459" y="1112856"/>
                    <a:pt x="3318282" y="1120502"/>
                    <a:pt x="3325164" y="1114385"/>
                  </a:cubicBezTo>
                  <a:cubicBezTo>
                    <a:pt x="3332045" y="1108268"/>
                    <a:pt x="3319046" y="1097564"/>
                    <a:pt x="3314459" y="1098329"/>
                  </a:cubicBezTo>
                  <a:cubicBezTo>
                    <a:pt x="3309872" y="1099093"/>
                    <a:pt x="3307578" y="1079979"/>
                    <a:pt x="3319046" y="1070804"/>
                  </a:cubicBezTo>
                  <a:cubicBezTo>
                    <a:pt x="3330515" y="1061629"/>
                    <a:pt x="3325928" y="1060100"/>
                    <a:pt x="3318282" y="1057806"/>
                  </a:cubicBezTo>
                  <a:cubicBezTo>
                    <a:pt x="3310636" y="1055512"/>
                    <a:pt x="3309107" y="1058571"/>
                    <a:pt x="3303755" y="1058571"/>
                  </a:cubicBezTo>
                  <a:cubicBezTo>
                    <a:pt x="3297639" y="1058571"/>
                    <a:pt x="3292286" y="1046337"/>
                    <a:pt x="3300697" y="1033339"/>
                  </a:cubicBezTo>
                  <a:cubicBezTo>
                    <a:pt x="3309872" y="1021106"/>
                    <a:pt x="3318282" y="1021871"/>
                    <a:pt x="3320576" y="1011931"/>
                  </a:cubicBezTo>
                  <a:cubicBezTo>
                    <a:pt x="3322869" y="1001227"/>
                    <a:pt x="3335103" y="986700"/>
                    <a:pt x="3338161" y="981348"/>
                  </a:cubicBezTo>
                  <a:cubicBezTo>
                    <a:pt x="3341220" y="975996"/>
                    <a:pt x="3353453" y="981348"/>
                    <a:pt x="3358805" y="980583"/>
                  </a:cubicBezTo>
                  <a:cubicBezTo>
                    <a:pt x="3363393" y="979819"/>
                    <a:pt x="3361864" y="990523"/>
                    <a:pt x="3367980" y="985171"/>
                  </a:cubicBezTo>
                  <a:cubicBezTo>
                    <a:pt x="3374097" y="979819"/>
                    <a:pt x="3383271" y="961469"/>
                    <a:pt x="3391682" y="961469"/>
                  </a:cubicBezTo>
                  <a:cubicBezTo>
                    <a:pt x="3399327" y="961469"/>
                    <a:pt x="3394740" y="974467"/>
                    <a:pt x="3396270" y="982877"/>
                  </a:cubicBezTo>
                  <a:cubicBezTo>
                    <a:pt x="3398563" y="990523"/>
                    <a:pt x="3403150" y="980583"/>
                    <a:pt x="3417678" y="969879"/>
                  </a:cubicBezTo>
                  <a:cubicBezTo>
                    <a:pt x="3432969" y="959175"/>
                    <a:pt x="3465847" y="959940"/>
                    <a:pt x="3475786" y="965292"/>
                  </a:cubicBezTo>
                  <a:cubicBezTo>
                    <a:pt x="3485726" y="970644"/>
                    <a:pt x="3487254" y="982112"/>
                    <a:pt x="3492607" y="980583"/>
                  </a:cubicBezTo>
                  <a:cubicBezTo>
                    <a:pt x="3501017" y="978289"/>
                    <a:pt x="3494136" y="968350"/>
                    <a:pt x="3502546" y="966056"/>
                  </a:cubicBezTo>
                  <a:cubicBezTo>
                    <a:pt x="3510957" y="963762"/>
                    <a:pt x="3525483" y="954588"/>
                    <a:pt x="3536188" y="946177"/>
                  </a:cubicBezTo>
                  <a:cubicBezTo>
                    <a:pt x="3546892" y="937767"/>
                    <a:pt x="3543834" y="943883"/>
                    <a:pt x="3549951" y="936237"/>
                  </a:cubicBezTo>
                  <a:cubicBezTo>
                    <a:pt x="3556067" y="928592"/>
                    <a:pt x="3561419" y="931650"/>
                    <a:pt x="3563712" y="927063"/>
                  </a:cubicBezTo>
                  <a:cubicBezTo>
                    <a:pt x="3565242" y="921710"/>
                    <a:pt x="3581298" y="914065"/>
                    <a:pt x="3602707" y="908713"/>
                  </a:cubicBezTo>
                  <a:cubicBezTo>
                    <a:pt x="3624115" y="903361"/>
                    <a:pt x="3652405" y="888833"/>
                    <a:pt x="3650875" y="884246"/>
                  </a:cubicBezTo>
                  <a:cubicBezTo>
                    <a:pt x="3649346" y="879659"/>
                    <a:pt x="3659285" y="877365"/>
                    <a:pt x="3660050" y="881952"/>
                  </a:cubicBezTo>
                  <a:cubicBezTo>
                    <a:pt x="3660815" y="886540"/>
                    <a:pt x="3669225" y="885011"/>
                    <a:pt x="3680694" y="887304"/>
                  </a:cubicBezTo>
                  <a:cubicBezTo>
                    <a:pt x="3692162" y="889598"/>
                    <a:pt x="3697514" y="894186"/>
                    <a:pt x="3705925" y="885011"/>
                  </a:cubicBezTo>
                  <a:cubicBezTo>
                    <a:pt x="3715100" y="875836"/>
                    <a:pt x="3705160" y="872777"/>
                    <a:pt x="3705160" y="865131"/>
                  </a:cubicBezTo>
                  <a:cubicBezTo>
                    <a:pt x="3705160" y="858250"/>
                    <a:pt x="3689868" y="850604"/>
                    <a:pt x="3691398" y="842959"/>
                  </a:cubicBezTo>
                  <a:cubicBezTo>
                    <a:pt x="3693691" y="835313"/>
                    <a:pt x="3679929" y="815434"/>
                    <a:pt x="3675342" y="819257"/>
                  </a:cubicBezTo>
                  <a:cubicBezTo>
                    <a:pt x="3671519" y="823079"/>
                    <a:pt x="3661579" y="816198"/>
                    <a:pt x="3661579" y="810082"/>
                  </a:cubicBezTo>
                  <a:cubicBezTo>
                    <a:pt x="3661579" y="803965"/>
                    <a:pt x="3660815" y="797848"/>
                    <a:pt x="3654698" y="801671"/>
                  </a:cubicBezTo>
                  <a:cubicBezTo>
                    <a:pt x="3647816" y="806259"/>
                    <a:pt x="3637113" y="803965"/>
                    <a:pt x="3634819" y="797084"/>
                  </a:cubicBezTo>
                  <a:cubicBezTo>
                    <a:pt x="3632525" y="790967"/>
                    <a:pt x="3647816" y="785615"/>
                    <a:pt x="3657756" y="790203"/>
                  </a:cubicBezTo>
                  <a:cubicBezTo>
                    <a:pt x="3667696" y="794790"/>
                    <a:pt x="3664638" y="798613"/>
                    <a:pt x="3669989" y="802436"/>
                  </a:cubicBezTo>
                  <a:cubicBezTo>
                    <a:pt x="3675342" y="805494"/>
                    <a:pt x="3689104" y="803965"/>
                    <a:pt x="3696750" y="800907"/>
                  </a:cubicBezTo>
                  <a:cubicBezTo>
                    <a:pt x="3703631" y="797084"/>
                    <a:pt x="3724274" y="790203"/>
                    <a:pt x="3727333" y="784086"/>
                  </a:cubicBezTo>
                  <a:cubicBezTo>
                    <a:pt x="3731156" y="777969"/>
                    <a:pt x="3727333" y="774911"/>
                    <a:pt x="3734214" y="771853"/>
                  </a:cubicBezTo>
                  <a:cubicBezTo>
                    <a:pt x="3741096" y="768030"/>
                    <a:pt x="3735743" y="760384"/>
                    <a:pt x="3730391" y="757326"/>
                  </a:cubicBezTo>
                  <a:cubicBezTo>
                    <a:pt x="3724274" y="754267"/>
                    <a:pt x="3725804" y="745092"/>
                    <a:pt x="3731920" y="745092"/>
                  </a:cubicBezTo>
                  <a:cubicBezTo>
                    <a:pt x="3738037" y="745092"/>
                    <a:pt x="3736509" y="737446"/>
                    <a:pt x="3740331" y="737446"/>
                  </a:cubicBezTo>
                  <a:cubicBezTo>
                    <a:pt x="3744154" y="737446"/>
                    <a:pt x="3744919" y="740505"/>
                    <a:pt x="3752565" y="736682"/>
                  </a:cubicBezTo>
                  <a:cubicBezTo>
                    <a:pt x="3760210" y="732859"/>
                    <a:pt x="3752565" y="742798"/>
                    <a:pt x="3749506" y="749680"/>
                  </a:cubicBezTo>
                  <a:cubicBezTo>
                    <a:pt x="3746448" y="756561"/>
                    <a:pt x="3756387" y="761913"/>
                    <a:pt x="3757916" y="766500"/>
                  </a:cubicBezTo>
                  <a:cubicBezTo>
                    <a:pt x="3758681" y="770323"/>
                    <a:pt x="3773972" y="771853"/>
                    <a:pt x="3781618" y="767265"/>
                  </a:cubicBezTo>
                  <a:cubicBezTo>
                    <a:pt x="3790029" y="762678"/>
                    <a:pt x="3816024" y="773382"/>
                    <a:pt x="3818318" y="779498"/>
                  </a:cubicBezTo>
                  <a:cubicBezTo>
                    <a:pt x="3819847" y="786380"/>
                    <a:pt x="3823670" y="794790"/>
                    <a:pt x="3835139" y="800142"/>
                  </a:cubicBezTo>
                  <a:cubicBezTo>
                    <a:pt x="3845843" y="806259"/>
                    <a:pt x="3855783" y="803200"/>
                    <a:pt x="3858076" y="808552"/>
                  </a:cubicBezTo>
                  <a:cubicBezTo>
                    <a:pt x="3860370" y="813905"/>
                    <a:pt x="3864193" y="816963"/>
                    <a:pt x="3870310" y="815434"/>
                  </a:cubicBezTo>
                  <a:cubicBezTo>
                    <a:pt x="3876426" y="813905"/>
                    <a:pt x="3880249" y="821550"/>
                    <a:pt x="3884072" y="816963"/>
                  </a:cubicBezTo>
                  <a:cubicBezTo>
                    <a:pt x="3888659" y="812375"/>
                    <a:pt x="3890954" y="819257"/>
                    <a:pt x="3897071" y="813905"/>
                  </a:cubicBezTo>
                  <a:cubicBezTo>
                    <a:pt x="3903187" y="808552"/>
                    <a:pt x="3884072" y="804730"/>
                    <a:pt x="3887131" y="800907"/>
                  </a:cubicBezTo>
                  <a:cubicBezTo>
                    <a:pt x="3889425" y="796319"/>
                    <a:pt x="3893248" y="803965"/>
                    <a:pt x="3898599" y="803965"/>
                  </a:cubicBezTo>
                  <a:cubicBezTo>
                    <a:pt x="3903951" y="803965"/>
                    <a:pt x="3897071" y="793261"/>
                    <a:pt x="3900893" y="791732"/>
                  </a:cubicBezTo>
                  <a:cubicBezTo>
                    <a:pt x="3904716" y="790967"/>
                    <a:pt x="3901658" y="768794"/>
                    <a:pt x="3897835" y="767265"/>
                  </a:cubicBezTo>
                  <a:cubicBezTo>
                    <a:pt x="3894012" y="765736"/>
                    <a:pt x="3897071" y="758090"/>
                    <a:pt x="3904716" y="764207"/>
                  </a:cubicBezTo>
                  <a:cubicBezTo>
                    <a:pt x="3912362" y="770323"/>
                    <a:pt x="3924595" y="770323"/>
                    <a:pt x="3930711" y="770323"/>
                  </a:cubicBezTo>
                  <a:cubicBezTo>
                    <a:pt x="3936828" y="770323"/>
                    <a:pt x="3930711" y="764207"/>
                    <a:pt x="3925360" y="763442"/>
                  </a:cubicBezTo>
                  <a:cubicBezTo>
                    <a:pt x="3919243" y="762678"/>
                    <a:pt x="3926124" y="757326"/>
                    <a:pt x="3930711" y="761148"/>
                  </a:cubicBezTo>
                  <a:cubicBezTo>
                    <a:pt x="3934534" y="764971"/>
                    <a:pt x="3942945" y="767265"/>
                    <a:pt x="3943710" y="762678"/>
                  </a:cubicBezTo>
                  <a:cubicBezTo>
                    <a:pt x="3944474" y="758090"/>
                    <a:pt x="3948297" y="748915"/>
                    <a:pt x="3955943" y="749680"/>
                  </a:cubicBezTo>
                  <a:cubicBezTo>
                    <a:pt x="3962824" y="754267"/>
                    <a:pt x="3965118" y="750444"/>
                    <a:pt x="3958237" y="747386"/>
                  </a:cubicBezTo>
                  <a:moveTo>
                    <a:pt x="669773" y="625053"/>
                  </a:moveTo>
                  <a:cubicBezTo>
                    <a:pt x="688123" y="643403"/>
                    <a:pt x="704180" y="617407"/>
                    <a:pt x="713355" y="615878"/>
                  </a:cubicBezTo>
                  <a:cubicBezTo>
                    <a:pt x="722529" y="614349"/>
                    <a:pt x="708002" y="604409"/>
                    <a:pt x="692711" y="599822"/>
                  </a:cubicBezTo>
                  <a:cubicBezTo>
                    <a:pt x="677419" y="595234"/>
                    <a:pt x="656011" y="611291"/>
                    <a:pt x="669773" y="625053"/>
                  </a:cubicBezTo>
                  <a:moveTo>
                    <a:pt x="699592" y="43971"/>
                  </a:moveTo>
                  <a:cubicBezTo>
                    <a:pt x="709532" y="50852"/>
                    <a:pt x="672831" y="49323"/>
                    <a:pt x="668244" y="56205"/>
                  </a:cubicBezTo>
                  <a:cubicBezTo>
                    <a:pt x="663657" y="63086"/>
                    <a:pt x="642248" y="60792"/>
                    <a:pt x="646071" y="69202"/>
                  </a:cubicBezTo>
                  <a:cubicBezTo>
                    <a:pt x="649894" y="77613"/>
                    <a:pt x="684300" y="78377"/>
                    <a:pt x="684300" y="71496"/>
                  </a:cubicBezTo>
                  <a:cubicBezTo>
                    <a:pt x="684300" y="64615"/>
                    <a:pt x="701886" y="70732"/>
                    <a:pt x="702650" y="64615"/>
                  </a:cubicBezTo>
                  <a:cubicBezTo>
                    <a:pt x="703415" y="58498"/>
                    <a:pt x="711060" y="50852"/>
                    <a:pt x="730175" y="49323"/>
                  </a:cubicBezTo>
                  <a:cubicBezTo>
                    <a:pt x="749290" y="47794"/>
                    <a:pt x="749290" y="40913"/>
                    <a:pt x="731704" y="31738"/>
                  </a:cubicBezTo>
                  <a:cubicBezTo>
                    <a:pt x="714119" y="22563"/>
                    <a:pt x="689652" y="36325"/>
                    <a:pt x="699592" y="43971"/>
                  </a:cubicBezTo>
                  <a:moveTo>
                    <a:pt x="2858005" y="1265772"/>
                  </a:moveTo>
                  <a:cubicBezTo>
                    <a:pt x="2850359" y="1245128"/>
                    <a:pt x="2868709" y="1224485"/>
                    <a:pt x="2854946" y="1213781"/>
                  </a:cubicBezTo>
                  <a:cubicBezTo>
                    <a:pt x="2841183" y="1203076"/>
                    <a:pt x="2846536" y="1180904"/>
                    <a:pt x="2839655" y="1184726"/>
                  </a:cubicBezTo>
                  <a:cubicBezTo>
                    <a:pt x="2832773" y="1189314"/>
                    <a:pt x="2839655" y="1208428"/>
                    <a:pt x="2828950" y="1209958"/>
                  </a:cubicBezTo>
                  <a:cubicBezTo>
                    <a:pt x="2818246" y="1211487"/>
                    <a:pt x="2828186" y="1222191"/>
                    <a:pt x="2824363" y="1236718"/>
                  </a:cubicBezTo>
                  <a:cubicBezTo>
                    <a:pt x="2820540" y="1251245"/>
                    <a:pt x="2826657" y="1271889"/>
                    <a:pt x="2832009" y="1284887"/>
                  </a:cubicBezTo>
                  <a:cubicBezTo>
                    <a:pt x="2837360" y="1297884"/>
                    <a:pt x="2824363" y="1366697"/>
                    <a:pt x="2829715" y="1378165"/>
                  </a:cubicBezTo>
                  <a:cubicBezTo>
                    <a:pt x="2835067" y="1389634"/>
                    <a:pt x="2820540" y="1440861"/>
                    <a:pt x="2825892" y="1446213"/>
                  </a:cubicBezTo>
                  <a:cubicBezTo>
                    <a:pt x="2834303" y="1456153"/>
                    <a:pt x="2828950" y="1432451"/>
                    <a:pt x="2841183" y="1430157"/>
                  </a:cubicBezTo>
                  <a:cubicBezTo>
                    <a:pt x="2853417" y="1427863"/>
                    <a:pt x="2853417" y="1444684"/>
                    <a:pt x="2861063" y="1448507"/>
                  </a:cubicBezTo>
                  <a:cubicBezTo>
                    <a:pt x="2868709" y="1452330"/>
                    <a:pt x="2864121" y="1425569"/>
                    <a:pt x="2857240" y="1427099"/>
                  </a:cubicBezTo>
                  <a:cubicBezTo>
                    <a:pt x="2850359" y="1428628"/>
                    <a:pt x="2845006" y="1409513"/>
                    <a:pt x="2841183" y="1398045"/>
                  </a:cubicBezTo>
                  <a:cubicBezTo>
                    <a:pt x="2838126" y="1386576"/>
                    <a:pt x="2848065" y="1372813"/>
                    <a:pt x="2848065" y="1358286"/>
                  </a:cubicBezTo>
                  <a:cubicBezTo>
                    <a:pt x="2848065" y="1343759"/>
                    <a:pt x="2864886" y="1344524"/>
                    <a:pt x="2875589" y="1355228"/>
                  </a:cubicBezTo>
                  <a:cubicBezTo>
                    <a:pt x="2885529" y="1365932"/>
                    <a:pt x="2887058" y="1359051"/>
                    <a:pt x="2883235" y="1350641"/>
                  </a:cubicBezTo>
                  <a:cubicBezTo>
                    <a:pt x="2878648" y="1344524"/>
                    <a:pt x="2865650" y="1287180"/>
                    <a:pt x="2858005" y="1265772"/>
                  </a:cubicBezTo>
                  <a:moveTo>
                    <a:pt x="635367" y="50088"/>
                  </a:moveTo>
                  <a:cubicBezTo>
                    <a:pt x="651423" y="34796"/>
                    <a:pt x="672067" y="49323"/>
                    <a:pt x="674361" y="42442"/>
                  </a:cubicBezTo>
                  <a:cubicBezTo>
                    <a:pt x="677419" y="35561"/>
                    <a:pt x="644542" y="33267"/>
                    <a:pt x="633074" y="39384"/>
                  </a:cubicBezTo>
                  <a:cubicBezTo>
                    <a:pt x="621605" y="45500"/>
                    <a:pt x="594080" y="40913"/>
                    <a:pt x="597138" y="48559"/>
                  </a:cubicBezTo>
                  <a:cubicBezTo>
                    <a:pt x="599432" y="53911"/>
                    <a:pt x="619311" y="65379"/>
                    <a:pt x="635367" y="50088"/>
                  </a:cubicBezTo>
                  <a:moveTo>
                    <a:pt x="2928346" y="342158"/>
                  </a:moveTo>
                  <a:cubicBezTo>
                    <a:pt x="2945167" y="343687"/>
                    <a:pt x="2952813" y="360508"/>
                    <a:pt x="2984925" y="362037"/>
                  </a:cubicBezTo>
                  <a:cubicBezTo>
                    <a:pt x="3016273" y="364331"/>
                    <a:pt x="3039974" y="357450"/>
                    <a:pt x="3040740" y="350568"/>
                  </a:cubicBezTo>
                  <a:cubicBezTo>
                    <a:pt x="3041504" y="343687"/>
                    <a:pt x="3011685" y="332218"/>
                    <a:pt x="3003275" y="338335"/>
                  </a:cubicBezTo>
                  <a:cubicBezTo>
                    <a:pt x="2994100" y="344452"/>
                    <a:pt x="2987219" y="329160"/>
                    <a:pt x="2976515" y="332218"/>
                  </a:cubicBezTo>
                  <a:cubicBezTo>
                    <a:pt x="2965810" y="336041"/>
                    <a:pt x="2950519" y="335277"/>
                    <a:pt x="2945167" y="325337"/>
                  </a:cubicBezTo>
                  <a:cubicBezTo>
                    <a:pt x="2938286" y="315398"/>
                    <a:pt x="2919936" y="341393"/>
                    <a:pt x="2928346" y="342158"/>
                  </a:cubicBezTo>
                  <a:moveTo>
                    <a:pt x="2809071" y="387268"/>
                  </a:moveTo>
                  <a:cubicBezTo>
                    <a:pt x="2809071" y="376564"/>
                    <a:pt x="2771607" y="391091"/>
                    <a:pt x="2786898" y="396443"/>
                  </a:cubicBezTo>
                  <a:cubicBezTo>
                    <a:pt x="2795308" y="399502"/>
                    <a:pt x="2809071" y="398737"/>
                    <a:pt x="2809071" y="387268"/>
                  </a:cubicBezTo>
                  <a:moveTo>
                    <a:pt x="2863356" y="435437"/>
                  </a:moveTo>
                  <a:cubicBezTo>
                    <a:pt x="2875589" y="432378"/>
                    <a:pt x="2854182" y="408676"/>
                    <a:pt x="2832773" y="404854"/>
                  </a:cubicBezTo>
                  <a:cubicBezTo>
                    <a:pt x="2811365" y="401031"/>
                    <a:pt x="2791486" y="419381"/>
                    <a:pt x="2794544" y="423204"/>
                  </a:cubicBezTo>
                  <a:cubicBezTo>
                    <a:pt x="2801425" y="433143"/>
                    <a:pt x="2851123" y="437731"/>
                    <a:pt x="2863356" y="435437"/>
                  </a:cubicBezTo>
                  <a:moveTo>
                    <a:pt x="2720380" y="342922"/>
                  </a:moveTo>
                  <a:cubicBezTo>
                    <a:pt x="2730319" y="348275"/>
                    <a:pt x="2733378" y="352862"/>
                    <a:pt x="2738730" y="358979"/>
                  </a:cubicBezTo>
                  <a:cubicBezTo>
                    <a:pt x="2744082" y="365095"/>
                    <a:pt x="2764725" y="355920"/>
                    <a:pt x="2773136" y="352862"/>
                  </a:cubicBezTo>
                  <a:cubicBezTo>
                    <a:pt x="2781547" y="349804"/>
                    <a:pt x="2782311" y="365860"/>
                    <a:pt x="2795308" y="357450"/>
                  </a:cubicBezTo>
                  <a:cubicBezTo>
                    <a:pt x="2808307" y="349039"/>
                    <a:pt x="2821304" y="352862"/>
                    <a:pt x="2836596" y="352862"/>
                  </a:cubicBezTo>
                  <a:cubicBezTo>
                    <a:pt x="2851888" y="352862"/>
                    <a:pt x="2833537" y="333748"/>
                    <a:pt x="2834303" y="324573"/>
                  </a:cubicBezTo>
                  <a:cubicBezTo>
                    <a:pt x="2835067" y="316162"/>
                    <a:pt x="2851888" y="321514"/>
                    <a:pt x="2846536" y="329160"/>
                  </a:cubicBezTo>
                  <a:cubicBezTo>
                    <a:pt x="2841183" y="336041"/>
                    <a:pt x="2854946" y="352862"/>
                    <a:pt x="2876355" y="351333"/>
                  </a:cubicBezTo>
                  <a:cubicBezTo>
                    <a:pt x="2898527" y="349804"/>
                    <a:pt x="2881706" y="335277"/>
                    <a:pt x="2893175" y="330689"/>
                  </a:cubicBezTo>
                  <a:cubicBezTo>
                    <a:pt x="2903880" y="325337"/>
                    <a:pt x="2903115" y="319985"/>
                    <a:pt x="2887058" y="310045"/>
                  </a:cubicBezTo>
                  <a:cubicBezTo>
                    <a:pt x="2871002" y="300106"/>
                    <a:pt x="2850359" y="306223"/>
                    <a:pt x="2836596" y="300106"/>
                  </a:cubicBezTo>
                  <a:cubicBezTo>
                    <a:pt x="2822069" y="293225"/>
                    <a:pt x="2804484" y="293225"/>
                    <a:pt x="2803720" y="308516"/>
                  </a:cubicBezTo>
                  <a:cubicBezTo>
                    <a:pt x="2802954" y="324573"/>
                    <a:pt x="2773901" y="290931"/>
                    <a:pt x="2759373" y="286343"/>
                  </a:cubicBezTo>
                  <a:cubicBezTo>
                    <a:pt x="2744082" y="280991"/>
                    <a:pt x="2697443" y="331454"/>
                    <a:pt x="2720380" y="342922"/>
                  </a:cubicBezTo>
                  <a:moveTo>
                    <a:pt x="1834995" y="194594"/>
                  </a:moveTo>
                  <a:cubicBezTo>
                    <a:pt x="1844935" y="200710"/>
                    <a:pt x="1875518" y="187712"/>
                    <a:pt x="1896161" y="188477"/>
                  </a:cubicBezTo>
                  <a:cubicBezTo>
                    <a:pt x="1916805" y="189242"/>
                    <a:pt x="1974149" y="171656"/>
                    <a:pt x="1976442" y="160188"/>
                  </a:cubicBezTo>
                  <a:cubicBezTo>
                    <a:pt x="1978736" y="148719"/>
                    <a:pt x="1955034" y="149483"/>
                    <a:pt x="1946623" y="139544"/>
                  </a:cubicBezTo>
                  <a:cubicBezTo>
                    <a:pt x="1937449" y="129604"/>
                    <a:pt x="1917570" y="138015"/>
                    <a:pt x="1912983" y="146425"/>
                  </a:cubicBezTo>
                  <a:cubicBezTo>
                    <a:pt x="1908394" y="154836"/>
                    <a:pt x="1903043" y="147190"/>
                    <a:pt x="1916040" y="133427"/>
                  </a:cubicBezTo>
                  <a:cubicBezTo>
                    <a:pt x="1929039" y="119665"/>
                    <a:pt x="1903043" y="108961"/>
                    <a:pt x="1902278" y="117371"/>
                  </a:cubicBezTo>
                  <a:cubicBezTo>
                    <a:pt x="1901514" y="125781"/>
                    <a:pt x="1877811" y="118900"/>
                    <a:pt x="1877811" y="126546"/>
                  </a:cubicBezTo>
                  <a:cubicBezTo>
                    <a:pt x="1877811" y="134192"/>
                    <a:pt x="1868636" y="138015"/>
                    <a:pt x="1869401" y="145661"/>
                  </a:cubicBezTo>
                  <a:cubicBezTo>
                    <a:pt x="1870165" y="153306"/>
                    <a:pt x="1852580" y="141073"/>
                    <a:pt x="1852580" y="159423"/>
                  </a:cubicBezTo>
                  <a:cubicBezTo>
                    <a:pt x="1850286" y="178538"/>
                    <a:pt x="1825056" y="188477"/>
                    <a:pt x="1834995" y="194594"/>
                  </a:cubicBezTo>
                  <a:moveTo>
                    <a:pt x="3694457" y="544007"/>
                  </a:moveTo>
                  <a:cubicBezTo>
                    <a:pt x="3708218" y="550889"/>
                    <a:pt x="3716629" y="535597"/>
                    <a:pt x="3727333" y="543243"/>
                  </a:cubicBezTo>
                  <a:cubicBezTo>
                    <a:pt x="3738037" y="550889"/>
                    <a:pt x="3764798" y="539420"/>
                    <a:pt x="3776266" y="537126"/>
                  </a:cubicBezTo>
                  <a:cubicBezTo>
                    <a:pt x="3786971" y="534832"/>
                    <a:pt x="3781618" y="520305"/>
                    <a:pt x="3751035" y="516482"/>
                  </a:cubicBezTo>
                  <a:cubicBezTo>
                    <a:pt x="3719687" y="511895"/>
                    <a:pt x="3679165" y="535597"/>
                    <a:pt x="3694457" y="544007"/>
                  </a:cubicBezTo>
                  <a:moveTo>
                    <a:pt x="1674433" y="22563"/>
                  </a:moveTo>
                  <a:cubicBezTo>
                    <a:pt x="1677491" y="11859"/>
                    <a:pt x="1631616" y="16446"/>
                    <a:pt x="1643849" y="27150"/>
                  </a:cubicBezTo>
                  <a:cubicBezTo>
                    <a:pt x="1647672" y="30209"/>
                    <a:pt x="1671374" y="33267"/>
                    <a:pt x="1674433" y="22563"/>
                  </a:cubicBezTo>
                  <a:moveTo>
                    <a:pt x="1385421" y="451493"/>
                  </a:moveTo>
                  <a:cubicBezTo>
                    <a:pt x="1396125" y="457610"/>
                    <a:pt x="1404536" y="455316"/>
                    <a:pt x="1403006" y="443847"/>
                  </a:cubicBezTo>
                  <a:cubicBezTo>
                    <a:pt x="1401478" y="432378"/>
                    <a:pt x="1376246" y="446906"/>
                    <a:pt x="1385421" y="451493"/>
                  </a:cubicBezTo>
                  <a:moveTo>
                    <a:pt x="1728718" y="93669"/>
                  </a:moveTo>
                  <a:cubicBezTo>
                    <a:pt x="1728718" y="101315"/>
                    <a:pt x="1706546" y="109725"/>
                    <a:pt x="1712662" y="115077"/>
                  </a:cubicBezTo>
                  <a:cubicBezTo>
                    <a:pt x="1718014" y="120429"/>
                    <a:pt x="1722602" y="118900"/>
                    <a:pt x="1729483" y="120429"/>
                  </a:cubicBezTo>
                  <a:cubicBezTo>
                    <a:pt x="1736364" y="121959"/>
                    <a:pt x="1739422" y="139544"/>
                    <a:pt x="1752420" y="137250"/>
                  </a:cubicBezTo>
                  <a:cubicBezTo>
                    <a:pt x="1764654" y="134192"/>
                    <a:pt x="1798295" y="151777"/>
                    <a:pt x="1818174" y="151777"/>
                  </a:cubicBezTo>
                  <a:cubicBezTo>
                    <a:pt x="1838053" y="151777"/>
                    <a:pt x="1840347" y="134192"/>
                    <a:pt x="1834230" y="133427"/>
                  </a:cubicBezTo>
                  <a:cubicBezTo>
                    <a:pt x="1828113" y="132663"/>
                    <a:pt x="1833466" y="122723"/>
                    <a:pt x="1844170" y="105902"/>
                  </a:cubicBezTo>
                  <a:cubicBezTo>
                    <a:pt x="1854874" y="89082"/>
                    <a:pt x="1809764" y="76848"/>
                    <a:pt x="1809764" y="89846"/>
                  </a:cubicBezTo>
                  <a:cubicBezTo>
                    <a:pt x="1809764" y="102844"/>
                    <a:pt x="1796766" y="86788"/>
                    <a:pt x="1792943" y="79142"/>
                  </a:cubicBezTo>
                  <a:cubicBezTo>
                    <a:pt x="1789120" y="70732"/>
                    <a:pt x="1728718" y="85259"/>
                    <a:pt x="1728718" y="93669"/>
                  </a:cubicBezTo>
                  <a:moveTo>
                    <a:pt x="1692018" y="73025"/>
                  </a:moveTo>
                  <a:cubicBezTo>
                    <a:pt x="1705016" y="79142"/>
                    <a:pt x="1700429" y="82200"/>
                    <a:pt x="1686666" y="82200"/>
                  </a:cubicBezTo>
                  <a:cubicBezTo>
                    <a:pt x="1672904" y="82200"/>
                    <a:pt x="1661435" y="86788"/>
                    <a:pt x="1669845" y="90611"/>
                  </a:cubicBezTo>
                  <a:cubicBezTo>
                    <a:pt x="1676727" y="93669"/>
                    <a:pt x="1675962" y="101315"/>
                    <a:pt x="1690489" y="105138"/>
                  </a:cubicBezTo>
                  <a:cubicBezTo>
                    <a:pt x="1705016" y="108961"/>
                    <a:pt x="1719543" y="96727"/>
                    <a:pt x="1718014" y="87552"/>
                  </a:cubicBezTo>
                  <a:cubicBezTo>
                    <a:pt x="1716485" y="79142"/>
                    <a:pt x="1768477" y="70732"/>
                    <a:pt x="1781474" y="67673"/>
                  </a:cubicBezTo>
                  <a:cubicBezTo>
                    <a:pt x="1795237" y="63850"/>
                    <a:pt x="1772299" y="49323"/>
                    <a:pt x="1787591" y="47794"/>
                  </a:cubicBezTo>
                  <a:cubicBezTo>
                    <a:pt x="1802883" y="46265"/>
                    <a:pt x="1796766" y="39384"/>
                    <a:pt x="1777651" y="36325"/>
                  </a:cubicBezTo>
                  <a:cubicBezTo>
                    <a:pt x="1759301" y="33267"/>
                    <a:pt x="1766947" y="17211"/>
                    <a:pt x="1760831" y="11094"/>
                  </a:cubicBezTo>
                  <a:cubicBezTo>
                    <a:pt x="1754714" y="4978"/>
                    <a:pt x="1750891" y="17975"/>
                    <a:pt x="1727189" y="23328"/>
                  </a:cubicBezTo>
                  <a:cubicBezTo>
                    <a:pt x="1703487" y="28680"/>
                    <a:pt x="1691254" y="34796"/>
                    <a:pt x="1701193" y="40148"/>
                  </a:cubicBezTo>
                  <a:cubicBezTo>
                    <a:pt x="1711133" y="45500"/>
                    <a:pt x="1701193" y="57734"/>
                    <a:pt x="1691254" y="56969"/>
                  </a:cubicBezTo>
                  <a:cubicBezTo>
                    <a:pt x="1681314" y="56205"/>
                    <a:pt x="1679020" y="67673"/>
                    <a:pt x="1692018" y="73025"/>
                  </a:cubicBezTo>
                  <a:moveTo>
                    <a:pt x="1185101" y="440789"/>
                  </a:moveTo>
                  <a:cubicBezTo>
                    <a:pt x="1194276" y="442318"/>
                    <a:pt x="1217978" y="436966"/>
                    <a:pt x="1221036" y="432378"/>
                  </a:cubicBezTo>
                  <a:cubicBezTo>
                    <a:pt x="1224095" y="427026"/>
                    <a:pt x="1211097" y="421674"/>
                    <a:pt x="1195805" y="421674"/>
                  </a:cubicBezTo>
                  <a:cubicBezTo>
                    <a:pt x="1178984" y="421674"/>
                    <a:pt x="1177455" y="439260"/>
                    <a:pt x="1185101" y="440789"/>
                  </a:cubicBezTo>
                  <a:moveTo>
                    <a:pt x="1052064" y="40913"/>
                  </a:moveTo>
                  <a:cubicBezTo>
                    <a:pt x="1078059" y="37855"/>
                    <a:pt x="1077295" y="22563"/>
                    <a:pt x="1063533" y="20269"/>
                  </a:cubicBezTo>
                  <a:cubicBezTo>
                    <a:pt x="1049770" y="17211"/>
                    <a:pt x="1047476" y="28680"/>
                    <a:pt x="1040595" y="27915"/>
                  </a:cubicBezTo>
                  <a:cubicBezTo>
                    <a:pt x="1033714" y="27150"/>
                    <a:pt x="1007718" y="32503"/>
                    <a:pt x="1013070" y="38619"/>
                  </a:cubicBezTo>
                  <a:cubicBezTo>
                    <a:pt x="1019951" y="46265"/>
                    <a:pt x="1039066" y="42442"/>
                    <a:pt x="1052064" y="40913"/>
                  </a:cubicBezTo>
                  <a:moveTo>
                    <a:pt x="59638" y="1148791"/>
                  </a:moveTo>
                  <a:cubicBezTo>
                    <a:pt x="56579" y="1150320"/>
                    <a:pt x="48169" y="1147262"/>
                    <a:pt x="45875" y="1143439"/>
                  </a:cubicBezTo>
                  <a:cubicBezTo>
                    <a:pt x="43581" y="1140381"/>
                    <a:pt x="37465" y="1141910"/>
                    <a:pt x="32113" y="1141910"/>
                  </a:cubicBezTo>
                  <a:cubicBezTo>
                    <a:pt x="33642" y="1142674"/>
                    <a:pt x="34406" y="1143439"/>
                    <a:pt x="35935" y="1145733"/>
                  </a:cubicBezTo>
                  <a:cubicBezTo>
                    <a:pt x="38994" y="1151850"/>
                    <a:pt x="23702" y="1151850"/>
                    <a:pt x="28290" y="1158731"/>
                  </a:cubicBezTo>
                  <a:cubicBezTo>
                    <a:pt x="32877" y="1165612"/>
                    <a:pt x="17586" y="1165612"/>
                    <a:pt x="17586" y="1158731"/>
                  </a:cubicBezTo>
                  <a:cubicBezTo>
                    <a:pt x="17586" y="1151850"/>
                    <a:pt x="765" y="1154908"/>
                    <a:pt x="1529" y="1159495"/>
                  </a:cubicBezTo>
                  <a:cubicBezTo>
                    <a:pt x="1529" y="1161024"/>
                    <a:pt x="1529" y="1163318"/>
                    <a:pt x="0" y="1165612"/>
                  </a:cubicBezTo>
                  <a:cubicBezTo>
                    <a:pt x="4588" y="1167141"/>
                    <a:pt x="9940" y="1169435"/>
                    <a:pt x="11469" y="1170199"/>
                  </a:cubicBezTo>
                  <a:cubicBezTo>
                    <a:pt x="14527" y="1171729"/>
                    <a:pt x="55815" y="1176316"/>
                    <a:pt x="71871" y="1172493"/>
                  </a:cubicBezTo>
                  <a:cubicBezTo>
                    <a:pt x="71106" y="1169435"/>
                    <a:pt x="72635" y="1160260"/>
                    <a:pt x="72635" y="1156437"/>
                  </a:cubicBezTo>
                  <a:cubicBezTo>
                    <a:pt x="71871" y="1152614"/>
                    <a:pt x="62696" y="1147262"/>
                    <a:pt x="59638" y="114879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2A68EB64-C419-43AD-8C01-C4639557AF52}"/>
                </a:ext>
              </a:extLst>
            </p:cNvPr>
            <p:cNvSpPr/>
            <p:nvPr/>
          </p:nvSpPr>
          <p:spPr>
            <a:xfrm>
              <a:off x="6787176" y="1654634"/>
              <a:ext cx="3962391" cy="1586055"/>
            </a:xfrm>
            <a:custGeom>
              <a:avLst/>
              <a:gdLst>
                <a:gd name="connsiteX0" fmla="*/ 790577 w 3962391"/>
                <a:gd name="connsiteY0" fmla="*/ 432378 h 1586055"/>
                <a:gd name="connsiteX1" fmla="*/ 773756 w 3962391"/>
                <a:gd name="connsiteY1" fmla="*/ 444612 h 1586055"/>
                <a:gd name="connsiteX2" fmla="*/ 781402 w 3962391"/>
                <a:gd name="connsiteY2" fmla="*/ 461433 h 1586055"/>
                <a:gd name="connsiteX3" fmla="*/ 767640 w 3962391"/>
                <a:gd name="connsiteY3" fmla="*/ 475960 h 1586055"/>
                <a:gd name="connsiteX4" fmla="*/ 738586 w 3962391"/>
                <a:gd name="connsiteY4" fmla="*/ 492016 h 1586055"/>
                <a:gd name="connsiteX5" fmla="*/ 762287 w 3962391"/>
                <a:gd name="connsiteY5" fmla="*/ 506543 h 1586055"/>
                <a:gd name="connsiteX6" fmla="*/ 766110 w 3962391"/>
                <a:gd name="connsiteY6" fmla="*/ 524893 h 1586055"/>
                <a:gd name="connsiteX7" fmla="*/ 775285 w 3962391"/>
                <a:gd name="connsiteY7" fmla="*/ 517247 h 1586055"/>
                <a:gd name="connsiteX8" fmla="*/ 793636 w 3962391"/>
                <a:gd name="connsiteY8" fmla="*/ 531009 h 1586055"/>
                <a:gd name="connsiteX9" fmla="*/ 823454 w 3962391"/>
                <a:gd name="connsiteY9" fmla="*/ 548595 h 1586055"/>
                <a:gd name="connsiteX10" fmla="*/ 883856 w 3962391"/>
                <a:gd name="connsiteY10" fmla="*/ 548595 h 1586055"/>
                <a:gd name="connsiteX11" fmla="*/ 852508 w 3962391"/>
                <a:gd name="connsiteY11" fmla="*/ 518776 h 1586055"/>
                <a:gd name="connsiteX12" fmla="*/ 844098 w 3962391"/>
                <a:gd name="connsiteY12" fmla="*/ 466020 h 1586055"/>
                <a:gd name="connsiteX13" fmla="*/ 862448 w 3962391"/>
                <a:gd name="connsiteY13" fmla="*/ 437731 h 1586055"/>
                <a:gd name="connsiteX14" fmla="*/ 883091 w 3962391"/>
                <a:gd name="connsiteY14" fmla="*/ 412499 h 1586055"/>
                <a:gd name="connsiteX15" fmla="*/ 895325 w 3962391"/>
                <a:gd name="connsiteY15" fmla="*/ 395679 h 1586055"/>
                <a:gd name="connsiteX16" fmla="*/ 909852 w 3962391"/>
                <a:gd name="connsiteY16" fmla="*/ 371977 h 1586055"/>
                <a:gd name="connsiteX17" fmla="*/ 932025 w 3962391"/>
                <a:gd name="connsiteY17" fmla="*/ 364331 h 1586055"/>
                <a:gd name="connsiteX18" fmla="*/ 962608 w 3962391"/>
                <a:gd name="connsiteY18" fmla="*/ 349039 h 1586055"/>
                <a:gd name="connsiteX19" fmla="*/ 1091822 w 3962391"/>
                <a:gd name="connsiteY19" fmla="*/ 297812 h 1586055"/>
                <a:gd name="connsiteX20" fmla="*/ 1151459 w 3962391"/>
                <a:gd name="connsiteY20" fmla="*/ 254996 h 1586055"/>
                <a:gd name="connsiteX21" fmla="*/ 1080354 w 3962391"/>
                <a:gd name="connsiteY21" fmla="*/ 269523 h 1586055"/>
                <a:gd name="connsiteX22" fmla="*/ 1042889 w 3962391"/>
                <a:gd name="connsiteY22" fmla="*/ 278698 h 1586055"/>
                <a:gd name="connsiteX23" fmla="*/ 997014 w 3962391"/>
                <a:gd name="connsiteY23" fmla="*/ 283285 h 1586055"/>
                <a:gd name="connsiteX24" fmla="*/ 962608 w 3962391"/>
                <a:gd name="connsiteY24" fmla="*/ 291696 h 1586055"/>
                <a:gd name="connsiteX25" fmla="*/ 933554 w 3962391"/>
                <a:gd name="connsiteY25" fmla="*/ 300106 h 1586055"/>
                <a:gd name="connsiteX26" fmla="*/ 902971 w 3962391"/>
                <a:gd name="connsiteY26" fmla="*/ 313868 h 1586055"/>
                <a:gd name="connsiteX27" fmla="*/ 885385 w 3962391"/>
                <a:gd name="connsiteY27" fmla="*/ 325337 h 1586055"/>
                <a:gd name="connsiteX28" fmla="*/ 865506 w 3962391"/>
                <a:gd name="connsiteY28" fmla="*/ 332218 h 1586055"/>
                <a:gd name="connsiteX29" fmla="*/ 860154 w 3962391"/>
                <a:gd name="connsiteY29" fmla="*/ 349039 h 1586055"/>
                <a:gd name="connsiteX30" fmla="*/ 847156 w 3962391"/>
                <a:gd name="connsiteY30" fmla="*/ 365095 h 1586055"/>
                <a:gd name="connsiteX31" fmla="*/ 840275 w 3962391"/>
                <a:gd name="connsiteY31" fmla="*/ 381152 h 1586055"/>
                <a:gd name="connsiteX32" fmla="*/ 820396 w 3962391"/>
                <a:gd name="connsiteY32" fmla="*/ 391856 h 1586055"/>
                <a:gd name="connsiteX33" fmla="*/ 817337 w 3962391"/>
                <a:gd name="connsiteY33" fmla="*/ 409441 h 1586055"/>
                <a:gd name="connsiteX34" fmla="*/ 811221 w 3962391"/>
                <a:gd name="connsiteY34" fmla="*/ 423204 h 1586055"/>
                <a:gd name="connsiteX35" fmla="*/ 790577 w 3962391"/>
                <a:gd name="connsiteY35" fmla="*/ 432378 h 1586055"/>
                <a:gd name="connsiteX36" fmla="*/ 893031 w 3962391"/>
                <a:gd name="connsiteY36" fmla="*/ 33267 h 1586055"/>
                <a:gd name="connsiteX37" fmla="*/ 853273 w 3962391"/>
                <a:gd name="connsiteY37" fmla="*/ 22563 h 1586055"/>
                <a:gd name="connsiteX38" fmla="*/ 836452 w 3962391"/>
                <a:gd name="connsiteY38" fmla="*/ 26386 h 1586055"/>
                <a:gd name="connsiteX39" fmla="*/ 811985 w 3962391"/>
                <a:gd name="connsiteY39" fmla="*/ 41677 h 1586055"/>
                <a:gd name="connsiteX40" fmla="*/ 893031 w 3962391"/>
                <a:gd name="connsiteY40" fmla="*/ 33267 h 1586055"/>
                <a:gd name="connsiteX41" fmla="*/ 1002366 w 3962391"/>
                <a:gd name="connsiteY41" fmla="*/ 44736 h 1586055"/>
                <a:gd name="connsiteX42" fmla="*/ 992427 w 3962391"/>
                <a:gd name="connsiteY42" fmla="*/ 31738 h 1586055"/>
                <a:gd name="connsiteX43" fmla="*/ 954962 w 3962391"/>
                <a:gd name="connsiteY43" fmla="*/ 30973 h 1586055"/>
                <a:gd name="connsiteX44" fmla="*/ 937377 w 3962391"/>
                <a:gd name="connsiteY44" fmla="*/ 53146 h 1586055"/>
                <a:gd name="connsiteX45" fmla="*/ 1002366 w 3962391"/>
                <a:gd name="connsiteY45" fmla="*/ 44736 h 1586055"/>
                <a:gd name="connsiteX46" fmla="*/ 884620 w 3962391"/>
                <a:gd name="connsiteY46" fmla="*/ 58498 h 1586055"/>
                <a:gd name="connsiteX47" fmla="*/ 867800 w 3962391"/>
                <a:gd name="connsiteY47" fmla="*/ 64615 h 1586055"/>
                <a:gd name="connsiteX48" fmla="*/ 854037 w 3962391"/>
                <a:gd name="connsiteY48" fmla="*/ 79142 h 1586055"/>
                <a:gd name="connsiteX49" fmla="*/ 904500 w 3962391"/>
                <a:gd name="connsiteY49" fmla="*/ 74554 h 1586055"/>
                <a:gd name="connsiteX50" fmla="*/ 928966 w 3962391"/>
                <a:gd name="connsiteY50" fmla="*/ 64615 h 1586055"/>
                <a:gd name="connsiteX51" fmla="*/ 884620 w 3962391"/>
                <a:gd name="connsiteY51" fmla="*/ 58498 h 1586055"/>
                <a:gd name="connsiteX52" fmla="*/ 796694 w 3962391"/>
                <a:gd name="connsiteY52" fmla="*/ 67673 h 1586055"/>
                <a:gd name="connsiteX53" fmla="*/ 767640 w 3962391"/>
                <a:gd name="connsiteY53" fmla="*/ 71496 h 1586055"/>
                <a:gd name="connsiteX54" fmla="*/ 796694 w 3962391"/>
                <a:gd name="connsiteY54" fmla="*/ 67673 h 1586055"/>
                <a:gd name="connsiteX55" fmla="*/ 881562 w 3962391"/>
                <a:gd name="connsiteY55" fmla="*/ 19505 h 1586055"/>
                <a:gd name="connsiteX56" fmla="*/ 904500 w 3962391"/>
                <a:gd name="connsiteY56" fmla="*/ 10330 h 1586055"/>
                <a:gd name="connsiteX57" fmla="*/ 924379 w 3962391"/>
                <a:gd name="connsiteY57" fmla="*/ 4213 h 1586055"/>
                <a:gd name="connsiteX58" fmla="*/ 883091 w 3962391"/>
                <a:gd name="connsiteY58" fmla="*/ 5742 h 1586055"/>
                <a:gd name="connsiteX59" fmla="*/ 851744 w 3962391"/>
                <a:gd name="connsiteY59" fmla="*/ 11859 h 1586055"/>
                <a:gd name="connsiteX60" fmla="*/ 881562 w 3962391"/>
                <a:gd name="connsiteY60" fmla="*/ 19505 h 1586055"/>
                <a:gd name="connsiteX61" fmla="*/ 2131653 w 3962391"/>
                <a:gd name="connsiteY61" fmla="*/ 375035 h 1586055"/>
                <a:gd name="connsiteX62" fmla="*/ 2117890 w 3962391"/>
                <a:gd name="connsiteY62" fmla="*/ 386504 h 1586055"/>
                <a:gd name="connsiteX63" fmla="*/ 2159942 w 3962391"/>
                <a:gd name="connsiteY63" fmla="*/ 379622 h 1586055"/>
                <a:gd name="connsiteX64" fmla="*/ 2131653 w 3962391"/>
                <a:gd name="connsiteY64" fmla="*/ 375035 h 1586055"/>
                <a:gd name="connsiteX65" fmla="*/ 2044490 w 3962391"/>
                <a:gd name="connsiteY65" fmla="*/ 1219897 h 1586055"/>
                <a:gd name="connsiteX66" fmla="*/ 1985618 w 3962391"/>
                <a:gd name="connsiteY66" fmla="*/ 1257362 h 1586055"/>
                <a:gd name="connsiteX67" fmla="*/ 1934390 w 3962391"/>
                <a:gd name="connsiteY67" fmla="*/ 1273418 h 1586055"/>
                <a:gd name="connsiteX68" fmla="*/ 1978736 w 3962391"/>
                <a:gd name="connsiteY68" fmla="*/ 1244364 h 1586055"/>
                <a:gd name="connsiteX69" fmla="*/ 2040667 w 3962391"/>
                <a:gd name="connsiteY69" fmla="*/ 1183197 h 1586055"/>
                <a:gd name="connsiteX70" fmla="*/ 2070486 w 3962391"/>
                <a:gd name="connsiteY70" fmla="*/ 1133499 h 1586055"/>
                <a:gd name="connsiteX71" fmla="*/ 2044490 w 3962391"/>
                <a:gd name="connsiteY71" fmla="*/ 1219897 h 1586055"/>
                <a:gd name="connsiteX72" fmla="*/ 3958237 w 3962391"/>
                <a:gd name="connsiteY72" fmla="*/ 747386 h 1586055"/>
                <a:gd name="connsiteX73" fmla="*/ 3923831 w 3962391"/>
                <a:gd name="connsiteY73" fmla="*/ 722155 h 1586055"/>
                <a:gd name="connsiteX74" fmla="*/ 3891718 w 3962391"/>
                <a:gd name="connsiteY74" fmla="*/ 714509 h 1586055"/>
                <a:gd name="connsiteX75" fmla="*/ 3881014 w 3962391"/>
                <a:gd name="connsiteY75" fmla="*/ 708392 h 1586055"/>
                <a:gd name="connsiteX76" fmla="*/ 3850430 w 3962391"/>
                <a:gd name="connsiteY76" fmla="*/ 708392 h 1586055"/>
                <a:gd name="connsiteX77" fmla="*/ 3861135 w 3962391"/>
                <a:gd name="connsiteY77" fmla="*/ 719861 h 1586055"/>
                <a:gd name="connsiteX78" fmla="*/ 3858076 w 3962391"/>
                <a:gd name="connsiteY78" fmla="*/ 735153 h 1586055"/>
                <a:gd name="connsiteX79" fmla="*/ 3843550 w 3962391"/>
                <a:gd name="connsiteY79" fmla="*/ 728271 h 1586055"/>
                <a:gd name="connsiteX80" fmla="*/ 3842785 w 3962391"/>
                <a:gd name="connsiteY80" fmla="*/ 703805 h 1586055"/>
                <a:gd name="connsiteX81" fmla="*/ 3833610 w 3962391"/>
                <a:gd name="connsiteY81" fmla="*/ 690807 h 1586055"/>
                <a:gd name="connsiteX82" fmla="*/ 3788499 w 3962391"/>
                <a:gd name="connsiteY82" fmla="*/ 663282 h 1586055"/>
                <a:gd name="connsiteX83" fmla="*/ 3754093 w 3962391"/>
                <a:gd name="connsiteY83" fmla="*/ 644932 h 1586055"/>
                <a:gd name="connsiteX84" fmla="*/ 3717394 w 3962391"/>
                <a:gd name="connsiteY84" fmla="*/ 627347 h 1586055"/>
                <a:gd name="connsiteX85" fmla="*/ 3652405 w 3962391"/>
                <a:gd name="connsiteY85" fmla="*/ 599057 h 1586055"/>
                <a:gd name="connsiteX86" fmla="*/ 3630996 w 3962391"/>
                <a:gd name="connsiteY86" fmla="*/ 589882 h 1586055"/>
                <a:gd name="connsiteX87" fmla="*/ 3576711 w 3962391"/>
                <a:gd name="connsiteY87" fmla="*/ 587589 h 1586055"/>
                <a:gd name="connsiteX88" fmla="*/ 3555302 w 3962391"/>
                <a:gd name="connsiteY88" fmla="*/ 591411 h 1586055"/>
                <a:gd name="connsiteX89" fmla="*/ 3501782 w 3962391"/>
                <a:gd name="connsiteY89" fmla="*/ 578414 h 1586055"/>
                <a:gd name="connsiteX90" fmla="*/ 3494136 w 3962391"/>
                <a:gd name="connsiteY90" fmla="*/ 593705 h 1586055"/>
                <a:gd name="connsiteX91" fmla="*/ 3505604 w 3962391"/>
                <a:gd name="connsiteY91" fmla="*/ 612820 h 1586055"/>
                <a:gd name="connsiteX92" fmla="*/ 3499488 w 3962391"/>
                <a:gd name="connsiteY92" fmla="*/ 636522 h 1586055"/>
                <a:gd name="connsiteX93" fmla="*/ 3467375 w 3962391"/>
                <a:gd name="connsiteY93" fmla="*/ 624288 h 1586055"/>
                <a:gd name="connsiteX94" fmla="*/ 3444438 w 3962391"/>
                <a:gd name="connsiteY94" fmla="*/ 608997 h 1586055"/>
                <a:gd name="connsiteX95" fmla="*/ 3455142 w 3962391"/>
                <a:gd name="connsiteY95" fmla="*/ 602880 h 1586055"/>
                <a:gd name="connsiteX96" fmla="*/ 3471963 w 3962391"/>
                <a:gd name="connsiteY96" fmla="*/ 595999 h 1586055"/>
                <a:gd name="connsiteX97" fmla="*/ 3442909 w 3962391"/>
                <a:gd name="connsiteY97" fmla="*/ 583766 h 1586055"/>
                <a:gd name="connsiteX98" fmla="*/ 3415384 w 3962391"/>
                <a:gd name="connsiteY98" fmla="*/ 606703 h 1586055"/>
                <a:gd name="connsiteX99" fmla="*/ 3357276 w 3962391"/>
                <a:gd name="connsiteY99" fmla="*/ 599822 h 1586055"/>
                <a:gd name="connsiteX100" fmla="*/ 3286934 w 3962391"/>
                <a:gd name="connsiteY100" fmla="*/ 604409 h 1586055"/>
                <a:gd name="connsiteX101" fmla="*/ 3282347 w 3962391"/>
                <a:gd name="connsiteY101" fmla="*/ 627347 h 1586055"/>
                <a:gd name="connsiteX102" fmla="*/ 3276230 w 3962391"/>
                <a:gd name="connsiteY102" fmla="*/ 603645 h 1586055"/>
                <a:gd name="connsiteX103" fmla="*/ 3258645 w 3962391"/>
                <a:gd name="connsiteY103" fmla="*/ 596763 h 1586055"/>
                <a:gd name="connsiteX104" fmla="*/ 3246411 w 3962391"/>
                <a:gd name="connsiteY104" fmla="*/ 591411 h 1586055"/>
                <a:gd name="connsiteX105" fmla="*/ 3250234 w 3962391"/>
                <a:gd name="connsiteY105" fmla="*/ 576120 h 1586055"/>
                <a:gd name="connsiteX106" fmla="*/ 3212770 w 3962391"/>
                <a:gd name="connsiteY106" fmla="*/ 541714 h 1586055"/>
                <a:gd name="connsiteX107" fmla="*/ 3124844 w 3962391"/>
                <a:gd name="connsiteY107" fmla="*/ 541714 h 1586055"/>
                <a:gd name="connsiteX108" fmla="*/ 3070558 w 3962391"/>
                <a:gd name="connsiteY108" fmla="*/ 544772 h 1586055"/>
                <a:gd name="connsiteX109" fmla="*/ 3064442 w 3962391"/>
                <a:gd name="connsiteY109" fmla="*/ 532539 h 1586055"/>
                <a:gd name="connsiteX110" fmla="*/ 3035387 w 3962391"/>
                <a:gd name="connsiteY110" fmla="*/ 523364 h 1586055"/>
                <a:gd name="connsiteX111" fmla="*/ 3026212 w 3962391"/>
                <a:gd name="connsiteY111" fmla="*/ 519541 h 1586055"/>
                <a:gd name="connsiteX112" fmla="*/ 2997158 w 3962391"/>
                <a:gd name="connsiteY112" fmla="*/ 509601 h 1586055"/>
                <a:gd name="connsiteX113" fmla="*/ 2994865 w 3962391"/>
                <a:gd name="connsiteY113" fmla="*/ 501955 h 1586055"/>
                <a:gd name="connsiteX114" fmla="*/ 3013979 w 3962391"/>
                <a:gd name="connsiteY114" fmla="*/ 492780 h 1586055"/>
                <a:gd name="connsiteX115" fmla="*/ 2939050 w 3962391"/>
                <a:gd name="connsiteY115" fmla="*/ 479783 h 1586055"/>
                <a:gd name="connsiteX116" fmla="*/ 2925287 w 3962391"/>
                <a:gd name="connsiteY116" fmla="*/ 503485 h 1586055"/>
                <a:gd name="connsiteX117" fmla="*/ 2900821 w 3962391"/>
                <a:gd name="connsiteY117" fmla="*/ 501191 h 1586055"/>
                <a:gd name="connsiteX118" fmla="*/ 2919171 w 3962391"/>
                <a:gd name="connsiteY118" fmla="*/ 488958 h 1586055"/>
                <a:gd name="connsiteX119" fmla="*/ 2893175 w 3962391"/>
                <a:gd name="connsiteY119" fmla="*/ 480547 h 1586055"/>
                <a:gd name="connsiteX120" fmla="*/ 2906173 w 3962391"/>
                <a:gd name="connsiteY120" fmla="*/ 474430 h 1586055"/>
                <a:gd name="connsiteX121" fmla="*/ 2929875 w 3962391"/>
                <a:gd name="connsiteY121" fmla="*/ 474430 h 1586055"/>
                <a:gd name="connsiteX122" fmla="*/ 2907702 w 3962391"/>
                <a:gd name="connsiteY122" fmla="*/ 467549 h 1586055"/>
                <a:gd name="connsiteX123" fmla="*/ 2843477 w 3962391"/>
                <a:gd name="connsiteY123" fmla="*/ 458374 h 1586055"/>
                <a:gd name="connsiteX124" fmla="*/ 2808307 w 3962391"/>
                <a:gd name="connsiteY124" fmla="*/ 450728 h 1586055"/>
                <a:gd name="connsiteX125" fmla="*/ 2802954 w 3962391"/>
                <a:gd name="connsiteY125" fmla="*/ 462197 h 1586055"/>
                <a:gd name="connsiteX126" fmla="*/ 2782311 w 3962391"/>
                <a:gd name="connsiteY126" fmla="*/ 469843 h 1586055"/>
                <a:gd name="connsiteX127" fmla="*/ 2760902 w 3962391"/>
                <a:gd name="connsiteY127" fmla="*/ 485135 h 1586055"/>
                <a:gd name="connsiteX128" fmla="*/ 2779252 w 3962391"/>
                <a:gd name="connsiteY128" fmla="*/ 485899 h 1586055"/>
                <a:gd name="connsiteX129" fmla="*/ 2773136 w 3962391"/>
                <a:gd name="connsiteY129" fmla="*/ 498897 h 1586055"/>
                <a:gd name="connsiteX130" fmla="*/ 2780017 w 3962391"/>
                <a:gd name="connsiteY130" fmla="*/ 515718 h 1586055"/>
                <a:gd name="connsiteX131" fmla="*/ 2760902 w 3962391"/>
                <a:gd name="connsiteY131" fmla="*/ 515718 h 1586055"/>
                <a:gd name="connsiteX132" fmla="*/ 2738730 w 3962391"/>
                <a:gd name="connsiteY132" fmla="*/ 514189 h 1586055"/>
                <a:gd name="connsiteX133" fmla="*/ 2731849 w 3962391"/>
                <a:gd name="connsiteY133" fmla="*/ 519541 h 1586055"/>
                <a:gd name="connsiteX134" fmla="*/ 2731849 w 3962391"/>
                <a:gd name="connsiteY134" fmla="*/ 529480 h 1586055"/>
                <a:gd name="connsiteX135" fmla="*/ 2713499 w 3962391"/>
                <a:gd name="connsiteY135" fmla="*/ 518012 h 1586055"/>
                <a:gd name="connsiteX136" fmla="*/ 2677564 w 3962391"/>
                <a:gd name="connsiteY136" fmla="*/ 511895 h 1586055"/>
                <a:gd name="connsiteX137" fmla="*/ 2650803 w 3962391"/>
                <a:gd name="connsiteY137" fmla="*/ 521070 h 1586055"/>
                <a:gd name="connsiteX138" fmla="*/ 2615632 w 3962391"/>
                <a:gd name="connsiteY138" fmla="*/ 507307 h 1586055"/>
                <a:gd name="connsiteX139" fmla="*/ 2602634 w 3962391"/>
                <a:gd name="connsiteY139" fmla="*/ 506543 h 1586055"/>
                <a:gd name="connsiteX140" fmla="*/ 2589637 w 3962391"/>
                <a:gd name="connsiteY140" fmla="*/ 531774 h 1586055"/>
                <a:gd name="connsiteX141" fmla="*/ 2575110 w 3962391"/>
                <a:gd name="connsiteY141" fmla="*/ 550124 h 1586055"/>
                <a:gd name="connsiteX142" fmla="*/ 2560582 w 3962391"/>
                <a:gd name="connsiteY142" fmla="*/ 545537 h 1586055"/>
                <a:gd name="connsiteX143" fmla="*/ 2526176 w 3962391"/>
                <a:gd name="connsiteY143" fmla="*/ 512660 h 1586055"/>
                <a:gd name="connsiteX144" fmla="*/ 2504768 w 3962391"/>
                <a:gd name="connsiteY144" fmla="*/ 488193 h 1586055"/>
                <a:gd name="connsiteX145" fmla="*/ 2513943 w 3962391"/>
                <a:gd name="connsiteY145" fmla="*/ 488193 h 1586055"/>
                <a:gd name="connsiteX146" fmla="*/ 2530764 w 3962391"/>
                <a:gd name="connsiteY146" fmla="*/ 489722 h 1586055"/>
                <a:gd name="connsiteX147" fmla="*/ 2526176 w 3962391"/>
                <a:gd name="connsiteY147" fmla="*/ 472901 h 1586055"/>
                <a:gd name="connsiteX148" fmla="*/ 2525412 w 3962391"/>
                <a:gd name="connsiteY148" fmla="*/ 462962 h 1586055"/>
                <a:gd name="connsiteX149" fmla="*/ 2520825 w 3962391"/>
                <a:gd name="connsiteY149" fmla="*/ 446141 h 1586055"/>
                <a:gd name="connsiteX150" fmla="*/ 2516236 w 3962391"/>
                <a:gd name="connsiteY150" fmla="*/ 437731 h 1586055"/>
                <a:gd name="connsiteX151" fmla="*/ 2500180 w 3962391"/>
                <a:gd name="connsiteY151" fmla="*/ 426262 h 1586055"/>
                <a:gd name="connsiteX152" fmla="*/ 2469597 w 3962391"/>
                <a:gd name="connsiteY152" fmla="*/ 426262 h 1586055"/>
                <a:gd name="connsiteX153" fmla="*/ 2461187 w 3962391"/>
                <a:gd name="connsiteY153" fmla="*/ 425497 h 1586055"/>
                <a:gd name="connsiteX154" fmla="*/ 2434427 w 3962391"/>
                <a:gd name="connsiteY154" fmla="*/ 417851 h 1586055"/>
                <a:gd name="connsiteX155" fmla="*/ 2413783 w 3962391"/>
                <a:gd name="connsiteY155" fmla="*/ 401795 h 1586055"/>
                <a:gd name="connsiteX156" fmla="*/ 2403079 w 3962391"/>
                <a:gd name="connsiteY156" fmla="*/ 414029 h 1586055"/>
                <a:gd name="connsiteX157" fmla="*/ 2391610 w 3962391"/>
                <a:gd name="connsiteY157" fmla="*/ 426262 h 1586055"/>
                <a:gd name="connsiteX158" fmla="*/ 2391610 w 3962391"/>
                <a:gd name="connsiteY158" fmla="*/ 444612 h 1586055"/>
                <a:gd name="connsiteX159" fmla="*/ 2377847 w 3962391"/>
                <a:gd name="connsiteY159" fmla="*/ 445376 h 1586055"/>
                <a:gd name="connsiteX160" fmla="*/ 2349558 w 3962391"/>
                <a:gd name="connsiteY160" fmla="*/ 448435 h 1586055"/>
                <a:gd name="connsiteX161" fmla="*/ 2318211 w 3962391"/>
                <a:gd name="connsiteY161" fmla="*/ 442318 h 1586055"/>
                <a:gd name="connsiteX162" fmla="*/ 2308271 w 3962391"/>
                <a:gd name="connsiteY162" fmla="*/ 440789 h 1586055"/>
                <a:gd name="connsiteX163" fmla="*/ 2275393 w 3962391"/>
                <a:gd name="connsiteY163" fmla="*/ 436201 h 1586055"/>
                <a:gd name="connsiteX164" fmla="*/ 2285333 w 3962391"/>
                <a:gd name="connsiteY164" fmla="*/ 424733 h 1586055"/>
                <a:gd name="connsiteX165" fmla="*/ 2264690 w 3962391"/>
                <a:gd name="connsiteY165" fmla="*/ 420145 h 1586055"/>
                <a:gd name="connsiteX166" fmla="*/ 2221873 w 3962391"/>
                <a:gd name="connsiteY166" fmla="*/ 413264 h 1586055"/>
                <a:gd name="connsiteX167" fmla="*/ 2163765 w 3962391"/>
                <a:gd name="connsiteY167" fmla="*/ 420910 h 1586055"/>
                <a:gd name="connsiteX168" fmla="*/ 2160706 w 3962391"/>
                <a:gd name="connsiteY168" fmla="*/ 433908 h 1586055"/>
                <a:gd name="connsiteX169" fmla="*/ 2156883 w 3962391"/>
                <a:gd name="connsiteY169" fmla="*/ 410206 h 1586055"/>
                <a:gd name="connsiteX170" fmla="*/ 2145414 w 3962391"/>
                <a:gd name="connsiteY170" fmla="*/ 407147 h 1586055"/>
                <a:gd name="connsiteX171" fmla="*/ 2121713 w 3962391"/>
                <a:gd name="connsiteY171" fmla="*/ 410970 h 1586055"/>
                <a:gd name="connsiteX172" fmla="*/ 2094952 w 3962391"/>
                <a:gd name="connsiteY172" fmla="*/ 396443 h 1586055"/>
                <a:gd name="connsiteX173" fmla="*/ 2068956 w 3962391"/>
                <a:gd name="connsiteY173" fmla="*/ 412499 h 1586055"/>
                <a:gd name="connsiteX174" fmla="*/ 2082719 w 3962391"/>
                <a:gd name="connsiteY174" fmla="*/ 416322 h 1586055"/>
                <a:gd name="connsiteX175" fmla="*/ 2054430 w 3962391"/>
                <a:gd name="connsiteY175" fmla="*/ 424733 h 1586055"/>
                <a:gd name="connsiteX176" fmla="*/ 2019259 w 3962391"/>
                <a:gd name="connsiteY176" fmla="*/ 437731 h 1586055"/>
                <a:gd name="connsiteX177" fmla="*/ 1981029 w 3962391"/>
                <a:gd name="connsiteY177" fmla="*/ 449964 h 1586055"/>
                <a:gd name="connsiteX178" fmla="*/ 1987147 w 3962391"/>
                <a:gd name="connsiteY178" fmla="*/ 433143 h 1586055"/>
                <a:gd name="connsiteX179" fmla="*/ 2008555 w 3962391"/>
                <a:gd name="connsiteY179" fmla="*/ 420910 h 1586055"/>
                <a:gd name="connsiteX180" fmla="*/ 2033786 w 3962391"/>
                <a:gd name="connsiteY180" fmla="*/ 412499 h 1586055"/>
                <a:gd name="connsiteX181" fmla="*/ 2052136 w 3962391"/>
                <a:gd name="connsiteY181" fmla="*/ 399502 h 1586055"/>
                <a:gd name="connsiteX182" fmla="*/ 2075838 w 3962391"/>
                <a:gd name="connsiteY182" fmla="*/ 384210 h 1586055"/>
                <a:gd name="connsiteX183" fmla="*/ 2115597 w 3962391"/>
                <a:gd name="connsiteY183" fmla="*/ 367389 h 1586055"/>
                <a:gd name="connsiteX184" fmla="*/ 2126300 w 3962391"/>
                <a:gd name="connsiteY184" fmla="*/ 354391 h 1586055"/>
                <a:gd name="connsiteX185" fmla="*/ 2154590 w 3962391"/>
                <a:gd name="connsiteY185" fmla="*/ 342922 h 1586055"/>
                <a:gd name="connsiteX186" fmla="*/ 2165294 w 3962391"/>
                <a:gd name="connsiteY186" fmla="*/ 328395 h 1586055"/>
                <a:gd name="connsiteX187" fmla="*/ 2155354 w 3962391"/>
                <a:gd name="connsiteY187" fmla="*/ 319985 h 1586055"/>
                <a:gd name="connsiteX188" fmla="*/ 2166823 w 3962391"/>
                <a:gd name="connsiteY188" fmla="*/ 315398 h 1586055"/>
                <a:gd name="connsiteX189" fmla="*/ 2160706 w 3962391"/>
                <a:gd name="connsiteY189" fmla="*/ 303929 h 1586055"/>
                <a:gd name="connsiteX190" fmla="*/ 2158413 w 3962391"/>
                <a:gd name="connsiteY190" fmla="*/ 291696 h 1586055"/>
                <a:gd name="connsiteX191" fmla="*/ 2143121 w 3962391"/>
                <a:gd name="connsiteY191" fmla="*/ 288637 h 1586055"/>
                <a:gd name="connsiteX192" fmla="*/ 2138534 w 3962391"/>
                <a:gd name="connsiteY192" fmla="*/ 268758 h 1586055"/>
                <a:gd name="connsiteX193" fmla="*/ 2118654 w 3962391"/>
                <a:gd name="connsiteY193" fmla="*/ 269523 h 1586055"/>
                <a:gd name="connsiteX194" fmla="*/ 2085013 w 3962391"/>
                <a:gd name="connsiteY194" fmla="*/ 261112 h 1586055"/>
                <a:gd name="connsiteX195" fmla="*/ 2070486 w 3962391"/>
                <a:gd name="connsiteY195" fmla="*/ 259583 h 1586055"/>
                <a:gd name="connsiteX196" fmla="*/ 2042196 w 3962391"/>
                <a:gd name="connsiteY196" fmla="*/ 260348 h 1586055"/>
                <a:gd name="connsiteX197" fmla="*/ 2026904 w 3962391"/>
                <a:gd name="connsiteY197" fmla="*/ 269523 h 1586055"/>
                <a:gd name="connsiteX198" fmla="*/ 1997851 w 3962391"/>
                <a:gd name="connsiteY198" fmla="*/ 272581 h 1586055"/>
                <a:gd name="connsiteX199" fmla="*/ 2014671 w 3962391"/>
                <a:gd name="connsiteY199" fmla="*/ 249644 h 1586055"/>
                <a:gd name="connsiteX200" fmla="*/ 1976442 w 3962391"/>
                <a:gd name="connsiteY200" fmla="*/ 246585 h 1586055"/>
                <a:gd name="connsiteX201" fmla="*/ 1948917 w 3962391"/>
                <a:gd name="connsiteY201" fmla="*/ 241998 h 1586055"/>
                <a:gd name="connsiteX202" fmla="*/ 1955799 w 3962391"/>
                <a:gd name="connsiteY202" fmla="*/ 238939 h 1586055"/>
                <a:gd name="connsiteX203" fmla="*/ 1977207 w 3962391"/>
                <a:gd name="connsiteY203" fmla="*/ 230529 h 1586055"/>
                <a:gd name="connsiteX204" fmla="*/ 1980265 w 3962391"/>
                <a:gd name="connsiteY204" fmla="*/ 221354 h 1586055"/>
                <a:gd name="connsiteX205" fmla="*/ 1960386 w 3962391"/>
                <a:gd name="connsiteY205" fmla="*/ 216002 h 1586055"/>
                <a:gd name="connsiteX206" fmla="*/ 1935920 w 3962391"/>
                <a:gd name="connsiteY206" fmla="*/ 209885 h 1586055"/>
                <a:gd name="connsiteX207" fmla="*/ 1905337 w 3962391"/>
                <a:gd name="connsiteY207" fmla="*/ 216767 h 1586055"/>
                <a:gd name="connsiteX208" fmla="*/ 1879341 w 3962391"/>
                <a:gd name="connsiteY208" fmla="*/ 236646 h 1586055"/>
                <a:gd name="connsiteX209" fmla="*/ 1863285 w 3962391"/>
                <a:gd name="connsiteY209" fmla="*/ 258054 h 1586055"/>
                <a:gd name="connsiteX210" fmla="*/ 1867872 w 3962391"/>
                <a:gd name="connsiteY210" fmla="*/ 268758 h 1586055"/>
                <a:gd name="connsiteX211" fmla="*/ 1854874 w 3962391"/>
                <a:gd name="connsiteY211" fmla="*/ 273346 h 1586055"/>
                <a:gd name="connsiteX212" fmla="*/ 1819703 w 3962391"/>
                <a:gd name="connsiteY212" fmla="*/ 278698 h 1586055"/>
                <a:gd name="connsiteX213" fmla="*/ 1834995 w 3962391"/>
                <a:gd name="connsiteY213" fmla="*/ 290931 h 1586055"/>
                <a:gd name="connsiteX214" fmla="*/ 1817410 w 3962391"/>
                <a:gd name="connsiteY214" fmla="*/ 287108 h 1586055"/>
                <a:gd name="connsiteX215" fmla="*/ 1797530 w 3962391"/>
                <a:gd name="connsiteY215" fmla="*/ 291696 h 1586055"/>
                <a:gd name="connsiteX216" fmla="*/ 1782238 w 3962391"/>
                <a:gd name="connsiteY216" fmla="*/ 294754 h 1586055"/>
                <a:gd name="connsiteX217" fmla="*/ 1766947 w 3962391"/>
                <a:gd name="connsiteY217" fmla="*/ 295518 h 1586055"/>
                <a:gd name="connsiteX218" fmla="*/ 1773828 w 3962391"/>
                <a:gd name="connsiteY218" fmla="*/ 281756 h 1586055"/>
                <a:gd name="connsiteX219" fmla="*/ 1751655 w 3962391"/>
                <a:gd name="connsiteY219" fmla="*/ 287873 h 1586055"/>
                <a:gd name="connsiteX220" fmla="*/ 1736364 w 3962391"/>
                <a:gd name="connsiteY220" fmla="*/ 285579 h 1586055"/>
                <a:gd name="connsiteX221" fmla="*/ 1721072 w 3962391"/>
                <a:gd name="connsiteY221" fmla="*/ 293225 h 1586055"/>
                <a:gd name="connsiteX222" fmla="*/ 1698900 w 3962391"/>
                <a:gd name="connsiteY222" fmla="*/ 295518 h 1586055"/>
                <a:gd name="connsiteX223" fmla="*/ 1712662 w 3962391"/>
                <a:gd name="connsiteY223" fmla="*/ 305458 h 1586055"/>
                <a:gd name="connsiteX224" fmla="*/ 1674433 w 3962391"/>
                <a:gd name="connsiteY224" fmla="*/ 311575 h 1586055"/>
                <a:gd name="connsiteX225" fmla="*/ 1645379 w 3962391"/>
                <a:gd name="connsiteY225" fmla="*/ 316162 h 1586055"/>
                <a:gd name="connsiteX226" fmla="*/ 1623970 w 3962391"/>
                <a:gd name="connsiteY226" fmla="*/ 326866 h 1586055"/>
                <a:gd name="connsiteX227" fmla="*/ 1601797 w 3962391"/>
                <a:gd name="connsiteY227" fmla="*/ 336041 h 1586055"/>
                <a:gd name="connsiteX228" fmla="*/ 1584212 w 3962391"/>
                <a:gd name="connsiteY228" fmla="*/ 338335 h 1586055"/>
                <a:gd name="connsiteX229" fmla="*/ 1575037 w 3962391"/>
                <a:gd name="connsiteY229" fmla="*/ 341393 h 1586055"/>
                <a:gd name="connsiteX230" fmla="*/ 1571979 w 3962391"/>
                <a:gd name="connsiteY230" fmla="*/ 347510 h 1586055"/>
                <a:gd name="connsiteX231" fmla="*/ 1563568 w 3962391"/>
                <a:gd name="connsiteY231" fmla="*/ 353627 h 1586055"/>
                <a:gd name="connsiteX232" fmla="*/ 1569685 w 3962391"/>
                <a:gd name="connsiteY232" fmla="*/ 362037 h 1586055"/>
                <a:gd name="connsiteX233" fmla="*/ 1549806 w 3962391"/>
                <a:gd name="connsiteY233" fmla="*/ 361272 h 1586055"/>
                <a:gd name="connsiteX234" fmla="*/ 1562804 w 3962391"/>
                <a:gd name="connsiteY234" fmla="*/ 368918 h 1586055"/>
                <a:gd name="connsiteX235" fmla="*/ 1572743 w 3962391"/>
                <a:gd name="connsiteY235" fmla="*/ 377329 h 1586055"/>
                <a:gd name="connsiteX236" fmla="*/ 1555158 w 3962391"/>
                <a:gd name="connsiteY236" fmla="*/ 378093 h 1586055"/>
                <a:gd name="connsiteX237" fmla="*/ 1564333 w 3962391"/>
                <a:gd name="connsiteY237" fmla="*/ 384210 h 1586055"/>
                <a:gd name="connsiteX238" fmla="*/ 1571979 w 3962391"/>
                <a:gd name="connsiteY238" fmla="*/ 392620 h 1586055"/>
                <a:gd name="connsiteX239" fmla="*/ 1572743 w 3962391"/>
                <a:gd name="connsiteY239" fmla="*/ 394149 h 1586055"/>
                <a:gd name="connsiteX240" fmla="*/ 1570450 w 3962391"/>
                <a:gd name="connsiteY240" fmla="*/ 404089 h 1586055"/>
                <a:gd name="connsiteX241" fmla="*/ 1563568 w 3962391"/>
                <a:gd name="connsiteY241" fmla="*/ 406383 h 1586055"/>
                <a:gd name="connsiteX242" fmla="*/ 1541396 w 3962391"/>
                <a:gd name="connsiteY242" fmla="*/ 405618 h 1586055"/>
                <a:gd name="connsiteX243" fmla="*/ 1530692 w 3962391"/>
                <a:gd name="connsiteY243" fmla="*/ 409441 h 1586055"/>
                <a:gd name="connsiteX244" fmla="*/ 1496285 w 3962391"/>
                <a:gd name="connsiteY244" fmla="*/ 410970 h 1586055"/>
                <a:gd name="connsiteX245" fmla="*/ 1435884 w 3962391"/>
                <a:gd name="connsiteY245" fmla="*/ 416322 h 1586055"/>
                <a:gd name="connsiteX246" fmla="*/ 1428238 w 3962391"/>
                <a:gd name="connsiteY246" fmla="*/ 440789 h 1586055"/>
                <a:gd name="connsiteX247" fmla="*/ 1428238 w 3962391"/>
                <a:gd name="connsiteY247" fmla="*/ 458374 h 1586055"/>
                <a:gd name="connsiteX248" fmla="*/ 1459586 w 3962391"/>
                <a:gd name="connsiteY248" fmla="*/ 475960 h 1586055"/>
                <a:gd name="connsiteX249" fmla="*/ 1473348 w 3962391"/>
                <a:gd name="connsiteY249" fmla="*/ 499662 h 1586055"/>
                <a:gd name="connsiteX250" fmla="*/ 1433590 w 3962391"/>
                <a:gd name="connsiteY250" fmla="*/ 486664 h 1586055"/>
                <a:gd name="connsiteX251" fmla="*/ 1380069 w 3962391"/>
                <a:gd name="connsiteY251" fmla="*/ 472137 h 1586055"/>
                <a:gd name="connsiteX252" fmla="*/ 1363249 w 3962391"/>
                <a:gd name="connsiteY252" fmla="*/ 462962 h 1586055"/>
                <a:gd name="connsiteX253" fmla="*/ 1348721 w 3962391"/>
                <a:gd name="connsiteY253" fmla="*/ 475195 h 1586055"/>
                <a:gd name="connsiteX254" fmla="*/ 1358661 w 3962391"/>
                <a:gd name="connsiteY254" fmla="*/ 479018 h 1586055"/>
                <a:gd name="connsiteX255" fmla="*/ 1371659 w 3962391"/>
                <a:gd name="connsiteY255" fmla="*/ 486664 h 1586055"/>
                <a:gd name="connsiteX256" fmla="*/ 1352544 w 3962391"/>
                <a:gd name="connsiteY256" fmla="*/ 490487 h 1586055"/>
                <a:gd name="connsiteX257" fmla="*/ 1327313 w 3962391"/>
                <a:gd name="connsiteY257" fmla="*/ 495839 h 1586055"/>
                <a:gd name="connsiteX258" fmla="*/ 1357896 w 3962391"/>
                <a:gd name="connsiteY258" fmla="*/ 521070 h 1586055"/>
                <a:gd name="connsiteX259" fmla="*/ 1378540 w 3962391"/>
                <a:gd name="connsiteY259" fmla="*/ 533303 h 1586055"/>
                <a:gd name="connsiteX260" fmla="*/ 1375482 w 3962391"/>
                <a:gd name="connsiteY260" fmla="*/ 540184 h 1586055"/>
                <a:gd name="connsiteX261" fmla="*/ 1348721 w 3962391"/>
                <a:gd name="connsiteY261" fmla="*/ 525657 h 1586055"/>
                <a:gd name="connsiteX262" fmla="*/ 1308963 w 3962391"/>
                <a:gd name="connsiteY262" fmla="*/ 521834 h 1586055"/>
                <a:gd name="connsiteX263" fmla="*/ 1307434 w 3962391"/>
                <a:gd name="connsiteY263" fmla="*/ 505778 h 1586055"/>
                <a:gd name="connsiteX264" fmla="*/ 1312786 w 3962391"/>
                <a:gd name="connsiteY264" fmla="*/ 481312 h 1586055"/>
                <a:gd name="connsiteX265" fmla="*/ 1302846 w 3962391"/>
                <a:gd name="connsiteY265" fmla="*/ 450728 h 1586055"/>
                <a:gd name="connsiteX266" fmla="*/ 1296730 w 3962391"/>
                <a:gd name="connsiteY266" fmla="*/ 460668 h 1586055"/>
                <a:gd name="connsiteX267" fmla="*/ 1290613 w 3962391"/>
                <a:gd name="connsiteY267" fmla="*/ 485899 h 1586055"/>
                <a:gd name="connsiteX268" fmla="*/ 1263088 w 3962391"/>
                <a:gd name="connsiteY268" fmla="*/ 501191 h 1586055"/>
                <a:gd name="connsiteX269" fmla="*/ 1253913 w 3962391"/>
                <a:gd name="connsiteY269" fmla="*/ 516482 h 1586055"/>
                <a:gd name="connsiteX270" fmla="*/ 1280673 w 3962391"/>
                <a:gd name="connsiteY270" fmla="*/ 550124 h 1586055"/>
                <a:gd name="connsiteX271" fmla="*/ 1266911 w 3962391"/>
                <a:gd name="connsiteY271" fmla="*/ 591411 h 1586055"/>
                <a:gd name="connsiteX272" fmla="*/ 1267676 w 3962391"/>
                <a:gd name="connsiteY272" fmla="*/ 615878 h 1586055"/>
                <a:gd name="connsiteX273" fmla="*/ 1285261 w 3962391"/>
                <a:gd name="connsiteY273" fmla="*/ 618936 h 1586055"/>
                <a:gd name="connsiteX274" fmla="*/ 1312022 w 3962391"/>
                <a:gd name="connsiteY274" fmla="*/ 612820 h 1586055"/>
                <a:gd name="connsiteX275" fmla="*/ 1356367 w 3962391"/>
                <a:gd name="connsiteY275" fmla="*/ 628876 h 1586055"/>
                <a:gd name="connsiteX276" fmla="*/ 1364777 w 3962391"/>
                <a:gd name="connsiteY276" fmla="*/ 647226 h 1586055"/>
                <a:gd name="connsiteX277" fmla="*/ 1354073 w 3962391"/>
                <a:gd name="connsiteY277" fmla="*/ 665576 h 1586055"/>
                <a:gd name="connsiteX278" fmla="*/ 1380834 w 3962391"/>
                <a:gd name="connsiteY278" fmla="*/ 683926 h 1586055"/>
                <a:gd name="connsiteX279" fmla="*/ 1354838 w 3962391"/>
                <a:gd name="connsiteY279" fmla="*/ 681632 h 1586055"/>
                <a:gd name="connsiteX280" fmla="*/ 1344134 w 3962391"/>
                <a:gd name="connsiteY280" fmla="*/ 666340 h 1586055"/>
                <a:gd name="connsiteX281" fmla="*/ 1350251 w 3962391"/>
                <a:gd name="connsiteY281" fmla="*/ 648755 h 1586055"/>
                <a:gd name="connsiteX282" fmla="*/ 1338782 w 3962391"/>
                <a:gd name="connsiteY282" fmla="*/ 633463 h 1586055"/>
                <a:gd name="connsiteX283" fmla="*/ 1324255 w 3962391"/>
                <a:gd name="connsiteY283" fmla="*/ 623524 h 1586055"/>
                <a:gd name="connsiteX284" fmla="*/ 1288319 w 3962391"/>
                <a:gd name="connsiteY284" fmla="*/ 633463 h 1586055"/>
                <a:gd name="connsiteX285" fmla="*/ 1292907 w 3962391"/>
                <a:gd name="connsiteY285" fmla="*/ 667105 h 1586055"/>
                <a:gd name="connsiteX286" fmla="*/ 1273792 w 3962391"/>
                <a:gd name="connsiteY286" fmla="*/ 696159 h 1586055"/>
                <a:gd name="connsiteX287" fmla="*/ 1256207 w 3962391"/>
                <a:gd name="connsiteY287" fmla="*/ 712215 h 1586055"/>
                <a:gd name="connsiteX288" fmla="*/ 1234799 w 3962391"/>
                <a:gd name="connsiteY288" fmla="*/ 731330 h 1586055"/>
                <a:gd name="connsiteX289" fmla="*/ 1214155 w 3962391"/>
                <a:gd name="connsiteY289" fmla="*/ 731330 h 1586055"/>
                <a:gd name="connsiteX290" fmla="*/ 1187395 w 3962391"/>
                <a:gd name="connsiteY290" fmla="*/ 733624 h 1586055"/>
                <a:gd name="connsiteX291" fmla="*/ 1169045 w 3962391"/>
                <a:gd name="connsiteY291" fmla="*/ 727507 h 1586055"/>
                <a:gd name="connsiteX292" fmla="*/ 1157576 w 3962391"/>
                <a:gd name="connsiteY292" fmla="*/ 716803 h 1586055"/>
                <a:gd name="connsiteX293" fmla="*/ 1169809 w 3962391"/>
                <a:gd name="connsiteY293" fmla="*/ 719861 h 1586055"/>
                <a:gd name="connsiteX294" fmla="*/ 1183572 w 3962391"/>
                <a:gd name="connsiteY294" fmla="*/ 718332 h 1586055"/>
                <a:gd name="connsiteX295" fmla="*/ 1197334 w 3962391"/>
                <a:gd name="connsiteY295" fmla="*/ 724449 h 1586055"/>
                <a:gd name="connsiteX296" fmla="*/ 1209567 w 3962391"/>
                <a:gd name="connsiteY296" fmla="*/ 719861 h 1586055"/>
                <a:gd name="connsiteX297" fmla="*/ 1214920 w 3962391"/>
                <a:gd name="connsiteY297" fmla="*/ 713744 h 1586055"/>
                <a:gd name="connsiteX298" fmla="*/ 1224859 w 3962391"/>
                <a:gd name="connsiteY298" fmla="*/ 704569 h 1586055"/>
                <a:gd name="connsiteX299" fmla="*/ 1231740 w 3962391"/>
                <a:gd name="connsiteY299" fmla="*/ 691572 h 1586055"/>
                <a:gd name="connsiteX300" fmla="*/ 1237857 w 3962391"/>
                <a:gd name="connsiteY300" fmla="*/ 683926 h 1586055"/>
                <a:gd name="connsiteX301" fmla="*/ 1249326 w 3962391"/>
                <a:gd name="connsiteY301" fmla="*/ 676280 h 1586055"/>
                <a:gd name="connsiteX302" fmla="*/ 1253149 w 3962391"/>
                <a:gd name="connsiteY302" fmla="*/ 664811 h 1586055"/>
                <a:gd name="connsiteX303" fmla="*/ 1259265 w 3962391"/>
                <a:gd name="connsiteY303" fmla="*/ 648755 h 1586055"/>
                <a:gd name="connsiteX304" fmla="*/ 1260030 w 3962391"/>
                <a:gd name="connsiteY304" fmla="*/ 639580 h 1586055"/>
                <a:gd name="connsiteX305" fmla="*/ 1241680 w 3962391"/>
                <a:gd name="connsiteY305" fmla="*/ 618936 h 1586055"/>
                <a:gd name="connsiteX306" fmla="*/ 1240916 w 3962391"/>
                <a:gd name="connsiteY306" fmla="*/ 594470 h 1586055"/>
                <a:gd name="connsiteX307" fmla="*/ 1240916 w 3962391"/>
                <a:gd name="connsiteY307" fmla="*/ 571532 h 1586055"/>
                <a:gd name="connsiteX308" fmla="*/ 1247032 w 3962391"/>
                <a:gd name="connsiteY308" fmla="*/ 546301 h 1586055"/>
                <a:gd name="connsiteX309" fmla="*/ 1227918 w 3962391"/>
                <a:gd name="connsiteY309" fmla="*/ 518776 h 1586055"/>
                <a:gd name="connsiteX310" fmla="*/ 1235563 w 3962391"/>
                <a:gd name="connsiteY310" fmla="*/ 500426 h 1586055"/>
                <a:gd name="connsiteX311" fmla="*/ 1245503 w 3962391"/>
                <a:gd name="connsiteY311" fmla="*/ 459139 h 1586055"/>
                <a:gd name="connsiteX312" fmla="*/ 1216449 w 3962391"/>
                <a:gd name="connsiteY312" fmla="*/ 449199 h 1586055"/>
                <a:gd name="connsiteX313" fmla="*/ 1172103 w 3962391"/>
                <a:gd name="connsiteY313" fmla="*/ 446906 h 1586055"/>
                <a:gd name="connsiteX314" fmla="*/ 1159105 w 3962391"/>
                <a:gd name="connsiteY314" fmla="*/ 460668 h 1586055"/>
                <a:gd name="connsiteX315" fmla="*/ 1143814 w 3962391"/>
                <a:gd name="connsiteY315" fmla="*/ 495074 h 1586055"/>
                <a:gd name="connsiteX316" fmla="*/ 1113230 w 3962391"/>
                <a:gd name="connsiteY316" fmla="*/ 519541 h 1586055"/>
                <a:gd name="connsiteX317" fmla="*/ 1103291 w 3962391"/>
                <a:gd name="connsiteY317" fmla="*/ 540949 h 1586055"/>
                <a:gd name="connsiteX318" fmla="*/ 1116288 w 3962391"/>
                <a:gd name="connsiteY318" fmla="*/ 544007 h 1586055"/>
                <a:gd name="connsiteX319" fmla="*/ 1113230 w 3962391"/>
                <a:gd name="connsiteY319" fmla="*/ 563122 h 1586055"/>
                <a:gd name="connsiteX320" fmla="*/ 1111701 w 3962391"/>
                <a:gd name="connsiteY320" fmla="*/ 574591 h 1586055"/>
                <a:gd name="connsiteX321" fmla="*/ 1104055 w 3962391"/>
                <a:gd name="connsiteY321" fmla="*/ 591411 h 1586055"/>
                <a:gd name="connsiteX322" fmla="*/ 1131580 w 3962391"/>
                <a:gd name="connsiteY322" fmla="*/ 602116 h 1586055"/>
                <a:gd name="connsiteX323" fmla="*/ 1141520 w 3962391"/>
                <a:gd name="connsiteY323" fmla="*/ 621995 h 1586055"/>
                <a:gd name="connsiteX324" fmla="*/ 1155282 w 3962391"/>
                <a:gd name="connsiteY324" fmla="*/ 629640 h 1586055"/>
                <a:gd name="connsiteX325" fmla="*/ 1140755 w 3962391"/>
                <a:gd name="connsiteY325" fmla="*/ 653342 h 1586055"/>
                <a:gd name="connsiteX326" fmla="*/ 1112466 w 3962391"/>
                <a:gd name="connsiteY326" fmla="*/ 629640 h 1586055"/>
                <a:gd name="connsiteX327" fmla="*/ 1075001 w 3962391"/>
                <a:gd name="connsiteY327" fmla="*/ 612820 h 1586055"/>
                <a:gd name="connsiteX328" fmla="*/ 1044418 w 3962391"/>
                <a:gd name="connsiteY328" fmla="*/ 599822 h 1586055"/>
                <a:gd name="connsiteX329" fmla="*/ 1001601 w 3962391"/>
                <a:gd name="connsiteY329" fmla="*/ 587589 h 1586055"/>
                <a:gd name="connsiteX330" fmla="*/ 959549 w 3962391"/>
                <a:gd name="connsiteY330" fmla="*/ 583766 h 1586055"/>
                <a:gd name="connsiteX331" fmla="*/ 942729 w 3962391"/>
                <a:gd name="connsiteY331" fmla="*/ 570768 h 1586055"/>
                <a:gd name="connsiteX332" fmla="*/ 914439 w 3962391"/>
                <a:gd name="connsiteY332" fmla="*/ 560828 h 1586055"/>
                <a:gd name="connsiteX333" fmla="*/ 921320 w 3962391"/>
                <a:gd name="connsiteY333" fmla="*/ 580707 h 1586055"/>
                <a:gd name="connsiteX334" fmla="*/ 938141 w 3962391"/>
                <a:gd name="connsiteY334" fmla="*/ 587589 h 1586055"/>
                <a:gd name="connsiteX335" fmla="*/ 952668 w 3962391"/>
                <a:gd name="connsiteY335" fmla="*/ 599057 h 1586055"/>
                <a:gd name="connsiteX336" fmla="*/ 963372 w 3962391"/>
                <a:gd name="connsiteY336" fmla="*/ 618936 h 1586055"/>
                <a:gd name="connsiteX337" fmla="*/ 956491 w 3962391"/>
                <a:gd name="connsiteY337" fmla="*/ 631934 h 1586055"/>
                <a:gd name="connsiteX338" fmla="*/ 940435 w 3962391"/>
                <a:gd name="connsiteY338" fmla="*/ 640345 h 1586055"/>
                <a:gd name="connsiteX339" fmla="*/ 928202 w 3962391"/>
                <a:gd name="connsiteY339" fmla="*/ 645697 h 1586055"/>
                <a:gd name="connsiteX340" fmla="*/ 928202 w 3962391"/>
                <a:gd name="connsiteY340" fmla="*/ 631170 h 1586055"/>
                <a:gd name="connsiteX341" fmla="*/ 914439 w 3962391"/>
                <a:gd name="connsiteY341" fmla="*/ 619701 h 1586055"/>
                <a:gd name="connsiteX342" fmla="*/ 878504 w 3962391"/>
                <a:gd name="connsiteY342" fmla="*/ 638051 h 1586055"/>
                <a:gd name="connsiteX343" fmla="*/ 839510 w 3962391"/>
                <a:gd name="connsiteY343" fmla="*/ 638051 h 1586055"/>
                <a:gd name="connsiteX344" fmla="*/ 818102 w 3962391"/>
                <a:gd name="connsiteY344" fmla="*/ 654872 h 1586055"/>
                <a:gd name="connsiteX345" fmla="*/ 786754 w 3962391"/>
                <a:gd name="connsiteY345" fmla="*/ 652578 h 1586055"/>
                <a:gd name="connsiteX346" fmla="*/ 792871 w 3962391"/>
                <a:gd name="connsiteY346" fmla="*/ 646461 h 1586055"/>
                <a:gd name="connsiteX347" fmla="*/ 798223 w 3962391"/>
                <a:gd name="connsiteY347" fmla="*/ 639580 h 1586055"/>
                <a:gd name="connsiteX348" fmla="*/ 803575 w 3962391"/>
                <a:gd name="connsiteY348" fmla="*/ 622759 h 1586055"/>
                <a:gd name="connsiteX349" fmla="*/ 772227 w 3962391"/>
                <a:gd name="connsiteY349" fmla="*/ 632699 h 1586055"/>
                <a:gd name="connsiteX350" fmla="*/ 767640 w 3962391"/>
                <a:gd name="connsiteY350" fmla="*/ 646461 h 1586055"/>
                <a:gd name="connsiteX351" fmla="*/ 757700 w 3962391"/>
                <a:gd name="connsiteY351" fmla="*/ 640345 h 1586055"/>
                <a:gd name="connsiteX352" fmla="*/ 704180 w 3962391"/>
                <a:gd name="connsiteY352" fmla="*/ 657165 h 1586055"/>
                <a:gd name="connsiteX353" fmla="*/ 682006 w 3962391"/>
                <a:gd name="connsiteY353" fmla="*/ 671692 h 1586055"/>
                <a:gd name="connsiteX354" fmla="*/ 656775 w 3962391"/>
                <a:gd name="connsiteY354" fmla="*/ 680103 h 1586055"/>
                <a:gd name="connsiteX355" fmla="*/ 651423 w 3962391"/>
                <a:gd name="connsiteY355" fmla="*/ 705334 h 1586055"/>
                <a:gd name="connsiteX356" fmla="*/ 611665 w 3962391"/>
                <a:gd name="connsiteY356" fmla="*/ 710686 h 1586055"/>
                <a:gd name="connsiteX357" fmla="*/ 593315 w 3962391"/>
                <a:gd name="connsiteY357" fmla="*/ 692336 h 1586055"/>
                <a:gd name="connsiteX358" fmla="*/ 592550 w 3962391"/>
                <a:gd name="connsiteY358" fmla="*/ 677044 h 1586055"/>
                <a:gd name="connsiteX359" fmla="*/ 608607 w 3962391"/>
                <a:gd name="connsiteY359" fmla="*/ 670928 h 1586055"/>
                <a:gd name="connsiteX360" fmla="*/ 629251 w 3962391"/>
                <a:gd name="connsiteY360" fmla="*/ 670163 h 1586055"/>
                <a:gd name="connsiteX361" fmla="*/ 615488 w 3962391"/>
                <a:gd name="connsiteY361" fmla="*/ 646461 h 1586055"/>
                <a:gd name="connsiteX362" fmla="*/ 585669 w 3962391"/>
                <a:gd name="connsiteY362" fmla="*/ 638051 h 1586055"/>
                <a:gd name="connsiteX363" fmla="*/ 556615 w 3962391"/>
                <a:gd name="connsiteY363" fmla="*/ 634993 h 1586055"/>
                <a:gd name="connsiteX364" fmla="*/ 560438 w 3962391"/>
                <a:gd name="connsiteY364" fmla="*/ 644167 h 1586055"/>
                <a:gd name="connsiteX365" fmla="*/ 567319 w 3962391"/>
                <a:gd name="connsiteY365" fmla="*/ 660988 h 1586055"/>
                <a:gd name="connsiteX366" fmla="*/ 558144 w 3962391"/>
                <a:gd name="connsiteY366" fmla="*/ 687749 h 1586055"/>
                <a:gd name="connsiteX367" fmla="*/ 565790 w 3962391"/>
                <a:gd name="connsiteY367" fmla="*/ 696159 h 1586055"/>
                <a:gd name="connsiteX368" fmla="*/ 574201 w 3962391"/>
                <a:gd name="connsiteY368" fmla="*/ 717567 h 1586055"/>
                <a:gd name="connsiteX369" fmla="*/ 567319 w 3962391"/>
                <a:gd name="connsiteY369" fmla="*/ 735917 h 1586055"/>
                <a:gd name="connsiteX370" fmla="*/ 557380 w 3962391"/>
                <a:gd name="connsiteY370" fmla="*/ 735917 h 1586055"/>
                <a:gd name="connsiteX371" fmla="*/ 550498 w 3962391"/>
                <a:gd name="connsiteY371" fmla="*/ 729036 h 1586055"/>
                <a:gd name="connsiteX372" fmla="*/ 526797 w 3962391"/>
                <a:gd name="connsiteY372" fmla="*/ 724449 h 1586055"/>
                <a:gd name="connsiteX373" fmla="*/ 512269 w 3962391"/>
                <a:gd name="connsiteY373" fmla="*/ 732094 h 1586055"/>
                <a:gd name="connsiteX374" fmla="*/ 491626 w 3962391"/>
                <a:gd name="connsiteY374" fmla="*/ 741269 h 1586055"/>
                <a:gd name="connsiteX375" fmla="*/ 469453 w 3962391"/>
                <a:gd name="connsiteY375" fmla="*/ 758090 h 1586055"/>
                <a:gd name="connsiteX376" fmla="*/ 470982 w 3962391"/>
                <a:gd name="connsiteY376" fmla="*/ 779498 h 1586055"/>
                <a:gd name="connsiteX377" fmla="*/ 480922 w 3962391"/>
                <a:gd name="connsiteY377" fmla="*/ 798613 h 1586055"/>
                <a:gd name="connsiteX378" fmla="*/ 453397 w 3962391"/>
                <a:gd name="connsiteY378" fmla="*/ 797084 h 1586055"/>
                <a:gd name="connsiteX379" fmla="*/ 429695 w 3962391"/>
                <a:gd name="connsiteY379" fmla="*/ 790967 h 1586055"/>
                <a:gd name="connsiteX380" fmla="*/ 402934 w 3962391"/>
                <a:gd name="connsiteY380" fmla="*/ 774146 h 1586055"/>
                <a:gd name="connsiteX381" fmla="*/ 389172 w 3962391"/>
                <a:gd name="connsiteY381" fmla="*/ 787909 h 1586055"/>
                <a:gd name="connsiteX382" fmla="*/ 396053 w 3962391"/>
                <a:gd name="connsiteY382" fmla="*/ 801671 h 1586055"/>
                <a:gd name="connsiteX383" fmla="*/ 418991 w 3962391"/>
                <a:gd name="connsiteY383" fmla="*/ 810082 h 1586055"/>
                <a:gd name="connsiteX384" fmla="*/ 421284 w 3962391"/>
                <a:gd name="connsiteY384" fmla="*/ 824609 h 1586055"/>
                <a:gd name="connsiteX385" fmla="*/ 403699 w 3962391"/>
                <a:gd name="connsiteY385" fmla="*/ 827667 h 1586055"/>
                <a:gd name="connsiteX386" fmla="*/ 385349 w 3962391"/>
                <a:gd name="connsiteY386" fmla="*/ 821550 h 1586055"/>
                <a:gd name="connsiteX387" fmla="*/ 363941 w 3962391"/>
                <a:gd name="connsiteY387" fmla="*/ 809317 h 1586055"/>
                <a:gd name="connsiteX388" fmla="*/ 351707 w 3962391"/>
                <a:gd name="connsiteY388" fmla="*/ 795555 h 1586055"/>
                <a:gd name="connsiteX389" fmla="*/ 346356 w 3962391"/>
                <a:gd name="connsiteY389" fmla="*/ 777969 h 1586055"/>
                <a:gd name="connsiteX390" fmla="*/ 347120 w 3962391"/>
                <a:gd name="connsiteY390" fmla="*/ 761913 h 1586055"/>
                <a:gd name="connsiteX391" fmla="*/ 348649 w 3962391"/>
                <a:gd name="connsiteY391" fmla="*/ 746621 h 1586055"/>
                <a:gd name="connsiteX392" fmla="*/ 331064 w 3962391"/>
                <a:gd name="connsiteY392" fmla="*/ 732859 h 1586055"/>
                <a:gd name="connsiteX393" fmla="*/ 317301 w 3962391"/>
                <a:gd name="connsiteY393" fmla="*/ 722155 h 1586055"/>
                <a:gd name="connsiteX394" fmla="*/ 294364 w 3962391"/>
                <a:gd name="connsiteY394" fmla="*/ 702276 h 1586055"/>
                <a:gd name="connsiteX395" fmla="*/ 285954 w 3962391"/>
                <a:gd name="connsiteY395" fmla="*/ 694630 h 1586055"/>
                <a:gd name="connsiteX396" fmla="*/ 304304 w 3962391"/>
                <a:gd name="connsiteY396" fmla="*/ 701511 h 1586055"/>
                <a:gd name="connsiteX397" fmla="*/ 336416 w 3962391"/>
                <a:gd name="connsiteY397" fmla="*/ 716038 h 1586055"/>
                <a:gd name="connsiteX398" fmla="*/ 376939 w 3962391"/>
                <a:gd name="connsiteY398" fmla="*/ 729036 h 1586055"/>
                <a:gd name="connsiteX399" fmla="*/ 431224 w 3962391"/>
                <a:gd name="connsiteY399" fmla="*/ 738211 h 1586055"/>
                <a:gd name="connsiteX400" fmla="*/ 498507 w 3962391"/>
                <a:gd name="connsiteY400" fmla="*/ 707628 h 1586055"/>
                <a:gd name="connsiteX401" fmla="*/ 496213 w 3962391"/>
                <a:gd name="connsiteY401" fmla="*/ 678574 h 1586055"/>
                <a:gd name="connsiteX402" fmla="*/ 483215 w 3962391"/>
                <a:gd name="connsiteY402" fmla="*/ 667870 h 1586055"/>
                <a:gd name="connsiteX403" fmla="*/ 464101 w 3962391"/>
                <a:gd name="connsiteY403" fmla="*/ 655636 h 1586055"/>
                <a:gd name="connsiteX404" fmla="*/ 444986 w 3962391"/>
                <a:gd name="connsiteY404" fmla="*/ 644167 h 1586055"/>
                <a:gd name="connsiteX405" fmla="*/ 411345 w 3962391"/>
                <a:gd name="connsiteY405" fmla="*/ 625818 h 1586055"/>
                <a:gd name="connsiteX406" fmla="*/ 357059 w 3962391"/>
                <a:gd name="connsiteY406" fmla="*/ 603645 h 1586055"/>
                <a:gd name="connsiteX407" fmla="*/ 344826 w 3962391"/>
                <a:gd name="connsiteY407" fmla="*/ 602116 h 1586055"/>
                <a:gd name="connsiteX408" fmla="*/ 328005 w 3962391"/>
                <a:gd name="connsiteY408" fmla="*/ 602116 h 1586055"/>
                <a:gd name="connsiteX409" fmla="*/ 306597 w 3962391"/>
                <a:gd name="connsiteY409" fmla="*/ 600586 h 1586055"/>
                <a:gd name="connsiteX410" fmla="*/ 293599 w 3962391"/>
                <a:gd name="connsiteY410" fmla="*/ 592941 h 1586055"/>
                <a:gd name="connsiteX411" fmla="*/ 310420 w 3962391"/>
                <a:gd name="connsiteY411" fmla="*/ 586824 h 1586055"/>
                <a:gd name="connsiteX412" fmla="*/ 295129 w 3962391"/>
                <a:gd name="connsiteY412" fmla="*/ 580707 h 1586055"/>
                <a:gd name="connsiteX413" fmla="*/ 278308 w 3962391"/>
                <a:gd name="connsiteY413" fmla="*/ 583766 h 1586055"/>
                <a:gd name="connsiteX414" fmla="*/ 264545 w 3962391"/>
                <a:gd name="connsiteY414" fmla="*/ 583001 h 1586055"/>
                <a:gd name="connsiteX415" fmla="*/ 263016 w 3962391"/>
                <a:gd name="connsiteY415" fmla="*/ 581472 h 1586055"/>
                <a:gd name="connsiteX416" fmla="*/ 251547 w 3962391"/>
                <a:gd name="connsiteY416" fmla="*/ 589882 h 1586055"/>
                <a:gd name="connsiteX417" fmla="*/ 232433 w 3962391"/>
                <a:gd name="connsiteY417" fmla="*/ 599057 h 1586055"/>
                <a:gd name="connsiteX418" fmla="*/ 216377 w 3962391"/>
                <a:gd name="connsiteY418" fmla="*/ 613584 h 1586055"/>
                <a:gd name="connsiteX419" fmla="*/ 207202 w 3962391"/>
                <a:gd name="connsiteY419" fmla="*/ 620465 h 1586055"/>
                <a:gd name="connsiteX420" fmla="*/ 203379 w 3962391"/>
                <a:gd name="connsiteY420" fmla="*/ 633463 h 1586055"/>
                <a:gd name="connsiteX421" fmla="*/ 207202 w 3962391"/>
                <a:gd name="connsiteY421" fmla="*/ 647226 h 1586055"/>
                <a:gd name="connsiteX422" fmla="*/ 221729 w 3962391"/>
                <a:gd name="connsiteY422" fmla="*/ 655636 h 1586055"/>
                <a:gd name="connsiteX423" fmla="*/ 238549 w 3962391"/>
                <a:gd name="connsiteY423" fmla="*/ 673986 h 1586055"/>
                <a:gd name="connsiteX424" fmla="*/ 224023 w 3962391"/>
                <a:gd name="connsiteY424" fmla="*/ 692336 h 1586055"/>
                <a:gd name="connsiteX425" fmla="*/ 217141 w 3962391"/>
                <a:gd name="connsiteY425" fmla="*/ 706863 h 1586055"/>
                <a:gd name="connsiteX426" fmla="*/ 239314 w 3962391"/>
                <a:gd name="connsiteY426" fmla="*/ 743563 h 1586055"/>
                <a:gd name="connsiteX427" fmla="*/ 231668 w 3962391"/>
                <a:gd name="connsiteY427" fmla="*/ 758090 h 1586055"/>
                <a:gd name="connsiteX428" fmla="*/ 234726 w 3962391"/>
                <a:gd name="connsiteY428" fmla="*/ 776440 h 1586055"/>
                <a:gd name="connsiteX429" fmla="*/ 229374 w 3962391"/>
                <a:gd name="connsiteY429" fmla="*/ 783321 h 1586055"/>
                <a:gd name="connsiteX430" fmla="*/ 240843 w 3962391"/>
                <a:gd name="connsiteY430" fmla="*/ 790967 h 1586055"/>
                <a:gd name="connsiteX431" fmla="*/ 237785 w 3962391"/>
                <a:gd name="connsiteY431" fmla="*/ 803200 h 1586055"/>
                <a:gd name="connsiteX432" fmla="*/ 250018 w 3962391"/>
                <a:gd name="connsiteY432" fmla="*/ 816198 h 1586055"/>
                <a:gd name="connsiteX433" fmla="*/ 235491 w 3962391"/>
                <a:gd name="connsiteY433" fmla="*/ 829961 h 1586055"/>
                <a:gd name="connsiteX434" fmla="*/ 265310 w 3962391"/>
                <a:gd name="connsiteY434" fmla="*/ 853663 h 1586055"/>
                <a:gd name="connsiteX435" fmla="*/ 271426 w 3962391"/>
                <a:gd name="connsiteY435" fmla="*/ 872777 h 1586055"/>
                <a:gd name="connsiteX436" fmla="*/ 237020 w 3962391"/>
                <a:gd name="connsiteY436" fmla="*/ 907183 h 1586055"/>
                <a:gd name="connsiteX437" fmla="*/ 201085 w 3962391"/>
                <a:gd name="connsiteY437" fmla="*/ 937767 h 1586055"/>
                <a:gd name="connsiteX438" fmla="*/ 190381 w 3962391"/>
                <a:gd name="connsiteY438" fmla="*/ 952294 h 1586055"/>
                <a:gd name="connsiteX439" fmla="*/ 200320 w 3962391"/>
                <a:gd name="connsiteY439" fmla="*/ 948471 h 1586055"/>
                <a:gd name="connsiteX440" fmla="*/ 214848 w 3962391"/>
                <a:gd name="connsiteY440" fmla="*/ 964527 h 1586055"/>
                <a:gd name="connsiteX441" fmla="*/ 234726 w 3962391"/>
                <a:gd name="connsiteY441" fmla="*/ 969114 h 1586055"/>
                <a:gd name="connsiteX442" fmla="*/ 224023 w 3962391"/>
                <a:gd name="connsiteY442" fmla="*/ 972173 h 1586055"/>
                <a:gd name="connsiteX443" fmla="*/ 201850 w 3962391"/>
                <a:gd name="connsiteY443" fmla="*/ 979819 h 1586055"/>
                <a:gd name="connsiteX444" fmla="*/ 190381 w 3962391"/>
                <a:gd name="connsiteY444" fmla="*/ 988994 h 1586055"/>
                <a:gd name="connsiteX445" fmla="*/ 185794 w 3962391"/>
                <a:gd name="connsiteY445" fmla="*/ 1005050 h 1586055"/>
                <a:gd name="connsiteX446" fmla="*/ 178148 w 3962391"/>
                <a:gd name="connsiteY446" fmla="*/ 1017283 h 1586055"/>
                <a:gd name="connsiteX447" fmla="*/ 179677 w 3962391"/>
                <a:gd name="connsiteY447" fmla="*/ 1031046 h 1586055"/>
                <a:gd name="connsiteX448" fmla="*/ 185029 w 3962391"/>
                <a:gd name="connsiteY448" fmla="*/ 1044043 h 1586055"/>
                <a:gd name="connsiteX449" fmla="*/ 178912 w 3962391"/>
                <a:gd name="connsiteY449" fmla="*/ 1052454 h 1586055"/>
                <a:gd name="connsiteX450" fmla="*/ 181971 w 3962391"/>
                <a:gd name="connsiteY450" fmla="*/ 1065452 h 1586055"/>
                <a:gd name="connsiteX451" fmla="*/ 184264 w 3962391"/>
                <a:gd name="connsiteY451" fmla="*/ 1079214 h 1586055"/>
                <a:gd name="connsiteX452" fmla="*/ 191145 w 3962391"/>
                <a:gd name="connsiteY452" fmla="*/ 1092977 h 1586055"/>
                <a:gd name="connsiteX453" fmla="*/ 197262 w 3962391"/>
                <a:gd name="connsiteY453" fmla="*/ 1109798 h 1586055"/>
                <a:gd name="connsiteX454" fmla="*/ 209495 w 3962391"/>
                <a:gd name="connsiteY454" fmla="*/ 1113620 h 1586055"/>
                <a:gd name="connsiteX455" fmla="*/ 220964 w 3962391"/>
                <a:gd name="connsiteY455" fmla="*/ 1119737 h 1586055"/>
                <a:gd name="connsiteX456" fmla="*/ 233197 w 3962391"/>
                <a:gd name="connsiteY456" fmla="*/ 1119737 h 1586055"/>
                <a:gd name="connsiteX457" fmla="*/ 254606 w 3962391"/>
                <a:gd name="connsiteY457" fmla="*/ 1125854 h 1586055"/>
                <a:gd name="connsiteX458" fmla="*/ 256900 w 3962391"/>
                <a:gd name="connsiteY458" fmla="*/ 1142674 h 1586055"/>
                <a:gd name="connsiteX459" fmla="*/ 259193 w 3962391"/>
                <a:gd name="connsiteY459" fmla="*/ 1160260 h 1586055"/>
                <a:gd name="connsiteX460" fmla="*/ 269898 w 3962391"/>
                <a:gd name="connsiteY460" fmla="*/ 1175551 h 1586055"/>
                <a:gd name="connsiteX461" fmla="*/ 283660 w 3962391"/>
                <a:gd name="connsiteY461" fmla="*/ 1189314 h 1586055"/>
                <a:gd name="connsiteX462" fmla="*/ 296658 w 3962391"/>
                <a:gd name="connsiteY462" fmla="*/ 1201547 h 1586055"/>
                <a:gd name="connsiteX463" fmla="*/ 285189 w 3962391"/>
                <a:gd name="connsiteY463" fmla="*/ 1213016 h 1586055"/>
                <a:gd name="connsiteX464" fmla="*/ 268368 w 3962391"/>
                <a:gd name="connsiteY464" fmla="*/ 1209958 h 1586055"/>
                <a:gd name="connsiteX465" fmla="*/ 272191 w 3962391"/>
                <a:gd name="connsiteY465" fmla="*/ 1232895 h 1586055"/>
                <a:gd name="connsiteX466" fmla="*/ 282131 w 3962391"/>
                <a:gd name="connsiteY466" fmla="*/ 1245893 h 1586055"/>
                <a:gd name="connsiteX467" fmla="*/ 292835 w 3962391"/>
                <a:gd name="connsiteY467" fmla="*/ 1239776 h 1586055"/>
                <a:gd name="connsiteX468" fmla="*/ 308127 w 3962391"/>
                <a:gd name="connsiteY468" fmla="*/ 1239012 h 1586055"/>
                <a:gd name="connsiteX469" fmla="*/ 327241 w 3962391"/>
                <a:gd name="connsiteY469" fmla="*/ 1241305 h 1586055"/>
                <a:gd name="connsiteX470" fmla="*/ 330299 w 3962391"/>
                <a:gd name="connsiteY470" fmla="*/ 1259655 h 1586055"/>
                <a:gd name="connsiteX471" fmla="*/ 335651 w 3962391"/>
                <a:gd name="connsiteY471" fmla="*/ 1273418 h 1586055"/>
                <a:gd name="connsiteX472" fmla="*/ 352472 w 3962391"/>
                <a:gd name="connsiteY472" fmla="*/ 1278005 h 1586055"/>
                <a:gd name="connsiteX473" fmla="*/ 362412 w 3962391"/>
                <a:gd name="connsiteY473" fmla="*/ 1297120 h 1586055"/>
                <a:gd name="connsiteX474" fmla="*/ 370822 w 3962391"/>
                <a:gd name="connsiteY474" fmla="*/ 1301707 h 1586055"/>
                <a:gd name="connsiteX475" fmla="*/ 382291 w 3962391"/>
                <a:gd name="connsiteY475" fmla="*/ 1307059 h 1586055"/>
                <a:gd name="connsiteX476" fmla="*/ 393759 w 3962391"/>
                <a:gd name="connsiteY476" fmla="*/ 1306295 h 1586055"/>
                <a:gd name="connsiteX477" fmla="*/ 406757 w 3962391"/>
                <a:gd name="connsiteY477" fmla="*/ 1305530 h 1586055"/>
                <a:gd name="connsiteX478" fmla="*/ 416697 w 3962391"/>
                <a:gd name="connsiteY478" fmla="*/ 1318528 h 1586055"/>
                <a:gd name="connsiteX479" fmla="*/ 435811 w 3962391"/>
                <a:gd name="connsiteY479" fmla="*/ 1321587 h 1586055"/>
                <a:gd name="connsiteX480" fmla="*/ 455691 w 3962391"/>
                <a:gd name="connsiteY480" fmla="*/ 1326939 h 1586055"/>
                <a:gd name="connsiteX481" fmla="*/ 468689 w 3962391"/>
                <a:gd name="connsiteY481" fmla="*/ 1335349 h 1586055"/>
                <a:gd name="connsiteX482" fmla="*/ 461807 w 3962391"/>
                <a:gd name="connsiteY482" fmla="*/ 1345288 h 1586055"/>
                <a:gd name="connsiteX483" fmla="*/ 467159 w 3962391"/>
                <a:gd name="connsiteY483" fmla="*/ 1352170 h 1586055"/>
                <a:gd name="connsiteX484" fmla="*/ 458749 w 3962391"/>
                <a:gd name="connsiteY484" fmla="*/ 1358286 h 1586055"/>
                <a:gd name="connsiteX485" fmla="*/ 464101 w 3962391"/>
                <a:gd name="connsiteY485" fmla="*/ 1367461 h 1586055"/>
                <a:gd name="connsiteX486" fmla="*/ 460278 w 3962391"/>
                <a:gd name="connsiteY486" fmla="*/ 1381988 h 1586055"/>
                <a:gd name="connsiteX487" fmla="*/ 441163 w 3962391"/>
                <a:gd name="connsiteY487" fmla="*/ 1381224 h 1586055"/>
                <a:gd name="connsiteX488" fmla="*/ 422814 w 3962391"/>
                <a:gd name="connsiteY488" fmla="*/ 1394222 h 1586055"/>
                <a:gd name="connsiteX489" fmla="*/ 422049 w 3962391"/>
                <a:gd name="connsiteY489" fmla="*/ 1405690 h 1586055"/>
                <a:gd name="connsiteX490" fmla="*/ 445751 w 3962391"/>
                <a:gd name="connsiteY490" fmla="*/ 1404926 h 1586055"/>
                <a:gd name="connsiteX491" fmla="*/ 416697 w 3962391"/>
                <a:gd name="connsiteY491" fmla="*/ 1422511 h 1586055"/>
                <a:gd name="connsiteX492" fmla="*/ 425872 w 3962391"/>
                <a:gd name="connsiteY492" fmla="*/ 1436274 h 1586055"/>
                <a:gd name="connsiteX493" fmla="*/ 412109 w 3962391"/>
                <a:gd name="connsiteY493" fmla="*/ 1450036 h 1586055"/>
                <a:gd name="connsiteX494" fmla="*/ 399111 w 3962391"/>
                <a:gd name="connsiteY494" fmla="*/ 1460740 h 1586055"/>
                <a:gd name="connsiteX495" fmla="*/ 392995 w 3962391"/>
                <a:gd name="connsiteY495" fmla="*/ 1466857 h 1586055"/>
                <a:gd name="connsiteX496" fmla="*/ 411345 w 3962391"/>
                <a:gd name="connsiteY496" fmla="*/ 1482149 h 1586055"/>
                <a:gd name="connsiteX497" fmla="*/ 454926 w 3962391"/>
                <a:gd name="connsiteY497" fmla="*/ 1515026 h 1586055"/>
                <a:gd name="connsiteX498" fmla="*/ 461043 w 3962391"/>
                <a:gd name="connsiteY498" fmla="*/ 1520378 h 1586055"/>
                <a:gd name="connsiteX499" fmla="*/ 469453 w 3962391"/>
                <a:gd name="connsiteY499" fmla="*/ 1515790 h 1586055"/>
                <a:gd name="connsiteX500" fmla="*/ 496978 w 3962391"/>
                <a:gd name="connsiteY500" fmla="*/ 1524201 h 1586055"/>
                <a:gd name="connsiteX501" fmla="*/ 532913 w 3962391"/>
                <a:gd name="connsiteY501" fmla="*/ 1527259 h 1586055"/>
                <a:gd name="connsiteX502" fmla="*/ 547440 w 3962391"/>
                <a:gd name="connsiteY502" fmla="*/ 1537198 h 1586055"/>
                <a:gd name="connsiteX503" fmla="*/ 561967 w 3962391"/>
                <a:gd name="connsiteY503" fmla="*/ 1544844 h 1586055"/>
                <a:gd name="connsiteX504" fmla="*/ 585669 w 3962391"/>
                <a:gd name="connsiteY504" fmla="*/ 1541786 h 1586055"/>
                <a:gd name="connsiteX505" fmla="*/ 594080 w 3962391"/>
                <a:gd name="connsiteY505" fmla="*/ 1544844 h 1586055"/>
                <a:gd name="connsiteX506" fmla="*/ 600961 w 3962391"/>
                <a:gd name="connsiteY506" fmla="*/ 1560136 h 1586055"/>
                <a:gd name="connsiteX507" fmla="*/ 622369 w 3962391"/>
                <a:gd name="connsiteY507" fmla="*/ 1570840 h 1586055"/>
                <a:gd name="connsiteX508" fmla="*/ 639955 w 3962391"/>
                <a:gd name="connsiteY508" fmla="*/ 1583838 h 1586055"/>
                <a:gd name="connsiteX509" fmla="*/ 649894 w 3962391"/>
                <a:gd name="connsiteY509" fmla="*/ 1583838 h 1586055"/>
                <a:gd name="connsiteX510" fmla="*/ 665186 w 3962391"/>
                <a:gd name="connsiteY510" fmla="*/ 1572369 h 1586055"/>
                <a:gd name="connsiteX511" fmla="*/ 638425 w 3962391"/>
                <a:gd name="connsiteY511" fmla="*/ 1529553 h 1586055"/>
                <a:gd name="connsiteX512" fmla="*/ 629251 w 3962391"/>
                <a:gd name="connsiteY512" fmla="*/ 1496676 h 1586055"/>
                <a:gd name="connsiteX513" fmla="*/ 640719 w 3962391"/>
                <a:gd name="connsiteY513" fmla="*/ 1461505 h 1586055"/>
                <a:gd name="connsiteX514" fmla="*/ 682006 w 3962391"/>
                <a:gd name="connsiteY514" fmla="*/ 1435509 h 1586055"/>
                <a:gd name="connsiteX515" fmla="*/ 674361 w 3962391"/>
                <a:gd name="connsiteY515" fmla="*/ 1430922 h 1586055"/>
                <a:gd name="connsiteX516" fmla="*/ 669008 w 3962391"/>
                <a:gd name="connsiteY516" fmla="*/ 1420217 h 1586055"/>
                <a:gd name="connsiteX517" fmla="*/ 665950 w 3962391"/>
                <a:gd name="connsiteY517" fmla="*/ 1404926 h 1586055"/>
                <a:gd name="connsiteX518" fmla="*/ 651423 w 3962391"/>
                <a:gd name="connsiteY518" fmla="*/ 1387340 h 1586055"/>
                <a:gd name="connsiteX519" fmla="*/ 634602 w 3962391"/>
                <a:gd name="connsiteY519" fmla="*/ 1388105 h 1586055"/>
                <a:gd name="connsiteX520" fmla="*/ 630779 w 3962391"/>
                <a:gd name="connsiteY520" fmla="*/ 1375107 h 1586055"/>
                <a:gd name="connsiteX521" fmla="*/ 617017 w 3962391"/>
                <a:gd name="connsiteY521" fmla="*/ 1365168 h 1586055"/>
                <a:gd name="connsiteX522" fmla="*/ 622369 w 3962391"/>
                <a:gd name="connsiteY522" fmla="*/ 1349876 h 1586055"/>
                <a:gd name="connsiteX523" fmla="*/ 630779 w 3962391"/>
                <a:gd name="connsiteY523" fmla="*/ 1342230 h 1586055"/>
                <a:gd name="connsiteX524" fmla="*/ 623898 w 3962391"/>
                <a:gd name="connsiteY524" fmla="*/ 1329997 h 1586055"/>
                <a:gd name="connsiteX525" fmla="*/ 636132 w 3962391"/>
                <a:gd name="connsiteY525" fmla="*/ 1314705 h 1586055"/>
                <a:gd name="connsiteX526" fmla="*/ 649130 w 3962391"/>
                <a:gd name="connsiteY526" fmla="*/ 1306295 h 1586055"/>
                <a:gd name="connsiteX527" fmla="*/ 667480 w 3962391"/>
                <a:gd name="connsiteY527" fmla="*/ 1322351 h 1586055"/>
                <a:gd name="connsiteX528" fmla="*/ 669773 w 3962391"/>
                <a:gd name="connsiteY528" fmla="*/ 1307059 h 1586055"/>
                <a:gd name="connsiteX529" fmla="*/ 675890 w 3962391"/>
                <a:gd name="connsiteY529" fmla="*/ 1294062 h 1586055"/>
                <a:gd name="connsiteX530" fmla="*/ 688123 w 3962391"/>
                <a:gd name="connsiteY530" fmla="*/ 1281828 h 1586055"/>
                <a:gd name="connsiteX531" fmla="*/ 712590 w 3962391"/>
                <a:gd name="connsiteY531" fmla="*/ 1269595 h 1586055"/>
                <a:gd name="connsiteX532" fmla="*/ 730175 w 3962391"/>
                <a:gd name="connsiteY532" fmla="*/ 1264243 h 1586055"/>
                <a:gd name="connsiteX533" fmla="*/ 742409 w 3962391"/>
                <a:gd name="connsiteY533" fmla="*/ 1264243 h 1586055"/>
                <a:gd name="connsiteX534" fmla="*/ 759229 w 3962391"/>
                <a:gd name="connsiteY534" fmla="*/ 1264243 h 1586055"/>
                <a:gd name="connsiteX535" fmla="*/ 785990 w 3962391"/>
                <a:gd name="connsiteY535" fmla="*/ 1272653 h 1586055"/>
                <a:gd name="connsiteX536" fmla="*/ 805869 w 3962391"/>
                <a:gd name="connsiteY536" fmla="*/ 1290239 h 1586055"/>
                <a:gd name="connsiteX537" fmla="*/ 811985 w 3962391"/>
                <a:gd name="connsiteY537" fmla="*/ 1293297 h 1586055"/>
                <a:gd name="connsiteX538" fmla="*/ 825748 w 3962391"/>
                <a:gd name="connsiteY538" fmla="*/ 1293297 h 1586055"/>
                <a:gd name="connsiteX539" fmla="*/ 847156 w 3962391"/>
                <a:gd name="connsiteY539" fmla="*/ 1291003 h 1586055"/>
                <a:gd name="connsiteX540" fmla="*/ 870094 w 3962391"/>
                <a:gd name="connsiteY540" fmla="*/ 1283357 h 1586055"/>
                <a:gd name="connsiteX541" fmla="*/ 883091 w 3962391"/>
                <a:gd name="connsiteY541" fmla="*/ 1284122 h 1586055"/>
                <a:gd name="connsiteX542" fmla="*/ 906029 w 3962391"/>
                <a:gd name="connsiteY542" fmla="*/ 1284887 h 1586055"/>
                <a:gd name="connsiteX543" fmla="*/ 921320 w 3962391"/>
                <a:gd name="connsiteY543" fmla="*/ 1292532 h 1586055"/>
                <a:gd name="connsiteX544" fmla="*/ 932789 w 3962391"/>
                <a:gd name="connsiteY544" fmla="*/ 1300178 h 1586055"/>
                <a:gd name="connsiteX545" fmla="*/ 941200 w 3962391"/>
                <a:gd name="connsiteY545" fmla="*/ 1287945 h 1586055"/>
                <a:gd name="connsiteX546" fmla="*/ 958785 w 3962391"/>
                <a:gd name="connsiteY546" fmla="*/ 1295591 h 1586055"/>
                <a:gd name="connsiteX547" fmla="*/ 973312 w 3962391"/>
                <a:gd name="connsiteY547" fmla="*/ 1287180 h 1586055"/>
                <a:gd name="connsiteX548" fmla="*/ 967195 w 3962391"/>
                <a:gd name="connsiteY548" fmla="*/ 1269595 h 1586055"/>
                <a:gd name="connsiteX549" fmla="*/ 950375 w 3962391"/>
                <a:gd name="connsiteY549" fmla="*/ 1264243 h 1586055"/>
                <a:gd name="connsiteX550" fmla="*/ 944258 w 3962391"/>
                <a:gd name="connsiteY550" fmla="*/ 1251245 h 1586055"/>
                <a:gd name="connsiteX551" fmla="*/ 958785 w 3962391"/>
                <a:gd name="connsiteY551" fmla="*/ 1238247 h 1586055"/>
                <a:gd name="connsiteX552" fmla="*/ 962608 w 3962391"/>
                <a:gd name="connsiteY552" fmla="*/ 1220662 h 1586055"/>
                <a:gd name="connsiteX553" fmla="*/ 987075 w 3962391"/>
                <a:gd name="connsiteY553" fmla="*/ 1216074 h 1586055"/>
                <a:gd name="connsiteX554" fmla="*/ 966431 w 3962391"/>
                <a:gd name="connsiteY554" fmla="*/ 1205370 h 1586055"/>
                <a:gd name="connsiteX555" fmla="*/ 965666 w 3962391"/>
                <a:gd name="connsiteY555" fmla="*/ 1184726 h 1586055"/>
                <a:gd name="connsiteX556" fmla="*/ 985545 w 3962391"/>
                <a:gd name="connsiteY556" fmla="*/ 1183962 h 1586055"/>
                <a:gd name="connsiteX557" fmla="*/ 1013070 w 3962391"/>
                <a:gd name="connsiteY557" fmla="*/ 1180904 h 1586055"/>
                <a:gd name="connsiteX558" fmla="*/ 1048241 w 3962391"/>
                <a:gd name="connsiteY558" fmla="*/ 1173258 h 1586055"/>
                <a:gd name="connsiteX559" fmla="*/ 1071943 w 3962391"/>
                <a:gd name="connsiteY559" fmla="*/ 1165612 h 1586055"/>
                <a:gd name="connsiteX560" fmla="*/ 1104820 w 3962391"/>
                <a:gd name="connsiteY560" fmla="*/ 1159495 h 1586055"/>
                <a:gd name="connsiteX561" fmla="*/ 1138462 w 3962391"/>
                <a:gd name="connsiteY561" fmla="*/ 1147262 h 1586055"/>
                <a:gd name="connsiteX562" fmla="*/ 1167515 w 3962391"/>
                <a:gd name="connsiteY562" fmla="*/ 1140381 h 1586055"/>
                <a:gd name="connsiteX563" fmla="*/ 1185866 w 3962391"/>
                <a:gd name="connsiteY563" fmla="*/ 1143439 h 1586055"/>
                <a:gd name="connsiteX564" fmla="*/ 1201157 w 3962391"/>
                <a:gd name="connsiteY564" fmla="*/ 1153379 h 1586055"/>
                <a:gd name="connsiteX565" fmla="*/ 1204980 w 3962391"/>
                <a:gd name="connsiteY565" fmla="*/ 1170964 h 1586055"/>
                <a:gd name="connsiteX566" fmla="*/ 1202687 w 3962391"/>
                <a:gd name="connsiteY566" fmla="*/ 1180904 h 1586055"/>
                <a:gd name="connsiteX567" fmla="*/ 1224095 w 3962391"/>
                <a:gd name="connsiteY567" fmla="*/ 1177081 h 1586055"/>
                <a:gd name="connsiteX568" fmla="*/ 1232505 w 3962391"/>
                <a:gd name="connsiteY568" fmla="*/ 1183197 h 1586055"/>
                <a:gd name="connsiteX569" fmla="*/ 1239386 w 3962391"/>
                <a:gd name="connsiteY569" fmla="*/ 1184726 h 1586055"/>
                <a:gd name="connsiteX570" fmla="*/ 1250090 w 3962391"/>
                <a:gd name="connsiteY570" fmla="*/ 1186256 h 1586055"/>
                <a:gd name="connsiteX571" fmla="*/ 1262324 w 3962391"/>
                <a:gd name="connsiteY571" fmla="*/ 1187785 h 1586055"/>
                <a:gd name="connsiteX572" fmla="*/ 1253913 w 3962391"/>
                <a:gd name="connsiteY572" fmla="*/ 1203076 h 1586055"/>
                <a:gd name="connsiteX573" fmla="*/ 1271499 w 3962391"/>
                <a:gd name="connsiteY573" fmla="*/ 1198489 h 1586055"/>
                <a:gd name="connsiteX574" fmla="*/ 1296730 w 3962391"/>
                <a:gd name="connsiteY574" fmla="*/ 1187785 h 1586055"/>
                <a:gd name="connsiteX575" fmla="*/ 1318138 w 3962391"/>
                <a:gd name="connsiteY575" fmla="*/ 1175551 h 1586055"/>
                <a:gd name="connsiteX576" fmla="*/ 1333430 w 3962391"/>
                <a:gd name="connsiteY576" fmla="*/ 1177081 h 1586055"/>
                <a:gd name="connsiteX577" fmla="*/ 1340311 w 3962391"/>
                <a:gd name="connsiteY577" fmla="*/ 1195431 h 1586055"/>
                <a:gd name="connsiteX578" fmla="*/ 1383127 w 3962391"/>
                <a:gd name="connsiteY578" fmla="*/ 1248187 h 1586055"/>
                <a:gd name="connsiteX579" fmla="*/ 1407594 w 3962391"/>
                <a:gd name="connsiteY579" fmla="*/ 1291768 h 1586055"/>
                <a:gd name="connsiteX580" fmla="*/ 1421357 w 3962391"/>
                <a:gd name="connsiteY580" fmla="*/ 1276476 h 1586055"/>
                <a:gd name="connsiteX581" fmla="*/ 1439707 w 3962391"/>
                <a:gd name="connsiteY581" fmla="*/ 1290239 h 1586055"/>
                <a:gd name="connsiteX582" fmla="*/ 1462644 w 3962391"/>
                <a:gd name="connsiteY582" fmla="*/ 1294062 h 1586055"/>
                <a:gd name="connsiteX583" fmla="*/ 1485582 w 3962391"/>
                <a:gd name="connsiteY583" fmla="*/ 1287180 h 1586055"/>
                <a:gd name="connsiteX584" fmla="*/ 1500873 w 3962391"/>
                <a:gd name="connsiteY584" fmla="*/ 1300178 h 1586055"/>
                <a:gd name="connsiteX585" fmla="*/ 1515400 w 3962391"/>
                <a:gd name="connsiteY585" fmla="*/ 1312412 h 1586055"/>
                <a:gd name="connsiteX586" fmla="*/ 1520752 w 3962391"/>
                <a:gd name="connsiteY586" fmla="*/ 1321587 h 1586055"/>
                <a:gd name="connsiteX587" fmla="*/ 1532221 w 3962391"/>
                <a:gd name="connsiteY587" fmla="*/ 1331526 h 1586055"/>
                <a:gd name="connsiteX588" fmla="*/ 1550571 w 3962391"/>
                <a:gd name="connsiteY588" fmla="*/ 1327703 h 1586055"/>
                <a:gd name="connsiteX589" fmla="*/ 1558981 w 3962391"/>
                <a:gd name="connsiteY589" fmla="*/ 1328468 h 1586055"/>
                <a:gd name="connsiteX590" fmla="*/ 1569685 w 3962391"/>
                <a:gd name="connsiteY590" fmla="*/ 1341466 h 1586055"/>
                <a:gd name="connsiteX591" fmla="*/ 1582683 w 3962391"/>
                <a:gd name="connsiteY591" fmla="*/ 1341466 h 1586055"/>
                <a:gd name="connsiteX592" fmla="*/ 1598739 w 3962391"/>
                <a:gd name="connsiteY592" fmla="*/ 1335349 h 1586055"/>
                <a:gd name="connsiteX593" fmla="*/ 1620148 w 3962391"/>
                <a:gd name="connsiteY593" fmla="*/ 1325409 h 1586055"/>
                <a:gd name="connsiteX594" fmla="*/ 1637733 w 3962391"/>
                <a:gd name="connsiteY594" fmla="*/ 1314705 h 1586055"/>
                <a:gd name="connsiteX595" fmla="*/ 1653024 w 3962391"/>
                <a:gd name="connsiteY595" fmla="*/ 1304001 h 1586055"/>
                <a:gd name="connsiteX596" fmla="*/ 1669081 w 3962391"/>
                <a:gd name="connsiteY596" fmla="*/ 1297120 h 1586055"/>
                <a:gd name="connsiteX597" fmla="*/ 1685901 w 3962391"/>
                <a:gd name="connsiteY597" fmla="*/ 1294062 h 1586055"/>
                <a:gd name="connsiteX598" fmla="*/ 1718014 w 3962391"/>
                <a:gd name="connsiteY598" fmla="*/ 1300178 h 1586055"/>
                <a:gd name="connsiteX599" fmla="*/ 1725660 w 3962391"/>
                <a:gd name="connsiteY599" fmla="*/ 1313941 h 1586055"/>
                <a:gd name="connsiteX600" fmla="*/ 1744775 w 3962391"/>
                <a:gd name="connsiteY600" fmla="*/ 1321587 h 1586055"/>
                <a:gd name="connsiteX601" fmla="*/ 1763124 w 3962391"/>
                <a:gd name="connsiteY601" fmla="*/ 1320057 h 1586055"/>
                <a:gd name="connsiteX602" fmla="*/ 1779945 w 3962391"/>
                <a:gd name="connsiteY602" fmla="*/ 1325409 h 1586055"/>
                <a:gd name="connsiteX603" fmla="*/ 1799060 w 3962391"/>
                <a:gd name="connsiteY603" fmla="*/ 1315470 h 1586055"/>
                <a:gd name="connsiteX604" fmla="*/ 1799824 w 3962391"/>
                <a:gd name="connsiteY604" fmla="*/ 1300943 h 1586055"/>
                <a:gd name="connsiteX605" fmla="*/ 1791414 w 3962391"/>
                <a:gd name="connsiteY605" fmla="*/ 1281064 h 1586055"/>
                <a:gd name="connsiteX606" fmla="*/ 1801353 w 3962391"/>
                <a:gd name="connsiteY606" fmla="*/ 1268830 h 1586055"/>
                <a:gd name="connsiteX607" fmla="*/ 1813587 w 3962391"/>
                <a:gd name="connsiteY607" fmla="*/ 1260420 h 1586055"/>
                <a:gd name="connsiteX608" fmla="*/ 1821997 w 3962391"/>
                <a:gd name="connsiteY608" fmla="*/ 1252774 h 1586055"/>
                <a:gd name="connsiteX609" fmla="*/ 1838818 w 3962391"/>
                <a:gd name="connsiteY609" fmla="*/ 1259655 h 1586055"/>
                <a:gd name="connsiteX610" fmla="*/ 1853345 w 3962391"/>
                <a:gd name="connsiteY610" fmla="*/ 1263478 h 1586055"/>
                <a:gd name="connsiteX611" fmla="*/ 1870165 w 3962391"/>
                <a:gd name="connsiteY611" fmla="*/ 1270360 h 1586055"/>
                <a:gd name="connsiteX612" fmla="*/ 1893103 w 3962391"/>
                <a:gd name="connsiteY612" fmla="*/ 1277241 h 1586055"/>
                <a:gd name="connsiteX613" fmla="*/ 1896161 w 3962391"/>
                <a:gd name="connsiteY613" fmla="*/ 1297884 h 1586055"/>
                <a:gd name="connsiteX614" fmla="*/ 1910688 w 3962391"/>
                <a:gd name="connsiteY614" fmla="*/ 1309353 h 1586055"/>
                <a:gd name="connsiteX615" fmla="*/ 1931332 w 3962391"/>
                <a:gd name="connsiteY615" fmla="*/ 1315470 h 1586055"/>
                <a:gd name="connsiteX616" fmla="*/ 1948153 w 3962391"/>
                <a:gd name="connsiteY616" fmla="*/ 1307059 h 1586055"/>
                <a:gd name="connsiteX617" fmla="*/ 1969561 w 3962391"/>
                <a:gd name="connsiteY617" fmla="*/ 1304001 h 1586055"/>
                <a:gd name="connsiteX618" fmla="*/ 1990969 w 3962391"/>
                <a:gd name="connsiteY618" fmla="*/ 1309353 h 1586055"/>
                <a:gd name="connsiteX619" fmla="*/ 2008555 w 3962391"/>
                <a:gd name="connsiteY619" fmla="*/ 1314705 h 1586055"/>
                <a:gd name="connsiteX620" fmla="*/ 2027670 w 3962391"/>
                <a:gd name="connsiteY620" fmla="*/ 1323880 h 1586055"/>
                <a:gd name="connsiteX621" fmla="*/ 2039903 w 3962391"/>
                <a:gd name="connsiteY621" fmla="*/ 1337643 h 1586055"/>
                <a:gd name="connsiteX622" fmla="*/ 2069722 w 3962391"/>
                <a:gd name="connsiteY622" fmla="*/ 1343759 h 1586055"/>
                <a:gd name="connsiteX623" fmla="*/ 2100305 w 3962391"/>
                <a:gd name="connsiteY623" fmla="*/ 1343759 h 1586055"/>
                <a:gd name="connsiteX624" fmla="*/ 2130123 w 3962391"/>
                <a:gd name="connsiteY624" fmla="*/ 1336114 h 1586055"/>
                <a:gd name="connsiteX625" fmla="*/ 2148473 w 3962391"/>
                <a:gd name="connsiteY625" fmla="*/ 1329232 h 1586055"/>
                <a:gd name="connsiteX626" fmla="*/ 2166823 w 3962391"/>
                <a:gd name="connsiteY626" fmla="*/ 1316234 h 1586055"/>
                <a:gd name="connsiteX627" fmla="*/ 2195878 w 3962391"/>
                <a:gd name="connsiteY627" fmla="*/ 1317764 h 1586055"/>
                <a:gd name="connsiteX628" fmla="*/ 2215757 w 3962391"/>
                <a:gd name="connsiteY628" fmla="*/ 1322351 h 1586055"/>
                <a:gd name="connsiteX629" fmla="*/ 2237930 w 3962391"/>
                <a:gd name="connsiteY629" fmla="*/ 1328468 h 1586055"/>
                <a:gd name="connsiteX630" fmla="*/ 2260867 w 3962391"/>
                <a:gd name="connsiteY630" fmla="*/ 1334584 h 1586055"/>
                <a:gd name="connsiteX631" fmla="*/ 2283039 w 3962391"/>
                <a:gd name="connsiteY631" fmla="*/ 1322351 h 1586055"/>
                <a:gd name="connsiteX632" fmla="*/ 2292979 w 3962391"/>
                <a:gd name="connsiteY632" fmla="*/ 1311647 h 1586055"/>
                <a:gd name="connsiteX633" fmla="*/ 2303683 w 3962391"/>
                <a:gd name="connsiteY633" fmla="*/ 1286416 h 1586055"/>
                <a:gd name="connsiteX634" fmla="*/ 2318211 w 3962391"/>
                <a:gd name="connsiteY634" fmla="*/ 1263478 h 1586055"/>
                <a:gd name="connsiteX635" fmla="*/ 2328150 w 3962391"/>
                <a:gd name="connsiteY635" fmla="*/ 1251245 h 1586055"/>
                <a:gd name="connsiteX636" fmla="*/ 2321268 w 3962391"/>
                <a:gd name="connsiteY636" fmla="*/ 1233660 h 1586055"/>
                <a:gd name="connsiteX637" fmla="*/ 2318975 w 3962391"/>
                <a:gd name="connsiteY637" fmla="*/ 1220662 h 1586055"/>
                <a:gd name="connsiteX638" fmla="*/ 2348794 w 3962391"/>
                <a:gd name="connsiteY638" fmla="*/ 1210722 h 1586055"/>
                <a:gd name="connsiteX639" fmla="*/ 2383200 w 3962391"/>
                <a:gd name="connsiteY639" fmla="*/ 1207664 h 1586055"/>
                <a:gd name="connsiteX640" fmla="*/ 2409195 w 3962391"/>
                <a:gd name="connsiteY640" fmla="*/ 1212251 h 1586055"/>
                <a:gd name="connsiteX641" fmla="*/ 2437485 w 3962391"/>
                <a:gd name="connsiteY641" fmla="*/ 1220662 h 1586055"/>
                <a:gd name="connsiteX642" fmla="*/ 2452777 w 3962391"/>
                <a:gd name="connsiteY642" fmla="*/ 1239012 h 1586055"/>
                <a:gd name="connsiteX643" fmla="*/ 2463481 w 3962391"/>
                <a:gd name="connsiteY643" fmla="*/ 1261185 h 1586055"/>
                <a:gd name="connsiteX644" fmla="*/ 2477243 w 3962391"/>
                <a:gd name="connsiteY644" fmla="*/ 1290239 h 1586055"/>
                <a:gd name="connsiteX645" fmla="*/ 2488712 w 3962391"/>
                <a:gd name="connsiteY645" fmla="*/ 1320057 h 1586055"/>
                <a:gd name="connsiteX646" fmla="*/ 2497887 w 3962391"/>
                <a:gd name="connsiteY646" fmla="*/ 1333820 h 1586055"/>
                <a:gd name="connsiteX647" fmla="*/ 2520825 w 3962391"/>
                <a:gd name="connsiteY647" fmla="*/ 1342230 h 1586055"/>
                <a:gd name="connsiteX648" fmla="*/ 2544526 w 3962391"/>
                <a:gd name="connsiteY648" fmla="*/ 1352934 h 1586055"/>
                <a:gd name="connsiteX649" fmla="*/ 2561347 w 3962391"/>
                <a:gd name="connsiteY649" fmla="*/ 1364403 h 1586055"/>
                <a:gd name="connsiteX650" fmla="*/ 2565934 w 3962391"/>
                <a:gd name="connsiteY650" fmla="*/ 1385047 h 1586055"/>
                <a:gd name="connsiteX651" fmla="*/ 2588872 w 3962391"/>
                <a:gd name="connsiteY651" fmla="*/ 1394222 h 1586055"/>
                <a:gd name="connsiteX652" fmla="*/ 2609516 w 3962391"/>
                <a:gd name="connsiteY652" fmla="*/ 1388870 h 1586055"/>
                <a:gd name="connsiteX653" fmla="*/ 2632453 w 3962391"/>
                <a:gd name="connsiteY653" fmla="*/ 1380459 h 1586055"/>
                <a:gd name="connsiteX654" fmla="*/ 2650803 w 3962391"/>
                <a:gd name="connsiteY654" fmla="*/ 1385811 h 1586055"/>
                <a:gd name="connsiteX655" fmla="*/ 2651568 w 3962391"/>
                <a:gd name="connsiteY655" fmla="*/ 1405690 h 1586055"/>
                <a:gd name="connsiteX656" fmla="*/ 2639335 w 3962391"/>
                <a:gd name="connsiteY656" fmla="*/ 1436274 h 1586055"/>
                <a:gd name="connsiteX657" fmla="*/ 2625572 w 3962391"/>
                <a:gd name="connsiteY657" fmla="*/ 1454624 h 1586055"/>
                <a:gd name="connsiteX658" fmla="*/ 2614867 w 3962391"/>
                <a:gd name="connsiteY658" fmla="*/ 1470680 h 1586055"/>
                <a:gd name="connsiteX659" fmla="*/ 2594224 w 3962391"/>
                <a:gd name="connsiteY659" fmla="*/ 1470680 h 1586055"/>
                <a:gd name="connsiteX660" fmla="*/ 2575110 w 3962391"/>
                <a:gd name="connsiteY660" fmla="*/ 1479855 h 1586055"/>
                <a:gd name="connsiteX661" fmla="*/ 2571287 w 3962391"/>
                <a:gd name="connsiteY661" fmla="*/ 1497440 h 1586055"/>
                <a:gd name="connsiteX662" fmla="*/ 2572816 w 3962391"/>
                <a:gd name="connsiteY662" fmla="*/ 1517319 h 1586055"/>
                <a:gd name="connsiteX663" fmla="*/ 2574345 w 3962391"/>
                <a:gd name="connsiteY663" fmla="*/ 1540257 h 1586055"/>
                <a:gd name="connsiteX664" fmla="*/ 2593460 w 3962391"/>
                <a:gd name="connsiteY664" fmla="*/ 1529553 h 1586055"/>
                <a:gd name="connsiteX665" fmla="*/ 2620220 w 3962391"/>
                <a:gd name="connsiteY665" fmla="*/ 1545609 h 1586055"/>
                <a:gd name="connsiteX666" fmla="*/ 2673741 w 3962391"/>
                <a:gd name="connsiteY666" fmla="*/ 1510438 h 1586055"/>
                <a:gd name="connsiteX667" fmla="*/ 2711205 w 3962391"/>
                <a:gd name="connsiteY667" fmla="*/ 1466857 h 1586055"/>
                <a:gd name="connsiteX668" fmla="*/ 2744846 w 3962391"/>
                <a:gd name="connsiteY668" fmla="*/ 1418688 h 1586055"/>
                <a:gd name="connsiteX669" fmla="*/ 2769313 w 3962391"/>
                <a:gd name="connsiteY669" fmla="*/ 1384282 h 1586055"/>
                <a:gd name="connsiteX670" fmla="*/ 2783840 w 3962391"/>
                <a:gd name="connsiteY670" fmla="*/ 1359816 h 1586055"/>
                <a:gd name="connsiteX671" fmla="*/ 2793780 w 3962391"/>
                <a:gd name="connsiteY671" fmla="*/ 1295591 h 1586055"/>
                <a:gd name="connsiteX672" fmla="*/ 2798367 w 3962391"/>
                <a:gd name="connsiteY672" fmla="*/ 1280299 h 1586055"/>
                <a:gd name="connsiteX673" fmla="*/ 2806777 w 3962391"/>
                <a:gd name="connsiteY673" fmla="*/ 1262714 h 1586055"/>
                <a:gd name="connsiteX674" fmla="*/ 2810600 w 3962391"/>
                <a:gd name="connsiteY674" fmla="*/ 1246658 h 1586055"/>
                <a:gd name="connsiteX675" fmla="*/ 2809071 w 3962391"/>
                <a:gd name="connsiteY675" fmla="*/ 1228308 h 1586055"/>
                <a:gd name="connsiteX676" fmla="*/ 2812130 w 3962391"/>
                <a:gd name="connsiteY676" fmla="*/ 1221426 h 1586055"/>
                <a:gd name="connsiteX677" fmla="*/ 2803720 w 3962391"/>
                <a:gd name="connsiteY677" fmla="*/ 1209193 h 1586055"/>
                <a:gd name="connsiteX678" fmla="*/ 2789957 w 3962391"/>
                <a:gd name="connsiteY678" fmla="*/ 1196960 h 1586055"/>
                <a:gd name="connsiteX679" fmla="*/ 2771607 w 3962391"/>
                <a:gd name="connsiteY679" fmla="*/ 1182433 h 1586055"/>
                <a:gd name="connsiteX680" fmla="*/ 2751728 w 3962391"/>
                <a:gd name="connsiteY680" fmla="*/ 1183197 h 1586055"/>
                <a:gd name="connsiteX681" fmla="*/ 2747140 w 3962391"/>
                <a:gd name="connsiteY681" fmla="*/ 1191608 h 1586055"/>
                <a:gd name="connsiteX682" fmla="*/ 2737200 w 3962391"/>
                <a:gd name="connsiteY682" fmla="*/ 1200783 h 1586055"/>
                <a:gd name="connsiteX683" fmla="*/ 2724203 w 3962391"/>
                <a:gd name="connsiteY683" fmla="*/ 1201547 h 1586055"/>
                <a:gd name="connsiteX684" fmla="*/ 2723439 w 3962391"/>
                <a:gd name="connsiteY684" fmla="*/ 1187020 h 1586055"/>
                <a:gd name="connsiteX685" fmla="*/ 2722673 w 3962391"/>
                <a:gd name="connsiteY685" fmla="*/ 1177081 h 1586055"/>
                <a:gd name="connsiteX686" fmla="*/ 2708147 w 3962391"/>
                <a:gd name="connsiteY686" fmla="*/ 1194666 h 1586055"/>
                <a:gd name="connsiteX687" fmla="*/ 2705088 w 3962391"/>
                <a:gd name="connsiteY687" fmla="*/ 1170199 h 1586055"/>
                <a:gd name="connsiteX688" fmla="*/ 2678328 w 3962391"/>
                <a:gd name="connsiteY688" fmla="*/ 1169435 h 1586055"/>
                <a:gd name="connsiteX689" fmla="*/ 2679092 w 3962391"/>
                <a:gd name="connsiteY689" fmla="*/ 1151085 h 1586055"/>
                <a:gd name="connsiteX690" fmla="*/ 2694384 w 3962391"/>
                <a:gd name="connsiteY690" fmla="*/ 1135793 h 1586055"/>
                <a:gd name="connsiteX691" fmla="*/ 2724203 w 3962391"/>
                <a:gd name="connsiteY691" fmla="*/ 1117443 h 1586055"/>
                <a:gd name="connsiteX692" fmla="*/ 2737200 w 3962391"/>
                <a:gd name="connsiteY692" fmla="*/ 1099858 h 1586055"/>
                <a:gd name="connsiteX693" fmla="*/ 2770842 w 3962391"/>
                <a:gd name="connsiteY693" fmla="*/ 1073862 h 1586055"/>
                <a:gd name="connsiteX694" fmla="*/ 2796074 w 3962391"/>
                <a:gd name="connsiteY694" fmla="*/ 1046337 h 1586055"/>
                <a:gd name="connsiteX695" fmla="*/ 2822069 w 3962391"/>
                <a:gd name="connsiteY695" fmla="*/ 1023400 h 1586055"/>
                <a:gd name="connsiteX696" fmla="*/ 2865650 w 3962391"/>
                <a:gd name="connsiteY696" fmla="*/ 999698 h 1586055"/>
                <a:gd name="connsiteX697" fmla="*/ 2916113 w 3962391"/>
                <a:gd name="connsiteY697" fmla="*/ 1005814 h 1586055"/>
                <a:gd name="connsiteX698" fmla="*/ 2928346 w 3962391"/>
                <a:gd name="connsiteY698" fmla="*/ 1005814 h 1586055"/>
                <a:gd name="connsiteX699" fmla="*/ 2949754 w 3962391"/>
                <a:gd name="connsiteY699" fmla="*/ 1005814 h 1586055"/>
                <a:gd name="connsiteX700" fmla="*/ 2971927 w 3962391"/>
                <a:gd name="connsiteY700" fmla="*/ 1002756 h 1586055"/>
                <a:gd name="connsiteX701" fmla="*/ 2991042 w 3962391"/>
                <a:gd name="connsiteY701" fmla="*/ 996639 h 1586055"/>
                <a:gd name="connsiteX702" fmla="*/ 3023918 w 3962391"/>
                <a:gd name="connsiteY702" fmla="*/ 992817 h 1586055"/>
                <a:gd name="connsiteX703" fmla="*/ 3041504 w 3962391"/>
                <a:gd name="connsiteY703" fmla="*/ 996639 h 1586055"/>
                <a:gd name="connsiteX704" fmla="*/ 3057560 w 3962391"/>
                <a:gd name="connsiteY704" fmla="*/ 1005050 h 1586055"/>
                <a:gd name="connsiteX705" fmla="*/ 3053737 w 3962391"/>
                <a:gd name="connsiteY705" fmla="*/ 1012696 h 1586055"/>
                <a:gd name="connsiteX706" fmla="*/ 3046091 w 3962391"/>
                <a:gd name="connsiteY706" fmla="*/ 1021106 h 1586055"/>
                <a:gd name="connsiteX707" fmla="*/ 3069793 w 3962391"/>
                <a:gd name="connsiteY707" fmla="*/ 1017283 h 1586055"/>
                <a:gd name="connsiteX708" fmla="*/ 3094260 w 3962391"/>
                <a:gd name="connsiteY708" fmla="*/ 1012696 h 1586055"/>
                <a:gd name="connsiteX709" fmla="*/ 3111081 w 3962391"/>
                <a:gd name="connsiteY709" fmla="*/ 1012696 h 1586055"/>
                <a:gd name="connsiteX710" fmla="*/ 3134783 w 3962391"/>
                <a:gd name="connsiteY710" fmla="*/ 1006579 h 1586055"/>
                <a:gd name="connsiteX711" fmla="*/ 3125608 w 3962391"/>
                <a:gd name="connsiteY711" fmla="*/ 998933 h 1586055"/>
                <a:gd name="connsiteX712" fmla="*/ 3124078 w 3962391"/>
                <a:gd name="connsiteY712" fmla="*/ 978289 h 1586055"/>
                <a:gd name="connsiteX713" fmla="*/ 3157720 w 3962391"/>
                <a:gd name="connsiteY713" fmla="*/ 946942 h 1586055"/>
                <a:gd name="connsiteX714" fmla="*/ 3174541 w 3962391"/>
                <a:gd name="connsiteY714" fmla="*/ 936237 h 1586055"/>
                <a:gd name="connsiteX715" fmla="*/ 3186775 w 3962391"/>
                <a:gd name="connsiteY715" fmla="*/ 914065 h 1586055"/>
                <a:gd name="connsiteX716" fmla="*/ 3225004 w 3962391"/>
                <a:gd name="connsiteY716" fmla="*/ 910242 h 1586055"/>
                <a:gd name="connsiteX717" fmla="*/ 3240295 w 3962391"/>
                <a:gd name="connsiteY717" fmla="*/ 917123 h 1586055"/>
                <a:gd name="connsiteX718" fmla="*/ 3257116 w 3962391"/>
                <a:gd name="connsiteY718" fmla="*/ 910242 h 1586055"/>
                <a:gd name="connsiteX719" fmla="*/ 3245647 w 3962391"/>
                <a:gd name="connsiteY719" fmla="*/ 933179 h 1586055"/>
                <a:gd name="connsiteX720" fmla="*/ 3258645 w 3962391"/>
                <a:gd name="connsiteY720" fmla="*/ 942354 h 1586055"/>
                <a:gd name="connsiteX721" fmla="*/ 3252528 w 3962391"/>
                <a:gd name="connsiteY721" fmla="*/ 952294 h 1586055"/>
                <a:gd name="connsiteX722" fmla="*/ 3280817 w 3962391"/>
                <a:gd name="connsiteY722" fmla="*/ 939296 h 1586055"/>
                <a:gd name="connsiteX723" fmla="*/ 3319046 w 3962391"/>
                <a:gd name="connsiteY723" fmla="*/ 920181 h 1586055"/>
                <a:gd name="connsiteX724" fmla="*/ 3323635 w 3962391"/>
                <a:gd name="connsiteY724" fmla="*/ 896479 h 1586055"/>
                <a:gd name="connsiteX725" fmla="*/ 3363393 w 3962391"/>
                <a:gd name="connsiteY725" fmla="*/ 881952 h 1586055"/>
                <a:gd name="connsiteX726" fmla="*/ 3363393 w 3962391"/>
                <a:gd name="connsiteY726" fmla="*/ 888069 h 1586055"/>
                <a:gd name="connsiteX727" fmla="*/ 3345807 w 3962391"/>
                <a:gd name="connsiteY727" fmla="*/ 906419 h 1586055"/>
                <a:gd name="connsiteX728" fmla="*/ 3341984 w 3962391"/>
                <a:gd name="connsiteY728" fmla="*/ 927063 h 1586055"/>
                <a:gd name="connsiteX729" fmla="*/ 3335103 w 3962391"/>
                <a:gd name="connsiteY729" fmla="*/ 937767 h 1586055"/>
                <a:gd name="connsiteX730" fmla="*/ 3328222 w 3962391"/>
                <a:gd name="connsiteY730" fmla="*/ 949235 h 1586055"/>
                <a:gd name="connsiteX731" fmla="*/ 3297639 w 3962391"/>
                <a:gd name="connsiteY731" fmla="*/ 962998 h 1586055"/>
                <a:gd name="connsiteX732" fmla="*/ 3278524 w 3962391"/>
                <a:gd name="connsiteY732" fmla="*/ 985171 h 1586055"/>
                <a:gd name="connsiteX733" fmla="*/ 3235708 w 3962391"/>
                <a:gd name="connsiteY733" fmla="*/ 1026458 h 1586055"/>
                <a:gd name="connsiteX734" fmla="*/ 3197479 w 3962391"/>
                <a:gd name="connsiteY734" fmla="*/ 1053983 h 1586055"/>
                <a:gd name="connsiteX735" fmla="*/ 3176070 w 3962391"/>
                <a:gd name="connsiteY735" fmla="*/ 1058571 h 1586055"/>
                <a:gd name="connsiteX736" fmla="*/ 3168424 w 3962391"/>
                <a:gd name="connsiteY736" fmla="*/ 1088389 h 1586055"/>
                <a:gd name="connsiteX737" fmla="*/ 3147016 w 3962391"/>
                <a:gd name="connsiteY737" fmla="*/ 1144204 h 1586055"/>
                <a:gd name="connsiteX738" fmla="*/ 3160014 w 3962391"/>
                <a:gd name="connsiteY738" fmla="*/ 1234424 h 1586055"/>
                <a:gd name="connsiteX739" fmla="*/ 3166896 w 3962391"/>
                <a:gd name="connsiteY739" fmla="*/ 1275712 h 1586055"/>
                <a:gd name="connsiteX740" fmla="*/ 3173012 w 3962391"/>
                <a:gd name="connsiteY740" fmla="*/ 1293297 h 1586055"/>
                <a:gd name="connsiteX741" fmla="*/ 3197479 w 3962391"/>
                <a:gd name="connsiteY741" fmla="*/ 1271124 h 1586055"/>
                <a:gd name="connsiteX742" fmla="*/ 3208948 w 3962391"/>
                <a:gd name="connsiteY742" fmla="*/ 1257362 h 1586055"/>
                <a:gd name="connsiteX743" fmla="*/ 3214299 w 3962391"/>
                <a:gd name="connsiteY743" fmla="*/ 1232895 h 1586055"/>
                <a:gd name="connsiteX744" fmla="*/ 3230355 w 3962391"/>
                <a:gd name="connsiteY744" fmla="*/ 1221426 h 1586055"/>
                <a:gd name="connsiteX745" fmla="*/ 3247177 w 3962391"/>
                <a:gd name="connsiteY745" fmla="*/ 1217603 h 1586055"/>
                <a:gd name="connsiteX746" fmla="*/ 3244882 w 3962391"/>
                <a:gd name="connsiteY746" fmla="*/ 1196960 h 1586055"/>
                <a:gd name="connsiteX747" fmla="*/ 3267056 w 3962391"/>
                <a:gd name="connsiteY747" fmla="*/ 1174787 h 1586055"/>
                <a:gd name="connsiteX748" fmla="*/ 3294580 w 3962391"/>
                <a:gd name="connsiteY748" fmla="*/ 1169435 h 1586055"/>
                <a:gd name="connsiteX749" fmla="*/ 3290757 w 3962391"/>
                <a:gd name="connsiteY749" fmla="*/ 1144968 h 1586055"/>
                <a:gd name="connsiteX750" fmla="*/ 3307578 w 3962391"/>
                <a:gd name="connsiteY750" fmla="*/ 1115150 h 1586055"/>
                <a:gd name="connsiteX751" fmla="*/ 3325164 w 3962391"/>
                <a:gd name="connsiteY751" fmla="*/ 1114385 h 1586055"/>
                <a:gd name="connsiteX752" fmla="*/ 3314459 w 3962391"/>
                <a:gd name="connsiteY752" fmla="*/ 1098329 h 1586055"/>
                <a:gd name="connsiteX753" fmla="*/ 3319046 w 3962391"/>
                <a:gd name="connsiteY753" fmla="*/ 1070804 h 1586055"/>
                <a:gd name="connsiteX754" fmla="*/ 3318282 w 3962391"/>
                <a:gd name="connsiteY754" fmla="*/ 1057806 h 1586055"/>
                <a:gd name="connsiteX755" fmla="*/ 3303755 w 3962391"/>
                <a:gd name="connsiteY755" fmla="*/ 1058571 h 1586055"/>
                <a:gd name="connsiteX756" fmla="*/ 3300697 w 3962391"/>
                <a:gd name="connsiteY756" fmla="*/ 1033339 h 1586055"/>
                <a:gd name="connsiteX757" fmla="*/ 3320576 w 3962391"/>
                <a:gd name="connsiteY757" fmla="*/ 1011931 h 1586055"/>
                <a:gd name="connsiteX758" fmla="*/ 3338161 w 3962391"/>
                <a:gd name="connsiteY758" fmla="*/ 981348 h 1586055"/>
                <a:gd name="connsiteX759" fmla="*/ 3358805 w 3962391"/>
                <a:gd name="connsiteY759" fmla="*/ 980583 h 1586055"/>
                <a:gd name="connsiteX760" fmla="*/ 3367980 w 3962391"/>
                <a:gd name="connsiteY760" fmla="*/ 985171 h 1586055"/>
                <a:gd name="connsiteX761" fmla="*/ 3391682 w 3962391"/>
                <a:gd name="connsiteY761" fmla="*/ 961469 h 1586055"/>
                <a:gd name="connsiteX762" fmla="*/ 3396270 w 3962391"/>
                <a:gd name="connsiteY762" fmla="*/ 982877 h 1586055"/>
                <a:gd name="connsiteX763" fmla="*/ 3417678 w 3962391"/>
                <a:gd name="connsiteY763" fmla="*/ 969879 h 1586055"/>
                <a:gd name="connsiteX764" fmla="*/ 3475786 w 3962391"/>
                <a:gd name="connsiteY764" fmla="*/ 965292 h 1586055"/>
                <a:gd name="connsiteX765" fmla="*/ 3492607 w 3962391"/>
                <a:gd name="connsiteY765" fmla="*/ 980583 h 1586055"/>
                <a:gd name="connsiteX766" fmla="*/ 3502546 w 3962391"/>
                <a:gd name="connsiteY766" fmla="*/ 966056 h 1586055"/>
                <a:gd name="connsiteX767" fmla="*/ 3536188 w 3962391"/>
                <a:gd name="connsiteY767" fmla="*/ 946177 h 1586055"/>
                <a:gd name="connsiteX768" fmla="*/ 3549951 w 3962391"/>
                <a:gd name="connsiteY768" fmla="*/ 936237 h 1586055"/>
                <a:gd name="connsiteX769" fmla="*/ 3563712 w 3962391"/>
                <a:gd name="connsiteY769" fmla="*/ 927063 h 1586055"/>
                <a:gd name="connsiteX770" fmla="*/ 3602707 w 3962391"/>
                <a:gd name="connsiteY770" fmla="*/ 908713 h 1586055"/>
                <a:gd name="connsiteX771" fmla="*/ 3650875 w 3962391"/>
                <a:gd name="connsiteY771" fmla="*/ 884246 h 1586055"/>
                <a:gd name="connsiteX772" fmla="*/ 3660050 w 3962391"/>
                <a:gd name="connsiteY772" fmla="*/ 881952 h 1586055"/>
                <a:gd name="connsiteX773" fmla="*/ 3680694 w 3962391"/>
                <a:gd name="connsiteY773" fmla="*/ 887304 h 1586055"/>
                <a:gd name="connsiteX774" fmla="*/ 3705925 w 3962391"/>
                <a:gd name="connsiteY774" fmla="*/ 885011 h 1586055"/>
                <a:gd name="connsiteX775" fmla="*/ 3705160 w 3962391"/>
                <a:gd name="connsiteY775" fmla="*/ 865131 h 1586055"/>
                <a:gd name="connsiteX776" fmla="*/ 3691398 w 3962391"/>
                <a:gd name="connsiteY776" fmla="*/ 842959 h 1586055"/>
                <a:gd name="connsiteX777" fmla="*/ 3675342 w 3962391"/>
                <a:gd name="connsiteY777" fmla="*/ 819257 h 1586055"/>
                <a:gd name="connsiteX778" fmla="*/ 3661579 w 3962391"/>
                <a:gd name="connsiteY778" fmla="*/ 810082 h 1586055"/>
                <a:gd name="connsiteX779" fmla="*/ 3654698 w 3962391"/>
                <a:gd name="connsiteY779" fmla="*/ 801671 h 1586055"/>
                <a:gd name="connsiteX780" fmla="*/ 3634819 w 3962391"/>
                <a:gd name="connsiteY780" fmla="*/ 797084 h 1586055"/>
                <a:gd name="connsiteX781" fmla="*/ 3657756 w 3962391"/>
                <a:gd name="connsiteY781" fmla="*/ 790203 h 1586055"/>
                <a:gd name="connsiteX782" fmla="*/ 3669989 w 3962391"/>
                <a:gd name="connsiteY782" fmla="*/ 802436 h 1586055"/>
                <a:gd name="connsiteX783" fmla="*/ 3696750 w 3962391"/>
                <a:gd name="connsiteY783" fmla="*/ 800907 h 1586055"/>
                <a:gd name="connsiteX784" fmla="*/ 3727333 w 3962391"/>
                <a:gd name="connsiteY784" fmla="*/ 784086 h 1586055"/>
                <a:gd name="connsiteX785" fmla="*/ 3734214 w 3962391"/>
                <a:gd name="connsiteY785" fmla="*/ 771853 h 1586055"/>
                <a:gd name="connsiteX786" fmla="*/ 3730391 w 3962391"/>
                <a:gd name="connsiteY786" fmla="*/ 757326 h 1586055"/>
                <a:gd name="connsiteX787" fmla="*/ 3731920 w 3962391"/>
                <a:gd name="connsiteY787" fmla="*/ 745092 h 1586055"/>
                <a:gd name="connsiteX788" fmla="*/ 3740331 w 3962391"/>
                <a:gd name="connsiteY788" fmla="*/ 737446 h 1586055"/>
                <a:gd name="connsiteX789" fmla="*/ 3752565 w 3962391"/>
                <a:gd name="connsiteY789" fmla="*/ 736682 h 1586055"/>
                <a:gd name="connsiteX790" fmla="*/ 3749506 w 3962391"/>
                <a:gd name="connsiteY790" fmla="*/ 749680 h 1586055"/>
                <a:gd name="connsiteX791" fmla="*/ 3757916 w 3962391"/>
                <a:gd name="connsiteY791" fmla="*/ 766500 h 1586055"/>
                <a:gd name="connsiteX792" fmla="*/ 3781618 w 3962391"/>
                <a:gd name="connsiteY792" fmla="*/ 767265 h 1586055"/>
                <a:gd name="connsiteX793" fmla="*/ 3818318 w 3962391"/>
                <a:gd name="connsiteY793" fmla="*/ 779498 h 1586055"/>
                <a:gd name="connsiteX794" fmla="*/ 3835139 w 3962391"/>
                <a:gd name="connsiteY794" fmla="*/ 800142 h 1586055"/>
                <a:gd name="connsiteX795" fmla="*/ 3858076 w 3962391"/>
                <a:gd name="connsiteY795" fmla="*/ 808552 h 1586055"/>
                <a:gd name="connsiteX796" fmla="*/ 3870310 w 3962391"/>
                <a:gd name="connsiteY796" fmla="*/ 815434 h 1586055"/>
                <a:gd name="connsiteX797" fmla="*/ 3884072 w 3962391"/>
                <a:gd name="connsiteY797" fmla="*/ 816963 h 1586055"/>
                <a:gd name="connsiteX798" fmla="*/ 3897071 w 3962391"/>
                <a:gd name="connsiteY798" fmla="*/ 813905 h 1586055"/>
                <a:gd name="connsiteX799" fmla="*/ 3887131 w 3962391"/>
                <a:gd name="connsiteY799" fmla="*/ 800907 h 1586055"/>
                <a:gd name="connsiteX800" fmla="*/ 3898599 w 3962391"/>
                <a:gd name="connsiteY800" fmla="*/ 803965 h 1586055"/>
                <a:gd name="connsiteX801" fmla="*/ 3900893 w 3962391"/>
                <a:gd name="connsiteY801" fmla="*/ 791732 h 1586055"/>
                <a:gd name="connsiteX802" fmla="*/ 3897835 w 3962391"/>
                <a:gd name="connsiteY802" fmla="*/ 767265 h 1586055"/>
                <a:gd name="connsiteX803" fmla="*/ 3904716 w 3962391"/>
                <a:gd name="connsiteY803" fmla="*/ 764207 h 1586055"/>
                <a:gd name="connsiteX804" fmla="*/ 3930711 w 3962391"/>
                <a:gd name="connsiteY804" fmla="*/ 770323 h 1586055"/>
                <a:gd name="connsiteX805" fmla="*/ 3925360 w 3962391"/>
                <a:gd name="connsiteY805" fmla="*/ 763442 h 1586055"/>
                <a:gd name="connsiteX806" fmla="*/ 3930711 w 3962391"/>
                <a:gd name="connsiteY806" fmla="*/ 761148 h 1586055"/>
                <a:gd name="connsiteX807" fmla="*/ 3943710 w 3962391"/>
                <a:gd name="connsiteY807" fmla="*/ 762678 h 1586055"/>
                <a:gd name="connsiteX808" fmla="*/ 3955943 w 3962391"/>
                <a:gd name="connsiteY808" fmla="*/ 749680 h 1586055"/>
                <a:gd name="connsiteX809" fmla="*/ 3958237 w 3962391"/>
                <a:gd name="connsiteY809" fmla="*/ 747386 h 1586055"/>
                <a:gd name="connsiteX810" fmla="*/ 669773 w 3962391"/>
                <a:gd name="connsiteY810" fmla="*/ 625053 h 1586055"/>
                <a:gd name="connsiteX811" fmla="*/ 713355 w 3962391"/>
                <a:gd name="connsiteY811" fmla="*/ 615878 h 1586055"/>
                <a:gd name="connsiteX812" fmla="*/ 692711 w 3962391"/>
                <a:gd name="connsiteY812" fmla="*/ 599822 h 1586055"/>
                <a:gd name="connsiteX813" fmla="*/ 669773 w 3962391"/>
                <a:gd name="connsiteY813" fmla="*/ 625053 h 1586055"/>
                <a:gd name="connsiteX814" fmla="*/ 699592 w 3962391"/>
                <a:gd name="connsiteY814" fmla="*/ 43971 h 1586055"/>
                <a:gd name="connsiteX815" fmla="*/ 668244 w 3962391"/>
                <a:gd name="connsiteY815" fmla="*/ 56205 h 1586055"/>
                <a:gd name="connsiteX816" fmla="*/ 646071 w 3962391"/>
                <a:gd name="connsiteY816" fmla="*/ 69202 h 1586055"/>
                <a:gd name="connsiteX817" fmla="*/ 684300 w 3962391"/>
                <a:gd name="connsiteY817" fmla="*/ 71496 h 1586055"/>
                <a:gd name="connsiteX818" fmla="*/ 702650 w 3962391"/>
                <a:gd name="connsiteY818" fmla="*/ 64615 h 1586055"/>
                <a:gd name="connsiteX819" fmla="*/ 730175 w 3962391"/>
                <a:gd name="connsiteY819" fmla="*/ 49323 h 1586055"/>
                <a:gd name="connsiteX820" fmla="*/ 731704 w 3962391"/>
                <a:gd name="connsiteY820" fmla="*/ 31738 h 1586055"/>
                <a:gd name="connsiteX821" fmla="*/ 699592 w 3962391"/>
                <a:gd name="connsiteY821" fmla="*/ 43971 h 1586055"/>
                <a:gd name="connsiteX822" fmla="*/ 2858005 w 3962391"/>
                <a:gd name="connsiteY822" fmla="*/ 1265772 h 1586055"/>
                <a:gd name="connsiteX823" fmla="*/ 2854946 w 3962391"/>
                <a:gd name="connsiteY823" fmla="*/ 1213781 h 1586055"/>
                <a:gd name="connsiteX824" fmla="*/ 2839655 w 3962391"/>
                <a:gd name="connsiteY824" fmla="*/ 1184726 h 1586055"/>
                <a:gd name="connsiteX825" fmla="*/ 2828950 w 3962391"/>
                <a:gd name="connsiteY825" fmla="*/ 1209958 h 1586055"/>
                <a:gd name="connsiteX826" fmla="*/ 2824363 w 3962391"/>
                <a:gd name="connsiteY826" fmla="*/ 1236718 h 1586055"/>
                <a:gd name="connsiteX827" fmla="*/ 2832009 w 3962391"/>
                <a:gd name="connsiteY827" fmla="*/ 1284887 h 1586055"/>
                <a:gd name="connsiteX828" fmla="*/ 2829715 w 3962391"/>
                <a:gd name="connsiteY828" fmla="*/ 1378165 h 1586055"/>
                <a:gd name="connsiteX829" fmla="*/ 2825892 w 3962391"/>
                <a:gd name="connsiteY829" fmla="*/ 1446213 h 1586055"/>
                <a:gd name="connsiteX830" fmla="*/ 2841183 w 3962391"/>
                <a:gd name="connsiteY830" fmla="*/ 1430157 h 1586055"/>
                <a:gd name="connsiteX831" fmla="*/ 2861063 w 3962391"/>
                <a:gd name="connsiteY831" fmla="*/ 1448507 h 1586055"/>
                <a:gd name="connsiteX832" fmla="*/ 2857240 w 3962391"/>
                <a:gd name="connsiteY832" fmla="*/ 1427099 h 1586055"/>
                <a:gd name="connsiteX833" fmla="*/ 2841183 w 3962391"/>
                <a:gd name="connsiteY833" fmla="*/ 1398045 h 1586055"/>
                <a:gd name="connsiteX834" fmla="*/ 2848065 w 3962391"/>
                <a:gd name="connsiteY834" fmla="*/ 1358286 h 1586055"/>
                <a:gd name="connsiteX835" fmla="*/ 2875589 w 3962391"/>
                <a:gd name="connsiteY835" fmla="*/ 1355228 h 1586055"/>
                <a:gd name="connsiteX836" fmla="*/ 2883235 w 3962391"/>
                <a:gd name="connsiteY836" fmla="*/ 1350641 h 1586055"/>
                <a:gd name="connsiteX837" fmla="*/ 2858005 w 3962391"/>
                <a:gd name="connsiteY837" fmla="*/ 1265772 h 1586055"/>
                <a:gd name="connsiteX838" fmla="*/ 635367 w 3962391"/>
                <a:gd name="connsiteY838" fmla="*/ 50088 h 1586055"/>
                <a:gd name="connsiteX839" fmla="*/ 674361 w 3962391"/>
                <a:gd name="connsiteY839" fmla="*/ 42442 h 1586055"/>
                <a:gd name="connsiteX840" fmla="*/ 633074 w 3962391"/>
                <a:gd name="connsiteY840" fmla="*/ 39384 h 1586055"/>
                <a:gd name="connsiteX841" fmla="*/ 597138 w 3962391"/>
                <a:gd name="connsiteY841" fmla="*/ 48559 h 1586055"/>
                <a:gd name="connsiteX842" fmla="*/ 635367 w 3962391"/>
                <a:gd name="connsiteY842" fmla="*/ 50088 h 1586055"/>
                <a:gd name="connsiteX843" fmla="*/ 2928346 w 3962391"/>
                <a:gd name="connsiteY843" fmla="*/ 342158 h 1586055"/>
                <a:gd name="connsiteX844" fmla="*/ 2984925 w 3962391"/>
                <a:gd name="connsiteY844" fmla="*/ 362037 h 1586055"/>
                <a:gd name="connsiteX845" fmla="*/ 3040740 w 3962391"/>
                <a:gd name="connsiteY845" fmla="*/ 350568 h 1586055"/>
                <a:gd name="connsiteX846" fmla="*/ 3003275 w 3962391"/>
                <a:gd name="connsiteY846" fmla="*/ 338335 h 1586055"/>
                <a:gd name="connsiteX847" fmla="*/ 2976515 w 3962391"/>
                <a:gd name="connsiteY847" fmla="*/ 332218 h 1586055"/>
                <a:gd name="connsiteX848" fmla="*/ 2945167 w 3962391"/>
                <a:gd name="connsiteY848" fmla="*/ 325337 h 1586055"/>
                <a:gd name="connsiteX849" fmla="*/ 2928346 w 3962391"/>
                <a:gd name="connsiteY849" fmla="*/ 342158 h 1586055"/>
                <a:gd name="connsiteX850" fmla="*/ 2809071 w 3962391"/>
                <a:gd name="connsiteY850" fmla="*/ 387268 h 1586055"/>
                <a:gd name="connsiteX851" fmla="*/ 2786898 w 3962391"/>
                <a:gd name="connsiteY851" fmla="*/ 396443 h 1586055"/>
                <a:gd name="connsiteX852" fmla="*/ 2809071 w 3962391"/>
                <a:gd name="connsiteY852" fmla="*/ 387268 h 1586055"/>
                <a:gd name="connsiteX853" fmla="*/ 2863356 w 3962391"/>
                <a:gd name="connsiteY853" fmla="*/ 435437 h 1586055"/>
                <a:gd name="connsiteX854" fmla="*/ 2832773 w 3962391"/>
                <a:gd name="connsiteY854" fmla="*/ 404854 h 1586055"/>
                <a:gd name="connsiteX855" fmla="*/ 2794544 w 3962391"/>
                <a:gd name="connsiteY855" fmla="*/ 423204 h 1586055"/>
                <a:gd name="connsiteX856" fmla="*/ 2863356 w 3962391"/>
                <a:gd name="connsiteY856" fmla="*/ 435437 h 1586055"/>
                <a:gd name="connsiteX857" fmla="*/ 2720380 w 3962391"/>
                <a:gd name="connsiteY857" fmla="*/ 342922 h 1586055"/>
                <a:gd name="connsiteX858" fmla="*/ 2738730 w 3962391"/>
                <a:gd name="connsiteY858" fmla="*/ 358979 h 1586055"/>
                <a:gd name="connsiteX859" fmla="*/ 2773136 w 3962391"/>
                <a:gd name="connsiteY859" fmla="*/ 352862 h 1586055"/>
                <a:gd name="connsiteX860" fmla="*/ 2795308 w 3962391"/>
                <a:gd name="connsiteY860" fmla="*/ 357450 h 1586055"/>
                <a:gd name="connsiteX861" fmla="*/ 2836596 w 3962391"/>
                <a:gd name="connsiteY861" fmla="*/ 352862 h 1586055"/>
                <a:gd name="connsiteX862" fmla="*/ 2834303 w 3962391"/>
                <a:gd name="connsiteY862" fmla="*/ 324573 h 1586055"/>
                <a:gd name="connsiteX863" fmla="*/ 2846536 w 3962391"/>
                <a:gd name="connsiteY863" fmla="*/ 329160 h 1586055"/>
                <a:gd name="connsiteX864" fmla="*/ 2876355 w 3962391"/>
                <a:gd name="connsiteY864" fmla="*/ 351333 h 1586055"/>
                <a:gd name="connsiteX865" fmla="*/ 2893175 w 3962391"/>
                <a:gd name="connsiteY865" fmla="*/ 330689 h 1586055"/>
                <a:gd name="connsiteX866" fmla="*/ 2887058 w 3962391"/>
                <a:gd name="connsiteY866" fmla="*/ 310045 h 1586055"/>
                <a:gd name="connsiteX867" fmla="*/ 2836596 w 3962391"/>
                <a:gd name="connsiteY867" fmla="*/ 300106 h 1586055"/>
                <a:gd name="connsiteX868" fmla="*/ 2803720 w 3962391"/>
                <a:gd name="connsiteY868" fmla="*/ 308516 h 1586055"/>
                <a:gd name="connsiteX869" fmla="*/ 2759373 w 3962391"/>
                <a:gd name="connsiteY869" fmla="*/ 286343 h 1586055"/>
                <a:gd name="connsiteX870" fmla="*/ 2720380 w 3962391"/>
                <a:gd name="connsiteY870" fmla="*/ 342922 h 1586055"/>
                <a:gd name="connsiteX871" fmla="*/ 1834995 w 3962391"/>
                <a:gd name="connsiteY871" fmla="*/ 194594 h 1586055"/>
                <a:gd name="connsiteX872" fmla="*/ 1896161 w 3962391"/>
                <a:gd name="connsiteY872" fmla="*/ 188477 h 1586055"/>
                <a:gd name="connsiteX873" fmla="*/ 1976442 w 3962391"/>
                <a:gd name="connsiteY873" fmla="*/ 160188 h 1586055"/>
                <a:gd name="connsiteX874" fmla="*/ 1946623 w 3962391"/>
                <a:gd name="connsiteY874" fmla="*/ 139544 h 1586055"/>
                <a:gd name="connsiteX875" fmla="*/ 1912983 w 3962391"/>
                <a:gd name="connsiteY875" fmla="*/ 146425 h 1586055"/>
                <a:gd name="connsiteX876" fmla="*/ 1916040 w 3962391"/>
                <a:gd name="connsiteY876" fmla="*/ 133427 h 1586055"/>
                <a:gd name="connsiteX877" fmla="*/ 1902278 w 3962391"/>
                <a:gd name="connsiteY877" fmla="*/ 117371 h 1586055"/>
                <a:gd name="connsiteX878" fmla="*/ 1877811 w 3962391"/>
                <a:gd name="connsiteY878" fmla="*/ 126546 h 1586055"/>
                <a:gd name="connsiteX879" fmla="*/ 1869401 w 3962391"/>
                <a:gd name="connsiteY879" fmla="*/ 145661 h 1586055"/>
                <a:gd name="connsiteX880" fmla="*/ 1852580 w 3962391"/>
                <a:gd name="connsiteY880" fmla="*/ 159423 h 1586055"/>
                <a:gd name="connsiteX881" fmla="*/ 1834995 w 3962391"/>
                <a:gd name="connsiteY881" fmla="*/ 194594 h 1586055"/>
                <a:gd name="connsiteX882" fmla="*/ 3694457 w 3962391"/>
                <a:gd name="connsiteY882" fmla="*/ 544007 h 1586055"/>
                <a:gd name="connsiteX883" fmla="*/ 3727333 w 3962391"/>
                <a:gd name="connsiteY883" fmla="*/ 543243 h 1586055"/>
                <a:gd name="connsiteX884" fmla="*/ 3776266 w 3962391"/>
                <a:gd name="connsiteY884" fmla="*/ 537126 h 1586055"/>
                <a:gd name="connsiteX885" fmla="*/ 3751035 w 3962391"/>
                <a:gd name="connsiteY885" fmla="*/ 516482 h 1586055"/>
                <a:gd name="connsiteX886" fmla="*/ 3694457 w 3962391"/>
                <a:gd name="connsiteY886" fmla="*/ 544007 h 1586055"/>
                <a:gd name="connsiteX887" fmla="*/ 1674433 w 3962391"/>
                <a:gd name="connsiteY887" fmla="*/ 22563 h 1586055"/>
                <a:gd name="connsiteX888" fmla="*/ 1643849 w 3962391"/>
                <a:gd name="connsiteY888" fmla="*/ 27150 h 1586055"/>
                <a:gd name="connsiteX889" fmla="*/ 1674433 w 3962391"/>
                <a:gd name="connsiteY889" fmla="*/ 22563 h 1586055"/>
                <a:gd name="connsiteX890" fmla="*/ 1385421 w 3962391"/>
                <a:gd name="connsiteY890" fmla="*/ 451493 h 1586055"/>
                <a:gd name="connsiteX891" fmla="*/ 1403006 w 3962391"/>
                <a:gd name="connsiteY891" fmla="*/ 443847 h 1586055"/>
                <a:gd name="connsiteX892" fmla="*/ 1385421 w 3962391"/>
                <a:gd name="connsiteY892" fmla="*/ 451493 h 1586055"/>
                <a:gd name="connsiteX893" fmla="*/ 1728718 w 3962391"/>
                <a:gd name="connsiteY893" fmla="*/ 93669 h 1586055"/>
                <a:gd name="connsiteX894" fmla="*/ 1712662 w 3962391"/>
                <a:gd name="connsiteY894" fmla="*/ 115077 h 1586055"/>
                <a:gd name="connsiteX895" fmla="*/ 1729483 w 3962391"/>
                <a:gd name="connsiteY895" fmla="*/ 120429 h 1586055"/>
                <a:gd name="connsiteX896" fmla="*/ 1752420 w 3962391"/>
                <a:gd name="connsiteY896" fmla="*/ 137250 h 1586055"/>
                <a:gd name="connsiteX897" fmla="*/ 1818174 w 3962391"/>
                <a:gd name="connsiteY897" fmla="*/ 151777 h 1586055"/>
                <a:gd name="connsiteX898" fmla="*/ 1834230 w 3962391"/>
                <a:gd name="connsiteY898" fmla="*/ 133427 h 1586055"/>
                <a:gd name="connsiteX899" fmla="*/ 1844170 w 3962391"/>
                <a:gd name="connsiteY899" fmla="*/ 105902 h 1586055"/>
                <a:gd name="connsiteX900" fmla="*/ 1809764 w 3962391"/>
                <a:gd name="connsiteY900" fmla="*/ 89846 h 1586055"/>
                <a:gd name="connsiteX901" fmla="*/ 1792943 w 3962391"/>
                <a:gd name="connsiteY901" fmla="*/ 79142 h 1586055"/>
                <a:gd name="connsiteX902" fmla="*/ 1728718 w 3962391"/>
                <a:gd name="connsiteY902" fmla="*/ 93669 h 1586055"/>
                <a:gd name="connsiteX903" fmla="*/ 1692018 w 3962391"/>
                <a:gd name="connsiteY903" fmla="*/ 73025 h 1586055"/>
                <a:gd name="connsiteX904" fmla="*/ 1686666 w 3962391"/>
                <a:gd name="connsiteY904" fmla="*/ 82200 h 1586055"/>
                <a:gd name="connsiteX905" fmla="*/ 1669845 w 3962391"/>
                <a:gd name="connsiteY905" fmla="*/ 90611 h 1586055"/>
                <a:gd name="connsiteX906" fmla="*/ 1690489 w 3962391"/>
                <a:gd name="connsiteY906" fmla="*/ 105138 h 1586055"/>
                <a:gd name="connsiteX907" fmla="*/ 1718014 w 3962391"/>
                <a:gd name="connsiteY907" fmla="*/ 87552 h 1586055"/>
                <a:gd name="connsiteX908" fmla="*/ 1781474 w 3962391"/>
                <a:gd name="connsiteY908" fmla="*/ 67673 h 1586055"/>
                <a:gd name="connsiteX909" fmla="*/ 1787591 w 3962391"/>
                <a:gd name="connsiteY909" fmla="*/ 47794 h 1586055"/>
                <a:gd name="connsiteX910" fmla="*/ 1777651 w 3962391"/>
                <a:gd name="connsiteY910" fmla="*/ 36325 h 1586055"/>
                <a:gd name="connsiteX911" fmla="*/ 1760831 w 3962391"/>
                <a:gd name="connsiteY911" fmla="*/ 11094 h 1586055"/>
                <a:gd name="connsiteX912" fmla="*/ 1727189 w 3962391"/>
                <a:gd name="connsiteY912" fmla="*/ 23328 h 1586055"/>
                <a:gd name="connsiteX913" fmla="*/ 1701193 w 3962391"/>
                <a:gd name="connsiteY913" fmla="*/ 40148 h 1586055"/>
                <a:gd name="connsiteX914" fmla="*/ 1691254 w 3962391"/>
                <a:gd name="connsiteY914" fmla="*/ 56969 h 1586055"/>
                <a:gd name="connsiteX915" fmla="*/ 1692018 w 3962391"/>
                <a:gd name="connsiteY915" fmla="*/ 73025 h 1586055"/>
                <a:gd name="connsiteX916" fmla="*/ 1185101 w 3962391"/>
                <a:gd name="connsiteY916" fmla="*/ 440789 h 1586055"/>
                <a:gd name="connsiteX917" fmla="*/ 1221036 w 3962391"/>
                <a:gd name="connsiteY917" fmla="*/ 432378 h 1586055"/>
                <a:gd name="connsiteX918" fmla="*/ 1195805 w 3962391"/>
                <a:gd name="connsiteY918" fmla="*/ 421674 h 1586055"/>
                <a:gd name="connsiteX919" fmla="*/ 1185101 w 3962391"/>
                <a:gd name="connsiteY919" fmla="*/ 440789 h 1586055"/>
                <a:gd name="connsiteX920" fmla="*/ 1052064 w 3962391"/>
                <a:gd name="connsiteY920" fmla="*/ 40913 h 1586055"/>
                <a:gd name="connsiteX921" fmla="*/ 1063533 w 3962391"/>
                <a:gd name="connsiteY921" fmla="*/ 20269 h 1586055"/>
                <a:gd name="connsiteX922" fmla="*/ 1040595 w 3962391"/>
                <a:gd name="connsiteY922" fmla="*/ 27915 h 1586055"/>
                <a:gd name="connsiteX923" fmla="*/ 1013070 w 3962391"/>
                <a:gd name="connsiteY923" fmla="*/ 38619 h 1586055"/>
                <a:gd name="connsiteX924" fmla="*/ 1052064 w 3962391"/>
                <a:gd name="connsiteY924" fmla="*/ 40913 h 1586055"/>
                <a:gd name="connsiteX925" fmla="*/ 59638 w 3962391"/>
                <a:gd name="connsiteY925" fmla="*/ 1148791 h 1586055"/>
                <a:gd name="connsiteX926" fmla="*/ 45875 w 3962391"/>
                <a:gd name="connsiteY926" fmla="*/ 1143439 h 1586055"/>
                <a:gd name="connsiteX927" fmla="*/ 32113 w 3962391"/>
                <a:gd name="connsiteY927" fmla="*/ 1141910 h 1586055"/>
                <a:gd name="connsiteX928" fmla="*/ 35935 w 3962391"/>
                <a:gd name="connsiteY928" fmla="*/ 1145733 h 1586055"/>
                <a:gd name="connsiteX929" fmla="*/ 28290 w 3962391"/>
                <a:gd name="connsiteY929" fmla="*/ 1158731 h 1586055"/>
                <a:gd name="connsiteX930" fmla="*/ 17586 w 3962391"/>
                <a:gd name="connsiteY930" fmla="*/ 1158731 h 1586055"/>
                <a:gd name="connsiteX931" fmla="*/ 1529 w 3962391"/>
                <a:gd name="connsiteY931" fmla="*/ 1159495 h 1586055"/>
                <a:gd name="connsiteX932" fmla="*/ 0 w 3962391"/>
                <a:gd name="connsiteY932" fmla="*/ 1165612 h 1586055"/>
                <a:gd name="connsiteX933" fmla="*/ 11469 w 3962391"/>
                <a:gd name="connsiteY933" fmla="*/ 1170199 h 1586055"/>
                <a:gd name="connsiteX934" fmla="*/ 71871 w 3962391"/>
                <a:gd name="connsiteY934" fmla="*/ 1172493 h 1586055"/>
                <a:gd name="connsiteX935" fmla="*/ 72635 w 3962391"/>
                <a:gd name="connsiteY935" fmla="*/ 1156437 h 1586055"/>
                <a:gd name="connsiteX936" fmla="*/ 59638 w 3962391"/>
                <a:gd name="connsiteY936" fmla="*/ 1148791 h 158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3962391" h="1586055">
                  <a:moveTo>
                    <a:pt x="790577" y="432378"/>
                  </a:moveTo>
                  <a:cubicBezTo>
                    <a:pt x="791341" y="439260"/>
                    <a:pt x="786754" y="444612"/>
                    <a:pt x="773756" y="444612"/>
                  </a:cubicBezTo>
                  <a:cubicBezTo>
                    <a:pt x="760758" y="444612"/>
                    <a:pt x="779873" y="453022"/>
                    <a:pt x="781402" y="461433"/>
                  </a:cubicBezTo>
                  <a:cubicBezTo>
                    <a:pt x="782931" y="469078"/>
                    <a:pt x="768404" y="463726"/>
                    <a:pt x="767640" y="475960"/>
                  </a:cubicBezTo>
                  <a:cubicBezTo>
                    <a:pt x="766875" y="488193"/>
                    <a:pt x="742409" y="475960"/>
                    <a:pt x="738586" y="492016"/>
                  </a:cubicBezTo>
                  <a:cubicBezTo>
                    <a:pt x="735527" y="508072"/>
                    <a:pt x="750819" y="505778"/>
                    <a:pt x="762287" y="506543"/>
                  </a:cubicBezTo>
                  <a:cubicBezTo>
                    <a:pt x="772992" y="507307"/>
                    <a:pt x="758465" y="518012"/>
                    <a:pt x="766110" y="524893"/>
                  </a:cubicBezTo>
                  <a:cubicBezTo>
                    <a:pt x="774521" y="531009"/>
                    <a:pt x="780638" y="529480"/>
                    <a:pt x="775285" y="517247"/>
                  </a:cubicBezTo>
                  <a:cubicBezTo>
                    <a:pt x="769933" y="505014"/>
                    <a:pt x="804339" y="521834"/>
                    <a:pt x="793636" y="531009"/>
                  </a:cubicBezTo>
                  <a:cubicBezTo>
                    <a:pt x="783696" y="540184"/>
                    <a:pt x="810456" y="547830"/>
                    <a:pt x="823454" y="548595"/>
                  </a:cubicBezTo>
                  <a:cubicBezTo>
                    <a:pt x="836452" y="549359"/>
                    <a:pt x="883091" y="560064"/>
                    <a:pt x="883856" y="548595"/>
                  </a:cubicBezTo>
                  <a:cubicBezTo>
                    <a:pt x="884620" y="541714"/>
                    <a:pt x="867035" y="534832"/>
                    <a:pt x="852508" y="518776"/>
                  </a:cubicBezTo>
                  <a:cubicBezTo>
                    <a:pt x="837981" y="502720"/>
                    <a:pt x="828042" y="476724"/>
                    <a:pt x="844098" y="466020"/>
                  </a:cubicBezTo>
                  <a:cubicBezTo>
                    <a:pt x="860919" y="455316"/>
                    <a:pt x="846391" y="449964"/>
                    <a:pt x="862448" y="437731"/>
                  </a:cubicBezTo>
                  <a:cubicBezTo>
                    <a:pt x="879268" y="425497"/>
                    <a:pt x="869329" y="414029"/>
                    <a:pt x="883091" y="412499"/>
                  </a:cubicBezTo>
                  <a:cubicBezTo>
                    <a:pt x="896854" y="410970"/>
                    <a:pt x="881562" y="397972"/>
                    <a:pt x="895325" y="395679"/>
                  </a:cubicBezTo>
                  <a:cubicBezTo>
                    <a:pt x="909087" y="393385"/>
                    <a:pt x="912146" y="377329"/>
                    <a:pt x="909852" y="371977"/>
                  </a:cubicBezTo>
                  <a:cubicBezTo>
                    <a:pt x="907558" y="366625"/>
                    <a:pt x="924379" y="372741"/>
                    <a:pt x="932025" y="364331"/>
                  </a:cubicBezTo>
                  <a:cubicBezTo>
                    <a:pt x="939670" y="355920"/>
                    <a:pt x="957256" y="361272"/>
                    <a:pt x="962608" y="349039"/>
                  </a:cubicBezTo>
                  <a:cubicBezTo>
                    <a:pt x="967960" y="336806"/>
                    <a:pt x="1046712" y="308516"/>
                    <a:pt x="1091822" y="297812"/>
                  </a:cubicBezTo>
                  <a:cubicBezTo>
                    <a:pt x="1136168" y="287108"/>
                    <a:pt x="1167515" y="267229"/>
                    <a:pt x="1151459" y="254996"/>
                  </a:cubicBezTo>
                  <a:cubicBezTo>
                    <a:pt x="1135403" y="241998"/>
                    <a:pt x="1091057" y="260348"/>
                    <a:pt x="1080354" y="269523"/>
                  </a:cubicBezTo>
                  <a:cubicBezTo>
                    <a:pt x="1069649" y="278698"/>
                    <a:pt x="1053593" y="272581"/>
                    <a:pt x="1042889" y="278698"/>
                  </a:cubicBezTo>
                  <a:cubicBezTo>
                    <a:pt x="1032185" y="284814"/>
                    <a:pt x="1008483" y="290931"/>
                    <a:pt x="997014" y="283285"/>
                  </a:cubicBezTo>
                  <a:cubicBezTo>
                    <a:pt x="985545" y="275639"/>
                    <a:pt x="971783" y="292460"/>
                    <a:pt x="962608" y="291696"/>
                  </a:cubicBezTo>
                  <a:cubicBezTo>
                    <a:pt x="953433" y="290931"/>
                    <a:pt x="943493" y="300871"/>
                    <a:pt x="933554" y="300106"/>
                  </a:cubicBezTo>
                  <a:cubicBezTo>
                    <a:pt x="923614" y="299341"/>
                    <a:pt x="904500" y="307752"/>
                    <a:pt x="902971" y="313868"/>
                  </a:cubicBezTo>
                  <a:cubicBezTo>
                    <a:pt x="901441" y="319985"/>
                    <a:pt x="885385" y="318456"/>
                    <a:pt x="885385" y="325337"/>
                  </a:cubicBezTo>
                  <a:cubicBezTo>
                    <a:pt x="885385" y="332218"/>
                    <a:pt x="872387" y="339100"/>
                    <a:pt x="865506" y="332218"/>
                  </a:cubicBezTo>
                  <a:cubicBezTo>
                    <a:pt x="858625" y="326102"/>
                    <a:pt x="850214" y="339100"/>
                    <a:pt x="860154" y="349039"/>
                  </a:cubicBezTo>
                  <a:cubicBezTo>
                    <a:pt x="870094" y="358214"/>
                    <a:pt x="842568" y="358979"/>
                    <a:pt x="847156" y="365095"/>
                  </a:cubicBezTo>
                  <a:cubicBezTo>
                    <a:pt x="851744" y="371212"/>
                    <a:pt x="837216" y="374270"/>
                    <a:pt x="840275" y="381152"/>
                  </a:cubicBezTo>
                  <a:cubicBezTo>
                    <a:pt x="843333" y="387268"/>
                    <a:pt x="830335" y="389562"/>
                    <a:pt x="820396" y="391856"/>
                  </a:cubicBezTo>
                  <a:cubicBezTo>
                    <a:pt x="810456" y="394149"/>
                    <a:pt x="804339" y="408676"/>
                    <a:pt x="817337" y="409441"/>
                  </a:cubicBezTo>
                  <a:cubicBezTo>
                    <a:pt x="830335" y="410206"/>
                    <a:pt x="809692" y="412499"/>
                    <a:pt x="811221" y="423204"/>
                  </a:cubicBezTo>
                  <a:cubicBezTo>
                    <a:pt x="812750" y="432378"/>
                    <a:pt x="790577" y="424733"/>
                    <a:pt x="790577" y="432378"/>
                  </a:cubicBezTo>
                  <a:moveTo>
                    <a:pt x="893031" y="33267"/>
                  </a:moveTo>
                  <a:cubicBezTo>
                    <a:pt x="895325" y="17975"/>
                    <a:pt x="870858" y="30209"/>
                    <a:pt x="853273" y="22563"/>
                  </a:cubicBezTo>
                  <a:cubicBezTo>
                    <a:pt x="835688" y="14917"/>
                    <a:pt x="824983" y="14917"/>
                    <a:pt x="836452" y="26386"/>
                  </a:cubicBezTo>
                  <a:cubicBezTo>
                    <a:pt x="841804" y="31738"/>
                    <a:pt x="805869" y="35561"/>
                    <a:pt x="811985" y="41677"/>
                  </a:cubicBezTo>
                  <a:cubicBezTo>
                    <a:pt x="824983" y="54675"/>
                    <a:pt x="890737" y="47794"/>
                    <a:pt x="893031" y="33267"/>
                  </a:cubicBezTo>
                  <a:moveTo>
                    <a:pt x="1002366" y="44736"/>
                  </a:moveTo>
                  <a:cubicBezTo>
                    <a:pt x="1006953" y="38619"/>
                    <a:pt x="993191" y="38619"/>
                    <a:pt x="992427" y="31738"/>
                  </a:cubicBezTo>
                  <a:cubicBezTo>
                    <a:pt x="990897" y="25621"/>
                    <a:pt x="952668" y="24092"/>
                    <a:pt x="954962" y="30973"/>
                  </a:cubicBezTo>
                  <a:cubicBezTo>
                    <a:pt x="957256" y="37855"/>
                    <a:pt x="928202" y="46265"/>
                    <a:pt x="937377" y="53146"/>
                  </a:cubicBezTo>
                  <a:cubicBezTo>
                    <a:pt x="952668" y="66909"/>
                    <a:pt x="997778" y="50852"/>
                    <a:pt x="1002366" y="44736"/>
                  </a:cubicBezTo>
                  <a:moveTo>
                    <a:pt x="884620" y="58498"/>
                  </a:moveTo>
                  <a:cubicBezTo>
                    <a:pt x="886914" y="64615"/>
                    <a:pt x="881562" y="64615"/>
                    <a:pt x="867800" y="64615"/>
                  </a:cubicBezTo>
                  <a:cubicBezTo>
                    <a:pt x="854037" y="64615"/>
                    <a:pt x="847156" y="73025"/>
                    <a:pt x="854037" y="79142"/>
                  </a:cubicBezTo>
                  <a:cubicBezTo>
                    <a:pt x="862448" y="86023"/>
                    <a:pt x="898383" y="83729"/>
                    <a:pt x="904500" y="74554"/>
                  </a:cubicBezTo>
                  <a:cubicBezTo>
                    <a:pt x="910616" y="66144"/>
                    <a:pt x="926672" y="73025"/>
                    <a:pt x="928966" y="64615"/>
                  </a:cubicBezTo>
                  <a:cubicBezTo>
                    <a:pt x="932025" y="56205"/>
                    <a:pt x="883091" y="52382"/>
                    <a:pt x="884620" y="58498"/>
                  </a:cubicBezTo>
                  <a:moveTo>
                    <a:pt x="796694" y="67673"/>
                  </a:moveTo>
                  <a:cubicBezTo>
                    <a:pt x="796694" y="56205"/>
                    <a:pt x="760758" y="69202"/>
                    <a:pt x="767640" y="71496"/>
                  </a:cubicBezTo>
                  <a:cubicBezTo>
                    <a:pt x="773756" y="73025"/>
                    <a:pt x="796694" y="79142"/>
                    <a:pt x="796694" y="67673"/>
                  </a:cubicBezTo>
                  <a:moveTo>
                    <a:pt x="881562" y="19505"/>
                  </a:moveTo>
                  <a:cubicBezTo>
                    <a:pt x="898383" y="19505"/>
                    <a:pt x="893031" y="8800"/>
                    <a:pt x="904500" y="10330"/>
                  </a:cubicBezTo>
                  <a:cubicBezTo>
                    <a:pt x="915204" y="11859"/>
                    <a:pt x="929731" y="11094"/>
                    <a:pt x="924379" y="4213"/>
                  </a:cubicBezTo>
                  <a:cubicBezTo>
                    <a:pt x="919027" y="-2668"/>
                    <a:pt x="879268" y="-374"/>
                    <a:pt x="883091" y="5742"/>
                  </a:cubicBezTo>
                  <a:cubicBezTo>
                    <a:pt x="886914" y="11859"/>
                    <a:pt x="850979" y="9565"/>
                    <a:pt x="851744" y="11859"/>
                  </a:cubicBezTo>
                  <a:cubicBezTo>
                    <a:pt x="852508" y="14917"/>
                    <a:pt x="864742" y="19505"/>
                    <a:pt x="881562" y="19505"/>
                  </a:cubicBezTo>
                  <a:moveTo>
                    <a:pt x="2131653" y="375035"/>
                  </a:moveTo>
                  <a:cubicBezTo>
                    <a:pt x="2128594" y="381152"/>
                    <a:pt x="2114067" y="381152"/>
                    <a:pt x="2117890" y="386504"/>
                  </a:cubicBezTo>
                  <a:cubicBezTo>
                    <a:pt x="2124771" y="395679"/>
                    <a:pt x="2159177" y="391091"/>
                    <a:pt x="2159942" y="379622"/>
                  </a:cubicBezTo>
                  <a:cubicBezTo>
                    <a:pt x="2159942" y="367389"/>
                    <a:pt x="2133946" y="368918"/>
                    <a:pt x="2131653" y="375035"/>
                  </a:cubicBezTo>
                  <a:moveTo>
                    <a:pt x="2044490" y="1219897"/>
                  </a:moveTo>
                  <a:cubicBezTo>
                    <a:pt x="2024611" y="1238247"/>
                    <a:pt x="1985618" y="1242835"/>
                    <a:pt x="1985618" y="1257362"/>
                  </a:cubicBezTo>
                  <a:cubicBezTo>
                    <a:pt x="1985618" y="1272653"/>
                    <a:pt x="1938213" y="1280299"/>
                    <a:pt x="1934390" y="1273418"/>
                  </a:cubicBezTo>
                  <a:cubicBezTo>
                    <a:pt x="1930567" y="1268066"/>
                    <a:pt x="1969561" y="1265772"/>
                    <a:pt x="1978736" y="1244364"/>
                  </a:cubicBezTo>
                  <a:cubicBezTo>
                    <a:pt x="1987911" y="1222955"/>
                    <a:pt x="2023081" y="1211487"/>
                    <a:pt x="2040667" y="1183197"/>
                  </a:cubicBezTo>
                  <a:cubicBezTo>
                    <a:pt x="2052900" y="1162554"/>
                    <a:pt x="2063605" y="1131206"/>
                    <a:pt x="2070486" y="1133499"/>
                  </a:cubicBezTo>
                  <a:cubicBezTo>
                    <a:pt x="2077367" y="1135029"/>
                    <a:pt x="2063605" y="1201547"/>
                    <a:pt x="2044490" y="1219897"/>
                  </a:cubicBezTo>
                  <a:moveTo>
                    <a:pt x="3958237" y="747386"/>
                  </a:moveTo>
                  <a:cubicBezTo>
                    <a:pt x="3951356" y="745092"/>
                    <a:pt x="3929183" y="729801"/>
                    <a:pt x="3923831" y="722155"/>
                  </a:cubicBezTo>
                  <a:cubicBezTo>
                    <a:pt x="3918478" y="713744"/>
                    <a:pt x="3891718" y="709922"/>
                    <a:pt x="3891718" y="714509"/>
                  </a:cubicBezTo>
                  <a:cubicBezTo>
                    <a:pt x="3891718" y="719096"/>
                    <a:pt x="3883308" y="713744"/>
                    <a:pt x="3881014" y="708392"/>
                  </a:cubicBezTo>
                  <a:cubicBezTo>
                    <a:pt x="3878720" y="703805"/>
                    <a:pt x="3851196" y="703040"/>
                    <a:pt x="3850430" y="708392"/>
                  </a:cubicBezTo>
                  <a:cubicBezTo>
                    <a:pt x="3850430" y="713744"/>
                    <a:pt x="3857312" y="713744"/>
                    <a:pt x="3861135" y="719861"/>
                  </a:cubicBezTo>
                  <a:cubicBezTo>
                    <a:pt x="3864958" y="725978"/>
                    <a:pt x="3855783" y="729036"/>
                    <a:pt x="3858076" y="735153"/>
                  </a:cubicBezTo>
                  <a:cubicBezTo>
                    <a:pt x="3860370" y="741269"/>
                    <a:pt x="3848137" y="732094"/>
                    <a:pt x="3843550" y="728271"/>
                  </a:cubicBezTo>
                  <a:cubicBezTo>
                    <a:pt x="3838962" y="724449"/>
                    <a:pt x="3841256" y="710686"/>
                    <a:pt x="3842785" y="703805"/>
                  </a:cubicBezTo>
                  <a:cubicBezTo>
                    <a:pt x="3844314" y="696924"/>
                    <a:pt x="3835139" y="697688"/>
                    <a:pt x="3833610" y="690807"/>
                  </a:cubicBezTo>
                  <a:cubicBezTo>
                    <a:pt x="3832846" y="683926"/>
                    <a:pt x="3801498" y="668634"/>
                    <a:pt x="3788499" y="663282"/>
                  </a:cubicBezTo>
                  <a:cubicBezTo>
                    <a:pt x="3775502" y="657165"/>
                    <a:pt x="3758681" y="652578"/>
                    <a:pt x="3754093" y="644932"/>
                  </a:cubicBezTo>
                  <a:cubicBezTo>
                    <a:pt x="3749506" y="638051"/>
                    <a:pt x="3726569" y="637286"/>
                    <a:pt x="3717394" y="627347"/>
                  </a:cubicBezTo>
                  <a:cubicBezTo>
                    <a:pt x="3708218" y="617407"/>
                    <a:pt x="3669225" y="600586"/>
                    <a:pt x="3652405" y="599057"/>
                  </a:cubicBezTo>
                  <a:cubicBezTo>
                    <a:pt x="3635583" y="598293"/>
                    <a:pt x="3639406" y="588353"/>
                    <a:pt x="3630996" y="589882"/>
                  </a:cubicBezTo>
                  <a:cubicBezTo>
                    <a:pt x="3622586" y="591411"/>
                    <a:pt x="3587415" y="589882"/>
                    <a:pt x="3576711" y="587589"/>
                  </a:cubicBezTo>
                  <a:cubicBezTo>
                    <a:pt x="3566007" y="586059"/>
                    <a:pt x="3562948" y="594470"/>
                    <a:pt x="3555302" y="591411"/>
                  </a:cubicBezTo>
                  <a:cubicBezTo>
                    <a:pt x="3547656" y="588353"/>
                    <a:pt x="3506369" y="573061"/>
                    <a:pt x="3501782" y="578414"/>
                  </a:cubicBezTo>
                  <a:cubicBezTo>
                    <a:pt x="3497194" y="584530"/>
                    <a:pt x="3498723" y="592176"/>
                    <a:pt x="3494136" y="593705"/>
                  </a:cubicBezTo>
                  <a:cubicBezTo>
                    <a:pt x="3489548" y="595234"/>
                    <a:pt x="3494136" y="602116"/>
                    <a:pt x="3505604" y="612820"/>
                  </a:cubicBezTo>
                  <a:cubicBezTo>
                    <a:pt x="3517073" y="623524"/>
                    <a:pt x="3510192" y="631934"/>
                    <a:pt x="3499488" y="636522"/>
                  </a:cubicBezTo>
                  <a:cubicBezTo>
                    <a:pt x="3489548" y="641109"/>
                    <a:pt x="3472728" y="631934"/>
                    <a:pt x="3467375" y="624288"/>
                  </a:cubicBezTo>
                  <a:cubicBezTo>
                    <a:pt x="3462024" y="615878"/>
                    <a:pt x="3448261" y="619701"/>
                    <a:pt x="3444438" y="608997"/>
                  </a:cubicBezTo>
                  <a:cubicBezTo>
                    <a:pt x="3441379" y="598293"/>
                    <a:pt x="3448261" y="596763"/>
                    <a:pt x="3455142" y="602880"/>
                  </a:cubicBezTo>
                  <a:cubicBezTo>
                    <a:pt x="3462024" y="608997"/>
                    <a:pt x="3471198" y="603645"/>
                    <a:pt x="3471963" y="595999"/>
                  </a:cubicBezTo>
                  <a:cubicBezTo>
                    <a:pt x="3472728" y="588353"/>
                    <a:pt x="3453614" y="583001"/>
                    <a:pt x="3442909" y="583766"/>
                  </a:cubicBezTo>
                  <a:cubicBezTo>
                    <a:pt x="3432205" y="584530"/>
                    <a:pt x="3426088" y="599822"/>
                    <a:pt x="3415384" y="606703"/>
                  </a:cubicBezTo>
                  <a:cubicBezTo>
                    <a:pt x="3404680" y="612820"/>
                    <a:pt x="3361864" y="604409"/>
                    <a:pt x="3357276" y="599822"/>
                  </a:cubicBezTo>
                  <a:cubicBezTo>
                    <a:pt x="3352688" y="595234"/>
                    <a:pt x="3293051" y="599822"/>
                    <a:pt x="3286934" y="604409"/>
                  </a:cubicBezTo>
                  <a:cubicBezTo>
                    <a:pt x="3280817" y="608997"/>
                    <a:pt x="3285406" y="625818"/>
                    <a:pt x="3282347" y="627347"/>
                  </a:cubicBezTo>
                  <a:cubicBezTo>
                    <a:pt x="3279289" y="628876"/>
                    <a:pt x="3276230" y="608232"/>
                    <a:pt x="3276230" y="603645"/>
                  </a:cubicBezTo>
                  <a:cubicBezTo>
                    <a:pt x="3276230" y="599822"/>
                    <a:pt x="3269349" y="596763"/>
                    <a:pt x="3258645" y="596763"/>
                  </a:cubicBezTo>
                  <a:cubicBezTo>
                    <a:pt x="3247941" y="596763"/>
                    <a:pt x="3241824" y="596763"/>
                    <a:pt x="3246411" y="591411"/>
                  </a:cubicBezTo>
                  <a:cubicBezTo>
                    <a:pt x="3251000" y="586824"/>
                    <a:pt x="3242588" y="582236"/>
                    <a:pt x="3250234" y="576120"/>
                  </a:cubicBezTo>
                  <a:cubicBezTo>
                    <a:pt x="3258645" y="570003"/>
                    <a:pt x="3234943" y="550889"/>
                    <a:pt x="3212770" y="541714"/>
                  </a:cubicBezTo>
                  <a:cubicBezTo>
                    <a:pt x="3189833" y="532539"/>
                    <a:pt x="3138606" y="537891"/>
                    <a:pt x="3124844" y="541714"/>
                  </a:cubicBezTo>
                  <a:cubicBezTo>
                    <a:pt x="3111081" y="546301"/>
                    <a:pt x="3083556" y="544772"/>
                    <a:pt x="3070558" y="544772"/>
                  </a:cubicBezTo>
                  <a:cubicBezTo>
                    <a:pt x="3057560" y="544772"/>
                    <a:pt x="3068264" y="539420"/>
                    <a:pt x="3064442" y="532539"/>
                  </a:cubicBezTo>
                  <a:cubicBezTo>
                    <a:pt x="3060619" y="526422"/>
                    <a:pt x="3038446" y="518012"/>
                    <a:pt x="3035387" y="523364"/>
                  </a:cubicBezTo>
                  <a:cubicBezTo>
                    <a:pt x="3032329" y="528716"/>
                    <a:pt x="3026212" y="523364"/>
                    <a:pt x="3026212" y="519541"/>
                  </a:cubicBezTo>
                  <a:cubicBezTo>
                    <a:pt x="3026212" y="515718"/>
                    <a:pt x="3005568" y="507307"/>
                    <a:pt x="2997158" y="509601"/>
                  </a:cubicBezTo>
                  <a:cubicBezTo>
                    <a:pt x="2988748" y="511130"/>
                    <a:pt x="2984925" y="501955"/>
                    <a:pt x="2994865" y="501955"/>
                  </a:cubicBezTo>
                  <a:cubicBezTo>
                    <a:pt x="3004804" y="501955"/>
                    <a:pt x="3020860" y="504249"/>
                    <a:pt x="3013979" y="492780"/>
                  </a:cubicBezTo>
                  <a:cubicBezTo>
                    <a:pt x="3007098" y="481312"/>
                    <a:pt x="2945167" y="477489"/>
                    <a:pt x="2939050" y="479783"/>
                  </a:cubicBezTo>
                  <a:cubicBezTo>
                    <a:pt x="2932933" y="482076"/>
                    <a:pt x="2939050" y="490487"/>
                    <a:pt x="2925287" y="503485"/>
                  </a:cubicBezTo>
                  <a:cubicBezTo>
                    <a:pt x="2911525" y="516482"/>
                    <a:pt x="2898527" y="508072"/>
                    <a:pt x="2900821" y="501191"/>
                  </a:cubicBezTo>
                  <a:cubicBezTo>
                    <a:pt x="2902350" y="495074"/>
                    <a:pt x="2919171" y="495839"/>
                    <a:pt x="2919171" y="488958"/>
                  </a:cubicBezTo>
                  <a:cubicBezTo>
                    <a:pt x="2919171" y="482841"/>
                    <a:pt x="2896234" y="485899"/>
                    <a:pt x="2893175" y="480547"/>
                  </a:cubicBezTo>
                  <a:cubicBezTo>
                    <a:pt x="2889352" y="475195"/>
                    <a:pt x="2897762" y="471372"/>
                    <a:pt x="2906173" y="474430"/>
                  </a:cubicBezTo>
                  <a:cubicBezTo>
                    <a:pt x="2914584" y="476724"/>
                    <a:pt x="2929110" y="478253"/>
                    <a:pt x="2929875" y="474430"/>
                  </a:cubicBezTo>
                  <a:cubicBezTo>
                    <a:pt x="2930640" y="470608"/>
                    <a:pt x="2921464" y="469843"/>
                    <a:pt x="2907702" y="467549"/>
                  </a:cubicBezTo>
                  <a:cubicBezTo>
                    <a:pt x="2893940" y="465256"/>
                    <a:pt x="2861063" y="456845"/>
                    <a:pt x="2843477" y="458374"/>
                  </a:cubicBezTo>
                  <a:cubicBezTo>
                    <a:pt x="2825892" y="459903"/>
                    <a:pt x="2818246" y="451493"/>
                    <a:pt x="2808307" y="450728"/>
                  </a:cubicBezTo>
                  <a:cubicBezTo>
                    <a:pt x="2798367" y="449964"/>
                    <a:pt x="2798367" y="456080"/>
                    <a:pt x="2802954" y="462197"/>
                  </a:cubicBezTo>
                  <a:cubicBezTo>
                    <a:pt x="2807542" y="468314"/>
                    <a:pt x="2793780" y="471372"/>
                    <a:pt x="2782311" y="469843"/>
                  </a:cubicBezTo>
                  <a:cubicBezTo>
                    <a:pt x="2770842" y="468314"/>
                    <a:pt x="2754786" y="475960"/>
                    <a:pt x="2760902" y="485135"/>
                  </a:cubicBezTo>
                  <a:cubicBezTo>
                    <a:pt x="2767784" y="493545"/>
                    <a:pt x="2773901" y="482841"/>
                    <a:pt x="2779252" y="485899"/>
                  </a:cubicBezTo>
                  <a:cubicBezTo>
                    <a:pt x="2784605" y="488958"/>
                    <a:pt x="2764725" y="495074"/>
                    <a:pt x="2773136" y="498897"/>
                  </a:cubicBezTo>
                  <a:cubicBezTo>
                    <a:pt x="2781547" y="502720"/>
                    <a:pt x="2780017" y="511130"/>
                    <a:pt x="2780017" y="515718"/>
                  </a:cubicBezTo>
                  <a:cubicBezTo>
                    <a:pt x="2780017" y="520305"/>
                    <a:pt x="2766255" y="521834"/>
                    <a:pt x="2760902" y="515718"/>
                  </a:cubicBezTo>
                  <a:cubicBezTo>
                    <a:pt x="2755551" y="509601"/>
                    <a:pt x="2748669" y="514953"/>
                    <a:pt x="2738730" y="514189"/>
                  </a:cubicBezTo>
                  <a:cubicBezTo>
                    <a:pt x="2728790" y="513424"/>
                    <a:pt x="2721909" y="518012"/>
                    <a:pt x="2731849" y="519541"/>
                  </a:cubicBezTo>
                  <a:cubicBezTo>
                    <a:pt x="2741788" y="521070"/>
                    <a:pt x="2745611" y="527951"/>
                    <a:pt x="2731849" y="529480"/>
                  </a:cubicBezTo>
                  <a:cubicBezTo>
                    <a:pt x="2718086" y="531009"/>
                    <a:pt x="2721909" y="516482"/>
                    <a:pt x="2713499" y="518012"/>
                  </a:cubicBezTo>
                  <a:cubicBezTo>
                    <a:pt x="2705088" y="519541"/>
                    <a:pt x="2687503" y="511130"/>
                    <a:pt x="2677564" y="511895"/>
                  </a:cubicBezTo>
                  <a:cubicBezTo>
                    <a:pt x="2667624" y="511895"/>
                    <a:pt x="2663801" y="520305"/>
                    <a:pt x="2650803" y="521070"/>
                  </a:cubicBezTo>
                  <a:cubicBezTo>
                    <a:pt x="2637805" y="521834"/>
                    <a:pt x="2620984" y="514189"/>
                    <a:pt x="2615632" y="507307"/>
                  </a:cubicBezTo>
                  <a:cubicBezTo>
                    <a:pt x="2610280" y="500426"/>
                    <a:pt x="2608751" y="498132"/>
                    <a:pt x="2602634" y="506543"/>
                  </a:cubicBezTo>
                  <a:cubicBezTo>
                    <a:pt x="2596517" y="514953"/>
                    <a:pt x="2595753" y="531009"/>
                    <a:pt x="2589637" y="531774"/>
                  </a:cubicBezTo>
                  <a:cubicBezTo>
                    <a:pt x="2583520" y="532539"/>
                    <a:pt x="2581226" y="547066"/>
                    <a:pt x="2575110" y="550124"/>
                  </a:cubicBezTo>
                  <a:cubicBezTo>
                    <a:pt x="2568993" y="553947"/>
                    <a:pt x="2568228" y="544772"/>
                    <a:pt x="2560582" y="545537"/>
                  </a:cubicBezTo>
                  <a:cubicBezTo>
                    <a:pt x="2552937" y="546301"/>
                    <a:pt x="2526941" y="520305"/>
                    <a:pt x="2526176" y="512660"/>
                  </a:cubicBezTo>
                  <a:cubicBezTo>
                    <a:pt x="2524647" y="505014"/>
                    <a:pt x="2509356" y="490487"/>
                    <a:pt x="2504768" y="488193"/>
                  </a:cubicBezTo>
                  <a:cubicBezTo>
                    <a:pt x="2500945" y="485135"/>
                    <a:pt x="2508591" y="483605"/>
                    <a:pt x="2513943" y="488193"/>
                  </a:cubicBezTo>
                  <a:cubicBezTo>
                    <a:pt x="2519295" y="492780"/>
                    <a:pt x="2525412" y="492780"/>
                    <a:pt x="2530764" y="489722"/>
                  </a:cubicBezTo>
                  <a:cubicBezTo>
                    <a:pt x="2536116" y="486664"/>
                    <a:pt x="2535351" y="473666"/>
                    <a:pt x="2526176" y="472901"/>
                  </a:cubicBezTo>
                  <a:cubicBezTo>
                    <a:pt x="2517002" y="472901"/>
                    <a:pt x="2520825" y="464491"/>
                    <a:pt x="2525412" y="462962"/>
                  </a:cubicBezTo>
                  <a:cubicBezTo>
                    <a:pt x="2529999" y="461433"/>
                    <a:pt x="2515472" y="447670"/>
                    <a:pt x="2520825" y="446141"/>
                  </a:cubicBezTo>
                  <a:cubicBezTo>
                    <a:pt x="2526176" y="444612"/>
                    <a:pt x="2523882" y="438495"/>
                    <a:pt x="2516236" y="437731"/>
                  </a:cubicBezTo>
                  <a:cubicBezTo>
                    <a:pt x="2508591" y="436966"/>
                    <a:pt x="2500945" y="430085"/>
                    <a:pt x="2500180" y="426262"/>
                  </a:cubicBezTo>
                  <a:cubicBezTo>
                    <a:pt x="2500180" y="422439"/>
                    <a:pt x="2468068" y="420910"/>
                    <a:pt x="2469597" y="426262"/>
                  </a:cubicBezTo>
                  <a:cubicBezTo>
                    <a:pt x="2471127" y="432378"/>
                    <a:pt x="2459658" y="430085"/>
                    <a:pt x="2461187" y="425497"/>
                  </a:cubicBezTo>
                  <a:cubicBezTo>
                    <a:pt x="2462716" y="420910"/>
                    <a:pt x="2449718" y="422439"/>
                    <a:pt x="2434427" y="417851"/>
                  </a:cubicBezTo>
                  <a:cubicBezTo>
                    <a:pt x="2419135" y="413264"/>
                    <a:pt x="2419135" y="402560"/>
                    <a:pt x="2413783" y="401795"/>
                  </a:cubicBezTo>
                  <a:cubicBezTo>
                    <a:pt x="2408431" y="401031"/>
                    <a:pt x="2410725" y="417087"/>
                    <a:pt x="2403079" y="414029"/>
                  </a:cubicBezTo>
                  <a:cubicBezTo>
                    <a:pt x="2395433" y="410206"/>
                    <a:pt x="2387023" y="417087"/>
                    <a:pt x="2391610" y="426262"/>
                  </a:cubicBezTo>
                  <a:cubicBezTo>
                    <a:pt x="2395433" y="435437"/>
                    <a:pt x="2391610" y="436966"/>
                    <a:pt x="2391610" y="444612"/>
                  </a:cubicBezTo>
                  <a:cubicBezTo>
                    <a:pt x="2390846" y="452258"/>
                    <a:pt x="2387023" y="449199"/>
                    <a:pt x="2377847" y="445376"/>
                  </a:cubicBezTo>
                  <a:cubicBezTo>
                    <a:pt x="2368673" y="442318"/>
                    <a:pt x="2368673" y="453022"/>
                    <a:pt x="2349558" y="448435"/>
                  </a:cubicBezTo>
                  <a:cubicBezTo>
                    <a:pt x="2330444" y="443083"/>
                    <a:pt x="2322033" y="448435"/>
                    <a:pt x="2318211" y="442318"/>
                  </a:cubicBezTo>
                  <a:cubicBezTo>
                    <a:pt x="2315152" y="436201"/>
                    <a:pt x="2309035" y="435437"/>
                    <a:pt x="2308271" y="440789"/>
                  </a:cubicBezTo>
                  <a:cubicBezTo>
                    <a:pt x="2307506" y="446141"/>
                    <a:pt x="2278452" y="443847"/>
                    <a:pt x="2275393" y="436201"/>
                  </a:cubicBezTo>
                  <a:cubicBezTo>
                    <a:pt x="2273100" y="428556"/>
                    <a:pt x="2280746" y="427026"/>
                    <a:pt x="2285333" y="424733"/>
                  </a:cubicBezTo>
                  <a:cubicBezTo>
                    <a:pt x="2289921" y="422439"/>
                    <a:pt x="2280746" y="419381"/>
                    <a:pt x="2264690" y="420145"/>
                  </a:cubicBezTo>
                  <a:cubicBezTo>
                    <a:pt x="2248633" y="420910"/>
                    <a:pt x="2237930" y="411735"/>
                    <a:pt x="2221873" y="413264"/>
                  </a:cubicBezTo>
                  <a:cubicBezTo>
                    <a:pt x="2205052" y="414793"/>
                    <a:pt x="2168352" y="418616"/>
                    <a:pt x="2163765" y="420910"/>
                  </a:cubicBezTo>
                  <a:cubicBezTo>
                    <a:pt x="2158413" y="423204"/>
                    <a:pt x="2168352" y="433143"/>
                    <a:pt x="2160706" y="433908"/>
                  </a:cubicBezTo>
                  <a:cubicBezTo>
                    <a:pt x="2153060" y="434672"/>
                    <a:pt x="2158413" y="417851"/>
                    <a:pt x="2156883" y="410206"/>
                  </a:cubicBezTo>
                  <a:cubicBezTo>
                    <a:pt x="2155354" y="402560"/>
                    <a:pt x="2143121" y="401031"/>
                    <a:pt x="2145414" y="407147"/>
                  </a:cubicBezTo>
                  <a:cubicBezTo>
                    <a:pt x="2146944" y="413264"/>
                    <a:pt x="2126300" y="415558"/>
                    <a:pt x="2121713" y="410970"/>
                  </a:cubicBezTo>
                  <a:cubicBezTo>
                    <a:pt x="2116361" y="406383"/>
                    <a:pt x="2107951" y="400266"/>
                    <a:pt x="2094952" y="396443"/>
                  </a:cubicBezTo>
                  <a:cubicBezTo>
                    <a:pt x="2081190" y="392620"/>
                    <a:pt x="2065133" y="407912"/>
                    <a:pt x="2068956" y="412499"/>
                  </a:cubicBezTo>
                  <a:cubicBezTo>
                    <a:pt x="2072779" y="417087"/>
                    <a:pt x="2082719" y="413264"/>
                    <a:pt x="2082719" y="416322"/>
                  </a:cubicBezTo>
                  <a:cubicBezTo>
                    <a:pt x="2083484" y="422439"/>
                    <a:pt x="2054430" y="420145"/>
                    <a:pt x="2054430" y="424733"/>
                  </a:cubicBezTo>
                  <a:cubicBezTo>
                    <a:pt x="2054430" y="430085"/>
                    <a:pt x="2027670" y="436966"/>
                    <a:pt x="2019259" y="437731"/>
                  </a:cubicBezTo>
                  <a:cubicBezTo>
                    <a:pt x="1996321" y="440789"/>
                    <a:pt x="1991734" y="440789"/>
                    <a:pt x="1981029" y="449964"/>
                  </a:cubicBezTo>
                  <a:cubicBezTo>
                    <a:pt x="1970326" y="459139"/>
                    <a:pt x="1978736" y="441553"/>
                    <a:pt x="1987147" y="433143"/>
                  </a:cubicBezTo>
                  <a:cubicBezTo>
                    <a:pt x="1995557" y="424733"/>
                    <a:pt x="2003967" y="427791"/>
                    <a:pt x="2008555" y="420910"/>
                  </a:cubicBezTo>
                  <a:cubicBezTo>
                    <a:pt x="2013142" y="414029"/>
                    <a:pt x="2020788" y="414793"/>
                    <a:pt x="2033786" y="412499"/>
                  </a:cubicBezTo>
                  <a:cubicBezTo>
                    <a:pt x="2046784" y="410206"/>
                    <a:pt x="2046019" y="402560"/>
                    <a:pt x="2052136" y="399502"/>
                  </a:cubicBezTo>
                  <a:cubicBezTo>
                    <a:pt x="2058253" y="396443"/>
                    <a:pt x="2073545" y="390327"/>
                    <a:pt x="2075838" y="384210"/>
                  </a:cubicBezTo>
                  <a:cubicBezTo>
                    <a:pt x="2078896" y="378093"/>
                    <a:pt x="2109480" y="366625"/>
                    <a:pt x="2115597" y="367389"/>
                  </a:cubicBezTo>
                  <a:cubicBezTo>
                    <a:pt x="2121713" y="367389"/>
                    <a:pt x="2123242" y="354391"/>
                    <a:pt x="2126300" y="354391"/>
                  </a:cubicBezTo>
                  <a:cubicBezTo>
                    <a:pt x="2130123" y="354391"/>
                    <a:pt x="2147709" y="345981"/>
                    <a:pt x="2154590" y="342922"/>
                  </a:cubicBezTo>
                  <a:cubicBezTo>
                    <a:pt x="2161471" y="339864"/>
                    <a:pt x="2164529" y="332983"/>
                    <a:pt x="2165294" y="328395"/>
                  </a:cubicBezTo>
                  <a:cubicBezTo>
                    <a:pt x="2165294" y="323808"/>
                    <a:pt x="2156119" y="324573"/>
                    <a:pt x="2155354" y="319985"/>
                  </a:cubicBezTo>
                  <a:cubicBezTo>
                    <a:pt x="2154590" y="315398"/>
                    <a:pt x="2159942" y="318456"/>
                    <a:pt x="2166823" y="315398"/>
                  </a:cubicBezTo>
                  <a:cubicBezTo>
                    <a:pt x="2173705" y="312339"/>
                    <a:pt x="2166823" y="302400"/>
                    <a:pt x="2160706" y="303929"/>
                  </a:cubicBezTo>
                  <a:cubicBezTo>
                    <a:pt x="2154590" y="305458"/>
                    <a:pt x="2163765" y="298577"/>
                    <a:pt x="2158413" y="291696"/>
                  </a:cubicBezTo>
                  <a:cubicBezTo>
                    <a:pt x="2153060" y="285579"/>
                    <a:pt x="2143121" y="295518"/>
                    <a:pt x="2143121" y="288637"/>
                  </a:cubicBezTo>
                  <a:cubicBezTo>
                    <a:pt x="2143121" y="281756"/>
                    <a:pt x="2142357" y="273346"/>
                    <a:pt x="2138534" y="268758"/>
                  </a:cubicBezTo>
                  <a:cubicBezTo>
                    <a:pt x="2134711" y="264171"/>
                    <a:pt x="2127065" y="276404"/>
                    <a:pt x="2118654" y="269523"/>
                  </a:cubicBezTo>
                  <a:cubicBezTo>
                    <a:pt x="2110244" y="262641"/>
                    <a:pt x="2085013" y="258054"/>
                    <a:pt x="2085013" y="261112"/>
                  </a:cubicBezTo>
                  <a:cubicBezTo>
                    <a:pt x="2085013" y="264171"/>
                    <a:pt x="2072779" y="256525"/>
                    <a:pt x="2070486" y="259583"/>
                  </a:cubicBezTo>
                  <a:cubicBezTo>
                    <a:pt x="2068192" y="262641"/>
                    <a:pt x="2048313" y="261877"/>
                    <a:pt x="2042196" y="260348"/>
                  </a:cubicBezTo>
                  <a:cubicBezTo>
                    <a:pt x="2036080" y="258819"/>
                    <a:pt x="2027670" y="262641"/>
                    <a:pt x="2026904" y="269523"/>
                  </a:cubicBezTo>
                  <a:cubicBezTo>
                    <a:pt x="2026904" y="275639"/>
                    <a:pt x="2002438" y="273346"/>
                    <a:pt x="1997851" y="272581"/>
                  </a:cubicBezTo>
                  <a:cubicBezTo>
                    <a:pt x="1993264" y="271816"/>
                    <a:pt x="2014671" y="253466"/>
                    <a:pt x="2014671" y="249644"/>
                  </a:cubicBezTo>
                  <a:cubicBezTo>
                    <a:pt x="2014671" y="246585"/>
                    <a:pt x="1978736" y="250408"/>
                    <a:pt x="1976442" y="246585"/>
                  </a:cubicBezTo>
                  <a:cubicBezTo>
                    <a:pt x="1974149" y="242762"/>
                    <a:pt x="1956563" y="241998"/>
                    <a:pt x="1948917" y="241998"/>
                  </a:cubicBezTo>
                  <a:cubicBezTo>
                    <a:pt x="1941272" y="241998"/>
                    <a:pt x="1948917" y="239704"/>
                    <a:pt x="1955799" y="238939"/>
                  </a:cubicBezTo>
                  <a:cubicBezTo>
                    <a:pt x="1962680" y="238175"/>
                    <a:pt x="1969561" y="232058"/>
                    <a:pt x="1977207" y="230529"/>
                  </a:cubicBezTo>
                  <a:cubicBezTo>
                    <a:pt x="1984852" y="229000"/>
                    <a:pt x="1983324" y="225942"/>
                    <a:pt x="1980265" y="221354"/>
                  </a:cubicBezTo>
                  <a:cubicBezTo>
                    <a:pt x="1977207" y="216002"/>
                    <a:pt x="1968796" y="219060"/>
                    <a:pt x="1960386" y="216002"/>
                  </a:cubicBezTo>
                  <a:cubicBezTo>
                    <a:pt x="1952740" y="213708"/>
                    <a:pt x="1942800" y="209885"/>
                    <a:pt x="1935920" y="209885"/>
                  </a:cubicBezTo>
                  <a:cubicBezTo>
                    <a:pt x="1929039" y="209885"/>
                    <a:pt x="1921393" y="213708"/>
                    <a:pt x="1905337" y="216767"/>
                  </a:cubicBezTo>
                  <a:cubicBezTo>
                    <a:pt x="1889280" y="219825"/>
                    <a:pt x="1887751" y="232823"/>
                    <a:pt x="1879341" y="236646"/>
                  </a:cubicBezTo>
                  <a:cubicBezTo>
                    <a:pt x="1870931" y="240469"/>
                    <a:pt x="1856403" y="256525"/>
                    <a:pt x="1863285" y="258054"/>
                  </a:cubicBezTo>
                  <a:cubicBezTo>
                    <a:pt x="1870165" y="259583"/>
                    <a:pt x="1866342" y="264171"/>
                    <a:pt x="1867872" y="268758"/>
                  </a:cubicBezTo>
                  <a:cubicBezTo>
                    <a:pt x="1868636" y="273346"/>
                    <a:pt x="1862519" y="274875"/>
                    <a:pt x="1854874" y="273346"/>
                  </a:cubicBezTo>
                  <a:cubicBezTo>
                    <a:pt x="1847228" y="271816"/>
                    <a:pt x="1818939" y="272581"/>
                    <a:pt x="1819703" y="278698"/>
                  </a:cubicBezTo>
                  <a:cubicBezTo>
                    <a:pt x="1819703" y="284814"/>
                    <a:pt x="1835759" y="287873"/>
                    <a:pt x="1834995" y="290931"/>
                  </a:cubicBezTo>
                  <a:cubicBezTo>
                    <a:pt x="1834230" y="293989"/>
                    <a:pt x="1822762" y="290931"/>
                    <a:pt x="1817410" y="287108"/>
                  </a:cubicBezTo>
                  <a:cubicBezTo>
                    <a:pt x="1812057" y="284050"/>
                    <a:pt x="1799824" y="285579"/>
                    <a:pt x="1797530" y="291696"/>
                  </a:cubicBezTo>
                  <a:cubicBezTo>
                    <a:pt x="1795237" y="297812"/>
                    <a:pt x="1785297" y="296283"/>
                    <a:pt x="1782238" y="294754"/>
                  </a:cubicBezTo>
                  <a:cubicBezTo>
                    <a:pt x="1779181" y="293225"/>
                    <a:pt x="1772299" y="297812"/>
                    <a:pt x="1766947" y="295518"/>
                  </a:cubicBezTo>
                  <a:cubicBezTo>
                    <a:pt x="1761595" y="293989"/>
                    <a:pt x="1776887" y="285579"/>
                    <a:pt x="1773828" y="281756"/>
                  </a:cubicBezTo>
                  <a:cubicBezTo>
                    <a:pt x="1770005" y="277933"/>
                    <a:pt x="1753949" y="281756"/>
                    <a:pt x="1751655" y="287873"/>
                  </a:cubicBezTo>
                  <a:cubicBezTo>
                    <a:pt x="1750126" y="293989"/>
                    <a:pt x="1740186" y="283285"/>
                    <a:pt x="1736364" y="285579"/>
                  </a:cubicBezTo>
                  <a:cubicBezTo>
                    <a:pt x="1732541" y="287873"/>
                    <a:pt x="1728718" y="290166"/>
                    <a:pt x="1721072" y="293225"/>
                  </a:cubicBezTo>
                  <a:cubicBezTo>
                    <a:pt x="1714191" y="296283"/>
                    <a:pt x="1701193" y="289402"/>
                    <a:pt x="1698900" y="295518"/>
                  </a:cubicBezTo>
                  <a:cubicBezTo>
                    <a:pt x="1695841" y="301635"/>
                    <a:pt x="1712662" y="303164"/>
                    <a:pt x="1712662" y="305458"/>
                  </a:cubicBezTo>
                  <a:cubicBezTo>
                    <a:pt x="1712662" y="307752"/>
                    <a:pt x="1675197" y="307752"/>
                    <a:pt x="1674433" y="311575"/>
                  </a:cubicBezTo>
                  <a:cubicBezTo>
                    <a:pt x="1673668" y="315398"/>
                    <a:pt x="1660670" y="315398"/>
                    <a:pt x="1645379" y="316162"/>
                  </a:cubicBezTo>
                  <a:cubicBezTo>
                    <a:pt x="1630087" y="316162"/>
                    <a:pt x="1636204" y="324573"/>
                    <a:pt x="1623970" y="326866"/>
                  </a:cubicBezTo>
                  <a:cubicBezTo>
                    <a:pt x="1611737" y="329160"/>
                    <a:pt x="1606385" y="329925"/>
                    <a:pt x="1601797" y="336041"/>
                  </a:cubicBezTo>
                  <a:cubicBezTo>
                    <a:pt x="1597975" y="342158"/>
                    <a:pt x="1588035" y="343687"/>
                    <a:pt x="1584212" y="338335"/>
                  </a:cubicBezTo>
                  <a:cubicBezTo>
                    <a:pt x="1580389" y="332983"/>
                    <a:pt x="1568921" y="340629"/>
                    <a:pt x="1575037" y="341393"/>
                  </a:cubicBezTo>
                  <a:cubicBezTo>
                    <a:pt x="1581154" y="342158"/>
                    <a:pt x="1575037" y="348275"/>
                    <a:pt x="1571979" y="347510"/>
                  </a:cubicBezTo>
                  <a:cubicBezTo>
                    <a:pt x="1568156" y="345981"/>
                    <a:pt x="1557452" y="354391"/>
                    <a:pt x="1563568" y="353627"/>
                  </a:cubicBezTo>
                  <a:cubicBezTo>
                    <a:pt x="1569685" y="352862"/>
                    <a:pt x="1572743" y="358214"/>
                    <a:pt x="1569685" y="362037"/>
                  </a:cubicBezTo>
                  <a:cubicBezTo>
                    <a:pt x="1566627" y="365860"/>
                    <a:pt x="1552865" y="357450"/>
                    <a:pt x="1549806" y="361272"/>
                  </a:cubicBezTo>
                  <a:cubicBezTo>
                    <a:pt x="1546748" y="365095"/>
                    <a:pt x="1556687" y="369683"/>
                    <a:pt x="1562804" y="368918"/>
                  </a:cubicBezTo>
                  <a:cubicBezTo>
                    <a:pt x="1568921" y="368154"/>
                    <a:pt x="1572743" y="372741"/>
                    <a:pt x="1572743" y="377329"/>
                  </a:cubicBezTo>
                  <a:cubicBezTo>
                    <a:pt x="1573508" y="381916"/>
                    <a:pt x="1558217" y="374270"/>
                    <a:pt x="1555158" y="378093"/>
                  </a:cubicBezTo>
                  <a:cubicBezTo>
                    <a:pt x="1552100" y="381916"/>
                    <a:pt x="1557452" y="384210"/>
                    <a:pt x="1564333" y="384210"/>
                  </a:cubicBezTo>
                  <a:cubicBezTo>
                    <a:pt x="1571214" y="384974"/>
                    <a:pt x="1565863" y="387268"/>
                    <a:pt x="1571979" y="392620"/>
                  </a:cubicBezTo>
                  <a:cubicBezTo>
                    <a:pt x="1572743" y="393385"/>
                    <a:pt x="1572743" y="393385"/>
                    <a:pt x="1572743" y="394149"/>
                  </a:cubicBezTo>
                  <a:cubicBezTo>
                    <a:pt x="1576566" y="398737"/>
                    <a:pt x="1569685" y="400266"/>
                    <a:pt x="1570450" y="404089"/>
                  </a:cubicBezTo>
                  <a:cubicBezTo>
                    <a:pt x="1571214" y="408676"/>
                    <a:pt x="1563568" y="410206"/>
                    <a:pt x="1563568" y="406383"/>
                  </a:cubicBezTo>
                  <a:cubicBezTo>
                    <a:pt x="1563568" y="401795"/>
                    <a:pt x="1545219" y="400266"/>
                    <a:pt x="1541396" y="405618"/>
                  </a:cubicBezTo>
                  <a:cubicBezTo>
                    <a:pt x="1537573" y="410206"/>
                    <a:pt x="1534514" y="414029"/>
                    <a:pt x="1530692" y="409441"/>
                  </a:cubicBezTo>
                  <a:cubicBezTo>
                    <a:pt x="1526104" y="404854"/>
                    <a:pt x="1513106" y="410206"/>
                    <a:pt x="1496285" y="410970"/>
                  </a:cubicBezTo>
                  <a:cubicBezTo>
                    <a:pt x="1479464" y="411735"/>
                    <a:pt x="1445058" y="413264"/>
                    <a:pt x="1435884" y="416322"/>
                  </a:cubicBezTo>
                  <a:cubicBezTo>
                    <a:pt x="1427473" y="419381"/>
                    <a:pt x="1419827" y="432378"/>
                    <a:pt x="1428238" y="440789"/>
                  </a:cubicBezTo>
                  <a:cubicBezTo>
                    <a:pt x="1435884" y="449199"/>
                    <a:pt x="1428238" y="453022"/>
                    <a:pt x="1428238" y="458374"/>
                  </a:cubicBezTo>
                  <a:cubicBezTo>
                    <a:pt x="1428238" y="463726"/>
                    <a:pt x="1448881" y="475195"/>
                    <a:pt x="1459586" y="475960"/>
                  </a:cubicBezTo>
                  <a:cubicBezTo>
                    <a:pt x="1470290" y="476724"/>
                    <a:pt x="1479464" y="491251"/>
                    <a:pt x="1473348" y="499662"/>
                  </a:cubicBezTo>
                  <a:cubicBezTo>
                    <a:pt x="1466467" y="508072"/>
                    <a:pt x="1446588" y="497368"/>
                    <a:pt x="1433590" y="486664"/>
                  </a:cubicBezTo>
                  <a:cubicBezTo>
                    <a:pt x="1420592" y="475960"/>
                    <a:pt x="1390009" y="471372"/>
                    <a:pt x="1380069" y="472137"/>
                  </a:cubicBezTo>
                  <a:cubicBezTo>
                    <a:pt x="1370129" y="472901"/>
                    <a:pt x="1376246" y="462962"/>
                    <a:pt x="1363249" y="462962"/>
                  </a:cubicBezTo>
                  <a:cubicBezTo>
                    <a:pt x="1350251" y="462962"/>
                    <a:pt x="1339546" y="475195"/>
                    <a:pt x="1348721" y="475195"/>
                  </a:cubicBezTo>
                  <a:cubicBezTo>
                    <a:pt x="1357132" y="475195"/>
                    <a:pt x="1362484" y="474430"/>
                    <a:pt x="1358661" y="479018"/>
                  </a:cubicBezTo>
                  <a:cubicBezTo>
                    <a:pt x="1354073" y="483605"/>
                    <a:pt x="1360954" y="482076"/>
                    <a:pt x="1371659" y="486664"/>
                  </a:cubicBezTo>
                  <a:cubicBezTo>
                    <a:pt x="1381598" y="491251"/>
                    <a:pt x="1363249" y="498132"/>
                    <a:pt x="1352544" y="490487"/>
                  </a:cubicBezTo>
                  <a:cubicBezTo>
                    <a:pt x="1341840" y="482841"/>
                    <a:pt x="1330371" y="489722"/>
                    <a:pt x="1327313" y="495839"/>
                  </a:cubicBezTo>
                  <a:cubicBezTo>
                    <a:pt x="1324255" y="501955"/>
                    <a:pt x="1339546" y="518012"/>
                    <a:pt x="1357896" y="521070"/>
                  </a:cubicBezTo>
                  <a:cubicBezTo>
                    <a:pt x="1376246" y="524128"/>
                    <a:pt x="1370129" y="530245"/>
                    <a:pt x="1378540" y="533303"/>
                  </a:cubicBezTo>
                  <a:cubicBezTo>
                    <a:pt x="1386950" y="536362"/>
                    <a:pt x="1380834" y="540184"/>
                    <a:pt x="1375482" y="540184"/>
                  </a:cubicBezTo>
                  <a:cubicBezTo>
                    <a:pt x="1369365" y="540184"/>
                    <a:pt x="1357896" y="531009"/>
                    <a:pt x="1348721" y="525657"/>
                  </a:cubicBezTo>
                  <a:cubicBezTo>
                    <a:pt x="1339546" y="520305"/>
                    <a:pt x="1314315" y="527951"/>
                    <a:pt x="1308963" y="521834"/>
                  </a:cubicBezTo>
                  <a:cubicBezTo>
                    <a:pt x="1303611" y="515718"/>
                    <a:pt x="1312022" y="510366"/>
                    <a:pt x="1307434" y="505778"/>
                  </a:cubicBezTo>
                  <a:cubicBezTo>
                    <a:pt x="1302846" y="501191"/>
                    <a:pt x="1306669" y="492016"/>
                    <a:pt x="1312786" y="481312"/>
                  </a:cubicBezTo>
                  <a:cubicBezTo>
                    <a:pt x="1318902" y="471372"/>
                    <a:pt x="1312022" y="453787"/>
                    <a:pt x="1302846" y="450728"/>
                  </a:cubicBezTo>
                  <a:cubicBezTo>
                    <a:pt x="1293671" y="447670"/>
                    <a:pt x="1294436" y="457610"/>
                    <a:pt x="1296730" y="460668"/>
                  </a:cubicBezTo>
                  <a:cubicBezTo>
                    <a:pt x="1299024" y="463726"/>
                    <a:pt x="1297494" y="477489"/>
                    <a:pt x="1290613" y="485899"/>
                  </a:cubicBezTo>
                  <a:cubicBezTo>
                    <a:pt x="1283732" y="495074"/>
                    <a:pt x="1263088" y="495074"/>
                    <a:pt x="1263088" y="501191"/>
                  </a:cubicBezTo>
                  <a:cubicBezTo>
                    <a:pt x="1263088" y="507307"/>
                    <a:pt x="1249326" y="511895"/>
                    <a:pt x="1253913" y="516482"/>
                  </a:cubicBezTo>
                  <a:cubicBezTo>
                    <a:pt x="1258501" y="521070"/>
                    <a:pt x="1277615" y="543243"/>
                    <a:pt x="1280673" y="550124"/>
                  </a:cubicBezTo>
                  <a:cubicBezTo>
                    <a:pt x="1283732" y="557005"/>
                    <a:pt x="1263853" y="578414"/>
                    <a:pt x="1266911" y="591411"/>
                  </a:cubicBezTo>
                  <a:cubicBezTo>
                    <a:pt x="1269970" y="603645"/>
                    <a:pt x="1263853" y="609761"/>
                    <a:pt x="1267676" y="615878"/>
                  </a:cubicBezTo>
                  <a:cubicBezTo>
                    <a:pt x="1271499" y="621995"/>
                    <a:pt x="1279909" y="616643"/>
                    <a:pt x="1285261" y="618936"/>
                  </a:cubicBezTo>
                  <a:cubicBezTo>
                    <a:pt x="1290613" y="621230"/>
                    <a:pt x="1299788" y="615113"/>
                    <a:pt x="1312022" y="612820"/>
                  </a:cubicBezTo>
                  <a:cubicBezTo>
                    <a:pt x="1325019" y="610526"/>
                    <a:pt x="1347957" y="624288"/>
                    <a:pt x="1356367" y="628876"/>
                  </a:cubicBezTo>
                  <a:cubicBezTo>
                    <a:pt x="1364777" y="633463"/>
                    <a:pt x="1360190" y="640345"/>
                    <a:pt x="1364777" y="647226"/>
                  </a:cubicBezTo>
                  <a:cubicBezTo>
                    <a:pt x="1369365" y="654107"/>
                    <a:pt x="1354838" y="654107"/>
                    <a:pt x="1354073" y="665576"/>
                  </a:cubicBezTo>
                  <a:cubicBezTo>
                    <a:pt x="1354073" y="676280"/>
                    <a:pt x="1380069" y="680867"/>
                    <a:pt x="1380834" y="683926"/>
                  </a:cubicBezTo>
                  <a:cubicBezTo>
                    <a:pt x="1381598" y="686984"/>
                    <a:pt x="1362484" y="684690"/>
                    <a:pt x="1354838" y="681632"/>
                  </a:cubicBezTo>
                  <a:cubicBezTo>
                    <a:pt x="1347192" y="678574"/>
                    <a:pt x="1346428" y="668634"/>
                    <a:pt x="1344134" y="666340"/>
                  </a:cubicBezTo>
                  <a:cubicBezTo>
                    <a:pt x="1341840" y="664047"/>
                    <a:pt x="1349486" y="655636"/>
                    <a:pt x="1350251" y="648755"/>
                  </a:cubicBezTo>
                  <a:cubicBezTo>
                    <a:pt x="1351015" y="641874"/>
                    <a:pt x="1341840" y="638051"/>
                    <a:pt x="1338782" y="633463"/>
                  </a:cubicBezTo>
                  <a:cubicBezTo>
                    <a:pt x="1335723" y="628876"/>
                    <a:pt x="1330371" y="621995"/>
                    <a:pt x="1324255" y="623524"/>
                  </a:cubicBezTo>
                  <a:cubicBezTo>
                    <a:pt x="1318138" y="625053"/>
                    <a:pt x="1295201" y="627347"/>
                    <a:pt x="1288319" y="633463"/>
                  </a:cubicBezTo>
                  <a:cubicBezTo>
                    <a:pt x="1281438" y="639580"/>
                    <a:pt x="1289084" y="657930"/>
                    <a:pt x="1292907" y="667105"/>
                  </a:cubicBezTo>
                  <a:cubicBezTo>
                    <a:pt x="1296730" y="676280"/>
                    <a:pt x="1273028" y="688513"/>
                    <a:pt x="1273792" y="696159"/>
                  </a:cubicBezTo>
                  <a:cubicBezTo>
                    <a:pt x="1274557" y="703040"/>
                    <a:pt x="1266911" y="706863"/>
                    <a:pt x="1256207" y="712215"/>
                  </a:cubicBezTo>
                  <a:cubicBezTo>
                    <a:pt x="1246267" y="718332"/>
                    <a:pt x="1234799" y="722155"/>
                    <a:pt x="1234799" y="731330"/>
                  </a:cubicBezTo>
                  <a:cubicBezTo>
                    <a:pt x="1234799" y="740505"/>
                    <a:pt x="1221036" y="735917"/>
                    <a:pt x="1214155" y="731330"/>
                  </a:cubicBezTo>
                  <a:cubicBezTo>
                    <a:pt x="1207274" y="726742"/>
                    <a:pt x="1197334" y="733624"/>
                    <a:pt x="1187395" y="733624"/>
                  </a:cubicBezTo>
                  <a:cubicBezTo>
                    <a:pt x="1177455" y="733624"/>
                    <a:pt x="1177455" y="724449"/>
                    <a:pt x="1169045" y="727507"/>
                  </a:cubicBezTo>
                  <a:cubicBezTo>
                    <a:pt x="1160635" y="730565"/>
                    <a:pt x="1155282" y="723684"/>
                    <a:pt x="1157576" y="716803"/>
                  </a:cubicBezTo>
                  <a:cubicBezTo>
                    <a:pt x="1159870" y="710686"/>
                    <a:pt x="1169045" y="715274"/>
                    <a:pt x="1169809" y="719861"/>
                  </a:cubicBezTo>
                  <a:cubicBezTo>
                    <a:pt x="1170574" y="724449"/>
                    <a:pt x="1176691" y="722155"/>
                    <a:pt x="1183572" y="718332"/>
                  </a:cubicBezTo>
                  <a:cubicBezTo>
                    <a:pt x="1190453" y="714509"/>
                    <a:pt x="1186630" y="723684"/>
                    <a:pt x="1197334" y="724449"/>
                  </a:cubicBezTo>
                  <a:cubicBezTo>
                    <a:pt x="1207274" y="725213"/>
                    <a:pt x="1201922" y="719096"/>
                    <a:pt x="1209567" y="719861"/>
                  </a:cubicBezTo>
                  <a:cubicBezTo>
                    <a:pt x="1217213" y="720626"/>
                    <a:pt x="1217213" y="718332"/>
                    <a:pt x="1214920" y="713744"/>
                  </a:cubicBezTo>
                  <a:cubicBezTo>
                    <a:pt x="1212626" y="709922"/>
                    <a:pt x="1220272" y="706863"/>
                    <a:pt x="1224859" y="704569"/>
                  </a:cubicBezTo>
                  <a:cubicBezTo>
                    <a:pt x="1230211" y="702276"/>
                    <a:pt x="1227918" y="693865"/>
                    <a:pt x="1231740" y="691572"/>
                  </a:cubicBezTo>
                  <a:cubicBezTo>
                    <a:pt x="1236328" y="689278"/>
                    <a:pt x="1233270" y="683926"/>
                    <a:pt x="1237857" y="683926"/>
                  </a:cubicBezTo>
                  <a:cubicBezTo>
                    <a:pt x="1242444" y="683926"/>
                    <a:pt x="1244738" y="676280"/>
                    <a:pt x="1249326" y="676280"/>
                  </a:cubicBezTo>
                  <a:cubicBezTo>
                    <a:pt x="1253913" y="676280"/>
                    <a:pt x="1256207" y="668634"/>
                    <a:pt x="1253149" y="664811"/>
                  </a:cubicBezTo>
                  <a:cubicBezTo>
                    <a:pt x="1250090" y="660988"/>
                    <a:pt x="1254678" y="650284"/>
                    <a:pt x="1259265" y="648755"/>
                  </a:cubicBezTo>
                  <a:cubicBezTo>
                    <a:pt x="1263853" y="647226"/>
                    <a:pt x="1263853" y="642638"/>
                    <a:pt x="1260030" y="639580"/>
                  </a:cubicBezTo>
                  <a:cubicBezTo>
                    <a:pt x="1256207" y="636522"/>
                    <a:pt x="1240916" y="625818"/>
                    <a:pt x="1241680" y="618936"/>
                  </a:cubicBezTo>
                  <a:cubicBezTo>
                    <a:pt x="1242444" y="612055"/>
                    <a:pt x="1238621" y="599822"/>
                    <a:pt x="1240916" y="594470"/>
                  </a:cubicBezTo>
                  <a:cubicBezTo>
                    <a:pt x="1243209" y="589118"/>
                    <a:pt x="1240916" y="577649"/>
                    <a:pt x="1240916" y="571532"/>
                  </a:cubicBezTo>
                  <a:cubicBezTo>
                    <a:pt x="1240151" y="565416"/>
                    <a:pt x="1244738" y="557770"/>
                    <a:pt x="1247032" y="546301"/>
                  </a:cubicBezTo>
                  <a:cubicBezTo>
                    <a:pt x="1249326" y="534068"/>
                    <a:pt x="1234799" y="521834"/>
                    <a:pt x="1227918" y="518776"/>
                  </a:cubicBezTo>
                  <a:cubicBezTo>
                    <a:pt x="1221036" y="515718"/>
                    <a:pt x="1225624" y="508837"/>
                    <a:pt x="1235563" y="500426"/>
                  </a:cubicBezTo>
                  <a:cubicBezTo>
                    <a:pt x="1245503" y="492016"/>
                    <a:pt x="1246267" y="464491"/>
                    <a:pt x="1245503" y="459139"/>
                  </a:cubicBezTo>
                  <a:cubicBezTo>
                    <a:pt x="1244738" y="453022"/>
                    <a:pt x="1224859" y="448435"/>
                    <a:pt x="1216449" y="449199"/>
                  </a:cubicBezTo>
                  <a:cubicBezTo>
                    <a:pt x="1208803" y="449964"/>
                    <a:pt x="1179749" y="448435"/>
                    <a:pt x="1172103" y="446906"/>
                  </a:cubicBezTo>
                  <a:cubicBezTo>
                    <a:pt x="1165222" y="445376"/>
                    <a:pt x="1162163" y="453022"/>
                    <a:pt x="1159105" y="460668"/>
                  </a:cubicBezTo>
                  <a:cubicBezTo>
                    <a:pt x="1156047" y="467549"/>
                    <a:pt x="1148401" y="479018"/>
                    <a:pt x="1143814" y="495074"/>
                  </a:cubicBezTo>
                  <a:cubicBezTo>
                    <a:pt x="1139226" y="511130"/>
                    <a:pt x="1120876" y="516482"/>
                    <a:pt x="1113230" y="519541"/>
                  </a:cubicBezTo>
                  <a:cubicBezTo>
                    <a:pt x="1104820" y="523364"/>
                    <a:pt x="1099468" y="534832"/>
                    <a:pt x="1103291" y="540949"/>
                  </a:cubicBezTo>
                  <a:cubicBezTo>
                    <a:pt x="1107114" y="547066"/>
                    <a:pt x="1112466" y="541714"/>
                    <a:pt x="1116288" y="544007"/>
                  </a:cubicBezTo>
                  <a:cubicBezTo>
                    <a:pt x="1120111" y="546301"/>
                    <a:pt x="1116288" y="561593"/>
                    <a:pt x="1113230" y="563122"/>
                  </a:cubicBezTo>
                  <a:cubicBezTo>
                    <a:pt x="1110937" y="565416"/>
                    <a:pt x="1117818" y="570768"/>
                    <a:pt x="1111701" y="574591"/>
                  </a:cubicBezTo>
                  <a:cubicBezTo>
                    <a:pt x="1105585" y="578414"/>
                    <a:pt x="1100232" y="586824"/>
                    <a:pt x="1104055" y="591411"/>
                  </a:cubicBezTo>
                  <a:cubicBezTo>
                    <a:pt x="1107114" y="595999"/>
                    <a:pt x="1123934" y="597528"/>
                    <a:pt x="1131580" y="602116"/>
                  </a:cubicBezTo>
                  <a:cubicBezTo>
                    <a:pt x="1138462" y="606703"/>
                    <a:pt x="1136168" y="614349"/>
                    <a:pt x="1141520" y="621995"/>
                  </a:cubicBezTo>
                  <a:cubicBezTo>
                    <a:pt x="1146872" y="629640"/>
                    <a:pt x="1152989" y="625053"/>
                    <a:pt x="1155282" y="629640"/>
                  </a:cubicBezTo>
                  <a:cubicBezTo>
                    <a:pt x="1158340" y="634228"/>
                    <a:pt x="1145343" y="653342"/>
                    <a:pt x="1140755" y="653342"/>
                  </a:cubicBezTo>
                  <a:cubicBezTo>
                    <a:pt x="1136168" y="654107"/>
                    <a:pt x="1117818" y="634228"/>
                    <a:pt x="1112466" y="629640"/>
                  </a:cubicBezTo>
                  <a:cubicBezTo>
                    <a:pt x="1107114" y="625053"/>
                    <a:pt x="1085705" y="618172"/>
                    <a:pt x="1075001" y="612820"/>
                  </a:cubicBezTo>
                  <a:cubicBezTo>
                    <a:pt x="1064297" y="606703"/>
                    <a:pt x="1055887" y="607468"/>
                    <a:pt x="1044418" y="599822"/>
                  </a:cubicBezTo>
                  <a:cubicBezTo>
                    <a:pt x="1032949" y="591411"/>
                    <a:pt x="1023010" y="587589"/>
                    <a:pt x="1001601" y="587589"/>
                  </a:cubicBezTo>
                  <a:cubicBezTo>
                    <a:pt x="980193" y="587589"/>
                    <a:pt x="966431" y="582236"/>
                    <a:pt x="959549" y="583766"/>
                  </a:cubicBezTo>
                  <a:cubicBezTo>
                    <a:pt x="952668" y="584530"/>
                    <a:pt x="954962" y="576120"/>
                    <a:pt x="942729" y="570768"/>
                  </a:cubicBezTo>
                  <a:cubicBezTo>
                    <a:pt x="929731" y="564651"/>
                    <a:pt x="922085" y="557005"/>
                    <a:pt x="914439" y="560828"/>
                  </a:cubicBezTo>
                  <a:cubicBezTo>
                    <a:pt x="907558" y="564651"/>
                    <a:pt x="909852" y="579178"/>
                    <a:pt x="921320" y="580707"/>
                  </a:cubicBezTo>
                  <a:cubicBezTo>
                    <a:pt x="932025" y="582236"/>
                    <a:pt x="926672" y="588353"/>
                    <a:pt x="938141" y="587589"/>
                  </a:cubicBezTo>
                  <a:cubicBezTo>
                    <a:pt x="949610" y="586824"/>
                    <a:pt x="953433" y="591411"/>
                    <a:pt x="952668" y="599057"/>
                  </a:cubicBezTo>
                  <a:cubicBezTo>
                    <a:pt x="952668" y="606703"/>
                    <a:pt x="958021" y="614349"/>
                    <a:pt x="963372" y="618936"/>
                  </a:cubicBezTo>
                  <a:cubicBezTo>
                    <a:pt x="968724" y="624288"/>
                    <a:pt x="965666" y="631934"/>
                    <a:pt x="956491" y="631934"/>
                  </a:cubicBezTo>
                  <a:cubicBezTo>
                    <a:pt x="947316" y="631934"/>
                    <a:pt x="936612" y="633463"/>
                    <a:pt x="940435" y="640345"/>
                  </a:cubicBezTo>
                  <a:cubicBezTo>
                    <a:pt x="944258" y="647226"/>
                    <a:pt x="937377" y="648755"/>
                    <a:pt x="928202" y="645697"/>
                  </a:cubicBezTo>
                  <a:cubicBezTo>
                    <a:pt x="919027" y="641874"/>
                    <a:pt x="924379" y="634993"/>
                    <a:pt x="928202" y="631170"/>
                  </a:cubicBezTo>
                  <a:cubicBezTo>
                    <a:pt x="932025" y="627347"/>
                    <a:pt x="919791" y="621995"/>
                    <a:pt x="914439" y="619701"/>
                  </a:cubicBezTo>
                  <a:cubicBezTo>
                    <a:pt x="908323" y="617407"/>
                    <a:pt x="885385" y="635757"/>
                    <a:pt x="878504" y="638051"/>
                  </a:cubicBezTo>
                  <a:cubicBezTo>
                    <a:pt x="871622" y="641109"/>
                    <a:pt x="855566" y="633463"/>
                    <a:pt x="839510" y="638051"/>
                  </a:cubicBezTo>
                  <a:cubicBezTo>
                    <a:pt x="822690" y="642638"/>
                    <a:pt x="824219" y="656401"/>
                    <a:pt x="818102" y="654872"/>
                  </a:cubicBezTo>
                  <a:cubicBezTo>
                    <a:pt x="811985" y="653342"/>
                    <a:pt x="793636" y="656401"/>
                    <a:pt x="786754" y="652578"/>
                  </a:cubicBezTo>
                  <a:cubicBezTo>
                    <a:pt x="779873" y="647990"/>
                    <a:pt x="785225" y="645697"/>
                    <a:pt x="792871" y="646461"/>
                  </a:cubicBezTo>
                  <a:cubicBezTo>
                    <a:pt x="799752" y="647226"/>
                    <a:pt x="802810" y="644167"/>
                    <a:pt x="798223" y="639580"/>
                  </a:cubicBezTo>
                  <a:cubicBezTo>
                    <a:pt x="794400" y="634228"/>
                    <a:pt x="803575" y="626582"/>
                    <a:pt x="803575" y="622759"/>
                  </a:cubicBezTo>
                  <a:cubicBezTo>
                    <a:pt x="803575" y="618936"/>
                    <a:pt x="776815" y="628876"/>
                    <a:pt x="772227" y="632699"/>
                  </a:cubicBezTo>
                  <a:cubicBezTo>
                    <a:pt x="767640" y="636522"/>
                    <a:pt x="772227" y="644167"/>
                    <a:pt x="767640" y="646461"/>
                  </a:cubicBezTo>
                  <a:cubicBezTo>
                    <a:pt x="763052" y="648755"/>
                    <a:pt x="763052" y="641874"/>
                    <a:pt x="757700" y="640345"/>
                  </a:cubicBezTo>
                  <a:cubicBezTo>
                    <a:pt x="752348" y="638051"/>
                    <a:pt x="711825" y="647990"/>
                    <a:pt x="704180" y="657165"/>
                  </a:cubicBezTo>
                  <a:cubicBezTo>
                    <a:pt x="696534" y="666340"/>
                    <a:pt x="682006" y="666340"/>
                    <a:pt x="682006" y="671692"/>
                  </a:cubicBezTo>
                  <a:cubicBezTo>
                    <a:pt x="682006" y="677044"/>
                    <a:pt x="663657" y="676280"/>
                    <a:pt x="656775" y="680103"/>
                  </a:cubicBezTo>
                  <a:cubicBezTo>
                    <a:pt x="649894" y="683926"/>
                    <a:pt x="654482" y="698453"/>
                    <a:pt x="651423" y="705334"/>
                  </a:cubicBezTo>
                  <a:cubicBezTo>
                    <a:pt x="648365" y="712215"/>
                    <a:pt x="620840" y="710686"/>
                    <a:pt x="611665" y="710686"/>
                  </a:cubicBezTo>
                  <a:cubicBezTo>
                    <a:pt x="603255" y="711451"/>
                    <a:pt x="600196" y="693101"/>
                    <a:pt x="593315" y="692336"/>
                  </a:cubicBezTo>
                  <a:cubicBezTo>
                    <a:pt x="586434" y="691572"/>
                    <a:pt x="590257" y="680867"/>
                    <a:pt x="592550" y="677044"/>
                  </a:cubicBezTo>
                  <a:cubicBezTo>
                    <a:pt x="594844" y="672457"/>
                    <a:pt x="600196" y="676280"/>
                    <a:pt x="608607" y="670928"/>
                  </a:cubicBezTo>
                  <a:cubicBezTo>
                    <a:pt x="617017" y="664811"/>
                    <a:pt x="625428" y="673986"/>
                    <a:pt x="629251" y="670163"/>
                  </a:cubicBezTo>
                  <a:cubicBezTo>
                    <a:pt x="632309" y="666340"/>
                    <a:pt x="616253" y="655636"/>
                    <a:pt x="615488" y="646461"/>
                  </a:cubicBezTo>
                  <a:cubicBezTo>
                    <a:pt x="614723" y="637286"/>
                    <a:pt x="596373" y="634993"/>
                    <a:pt x="585669" y="638051"/>
                  </a:cubicBezTo>
                  <a:cubicBezTo>
                    <a:pt x="575730" y="641109"/>
                    <a:pt x="564261" y="638051"/>
                    <a:pt x="556615" y="634993"/>
                  </a:cubicBezTo>
                  <a:cubicBezTo>
                    <a:pt x="549734" y="631170"/>
                    <a:pt x="549734" y="641109"/>
                    <a:pt x="560438" y="644167"/>
                  </a:cubicBezTo>
                  <a:cubicBezTo>
                    <a:pt x="571142" y="647226"/>
                    <a:pt x="565790" y="655636"/>
                    <a:pt x="567319" y="660988"/>
                  </a:cubicBezTo>
                  <a:cubicBezTo>
                    <a:pt x="568849" y="666340"/>
                    <a:pt x="564261" y="678574"/>
                    <a:pt x="558144" y="687749"/>
                  </a:cubicBezTo>
                  <a:cubicBezTo>
                    <a:pt x="552028" y="696924"/>
                    <a:pt x="556615" y="696924"/>
                    <a:pt x="565790" y="696159"/>
                  </a:cubicBezTo>
                  <a:cubicBezTo>
                    <a:pt x="574965" y="696159"/>
                    <a:pt x="574201" y="708392"/>
                    <a:pt x="574201" y="717567"/>
                  </a:cubicBezTo>
                  <a:cubicBezTo>
                    <a:pt x="574201" y="726742"/>
                    <a:pt x="567319" y="729801"/>
                    <a:pt x="567319" y="735917"/>
                  </a:cubicBezTo>
                  <a:cubicBezTo>
                    <a:pt x="567319" y="742798"/>
                    <a:pt x="559673" y="732859"/>
                    <a:pt x="557380" y="735917"/>
                  </a:cubicBezTo>
                  <a:cubicBezTo>
                    <a:pt x="555086" y="738976"/>
                    <a:pt x="552028" y="734388"/>
                    <a:pt x="550498" y="729036"/>
                  </a:cubicBezTo>
                  <a:cubicBezTo>
                    <a:pt x="548970" y="722919"/>
                    <a:pt x="535207" y="726742"/>
                    <a:pt x="526797" y="724449"/>
                  </a:cubicBezTo>
                  <a:cubicBezTo>
                    <a:pt x="519151" y="722155"/>
                    <a:pt x="516092" y="725978"/>
                    <a:pt x="512269" y="732094"/>
                  </a:cubicBezTo>
                  <a:cubicBezTo>
                    <a:pt x="508446" y="738211"/>
                    <a:pt x="497743" y="740505"/>
                    <a:pt x="491626" y="741269"/>
                  </a:cubicBezTo>
                  <a:cubicBezTo>
                    <a:pt x="485509" y="742034"/>
                    <a:pt x="475570" y="753503"/>
                    <a:pt x="469453" y="758090"/>
                  </a:cubicBezTo>
                  <a:cubicBezTo>
                    <a:pt x="463336" y="762678"/>
                    <a:pt x="462572" y="770323"/>
                    <a:pt x="470982" y="779498"/>
                  </a:cubicBezTo>
                  <a:cubicBezTo>
                    <a:pt x="479392" y="787909"/>
                    <a:pt x="480922" y="794025"/>
                    <a:pt x="480922" y="798613"/>
                  </a:cubicBezTo>
                  <a:cubicBezTo>
                    <a:pt x="480157" y="803200"/>
                    <a:pt x="457220" y="801671"/>
                    <a:pt x="453397" y="797084"/>
                  </a:cubicBezTo>
                  <a:cubicBezTo>
                    <a:pt x="449574" y="791732"/>
                    <a:pt x="434282" y="790203"/>
                    <a:pt x="429695" y="790967"/>
                  </a:cubicBezTo>
                  <a:cubicBezTo>
                    <a:pt x="424343" y="791732"/>
                    <a:pt x="410580" y="774911"/>
                    <a:pt x="402934" y="774146"/>
                  </a:cubicBezTo>
                  <a:cubicBezTo>
                    <a:pt x="396053" y="774146"/>
                    <a:pt x="391466" y="783321"/>
                    <a:pt x="389172" y="787909"/>
                  </a:cubicBezTo>
                  <a:cubicBezTo>
                    <a:pt x="386878" y="792496"/>
                    <a:pt x="392230" y="794025"/>
                    <a:pt x="396053" y="801671"/>
                  </a:cubicBezTo>
                  <a:cubicBezTo>
                    <a:pt x="399111" y="809317"/>
                    <a:pt x="412109" y="810082"/>
                    <a:pt x="418991" y="810082"/>
                  </a:cubicBezTo>
                  <a:cubicBezTo>
                    <a:pt x="425872" y="810082"/>
                    <a:pt x="422814" y="820786"/>
                    <a:pt x="421284" y="824609"/>
                  </a:cubicBezTo>
                  <a:cubicBezTo>
                    <a:pt x="418991" y="829196"/>
                    <a:pt x="407522" y="832255"/>
                    <a:pt x="403699" y="827667"/>
                  </a:cubicBezTo>
                  <a:cubicBezTo>
                    <a:pt x="400641" y="823079"/>
                    <a:pt x="386113" y="827667"/>
                    <a:pt x="385349" y="821550"/>
                  </a:cubicBezTo>
                  <a:cubicBezTo>
                    <a:pt x="385349" y="815434"/>
                    <a:pt x="374645" y="807023"/>
                    <a:pt x="363941" y="809317"/>
                  </a:cubicBezTo>
                  <a:cubicBezTo>
                    <a:pt x="353237" y="810846"/>
                    <a:pt x="350943" y="803965"/>
                    <a:pt x="351707" y="795555"/>
                  </a:cubicBezTo>
                  <a:cubicBezTo>
                    <a:pt x="352472" y="787144"/>
                    <a:pt x="345591" y="781792"/>
                    <a:pt x="346356" y="777969"/>
                  </a:cubicBezTo>
                  <a:cubicBezTo>
                    <a:pt x="346356" y="774146"/>
                    <a:pt x="341768" y="765736"/>
                    <a:pt x="347120" y="761913"/>
                  </a:cubicBezTo>
                  <a:cubicBezTo>
                    <a:pt x="352472" y="758090"/>
                    <a:pt x="348649" y="751973"/>
                    <a:pt x="348649" y="746621"/>
                  </a:cubicBezTo>
                  <a:cubicBezTo>
                    <a:pt x="348649" y="741269"/>
                    <a:pt x="339474" y="732859"/>
                    <a:pt x="331064" y="732859"/>
                  </a:cubicBezTo>
                  <a:cubicBezTo>
                    <a:pt x="322653" y="732859"/>
                    <a:pt x="324183" y="723684"/>
                    <a:pt x="317301" y="722155"/>
                  </a:cubicBezTo>
                  <a:cubicBezTo>
                    <a:pt x="310420" y="720626"/>
                    <a:pt x="295893" y="707628"/>
                    <a:pt x="294364" y="702276"/>
                  </a:cubicBezTo>
                  <a:cubicBezTo>
                    <a:pt x="293599" y="696924"/>
                    <a:pt x="282131" y="696159"/>
                    <a:pt x="285954" y="694630"/>
                  </a:cubicBezTo>
                  <a:cubicBezTo>
                    <a:pt x="289776" y="693101"/>
                    <a:pt x="298187" y="695394"/>
                    <a:pt x="304304" y="701511"/>
                  </a:cubicBezTo>
                  <a:cubicBezTo>
                    <a:pt x="310420" y="707628"/>
                    <a:pt x="320360" y="713744"/>
                    <a:pt x="336416" y="716038"/>
                  </a:cubicBezTo>
                  <a:cubicBezTo>
                    <a:pt x="352472" y="718332"/>
                    <a:pt x="359353" y="725978"/>
                    <a:pt x="376939" y="729036"/>
                  </a:cubicBezTo>
                  <a:cubicBezTo>
                    <a:pt x="394524" y="732094"/>
                    <a:pt x="405228" y="734388"/>
                    <a:pt x="431224" y="738211"/>
                  </a:cubicBezTo>
                  <a:cubicBezTo>
                    <a:pt x="457220" y="742034"/>
                    <a:pt x="491626" y="714509"/>
                    <a:pt x="498507" y="707628"/>
                  </a:cubicBezTo>
                  <a:cubicBezTo>
                    <a:pt x="505388" y="699982"/>
                    <a:pt x="496213" y="684690"/>
                    <a:pt x="496213" y="678574"/>
                  </a:cubicBezTo>
                  <a:cubicBezTo>
                    <a:pt x="496213" y="672457"/>
                    <a:pt x="484745" y="672457"/>
                    <a:pt x="483215" y="667870"/>
                  </a:cubicBezTo>
                  <a:cubicBezTo>
                    <a:pt x="481686" y="663282"/>
                    <a:pt x="474040" y="655636"/>
                    <a:pt x="464101" y="655636"/>
                  </a:cubicBezTo>
                  <a:cubicBezTo>
                    <a:pt x="454161" y="655636"/>
                    <a:pt x="452632" y="643403"/>
                    <a:pt x="444986" y="644167"/>
                  </a:cubicBezTo>
                  <a:cubicBezTo>
                    <a:pt x="437340" y="644932"/>
                    <a:pt x="431224" y="640345"/>
                    <a:pt x="411345" y="625818"/>
                  </a:cubicBezTo>
                  <a:cubicBezTo>
                    <a:pt x="390701" y="611291"/>
                    <a:pt x="362412" y="601351"/>
                    <a:pt x="357059" y="603645"/>
                  </a:cubicBezTo>
                  <a:cubicBezTo>
                    <a:pt x="351707" y="605938"/>
                    <a:pt x="348649" y="607468"/>
                    <a:pt x="344826" y="602116"/>
                  </a:cubicBezTo>
                  <a:cubicBezTo>
                    <a:pt x="341768" y="596763"/>
                    <a:pt x="333358" y="597528"/>
                    <a:pt x="328005" y="602116"/>
                  </a:cubicBezTo>
                  <a:cubicBezTo>
                    <a:pt x="322653" y="606703"/>
                    <a:pt x="317301" y="598293"/>
                    <a:pt x="306597" y="600586"/>
                  </a:cubicBezTo>
                  <a:cubicBezTo>
                    <a:pt x="296658" y="602880"/>
                    <a:pt x="290541" y="595999"/>
                    <a:pt x="293599" y="592941"/>
                  </a:cubicBezTo>
                  <a:cubicBezTo>
                    <a:pt x="296658" y="589882"/>
                    <a:pt x="311185" y="592941"/>
                    <a:pt x="310420" y="586824"/>
                  </a:cubicBezTo>
                  <a:cubicBezTo>
                    <a:pt x="309655" y="581472"/>
                    <a:pt x="304304" y="586824"/>
                    <a:pt x="295129" y="580707"/>
                  </a:cubicBezTo>
                  <a:cubicBezTo>
                    <a:pt x="285954" y="574591"/>
                    <a:pt x="280601" y="578414"/>
                    <a:pt x="278308" y="583766"/>
                  </a:cubicBezTo>
                  <a:cubicBezTo>
                    <a:pt x="276014" y="589118"/>
                    <a:pt x="269133" y="587589"/>
                    <a:pt x="264545" y="583001"/>
                  </a:cubicBezTo>
                  <a:cubicBezTo>
                    <a:pt x="263780" y="582236"/>
                    <a:pt x="263780" y="582236"/>
                    <a:pt x="263016" y="581472"/>
                  </a:cubicBezTo>
                  <a:cubicBezTo>
                    <a:pt x="261487" y="590647"/>
                    <a:pt x="256135" y="591411"/>
                    <a:pt x="251547" y="589882"/>
                  </a:cubicBezTo>
                  <a:cubicBezTo>
                    <a:pt x="245431" y="588353"/>
                    <a:pt x="239314" y="599057"/>
                    <a:pt x="232433" y="599057"/>
                  </a:cubicBezTo>
                  <a:cubicBezTo>
                    <a:pt x="225551" y="599057"/>
                    <a:pt x="217906" y="606703"/>
                    <a:pt x="216377" y="613584"/>
                  </a:cubicBezTo>
                  <a:cubicBezTo>
                    <a:pt x="214848" y="619701"/>
                    <a:pt x="207202" y="616643"/>
                    <a:pt x="207202" y="620465"/>
                  </a:cubicBezTo>
                  <a:cubicBezTo>
                    <a:pt x="207202" y="625053"/>
                    <a:pt x="207202" y="628876"/>
                    <a:pt x="203379" y="633463"/>
                  </a:cubicBezTo>
                  <a:cubicBezTo>
                    <a:pt x="200320" y="638051"/>
                    <a:pt x="203379" y="639580"/>
                    <a:pt x="207202" y="647226"/>
                  </a:cubicBezTo>
                  <a:cubicBezTo>
                    <a:pt x="210260" y="654107"/>
                    <a:pt x="217906" y="653342"/>
                    <a:pt x="221729" y="655636"/>
                  </a:cubicBezTo>
                  <a:cubicBezTo>
                    <a:pt x="224787" y="657930"/>
                    <a:pt x="238549" y="669399"/>
                    <a:pt x="238549" y="673986"/>
                  </a:cubicBezTo>
                  <a:cubicBezTo>
                    <a:pt x="238549" y="678574"/>
                    <a:pt x="228610" y="689278"/>
                    <a:pt x="224023" y="692336"/>
                  </a:cubicBezTo>
                  <a:cubicBezTo>
                    <a:pt x="220200" y="695394"/>
                    <a:pt x="214083" y="702276"/>
                    <a:pt x="217141" y="706863"/>
                  </a:cubicBezTo>
                  <a:cubicBezTo>
                    <a:pt x="220200" y="711451"/>
                    <a:pt x="231668" y="729036"/>
                    <a:pt x="239314" y="743563"/>
                  </a:cubicBezTo>
                  <a:cubicBezTo>
                    <a:pt x="246960" y="758090"/>
                    <a:pt x="236256" y="751209"/>
                    <a:pt x="231668" y="758090"/>
                  </a:cubicBezTo>
                  <a:cubicBezTo>
                    <a:pt x="227081" y="764207"/>
                    <a:pt x="233962" y="772617"/>
                    <a:pt x="234726" y="776440"/>
                  </a:cubicBezTo>
                  <a:cubicBezTo>
                    <a:pt x="236256" y="781028"/>
                    <a:pt x="228610" y="780263"/>
                    <a:pt x="229374" y="783321"/>
                  </a:cubicBezTo>
                  <a:cubicBezTo>
                    <a:pt x="230139" y="787144"/>
                    <a:pt x="240079" y="788673"/>
                    <a:pt x="240843" y="790967"/>
                  </a:cubicBezTo>
                  <a:cubicBezTo>
                    <a:pt x="241608" y="794025"/>
                    <a:pt x="233962" y="797084"/>
                    <a:pt x="237785" y="803200"/>
                  </a:cubicBezTo>
                  <a:cubicBezTo>
                    <a:pt x="241608" y="809317"/>
                    <a:pt x="249254" y="809317"/>
                    <a:pt x="250018" y="816198"/>
                  </a:cubicBezTo>
                  <a:cubicBezTo>
                    <a:pt x="250783" y="823079"/>
                    <a:pt x="234726" y="823844"/>
                    <a:pt x="235491" y="829961"/>
                  </a:cubicBezTo>
                  <a:cubicBezTo>
                    <a:pt x="236256" y="836077"/>
                    <a:pt x="256135" y="842959"/>
                    <a:pt x="265310" y="853663"/>
                  </a:cubicBezTo>
                  <a:cubicBezTo>
                    <a:pt x="274485" y="864367"/>
                    <a:pt x="273720" y="867425"/>
                    <a:pt x="271426" y="872777"/>
                  </a:cubicBezTo>
                  <a:cubicBezTo>
                    <a:pt x="267603" y="884246"/>
                    <a:pt x="242372" y="894186"/>
                    <a:pt x="237020" y="907183"/>
                  </a:cubicBezTo>
                  <a:cubicBezTo>
                    <a:pt x="231668" y="920181"/>
                    <a:pt x="211025" y="927063"/>
                    <a:pt x="201085" y="937767"/>
                  </a:cubicBezTo>
                  <a:cubicBezTo>
                    <a:pt x="197262" y="941590"/>
                    <a:pt x="193439" y="947706"/>
                    <a:pt x="190381" y="952294"/>
                  </a:cubicBezTo>
                  <a:cubicBezTo>
                    <a:pt x="194204" y="951529"/>
                    <a:pt x="198027" y="950000"/>
                    <a:pt x="200320" y="948471"/>
                  </a:cubicBezTo>
                  <a:cubicBezTo>
                    <a:pt x="205673" y="945413"/>
                    <a:pt x="209495" y="959940"/>
                    <a:pt x="214848" y="964527"/>
                  </a:cubicBezTo>
                  <a:cubicBezTo>
                    <a:pt x="220200" y="969114"/>
                    <a:pt x="231668" y="964527"/>
                    <a:pt x="234726" y="969114"/>
                  </a:cubicBezTo>
                  <a:cubicBezTo>
                    <a:pt x="238549" y="973702"/>
                    <a:pt x="231668" y="973702"/>
                    <a:pt x="224023" y="972173"/>
                  </a:cubicBezTo>
                  <a:cubicBezTo>
                    <a:pt x="216377" y="970644"/>
                    <a:pt x="214083" y="975996"/>
                    <a:pt x="201850" y="979819"/>
                  </a:cubicBezTo>
                  <a:cubicBezTo>
                    <a:pt x="192675" y="982877"/>
                    <a:pt x="193439" y="986700"/>
                    <a:pt x="190381" y="988994"/>
                  </a:cubicBezTo>
                  <a:cubicBezTo>
                    <a:pt x="195733" y="997404"/>
                    <a:pt x="188852" y="998169"/>
                    <a:pt x="185794" y="1005050"/>
                  </a:cubicBezTo>
                  <a:cubicBezTo>
                    <a:pt x="182735" y="1011931"/>
                    <a:pt x="178912" y="1013460"/>
                    <a:pt x="178148" y="1017283"/>
                  </a:cubicBezTo>
                  <a:cubicBezTo>
                    <a:pt x="177383" y="1021871"/>
                    <a:pt x="178912" y="1024929"/>
                    <a:pt x="179677" y="1031046"/>
                  </a:cubicBezTo>
                  <a:cubicBezTo>
                    <a:pt x="180441" y="1037162"/>
                    <a:pt x="181206" y="1038691"/>
                    <a:pt x="185029" y="1044043"/>
                  </a:cubicBezTo>
                  <a:cubicBezTo>
                    <a:pt x="188852" y="1049396"/>
                    <a:pt x="181971" y="1049396"/>
                    <a:pt x="178912" y="1052454"/>
                  </a:cubicBezTo>
                  <a:cubicBezTo>
                    <a:pt x="175854" y="1055512"/>
                    <a:pt x="178148" y="1060864"/>
                    <a:pt x="181971" y="1065452"/>
                  </a:cubicBezTo>
                  <a:cubicBezTo>
                    <a:pt x="185794" y="1070039"/>
                    <a:pt x="185794" y="1075391"/>
                    <a:pt x="184264" y="1079214"/>
                  </a:cubicBezTo>
                  <a:cubicBezTo>
                    <a:pt x="182735" y="1083037"/>
                    <a:pt x="188087" y="1089154"/>
                    <a:pt x="191145" y="1092977"/>
                  </a:cubicBezTo>
                  <a:cubicBezTo>
                    <a:pt x="194968" y="1096800"/>
                    <a:pt x="194204" y="1106739"/>
                    <a:pt x="197262" y="1109798"/>
                  </a:cubicBezTo>
                  <a:cubicBezTo>
                    <a:pt x="200320" y="1112856"/>
                    <a:pt x="204143" y="1115150"/>
                    <a:pt x="209495" y="1113620"/>
                  </a:cubicBezTo>
                  <a:cubicBezTo>
                    <a:pt x="214848" y="1112091"/>
                    <a:pt x="218670" y="1114385"/>
                    <a:pt x="220964" y="1119737"/>
                  </a:cubicBezTo>
                  <a:cubicBezTo>
                    <a:pt x="223258" y="1124325"/>
                    <a:pt x="227846" y="1122795"/>
                    <a:pt x="233197" y="1119737"/>
                  </a:cubicBezTo>
                  <a:cubicBezTo>
                    <a:pt x="238549" y="1116679"/>
                    <a:pt x="251547" y="1124325"/>
                    <a:pt x="254606" y="1125854"/>
                  </a:cubicBezTo>
                  <a:cubicBezTo>
                    <a:pt x="257664" y="1127383"/>
                    <a:pt x="256135" y="1136558"/>
                    <a:pt x="256900" y="1142674"/>
                  </a:cubicBezTo>
                  <a:cubicBezTo>
                    <a:pt x="257664" y="1148791"/>
                    <a:pt x="253841" y="1156437"/>
                    <a:pt x="259193" y="1160260"/>
                  </a:cubicBezTo>
                  <a:cubicBezTo>
                    <a:pt x="264545" y="1164083"/>
                    <a:pt x="263016" y="1172493"/>
                    <a:pt x="269898" y="1175551"/>
                  </a:cubicBezTo>
                  <a:cubicBezTo>
                    <a:pt x="276778" y="1178610"/>
                    <a:pt x="279072" y="1187785"/>
                    <a:pt x="283660" y="1189314"/>
                  </a:cubicBezTo>
                  <a:cubicBezTo>
                    <a:pt x="287483" y="1190079"/>
                    <a:pt x="295129" y="1196960"/>
                    <a:pt x="296658" y="1201547"/>
                  </a:cubicBezTo>
                  <a:cubicBezTo>
                    <a:pt x="297422" y="1206135"/>
                    <a:pt x="289776" y="1210722"/>
                    <a:pt x="285189" y="1213016"/>
                  </a:cubicBezTo>
                  <a:cubicBezTo>
                    <a:pt x="280601" y="1215310"/>
                    <a:pt x="272191" y="1206899"/>
                    <a:pt x="268368" y="1209958"/>
                  </a:cubicBezTo>
                  <a:cubicBezTo>
                    <a:pt x="265310" y="1213781"/>
                    <a:pt x="269133" y="1220662"/>
                    <a:pt x="272191" y="1232895"/>
                  </a:cubicBezTo>
                  <a:cubicBezTo>
                    <a:pt x="274485" y="1245128"/>
                    <a:pt x="276778" y="1245893"/>
                    <a:pt x="282131" y="1245893"/>
                  </a:cubicBezTo>
                  <a:cubicBezTo>
                    <a:pt x="287483" y="1245893"/>
                    <a:pt x="289012" y="1242070"/>
                    <a:pt x="292835" y="1239776"/>
                  </a:cubicBezTo>
                  <a:cubicBezTo>
                    <a:pt x="296658" y="1237483"/>
                    <a:pt x="304304" y="1240541"/>
                    <a:pt x="308127" y="1239012"/>
                  </a:cubicBezTo>
                  <a:cubicBezTo>
                    <a:pt x="311949" y="1237483"/>
                    <a:pt x="324947" y="1236718"/>
                    <a:pt x="327241" y="1241305"/>
                  </a:cubicBezTo>
                  <a:cubicBezTo>
                    <a:pt x="329535" y="1245893"/>
                    <a:pt x="332593" y="1255832"/>
                    <a:pt x="330299" y="1259655"/>
                  </a:cubicBezTo>
                  <a:cubicBezTo>
                    <a:pt x="328005" y="1263478"/>
                    <a:pt x="332593" y="1268066"/>
                    <a:pt x="335651" y="1273418"/>
                  </a:cubicBezTo>
                  <a:cubicBezTo>
                    <a:pt x="337945" y="1278770"/>
                    <a:pt x="348649" y="1276476"/>
                    <a:pt x="352472" y="1278005"/>
                  </a:cubicBezTo>
                  <a:cubicBezTo>
                    <a:pt x="356295" y="1279535"/>
                    <a:pt x="363941" y="1291768"/>
                    <a:pt x="362412" y="1297120"/>
                  </a:cubicBezTo>
                  <a:cubicBezTo>
                    <a:pt x="360882" y="1302472"/>
                    <a:pt x="367764" y="1303236"/>
                    <a:pt x="370822" y="1301707"/>
                  </a:cubicBezTo>
                  <a:cubicBezTo>
                    <a:pt x="374645" y="1300178"/>
                    <a:pt x="377703" y="1304766"/>
                    <a:pt x="382291" y="1307059"/>
                  </a:cubicBezTo>
                  <a:cubicBezTo>
                    <a:pt x="386113" y="1310118"/>
                    <a:pt x="389936" y="1308589"/>
                    <a:pt x="393759" y="1306295"/>
                  </a:cubicBezTo>
                  <a:cubicBezTo>
                    <a:pt x="397582" y="1303236"/>
                    <a:pt x="404464" y="1301707"/>
                    <a:pt x="406757" y="1305530"/>
                  </a:cubicBezTo>
                  <a:cubicBezTo>
                    <a:pt x="409051" y="1309353"/>
                    <a:pt x="416697" y="1316234"/>
                    <a:pt x="416697" y="1318528"/>
                  </a:cubicBezTo>
                  <a:cubicBezTo>
                    <a:pt x="416697" y="1320822"/>
                    <a:pt x="429695" y="1318528"/>
                    <a:pt x="435811" y="1321587"/>
                  </a:cubicBezTo>
                  <a:cubicBezTo>
                    <a:pt x="441928" y="1324645"/>
                    <a:pt x="448809" y="1323116"/>
                    <a:pt x="455691" y="1326939"/>
                  </a:cubicBezTo>
                  <a:cubicBezTo>
                    <a:pt x="462572" y="1330761"/>
                    <a:pt x="468689" y="1331526"/>
                    <a:pt x="468689" y="1335349"/>
                  </a:cubicBezTo>
                  <a:cubicBezTo>
                    <a:pt x="469453" y="1339936"/>
                    <a:pt x="461807" y="1343759"/>
                    <a:pt x="461807" y="1345288"/>
                  </a:cubicBezTo>
                  <a:cubicBezTo>
                    <a:pt x="461807" y="1347582"/>
                    <a:pt x="467159" y="1349111"/>
                    <a:pt x="467159" y="1352170"/>
                  </a:cubicBezTo>
                  <a:cubicBezTo>
                    <a:pt x="467159" y="1355228"/>
                    <a:pt x="460278" y="1355228"/>
                    <a:pt x="458749" y="1358286"/>
                  </a:cubicBezTo>
                  <a:cubicBezTo>
                    <a:pt x="457984" y="1361345"/>
                    <a:pt x="462572" y="1364403"/>
                    <a:pt x="464101" y="1367461"/>
                  </a:cubicBezTo>
                  <a:cubicBezTo>
                    <a:pt x="464866" y="1370520"/>
                    <a:pt x="460278" y="1379695"/>
                    <a:pt x="460278" y="1381988"/>
                  </a:cubicBezTo>
                  <a:cubicBezTo>
                    <a:pt x="460278" y="1385047"/>
                    <a:pt x="444986" y="1381224"/>
                    <a:pt x="441163" y="1381224"/>
                  </a:cubicBezTo>
                  <a:cubicBezTo>
                    <a:pt x="437340" y="1381224"/>
                    <a:pt x="426637" y="1393457"/>
                    <a:pt x="422814" y="1394222"/>
                  </a:cubicBezTo>
                  <a:cubicBezTo>
                    <a:pt x="419755" y="1394986"/>
                    <a:pt x="421284" y="1400338"/>
                    <a:pt x="422049" y="1405690"/>
                  </a:cubicBezTo>
                  <a:cubicBezTo>
                    <a:pt x="433518" y="1403397"/>
                    <a:pt x="444222" y="1402632"/>
                    <a:pt x="445751" y="1404926"/>
                  </a:cubicBezTo>
                  <a:cubicBezTo>
                    <a:pt x="448045" y="1409513"/>
                    <a:pt x="422049" y="1420982"/>
                    <a:pt x="416697" y="1422511"/>
                  </a:cubicBezTo>
                  <a:cubicBezTo>
                    <a:pt x="412109" y="1424040"/>
                    <a:pt x="425872" y="1431686"/>
                    <a:pt x="425872" y="1436274"/>
                  </a:cubicBezTo>
                  <a:cubicBezTo>
                    <a:pt x="425872" y="1440861"/>
                    <a:pt x="410580" y="1441626"/>
                    <a:pt x="412109" y="1450036"/>
                  </a:cubicBezTo>
                  <a:cubicBezTo>
                    <a:pt x="413639" y="1458447"/>
                    <a:pt x="407522" y="1460740"/>
                    <a:pt x="399111" y="1460740"/>
                  </a:cubicBezTo>
                  <a:cubicBezTo>
                    <a:pt x="390701" y="1460740"/>
                    <a:pt x="389172" y="1466092"/>
                    <a:pt x="392995" y="1466857"/>
                  </a:cubicBezTo>
                  <a:cubicBezTo>
                    <a:pt x="396818" y="1467621"/>
                    <a:pt x="396053" y="1478326"/>
                    <a:pt x="411345" y="1482149"/>
                  </a:cubicBezTo>
                  <a:cubicBezTo>
                    <a:pt x="425872" y="1485971"/>
                    <a:pt x="441928" y="1500498"/>
                    <a:pt x="454926" y="1515026"/>
                  </a:cubicBezTo>
                  <a:cubicBezTo>
                    <a:pt x="456455" y="1517319"/>
                    <a:pt x="458749" y="1518848"/>
                    <a:pt x="461043" y="1520378"/>
                  </a:cubicBezTo>
                  <a:cubicBezTo>
                    <a:pt x="464866" y="1518084"/>
                    <a:pt x="467924" y="1516555"/>
                    <a:pt x="469453" y="1515790"/>
                  </a:cubicBezTo>
                  <a:cubicBezTo>
                    <a:pt x="476334" y="1515026"/>
                    <a:pt x="490097" y="1518848"/>
                    <a:pt x="496978" y="1524201"/>
                  </a:cubicBezTo>
                  <a:cubicBezTo>
                    <a:pt x="503859" y="1529553"/>
                    <a:pt x="529855" y="1523436"/>
                    <a:pt x="532913" y="1527259"/>
                  </a:cubicBezTo>
                  <a:cubicBezTo>
                    <a:pt x="535972" y="1531846"/>
                    <a:pt x="542088" y="1537198"/>
                    <a:pt x="547440" y="1537198"/>
                  </a:cubicBezTo>
                  <a:cubicBezTo>
                    <a:pt x="552793" y="1537198"/>
                    <a:pt x="557380" y="1547902"/>
                    <a:pt x="561967" y="1544844"/>
                  </a:cubicBezTo>
                  <a:cubicBezTo>
                    <a:pt x="565790" y="1541786"/>
                    <a:pt x="581847" y="1541786"/>
                    <a:pt x="585669" y="1541786"/>
                  </a:cubicBezTo>
                  <a:cubicBezTo>
                    <a:pt x="589492" y="1541786"/>
                    <a:pt x="589492" y="1544844"/>
                    <a:pt x="594080" y="1544844"/>
                  </a:cubicBezTo>
                  <a:cubicBezTo>
                    <a:pt x="597903" y="1544844"/>
                    <a:pt x="597903" y="1560900"/>
                    <a:pt x="600961" y="1560136"/>
                  </a:cubicBezTo>
                  <a:cubicBezTo>
                    <a:pt x="604019" y="1559371"/>
                    <a:pt x="615488" y="1570075"/>
                    <a:pt x="622369" y="1570840"/>
                  </a:cubicBezTo>
                  <a:cubicBezTo>
                    <a:pt x="629251" y="1571605"/>
                    <a:pt x="636896" y="1584602"/>
                    <a:pt x="639955" y="1583838"/>
                  </a:cubicBezTo>
                  <a:cubicBezTo>
                    <a:pt x="643013" y="1583073"/>
                    <a:pt x="648365" y="1589190"/>
                    <a:pt x="649894" y="1583838"/>
                  </a:cubicBezTo>
                  <a:cubicBezTo>
                    <a:pt x="652188" y="1578486"/>
                    <a:pt x="662128" y="1581544"/>
                    <a:pt x="665186" y="1572369"/>
                  </a:cubicBezTo>
                  <a:cubicBezTo>
                    <a:pt x="652188" y="1555548"/>
                    <a:pt x="638425" y="1537198"/>
                    <a:pt x="638425" y="1529553"/>
                  </a:cubicBezTo>
                  <a:cubicBezTo>
                    <a:pt x="639190" y="1517319"/>
                    <a:pt x="643777" y="1509673"/>
                    <a:pt x="629251" y="1496676"/>
                  </a:cubicBezTo>
                  <a:cubicBezTo>
                    <a:pt x="614723" y="1483678"/>
                    <a:pt x="630779" y="1475267"/>
                    <a:pt x="640719" y="1461505"/>
                  </a:cubicBezTo>
                  <a:cubicBezTo>
                    <a:pt x="649894" y="1449272"/>
                    <a:pt x="669773" y="1443920"/>
                    <a:pt x="682006" y="1435509"/>
                  </a:cubicBezTo>
                  <a:cubicBezTo>
                    <a:pt x="679713" y="1433980"/>
                    <a:pt x="676654" y="1431686"/>
                    <a:pt x="674361" y="1430922"/>
                  </a:cubicBezTo>
                  <a:cubicBezTo>
                    <a:pt x="665186" y="1426334"/>
                    <a:pt x="662128" y="1422511"/>
                    <a:pt x="669008" y="1420217"/>
                  </a:cubicBezTo>
                  <a:cubicBezTo>
                    <a:pt x="675890" y="1417924"/>
                    <a:pt x="672831" y="1414101"/>
                    <a:pt x="665950" y="1404926"/>
                  </a:cubicBezTo>
                  <a:cubicBezTo>
                    <a:pt x="659069" y="1396515"/>
                    <a:pt x="656011" y="1387340"/>
                    <a:pt x="651423" y="1387340"/>
                  </a:cubicBezTo>
                  <a:cubicBezTo>
                    <a:pt x="647600" y="1387340"/>
                    <a:pt x="641484" y="1386576"/>
                    <a:pt x="634602" y="1388105"/>
                  </a:cubicBezTo>
                  <a:cubicBezTo>
                    <a:pt x="628486" y="1390399"/>
                    <a:pt x="629251" y="1382753"/>
                    <a:pt x="630779" y="1375107"/>
                  </a:cubicBezTo>
                  <a:cubicBezTo>
                    <a:pt x="631544" y="1367461"/>
                    <a:pt x="619311" y="1368991"/>
                    <a:pt x="617017" y="1365168"/>
                  </a:cubicBezTo>
                  <a:cubicBezTo>
                    <a:pt x="614723" y="1362109"/>
                    <a:pt x="620076" y="1351405"/>
                    <a:pt x="622369" y="1349876"/>
                  </a:cubicBezTo>
                  <a:cubicBezTo>
                    <a:pt x="624663" y="1349111"/>
                    <a:pt x="630779" y="1345288"/>
                    <a:pt x="630779" y="1342230"/>
                  </a:cubicBezTo>
                  <a:cubicBezTo>
                    <a:pt x="630779" y="1339172"/>
                    <a:pt x="619311" y="1337643"/>
                    <a:pt x="623898" y="1329997"/>
                  </a:cubicBezTo>
                  <a:cubicBezTo>
                    <a:pt x="627721" y="1322351"/>
                    <a:pt x="636132" y="1322351"/>
                    <a:pt x="636132" y="1314705"/>
                  </a:cubicBezTo>
                  <a:cubicBezTo>
                    <a:pt x="636132" y="1307059"/>
                    <a:pt x="642248" y="1300943"/>
                    <a:pt x="649130" y="1306295"/>
                  </a:cubicBezTo>
                  <a:cubicBezTo>
                    <a:pt x="656011" y="1311647"/>
                    <a:pt x="659069" y="1325409"/>
                    <a:pt x="667480" y="1322351"/>
                  </a:cubicBezTo>
                  <a:cubicBezTo>
                    <a:pt x="675890" y="1319293"/>
                    <a:pt x="670538" y="1311647"/>
                    <a:pt x="669773" y="1307059"/>
                  </a:cubicBezTo>
                  <a:cubicBezTo>
                    <a:pt x="669008" y="1302472"/>
                    <a:pt x="666715" y="1296355"/>
                    <a:pt x="675890" y="1294062"/>
                  </a:cubicBezTo>
                  <a:cubicBezTo>
                    <a:pt x="685065" y="1291768"/>
                    <a:pt x="681242" y="1281828"/>
                    <a:pt x="688123" y="1281828"/>
                  </a:cubicBezTo>
                  <a:cubicBezTo>
                    <a:pt x="695004" y="1281828"/>
                    <a:pt x="708767" y="1271889"/>
                    <a:pt x="712590" y="1269595"/>
                  </a:cubicBezTo>
                  <a:cubicBezTo>
                    <a:pt x="716413" y="1267301"/>
                    <a:pt x="726352" y="1261949"/>
                    <a:pt x="730175" y="1264243"/>
                  </a:cubicBezTo>
                  <a:cubicBezTo>
                    <a:pt x="733998" y="1266537"/>
                    <a:pt x="739350" y="1271889"/>
                    <a:pt x="742409" y="1264243"/>
                  </a:cubicBezTo>
                  <a:cubicBezTo>
                    <a:pt x="745467" y="1256597"/>
                    <a:pt x="757700" y="1259655"/>
                    <a:pt x="759229" y="1264243"/>
                  </a:cubicBezTo>
                  <a:cubicBezTo>
                    <a:pt x="759994" y="1268830"/>
                    <a:pt x="779873" y="1268830"/>
                    <a:pt x="785990" y="1272653"/>
                  </a:cubicBezTo>
                  <a:cubicBezTo>
                    <a:pt x="792106" y="1277241"/>
                    <a:pt x="805869" y="1285651"/>
                    <a:pt x="805869" y="1290239"/>
                  </a:cubicBezTo>
                  <a:cubicBezTo>
                    <a:pt x="805869" y="1294826"/>
                    <a:pt x="811985" y="1300943"/>
                    <a:pt x="811985" y="1293297"/>
                  </a:cubicBezTo>
                  <a:cubicBezTo>
                    <a:pt x="811985" y="1285651"/>
                    <a:pt x="817337" y="1287945"/>
                    <a:pt x="825748" y="1293297"/>
                  </a:cubicBezTo>
                  <a:cubicBezTo>
                    <a:pt x="834158" y="1298649"/>
                    <a:pt x="845627" y="1296355"/>
                    <a:pt x="847156" y="1291003"/>
                  </a:cubicBezTo>
                  <a:cubicBezTo>
                    <a:pt x="849450" y="1285651"/>
                    <a:pt x="864742" y="1278770"/>
                    <a:pt x="870094" y="1283357"/>
                  </a:cubicBezTo>
                  <a:cubicBezTo>
                    <a:pt x="875445" y="1287945"/>
                    <a:pt x="876975" y="1291003"/>
                    <a:pt x="883091" y="1284122"/>
                  </a:cubicBezTo>
                  <a:cubicBezTo>
                    <a:pt x="889208" y="1277241"/>
                    <a:pt x="903735" y="1278770"/>
                    <a:pt x="906029" y="1284887"/>
                  </a:cubicBezTo>
                  <a:cubicBezTo>
                    <a:pt x="908323" y="1291003"/>
                    <a:pt x="915204" y="1292532"/>
                    <a:pt x="921320" y="1292532"/>
                  </a:cubicBezTo>
                  <a:cubicBezTo>
                    <a:pt x="927437" y="1292532"/>
                    <a:pt x="928202" y="1302472"/>
                    <a:pt x="932789" y="1300178"/>
                  </a:cubicBezTo>
                  <a:cubicBezTo>
                    <a:pt x="936612" y="1297884"/>
                    <a:pt x="935847" y="1287180"/>
                    <a:pt x="941200" y="1287945"/>
                  </a:cubicBezTo>
                  <a:cubicBezTo>
                    <a:pt x="946552" y="1288710"/>
                    <a:pt x="950375" y="1295591"/>
                    <a:pt x="958785" y="1295591"/>
                  </a:cubicBezTo>
                  <a:cubicBezTo>
                    <a:pt x="967195" y="1295591"/>
                    <a:pt x="973312" y="1293297"/>
                    <a:pt x="973312" y="1287180"/>
                  </a:cubicBezTo>
                  <a:cubicBezTo>
                    <a:pt x="973312" y="1281064"/>
                    <a:pt x="972547" y="1269595"/>
                    <a:pt x="967195" y="1269595"/>
                  </a:cubicBezTo>
                  <a:cubicBezTo>
                    <a:pt x="961843" y="1269595"/>
                    <a:pt x="957256" y="1264243"/>
                    <a:pt x="950375" y="1264243"/>
                  </a:cubicBezTo>
                  <a:cubicBezTo>
                    <a:pt x="944258" y="1264243"/>
                    <a:pt x="938141" y="1253539"/>
                    <a:pt x="944258" y="1251245"/>
                  </a:cubicBezTo>
                  <a:cubicBezTo>
                    <a:pt x="950375" y="1248951"/>
                    <a:pt x="961079" y="1243599"/>
                    <a:pt x="958785" y="1238247"/>
                  </a:cubicBezTo>
                  <a:cubicBezTo>
                    <a:pt x="956491" y="1232895"/>
                    <a:pt x="954962" y="1222191"/>
                    <a:pt x="962608" y="1220662"/>
                  </a:cubicBezTo>
                  <a:cubicBezTo>
                    <a:pt x="971018" y="1219897"/>
                    <a:pt x="988604" y="1219897"/>
                    <a:pt x="987075" y="1216074"/>
                  </a:cubicBezTo>
                  <a:cubicBezTo>
                    <a:pt x="986310" y="1213016"/>
                    <a:pt x="969489" y="1210722"/>
                    <a:pt x="966431" y="1205370"/>
                  </a:cubicBezTo>
                  <a:cubicBezTo>
                    <a:pt x="963372" y="1200018"/>
                    <a:pt x="962608" y="1187020"/>
                    <a:pt x="965666" y="1184726"/>
                  </a:cubicBezTo>
                  <a:cubicBezTo>
                    <a:pt x="968724" y="1182433"/>
                    <a:pt x="979429" y="1185491"/>
                    <a:pt x="985545" y="1183962"/>
                  </a:cubicBezTo>
                  <a:cubicBezTo>
                    <a:pt x="991662" y="1181668"/>
                    <a:pt x="1005424" y="1187020"/>
                    <a:pt x="1013070" y="1180904"/>
                  </a:cubicBezTo>
                  <a:cubicBezTo>
                    <a:pt x="1021481" y="1174787"/>
                    <a:pt x="1039066" y="1173258"/>
                    <a:pt x="1048241" y="1173258"/>
                  </a:cubicBezTo>
                  <a:cubicBezTo>
                    <a:pt x="1057416" y="1173258"/>
                    <a:pt x="1065062" y="1167141"/>
                    <a:pt x="1071943" y="1165612"/>
                  </a:cubicBezTo>
                  <a:cubicBezTo>
                    <a:pt x="1078824" y="1164847"/>
                    <a:pt x="1099468" y="1161024"/>
                    <a:pt x="1104820" y="1159495"/>
                  </a:cubicBezTo>
                  <a:cubicBezTo>
                    <a:pt x="1110172" y="1157202"/>
                    <a:pt x="1137697" y="1153379"/>
                    <a:pt x="1138462" y="1147262"/>
                  </a:cubicBezTo>
                  <a:cubicBezTo>
                    <a:pt x="1139226" y="1141910"/>
                    <a:pt x="1161399" y="1137322"/>
                    <a:pt x="1167515" y="1140381"/>
                  </a:cubicBezTo>
                  <a:cubicBezTo>
                    <a:pt x="1172868" y="1143439"/>
                    <a:pt x="1180513" y="1144968"/>
                    <a:pt x="1185866" y="1143439"/>
                  </a:cubicBezTo>
                  <a:cubicBezTo>
                    <a:pt x="1191218" y="1141145"/>
                    <a:pt x="1201922" y="1147262"/>
                    <a:pt x="1201157" y="1153379"/>
                  </a:cubicBezTo>
                  <a:cubicBezTo>
                    <a:pt x="1200392" y="1159495"/>
                    <a:pt x="1205745" y="1165612"/>
                    <a:pt x="1204980" y="1170964"/>
                  </a:cubicBezTo>
                  <a:cubicBezTo>
                    <a:pt x="1204215" y="1175551"/>
                    <a:pt x="1199628" y="1177081"/>
                    <a:pt x="1202687" y="1180904"/>
                  </a:cubicBezTo>
                  <a:cubicBezTo>
                    <a:pt x="1205745" y="1184726"/>
                    <a:pt x="1219507" y="1181668"/>
                    <a:pt x="1224095" y="1177081"/>
                  </a:cubicBezTo>
                  <a:cubicBezTo>
                    <a:pt x="1227918" y="1172493"/>
                    <a:pt x="1232505" y="1179374"/>
                    <a:pt x="1232505" y="1183197"/>
                  </a:cubicBezTo>
                  <a:cubicBezTo>
                    <a:pt x="1232505" y="1187020"/>
                    <a:pt x="1239386" y="1189314"/>
                    <a:pt x="1239386" y="1184726"/>
                  </a:cubicBezTo>
                  <a:cubicBezTo>
                    <a:pt x="1239386" y="1180139"/>
                    <a:pt x="1247797" y="1183197"/>
                    <a:pt x="1250090" y="1186256"/>
                  </a:cubicBezTo>
                  <a:cubicBezTo>
                    <a:pt x="1252384" y="1189314"/>
                    <a:pt x="1262324" y="1182433"/>
                    <a:pt x="1262324" y="1187785"/>
                  </a:cubicBezTo>
                  <a:cubicBezTo>
                    <a:pt x="1262324" y="1193137"/>
                    <a:pt x="1247797" y="1197724"/>
                    <a:pt x="1253913" y="1203076"/>
                  </a:cubicBezTo>
                  <a:cubicBezTo>
                    <a:pt x="1260030" y="1209193"/>
                    <a:pt x="1263853" y="1196195"/>
                    <a:pt x="1271499" y="1198489"/>
                  </a:cubicBezTo>
                  <a:cubicBezTo>
                    <a:pt x="1279145" y="1201547"/>
                    <a:pt x="1289848" y="1189314"/>
                    <a:pt x="1296730" y="1187785"/>
                  </a:cubicBezTo>
                  <a:cubicBezTo>
                    <a:pt x="1303611" y="1186256"/>
                    <a:pt x="1311257" y="1179374"/>
                    <a:pt x="1318138" y="1175551"/>
                  </a:cubicBezTo>
                  <a:cubicBezTo>
                    <a:pt x="1324255" y="1171729"/>
                    <a:pt x="1338017" y="1172493"/>
                    <a:pt x="1333430" y="1177081"/>
                  </a:cubicBezTo>
                  <a:cubicBezTo>
                    <a:pt x="1329607" y="1181668"/>
                    <a:pt x="1325019" y="1189314"/>
                    <a:pt x="1340311" y="1195431"/>
                  </a:cubicBezTo>
                  <a:cubicBezTo>
                    <a:pt x="1355603" y="1201547"/>
                    <a:pt x="1373188" y="1232895"/>
                    <a:pt x="1383127" y="1248187"/>
                  </a:cubicBezTo>
                  <a:cubicBezTo>
                    <a:pt x="1393067" y="1263478"/>
                    <a:pt x="1402242" y="1291768"/>
                    <a:pt x="1407594" y="1291768"/>
                  </a:cubicBezTo>
                  <a:cubicBezTo>
                    <a:pt x="1412946" y="1291768"/>
                    <a:pt x="1414475" y="1278005"/>
                    <a:pt x="1421357" y="1276476"/>
                  </a:cubicBezTo>
                  <a:cubicBezTo>
                    <a:pt x="1428238" y="1274947"/>
                    <a:pt x="1432061" y="1288710"/>
                    <a:pt x="1439707" y="1290239"/>
                  </a:cubicBezTo>
                  <a:cubicBezTo>
                    <a:pt x="1446588" y="1291768"/>
                    <a:pt x="1456527" y="1296355"/>
                    <a:pt x="1462644" y="1294062"/>
                  </a:cubicBezTo>
                  <a:cubicBezTo>
                    <a:pt x="1467996" y="1291768"/>
                    <a:pt x="1480994" y="1284122"/>
                    <a:pt x="1485582" y="1287180"/>
                  </a:cubicBezTo>
                  <a:cubicBezTo>
                    <a:pt x="1490169" y="1290239"/>
                    <a:pt x="1496285" y="1290239"/>
                    <a:pt x="1500873" y="1300178"/>
                  </a:cubicBezTo>
                  <a:cubicBezTo>
                    <a:pt x="1504696" y="1310118"/>
                    <a:pt x="1510813" y="1312412"/>
                    <a:pt x="1515400" y="1312412"/>
                  </a:cubicBezTo>
                  <a:cubicBezTo>
                    <a:pt x="1519223" y="1312412"/>
                    <a:pt x="1520752" y="1316999"/>
                    <a:pt x="1520752" y="1321587"/>
                  </a:cubicBezTo>
                  <a:cubicBezTo>
                    <a:pt x="1520752" y="1326174"/>
                    <a:pt x="1528398" y="1331526"/>
                    <a:pt x="1532221" y="1331526"/>
                  </a:cubicBezTo>
                  <a:cubicBezTo>
                    <a:pt x="1536044" y="1331526"/>
                    <a:pt x="1547512" y="1329997"/>
                    <a:pt x="1550571" y="1327703"/>
                  </a:cubicBezTo>
                  <a:cubicBezTo>
                    <a:pt x="1553629" y="1325409"/>
                    <a:pt x="1558217" y="1323116"/>
                    <a:pt x="1558981" y="1328468"/>
                  </a:cubicBezTo>
                  <a:cubicBezTo>
                    <a:pt x="1559746" y="1333820"/>
                    <a:pt x="1565863" y="1341466"/>
                    <a:pt x="1569685" y="1341466"/>
                  </a:cubicBezTo>
                  <a:cubicBezTo>
                    <a:pt x="1573508" y="1341466"/>
                    <a:pt x="1581919" y="1345288"/>
                    <a:pt x="1582683" y="1341466"/>
                  </a:cubicBezTo>
                  <a:cubicBezTo>
                    <a:pt x="1583448" y="1337643"/>
                    <a:pt x="1594152" y="1335349"/>
                    <a:pt x="1598739" y="1335349"/>
                  </a:cubicBezTo>
                  <a:cubicBezTo>
                    <a:pt x="1602562" y="1334584"/>
                    <a:pt x="1617089" y="1331526"/>
                    <a:pt x="1620148" y="1325409"/>
                  </a:cubicBezTo>
                  <a:cubicBezTo>
                    <a:pt x="1623206" y="1319293"/>
                    <a:pt x="1634675" y="1319293"/>
                    <a:pt x="1637733" y="1314705"/>
                  </a:cubicBezTo>
                  <a:cubicBezTo>
                    <a:pt x="1640791" y="1310118"/>
                    <a:pt x="1650731" y="1308589"/>
                    <a:pt x="1653024" y="1304001"/>
                  </a:cubicBezTo>
                  <a:cubicBezTo>
                    <a:pt x="1655318" y="1299414"/>
                    <a:pt x="1667551" y="1300178"/>
                    <a:pt x="1669081" y="1297120"/>
                  </a:cubicBezTo>
                  <a:cubicBezTo>
                    <a:pt x="1670610" y="1293297"/>
                    <a:pt x="1680550" y="1292532"/>
                    <a:pt x="1685901" y="1294062"/>
                  </a:cubicBezTo>
                  <a:cubicBezTo>
                    <a:pt x="1690489" y="1295591"/>
                    <a:pt x="1714956" y="1300178"/>
                    <a:pt x="1718014" y="1300178"/>
                  </a:cubicBezTo>
                  <a:cubicBezTo>
                    <a:pt x="1721072" y="1299414"/>
                    <a:pt x="1721837" y="1313176"/>
                    <a:pt x="1725660" y="1313941"/>
                  </a:cubicBezTo>
                  <a:cubicBezTo>
                    <a:pt x="1729483" y="1314705"/>
                    <a:pt x="1741716" y="1324645"/>
                    <a:pt x="1744775" y="1321587"/>
                  </a:cubicBezTo>
                  <a:cubicBezTo>
                    <a:pt x="1747832" y="1318528"/>
                    <a:pt x="1756243" y="1315470"/>
                    <a:pt x="1763124" y="1320057"/>
                  </a:cubicBezTo>
                  <a:cubicBezTo>
                    <a:pt x="1770005" y="1324645"/>
                    <a:pt x="1776887" y="1329997"/>
                    <a:pt x="1779945" y="1325409"/>
                  </a:cubicBezTo>
                  <a:cubicBezTo>
                    <a:pt x="1783004" y="1320057"/>
                    <a:pt x="1796766" y="1318528"/>
                    <a:pt x="1799060" y="1315470"/>
                  </a:cubicBezTo>
                  <a:cubicBezTo>
                    <a:pt x="1801353" y="1312412"/>
                    <a:pt x="1802883" y="1304001"/>
                    <a:pt x="1799824" y="1300943"/>
                  </a:cubicBezTo>
                  <a:cubicBezTo>
                    <a:pt x="1796766" y="1297884"/>
                    <a:pt x="1792943" y="1286416"/>
                    <a:pt x="1791414" y="1281064"/>
                  </a:cubicBezTo>
                  <a:cubicBezTo>
                    <a:pt x="1789884" y="1274947"/>
                    <a:pt x="1799824" y="1274183"/>
                    <a:pt x="1801353" y="1268830"/>
                  </a:cubicBezTo>
                  <a:cubicBezTo>
                    <a:pt x="1802883" y="1263478"/>
                    <a:pt x="1811293" y="1262714"/>
                    <a:pt x="1813587" y="1260420"/>
                  </a:cubicBezTo>
                  <a:cubicBezTo>
                    <a:pt x="1816645" y="1257362"/>
                    <a:pt x="1816645" y="1251245"/>
                    <a:pt x="1821997" y="1252774"/>
                  </a:cubicBezTo>
                  <a:cubicBezTo>
                    <a:pt x="1826584" y="1254303"/>
                    <a:pt x="1837289" y="1258126"/>
                    <a:pt x="1838818" y="1259655"/>
                  </a:cubicBezTo>
                  <a:cubicBezTo>
                    <a:pt x="1841112" y="1261949"/>
                    <a:pt x="1848758" y="1263478"/>
                    <a:pt x="1853345" y="1263478"/>
                  </a:cubicBezTo>
                  <a:cubicBezTo>
                    <a:pt x="1857932" y="1263478"/>
                    <a:pt x="1865578" y="1268066"/>
                    <a:pt x="1870165" y="1270360"/>
                  </a:cubicBezTo>
                  <a:cubicBezTo>
                    <a:pt x="1874753" y="1273418"/>
                    <a:pt x="1890045" y="1273418"/>
                    <a:pt x="1893103" y="1277241"/>
                  </a:cubicBezTo>
                  <a:cubicBezTo>
                    <a:pt x="1896161" y="1281828"/>
                    <a:pt x="1892338" y="1294062"/>
                    <a:pt x="1896161" y="1297884"/>
                  </a:cubicBezTo>
                  <a:cubicBezTo>
                    <a:pt x="1899220" y="1302472"/>
                    <a:pt x="1907630" y="1311647"/>
                    <a:pt x="1910688" y="1309353"/>
                  </a:cubicBezTo>
                  <a:cubicBezTo>
                    <a:pt x="1913747" y="1307059"/>
                    <a:pt x="1926744" y="1316234"/>
                    <a:pt x="1931332" y="1315470"/>
                  </a:cubicBezTo>
                  <a:cubicBezTo>
                    <a:pt x="1935920" y="1314705"/>
                    <a:pt x="1943566" y="1307059"/>
                    <a:pt x="1948153" y="1307059"/>
                  </a:cubicBezTo>
                  <a:cubicBezTo>
                    <a:pt x="1951976" y="1307059"/>
                    <a:pt x="1964973" y="1303236"/>
                    <a:pt x="1969561" y="1304001"/>
                  </a:cubicBezTo>
                  <a:cubicBezTo>
                    <a:pt x="1973384" y="1304766"/>
                    <a:pt x="1988675" y="1310118"/>
                    <a:pt x="1990969" y="1309353"/>
                  </a:cubicBezTo>
                  <a:cubicBezTo>
                    <a:pt x="1993264" y="1307824"/>
                    <a:pt x="2007025" y="1310118"/>
                    <a:pt x="2008555" y="1314705"/>
                  </a:cubicBezTo>
                  <a:cubicBezTo>
                    <a:pt x="2010848" y="1319293"/>
                    <a:pt x="2027670" y="1319293"/>
                    <a:pt x="2027670" y="1323880"/>
                  </a:cubicBezTo>
                  <a:cubicBezTo>
                    <a:pt x="2027670" y="1329232"/>
                    <a:pt x="2037609" y="1331526"/>
                    <a:pt x="2039903" y="1337643"/>
                  </a:cubicBezTo>
                  <a:cubicBezTo>
                    <a:pt x="2042961" y="1343759"/>
                    <a:pt x="2065133" y="1339936"/>
                    <a:pt x="2069722" y="1343759"/>
                  </a:cubicBezTo>
                  <a:cubicBezTo>
                    <a:pt x="2073545" y="1347582"/>
                    <a:pt x="2099540" y="1346818"/>
                    <a:pt x="2100305" y="1343759"/>
                  </a:cubicBezTo>
                  <a:cubicBezTo>
                    <a:pt x="2101069" y="1340701"/>
                    <a:pt x="2125536" y="1339172"/>
                    <a:pt x="2130123" y="1336114"/>
                  </a:cubicBezTo>
                  <a:cubicBezTo>
                    <a:pt x="2134711" y="1332291"/>
                    <a:pt x="2147709" y="1333820"/>
                    <a:pt x="2148473" y="1329232"/>
                  </a:cubicBezTo>
                  <a:cubicBezTo>
                    <a:pt x="2149237" y="1323880"/>
                    <a:pt x="2161471" y="1320822"/>
                    <a:pt x="2166823" y="1316234"/>
                  </a:cubicBezTo>
                  <a:cubicBezTo>
                    <a:pt x="2172175" y="1311647"/>
                    <a:pt x="2194348" y="1312412"/>
                    <a:pt x="2195878" y="1317764"/>
                  </a:cubicBezTo>
                  <a:cubicBezTo>
                    <a:pt x="2197406" y="1323116"/>
                    <a:pt x="2210404" y="1323880"/>
                    <a:pt x="2215757" y="1322351"/>
                  </a:cubicBezTo>
                  <a:cubicBezTo>
                    <a:pt x="2221108" y="1320057"/>
                    <a:pt x="2235635" y="1323116"/>
                    <a:pt x="2237930" y="1328468"/>
                  </a:cubicBezTo>
                  <a:cubicBezTo>
                    <a:pt x="2240223" y="1333820"/>
                    <a:pt x="2256279" y="1336114"/>
                    <a:pt x="2260867" y="1334584"/>
                  </a:cubicBezTo>
                  <a:cubicBezTo>
                    <a:pt x="2264690" y="1333055"/>
                    <a:pt x="2277687" y="1323116"/>
                    <a:pt x="2283039" y="1322351"/>
                  </a:cubicBezTo>
                  <a:cubicBezTo>
                    <a:pt x="2287627" y="1321587"/>
                    <a:pt x="2294508" y="1316234"/>
                    <a:pt x="2292979" y="1311647"/>
                  </a:cubicBezTo>
                  <a:cubicBezTo>
                    <a:pt x="2291450" y="1306295"/>
                    <a:pt x="2302919" y="1292532"/>
                    <a:pt x="2303683" y="1286416"/>
                  </a:cubicBezTo>
                  <a:cubicBezTo>
                    <a:pt x="2305212" y="1280299"/>
                    <a:pt x="2314388" y="1265007"/>
                    <a:pt x="2318211" y="1263478"/>
                  </a:cubicBezTo>
                  <a:cubicBezTo>
                    <a:pt x="2321268" y="1261949"/>
                    <a:pt x="2328914" y="1255832"/>
                    <a:pt x="2328150" y="1251245"/>
                  </a:cubicBezTo>
                  <a:cubicBezTo>
                    <a:pt x="2327385" y="1246658"/>
                    <a:pt x="2325091" y="1233660"/>
                    <a:pt x="2321268" y="1233660"/>
                  </a:cubicBezTo>
                  <a:cubicBezTo>
                    <a:pt x="2317445" y="1233660"/>
                    <a:pt x="2309799" y="1234424"/>
                    <a:pt x="2318975" y="1220662"/>
                  </a:cubicBezTo>
                  <a:cubicBezTo>
                    <a:pt x="2328914" y="1206899"/>
                    <a:pt x="2345735" y="1210722"/>
                    <a:pt x="2348794" y="1210722"/>
                  </a:cubicBezTo>
                  <a:cubicBezTo>
                    <a:pt x="2351851" y="1210722"/>
                    <a:pt x="2373260" y="1204606"/>
                    <a:pt x="2383200" y="1207664"/>
                  </a:cubicBezTo>
                  <a:cubicBezTo>
                    <a:pt x="2393139" y="1210722"/>
                    <a:pt x="2399256" y="1206135"/>
                    <a:pt x="2409195" y="1212251"/>
                  </a:cubicBezTo>
                  <a:cubicBezTo>
                    <a:pt x="2419135" y="1218368"/>
                    <a:pt x="2433662" y="1216074"/>
                    <a:pt x="2437485" y="1220662"/>
                  </a:cubicBezTo>
                  <a:cubicBezTo>
                    <a:pt x="2441308" y="1226014"/>
                    <a:pt x="2454305" y="1229837"/>
                    <a:pt x="2452777" y="1239012"/>
                  </a:cubicBezTo>
                  <a:cubicBezTo>
                    <a:pt x="2450483" y="1247422"/>
                    <a:pt x="2460422" y="1242835"/>
                    <a:pt x="2463481" y="1261185"/>
                  </a:cubicBezTo>
                  <a:cubicBezTo>
                    <a:pt x="2466539" y="1279535"/>
                    <a:pt x="2474950" y="1281064"/>
                    <a:pt x="2477243" y="1290239"/>
                  </a:cubicBezTo>
                  <a:cubicBezTo>
                    <a:pt x="2479537" y="1298649"/>
                    <a:pt x="2490241" y="1314705"/>
                    <a:pt x="2488712" y="1320057"/>
                  </a:cubicBezTo>
                  <a:cubicBezTo>
                    <a:pt x="2487183" y="1325409"/>
                    <a:pt x="2485653" y="1333055"/>
                    <a:pt x="2497887" y="1333820"/>
                  </a:cubicBezTo>
                  <a:cubicBezTo>
                    <a:pt x="2509356" y="1334584"/>
                    <a:pt x="2517766" y="1343759"/>
                    <a:pt x="2520825" y="1342230"/>
                  </a:cubicBezTo>
                  <a:cubicBezTo>
                    <a:pt x="2523882" y="1340701"/>
                    <a:pt x="2537645" y="1346053"/>
                    <a:pt x="2544526" y="1352934"/>
                  </a:cubicBezTo>
                  <a:cubicBezTo>
                    <a:pt x="2551408" y="1359816"/>
                    <a:pt x="2561347" y="1356757"/>
                    <a:pt x="2561347" y="1364403"/>
                  </a:cubicBezTo>
                  <a:cubicBezTo>
                    <a:pt x="2560582" y="1372049"/>
                    <a:pt x="2566699" y="1378930"/>
                    <a:pt x="2565934" y="1385047"/>
                  </a:cubicBezTo>
                  <a:cubicBezTo>
                    <a:pt x="2565170" y="1391163"/>
                    <a:pt x="2578933" y="1395751"/>
                    <a:pt x="2588872" y="1394222"/>
                  </a:cubicBezTo>
                  <a:cubicBezTo>
                    <a:pt x="2598811" y="1392693"/>
                    <a:pt x="2605693" y="1398045"/>
                    <a:pt x="2609516" y="1388870"/>
                  </a:cubicBezTo>
                  <a:cubicBezTo>
                    <a:pt x="2613339" y="1380459"/>
                    <a:pt x="2627101" y="1383518"/>
                    <a:pt x="2632453" y="1380459"/>
                  </a:cubicBezTo>
                  <a:cubicBezTo>
                    <a:pt x="2637041" y="1376636"/>
                    <a:pt x="2651568" y="1372813"/>
                    <a:pt x="2650803" y="1385811"/>
                  </a:cubicBezTo>
                  <a:cubicBezTo>
                    <a:pt x="2650038" y="1398809"/>
                    <a:pt x="2658449" y="1401868"/>
                    <a:pt x="2651568" y="1405690"/>
                  </a:cubicBezTo>
                  <a:cubicBezTo>
                    <a:pt x="2644686" y="1410278"/>
                    <a:pt x="2641628" y="1428628"/>
                    <a:pt x="2639335" y="1436274"/>
                  </a:cubicBezTo>
                  <a:cubicBezTo>
                    <a:pt x="2637041" y="1443920"/>
                    <a:pt x="2627101" y="1446213"/>
                    <a:pt x="2625572" y="1454624"/>
                  </a:cubicBezTo>
                  <a:cubicBezTo>
                    <a:pt x="2624043" y="1463034"/>
                    <a:pt x="2614867" y="1463799"/>
                    <a:pt x="2614867" y="1470680"/>
                  </a:cubicBezTo>
                  <a:cubicBezTo>
                    <a:pt x="2614867" y="1476797"/>
                    <a:pt x="2601106" y="1476032"/>
                    <a:pt x="2594224" y="1470680"/>
                  </a:cubicBezTo>
                  <a:cubicBezTo>
                    <a:pt x="2587343" y="1465328"/>
                    <a:pt x="2580461" y="1479855"/>
                    <a:pt x="2575110" y="1479855"/>
                  </a:cubicBezTo>
                  <a:cubicBezTo>
                    <a:pt x="2569757" y="1479855"/>
                    <a:pt x="2570522" y="1492088"/>
                    <a:pt x="2571287" y="1497440"/>
                  </a:cubicBezTo>
                  <a:cubicBezTo>
                    <a:pt x="2572816" y="1502792"/>
                    <a:pt x="2568993" y="1508909"/>
                    <a:pt x="2572816" y="1517319"/>
                  </a:cubicBezTo>
                  <a:cubicBezTo>
                    <a:pt x="2574345" y="1521907"/>
                    <a:pt x="2573580" y="1531082"/>
                    <a:pt x="2574345" y="1540257"/>
                  </a:cubicBezTo>
                  <a:cubicBezTo>
                    <a:pt x="2582755" y="1534140"/>
                    <a:pt x="2590401" y="1529553"/>
                    <a:pt x="2593460" y="1529553"/>
                  </a:cubicBezTo>
                  <a:cubicBezTo>
                    <a:pt x="2601870" y="1529553"/>
                    <a:pt x="2610280" y="1544844"/>
                    <a:pt x="2620220" y="1545609"/>
                  </a:cubicBezTo>
                  <a:cubicBezTo>
                    <a:pt x="2630159" y="1546373"/>
                    <a:pt x="2673741" y="1515026"/>
                    <a:pt x="2673741" y="1510438"/>
                  </a:cubicBezTo>
                  <a:cubicBezTo>
                    <a:pt x="2673741" y="1505086"/>
                    <a:pt x="2699736" y="1479855"/>
                    <a:pt x="2711205" y="1466857"/>
                  </a:cubicBezTo>
                  <a:cubicBezTo>
                    <a:pt x="2723439" y="1453859"/>
                    <a:pt x="2738730" y="1433980"/>
                    <a:pt x="2744846" y="1418688"/>
                  </a:cubicBezTo>
                  <a:cubicBezTo>
                    <a:pt x="2748669" y="1409513"/>
                    <a:pt x="2765491" y="1391163"/>
                    <a:pt x="2769313" y="1384282"/>
                  </a:cubicBezTo>
                  <a:cubicBezTo>
                    <a:pt x="2773136" y="1377401"/>
                    <a:pt x="2776194" y="1376636"/>
                    <a:pt x="2783840" y="1359816"/>
                  </a:cubicBezTo>
                  <a:cubicBezTo>
                    <a:pt x="2791486" y="1342995"/>
                    <a:pt x="2791486" y="1298649"/>
                    <a:pt x="2793780" y="1295591"/>
                  </a:cubicBezTo>
                  <a:cubicBezTo>
                    <a:pt x="2796074" y="1292532"/>
                    <a:pt x="2794544" y="1284887"/>
                    <a:pt x="2798367" y="1280299"/>
                  </a:cubicBezTo>
                  <a:cubicBezTo>
                    <a:pt x="2801425" y="1275712"/>
                    <a:pt x="2799897" y="1268830"/>
                    <a:pt x="2806777" y="1262714"/>
                  </a:cubicBezTo>
                  <a:cubicBezTo>
                    <a:pt x="2813659" y="1256597"/>
                    <a:pt x="2812130" y="1251245"/>
                    <a:pt x="2810600" y="1246658"/>
                  </a:cubicBezTo>
                  <a:cubicBezTo>
                    <a:pt x="2809071" y="1242070"/>
                    <a:pt x="2810600" y="1231366"/>
                    <a:pt x="2809071" y="1228308"/>
                  </a:cubicBezTo>
                  <a:cubicBezTo>
                    <a:pt x="2807542" y="1225249"/>
                    <a:pt x="2807542" y="1223720"/>
                    <a:pt x="2812130" y="1221426"/>
                  </a:cubicBezTo>
                  <a:cubicBezTo>
                    <a:pt x="2815953" y="1219133"/>
                    <a:pt x="2809071" y="1212251"/>
                    <a:pt x="2803720" y="1209193"/>
                  </a:cubicBezTo>
                  <a:cubicBezTo>
                    <a:pt x="2797603" y="1206135"/>
                    <a:pt x="2789957" y="1203841"/>
                    <a:pt x="2789957" y="1196960"/>
                  </a:cubicBezTo>
                  <a:cubicBezTo>
                    <a:pt x="2789192" y="1190079"/>
                    <a:pt x="2779252" y="1181668"/>
                    <a:pt x="2771607" y="1182433"/>
                  </a:cubicBezTo>
                  <a:cubicBezTo>
                    <a:pt x="2763961" y="1183197"/>
                    <a:pt x="2750199" y="1177845"/>
                    <a:pt x="2751728" y="1183197"/>
                  </a:cubicBezTo>
                  <a:cubicBezTo>
                    <a:pt x="2753256" y="1188549"/>
                    <a:pt x="2750963" y="1192372"/>
                    <a:pt x="2747140" y="1191608"/>
                  </a:cubicBezTo>
                  <a:cubicBezTo>
                    <a:pt x="2743317" y="1190843"/>
                    <a:pt x="2741788" y="1193901"/>
                    <a:pt x="2737200" y="1200783"/>
                  </a:cubicBezTo>
                  <a:cubicBezTo>
                    <a:pt x="2732613" y="1207664"/>
                    <a:pt x="2717322" y="1208428"/>
                    <a:pt x="2724203" y="1201547"/>
                  </a:cubicBezTo>
                  <a:cubicBezTo>
                    <a:pt x="2731084" y="1194666"/>
                    <a:pt x="2721909" y="1194666"/>
                    <a:pt x="2723439" y="1187020"/>
                  </a:cubicBezTo>
                  <a:cubicBezTo>
                    <a:pt x="2724967" y="1180139"/>
                    <a:pt x="2730319" y="1172493"/>
                    <a:pt x="2722673" y="1177081"/>
                  </a:cubicBezTo>
                  <a:cubicBezTo>
                    <a:pt x="2715027" y="1181668"/>
                    <a:pt x="2715027" y="1193137"/>
                    <a:pt x="2708147" y="1194666"/>
                  </a:cubicBezTo>
                  <a:cubicBezTo>
                    <a:pt x="2702030" y="1196195"/>
                    <a:pt x="2703559" y="1175551"/>
                    <a:pt x="2705088" y="1170199"/>
                  </a:cubicBezTo>
                  <a:cubicBezTo>
                    <a:pt x="2706617" y="1164847"/>
                    <a:pt x="2692855" y="1170199"/>
                    <a:pt x="2678328" y="1169435"/>
                  </a:cubicBezTo>
                  <a:cubicBezTo>
                    <a:pt x="2663801" y="1168670"/>
                    <a:pt x="2667624" y="1157966"/>
                    <a:pt x="2679092" y="1151085"/>
                  </a:cubicBezTo>
                  <a:cubicBezTo>
                    <a:pt x="2690561" y="1144968"/>
                    <a:pt x="2689032" y="1138852"/>
                    <a:pt x="2694384" y="1135793"/>
                  </a:cubicBezTo>
                  <a:cubicBezTo>
                    <a:pt x="2700501" y="1133499"/>
                    <a:pt x="2715027" y="1122795"/>
                    <a:pt x="2724203" y="1117443"/>
                  </a:cubicBezTo>
                  <a:cubicBezTo>
                    <a:pt x="2733378" y="1112091"/>
                    <a:pt x="2734907" y="1105975"/>
                    <a:pt x="2737200" y="1099858"/>
                  </a:cubicBezTo>
                  <a:cubicBezTo>
                    <a:pt x="2739495" y="1093741"/>
                    <a:pt x="2755551" y="1086095"/>
                    <a:pt x="2770842" y="1073862"/>
                  </a:cubicBezTo>
                  <a:cubicBezTo>
                    <a:pt x="2785369" y="1061629"/>
                    <a:pt x="2793015" y="1053983"/>
                    <a:pt x="2796074" y="1046337"/>
                  </a:cubicBezTo>
                  <a:cubicBezTo>
                    <a:pt x="2799131" y="1038691"/>
                    <a:pt x="2821304" y="1029516"/>
                    <a:pt x="2822069" y="1023400"/>
                  </a:cubicBezTo>
                  <a:cubicBezTo>
                    <a:pt x="2822069" y="1017283"/>
                    <a:pt x="2848065" y="1003521"/>
                    <a:pt x="2865650" y="999698"/>
                  </a:cubicBezTo>
                  <a:cubicBezTo>
                    <a:pt x="2883235" y="995875"/>
                    <a:pt x="2910761" y="1000462"/>
                    <a:pt x="2916113" y="1005814"/>
                  </a:cubicBezTo>
                  <a:cubicBezTo>
                    <a:pt x="2921464" y="1011166"/>
                    <a:pt x="2925287" y="1008873"/>
                    <a:pt x="2928346" y="1005814"/>
                  </a:cubicBezTo>
                  <a:cubicBezTo>
                    <a:pt x="2931404" y="1001992"/>
                    <a:pt x="2938286" y="1004285"/>
                    <a:pt x="2949754" y="1005814"/>
                  </a:cubicBezTo>
                  <a:cubicBezTo>
                    <a:pt x="2961223" y="1007344"/>
                    <a:pt x="2964282" y="999698"/>
                    <a:pt x="2971927" y="1002756"/>
                  </a:cubicBezTo>
                  <a:cubicBezTo>
                    <a:pt x="2979573" y="1005050"/>
                    <a:pt x="2986454" y="1006579"/>
                    <a:pt x="2991042" y="996639"/>
                  </a:cubicBezTo>
                  <a:cubicBezTo>
                    <a:pt x="2995629" y="986700"/>
                    <a:pt x="3018567" y="988994"/>
                    <a:pt x="3023918" y="992817"/>
                  </a:cubicBezTo>
                  <a:cubicBezTo>
                    <a:pt x="3029271" y="996639"/>
                    <a:pt x="3033094" y="1001992"/>
                    <a:pt x="3041504" y="996639"/>
                  </a:cubicBezTo>
                  <a:cubicBezTo>
                    <a:pt x="3049914" y="990523"/>
                    <a:pt x="3049914" y="1004285"/>
                    <a:pt x="3057560" y="1005050"/>
                  </a:cubicBezTo>
                  <a:cubicBezTo>
                    <a:pt x="3065206" y="1005814"/>
                    <a:pt x="3060619" y="1013460"/>
                    <a:pt x="3053737" y="1012696"/>
                  </a:cubicBezTo>
                  <a:cubicBezTo>
                    <a:pt x="3046856" y="1011931"/>
                    <a:pt x="3038446" y="1016519"/>
                    <a:pt x="3046091" y="1021106"/>
                  </a:cubicBezTo>
                  <a:cubicBezTo>
                    <a:pt x="3053737" y="1025694"/>
                    <a:pt x="3062912" y="1016519"/>
                    <a:pt x="3069793" y="1017283"/>
                  </a:cubicBezTo>
                  <a:cubicBezTo>
                    <a:pt x="3075910" y="1018048"/>
                    <a:pt x="3085849" y="1018812"/>
                    <a:pt x="3094260" y="1012696"/>
                  </a:cubicBezTo>
                  <a:cubicBezTo>
                    <a:pt x="3102671" y="1006579"/>
                    <a:pt x="3104964" y="1017283"/>
                    <a:pt x="3111081" y="1012696"/>
                  </a:cubicBezTo>
                  <a:cubicBezTo>
                    <a:pt x="3116432" y="1007344"/>
                    <a:pt x="3128667" y="1006579"/>
                    <a:pt x="3134783" y="1006579"/>
                  </a:cubicBezTo>
                  <a:cubicBezTo>
                    <a:pt x="3140900" y="1006579"/>
                    <a:pt x="3135547" y="998933"/>
                    <a:pt x="3125608" y="998933"/>
                  </a:cubicBezTo>
                  <a:cubicBezTo>
                    <a:pt x="3115668" y="998933"/>
                    <a:pt x="3115668" y="992817"/>
                    <a:pt x="3124078" y="978289"/>
                  </a:cubicBezTo>
                  <a:cubicBezTo>
                    <a:pt x="3132489" y="963762"/>
                    <a:pt x="3147781" y="955352"/>
                    <a:pt x="3157720" y="946942"/>
                  </a:cubicBezTo>
                  <a:cubicBezTo>
                    <a:pt x="3167660" y="937767"/>
                    <a:pt x="3174541" y="942354"/>
                    <a:pt x="3174541" y="936237"/>
                  </a:cubicBezTo>
                  <a:cubicBezTo>
                    <a:pt x="3174541" y="930121"/>
                    <a:pt x="3179129" y="914065"/>
                    <a:pt x="3186775" y="914065"/>
                  </a:cubicBezTo>
                  <a:cubicBezTo>
                    <a:pt x="3194420" y="914065"/>
                    <a:pt x="3213535" y="917123"/>
                    <a:pt x="3225004" y="910242"/>
                  </a:cubicBezTo>
                  <a:cubicBezTo>
                    <a:pt x="3236472" y="903361"/>
                    <a:pt x="3235708" y="915594"/>
                    <a:pt x="3240295" y="917123"/>
                  </a:cubicBezTo>
                  <a:cubicBezTo>
                    <a:pt x="3244882" y="918652"/>
                    <a:pt x="3251764" y="906419"/>
                    <a:pt x="3257116" y="910242"/>
                  </a:cubicBezTo>
                  <a:cubicBezTo>
                    <a:pt x="3262468" y="914065"/>
                    <a:pt x="3248705" y="922475"/>
                    <a:pt x="3245647" y="933179"/>
                  </a:cubicBezTo>
                  <a:cubicBezTo>
                    <a:pt x="3242588" y="943883"/>
                    <a:pt x="3252528" y="939296"/>
                    <a:pt x="3258645" y="942354"/>
                  </a:cubicBezTo>
                  <a:cubicBezTo>
                    <a:pt x="3264761" y="945413"/>
                    <a:pt x="3251000" y="949235"/>
                    <a:pt x="3252528" y="952294"/>
                  </a:cubicBezTo>
                  <a:cubicBezTo>
                    <a:pt x="3254057" y="955352"/>
                    <a:pt x="3265526" y="955352"/>
                    <a:pt x="3280817" y="939296"/>
                  </a:cubicBezTo>
                  <a:cubicBezTo>
                    <a:pt x="3296109" y="923240"/>
                    <a:pt x="3309872" y="919417"/>
                    <a:pt x="3319046" y="920181"/>
                  </a:cubicBezTo>
                  <a:cubicBezTo>
                    <a:pt x="3328986" y="920946"/>
                    <a:pt x="3322869" y="911006"/>
                    <a:pt x="3323635" y="896479"/>
                  </a:cubicBezTo>
                  <a:cubicBezTo>
                    <a:pt x="3324399" y="881952"/>
                    <a:pt x="3353453" y="877365"/>
                    <a:pt x="3363393" y="881952"/>
                  </a:cubicBezTo>
                  <a:cubicBezTo>
                    <a:pt x="3373332" y="886540"/>
                    <a:pt x="3372567" y="890363"/>
                    <a:pt x="3363393" y="888069"/>
                  </a:cubicBezTo>
                  <a:cubicBezTo>
                    <a:pt x="3354218" y="885775"/>
                    <a:pt x="3345807" y="894186"/>
                    <a:pt x="3345807" y="906419"/>
                  </a:cubicBezTo>
                  <a:cubicBezTo>
                    <a:pt x="3345807" y="918652"/>
                    <a:pt x="3337397" y="922475"/>
                    <a:pt x="3341984" y="927063"/>
                  </a:cubicBezTo>
                  <a:cubicBezTo>
                    <a:pt x="3346572" y="931650"/>
                    <a:pt x="3335103" y="933179"/>
                    <a:pt x="3335103" y="937767"/>
                  </a:cubicBezTo>
                  <a:cubicBezTo>
                    <a:pt x="3335103" y="943119"/>
                    <a:pt x="3335103" y="946942"/>
                    <a:pt x="3328222" y="949235"/>
                  </a:cubicBezTo>
                  <a:cubicBezTo>
                    <a:pt x="3321341" y="951529"/>
                    <a:pt x="3298403" y="953823"/>
                    <a:pt x="3297639" y="962998"/>
                  </a:cubicBezTo>
                  <a:cubicBezTo>
                    <a:pt x="3296874" y="972173"/>
                    <a:pt x="3284640" y="973702"/>
                    <a:pt x="3278524" y="985171"/>
                  </a:cubicBezTo>
                  <a:cubicBezTo>
                    <a:pt x="3272407" y="996639"/>
                    <a:pt x="3250234" y="1003521"/>
                    <a:pt x="3235708" y="1026458"/>
                  </a:cubicBezTo>
                  <a:cubicBezTo>
                    <a:pt x="3221181" y="1049396"/>
                    <a:pt x="3197479" y="1049396"/>
                    <a:pt x="3197479" y="1053983"/>
                  </a:cubicBezTo>
                  <a:cubicBezTo>
                    <a:pt x="3197479" y="1058571"/>
                    <a:pt x="3181422" y="1057806"/>
                    <a:pt x="3176070" y="1058571"/>
                  </a:cubicBezTo>
                  <a:cubicBezTo>
                    <a:pt x="3170718" y="1059335"/>
                    <a:pt x="3181422" y="1073098"/>
                    <a:pt x="3168424" y="1088389"/>
                  </a:cubicBezTo>
                  <a:cubicBezTo>
                    <a:pt x="3155427" y="1102916"/>
                    <a:pt x="3147016" y="1123560"/>
                    <a:pt x="3147016" y="1144204"/>
                  </a:cubicBezTo>
                  <a:cubicBezTo>
                    <a:pt x="3147016" y="1164847"/>
                    <a:pt x="3153897" y="1223720"/>
                    <a:pt x="3160014" y="1234424"/>
                  </a:cubicBezTo>
                  <a:cubicBezTo>
                    <a:pt x="3166130" y="1245128"/>
                    <a:pt x="3162307" y="1270360"/>
                    <a:pt x="3166896" y="1275712"/>
                  </a:cubicBezTo>
                  <a:cubicBezTo>
                    <a:pt x="3171483" y="1281064"/>
                    <a:pt x="3169953" y="1290239"/>
                    <a:pt x="3173012" y="1293297"/>
                  </a:cubicBezTo>
                  <a:cubicBezTo>
                    <a:pt x="3176070" y="1296355"/>
                    <a:pt x="3189068" y="1278770"/>
                    <a:pt x="3197479" y="1271124"/>
                  </a:cubicBezTo>
                  <a:cubicBezTo>
                    <a:pt x="3205889" y="1263478"/>
                    <a:pt x="3203595" y="1261185"/>
                    <a:pt x="3208948" y="1257362"/>
                  </a:cubicBezTo>
                  <a:cubicBezTo>
                    <a:pt x="3215064" y="1253539"/>
                    <a:pt x="3212005" y="1236718"/>
                    <a:pt x="3214299" y="1232895"/>
                  </a:cubicBezTo>
                  <a:cubicBezTo>
                    <a:pt x="3215828" y="1228308"/>
                    <a:pt x="3226532" y="1226778"/>
                    <a:pt x="3230355" y="1221426"/>
                  </a:cubicBezTo>
                  <a:cubicBezTo>
                    <a:pt x="3233414" y="1216839"/>
                    <a:pt x="3242588" y="1219897"/>
                    <a:pt x="3247177" y="1217603"/>
                  </a:cubicBezTo>
                  <a:cubicBezTo>
                    <a:pt x="3251764" y="1216074"/>
                    <a:pt x="3247177" y="1203841"/>
                    <a:pt x="3244882" y="1196960"/>
                  </a:cubicBezTo>
                  <a:cubicBezTo>
                    <a:pt x="3243354" y="1190079"/>
                    <a:pt x="3258645" y="1180904"/>
                    <a:pt x="3267056" y="1174787"/>
                  </a:cubicBezTo>
                  <a:cubicBezTo>
                    <a:pt x="3275466" y="1168670"/>
                    <a:pt x="3285406" y="1178610"/>
                    <a:pt x="3294580" y="1169435"/>
                  </a:cubicBezTo>
                  <a:cubicBezTo>
                    <a:pt x="3303755" y="1160260"/>
                    <a:pt x="3293816" y="1150320"/>
                    <a:pt x="3290757" y="1144968"/>
                  </a:cubicBezTo>
                  <a:cubicBezTo>
                    <a:pt x="3287699" y="1140381"/>
                    <a:pt x="3299932" y="1117443"/>
                    <a:pt x="3307578" y="1115150"/>
                  </a:cubicBezTo>
                  <a:cubicBezTo>
                    <a:pt x="3314459" y="1112856"/>
                    <a:pt x="3318282" y="1120502"/>
                    <a:pt x="3325164" y="1114385"/>
                  </a:cubicBezTo>
                  <a:cubicBezTo>
                    <a:pt x="3332045" y="1108268"/>
                    <a:pt x="3319046" y="1097564"/>
                    <a:pt x="3314459" y="1098329"/>
                  </a:cubicBezTo>
                  <a:cubicBezTo>
                    <a:pt x="3309872" y="1099093"/>
                    <a:pt x="3307578" y="1079979"/>
                    <a:pt x="3319046" y="1070804"/>
                  </a:cubicBezTo>
                  <a:cubicBezTo>
                    <a:pt x="3330515" y="1061629"/>
                    <a:pt x="3325928" y="1060100"/>
                    <a:pt x="3318282" y="1057806"/>
                  </a:cubicBezTo>
                  <a:cubicBezTo>
                    <a:pt x="3310636" y="1055512"/>
                    <a:pt x="3309107" y="1058571"/>
                    <a:pt x="3303755" y="1058571"/>
                  </a:cubicBezTo>
                  <a:cubicBezTo>
                    <a:pt x="3297639" y="1058571"/>
                    <a:pt x="3292286" y="1046337"/>
                    <a:pt x="3300697" y="1033339"/>
                  </a:cubicBezTo>
                  <a:cubicBezTo>
                    <a:pt x="3309872" y="1021106"/>
                    <a:pt x="3318282" y="1021871"/>
                    <a:pt x="3320576" y="1011931"/>
                  </a:cubicBezTo>
                  <a:cubicBezTo>
                    <a:pt x="3322869" y="1001227"/>
                    <a:pt x="3335103" y="986700"/>
                    <a:pt x="3338161" y="981348"/>
                  </a:cubicBezTo>
                  <a:cubicBezTo>
                    <a:pt x="3341220" y="975996"/>
                    <a:pt x="3353453" y="981348"/>
                    <a:pt x="3358805" y="980583"/>
                  </a:cubicBezTo>
                  <a:cubicBezTo>
                    <a:pt x="3363393" y="979819"/>
                    <a:pt x="3361864" y="990523"/>
                    <a:pt x="3367980" y="985171"/>
                  </a:cubicBezTo>
                  <a:cubicBezTo>
                    <a:pt x="3374097" y="979819"/>
                    <a:pt x="3383271" y="961469"/>
                    <a:pt x="3391682" y="961469"/>
                  </a:cubicBezTo>
                  <a:cubicBezTo>
                    <a:pt x="3399327" y="961469"/>
                    <a:pt x="3394740" y="974467"/>
                    <a:pt x="3396270" y="982877"/>
                  </a:cubicBezTo>
                  <a:cubicBezTo>
                    <a:pt x="3398563" y="990523"/>
                    <a:pt x="3403150" y="980583"/>
                    <a:pt x="3417678" y="969879"/>
                  </a:cubicBezTo>
                  <a:cubicBezTo>
                    <a:pt x="3432969" y="959175"/>
                    <a:pt x="3465847" y="959940"/>
                    <a:pt x="3475786" y="965292"/>
                  </a:cubicBezTo>
                  <a:cubicBezTo>
                    <a:pt x="3485726" y="970644"/>
                    <a:pt x="3487254" y="982112"/>
                    <a:pt x="3492607" y="980583"/>
                  </a:cubicBezTo>
                  <a:cubicBezTo>
                    <a:pt x="3501017" y="978289"/>
                    <a:pt x="3494136" y="968350"/>
                    <a:pt x="3502546" y="966056"/>
                  </a:cubicBezTo>
                  <a:cubicBezTo>
                    <a:pt x="3510957" y="963762"/>
                    <a:pt x="3525483" y="954588"/>
                    <a:pt x="3536188" y="946177"/>
                  </a:cubicBezTo>
                  <a:cubicBezTo>
                    <a:pt x="3546892" y="937767"/>
                    <a:pt x="3543834" y="943883"/>
                    <a:pt x="3549951" y="936237"/>
                  </a:cubicBezTo>
                  <a:cubicBezTo>
                    <a:pt x="3556067" y="928592"/>
                    <a:pt x="3561419" y="931650"/>
                    <a:pt x="3563712" y="927063"/>
                  </a:cubicBezTo>
                  <a:cubicBezTo>
                    <a:pt x="3565242" y="921710"/>
                    <a:pt x="3581298" y="914065"/>
                    <a:pt x="3602707" y="908713"/>
                  </a:cubicBezTo>
                  <a:cubicBezTo>
                    <a:pt x="3624115" y="903361"/>
                    <a:pt x="3652405" y="888833"/>
                    <a:pt x="3650875" y="884246"/>
                  </a:cubicBezTo>
                  <a:cubicBezTo>
                    <a:pt x="3649346" y="879659"/>
                    <a:pt x="3659285" y="877365"/>
                    <a:pt x="3660050" y="881952"/>
                  </a:cubicBezTo>
                  <a:cubicBezTo>
                    <a:pt x="3660815" y="886540"/>
                    <a:pt x="3669225" y="885011"/>
                    <a:pt x="3680694" y="887304"/>
                  </a:cubicBezTo>
                  <a:cubicBezTo>
                    <a:pt x="3692162" y="889598"/>
                    <a:pt x="3697514" y="894186"/>
                    <a:pt x="3705925" y="885011"/>
                  </a:cubicBezTo>
                  <a:cubicBezTo>
                    <a:pt x="3715100" y="875836"/>
                    <a:pt x="3705160" y="872777"/>
                    <a:pt x="3705160" y="865131"/>
                  </a:cubicBezTo>
                  <a:cubicBezTo>
                    <a:pt x="3705160" y="858250"/>
                    <a:pt x="3689868" y="850604"/>
                    <a:pt x="3691398" y="842959"/>
                  </a:cubicBezTo>
                  <a:cubicBezTo>
                    <a:pt x="3693691" y="835313"/>
                    <a:pt x="3679929" y="815434"/>
                    <a:pt x="3675342" y="819257"/>
                  </a:cubicBezTo>
                  <a:cubicBezTo>
                    <a:pt x="3671519" y="823079"/>
                    <a:pt x="3661579" y="816198"/>
                    <a:pt x="3661579" y="810082"/>
                  </a:cubicBezTo>
                  <a:cubicBezTo>
                    <a:pt x="3661579" y="803965"/>
                    <a:pt x="3660815" y="797848"/>
                    <a:pt x="3654698" y="801671"/>
                  </a:cubicBezTo>
                  <a:cubicBezTo>
                    <a:pt x="3647816" y="806259"/>
                    <a:pt x="3637113" y="803965"/>
                    <a:pt x="3634819" y="797084"/>
                  </a:cubicBezTo>
                  <a:cubicBezTo>
                    <a:pt x="3632525" y="790967"/>
                    <a:pt x="3647816" y="785615"/>
                    <a:pt x="3657756" y="790203"/>
                  </a:cubicBezTo>
                  <a:cubicBezTo>
                    <a:pt x="3667696" y="794790"/>
                    <a:pt x="3664638" y="798613"/>
                    <a:pt x="3669989" y="802436"/>
                  </a:cubicBezTo>
                  <a:cubicBezTo>
                    <a:pt x="3675342" y="805494"/>
                    <a:pt x="3689104" y="803965"/>
                    <a:pt x="3696750" y="800907"/>
                  </a:cubicBezTo>
                  <a:cubicBezTo>
                    <a:pt x="3703631" y="797084"/>
                    <a:pt x="3724274" y="790203"/>
                    <a:pt x="3727333" y="784086"/>
                  </a:cubicBezTo>
                  <a:cubicBezTo>
                    <a:pt x="3731156" y="777969"/>
                    <a:pt x="3727333" y="774911"/>
                    <a:pt x="3734214" y="771853"/>
                  </a:cubicBezTo>
                  <a:cubicBezTo>
                    <a:pt x="3741096" y="768030"/>
                    <a:pt x="3735743" y="760384"/>
                    <a:pt x="3730391" y="757326"/>
                  </a:cubicBezTo>
                  <a:cubicBezTo>
                    <a:pt x="3724274" y="754267"/>
                    <a:pt x="3725804" y="745092"/>
                    <a:pt x="3731920" y="745092"/>
                  </a:cubicBezTo>
                  <a:cubicBezTo>
                    <a:pt x="3738037" y="745092"/>
                    <a:pt x="3736509" y="737446"/>
                    <a:pt x="3740331" y="737446"/>
                  </a:cubicBezTo>
                  <a:cubicBezTo>
                    <a:pt x="3744154" y="737446"/>
                    <a:pt x="3744919" y="740505"/>
                    <a:pt x="3752565" y="736682"/>
                  </a:cubicBezTo>
                  <a:cubicBezTo>
                    <a:pt x="3760210" y="732859"/>
                    <a:pt x="3752565" y="742798"/>
                    <a:pt x="3749506" y="749680"/>
                  </a:cubicBezTo>
                  <a:cubicBezTo>
                    <a:pt x="3746448" y="756561"/>
                    <a:pt x="3756387" y="761913"/>
                    <a:pt x="3757916" y="766500"/>
                  </a:cubicBezTo>
                  <a:cubicBezTo>
                    <a:pt x="3758681" y="770323"/>
                    <a:pt x="3773972" y="771853"/>
                    <a:pt x="3781618" y="767265"/>
                  </a:cubicBezTo>
                  <a:cubicBezTo>
                    <a:pt x="3790029" y="762678"/>
                    <a:pt x="3816024" y="773382"/>
                    <a:pt x="3818318" y="779498"/>
                  </a:cubicBezTo>
                  <a:cubicBezTo>
                    <a:pt x="3819847" y="786380"/>
                    <a:pt x="3823670" y="794790"/>
                    <a:pt x="3835139" y="800142"/>
                  </a:cubicBezTo>
                  <a:cubicBezTo>
                    <a:pt x="3845843" y="806259"/>
                    <a:pt x="3855783" y="803200"/>
                    <a:pt x="3858076" y="808552"/>
                  </a:cubicBezTo>
                  <a:cubicBezTo>
                    <a:pt x="3860370" y="813905"/>
                    <a:pt x="3864193" y="816963"/>
                    <a:pt x="3870310" y="815434"/>
                  </a:cubicBezTo>
                  <a:cubicBezTo>
                    <a:pt x="3876426" y="813905"/>
                    <a:pt x="3880249" y="821550"/>
                    <a:pt x="3884072" y="816963"/>
                  </a:cubicBezTo>
                  <a:cubicBezTo>
                    <a:pt x="3888659" y="812375"/>
                    <a:pt x="3890954" y="819257"/>
                    <a:pt x="3897071" y="813905"/>
                  </a:cubicBezTo>
                  <a:cubicBezTo>
                    <a:pt x="3903187" y="808552"/>
                    <a:pt x="3884072" y="804730"/>
                    <a:pt x="3887131" y="800907"/>
                  </a:cubicBezTo>
                  <a:cubicBezTo>
                    <a:pt x="3889425" y="796319"/>
                    <a:pt x="3893248" y="803965"/>
                    <a:pt x="3898599" y="803965"/>
                  </a:cubicBezTo>
                  <a:cubicBezTo>
                    <a:pt x="3903951" y="803965"/>
                    <a:pt x="3897071" y="793261"/>
                    <a:pt x="3900893" y="791732"/>
                  </a:cubicBezTo>
                  <a:cubicBezTo>
                    <a:pt x="3904716" y="790967"/>
                    <a:pt x="3901658" y="768794"/>
                    <a:pt x="3897835" y="767265"/>
                  </a:cubicBezTo>
                  <a:cubicBezTo>
                    <a:pt x="3894012" y="765736"/>
                    <a:pt x="3897071" y="758090"/>
                    <a:pt x="3904716" y="764207"/>
                  </a:cubicBezTo>
                  <a:cubicBezTo>
                    <a:pt x="3912362" y="770323"/>
                    <a:pt x="3924595" y="770323"/>
                    <a:pt x="3930711" y="770323"/>
                  </a:cubicBezTo>
                  <a:cubicBezTo>
                    <a:pt x="3936828" y="770323"/>
                    <a:pt x="3930711" y="764207"/>
                    <a:pt x="3925360" y="763442"/>
                  </a:cubicBezTo>
                  <a:cubicBezTo>
                    <a:pt x="3919243" y="762678"/>
                    <a:pt x="3926124" y="757326"/>
                    <a:pt x="3930711" y="761148"/>
                  </a:cubicBezTo>
                  <a:cubicBezTo>
                    <a:pt x="3934534" y="764971"/>
                    <a:pt x="3942945" y="767265"/>
                    <a:pt x="3943710" y="762678"/>
                  </a:cubicBezTo>
                  <a:cubicBezTo>
                    <a:pt x="3944474" y="758090"/>
                    <a:pt x="3948297" y="748915"/>
                    <a:pt x="3955943" y="749680"/>
                  </a:cubicBezTo>
                  <a:cubicBezTo>
                    <a:pt x="3962824" y="754267"/>
                    <a:pt x="3965118" y="750444"/>
                    <a:pt x="3958237" y="747386"/>
                  </a:cubicBezTo>
                  <a:moveTo>
                    <a:pt x="669773" y="625053"/>
                  </a:moveTo>
                  <a:cubicBezTo>
                    <a:pt x="688123" y="643403"/>
                    <a:pt x="704180" y="617407"/>
                    <a:pt x="713355" y="615878"/>
                  </a:cubicBezTo>
                  <a:cubicBezTo>
                    <a:pt x="722529" y="614349"/>
                    <a:pt x="708002" y="604409"/>
                    <a:pt x="692711" y="599822"/>
                  </a:cubicBezTo>
                  <a:cubicBezTo>
                    <a:pt x="677419" y="595234"/>
                    <a:pt x="656011" y="611291"/>
                    <a:pt x="669773" y="625053"/>
                  </a:cubicBezTo>
                  <a:moveTo>
                    <a:pt x="699592" y="43971"/>
                  </a:moveTo>
                  <a:cubicBezTo>
                    <a:pt x="709532" y="50852"/>
                    <a:pt x="672831" y="49323"/>
                    <a:pt x="668244" y="56205"/>
                  </a:cubicBezTo>
                  <a:cubicBezTo>
                    <a:pt x="663657" y="63086"/>
                    <a:pt x="642248" y="60792"/>
                    <a:pt x="646071" y="69202"/>
                  </a:cubicBezTo>
                  <a:cubicBezTo>
                    <a:pt x="649894" y="77613"/>
                    <a:pt x="684300" y="78377"/>
                    <a:pt x="684300" y="71496"/>
                  </a:cubicBezTo>
                  <a:cubicBezTo>
                    <a:pt x="684300" y="64615"/>
                    <a:pt x="701886" y="70732"/>
                    <a:pt x="702650" y="64615"/>
                  </a:cubicBezTo>
                  <a:cubicBezTo>
                    <a:pt x="703415" y="58498"/>
                    <a:pt x="711060" y="50852"/>
                    <a:pt x="730175" y="49323"/>
                  </a:cubicBezTo>
                  <a:cubicBezTo>
                    <a:pt x="749290" y="47794"/>
                    <a:pt x="749290" y="40913"/>
                    <a:pt x="731704" y="31738"/>
                  </a:cubicBezTo>
                  <a:cubicBezTo>
                    <a:pt x="714119" y="22563"/>
                    <a:pt x="689652" y="36325"/>
                    <a:pt x="699592" y="43971"/>
                  </a:cubicBezTo>
                  <a:moveTo>
                    <a:pt x="2858005" y="1265772"/>
                  </a:moveTo>
                  <a:cubicBezTo>
                    <a:pt x="2850359" y="1245128"/>
                    <a:pt x="2868709" y="1224485"/>
                    <a:pt x="2854946" y="1213781"/>
                  </a:cubicBezTo>
                  <a:cubicBezTo>
                    <a:pt x="2841183" y="1203076"/>
                    <a:pt x="2846536" y="1180904"/>
                    <a:pt x="2839655" y="1184726"/>
                  </a:cubicBezTo>
                  <a:cubicBezTo>
                    <a:pt x="2832773" y="1189314"/>
                    <a:pt x="2839655" y="1208428"/>
                    <a:pt x="2828950" y="1209958"/>
                  </a:cubicBezTo>
                  <a:cubicBezTo>
                    <a:pt x="2818246" y="1211487"/>
                    <a:pt x="2828186" y="1222191"/>
                    <a:pt x="2824363" y="1236718"/>
                  </a:cubicBezTo>
                  <a:cubicBezTo>
                    <a:pt x="2820540" y="1251245"/>
                    <a:pt x="2826657" y="1271889"/>
                    <a:pt x="2832009" y="1284887"/>
                  </a:cubicBezTo>
                  <a:cubicBezTo>
                    <a:pt x="2837360" y="1297884"/>
                    <a:pt x="2824363" y="1366697"/>
                    <a:pt x="2829715" y="1378165"/>
                  </a:cubicBezTo>
                  <a:cubicBezTo>
                    <a:pt x="2835067" y="1389634"/>
                    <a:pt x="2820540" y="1440861"/>
                    <a:pt x="2825892" y="1446213"/>
                  </a:cubicBezTo>
                  <a:cubicBezTo>
                    <a:pt x="2834303" y="1456153"/>
                    <a:pt x="2828950" y="1432451"/>
                    <a:pt x="2841183" y="1430157"/>
                  </a:cubicBezTo>
                  <a:cubicBezTo>
                    <a:pt x="2853417" y="1427863"/>
                    <a:pt x="2853417" y="1444684"/>
                    <a:pt x="2861063" y="1448507"/>
                  </a:cubicBezTo>
                  <a:cubicBezTo>
                    <a:pt x="2868709" y="1452330"/>
                    <a:pt x="2864121" y="1425569"/>
                    <a:pt x="2857240" y="1427099"/>
                  </a:cubicBezTo>
                  <a:cubicBezTo>
                    <a:pt x="2850359" y="1428628"/>
                    <a:pt x="2845006" y="1409513"/>
                    <a:pt x="2841183" y="1398045"/>
                  </a:cubicBezTo>
                  <a:cubicBezTo>
                    <a:pt x="2838126" y="1386576"/>
                    <a:pt x="2848065" y="1372813"/>
                    <a:pt x="2848065" y="1358286"/>
                  </a:cubicBezTo>
                  <a:cubicBezTo>
                    <a:pt x="2848065" y="1343759"/>
                    <a:pt x="2864886" y="1344524"/>
                    <a:pt x="2875589" y="1355228"/>
                  </a:cubicBezTo>
                  <a:cubicBezTo>
                    <a:pt x="2885529" y="1365932"/>
                    <a:pt x="2887058" y="1359051"/>
                    <a:pt x="2883235" y="1350641"/>
                  </a:cubicBezTo>
                  <a:cubicBezTo>
                    <a:pt x="2878648" y="1344524"/>
                    <a:pt x="2865650" y="1287180"/>
                    <a:pt x="2858005" y="1265772"/>
                  </a:cubicBezTo>
                  <a:moveTo>
                    <a:pt x="635367" y="50088"/>
                  </a:moveTo>
                  <a:cubicBezTo>
                    <a:pt x="651423" y="34796"/>
                    <a:pt x="672067" y="49323"/>
                    <a:pt x="674361" y="42442"/>
                  </a:cubicBezTo>
                  <a:cubicBezTo>
                    <a:pt x="677419" y="35561"/>
                    <a:pt x="644542" y="33267"/>
                    <a:pt x="633074" y="39384"/>
                  </a:cubicBezTo>
                  <a:cubicBezTo>
                    <a:pt x="621605" y="45500"/>
                    <a:pt x="594080" y="40913"/>
                    <a:pt x="597138" y="48559"/>
                  </a:cubicBezTo>
                  <a:cubicBezTo>
                    <a:pt x="599432" y="53911"/>
                    <a:pt x="619311" y="65379"/>
                    <a:pt x="635367" y="50088"/>
                  </a:cubicBezTo>
                  <a:moveTo>
                    <a:pt x="2928346" y="342158"/>
                  </a:moveTo>
                  <a:cubicBezTo>
                    <a:pt x="2945167" y="343687"/>
                    <a:pt x="2952813" y="360508"/>
                    <a:pt x="2984925" y="362037"/>
                  </a:cubicBezTo>
                  <a:cubicBezTo>
                    <a:pt x="3016273" y="364331"/>
                    <a:pt x="3039974" y="357450"/>
                    <a:pt x="3040740" y="350568"/>
                  </a:cubicBezTo>
                  <a:cubicBezTo>
                    <a:pt x="3041504" y="343687"/>
                    <a:pt x="3011685" y="332218"/>
                    <a:pt x="3003275" y="338335"/>
                  </a:cubicBezTo>
                  <a:cubicBezTo>
                    <a:pt x="2994100" y="344452"/>
                    <a:pt x="2987219" y="329160"/>
                    <a:pt x="2976515" y="332218"/>
                  </a:cubicBezTo>
                  <a:cubicBezTo>
                    <a:pt x="2965810" y="336041"/>
                    <a:pt x="2950519" y="335277"/>
                    <a:pt x="2945167" y="325337"/>
                  </a:cubicBezTo>
                  <a:cubicBezTo>
                    <a:pt x="2938286" y="315398"/>
                    <a:pt x="2919936" y="341393"/>
                    <a:pt x="2928346" y="342158"/>
                  </a:cubicBezTo>
                  <a:moveTo>
                    <a:pt x="2809071" y="387268"/>
                  </a:moveTo>
                  <a:cubicBezTo>
                    <a:pt x="2809071" y="376564"/>
                    <a:pt x="2771607" y="391091"/>
                    <a:pt x="2786898" y="396443"/>
                  </a:cubicBezTo>
                  <a:cubicBezTo>
                    <a:pt x="2795308" y="399502"/>
                    <a:pt x="2809071" y="398737"/>
                    <a:pt x="2809071" y="387268"/>
                  </a:cubicBezTo>
                  <a:moveTo>
                    <a:pt x="2863356" y="435437"/>
                  </a:moveTo>
                  <a:cubicBezTo>
                    <a:pt x="2875589" y="432378"/>
                    <a:pt x="2854182" y="408676"/>
                    <a:pt x="2832773" y="404854"/>
                  </a:cubicBezTo>
                  <a:cubicBezTo>
                    <a:pt x="2811365" y="401031"/>
                    <a:pt x="2791486" y="419381"/>
                    <a:pt x="2794544" y="423204"/>
                  </a:cubicBezTo>
                  <a:cubicBezTo>
                    <a:pt x="2801425" y="433143"/>
                    <a:pt x="2851123" y="437731"/>
                    <a:pt x="2863356" y="435437"/>
                  </a:cubicBezTo>
                  <a:moveTo>
                    <a:pt x="2720380" y="342922"/>
                  </a:moveTo>
                  <a:cubicBezTo>
                    <a:pt x="2730319" y="348275"/>
                    <a:pt x="2733378" y="352862"/>
                    <a:pt x="2738730" y="358979"/>
                  </a:cubicBezTo>
                  <a:cubicBezTo>
                    <a:pt x="2744082" y="365095"/>
                    <a:pt x="2764725" y="355920"/>
                    <a:pt x="2773136" y="352862"/>
                  </a:cubicBezTo>
                  <a:cubicBezTo>
                    <a:pt x="2781547" y="349804"/>
                    <a:pt x="2782311" y="365860"/>
                    <a:pt x="2795308" y="357450"/>
                  </a:cubicBezTo>
                  <a:cubicBezTo>
                    <a:pt x="2808307" y="349039"/>
                    <a:pt x="2821304" y="352862"/>
                    <a:pt x="2836596" y="352862"/>
                  </a:cubicBezTo>
                  <a:cubicBezTo>
                    <a:pt x="2851888" y="352862"/>
                    <a:pt x="2833537" y="333748"/>
                    <a:pt x="2834303" y="324573"/>
                  </a:cubicBezTo>
                  <a:cubicBezTo>
                    <a:pt x="2835067" y="316162"/>
                    <a:pt x="2851888" y="321514"/>
                    <a:pt x="2846536" y="329160"/>
                  </a:cubicBezTo>
                  <a:cubicBezTo>
                    <a:pt x="2841183" y="336041"/>
                    <a:pt x="2854946" y="352862"/>
                    <a:pt x="2876355" y="351333"/>
                  </a:cubicBezTo>
                  <a:cubicBezTo>
                    <a:pt x="2898527" y="349804"/>
                    <a:pt x="2881706" y="335277"/>
                    <a:pt x="2893175" y="330689"/>
                  </a:cubicBezTo>
                  <a:cubicBezTo>
                    <a:pt x="2903880" y="325337"/>
                    <a:pt x="2903115" y="319985"/>
                    <a:pt x="2887058" y="310045"/>
                  </a:cubicBezTo>
                  <a:cubicBezTo>
                    <a:pt x="2871002" y="300106"/>
                    <a:pt x="2850359" y="306223"/>
                    <a:pt x="2836596" y="300106"/>
                  </a:cubicBezTo>
                  <a:cubicBezTo>
                    <a:pt x="2822069" y="293225"/>
                    <a:pt x="2804484" y="293225"/>
                    <a:pt x="2803720" y="308516"/>
                  </a:cubicBezTo>
                  <a:cubicBezTo>
                    <a:pt x="2802954" y="324573"/>
                    <a:pt x="2773901" y="290931"/>
                    <a:pt x="2759373" y="286343"/>
                  </a:cubicBezTo>
                  <a:cubicBezTo>
                    <a:pt x="2744082" y="280991"/>
                    <a:pt x="2697443" y="331454"/>
                    <a:pt x="2720380" y="342922"/>
                  </a:cubicBezTo>
                  <a:moveTo>
                    <a:pt x="1834995" y="194594"/>
                  </a:moveTo>
                  <a:cubicBezTo>
                    <a:pt x="1844935" y="200710"/>
                    <a:pt x="1875518" y="187712"/>
                    <a:pt x="1896161" y="188477"/>
                  </a:cubicBezTo>
                  <a:cubicBezTo>
                    <a:pt x="1916805" y="189242"/>
                    <a:pt x="1974149" y="171656"/>
                    <a:pt x="1976442" y="160188"/>
                  </a:cubicBezTo>
                  <a:cubicBezTo>
                    <a:pt x="1978736" y="148719"/>
                    <a:pt x="1955034" y="149483"/>
                    <a:pt x="1946623" y="139544"/>
                  </a:cubicBezTo>
                  <a:cubicBezTo>
                    <a:pt x="1937449" y="129604"/>
                    <a:pt x="1917570" y="138015"/>
                    <a:pt x="1912983" y="146425"/>
                  </a:cubicBezTo>
                  <a:cubicBezTo>
                    <a:pt x="1908394" y="154836"/>
                    <a:pt x="1903043" y="147190"/>
                    <a:pt x="1916040" y="133427"/>
                  </a:cubicBezTo>
                  <a:cubicBezTo>
                    <a:pt x="1929039" y="119665"/>
                    <a:pt x="1903043" y="108961"/>
                    <a:pt x="1902278" y="117371"/>
                  </a:cubicBezTo>
                  <a:cubicBezTo>
                    <a:pt x="1901514" y="125781"/>
                    <a:pt x="1877811" y="118900"/>
                    <a:pt x="1877811" y="126546"/>
                  </a:cubicBezTo>
                  <a:cubicBezTo>
                    <a:pt x="1877811" y="134192"/>
                    <a:pt x="1868636" y="138015"/>
                    <a:pt x="1869401" y="145661"/>
                  </a:cubicBezTo>
                  <a:cubicBezTo>
                    <a:pt x="1870165" y="153306"/>
                    <a:pt x="1852580" y="141073"/>
                    <a:pt x="1852580" y="159423"/>
                  </a:cubicBezTo>
                  <a:cubicBezTo>
                    <a:pt x="1850286" y="178538"/>
                    <a:pt x="1825056" y="188477"/>
                    <a:pt x="1834995" y="194594"/>
                  </a:cubicBezTo>
                  <a:moveTo>
                    <a:pt x="3694457" y="544007"/>
                  </a:moveTo>
                  <a:cubicBezTo>
                    <a:pt x="3708218" y="550889"/>
                    <a:pt x="3716629" y="535597"/>
                    <a:pt x="3727333" y="543243"/>
                  </a:cubicBezTo>
                  <a:cubicBezTo>
                    <a:pt x="3738037" y="550889"/>
                    <a:pt x="3764798" y="539420"/>
                    <a:pt x="3776266" y="537126"/>
                  </a:cubicBezTo>
                  <a:cubicBezTo>
                    <a:pt x="3786971" y="534832"/>
                    <a:pt x="3781618" y="520305"/>
                    <a:pt x="3751035" y="516482"/>
                  </a:cubicBezTo>
                  <a:cubicBezTo>
                    <a:pt x="3719687" y="511895"/>
                    <a:pt x="3679165" y="535597"/>
                    <a:pt x="3694457" y="544007"/>
                  </a:cubicBezTo>
                  <a:moveTo>
                    <a:pt x="1674433" y="22563"/>
                  </a:moveTo>
                  <a:cubicBezTo>
                    <a:pt x="1677491" y="11859"/>
                    <a:pt x="1631616" y="16446"/>
                    <a:pt x="1643849" y="27150"/>
                  </a:cubicBezTo>
                  <a:cubicBezTo>
                    <a:pt x="1647672" y="30209"/>
                    <a:pt x="1671374" y="33267"/>
                    <a:pt x="1674433" y="22563"/>
                  </a:cubicBezTo>
                  <a:moveTo>
                    <a:pt x="1385421" y="451493"/>
                  </a:moveTo>
                  <a:cubicBezTo>
                    <a:pt x="1396125" y="457610"/>
                    <a:pt x="1404536" y="455316"/>
                    <a:pt x="1403006" y="443847"/>
                  </a:cubicBezTo>
                  <a:cubicBezTo>
                    <a:pt x="1401478" y="432378"/>
                    <a:pt x="1376246" y="446906"/>
                    <a:pt x="1385421" y="451493"/>
                  </a:cubicBezTo>
                  <a:moveTo>
                    <a:pt x="1728718" y="93669"/>
                  </a:moveTo>
                  <a:cubicBezTo>
                    <a:pt x="1728718" y="101315"/>
                    <a:pt x="1706546" y="109725"/>
                    <a:pt x="1712662" y="115077"/>
                  </a:cubicBezTo>
                  <a:cubicBezTo>
                    <a:pt x="1718014" y="120429"/>
                    <a:pt x="1722602" y="118900"/>
                    <a:pt x="1729483" y="120429"/>
                  </a:cubicBezTo>
                  <a:cubicBezTo>
                    <a:pt x="1736364" y="121959"/>
                    <a:pt x="1739422" y="139544"/>
                    <a:pt x="1752420" y="137250"/>
                  </a:cubicBezTo>
                  <a:cubicBezTo>
                    <a:pt x="1764654" y="134192"/>
                    <a:pt x="1798295" y="151777"/>
                    <a:pt x="1818174" y="151777"/>
                  </a:cubicBezTo>
                  <a:cubicBezTo>
                    <a:pt x="1838053" y="151777"/>
                    <a:pt x="1840347" y="134192"/>
                    <a:pt x="1834230" y="133427"/>
                  </a:cubicBezTo>
                  <a:cubicBezTo>
                    <a:pt x="1828113" y="132663"/>
                    <a:pt x="1833466" y="122723"/>
                    <a:pt x="1844170" y="105902"/>
                  </a:cubicBezTo>
                  <a:cubicBezTo>
                    <a:pt x="1854874" y="89082"/>
                    <a:pt x="1809764" y="76848"/>
                    <a:pt x="1809764" y="89846"/>
                  </a:cubicBezTo>
                  <a:cubicBezTo>
                    <a:pt x="1809764" y="102844"/>
                    <a:pt x="1796766" y="86788"/>
                    <a:pt x="1792943" y="79142"/>
                  </a:cubicBezTo>
                  <a:cubicBezTo>
                    <a:pt x="1789120" y="70732"/>
                    <a:pt x="1728718" y="85259"/>
                    <a:pt x="1728718" y="93669"/>
                  </a:cubicBezTo>
                  <a:moveTo>
                    <a:pt x="1692018" y="73025"/>
                  </a:moveTo>
                  <a:cubicBezTo>
                    <a:pt x="1705016" y="79142"/>
                    <a:pt x="1700429" y="82200"/>
                    <a:pt x="1686666" y="82200"/>
                  </a:cubicBezTo>
                  <a:cubicBezTo>
                    <a:pt x="1672904" y="82200"/>
                    <a:pt x="1661435" y="86788"/>
                    <a:pt x="1669845" y="90611"/>
                  </a:cubicBezTo>
                  <a:cubicBezTo>
                    <a:pt x="1676727" y="93669"/>
                    <a:pt x="1675962" y="101315"/>
                    <a:pt x="1690489" y="105138"/>
                  </a:cubicBezTo>
                  <a:cubicBezTo>
                    <a:pt x="1705016" y="108961"/>
                    <a:pt x="1719543" y="96727"/>
                    <a:pt x="1718014" y="87552"/>
                  </a:cubicBezTo>
                  <a:cubicBezTo>
                    <a:pt x="1716485" y="79142"/>
                    <a:pt x="1768477" y="70732"/>
                    <a:pt x="1781474" y="67673"/>
                  </a:cubicBezTo>
                  <a:cubicBezTo>
                    <a:pt x="1795237" y="63850"/>
                    <a:pt x="1772299" y="49323"/>
                    <a:pt x="1787591" y="47794"/>
                  </a:cubicBezTo>
                  <a:cubicBezTo>
                    <a:pt x="1802883" y="46265"/>
                    <a:pt x="1796766" y="39384"/>
                    <a:pt x="1777651" y="36325"/>
                  </a:cubicBezTo>
                  <a:cubicBezTo>
                    <a:pt x="1759301" y="33267"/>
                    <a:pt x="1766947" y="17211"/>
                    <a:pt x="1760831" y="11094"/>
                  </a:cubicBezTo>
                  <a:cubicBezTo>
                    <a:pt x="1754714" y="4978"/>
                    <a:pt x="1750891" y="17975"/>
                    <a:pt x="1727189" y="23328"/>
                  </a:cubicBezTo>
                  <a:cubicBezTo>
                    <a:pt x="1703487" y="28680"/>
                    <a:pt x="1691254" y="34796"/>
                    <a:pt x="1701193" y="40148"/>
                  </a:cubicBezTo>
                  <a:cubicBezTo>
                    <a:pt x="1711133" y="45500"/>
                    <a:pt x="1701193" y="57734"/>
                    <a:pt x="1691254" y="56969"/>
                  </a:cubicBezTo>
                  <a:cubicBezTo>
                    <a:pt x="1681314" y="56205"/>
                    <a:pt x="1679020" y="67673"/>
                    <a:pt x="1692018" y="73025"/>
                  </a:cubicBezTo>
                  <a:moveTo>
                    <a:pt x="1185101" y="440789"/>
                  </a:moveTo>
                  <a:cubicBezTo>
                    <a:pt x="1194276" y="442318"/>
                    <a:pt x="1217978" y="436966"/>
                    <a:pt x="1221036" y="432378"/>
                  </a:cubicBezTo>
                  <a:cubicBezTo>
                    <a:pt x="1224095" y="427026"/>
                    <a:pt x="1211097" y="421674"/>
                    <a:pt x="1195805" y="421674"/>
                  </a:cubicBezTo>
                  <a:cubicBezTo>
                    <a:pt x="1178984" y="421674"/>
                    <a:pt x="1177455" y="439260"/>
                    <a:pt x="1185101" y="440789"/>
                  </a:cubicBezTo>
                  <a:moveTo>
                    <a:pt x="1052064" y="40913"/>
                  </a:moveTo>
                  <a:cubicBezTo>
                    <a:pt x="1078059" y="37855"/>
                    <a:pt x="1077295" y="22563"/>
                    <a:pt x="1063533" y="20269"/>
                  </a:cubicBezTo>
                  <a:cubicBezTo>
                    <a:pt x="1049770" y="17211"/>
                    <a:pt x="1047476" y="28680"/>
                    <a:pt x="1040595" y="27915"/>
                  </a:cubicBezTo>
                  <a:cubicBezTo>
                    <a:pt x="1033714" y="27150"/>
                    <a:pt x="1007718" y="32503"/>
                    <a:pt x="1013070" y="38619"/>
                  </a:cubicBezTo>
                  <a:cubicBezTo>
                    <a:pt x="1019951" y="46265"/>
                    <a:pt x="1039066" y="42442"/>
                    <a:pt x="1052064" y="40913"/>
                  </a:cubicBezTo>
                  <a:moveTo>
                    <a:pt x="59638" y="1148791"/>
                  </a:moveTo>
                  <a:cubicBezTo>
                    <a:pt x="56579" y="1150320"/>
                    <a:pt x="48169" y="1147262"/>
                    <a:pt x="45875" y="1143439"/>
                  </a:cubicBezTo>
                  <a:cubicBezTo>
                    <a:pt x="43581" y="1140381"/>
                    <a:pt x="37465" y="1141910"/>
                    <a:pt x="32113" y="1141910"/>
                  </a:cubicBezTo>
                  <a:cubicBezTo>
                    <a:pt x="33642" y="1142674"/>
                    <a:pt x="34406" y="1143439"/>
                    <a:pt x="35935" y="1145733"/>
                  </a:cubicBezTo>
                  <a:cubicBezTo>
                    <a:pt x="38994" y="1151850"/>
                    <a:pt x="23702" y="1151850"/>
                    <a:pt x="28290" y="1158731"/>
                  </a:cubicBezTo>
                  <a:cubicBezTo>
                    <a:pt x="32877" y="1165612"/>
                    <a:pt x="17586" y="1165612"/>
                    <a:pt x="17586" y="1158731"/>
                  </a:cubicBezTo>
                  <a:cubicBezTo>
                    <a:pt x="17586" y="1151850"/>
                    <a:pt x="765" y="1154908"/>
                    <a:pt x="1529" y="1159495"/>
                  </a:cubicBezTo>
                  <a:cubicBezTo>
                    <a:pt x="1529" y="1161024"/>
                    <a:pt x="1529" y="1163318"/>
                    <a:pt x="0" y="1165612"/>
                  </a:cubicBezTo>
                  <a:cubicBezTo>
                    <a:pt x="4588" y="1167141"/>
                    <a:pt x="9940" y="1169435"/>
                    <a:pt x="11469" y="1170199"/>
                  </a:cubicBezTo>
                  <a:cubicBezTo>
                    <a:pt x="14527" y="1171729"/>
                    <a:pt x="55815" y="1176316"/>
                    <a:pt x="71871" y="1172493"/>
                  </a:cubicBezTo>
                  <a:cubicBezTo>
                    <a:pt x="71106" y="1169435"/>
                    <a:pt x="72635" y="1160260"/>
                    <a:pt x="72635" y="1156437"/>
                  </a:cubicBezTo>
                  <a:cubicBezTo>
                    <a:pt x="71871" y="1152614"/>
                    <a:pt x="62696" y="1147262"/>
                    <a:pt x="59638" y="114879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45C3AD13-CE56-4744-9B09-04CEB086C62D}"/>
                </a:ext>
              </a:extLst>
            </p:cNvPr>
            <p:cNvSpPr/>
            <p:nvPr/>
          </p:nvSpPr>
          <p:spPr>
            <a:xfrm>
              <a:off x="10127608" y="4829261"/>
              <a:ext cx="67946" cy="50553"/>
            </a:xfrm>
            <a:custGeom>
              <a:avLst/>
              <a:gdLst>
                <a:gd name="connsiteX0" fmla="*/ 22 w 67946"/>
                <a:gd name="connsiteY0" fmla="*/ 1069 h 50553"/>
                <a:gd name="connsiteX1" fmla="*/ 67306 w 67946"/>
                <a:gd name="connsiteY1" fmla="*/ 50002 h 50553"/>
                <a:gd name="connsiteX2" fmla="*/ 22 w 67946"/>
                <a:gd name="connsiteY2" fmla="*/ 1069 h 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46" h="50553">
                  <a:moveTo>
                    <a:pt x="22" y="1069"/>
                  </a:moveTo>
                  <a:cubicBezTo>
                    <a:pt x="-1506" y="-8106"/>
                    <a:pt x="75716" y="44650"/>
                    <a:pt x="67306" y="50002"/>
                  </a:cubicBezTo>
                  <a:cubicBezTo>
                    <a:pt x="58895" y="56119"/>
                    <a:pt x="1551" y="9479"/>
                    <a:pt x="22" y="1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D5EF71D8-AD86-4717-9090-B126FA4695B3}"/>
                </a:ext>
              </a:extLst>
            </p:cNvPr>
            <p:cNvSpPr/>
            <p:nvPr/>
          </p:nvSpPr>
          <p:spPr>
            <a:xfrm>
              <a:off x="10127608" y="4829261"/>
              <a:ext cx="67946" cy="50553"/>
            </a:xfrm>
            <a:custGeom>
              <a:avLst/>
              <a:gdLst>
                <a:gd name="connsiteX0" fmla="*/ 22 w 67946"/>
                <a:gd name="connsiteY0" fmla="*/ 1069 h 50553"/>
                <a:gd name="connsiteX1" fmla="*/ 67306 w 67946"/>
                <a:gd name="connsiteY1" fmla="*/ 50002 h 50553"/>
                <a:gd name="connsiteX2" fmla="*/ 22 w 67946"/>
                <a:gd name="connsiteY2" fmla="*/ 1069 h 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46" h="50553">
                  <a:moveTo>
                    <a:pt x="22" y="1069"/>
                  </a:moveTo>
                  <a:cubicBezTo>
                    <a:pt x="-1506" y="-8106"/>
                    <a:pt x="75716" y="44650"/>
                    <a:pt x="67306" y="50002"/>
                  </a:cubicBezTo>
                  <a:cubicBezTo>
                    <a:pt x="58895" y="56119"/>
                    <a:pt x="1551" y="9479"/>
                    <a:pt x="22" y="1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2CD1D0A1-1BE6-4EE0-9187-26333D2785E5}"/>
                </a:ext>
              </a:extLst>
            </p:cNvPr>
            <p:cNvSpPr/>
            <p:nvPr/>
          </p:nvSpPr>
          <p:spPr>
            <a:xfrm>
              <a:off x="7904899" y="3253561"/>
              <a:ext cx="177477" cy="122836"/>
            </a:xfrm>
            <a:custGeom>
              <a:avLst/>
              <a:gdLst>
                <a:gd name="connsiteX0" fmla="*/ 144600 w 177477"/>
                <a:gd name="connsiteY0" fmla="*/ 100363 h 122836"/>
                <a:gd name="connsiteX1" fmla="*/ 153775 w 177477"/>
                <a:gd name="connsiteY1" fmla="*/ 107244 h 122836"/>
                <a:gd name="connsiteX2" fmla="*/ 169831 w 177477"/>
                <a:gd name="connsiteY2" fmla="*/ 112596 h 122836"/>
                <a:gd name="connsiteX3" fmla="*/ 177477 w 177477"/>
                <a:gd name="connsiteY3" fmla="*/ 111067 h 122836"/>
                <a:gd name="connsiteX4" fmla="*/ 172890 w 177477"/>
                <a:gd name="connsiteY4" fmla="*/ 78190 h 122836"/>
                <a:gd name="connsiteX5" fmla="*/ 149953 w 177477"/>
                <a:gd name="connsiteY5" fmla="*/ 62898 h 122836"/>
                <a:gd name="connsiteX6" fmla="*/ 146130 w 177477"/>
                <a:gd name="connsiteY6" fmla="*/ 41490 h 122836"/>
                <a:gd name="connsiteX7" fmla="*/ 115546 w 177477"/>
                <a:gd name="connsiteY7" fmla="*/ 43784 h 122836"/>
                <a:gd name="connsiteX8" fmla="*/ 96432 w 177477"/>
                <a:gd name="connsiteY8" fmla="*/ 39961 h 122836"/>
                <a:gd name="connsiteX9" fmla="*/ 75023 w 177477"/>
                <a:gd name="connsiteY9" fmla="*/ 39196 h 122836"/>
                <a:gd name="connsiteX10" fmla="*/ 42146 w 177477"/>
                <a:gd name="connsiteY10" fmla="*/ 36138 h 122836"/>
                <a:gd name="connsiteX11" fmla="*/ 58967 w 177477"/>
                <a:gd name="connsiteY11" fmla="*/ 21611 h 122836"/>
                <a:gd name="connsiteX12" fmla="*/ 65849 w 177477"/>
                <a:gd name="connsiteY12" fmla="*/ 21611 h 122836"/>
                <a:gd name="connsiteX13" fmla="*/ 74259 w 177477"/>
                <a:gd name="connsiteY13" fmla="*/ 1732 h 122836"/>
                <a:gd name="connsiteX14" fmla="*/ 58203 w 177477"/>
                <a:gd name="connsiteY14" fmla="*/ 5555 h 122836"/>
                <a:gd name="connsiteX15" fmla="*/ 40617 w 177477"/>
                <a:gd name="connsiteY15" fmla="*/ 10142 h 122836"/>
                <a:gd name="connsiteX16" fmla="*/ 29913 w 177477"/>
                <a:gd name="connsiteY16" fmla="*/ 23140 h 122836"/>
                <a:gd name="connsiteX17" fmla="*/ 22267 w 177477"/>
                <a:gd name="connsiteY17" fmla="*/ 36902 h 122836"/>
                <a:gd name="connsiteX18" fmla="*/ 94 w 177477"/>
                <a:gd name="connsiteY18" fmla="*/ 45313 h 122836"/>
                <a:gd name="connsiteX19" fmla="*/ 14622 w 177477"/>
                <a:gd name="connsiteY19" fmla="*/ 63663 h 122836"/>
                <a:gd name="connsiteX20" fmla="*/ 17680 w 177477"/>
                <a:gd name="connsiteY20" fmla="*/ 85071 h 122836"/>
                <a:gd name="connsiteX21" fmla="*/ 7740 w 177477"/>
                <a:gd name="connsiteY21" fmla="*/ 110302 h 122836"/>
                <a:gd name="connsiteX22" fmla="*/ 18444 w 177477"/>
                <a:gd name="connsiteY22" fmla="*/ 111831 h 122836"/>
                <a:gd name="connsiteX23" fmla="*/ 42146 w 177477"/>
                <a:gd name="connsiteY23" fmla="*/ 104950 h 122836"/>
                <a:gd name="connsiteX24" fmla="*/ 64319 w 177477"/>
                <a:gd name="connsiteY24" fmla="*/ 93481 h 122836"/>
                <a:gd name="connsiteX25" fmla="*/ 85728 w 177477"/>
                <a:gd name="connsiteY25" fmla="*/ 72073 h 122836"/>
                <a:gd name="connsiteX26" fmla="*/ 94903 w 177477"/>
                <a:gd name="connsiteY26" fmla="*/ 91952 h 122836"/>
                <a:gd name="connsiteX27" fmla="*/ 95667 w 177477"/>
                <a:gd name="connsiteY27" fmla="*/ 121006 h 122836"/>
                <a:gd name="connsiteX28" fmla="*/ 106371 w 177477"/>
                <a:gd name="connsiteY28" fmla="*/ 121771 h 122836"/>
                <a:gd name="connsiteX29" fmla="*/ 118604 w 177477"/>
                <a:gd name="connsiteY29" fmla="*/ 117183 h 122836"/>
                <a:gd name="connsiteX30" fmla="*/ 144600 w 177477"/>
                <a:gd name="connsiteY30" fmla="*/ 100363 h 1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477" h="122836">
                  <a:moveTo>
                    <a:pt x="144600" y="100363"/>
                  </a:moveTo>
                  <a:cubicBezTo>
                    <a:pt x="149953" y="103421"/>
                    <a:pt x="148423" y="108008"/>
                    <a:pt x="153775" y="107244"/>
                  </a:cubicBezTo>
                  <a:cubicBezTo>
                    <a:pt x="157598" y="106479"/>
                    <a:pt x="166009" y="108773"/>
                    <a:pt x="169831" y="112596"/>
                  </a:cubicBezTo>
                  <a:cubicBezTo>
                    <a:pt x="174419" y="111831"/>
                    <a:pt x="177477" y="111067"/>
                    <a:pt x="177477" y="111067"/>
                  </a:cubicBezTo>
                  <a:cubicBezTo>
                    <a:pt x="177477" y="111067"/>
                    <a:pt x="173654" y="85836"/>
                    <a:pt x="172890" y="78190"/>
                  </a:cubicBezTo>
                  <a:cubicBezTo>
                    <a:pt x="172125" y="70544"/>
                    <a:pt x="149953" y="62898"/>
                    <a:pt x="149953" y="62898"/>
                  </a:cubicBezTo>
                  <a:lnTo>
                    <a:pt x="146130" y="41490"/>
                  </a:lnTo>
                  <a:cubicBezTo>
                    <a:pt x="146130" y="41490"/>
                    <a:pt x="120134" y="45313"/>
                    <a:pt x="115546" y="43784"/>
                  </a:cubicBezTo>
                  <a:cubicBezTo>
                    <a:pt x="110959" y="41490"/>
                    <a:pt x="101019" y="46842"/>
                    <a:pt x="96432" y="39961"/>
                  </a:cubicBezTo>
                  <a:cubicBezTo>
                    <a:pt x="91844" y="33079"/>
                    <a:pt x="83434" y="44548"/>
                    <a:pt x="75023" y="39196"/>
                  </a:cubicBezTo>
                  <a:cubicBezTo>
                    <a:pt x="66613" y="33079"/>
                    <a:pt x="42911" y="41490"/>
                    <a:pt x="42146" y="36138"/>
                  </a:cubicBezTo>
                  <a:cubicBezTo>
                    <a:pt x="41382" y="31550"/>
                    <a:pt x="52086" y="20846"/>
                    <a:pt x="58967" y="21611"/>
                  </a:cubicBezTo>
                  <a:cubicBezTo>
                    <a:pt x="60496" y="21611"/>
                    <a:pt x="62790" y="21611"/>
                    <a:pt x="65849" y="21611"/>
                  </a:cubicBezTo>
                  <a:cubicBezTo>
                    <a:pt x="68907" y="16259"/>
                    <a:pt x="75788" y="4790"/>
                    <a:pt x="74259" y="1732"/>
                  </a:cubicBezTo>
                  <a:cubicBezTo>
                    <a:pt x="71965" y="-2091"/>
                    <a:pt x="64319" y="967"/>
                    <a:pt x="58203" y="5555"/>
                  </a:cubicBezTo>
                  <a:cubicBezTo>
                    <a:pt x="52851" y="10142"/>
                    <a:pt x="42146" y="3261"/>
                    <a:pt x="40617" y="10142"/>
                  </a:cubicBezTo>
                  <a:cubicBezTo>
                    <a:pt x="38323" y="16259"/>
                    <a:pt x="36030" y="23140"/>
                    <a:pt x="29913" y="23140"/>
                  </a:cubicBezTo>
                  <a:cubicBezTo>
                    <a:pt x="23797" y="23140"/>
                    <a:pt x="28384" y="33844"/>
                    <a:pt x="22267" y="36902"/>
                  </a:cubicBezTo>
                  <a:cubicBezTo>
                    <a:pt x="16151" y="39961"/>
                    <a:pt x="1624" y="39196"/>
                    <a:pt x="94" y="45313"/>
                  </a:cubicBezTo>
                  <a:cubicBezTo>
                    <a:pt x="-1435" y="51429"/>
                    <a:pt x="16151" y="56017"/>
                    <a:pt x="14622" y="63663"/>
                  </a:cubicBezTo>
                  <a:cubicBezTo>
                    <a:pt x="13092" y="71308"/>
                    <a:pt x="23797" y="80484"/>
                    <a:pt x="17680" y="85071"/>
                  </a:cubicBezTo>
                  <a:cubicBezTo>
                    <a:pt x="12328" y="89658"/>
                    <a:pt x="7740" y="96540"/>
                    <a:pt x="7740" y="110302"/>
                  </a:cubicBezTo>
                  <a:cubicBezTo>
                    <a:pt x="12328" y="113360"/>
                    <a:pt x="16151" y="115654"/>
                    <a:pt x="18444" y="111831"/>
                  </a:cubicBezTo>
                  <a:cubicBezTo>
                    <a:pt x="22267" y="104185"/>
                    <a:pt x="42146" y="111831"/>
                    <a:pt x="42146" y="104950"/>
                  </a:cubicBezTo>
                  <a:cubicBezTo>
                    <a:pt x="42146" y="98069"/>
                    <a:pt x="64319" y="100363"/>
                    <a:pt x="64319" y="93481"/>
                  </a:cubicBezTo>
                  <a:cubicBezTo>
                    <a:pt x="64319" y="86600"/>
                    <a:pt x="77317" y="71308"/>
                    <a:pt x="85728" y="72073"/>
                  </a:cubicBezTo>
                  <a:cubicBezTo>
                    <a:pt x="94138" y="72838"/>
                    <a:pt x="84963" y="87365"/>
                    <a:pt x="94903" y="91952"/>
                  </a:cubicBezTo>
                  <a:cubicBezTo>
                    <a:pt x="104842" y="96540"/>
                    <a:pt x="90315" y="114125"/>
                    <a:pt x="95667" y="121006"/>
                  </a:cubicBezTo>
                  <a:cubicBezTo>
                    <a:pt x="97961" y="123300"/>
                    <a:pt x="101784" y="123300"/>
                    <a:pt x="106371" y="121771"/>
                  </a:cubicBezTo>
                  <a:cubicBezTo>
                    <a:pt x="110194" y="121006"/>
                    <a:pt x="114017" y="118713"/>
                    <a:pt x="118604" y="117183"/>
                  </a:cubicBezTo>
                  <a:cubicBezTo>
                    <a:pt x="128544" y="109538"/>
                    <a:pt x="140777" y="98069"/>
                    <a:pt x="144600" y="1003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64E937B1-9611-4536-97C0-B642D0AF2699}"/>
                </a:ext>
              </a:extLst>
            </p:cNvPr>
            <p:cNvSpPr/>
            <p:nvPr/>
          </p:nvSpPr>
          <p:spPr>
            <a:xfrm>
              <a:off x="7904899" y="3253561"/>
              <a:ext cx="177477" cy="122836"/>
            </a:xfrm>
            <a:custGeom>
              <a:avLst/>
              <a:gdLst>
                <a:gd name="connsiteX0" fmla="*/ 144600 w 177477"/>
                <a:gd name="connsiteY0" fmla="*/ 100363 h 122836"/>
                <a:gd name="connsiteX1" fmla="*/ 153775 w 177477"/>
                <a:gd name="connsiteY1" fmla="*/ 107244 h 122836"/>
                <a:gd name="connsiteX2" fmla="*/ 169831 w 177477"/>
                <a:gd name="connsiteY2" fmla="*/ 112596 h 122836"/>
                <a:gd name="connsiteX3" fmla="*/ 177477 w 177477"/>
                <a:gd name="connsiteY3" fmla="*/ 111067 h 122836"/>
                <a:gd name="connsiteX4" fmla="*/ 172890 w 177477"/>
                <a:gd name="connsiteY4" fmla="*/ 78190 h 122836"/>
                <a:gd name="connsiteX5" fmla="*/ 149953 w 177477"/>
                <a:gd name="connsiteY5" fmla="*/ 62898 h 122836"/>
                <a:gd name="connsiteX6" fmla="*/ 146130 w 177477"/>
                <a:gd name="connsiteY6" fmla="*/ 41490 h 122836"/>
                <a:gd name="connsiteX7" fmla="*/ 115546 w 177477"/>
                <a:gd name="connsiteY7" fmla="*/ 43784 h 122836"/>
                <a:gd name="connsiteX8" fmla="*/ 96432 w 177477"/>
                <a:gd name="connsiteY8" fmla="*/ 39961 h 122836"/>
                <a:gd name="connsiteX9" fmla="*/ 75023 w 177477"/>
                <a:gd name="connsiteY9" fmla="*/ 39196 h 122836"/>
                <a:gd name="connsiteX10" fmla="*/ 42146 w 177477"/>
                <a:gd name="connsiteY10" fmla="*/ 36138 h 122836"/>
                <a:gd name="connsiteX11" fmla="*/ 58967 w 177477"/>
                <a:gd name="connsiteY11" fmla="*/ 21611 h 122836"/>
                <a:gd name="connsiteX12" fmla="*/ 65849 w 177477"/>
                <a:gd name="connsiteY12" fmla="*/ 21611 h 122836"/>
                <a:gd name="connsiteX13" fmla="*/ 74259 w 177477"/>
                <a:gd name="connsiteY13" fmla="*/ 1732 h 122836"/>
                <a:gd name="connsiteX14" fmla="*/ 58203 w 177477"/>
                <a:gd name="connsiteY14" fmla="*/ 5555 h 122836"/>
                <a:gd name="connsiteX15" fmla="*/ 40617 w 177477"/>
                <a:gd name="connsiteY15" fmla="*/ 10142 h 122836"/>
                <a:gd name="connsiteX16" fmla="*/ 29913 w 177477"/>
                <a:gd name="connsiteY16" fmla="*/ 23140 h 122836"/>
                <a:gd name="connsiteX17" fmla="*/ 22267 w 177477"/>
                <a:gd name="connsiteY17" fmla="*/ 36902 h 122836"/>
                <a:gd name="connsiteX18" fmla="*/ 94 w 177477"/>
                <a:gd name="connsiteY18" fmla="*/ 45313 h 122836"/>
                <a:gd name="connsiteX19" fmla="*/ 14622 w 177477"/>
                <a:gd name="connsiteY19" fmla="*/ 63663 h 122836"/>
                <a:gd name="connsiteX20" fmla="*/ 17680 w 177477"/>
                <a:gd name="connsiteY20" fmla="*/ 85071 h 122836"/>
                <a:gd name="connsiteX21" fmla="*/ 7740 w 177477"/>
                <a:gd name="connsiteY21" fmla="*/ 110302 h 122836"/>
                <a:gd name="connsiteX22" fmla="*/ 18444 w 177477"/>
                <a:gd name="connsiteY22" fmla="*/ 111831 h 122836"/>
                <a:gd name="connsiteX23" fmla="*/ 42146 w 177477"/>
                <a:gd name="connsiteY23" fmla="*/ 104950 h 122836"/>
                <a:gd name="connsiteX24" fmla="*/ 64319 w 177477"/>
                <a:gd name="connsiteY24" fmla="*/ 93481 h 122836"/>
                <a:gd name="connsiteX25" fmla="*/ 85728 w 177477"/>
                <a:gd name="connsiteY25" fmla="*/ 72073 h 122836"/>
                <a:gd name="connsiteX26" fmla="*/ 94903 w 177477"/>
                <a:gd name="connsiteY26" fmla="*/ 91952 h 122836"/>
                <a:gd name="connsiteX27" fmla="*/ 95667 w 177477"/>
                <a:gd name="connsiteY27" fmla="*/ 121006 h 122836"/>
                <a:gd name="connsiteX28" fmla="*/ 106371 w 177477"/>
                <a:gd name="connsiteY28" fmla="*/ 121771 h 122836"/>
                <a:gd name="connsiteX29" fmla="*/ 118604 w 177477"/>
                <a:gd name="connsiteY29" fmla="*/ 117183 h 122836"/>
                <a:gd name="connsiteX30" fmla="*/ 144600 w 177477"/>
                <a:gd name="connsiteY30" fmla="*/ 100363 h 1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477" h="122836">
                  <a:moveTo>
                    <a:pt x="144600" y="100363"/>
                  </a:moveTo>
                  <a:cubicBezTo>
                    <a:pt x="149953" y="103421"/>
                    <a:pt x="148423" y="108008"/>
                    <a:pt x="153775" y="107244"/>
                  </a:cubicBezTo>
                  <a:cubicBezTo>
                    <a:pt x="157598" y="106479"/>
                    <a:pt x="166009" y="108773"/>
                    <a:pt x="169831" y="112596"/>
                  </a:cubicBezTo>
                  <a:cubicBezTo>
                    <a:pt x="174419" y="111831"/>
                    <a:pt x="177477" y="111067"/>
                    <a:pt x="177477" y="111067"/>
                  </a:cubicBezTo>
                  <a:cubicBezTo>
                    <a:pt x="177477" y="111067"/>
                    <a:pt x="173654" y="85836"/>
                    <a:pt x="172890" y="78190"/>
                  </a:cubicBezTo>
                  <a:cubicBezTo>
                    <a:pt x="172125" y="70544"/>
                    <a:pt x="149953" y="62898"/>
                    <a:pt x="149953" y="62898"/>
                  </a:cubicBezTo>
                  <a:lnTo>
                    <a:pt x="146130" y="41490"/>
                  </a:lnTo>
                  <a:cubicBezTo>
                    <a:pt x="146130" y="41490"/>
                    <a:pt x="120134" y="45313"/>
                    <a:pt x="115546" y="43784"/>
                  </a:cubicBezTo>
                  <a:cubicBezTo>
                    <a:pt x="110959" y="41490"/>
                    <a:pt x="101019" y="46842"/>
                    <a:pt x="96432" y="39961"/>
                  </a:cubicBezTo>
                  <a:cubicBezTo>
                    <a:pt x="91844" y="33079"/>
                    <a:pt x="83434" y="44548"/>
                    <a:pt x="75023" y="39196"/>
                  </a:cubicBezTo>
                  <a:cubicBezTo>
                    <a:pt x="66613" y="33079"/>
                    <a:pt x="42911" y="41490"/>
                    <a:pt x="42146" y="36138"/>
                  </a:cubicBezTo>
                  <a:cubicBezTo>
                    <a:pt x="41382" y="31550"/>
                    <a:pt x="52086" y="20846"/>
                    <a:pt x="58967" y="21611"/>
                  </a:cubicBezTo>
                  <a:cubicBezTo>
                    <a:pt x="60496" y="21611"/>
                    <a:pt x="62790" y="21611"/>
                    <a:pt x="65849" y="21611"/>
                  </a:cubicBezTo>
                  <a:cubicBezTo>
                    <a:pt x="68907" y="16259"/>
                    <a:pt x="75788" y="4790"/>
                    <a:pt x="74259" y="1732"/>
                  </a:cubicBezTo>
                  <a:cubicBezTo>
                    <a:pt x="71965" y="-2091"/>
                    <a:pt x="64319" y="967"/>
                    <a:pt x="58203" y="5555"/>
                  </a:cubicBezTo>
                  <a:cubicBezTo>
                    <a:pt x="52851" y="10142"/>
                    <a:pt x="42146" y="3261"/>
                    <a:pt x="40617" y="10142"/>
                  </a:cubicBezTo>
                  <a:cubicBezTo>
                    <a:pt x="38323" y="16259"/>
                    <a:pt x="36030" y="23140"/>
                    <a:pt x="29913" y="23140"/>
                  </a:cubicBezTo>
                  <a:cubicBezTo>
                    <a:pt x="23797" y="23140"/>
                    <a:pt x="28384" y="33844"/>
                    <a:pt x="22267" y="36902"/>
                  </a:cubicBezTo>
                  <a:cubicBezTo>
                    <a:pt x="16151" y="39961"/>
                    <a:pt x="1624" y="39196"/>
                    <a:pt x="94" y="45313"/>
                  </a:cubicBezTo>
                  <a:cubicBezTo>
                    <a:pt x="-1435" y="51429"/>
                    <a:pt x="16151" y="56017"/>
                    <a:pt x="14622" y="63663"/>
                  </a:cubicBezTo>
                  <a:cubicBezTo>
                    <a:pt x="13092" y="71308"/>
                    <a:pt x="23797" y="80484"/>
                    <a:pt x="17680" y="85071"/>
                  </a:cubicBezTo>
                  <a:cubicBezTo>
                    <a:pt x="12328" y="89658"/>
                    <a:pt x="7740" y="96540"/>
                    <a:pt x="7740" y="110302"/>
                  </a:cubicBezTo>
                  <a:cubicBezTo>
                    <a:pt x="12328" y="113360"/>
                    <a:pt x="16151" y="115654"/>
                    <a:pt x="18444" y="111831"/>
                  </a:cubicBezTo>
                  <a:cubicBezTo>
                    <a:pt x="22267" y="104185"/>
                    <a:pt x="42146" y="111831"/>
                    <a:pt x="42146" y="104950"/>
                  </a:cubicBezTo>
                  <a:cubicBezTo>
                    <a:pt x="42146" y="98069"/>
                    <a:pt x="64319" y="100363"/>
                    <a:pt x="64319" y="93481"/>
                  </a:cubicBezTo>
                  <a:cubicBezTo>
                    <a:pt x="64319" y="86600"/>
                    <a:pt x="77317" y="71308"/>
                    <a:pt x="85728" y="72073"/>
                  </a:cubicBezTo>
                  <a:cubicBezTo>
                    <a:pt x="94138" y="72838"/>
                    <a:pt x="84963" y="87365"/>
                    <a:pt x="94903" y="91952"/>
                  </a:cubicBezTo>
                  <a:cubicBezTo>
                    <a:pt x="104842" y="96540"/>
                    <a:pt x="90315" y="114125"/>
                    <a:pt x="95667" y="121006"/>
                  </a:cubicBezTo>
                  <a:cubicBezTo>
                    <a:pt x="97961" y="123300"/>
                    <a:pt x="101784" y="123300"/>
                    <a:pt x="106371" y="121771"/>
                  </a:cubicBezTo>
                  <a:cubicBezTo>
                    <a:pt x="110194" y="121006"/>
                    <a:pt x="114017" y="118713"/>
                    <a:pt x="118604" y="117183"/>
                  </a:cubicBezTo>
                  <a:cubicBezTo>
                    <a:pt x="128544" y="109538"/>
                    <a:pt x="140777" y="98069"/>
                    <a:pt x="144600" y="1003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B4555AA6-72EE-4152-877A-5721F19ACBAA}"/>
                </a:ext>
              </a:extLst>
            </p:cNvPr>
            <p:cNvSpPr/>
            <p:nvPr/>
          </p:nvSpPr>
          <p:spPr>
            <a:xfrm>
              <a:off x="7332322" y="3239798"/>
              <a:ext cx="77986" cy="69015"/>
            </a:xfrm>
            <a:custGeom>
              <a:avLst/>
              <a:gdLst>
                <a:gd name="connsiteX0" fmla="*/ 73400 w 77986"/>
                <a:gd name="connsiteY0" fmla="*/ 54489 h 69015"/>
                <a:gd name="connsiteX1" fmla="*/ 58872 w 77986"/>
                <a:gd name="connsiteY1" fmla="*/ 36139 h 69015"/>
                <a:gd name="connsiteX2" fmla="*/ 50462 w 77986"/>
                <a:gd name="connsiteY2" fmla="*/ 17024 h 69015"/>
                <a:gd name="connsiteX3" fmla="*/ 44346 w 77986"/>
                <a:gd name="connsiteY3" fmla="*/ 2497 h 69015"/>
                <a:gd name="connsiteX4" fmla="*/ 23702 w 77986"/>
                <a:gd name="connsiteY4" fmla="*/ 203 h 69015"/>
                <a:gd name="connsiteX5" fmla="*/ 0 w 77986"/>
                <a:gd name="connsiteY5" fmla="*/ 5555 h 69015"/>
                <a:gd name="connsiteX6" fmla="*/ 5352 w 77986"/>
                <a:gd name="connsiteY6" fmla="*/ 24670 h 69015"/>
                <a:gd name="connsiteX7" fmla="*/ 22937 w 77986"/>
                <a:gd name="connsiteY7" fmla="*/ 32316 h 69015"/>
                <a:gd name="connsiteX8" fmla="*/ 27525 w 77986"/>
                <a:gd name="connsiteY8" fmla="*/ 41491 h 69015"/>
                <a:gd name="connsiteX9" fmla="*/ 29818 w 77986"/>
                <a:gd name="connsiteY9" fmla="*/ 41491 h 69015"/>
                <a:gd name="connsiteX10" fmla="*/ 35935 w 77986"/>
                <a:gd name="connsiteY10" fmla="*/ 46843 h 69015"/>
                <a:gd name="connsiteX11" fmla="*/ 47404 w 77986"/>
                <a:gd name="connsiteY11" fmla="*/ 52195 h 69015"/>
                <a:gd name="connsiteX12" fmla="*/ 58108 w 77986"/>
                <a:gd name="connsiteY12" fmla="*/ 56018 h 69015"/>
                <a:gd name="connsiteX13" fmla="*/ 62695 w 77986"/>
                <a:gd name="connsiteY13" fmla="*/ 69016 h 69015"/>
                <a:gd name="connsiteX14" fmla="*/ 77987 w 77986"/>
                <a:gd name="connsiteY14" fmla="*/ 65957 h 69015"/>
                <a:gd name="connsiteX15" fmla="*/ 73400 w 77986"/>
                <a:gd name="connsiteY15" fmla="*/ 54489 h 6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86" h="69015">
                  <a:moveTo>
                    <a:pt x="73400" y="54489"/>
                  </a:moveTo>
                  <a:cubicBezTo>
                    <a:pt x="73400" y="48372"/>
                    <a:pt x="58872" y="43784"/>
                    <a:pt x="58872" y="36139"/>
                  </a:cubicBezTo>
                  <a:cubicBezTo>
                    <a:pt x="58872" y="29258"/>
                    <a:pt x="48933" y="22376"/>
                    <a:pt x="50462" y="17024"/>
                  </a:cubicBezTo>
                  <a:cubicBezTo>
                    <a:pt x="51227" y="13201"/>
                    <a:pt x="46639" y="7085"/>
                    <a:pt x="44346" y="2497"/>
                  </a:cubicBezTo>
                  <a:cubicBezTo>
                    <a:pt x="38229" y="968"/>
                    <a:pt x="29818" y="-561"/>
                    <a:pt x="23702" y="203"/>
                  </a:cubicBezTo>
                  <a:cubicBezTo>
                    <a:pt x="15292" y="968"/>
                    <a:pt x="8410" y="4026"/>
                    <a:pt x="0" y="5555"/>
                  </a:cubicBezTo>
                  <a:cubicBezTo>
                    <a:pt x="4587" y="12437"/>
                    <a:pt x="1529" y="14730"/>
                    <a:pt x="5352" y="24670"/>
                  </a:cubicBezTo>
                  <a:cubicBezTo>
                    <a:pt x="9175" y="35374"/>
                    <a:pt x="19879" y="30022"/>
                    <a:pt x="22937" y="32316"/>
                  </a:cubicBezTo>
                  <a:cubicBezTo>
                    <a:pt x="24466" y="33080"/>
                    <a:pt x="25995" y="36903"/>
                    <a:pt x="27525" y="41491"/>
                  </a:cubicBezTo>
                  <a:cubicBezTo>
                    <a:pt x="28289" y="41491"/>
                    <a:pt x="29054" y="41491"/>
                    <a:pt x="29818" y="41491"/>
                  </a:cubicBezTo>
                  <a:cubicBezTo>
                    <a:pt x="33641" y="42255"/>
                    <a:pt x="35171" y="44549"/>
                    <a:pt x="35935" y="46843"/>
                  </a:cubicBezTo>
                  <a:cubicBezTo>
                    <a:pt x="40523" y="48372"/>
                    <a:pt x="45110" y="51430"/>
                    <a:pt x="47404" y="52195"/>
                  </a:cubicBezTo>
                  <a:cubicBezTo>
                    <a:pt x="50462" y="53724"/>
                    <a:pt x="51991" y="49137"/>
                    <a:pt x="58108" y="56018"/>
                  </a:cubicBezTo>
                  <a:cubicBezTo>
                    <a:pt x="63460" y="62134"/>
                    <a:pt x="63460" y="63664"/>
                    <a:pt x="62695" y="69016"/>
                  </a:cubicBezTo>
                  <a:cubicBezTo>
                    <a:pt x="68047" y="69016"/>
                    <a:pt x="73400" y="67487"/>
                    <a:pt x="77987" y="65957"/>
                  </a:cubicBezTo>
                  <a:cubicBezTo>
                    <a:pt x="75693" y="62134"/>
                    <a:pt x="73400" y="56782"/>
                    <a:pt x="73400" y="544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19B6C7DB-1D2D-4099-875E-E06D6F93546D}"/>
                </a:ext>
              </a:extLst>
            </p:cNvPr>
            <p:cNvSpPr/>
            <p:nvPr/>
          </p:nvSpPr>
          <p:spPr>
            <a:xfrm>
              <a:off x="7332322" y="3239798"/>
              <a:ext cx="77986" cy="69015"/>
            </a:xfrm>
            <a:custGeom>
              <a:avLst/>
              <a:gdLst>
                <a:gd name="connsiteX0" fmla="*/ 73400 w 77986"/>
                <a:gd name="connsiteY0" fmla="*/ 54489 h 69015"/>
                <a:gd name="connsiteX1" fmla="*/ 58872 w 77986"/>
                <a:gd name="connsiteY1" fmla="*/ 36139 h 69015"/>
                <a:gd name="connsiteX2" fmla="*/ 50462 w 77986"/>
                <a:gd name="connsiteY2" fmla="*/ 17024 h 69015"/>
                <a:gd name="connsiteX3" fmla="*/ 44346 w 77986"/>
                <a:gd name="connsiteY3" fmla="*/ 2497 h 69015"/>
                <a:gd name="connsiteX4" fmla="*/ 23702 w 77986"/>
                <a:gd name="connsiteY4" fmla="*/ 203 h 69015"/>
                <a:gd name="connsiteX5" fmla="*/ 0 w 77986"/>
                <a:gd name="connsiteY5" fmla="*/ 5555 h 69015"/>
                <a:gd name="connsiteX6" fmla="*/ 5352 w 77986"/>
                <a:gd name="connsiteY6" fmla="*/ 24670 h 69015"/>
                <a:gd name="connsiteX7" fmla="*/ 22937 w 77986"/>
                <a:gd name="connsiteY7" fmla="*/ 32316 h 69015"/>
                <a:gd name="connsiteX8" fmla="*/ 27525 w 77986"/>
                <a:gd name="connsiteY8" fmla="*/ 41491 h 69015"/>
                <a:gd name="connsiteX9" fmla="*/ 29818 w 77986"/>
                <a:gd name="connsiteY9" fmla="*/ 41491 h 69015"/>
                <a:gd name="connsiteX10" fmla="*/ 35935 w 77986"/>
                <a:gd name="connsiteY10" fmla="*/ 46843 h 69015"/>
                <a:gd name="connsiteX11" fmla="*/ 47404 w 77986"/>
                <a:gd name="connsiteY11" fmla="*/ 52195 h 69015"/>
                <a:gd name="connsiteX12" fmla="*/ 58108 w 77986"/>
                <a:gd name="connsiteY12" fmla="*/ 56018 h 69015"/>
                <a:gd name="connsiteX13" fmla="*/ 62695 w 77986"/>
                <a:gd name="connsiteY13" fmla="*/ 69016 h 69015"/>
                <a:gd name="connsiteX14" fmla="*/ 77987 w 77986"/>
                <a:gd name="connsiteY14" fmla="*/ 65957 h 69015"/>
                <a:gd name="connsiteX15" fmla="*/ 73400 w 77986"/>
                <a:gd name="connsiteY15" fmla="*/ 54489 h 6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86" h="69015">
                  <a:moveTo>
                    <a:pt x="73400" y="54489"/>
                  </a:moveTo>
                  <a:cubicBezTo>
                    <a:pt x="73400" y="48372"/>
                    <a:pt x="58872" y="43784"/>
                    <a:pt x="58872" y="36139"/>
                  </a:cubicBezTo>
                  <a:cubicBezTo>
                    <a:pt x="58872" y="29258"/>
                    <a:pt x="48933" y="22376"/>
                    <a:pt x="50462" y="17024"/>
                  </a:cubicBezTo>
                  <a:cubicBezTo>
                    <a:pt x="51227" y="13201"/>
                    <a:pt x="46639" y="7085"/>
                    <a:pt x="44346" y="2497"/>
                  </a:cubicBezTo>
                  <a:cubicBezTo>
                    <a:pt x="38229" y="968"/>
                    <a:pt x="29818" y="-561"/>
                    <a:pt x="23702" y="203"/>
                  </a:cubicBezTo>
                  <a:cubicBezTo>
                    <a:pt x="15292" y="968"/>
                    <a:pt x="8410" y="4026"/>
                    <a:pt x="0" y="5555"/>
                  </a:cubicBezTo>
                  <a:cubicBezTo>
                    <a:pt x="4587" y="12437"/>
                    <a:pt x="1529" y="14730"/>
                    <a:pt x="5352" y="24670"/>
                  </a:cubicBezTo>
                  <a:cubicBezTo>
                    <a:pt x="9175" y="35374"/>
                    <a:pt x="19879" y="30022"/>
                    <a:pt x="22937" y="32316"/>
                  </a:cubicBezTo>
                  <a:cubicBezTo>
                    <a:pt x="24466" y="33080"/>
                    <a:pt x="25995" y="36903"/>
                    <a:pt x="27525" y="41491"/>
                  </a:cubicBezTo>
                  <a:cubicBezTo>
                    <a:pt x="28289" y="41491"/>
                    <a:pt x="29054" y="41491"/>
                    <a:pt x="29818" y="41491"/>
                  </a:cubicBezTo>
                  <a:cubicBezTo>
                    <a:pt x="33641" y="42255"/>
                    <a:pt x="35171" y="44549"/>
                    <a:pt x="35935" y="46843"/>
                  </a:cubicBezTo>
                  <a:cubicBezTo>
                    <a:pt x="40523" y="48372"/>
                    <a:pt x="45110" y="51430"/>
                    <a:pt x="47404" y="52195"/>
                  </a:cubicBezTo>
                  <a:cubicBezTo>
                    <a:pt x="50462" y="53724"/>
                    <a:pt x="51991" y="49137"/>
                    <a:pt x="58108" y="56018"/>
                  </a:cubicBezTo>
                  <a:cubicBezTo>
                    <a:pt x="63460" y="62134"/>
                    <a:pt x="63460" y="63664"/>
                    <a:pt x="62695" y="69016"/>
                  </a:cubicBezTo>
                  <a:cubicBezTo>
                    <a:pt x="68047" y="69016"/>
                    <a:pt x="73400" y="67487"/>
                    <a:pt x="77987" y="65957"/>
                  </a:cubicBezTo>
                  <a:cubicBezTo>
                    <a:pt x="75693" y="62134"/>
                    <a:pt x="73400" y="56782"/>
                    <a:pt x="73400" y="544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6D3CA4A3-5D23-4BFB-89E7-176735521D7B}"/>
                </a:ext>
              </a:extLst>
            </p:cNvPr>
            <p:cNvSpPr/>
            <p:nvPr/>
          </p:nvSpPr>
          <p:spPr>
            <a:xfrm>
              <a:off x="7368257" y="3223945"/>
              <a:ext cx="111705" cy="98631"/>
            </a:xfrm>
            <a:custGeom>
              <a:avLst/>
              <a:gdLst>
                <a:gd name="connsiteX0" fmla="*/ 11469 w 111705"/>
                <a:gd name="connsiteY0" fmla="*/ 68048 h 98631"/>
                <a:gd name="connsiteX1" fmla="*/ 0 w 111705"/>
                <a:gd name="connsiteY1" fmla="*/ 62696 h 98631"/>
                <a:gd name="connsiteX2" fmla="*/ 7646 w 111705"/>
                <a:gd name="connsiteY2" fmla="*/ 75694 h 98631"/>
                <a:gd name="connsiteX3" fmla="*/ 22937 w 111705"/>
                <a:gd name="connsiteY3" fmla="*/ 85633 h 98631"/>
                <a:gd name="connsiteX4" fmla="*/ 26760 w 111705"/>
                <a:gd name="connsiteY4" fmla="*/ 85633 h 98631"/>
                <a:gd name="connsiteX5" fmla="*/ 22173 w 111705"/>
                <a:gd name="connsiteY5" fmla="*/ 72635 h 98631"/>
                <a:gd name="connsiteX6" fmla="*/ 11469 w 111705"/>
                <a:gd name="connsiteY6" fmla="*/ 68048 h 98631"/>
                <a:gd name="connsiteX7" fmla="*/ 109335 w 111705"/>
                <a:gd name="connsiteY7" fmla="*/ 32877 h 98631"/>
                <a:gd name="connsiteX8" fmla="*/ 88692 w 111705"/>
                <a:gd name="connsiteY8" fmla="*/ 4588 h 98631"/>
                <a:gd name="connsiteX9" fmla="*/ 73400 w 111705"/>
                <a:gd name="connsiteY9" fmla="*/ 16056 h 98631"/>
                <a:gd name="connsiteX10" fmla="*/ 63461 w 111705"/>
                <a:gd name="connsiteY10" fmla="*/ 16056 h 98631"/>
                <a:gd name="connsiteX11" fmla="*/ 45875 w 111705"/>
                <a:gd name="connsiteY11" fmla="*/ 3058 h 98631"/>
                <a:gd name="connsiteX12" fmla="*/ 38229 w 111705"/>
                <a:gd name="connsiteY12" fmla="*/ 0 h 98631"/>
                <a:gd name="connsiteX13" fmla="*/ 33642 w 111705"/>
                <a:gd name="connsiteY13" fmla="*/ 9175 h 98631"/>
                <a:gd name="connsiteX14" fmla="*/ 41288 w 111705"/>
                <a:gd name="connsiteY14" fmla="*/ 19879 h 98631"/>
                <a:gd name="connsiteX15" fmla="*/ 23702 w 111705"/>
                <a:gd name="connsiteY15" fmla="*/ 18350 h 98631"/>
                <a:gd name="connsiteX16" fmla="*/ 7646 w 111705"/>
                <a:gd name="connsiteY16" fmla="*/ 12998 h 98631"/>
                <a:gd name="connsiteX17" fmla="*/ 15292 w 111705"/>
                <a:gd name="connsiteY17" fmla="*/ 32112 h 98631"/>
                <a:gd name="connsiteX18" fmla="*/ 23702 w 111705"/>
                <a:gd name="connsiteY18" fmla="*/ 51227 h 98631"/>
                <a:gd name="connsiteX19" fmla="*/ 38229 w 111705"/>
                <a:gd name="connsiteY19" fmla="*/ 69577 h 98631"/>
                <a:gd name="connsiteX20" fmla="*/ 42817 w 111705"/>
                <a:gd name="connsiteY20" fmla="*/ 81810 h 98631"/>
                <a:gd name="connsiteX21" fmla="*/ 70342 w 111705"/>
                <a:gd name="connsiteY21" fmla="*/ 63460 h 98631"/>
                <a:gd name="connsiteX22" fmla="*/ 74929 w 111705"/>
                <a:gd name="connsiteY22" fmla="*/ 85633 h 98631"/>
                <a:gd name="connsiteX23" fmla="*/ 91750 w 111705"/>
                <a:gd name="connsiteY23" fmla="*/ 98631 h 98631"/>
                <a:gd name="connsiteX24" fmla="*/ 95573 w 111705"/>
                <a:gd name="connsiteY24" fmla="*/ 84104 h 98631"/>
                <a:gd name="connsiteX25" fmla="*/ 109335 w 111705"/>
                <a:gd name="connsiteY25" fmla="*/ 32877 h 9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705" h="98631">
                  <a:moveTo>
                    <a:pt x="11469" y="68048"/>
                  </a:moveTo>
                  <a:cubicBezTo>
                    <a:pt x="9175" y="67283"/>
                    <a:pt x="4588" y="63460"/>
                    <a:pt x="0" y="62696"/>
                  </a:cubicBezTo>
                  <a:cubicBezTo>
                    <a:pt x="1529" y="67283"/>
                    <a:pt x="1529" y="72635"/>
                    <a:pt x="7646" y="75694"/>
                  </a:cubicBezTo>
                  <a:cubicBezTo>
                    <a:pt x="17586" y="80281"/>
                    <a:pt x="3059" y="82575"/>
                    <a:pt x="22937" y="85633"/>
                  </a:cubicBezTo>
                  <a:cubicBezTo>
                    <a:pt x="24467" y="85633"/>
                    <a:pt x="25232" y="85633"/>
                    <a:pt x="26760" y="85633"/>
                  </a:cubicBezTo>
                  <a:cubicBezTo>
                    <a:pt x="27525" y="80281"/>
                    <a:pt x="26760" y="78752"/>
                    <a:pt x="22173" y="72635"/>
                  </a:cubicBezTo>
                  <a:cubicBezTo>
                    <a:pt x="16056" y="65754"/>
                    <a:pt x="14527" y="69577"/>
                    <a:pt x="11469" y="68048"/>
                  </a:cubicBezTo>
                  <a:moveTo>
                    <a:pt x="109335" y="32877"/>
                  </a:moveTo>
                  <a:cubicBezTo>
                    <a:pt x="106277" y="27525"/>
                    <a:pt x="97867" y="16821"/>
                    <a:pt x="88692" y="4588"/>
                  </a:cubicBezTo>
                  <a:cubicBezTo>
                    <a:pt x="85633" y="13762"/>
                    <a:pt x="75694" y="10704"/>
                    <a:pt x="73400" y="16056"/>
                  </a:cubicBezTo>
                  <a:cubicBezTo>
                    <a:pt x="71106" y="21408"/>
                    <a:pt x="66519" y="15292"/>
                    <a:pt x="63461" y="16056"/>
                  </a:cubicBezTo>
                  <a:cubicBezTo>
                    <a:pt x="60402" y="16821"/>
                    <a:pt x="53521" y="3823"/>
                    <a:pt x="45875" y="3058"/>
                  </a:cubicBezTo>
                  <a:cubicBezTo>
                    <a:pt x="43581" y="3058"/>
                    <a:pt x="41288" y="1529"/>
                    <a:pt x="38229" y="0"/>
                  </a:cubicBezTo>
                  <a:cubicBezTo>
                    <a:pt x="35171" y="3058"/>
                    <a:pt x="32877" y="6881"/>
                    <a:pt x="33642" y="9175"/>
                  </a:cubicBezTo>
                  <a:cubicBezTo>
                    <a:pt x="35935" y="12998"/>
                    <a:pt x="44346" y="16056"/>
                    <a:pt x="41288" y="19879"/>
                  </a:cubicBezTo>
                  <a:cubicBezTo>
                    <a:pt x="38229" y="23702"/>
                    <a:pt x="26760" y="22173"/>
                    <a:pt x="23702" y="18350"/>
                  </a:cubicBezTo>
                  <a:cubicBezTo>
                    <a:pt x="20644" y="14527"/>
                    <a:pt x="9940" y="9175"/>
                    <a:pt x="7646" y="12998"/>
                  </a:cubicBezTo>
                  <a:cubicBezTo>
                    <a:pt x="5352" y="17585"/>
                    <a:pt x="16821" y="26760"/>
                    <a:pt x="15292" y="32112"/>
                  </a:cubicBezTo>
                  <a:cubicBezTo>
                    <a:pt x="13763" y="38229"/>
                    <a:pt x="23702" y="44346"/>
                    <a:pt x="23702" y="51227"/>
                  </a:cubicBezTo>
                  <a:cubicBezTo>
                    <a:pt x="23702" y="58108"/>
                    <a:pt x="38229" y="63460"/>
                    <a:pt x="38229" y="69577"/>
                  </a:cubicBezTo>
                  <a:cubicBezTo>
                    <a:pt x="38229" y="72635"/>
                    <a:pt x="40523" y="77223"/>
                    <a:pt x="42817" y="81810"/>
                  </a:cubicBezTo>
                  <a:cubicBezTo>
                    <a:pt x="54286" y="76458"/>
                    <a:pt x="63461" y="67283"/>
                    <a:pt x="70342" y="63460"/>
                  </a:cubicBezTo>
                  <a:cubicBezTo>
                    <a:pt x="81046" y="57344"/>
                    <a:pt x="76458" y="81810"/>
                    <a:pt x="74929" y="85633"/>
                  </a:cubicBezTo>
                  <a:cubicBezTo>
                    <a:pt x="73400" y="87927"/>
                    <a:pt x="82575" y="94808"/>
                    <a:pt x="91750" y="98631"/>
                  </a:cubicBezTo>
                  <a:cubicBezTo>
                    <a:pt x="91750" y="93279"/>
                    <a:pt x="92515" y="87927"/>
                    <a:pt x="95573" y="84104"/>
                  </a:cubicBezTo>
                  <a:cubicBezTo>
                    <a:pt x="107041" y="69577"/>
                    <a:pt x="116216" y="45110"/>
                    <a:pt x="109335" y="328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2D3F158D-C7E1-4ACC-8B11-217434F7D36A}"/>
                </a:ext>
              </a:extLst>
            </p:cNvPr>
            <p:cNvSpPr/>
            <p:nvPr/>
          </p:nvSpPr>
          <p:spPr>
            <a:xfrm>
              <a:off x="7739963" y="3326371"/>
              <a:ext cx="330944" cy="245944"/>
            </a:xfrm>
            <a:custGeom>
              <a:avLst/>
              <a:gdLst>
                <a:gd name="connsiteX0" fmla="*/ 318711 w 330944"/>
                <a:gd name="connsiteY0" fmla="*/ 34434 h 245944"/>
                <a:gd name="connsiteX1" fmla="*/ 309536 w 330944"/>
                <a:gd name="connsiteY1" fmla="*/ 27553 h 245944"/>
                <a:gd name="connsiteX2" fmla="*/ 284305 w 330944"/>
                <a:gd name="connsiteY2" fmla="*/ 45138 h 245944"/>
                <a:gd name="connsiteX3" fmla="*/ 272071 w 330944"/>
                <a:gd name="connsiteY3" fmla="*/ 49725 h 245944"/>
                <a:gd name="connsiteX4" fmla="*/ 260603 w 330944"/>
                <a:gd name="connsiteY4" fmla="*/ 48961 h 245944"/>
                <a:gd name="connsiteX5" fmla="*/ 259838 w 330944"/>
                <a:gd name="connsiteY5" fmla="*/ 19907 h 245944"/>
                <a:gd name="connsiteX6" fmla="*/ 250663 w 330944"/>
                <a:gd name="connsiteY6" fmla="*/ 28 h 245944"/>
                <a:gd name="connsiteX7" fmla="*/ 229255 w 330944"/>
                <a:gd name="connsiteY7" fmla="*/ 21436 h 245944"/>
                <a:gd name="connsiteX8" fmla="*/ 207082 w 330944"/>
                <a:gd name="connsiteY8" fmla="*/ 32905 h 245944"/>
                <a:gd name="connsiteX9" fmla="*/ 183380 w 330944"/>
                <a:gd name="connsiteY9" fmla="*/ 39786 h 245944"/>
                <a:gd name="connsiteX10" fmla="*/ 163501 w 330944"/>
                <a:gd name="connsiteY10" fmla="*/ 33669 h 245944"/>
                <a:gd name="connsiteX11" fmla="*/ 144386 w 330944"/>
                <a:gd name="connsiteY11" fmla="*/ 26788 h 245944"/>
                <a:gd name="connsiteX12" fmla="*/ 125272 w 330944"/>
                <a:gd name="connsiteY12" fmla="*/ 22965 h 245944"/>
                <a:gd name="connsiteX13" fmla="*/ 106922 w 330944"/>
                <a:gd name="connsiteY13" fmla="*/ 34434 h 245944"/>
                <a:gd name="connsiteX14" fmla="*/ 93160 w 330944"/>
                <a:gd name="connsiteY14" fmla="*/ 58136 h 245944"/>
                <a:gd name="connsiteX15" fmla="*/ 60282 w 330944"/>
                <a:gd name="connsiteY15" fmla="*/ 78015 h 245944"/>
                <a:gd name="connsiteX16" fmla="*/ 40403 w 330944"/>
                <a:gd name="connsiteY16" fmla="*/ 85661 h 245944"/>
                <a:gd name="connsiteX17" fmla="*/ 23583 w 330944"/>
                <a:gd name="connsiteY17" fmla="*/ 81073 h 245944"/>
                <a:gd name="connsiteX18" fmla="*/ 13643 w 330944"/>
                <a:gd name="connsiteY18" fmla="*/ 92542 h 245944"/>
                <a:gd name="connsiteX19" fmla="*/ 4468 w 330944"/>
                <a:gd name="connsiteY19" fmla="*/ 111656 h 245944"/>
                <a:gd name="connsiteX20" fmla="*/ 1410 w 330944"/>
                <a:gd name="connsiteY20" fmla="*/ 133065 h 245944"/>
                <a:gd name="connsiteX21" fmla="*/ 1410 w 330944"/>
                <a:gd name="connsiteY21" fmla="*/ 159060 h 245944"/>
                <a:gd name="connsiteX22" fmla="*/ 5233 w 330944"/>
                <a:gd name="connsiteY22" fmla="*/ 186585 h 245944"/>
                <a:gd name="connsiteX23" fmla="*/ 28170 w 330944"/>
                <a:gd name="connsiteY23" fmla="*/ 198819 h 245944"/>
                <a:gd name="connsiteX24" fmla="*/ 4468 w 330944"/>
                <a:gd name="connsiteY24" fmla="*/ 233225 h 245944"/>
                <a:gd name="connsiteX25" fmla="*/ 9056 w 330944"/>
                <a:gd name="connsiteY25" fmla="*/ 241635 h 245944"/>
                <a:gd name="connsiteX26" fmla="*/ 44991 w 330944"/>
                <a:gd name="connsiteY26" fmla="*/ 245458 h 245944"/>
                <a:gd name="connsiteX27" fmla="*/ 138270 w 330944"/>
                <a:gd name="connsiteY27" fmla="*/ 233225 h 245944"/>
                <a:gd name="connsiteX28" fmla="*/ 135976 w 330944"/>
                <a:gd name="connsiteY28" fmla="*/ 208758 h 245944"/>
                <a:gd name="connsiteX29" fmla="*/ 154326 w 330944"/>
                <a:gd name="connsiteY29" fmla="*/ 197290 h 245944"/>
                <a:gd name="connsiteX30" fmla="*/ 170382 w 330944"/>
                <a:gd name="connsiteY30" fmla="*/ 192702 h 245944"/>
                <a:gd name="connsiteX31" fmla="*/ 194849 w 330944"/>
                <a:gd name="connsiteY31" fmla="*/ 184292 h 245944"/>
                <a:gd name="connsiteX32" fmla="*/ 205553 w 330944"/>
                <a:gd name="connsiteY32" fmla="*/ 173588 h 245944"/>
                <a:gd name="connsiteX33" fmla="*/ 213199 w 330944"/>
                <a:gd name="connsiteY33" fmla="*/ 147592 h 245944"/>
                <a:gd name="connsiteX34" fmla="*/ 229255 w 330944"/>
                <a:gd name="connsiteY34" fmla="*/ 137652 h 245944"/>
                <a:gd name="connsiteX35" fmla="*/ 221609 w 330944"/>
                <a:gd name="connsiteY35" fmla="*/ 121596 h 245944"/>
                <a:gd name="connsiteX36" fmla="*/ 247605 w 330944"/>
                <a:gd name="connsiteY36" fmla="*/ 122361 h 245944"/>
                <a:gd name="connsiteX37" fmla="*/ 249899 w 330944"/>
                <a:gd name="connsiteY37" fmla="*/ 103246 h 245944"/>
                <a:gd name="connsiteX38" fmla="*/ 260603 w 330944"/>
                <a:gd name="connsiteY38" fmla="*/ 85661 h 245944"/>
                <a:gd name="connsiteX39" fmla="*/ 256780 w 330944"/>
                <a:gd name="connsiteY39" fmla="*/ 71134 h 245944"/>
                <a:gd name="connsiteX40" fmla="*/ 259838 w 330944"/>
                <a:gd name="connsiteY40" fmla="*/ 58900 h 245944"/>
                <a:gd name="connsiteX41" fmla="*/ 263661 w 330944"/>
                <a:gd name="connsiteY41" fmla="*/ 57371 h 245944"/>
                <a:gd name="connsiteX42" fmla="*/ 275894 w 330944"/>
                <a:gd name="connsiteY42" fmla="*/ 52784 h 245944"/>
                <a:gd name="connsiteX43" fmla="*/ 307242 w 330944"/>
                <a:gd name="connsiteY43" fmla="*/ 42844 h 245944"/>
                <a:gd name="connsiteX44" fmla="*/ 330944 w 330944"/>
                <a:gd name="connsiteY44" fmla="*/ 35198 h 245944"/>
                <a:gd name="connsiteX45" fmla="*/ 318711 w 330944"/>
                <a:gd name="connsiteY45" fmla="*/ 34434 h 24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944" h="245944">
                  <a:moveTo>
                    <a:pt x="318711" y="34434"/>
                  </a:moveTo>
                  <a:cubicBezTo>
                    <a:pt x="314123" y="35198"/>
                    <a:pt x="314888" y="30611"/>
                    <a:pt x="309536" y="27553"/>
                  </a:cubicBezTo>
                  <a:cubicBezTo>
                    <a:pt x="305713" y="25259"/>
                    <a:pt x="293480" y="36727"/>
                    <a:pt x="284305" y="45138"/>
                  </a:cubicBezTo>
                  <a:cubicBezTo>
                    <a:pt x="279717" y="46667"/>
                    <a:pt x="275894" y="48196"/>
                    <a:pt x="272071" y="49725"/>
                  </a:cubicBezTo>
                  <a:cubicBezTo>
                    <a:pt x="266719" y="51255"/>
                    <a:pt x="262896" y="52019"/>
                    <a:pt x="260603" y="48961"/>
                  </a:cubicBezTo>
                  <a:cubicBezTo>
                    <a:pt x="255251" y="42080"/>
                    <a:pt x="269778" y="25259"/>
                    <a:pt x="259838" y="19907"/>
                  </a:cubicBezTo>
                  <a:cubicBezTo>
                    <a:pt x="249899" y="15319"/>
                    <a:pt x="259074" y="792"/>
                    <a:pt x="250663" y="28"/>
                  </a:cubicBezTo>
                  <a:cubicBezTo>
                    <a:pt x="242253" y="-737"/>
                    <a:pt x="229255" y="14555"/>
                    <a:pt x="229255" y="21436"/>
                  </a:cubicBezTo>
                  <a:cubicBezTo>
                    <a:pt x="229255" y="28317"/>
                    <a:pt x="207082" y="26023"/>
                    <a:pt x="207082" y="32905"/>
                  </a:cubicBezTo>
                  <a:cubicBezTo>
                    <a:pt x="207082" y="39786"/>
                    <a:pt x="187203" y="32140"/>
                    <a:pt x="183380" y="39786"/>
                  </a:cubicBezTo>
                  <a:cubicBezTo>
                    <a:pt x="179557" y="47432"/>
                    <a:pt x="169618" y="33669"/>
                    <a:pt x="163501" y="33669"/>
                  </a:cubicBezTo>
                  <a:cubicBezTo>
                    <a:pt x="157384" y="33669"/>
                    <a:pt x="152797" y="23730"/>
                    <a:pt x="144386" y="26788"/>
                  </a:cubicBezTo>
                  <a:cubicBezTo>
                    <a:pt x="135976" y="29846"/>
                    <a:pt x="131389" y="23730"/>
                    <a:pt x="125272" y="22965"/>
                  </a:cubicBezTo>
                  <a:cubicBezTo>
                    <a:pt x="119155" y="22200"/>
                    <a:pt x="114568" y="37492"/>
                    <a:pt x="106922" y="34434"/>
                  </a:cubicBezTo>
                  <a:cubicBezTo>
                    <a:pt x="99276" y="31375"/>
                    <a:pt x="96218" y="48961"/>
                    <a:pt x="93160" y="58136"/>
                  </a:cubicBezTo>
                  <a:cubicBezTo>
                    <a:pt x="90101" y="68075"/>
                    <a:pt x="59518" y="68075"/>
                    <a:pt x="60282" y="78015"/>
                  </a:cubicBezTo>
                  <a:cubicBezTo>
                    <a:pt x="61047" y="88719"/>
                    <a:pt x="41933" y="92542"/>
                    <a:pt x="40403" y="85661"/>
                  </a:cubicBezTo>
                  <a:cubicBezTo>
                    <a:pt x="38874" y="78779"/>
                    <a:pt x="26641" y="82602"/>
                    <a:pt x="23583" y="81073"/>
                  </a:cubicBezTo>
                  <a:cubicBezTo>
                    <a:pt x="20525" y="78779"/>
                    <a:pt x="12879" y="83367"/>
                    <a:pt x="13643" y="92542"/>
                  </a:cubicBezTo>
                  <a:cubicBezTo>
                    <a:pt x="14408" y="102481"/>
                    <a:pt x="5233" y="107834"/>
                    <a:pt x="4468" y="111656"/>
                  </a:cubicBezTo>
                  <a:cubicBezTo>
                    <a:pt x="3704" y="115479"/>
                    <a:pt x="-1648" y="126948"/>
                    <a:pt x="1410" y="133065"/>
                  </a:cubicBezTo>
                  <a:cubicBezTo>
                    <a:pt x="5233" y="139181"/>
                    <a:pt x="-3178" y="148356"/>
                    <a:pt x="1410" y="159060"/>
                  </a:cubicBezTo>
                  <a:cubicBezTo>
                    <a:pt x="5997" y="169765"/>
                    <a:pt x="2939" y="182763"/>
                    <a:pt x="5233" y="186585"/>
                  </a:cubicBezTo>
                  <a:cubicBezTo>
                    <a:pt x="6762" y="190408"/>
                    <a:pt x="24347" y="188879"/>
                    <a:pt x="28170" y="198819"/>
                  </a:cubicBezTo>
                  <a:cubicBezTo>
                    <a:pt x="31993" y="209523"/>
                    <a:pt x="5233" y="227873"/>
                    <a:pt x="4468" y="233225"/>
                  </a:cubicBezTo>
                  <a:cubicBezTo>
                    <a:pt x="3704" y="235519"/>
                    <a:pt x="5997" y="238577"/>
                    <a:pt x="9056" y="241635"/>
                  </a:cubicBezTo>
                  <a:cubicBezTo>
                    <a:pt x="19760" y="242400"/>
                    <a:pt x="32758" y="243164"/>
                    <a:pt x="44991" y="245458"/>
                  </a:cubicBezTo>
                  <a:cubicBezTo>
                    <a:pt x="60282" y="248517"/>
                    <a:pt x="136741" y="236283"/>
                    <a:pt x="138270" y="233225"/>
                  </a:cubicBezTo>
                  <a:cubicBezTo>
                    <a:pt x="139799" y="230167"/>
                    <a:pt x="135212" y="212581"/>
                    <a:pt x="135976" y="208758"/>
                  </a:cubicBezTo>
                  <a:cubicBezTo>
                    <a:pt x="136741" y="204935"/>
                    <a:pt x="145916" y="196525"/>
                    <a:pt x="154326" y="197290"/>
                  </a:cubicBezTo>
                  <a:cubicBezTo>
                    <a:pt x="162736" y="198054"/>
                    <a:pt x="170382" y="199583"/>
                    <a:pt x="170382" y="192702"/>
                  </a:cubicBezTo>
                  <a:cubicBezTo>
                    <a:pt x="170382" y="186585"/>
                    <a:pt x="193320" y="178175"/>
                    <a:pt x="194849" y="184292"/>
                  </a:cubicBezTo>
                  <a:cubicBezTo>
                    <a:pt x="197143" y="190408"/>
                    <a:pt x="204788" y="188115"/>
                    <a:pt x="205553" y="173588"/>
                  </a:cubicBezTo>
                  <a:cubicBezTo>
                    <a:pt x="206318" y="159060"/>
                    <a:pt x="204788" y="148356"/>
                    <a:pt x="213199" y="147592"/>
                  </a:cubicBezTo>
                  <a:cubicBezTo>
                    <a:pt x="221609" y="146827"/>
                    <a:pt x="230020" y="141475"/>
                    <a:pt x="229255" y="137652"/>
                  </a:cubicBezTo>
                  <a:cubicBezTo>
                    <a:pt x="228490" y="133065"/>
                    <a:pt x="219316" y="124654"/>
                    <a:pt x="221609" y="121596"/>
                  </a:cubicBezTo>
                  <a:cubicBezTo>
                    <a:pt x="224667" y="118538"/>
                    <a:pt x="245311" y="128477"/>
                    <a:pt x="247605" y="122361"/>
                  </a:cubicBezTo>
                  <a:cubicBezTo>
                    <a:pt x="250663" y="116244"/>
                    <a:pt x="246076" y="108598"/>
                    <a:pt x="249899" y="103246"/>
                  </a:cubicBezTo>
                  <a:cubicBezTo>
                    <a:pt x="252957" y="97129"/>
                    <a:pt x="261368" y="91777"/>
                    <a:pt x="260603" y="85661"/>
                  </a:cubicBezTo>
                  <a:cubicBezTo>
                    <a:pt x="259838" y="79544"/>
                    <a:pt x="261368" y="76486"/>
                    <a:pt x="256780" y="71134"/>
                  </a:cubicBezTo>
                  <a:cubicBezTo>
                    <a:pt x="252193" y="65782"/>
                    <a:pt x="253722" y="59665"/>
                    <a:pt x="259838" y="58900"/>
                  </a:cubicBezTo>
                  <a:cubicBezTo>
                    <a:pt x="260603" y="58900"/>
                    <a:pt x="262132" y="58136"/>
                    <a:pt x="263661" y="57371"/>
                  </a:cubicBezTo>
                  <a:cubicBezTo>
                    <a:pt x="268249" y="56607"/>
                    <a:pt x="272836" y="55077"/>
                    <a:pt x="275894" y="52784"/>
                  </a:cubicBezTo>
                  <a:cubicBezTo>
                    <a:pt x="284305" y="45903"/>
                    <a:pt x="301125" y="40550"/>
                    <a:pt x="307242" y="42844"/>
                  </a:cubicBezTo>
                  <a:cubicBezTo>
                    <a:pt x="312594" y="45138"/>
                    <a:pt x="324063" y="42844"/>
                    <a:pt x="330944" y="35198"/>
                  </a:cubicBezTo>
                  <a:cubicBezTo>
                    <a:pt x="326357" y="35198"/>
                    <a:pt x="321769" y="34434"/>
                    <a:pt x="318711" y="3443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8" name="Vrije vorm: vorm 367">
              <a:extLst>
                <a:ext uri="{FF2B5EF4-FFF2-40B4-BE49-F238E27FC236}">
                  <a16:creationId xmlns:a16="http://schemas.microsoft.com/office/drawing/2014/main" id="{50C15AC3-78CE-49CF-A38C-EBBDB82D1A3F}"/>
                </a:ext>
              </a:extLst>
            </p:cNvPr>
            <p:cNvSpPr/>
            <p:nvPr/>
          </p:nvSpPr>
          <p:spPr>
            <a:xfrm>
              <a:off x="7739963" y="3326371"/>
              <a:ext cx="330944" cy="245944"/>
            </a:xfrm>
            <a:custGeom>
              <a:avLst/>
              <a:gdLst>
                <a:gd name="connsiteX0" fmla="*/ 318711 w 330944"/>
                <a:gd name="connsiteY0" fmla="*/ 34434 h 245944"/>
                <a:gd name="connsiteX1" fmla="*/ 309536 w 330944"/>
                <a:gd name="connsiteY1" fmla="*/ 27553 h 245944"/>
                <a:gd name="connsiteX2" fmla="*/ 284305 w 330944"/>
                <a:gd name="connsiteY2" fmla="*/ 45138 h 245944"/>
                <a:gd name="connsiteX3" fmla="*/ 272071 w 330944"/>
                <a:gd name="connsiteY3" fmla="*/ 49725 h 245944"/>
                <a:gd name="connsiteX4" fmla="*/ 260603 w 330944"/>
                <a:gd name="connsiteY4" fmla="*/ 48961 h 245944"/>
                <a:gd name="connsiteX5" fmla="*/ 259838 w 330944"/>
                <a:gd name="connsiteY5" fmla="*/ 19907 h 245944"/>
                <a:gd name="connsiteX6" fmla="*/ 250663 w 330944"/>
                <a:gd name="connsiteY6" fmla="*/ 28 h 245944"/>
                <a:gd name="connsiteX7" fmla="*/ 229255 w 330944"/>
                <a:gd name="connsiteY7" fmla="*/ 21436 h 245944"/>
                <a:gd name="connsiteX8" fmla="*/ 207082 w 330944"/>
                <a:gd name="connsiteY8" fmla="*/ 32905 h 245944"/>
                <a:gd name="connsiteX9" fmla="*/ 183380 w 330944"/>
                <a:gd name="connsiteY9" fmla="*/ 39786 h 245944"/>
                <a:gd name="connsiteX10" fmla="*/ 163501 w 330944"/>
                <a:gd name="connsiteY10" fmla="*/ 33669 h 245944"/>
                <a:gd name="connsiteX11" fmla="*/ 144386 w 330944"/>
                <a:gd name="connsiteY11" fmla="*/ 26788 h 245944"/>
                <a:gd name="connsiteX12" fmla="*/ 125272 w 330944"/>
                <a:gd name="connsiteY12" fmla="*/ 22965 h 245944"/>
                <a:gd name="connsiteX13" fmla="*/ 106922 w 330944"/>
                <a:gd name="connsiteY13" fmla="*/ 34434 h 245944"/>
                <a:gd name="connsiteX14" fmla="*/ 93160 w 330944"/>
                <a:gd name="connsiteY14" fmla="*/ 58136 h 245944"/>
                <a:gd name="connsiteX15" fmla="*/ 60282 w 330944"/>
                <a:gd name="connsiteY15" fmla="*/ 78015 h 245944"/>
                <a:gd name="connsiteX16" fmla="*/ 40403 w 330944"/>
                <a:gd name="connsiteY16" fmla="*/ 85661 h 245944"/>
                <a:gd name="connsiteX17" fmla="*/ 23583 w 330944"/>
                <a:gd name="connsiteY17" fmla="*/ 81073 h 245944"/>
                <a:gd name="connsiteX18" fmla="*/ 13643 w 330944"/>
                <a:gd name="connsiteY18" fmla="*/ 92542 h 245944"/>
                <a:gd name="connsiteX19" fmla="*/ 4468 w 330944"/>
                <a:gd name="connsiteY19" fmla="*/ 111656 h 245944"/>
                <a:gd name="connsiteX20" fmla="*/ 1410 w 330944"/>
                <a:gd name="connsiteY20" fmla="*/ 133065 h 245944"/>
                <a:gd name="connsiteX21" fmla="*/ 1410 w 330944"/>
                <a:gd name="connsiteY21" fmla="*/ 159060 h 245944"/>
                <a:gd name="connsiteX22" fmla="*/ 5233 w 330944"/>
                <a:gd name="connsiteY22" fmla="*/ 186585 h 245944"/>
                <a:gd name="connsiteX23" fmla="*/ 28170 w 330944"/>
                <a:gd name="connsiteY23" fmla="*/ 198819 h 245944"/>
                <a:gd name="connsiteX24" fmla="*/ 4468 w 330944"/>
                <a:gd name="connsiteY24" fmla="*/ 233225 h 245944"/>
                <a:gd name="connsiteX25" fmla="*/ 9056 w 330944"/>
                <a:gd name="connsiteY25" fmla="*/ 241635 h 245944"/>
                <a:gd name="connsiteX26" fmla="*/ 44991 w 330944"/>
                <a:gd name="connsiteY26" fmla="*/ 245458 h 245944"/>
                <a:gd name="connsiteX27" fmla="*/ 138270 w 330944"/>
                <a:gd name="connsiteY27" fmla="*/ 233225 h 245944"/>
                <a:gd name="connsiteX28" fmla="*/ 135976 w 330944"/>
                <a:gd name="connsiteY28" fmla="*/ 208758 h 245944"/>
                <a:gd name="connsiteX29" fmla="*/ 154326 w 330944"/>
                <a:gd name="connsiteY29" fmla="*/ 197290 h 245944"/>
                <a:gd name="connsiteX30" fmla="*/ 170382 w 330944"/>
                <a:gd name="connsiteY30" fmla="*/ 192702 h 245944"/>
                <a:gd name="connsiteX31" fmla="*/ 194849 w 330944"/>
                <a:gd name="connsiteY31" fmla="*/ 184292 h 245944"/>
                <a:gd name="connsiteX32" fmla="*/ 205553 w 330944"/>
                <a:gd name="connsiteY32" fmla="*/ 173588 h 245944"/>
                <a:gd name="connsiteX33" fmla="*/ 213199 w 330944"/>
                <a:gd name="connsiteY33" fmla="*/ 147592 h 245944"/>
                <a:gd name="connsiteX34" fmla="*/ 229255 w 330944"/>
                <a:gd name="connsiteY34" fmla="*/ 137652 h 245944"/>
                <a:gd name="connsiteX35" fmla="*/ 221609 w 330944"/>
                <a:gd name="connsiteY35" fmla="*/ 121596 h 245944"/>
                <a:gd name="connsiteX36" fmla="*/ 247605 w 330944"/>
                <a:gd name="connsiteY36" fmla="*/ 122361 h 245944"/>
                <a:gd name="connsiteX37" fmla="*/ 249899 w 330944"/>
                <a:gd name="connsiteY37" fmla="*/ 103246 h 245944"/>
                <a:gd name="connsiteX38" fmla="*/ 260603 w 330944"/>
                <a:gd name="connsiteY38" fmla="*/ 85661 h 245944"/>
                <a:gd name="connsiteX39" fmla="*/ 256780 w 330944"/>
                <a:gd name="connsiteY39" fmla="*/ 71134 h 245944"/>
                <a:gd name="connsiteX40" fmla="*/ 259838 w 330944"/>
                <a:gd name="connsiteY40" fmla="*/ 58900 h 245944"/>
                <a:gd name="connsiteX41" fmla="*/ 263661 w 330944"/>
                <a:gd name="connsiteY41" fmla="*/ 57371 h 245944"/>
                <a:gd name="connsiteX42" fmla="*/ 275894 w 330944"/>
                <a:gd name="connsiteY42" fmla="*/ 52784 h 245944"/>
                <a:gd name="connsiteX43" fmla="*/ 307242 w 330944"/>
                <a:gd name="connsiteY43" fmla="*/ 42844 h 245944"/>
                <a:gd name="connsiteX44" fmla="*/ 330944 w 330944"/>
                <a:gd name="connsiteY44" fmla="*/ 35198 h 245944"/>
                <a:gd name="connsiteX45" fmla="*/ 318711 w 330944"/>
                <a:gd name="connsiteY45" fmla="*/ 34434 h 24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944" h="245944">
                  <a:moveTo>
                    <a:pt x="318711" y="34434"/>
                  </a:moveTo>
                  <a:cubicBezTo>
                    <a:pt x="314123" y="35198"/>
                    <a:pt x="314888" y="30611"/>
                    <a:pt x="309536" y="27553"/>
                  </a:cubicBezTo>
                  <a:cubicBezTo>
                    <a:pt x="305713" y="25259"/>
                    <a:pt x="293480" y="36727"/>
                    <a:pt x="284305" y="45138"/>
                  </a:cubicBezTo>
                  <a:cubicBezTo>
                    <a:pt x="279717" y="46667"/>
                    <a:pt x="275894" y="48196"/>
                    <a:pt x="272071" y="49725"/>
                  </a:cubicBezTo>
                  <a:cubicBezTo>
                    <a:pt x="266719" y="51255"/>
                    <a:pt x="262896" y="52019"/>
                    <a:pt x="260603" y="48961"/>
                  </a:cubicBezTo>
                  <a:cubicBezTo>
                    <a:pt x="255251" y="42080"/>
                    <a:pt x="269778" y="25259"/>
                    <a:pt x="259838" y="19907"/>
                  </a:cubicBezTo>
                  <a:cubicBezTo>
                    <a:pt x="249899" y="15319"/>
                    <a:pt x="259074" y="792"/>
                    <a:pt x="250663" y="28"/>
                  </a:cubicBezTo>
                  <a:cubicBezTo>
                    <a:pt x="242253" y="-737"/>
                    <a:pt x="229255" y="14555"/>
                    <a:pt x="229255" y="21436"/>
                  </a:cubicBezTo>
                  <a:cubicBezTo>
                    <a:pt x="229255" y="28317"/>
                    <a:pt x="207082" y="26023"/>
                    <a:pt x="207082" y="32905"/>
                  </a:cubicBezTo>
                  <a:cubicBezTo>
                    <a:pt x="207082" y="39786"/>
                    <a:pt x="187203" y="32140"/>
                    <a:pt x="183380" y="39786"/>
                  </a:cubicBezTo>
                  <a:cubicBezTo>
                    <a:pt x="179557" y="47432"/>
                    <a:pt x="169618" y="33669"/>
                    <a:pt x="163501" y="33669"/>
                  </a:cubicBezTo>
                  <a:cubicBezTo>
                    <a:pt x="157384" y="33669"/>
                    <a:pt x="152797" y="23730"/>
                    <a:pt x="144386" y="26788"/>
                  </a:cubicBezTo>
                  <a:cubicBezTo>
                    <a:pt x="135976" y="29846"/>
                    <a:pt x="131389" y="23730"/>
                    <a:pt x="125272" y="22965"/>
                  </a:cubicBezTo>
                  <a:cubicBezTo>
                    <a:pt x="119155" y="22200"/>
                    <a:pt x="114568" y="37492"/>
                    <a:pt x="106922" y="34434"/>
                  </a:cubicBezTo>
                  <a:cubicBezTo>
                    <a:pt x="99276" y="31375"/>
                    <a:pt x="96218" y="48961"/>
                    <a:pt x="93160" y="58136"/>
                  </a:cubicBezTo>
                  <a:cubicBezTo>
                    <a:pt x="90101" y="68075"/>
                    <a:pt x="59518" y="68075"/>
                    <a:pt x="60282" y="78015"/>
                  </a:cubicBezTo>
                  <a:cubicBezTo>
                    <a:pt x="61047" y="88719"/>
                    <a:pt x="41933" y="92542"/>
                    <a:pt x="40403" y="85661"/>
                  </a:cubicBezTo>
                  <a:cubicBezTo>
                    <a:pt x="38874" y="78779"/>
                    <a:pt x="26641" y="82602"/>
                    <a:pt x="23583" y="81073"/>
                  </a:cubicBezTo>
                  <a:cubicBezTo>
                    <a:pt x="20525" y="78779"/>
                    <a:pt x="12879" y="83367"/>
                    <a:pt x="13643" y="92542"/>
                  </a:cubicBezTo>
                  <a:cubicBezTo>
                    <a:pt x="14408" y="102481"/>
                    <a:pt x="5233" y="107834"/>
                    <a:pt x="4468" y="111656"/>
                  </a:cubicBezTo>
                  <a:cubicBezTo>
                    <a:pt x="3704" y="115479"/>
                    <a:pt x="-1648" y="126948"/>
                    <a:pt x="1410" y="133065"/>
                  </a:cubicBezTo>
                  <a:cubicBezTo>
                    <a:pt x="5233" y="139181"/>
                    <a:pt x="-3178" y="148356"/>
                    <a:pt x="1410" y="159060"/>
                  </a:cubicBezTo>
                  <a:cubicBezTo>
                    <a:pt x="5997" y="169765"/>
                    <a:pt x="2939" y="182763"/>
                    <a:pt x="5233" y="186585"/>
                  </a:cubicBezTo>
                  <a:cubicBezTo>
                    <a:pt x="6762" y="190408"/>
                    <a:pt x="24347" y="188879"/>
                    <a:pt x="28170" y="198819"/>
                  </a:cubicBezTo>
                  <a:cubicBezTo>
                    <a:pt x="31993" y="209523"/>
                    <a:pt x="5233" y="227873"/>
                    <a:pt x="4468" y="233225"/>
                  </a:cubicBezTo>
                  <a:cubicBezTo>
                    <a:pt x="3704" y="235519"/>
                    <a:pt x="5997" y="238577"/>
                    <a:pt x="9056" y="241635"/>
                  </a:cubicBezTo>
                  <a:cubicBezTo>
                    <a:pt x="19760" y="242400"/>
                    <a:pt x="32758" y="243164"/>
                    <a:pt x="44991" y="245458"/>
                  </a:cubicBezTo>
                  <a:cubicBezTo>
                    <a:pt x="60282" y="248517"/>
                    <a:pt x="136741" y="236283"/>
                    <a:pt x="138270" y="233225"/>
                  </a:cubicBezTo>
                  <a:cubicBezTo>
                    <a:pt x="139799" y="230167"/>
                    <a:pt x="135212" y="212581"/>
                    <a:pt x="135976" y="208758"/>
                  </a:cubicBezTo>
                  <a:cubicBezTo>
                    <a:pt x="136741" y="204935"/>
                    <a:pt x="145916" y="196525"/>
                    <a:pt x="154326" y="197290"/>
                  </a:cubicBezTo>
                  <a:cubicBezTo>
                    <a:pt x="162736" y="198054"/>
                    <a:pt x="170382" y="199583"/>
                    <a:pt x="170382" y="192702"/>
                  </a:cubicBezTo>
                  <a:cubicBezTo>
                    <a:pt x="170382" y="186585"/>
                    <a:pt x="193320" y="178175"/>
                    <a:pt x="194849" y="184292"/>
                  </a:cubicBezTo>
                  <a:cubicBezTo>
                    <a:pt x="197143" y="190408"/>
                    <a:pt x="204788" y="188115"/>
                    <a:pt x="205553" y="173588"/>
                  </a:cubicBezTo>
                  <a:cubicBezTo>
                    <a:pt x="206318" y="159060"/>
                    <a:pt x="204788" y="148356"/>
                    <a:pt x="213199" y="147592"/>
                  </a:cubicBezTo>
                  <a:cubicBezTo>
                    <a:pt x="221609" y="146827"/>
                    <a:pt x="230020" y="141475"/>
                    <a:pt x="229255" y="137652"/>
                  </a:cubicBezTo>
                  <a:cubicBezTo>
                    <a:pt x="228490" y="133065"/>
                    <a:pt x="219316" y="124654"/>
                    <a:pt x="221609" y="121596"/>
                  </a:cubicBezTo>
                  <a:cubicBezTo>
                    <a:pt x="224667" y="118538"/>
                    <a:pt x="245311" y="128477"/>
                    <a:pt x="247605" y="122361"/>
                  </a:cubicBezTo>
                  <a:cubicBezTo>
                    <a:pt x="250663" y="116244"/>
                    <a:pt x="246076" y="108598"/>
                    <a:pt x="249899" y="103246"/>
                  </a:cubicBezTo>
                  <a:cubicBezTo>
                    <a:pt x="252957" y="97129"/>
                    <a:pt x="261368" y="91777"/>
                    <a:pt x="260603" y="85661"/>
                  </a:cubicBezTo>
                  <a:cubicBezTo>
                    <a:pt x="259838" y="79544"/>
                    <a:pt x="261368" y="76486"/>
                    <a:pt x="256780" y="71134"/>
                  </a:cubicBezTo>
                  <a:cubicBezTo>
                    <a:pt x="252193" y="65782"/>
                    <a:pt x="253722" y="59665"/>
                    <a:pt x="259838" y="58900"/>
                  </a:cubicBezTo>
                  <a:cubicBezTo>
                    <a:pt x="260603" y="58900"/>
                    <a:pt x="262132" y="58136"/>
                    <a:pt x="263661" y="57371"/>
                  </a:cubicBezTo>
                  <a:cubicBezTo>
                    <a:pt x="268249" y="56607"/>
                    <a:pt x="272836" y="55077"/>
                    <a:pt x="275894" y="52784"/>
                  </a:cubicBezTo>
                  <a:cubicBezTo>
                    <a:pt x="284305" y="45903"/>
                    <a:pt x="301125" y="40550"/>
                    <a:pt x="307242" y="42844"/>
                  </a:cubicBezTo>
                  <a:cubicBezTo>
                    <a:pt x="312594" y="45138"/>
                    <a:pt x="324063" y="42844"/>
                    <a:pt x="330944" y="35198"/>
                  </a:cubicBezTo>
                  <a:cubicBezTo>
                    <a:pt x="326357" y="35198"/>
                    <a:pt x="321769" y="34434"/>
                    <a:pt x="318711" y="3443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9" name="Vrije vorm: vorm 368">
              <a:extLst>
                <a:ext uri="{FF2B5EF4-FFF2-40B4-BE49-F238E27FC236}">
                  <a16:creationId xmlns:a16="http://schemas.microsoft.com/office/drawing/2014/main" id="{0FB07BDD-9F43-46F1-9F8A-36D7AA18C123}"/>
                </a:ext>
              </a:extLst>
            </p:cNvPr>
            <p:cNvSpPr/>
            <p:nvPr/>
          </p:nvSpPr>
          <p:spPr>
            <a:xfrm>
              <a:off x="7748254" y="3363099"/>
              <a:ext cx="384584" cy="365469"/>
            </a:xfrm>
            <a:custGeom>
              <a:avLst/>
              <a:gdLst>
                <a:gd name="connsiteX0" fmla="*/ 366235 w 384584"/>
                <a:gd name="connsiteY0" fmla="*/ 38229 h 365469"/>
                <a:gd name="connsiteX1" fmla="*/ 354766 w 384584"/>
                <a:gd name="connsiteY1" fmla="*/ 19879 h 365469"/>
                <a:gd name="connsiteX2" fmla="*/ 333358 w 384584"/>
                <a:gd name="connsiteY2" fmla="*/ 1529 h 365469"/>
                <a:gd name="connsiteX3" fmla="*/ 326476 w 384584"/>
                <a:gd name="connsiteY3" fmla="*/ 3058 h 365469"/>
                <a:gd name="connsiteX4" fmla="*/ 321889 w 384584"/>
                <a:gd name="connsiteY4" fmla="*/ 0 h 365469"/>
                <a:gd name="connsiteX5" fmla="*/ 298187 w 384584"/>
                <a:gd name="connsiteY5" fmla="*/ 7646 h 365469"/>
                <a:gd name="connsiteX6" fmla="*/ 266839 w 384584"/>
                <a:gd name="connsiteY6" fmla="*/ 17585 h 365469"/>
                <a:gd name="connsiteX7" fmla="*/ 254605 w 384584"/>
                <a:gd name="connsiteY7" fmla="*/ 22173 h 365469"/>
                <a:gd name="connsiteX8" fmla="*/ 250783 w 384584"/>
                <a:gd name="connsiteY8" fmla="*/ 23702 h 365469"/>
                <a:gd name="connsiteX9" fmla="*/ 247724 w 384584"/>
                <a:gd name="connsiteY9" fmla="*/ 35935 h 365469"/>
                <a:gd name="connsiteX10" fmla="*/ 251547 w 384584"/>
                <a:gd name="connsiteY10" fmla="*/ 50462 h 365469"/>
                <a:gd name="connsiteX11" fmla="*/ 240843 w 384584"/>
                <a:gd name="connsiteY11" fmla="*/ 68048 h 365469"/>
                <a:gd name="connsiteX12" fmla="*/ 238549 w 384584"/>
                <a:gd name="connsiteY12" fmla="*/ 87162 h 365469"/>
                <a:gd name="connsiteX13" fmla="*/ 212553 w 384584"/>
                <a:gd name="connsiteY13" fmla="*/ 86398 h 365469"/>
                <a:gd name="connsiteX14" fmla="*/ 220199 w 384584"/>
                <a:gd name="connsiteY14" fmla="*/ 102454 h 365469"/>
                <a:gd name="connsiteX15" fmla="*/ 204143 w 384584"/>
                <a:gd name="connsiteY15" fmla="*/ 112394 h 365469"/>
                <a:gd name="connsiteX16" fmla="*/ 196497 w 384584"/>
                <a:gd name="connsiteY16" fmla="*/ 138389 h 365469"/>
                <a:gd name="connsiteX17" fmla="*/ 185793 w 384584"/>
                <a:gd name="connsiteY17" fmla="*/ 149093 h 365469"/>
                <a:gd name="connsiteX18" fmla="*/ 161327 w 384584"/>
                <a:gd name="connsiteY18" fmla="*/ 157504 h 365469"/>
                <a:gd name="connsiteX19" fmla="*/ 145270 w 384584"/>
                <a:gd name="connsiteY19" fmla="*/ 162091 h 365469"/>
                <a:gd name="connsiteX20" fmla="*/ 126921 w 384584"/>
                <a:gd name="connsiteY20" fmla="*/ 173560 h 365469"/>
                <a:gd name="connsiteX21" fmla="*/ 129214 w 384584"/>
                <a:gd name="connsiteY21" fmla="*/ 198026 h 365469"/>
                <a:gd name="connsiteX22" fmla="*/ 35935 w 384584"/>
                <a:gd name="connsiteY22" fmla="*/ 210260 h 365469"/>
                <a:gd name="connsiteX23" fmla="*/ 0 w 384584"/>
                <a:gd name="connsiteY23" fmla="*/ 206437 h 365469"/>
                <a:gd name="connsiteX24" fmla="*/ 10704 w 384584"/>
                <a:gd name="connsiteY24" fmla="*/ 219435 h 365469"/>
                <a:gd name="connsiteX25" fmla="*/ 34406 w 384584"/>
                <a:gd name="connsiteY25" fmla="*/ 240843 h 365469"/>
                <a:gd name="connsiteX26" fmla="*/ 45110 w 384584"/>
                <a:gd name="connsiteY26" fmla="*/ 267603 h 365469"/>
                <a:gd name="connsiteX27" fmla="*/ 50463 w 384584"/>
                <a:gd name="connsiteY27" fmla="*/ 285953 h 365469"/>
                <a:gd name="connsiteX28" fmla="*/ 29054 w 384584"/>
                <a:gd name="connsiteY28" fmla="*/ 292835 h 365469"/>
                <a:gd name="connsiteX29" fmla="*/ 14527 w 384584"/>
                <a:gd name="connsiteY29" fmla="*/ 318066 h 365469"/>
                <a:gd name="connsiteX30" fmla="*/ 15292 w 384584"/>
                <a:gd name="connsiteY30" fmla="*/ 324182 h 365469"/>
                <a:gd name="connsiteX31" fmla="*/ 58873 w 384584"/>
                <a:gd name="connsiteY31" fmla="*/ 321124 h 365469"/>
                <a:gd name="connsiteX32" fmla="*/ 76458 w 384584"/>
                <a:gd name="connsiteY32" fmla="*/ 318066 h 365469"/>
                <a:gd name="connsiteX33" fmla="*/ 113923 w 384584"/>
                <a:gd name="connsiteY33" fmla="*/ 318066 h 365469"/>
                <a:gd name="connsiteX34" fmla="*/ 132272 w 384584"/>
                <a:gd name="connsiteY34" fmla="*/ 324182 h 365469"/>
                <a:gd name="connsiteX35" fmla="*/ 142977 w 384584"/>
                <a:gd name="connsiteY35" fmla="*/ 337180 h 365469"/>
                <a:gd name="connsiteX36" fmla="*/ 147564 w 384584"/>
                <a:gd name="connsiteY36" fmla="*/ 354001 h 365469"/>
                <a:gd name="connsiteX37" fmla="*/ 167443 w 384584"/>
                <a:gd name="connsiteY37" fmla="*/ 363176 h 365469"/>
                <a:gd name="connsiteX38" fmla="*/ 171266 w 384584"/>
                <a:gd name="connsiteY38" fmla="*/ 365470 h 365469"/>
                <a:gd name="connsiteX39" fmla="*/ 172796 w 384584"/>
                <a:gd name="connsiteY39" fmla="*/ 363941 h 365469"/>
                <a:gd name="connsiteX40" fmla="*/ 194204 w 384584"/>
                <a:gd name="connsiteY40" fmla="*/ 348649 h 365469"/>
                <a:gd name="connsiteX41" fmla="*/ 216376 w 384584"/>
                <a:gd name="connsiteY41" fmla="*/ 347884 h 365469"/>
                <a:gd name="connsiteX42" fmla="*/ 233962 w 384584"/>
                <a:gd name="connsiteY42" fmla="*/ 343297 h 365469"/>
                <a:gd name="connsiteX43" fmla="*/ 225551 w 384584"/>
                <a:gd name="connsiteY43" fmla="*/ 321124 h 365469"/>
                <a:gd name="connsiteX44" fmla="*/ 215612 w 384584"/>
                <a:gd name="connsiteY44" fmla="*/ 295893 h 365469"/>
                <a:gd name="connsiteX45" fmla="*/ 201085 w 384584"/>
                <a:gd name="connsiteY45" fmla="*/ 278308 h 365469"/>
                <a:gd name="connsiteX46" fmla="*/ 218670 w 384584"/>
                <a:gd name="connsiteY46" fmla="*/ 255370 h 365469"/>
                <a:gd name="connsiteX47" fmla="*/ 236256 w 384584"/>
                <a:gd name="connsiteY47" fmla="*/ 257664 h 365469"/>
                <a:gd name="connsiteX48" fmla="*/ 251547 w 384584"/>
                <a:gd name="connsiteY48" fmla="*/ 256899 h 365469"/>
                <a:gd name="connsiteX49" fmla="*/ 264545 w 384584"/>
                <a:gd name="connsiteY49" fmla="*/ 238549 h 365469"/>
                <a:gd name="connsiteX50" fmla="*/ 283660 w 384584"/>
                <a:gd name="connsiteY50" fmla="*/ 226316 h 365469"/>
                <a:gd name="connsiteX51" fmla="*/ 292834 w 384584"/>
                <a:gd name="connsiteY51" fmla="*/ 200320 h 365469"/>
                <a:gd name="connsiteX52" fmla="*/ 306597 w 384584"/>
                <a:gd name="connsiteY52" fmla="*/ 188852 h 365469"/>
                <a:gd name="connsiteX53" fmla="*/ 317301 w 384584"/>
                <a:gd name="connsiteY53" fmla="*/ 175089 h 365469"/>
                <a:gd name="connsiteX54" fmla="*/ 321889 w 384584"/>
                <a:gd name="connsiteY54" fmla="*/ 156739 h 365469"/>
                <a:gd name="connsiteX55" fmla="*/ 334122 w 384584"/>
                <a:gd name="connsiteY55" fmla="*/ 138389 h 365469"/>
                <a:gd name="connsiteX56" fmla="*/ 323418 w 384584"/>
                <a:gd name="connsiteY56" fmla="*/ 127685 h 365469"/>
                <a:gd name="connsiteX57" fmla="*/ 309655 w 384584"/>
                <a:gd name="connsiteY57" fmla="*/ 104748 h 365469"/>
                <a:gd name="connsiteX58" fmla="*/ 305832 w 384584"/>
                <a:gd name="connsiteY58" fmla="*/ 81810 h 365469"/>
                <a:gd name="connsiteX59" fmla="*/ 318066 w 384584"/>
                <a:gd name="connsiteY59" fmla="*/ 68048 h 365469"/>
                <a:gd name="connsiteX60" fmla="*/ 353237 w 384584"/>
                <a:gd name="connsiteY60" fmla="*/ 74929 h 365469"/>
                <a:gd name="connsiteX61" fmla="*/ 376174 w 384584"/>
                <a:gd name="connsiteY61" fmla="*/ 64989 h 365469"/>
                <a:gd name="connsiteX62" fmla="*/ 384584 w 384584"/>
                <a:gd name="connsiteY62" fmla="*/ 49698 h 365469"/>
                <a:gd name="connsiteX63" fmla="*/ 366235 w 384584"/>
                <a:gd name="connsiteY63" fmla="*/ 38229 h 3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4584" h="365469">
                  <a:moveTo>
                    <a:pt x="366235" y="38229"/>
                  </a:moveTo>
                  <a:cubicBezTo>
                    <a:pt x="355530" y="32877"/>
                    <a:pt x="354766" y="22937"/>
                    <a:pt x="354766" y="19879"/>
                  </a:cubicBezTo>
                  <a:cubicBezTo>
                    <a:pt x="354766" y="16821"/>
                    <a:pt x="342532" y="9175"/>
                    <a:pt x="333358" y="1529"/>
                  </a:cubicBezTo>
                  <a:cubicBezTo>
                    <a:pt x="331828" y="1529"/>
                    <a:pt x="329535" y="2294"/>
                    <a:pt x="326476" y="3058"/>
                  </a:cubicBezTo>
                  <a:cubicBezTo>
                    <a:pt x="325712" y="1529"/>
                    <a:pt x="324183" y="765"/>
                    <a:pt x="321889" y="0"/>
                  </a:cubicBezTo>
                  <a:cubicBezTo>
                    <a:pt x="315008" y="7646"/>
                    <a:pt x="303539" y="9175"/>
                    <a:pt x="298187" y="7646"/>
                  </a:cubicBezTo>
                  <a:cubicBezTo>
                    <a:pt x="292070" y="5352"/>
                    <a:pt x="275249" y="10704"/>
                    <a:pt x="266839" y="17585"/>
                  </a:cubicBezTo>
                  <a:cubicBezTo>
                    <a:pt x="263780" y="19879"/>
                    <a:pt x="259958" y="20644"/>
                    <a:pt x="254605" y="22173"/>
                  </a:cubicBezTo>
                  <a:cubicBezTo>
                    <a:pt x="253077" y="22937"/>
                    <a:pt x="252312" y="23702"/>
                    <a:pt x="250783" y="23702"/>
                  </a:cubicBezTo>
                  <a:cubicBezTo>
                    <a:pt x="244666" y="24467"/>
                    <a:pt x="242372" y="30583"/>
                    <a:pt x="247724" y="35935"/>
                  </a:cubicBezTo>
                  <a:cubicBezTo>
                    <a:pt x="252312" y="41287"/>
                    <a:pt x="250783" y="44346"/>
                    <a:pt x="251547" y="50462"/>
                  </a:cubicBezTo>
                  <a:cubicBezTo>
                    <a:pt x="252312" y="56579"/>
                    <a:pt x="243902" y="61931"/>
                    <a:pt x="240843" y="68048"/>
                  </a:cubicBezTo>
                  <a:cubicBezTo>
                    <a:pt x="237785" y="74164"/>
                    <a:pt x="241608" y="81046"/>
                    <a:pt x="238549" y="87162"/>
                  </a:cubicBezTo>
                  <a:cubicBezTo>
                    <a:pt x="235491" y="93279"/>
                    <a:pt x="214848" y="83339"/>
                    <a:pt x="212553" y="86398"/>
                  </a:cubicBezTo>
                  <a:cubicBezTo>
                    <a:pt x="209495" y="89456"/>
                    <a:pt x="219435" y="97866"/>
                    <a:pt x="220199" y="102454"/>
                  </a:cubicBezTo>
                  <a:cubicBezTo>
                    <a:pt x="220964" y="107041"/>
                    <a:pt x="212553" y="111629"/>
                    <a:pt x="204143" y="112394"/>
                  </a:cubicBezTo>
                  <a:cubicBezTo>
                    <a:pt x="195733" y="113158"/>
                    <a:pt x="197262" y="123862"/>
                    <a:pt x="196497" y="138389"/>
                  </a:cubicBezTo>
                  <a:cubicBezTo>
                    <a:pt x="195733" y="152916"/>
                    <a:pt x="187322" y="155210"/>
                    <a:pt x="185793" y="149093"/>
                  </a:cubicBezTo>
                  <a:cubicBezTo>
                    <a:pt x="183499" y="142977"/>
                    <a:pt x="161327" y="151387"/>
                    <a:pt x="161327" y="157504"/>
                  </a:cubicBezTo>
                  <a:cubicBezTo>
                    <a:pt x="161327" y="163620"/>
                    <a:pt x="153681" y="162856"/>
                    <a:pt x="145270" y="162091"/>
                  </a:cubicBezTo>
                  <a:cubicBezTo>
                    <a:pt x="136860" y="161327"/>
                    <a:pt x="127685" y="169737"/>
                    <a:pt x="126921" y="173560"/>
                  </a:cubicBezTo>
                  <a:cubicBezTo>
                    <a:pt x="126156" y="177383"/>
                    <a:pt x="129979" y="194968"/>
                    <a:pt x="129214" y="198026"/>
                  </a:cubicBezTo>
                  <a:cubicBezTo>
                    <a:pt x="127685" y="201085"/>
                    <a:pt x="51227" y="213318"/>
                    <a:pt x="35935" y="210260"/>
                  </a:cubicBezTo>
                  <a:cubicBezTo>
                    <a:pt x="23702" y="207966"/>
                    <a:pt x="10704" y="206437"/>
                    <a:pt x="0" y="206437"/>
                  </a:cubicBezTo>
                  <a:cubicBezTo>
                    <a:pt x="3823" y="210260"/>
                    <a:pt x="9175" y="214847"/>
                    <a:pt x="10704" y="219435"/>
                  </a:cubicBezTo>
                  <a:cubicBezTo>
                    <a:pt x="13762" y="227845"/>
                    <a:pt x="23702" y="235491"/>
                    <a:pt x="34406" y="240843"/>
                  </a:cubicBezTo>
                  <a:cubicBezTo>
                    <a:pt x="45110" y="245431"/>
                    <a:pt x="39758" y="266074"/>
                    <a:pt x="45110" y="267603"/>
                  </a:cubicBezTo>
                  <a:cubicBezTo>
                    <a:pt x="50463" y="269897"/>
                    <a:pt x="58108" y="285189"/>
                    <a:pt x="50463" y="285953"/>
                  </a:cubicBezTo>
                  <a:cubicBezTo>
                    <a:pt x="42817" y="286718"/>
                    <a:pt x="36700" y="289012"/>
                    <a:pt x="29054" y="292835"/>
                  </a:cubicBezTo>
                  <a:cubicBezTo>
                    <a:pt x="21408" y="296658"/>
                    <a:pt x="13762" y="306597"/>
                    <a:pt x="14527" y="318066"/>
                  </a:cubicBezTo>
                  <a:cubicBezTo>
                    <a:pt x="14527" y="319595"/>
                    <a:pt x="14527" y="321889"/>
                    <a:pt x="15292" y="324182"/>
                  </a:cubicBezTo>
                  <a:cubicBezTo>
                    <a:pt x="33642" y="324947"/>
                    <a:pt x="56579" y="323418"/>
                    <a:pt x="58873" y="321124"/>
                  </a:cubicBezTo>
                  <a:cubicBezTo>
                    <a:pt x="62696" y="316537"/>
                    <a:pt x="71871" y="315008"/>
                    <a:pt x="76458" y="318066"/>
                  </a:cubicBezTo>
                  <a:cubicBezTo>
                    <a:pt x="81810" y="321889"/>
                    <a:pt x="104748" y="323418"/>
                    <a:pt x="113923" y="318066"/>
                  </a:cubicBezTo>
                  <a:cubicBezTo>
                    <a:pt x="125391" y="311185"/>
                    <a:pt x="132272" y="318066"/>
                    <a:pt x="132272" y="324182"/>
                  </a:cubicBezTo>
                  <a:cubicBezTo>
                    <a:pt x="132272" y="330299"/>
                    <a:pt x="137625" y="332593"/>
                    <a:pt x="142977" y="337180"/>
                  </a:cubicBezTo>
                  <a:cubicBezTo>
                    <a:pt x="148329" y="342533"/>
                    <a:pt x="144506" y="347884"/>
                    <a:pt x="147564" y="354001"/>
                  </a:cubicBezTo>
                  <a:cubicBezTo>
                    <a:pt x="150623" y="360118"/>
                    <a:pt x="157504" y="358589"/>
                    <a:pt x="167443" y="363176"/>
                  </a:cubicBezTo>
                  <a:cubicBezTo>
                    <a:pt x="168973" y="363941"/>
                    <a:pt x="169737" y="364705"/>
                    <a:pt x="171266" y="365470"/>
                  </a:cubicBezTo>
                  <a:cubicBezTo>
                    <a:pt x="172031" y="364705"/>
                    <a:pt x="172031" y="363941"/>
                    <a:pt x="172796" y="363941"/>
                  </a:cubicBezTo>
                  <a:cubicBezTo>
                    <a:pt x="178147" y="357060"/>
                    <a:pt x="178912" y="345591"/>
                    <a:pt x="194204" y="348649"/>
                  </a:cubicBezTo>
                  <a:cubicBezTo>
                    <a:pt x="208731" y="351707"/>
                    <a:pt x="207966" y="345591"/>
                    <a:pt x="216376" y="347884"/>
                  </a:cubicBezTo>
                  <a:cubicBezTo>
                    <a:pt x="224787" y="350178"/>
                    <a:pt x="230139" y="348649"/>
                    <a:pt x="233962" y="343297"/>
                  </a:cubicBezTo>
                  <a:cubicBezTo>
                    <a:pt x="237785" y="337180"/>
                    <a:pt x="230139" y="325712"/>
                    <a:pt x="225551" y="321124"/>
                  </a:cubicBezTo>
                  <a:cubicBezTo>
                    <a:pt x="220964" y="316537"/>
                    <a:pt x="214848" y="305833"/>
                    <a:pt x="215612" y="295893"/>
                  </a:cubicBezTo>
                  <a:cubicBezTo>
                    <a:pt x="216376" y="285953"/>
                    <a:pt x="201085" y="285953"/>
                    <a:pt x="201085" y="278308"/>
                  </a:cubicBezTo>
                  <a:cubicBezTo>
                    <a:pt x="201085" y="270662"/>
                    <a:pt x="215612" y="258429"/>
                    <a:pt x="218670" y="255370"/>
                  </a:cubicBezTo>
                  <a:cubicBezTo>
                    <a:pt x="221729" y="252312"/>
                    <a:pt x="233197" y="263016"/>
                    <a:pt x="236256" y="257664"/>
                  </a:cubicBezTo>
                  <a:cubicBezTo>
                    <a:pt x="239314" y="251547"/>
                    <a:pt x="246960" y="255370"/>
                    <a:pt x="251547" y="256899"/>
                  </a:cubicBezTo>
                  <a:cubicBezTo>
                    <a:pt x="256135" y="257664"/>
                    <a:pt x="263780" y="246960"/>
                    <a:pt x="264545" y="238549"/>
                  </a:cubicBezTo>
                  <a:cubicBezTo>
                    <a:pt x="265310" y="230139"/>
                    <a:pt x="281366" y="228610"/>
                    <a:pt x="283660" y="226316"/>
                  </a:cubicBezTo>
                  <a:cubicBezTo>
                    <a:pt x="286718" y="223258"/>
                    <a:pt x="291306" y="204143"/>
                    <a:pt x="292834" y="200320"/>
                  </a:cubicBezTo>
                  <a:cubicBezTo>
                    <a:pt x="294364" y="196497"/>
                    <a:pt x="306597" y="199556"/>
                    <a:pt x="306597" y="188852"/>
                  </a:cubicBezTo>
                  <a:cubicBezTo>
                    <a:pt x="306597" y="178148"/>
                    <a:pt x="311949" y="176618"/>
                    <a:pt x="317301" y="175089"/>
                  </a:cubicBezTo>
                  <a:cubicBezTo>
                    <a:pt x="322653" y="174325"/>
                    <a:pt x="321124" y="164385"/>
                    <a:pt x="321889" y="156739"/>
                  </a:cubicBezTo>
                  <a:cubicBezTo>
                    <a:pt x="322653" y="149093"/>
                    <a:pt x="326476" y="140683"/>
                    <a:pt x="334122" y="138389"/>
                  </a:cubicBezTo>
                  <a:cubicBezTo>
                    <a:pt x="341768" y="136095"/>
                    <a:pt x="331064" y="126156"/>
                    <a:pt x="323418" y="127685"/>
                  </a:cubicBezTo>
                  <a:cubicBezTo>
                    <a:pt x="315008" y="129979"/>
                    <a:pt x="309655" y="104748"/>
                    <a:pt x="309655" y="104748"/>
                  </a:cubicBezTo>
                  <a:cubicBezTo>
                    <a:pt x="309655" y="104748"/>
                    <a:pt x="310420" y="84869"/>
                    <a:pt x="305832" y="81810"/>
                  </a:cubicBezTo>
                  <a:cubicBezTo>
                    <a:pt x="301245" y="78752"/>
                    <a:pt x="307362" y="68048"/>
                    <a:pt x="318066" y="68048"/>
                  </a:cubicBezTo>
                  <a:cubicBezTo>
                    <a:pt x="328005" y="68048"/>
                    <a:pt x="346355" y="79517"/>
                    <a:pt x="353237" y="74929"/>
                  </a:cubicBezTo>
                  <a:cubicBezTo>
                    <a:pt x="359353" y="70342"/>
                    <a:pt x="372351" y="67283"/>
                    <a:pt x="376174" y="64989"/>
                  </a:cubicBezTo>
                  <a:cubicBezTo>
                    <a:pt x="379233" y="63460"/>
                    <a:pt x="383055" y="54285"/>
                    <a:pt x="384584" y="49698"/>
                  </a:cubicBezTo>
                  <a:cubicBezTo>
                    <a:pt x="380761" y="45110"/>
                    <a:pt x="373115" y="41287"/>
                    <a:pt x="366235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0" name="Vrije vorm: vorm 369">
              <a:extLst>
                <a:ext uri="{FF2B5EF4-FFF2-40B4-BE49-F238E27FC236}">
                  <a16:creationId xmlns:a16="http://schemas.microsoft.com/office/drawing/2014/main" id="{BA26F183-5B5C-4F50-B762-B3E46E0A93AF}"/>
                </a:ext>
              </a:extLst>
            </p:cNvPr>
            <p:cNvSpPr/>
            <p:nvPr/>
          </p:nvSpPr>
          <p:spPr>
            <a:xfrm>
              <a:off x="7748254" y="3363099"/>
              <a:ext cx="384584" cy="365469"/>
            </a:xfrm>
            <a:custGeom>
              <a:avLst/>
              <a:gdLst>
                <a:gd name="connsiteX0" fmla="*/ 366235 w 384584"/>
                <a:gd name="connsiteY0" fmla="*/ 38229 h 365469"/>
                <a:gd name="connsiteX1" fmla="*/ 354766 w 384584"/>
                <a:gd name="connsiteY1" fmla="*/ 19879 h 365469"/>
                <a:gd name="connsiteX2" fmla="*/ 333358 w 384584"/>
                <a:gd name="connsiteY2" fmla="*/ 1529 h 365469"/>
                <a:gd name="connsiteX3" fmla="*/ 326476 w 384584"/>
                <a:gd name="connsiteY3" fmla="*/ 3058 h 365469"/>
                <a:gd name="connsiteX4" fmla="*/ 321889 w 384584"/>
                <a:gd name="connsiteY4" fmla="*/ 0 h 365469"/>
                <a:gd name="connsiteX5" fmla="*/ 298187 w 384584"/>
                <a:gd name="connsiteY5" fmla="*/ 7646 h 365469"/>
                <a:gd name="connsiteX6" fmla="*/ 266839 w 384584"/>
                <a:gd name="connsiteY6" fmla="*/ 17585 h 365469"/>
                <a:gd name="connsiteX7" fmla="*/ 254605 w 384584"/>
                <a:gd name="connsiteY7" fmla="*/ 22173 h 365469"/>
                <a:gd name="connsiteX8" fmla="*/ 250783 w 384584"/>
                <a:gd name="connsiteY8" fmla="*/ 23702 h 365469"/>
                <a:gd name="connsiteX9" fmla="*/ 247724 w 384584"/>
                <a:gd name="connsiteY9" fmla="*/ 35935 h 365469"/>
                <a:gd name="connsiteX10" fmla="*/ 251547 w 384584"/>
                <a:gd name="connsiteY10" fmla="*/ 50462 h 365469"/>
                <a:gd name="connsiteX11" fmla="*/ 240843 w 384584"/>
                <a:gd name="connsiteY11" fmla="*/ 68048 h 365469"/>
                <a:gd name="connsiteX12" fmla="*/ 238549 w 384584"/>
                <a:gd name="connsiteY12" fmla="*/ 87162 h 365469"/>
                <a:gd name="connsiteX13" fmla="*/ 212553 w 384584"/>
                <a:gd name="connsiteY13" fmla="*/ 86398 h 365469"/>
                <a:gd name="connsiteX14" fmla="*/ 220199 w 384584"/>
                <a:gd name="connsiteY14" fmla="*/ 102454 h 365469"/>
                <a:gd name="connsiteX15" fmla="*/ 204143 w 384584"/>
                <a:gd name="connsiteY15" fmla="*/ 112394 h 365469"/>
                <a:gd name="connsiteX16" fmla="*/ 196497 w 384584"/>
                <a:gd name="connsiteY16" fmla="*/ 138389 h 365469"/>
                <a:gd name="connsiteX17" fmla="*/ 185793 w 384584"/>
                <a:gd name="connsiteY17" fmla="*/ 149093 h 365469"/>
                <a:gd name="connsiteX18" fmla="*/ 161327 w 384584"/>
                <a:gd name="connsiteY18" fmla="*/ 157504 h 365469"/>
                <a:gd name="connsiteX19" fmla="*/ 145270 w 384584"/>
                <a:gd name="connsiteY19" fmla="*/ 162091 h 365469"/>
                <a:gd name="connsiteX20" fmla="*/ 126921 w 384584"/>
                <a:gd name="connsiteY20" fmla="*/ 173560 h 365469"/>
                <a:gd name="connsiteX21" fmla="*/ 129214 w 384584"/>
                <a:gd name="connsiteY21" fmla="*/ 198026 h 365469"/>
                <a:gd name="connsiteX22" fmla="*/ 35935 w 384584"/>
                <a:gd name="connsiteY22" fmla="*/ 210260 h 365469"/>
                <a:gd name="connsiteX23" fmla="*/ 0 w 384584"/>
                <a:gd name="connsiteY23" fmla="*/ 206437 h 365469"/>
                <a:gd name="connsiteX24" fmla="*/ 10704 w 384584"/>
                <a:gd name="connsiteY24" fmla="*/ 219435 h 365469"/>
                <a:gd name="connsiteX25" fmla="*/ 34406 w 384584"/>
                <a:gd name="connsiteY25" fmla="*/ 240843 h 365469"/>
                <a:gd name="connsiteX26" fmla="*/ 45110 w 384584"/>
                <a:gd name="connsiteY26" fmla="*/ 267603 h 365469"/>
                <a:gd name="connsiteX27" fmla="*/ 50463 w 384584"/>
                <a:gd name="connsiteY27" fmla="*/ 285953 h 365469"/>
                <a:gd name="connsiteX28" fmla="*/ 29054 w 384584"/>
                <a:gd name="connsiteY28" fmla="*/ 292835 h 365469"/>
                <a:gd name="connsiteX29" fmla="*/ 14527 w 384584"/>
                <a:gd name="connsiteY29" fmla="*/ 318066 h 365469"/>
                <a:gd name="connsiteX30" fmla="*/ 15292 w 384584"/>
                <a:gd name="connsiteY30" fmla="*/ 324182 h 365469"/>
                <a:gd name="connsiteX31" fmla="*/ 58873 w 384584"/>
                <a:gd name="connsiteY31" fmla="*/ 321124 h 365469"/>
                <a:gd name="connsiteX32" fmla="*/ 76458 w 384584"/>
                <a:gd name="connsiteY32" fmla="*/ 318066 h 365469"/>
                <a:gd name="connsiteX33" fmla="*/ 113923 w 384584"/>
                <a:gd name="connsiteY33" fmla="*/ 318066 h 365469"/>
                <a:gd name="connsiteX34" fmla="*/ 132272 w 384584"/>
                <a:gd name="connsiteY34" fmla="*/ 324182 h 365469"/>
                <a:gd name="connsiteX35" fmla="*/ 142977 w 384584"/>
                <a:gd name="connsiteY35" fmla="*/ 337180 h 365469"/>
                <a:gd name="connsiteX36" fmla="*/ 147564 w 384584"/>
                <a:gd name="connsiteY36" fmla="*/ 354001 h 365469"/>
                <a:gd name="connsiteX37" fmla="*/ 167443 w 384584"/>
                <a:gd name="connsiteY37" fmla="*/ 363176 h 365469"/>
                <a:gd name="connsiteX38" fmla="*/ 171266 w 384584"/>
                <a:gd name="connsiteY38" fmla="*/ 365470 h 365469"/>
                <a:gd name="connsiteX39" fmla="*/ 172796 w 384584"/>
                <a:gd name="connsiteY39" fmla="*/ 363941 h 365469"/>
                <a:gd name="connsiteX40" fmla="*/ 194204 w 384584"/>
                <a:gd name="connsiteY40" fmla="*/ 348649 h 365469"/>
                <a:gd name="connsiteX41" fmla="*/ 216376 w 384584"/>
                <a:gd name="connsiteY41" fmla="*/ 347884 h 365469"/>
                <a:gd name="connsiteX42" fmla="*/ 233962 w 384584"/>
                <a:gd name="connsiteY42" fmla="*/ 343297 h 365469"/>
                <a:gd name="connsiteX43" fmla="*/ 225551 w 384584"/>
                <a:gd name="connsiteY43" fmla="*/ 321124 h 365469"/>
                <a:gd name="connsiteX44" fmla="*/ 215612 w 384584"/>
                <a:gd name="connsiteY44" fmla="*/ 295893 h 365469"/>
                <a:gd name="connsiteX45" fmla="*/ 201085 w 384584"/>
                <a:gd name="connsiteY45" fmla="*/ 278308 h 365469"/>
                <a:gd name="connsiteX46" fmla="*/ 218670 w 384584"/>
                <a:gd name="connsiteY46" fmla="*/ 255370 h 365469"/>
                <a:gd name="connsiteX47" fmla="*/ 236256 w 384584"/>
                <a:gd name="connsiteY47" fmla="*/ 257664 h 365469"/>
                <a:gd name="connsiteX48" fmla="*/ 251547 w 384584"/>
                <a:gd name="connsiteY48" fmla="*/ 256899 h 365469"/>
                <a:gd name="connsiteX49" fmla="*/ 264545 w 384584"/>
                <a:gd name="connsiteY49" fmla="*/ 238549 h 365469"/>
                <a:gd name="connsiteX50" fmla="*/ 283660 w 384584"/>
                <a:gd name="connsiteY50" fmla="*/ 226316 h 365469"/>
                <a:gd name="connsiteX51" fmla="*/ 292834 w 384584"/>
                <a:gd name="connsiteY51" fmla="*/ 200320 h 365469"/>
                <a:gd name="connsiteX52" fmla="*/ 306597 w 384584"/>
                <a:gd name="connsiteY52" fmla="*/ 188852 h 365469"/>
                <a:gd name="connsiteX53" fmla="*/ 317301 w 384584"/>
                <a:gd name="connsiteY53" fmla="*/ 175089 h 365469"/>
                <a:gd name="connsiteX54" fmla="*/ 321889 w 384584"/>
                <a:gd name="connsiteY54" fmla="*/ 156739 h 365469"/>
                <a:gd name="connsiteX55" fmla="*/ 334122 w 384584"/>
                <a:gd name="connsiteY55" fmla="*/ 138389 h 365469"/>
                <a:gd name="connsiteX56" fmla="*/ 323418 w 384584"/>
                <a:gd name="connsiteY56" fmla="*/ 127685 h 365469"/>
                <a:gd name="connsiteX57" fmla="*/ 309655 w 384584"/>
                <a:gd name="connsiteY57" fmla="*/ 104748 h 365469"/>
                <a:gd name="connsiteX58" fmla="*/ 305832 w 384584"/>
                <a:gd name="connsiteY58" fmla="*/ 81810 h 365469"/>
                <a:gd name="connsiteX59" fmla="*/ 318066 w 384584"/>
                <a:gd name="connsiteY59" fmla="*/ 68048 h 365469"/>
                <a:gd name="connsiteX60" fmla="*/ 353237 w 384584"/>
                <a:gd name="connsiteY60" fmla="*/ 74929 h 365469"/>
                <a:gd name="connsiteX61" fmla="*/ 376174 w 384584"/>
                <a:gd name="connsiteY61" fmla="*/ 64989 h 365469"/>
                <a:gd name="connsiteX62" fmla="*/ 384584 w 384584"/>
                <a:gd name="connsiteY62" fmla="*/ 49698 h 365469"/>
                <a:gd name="connsiteX63" fmla="*/ 366235 w 384584"/>
                <a:gd name="connsiteY63" fmla="*/ 38229 h 3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4584" h="365469">
                  <a:moveTo>
                    <a:pt x="366235" y="38229"/>
                  </a:moveTo>
                  <a:cubicBezTo>
                    <a:pt x="355530" y="32877"/>
                    <a:pt x="354766" y="22937"/>
                    <a:pt x="354766" y="19879"/>
                  </a:cubicBezTo>
                  <a:cubicBezTo>
                    <a:pt x="354766" y="16821"/>
                    <a:pt x="342532" y="9175"/>
                    <a:pt x="333358" y="1529"/>
                  </a:cubicBezTo>
                  <a:cubicBezTo>
                    <a:pt x="331828" y="1529"/>
                    <a:pt x="329535" y="2294"/>
                    <a:pt x="326476" y="3058"/>
                  </a:cubicBezTo>
                  <a:cubicBezTo>
                    <a:pt x="325712" y="1529"/>
                    <a:pt x="324183" y="765"/>
                    <a:pt x="321889" y="0"/>
                  </a:cubicBezTo>
                  <a:cubicBezTo>
                    <a:pt x="315008" y="7646"/>
                    <a:pt x="303539" y="9175"/>
                    <a:pt x="298187" y="7646"/>
                  </a:cubicBezTo>
                  <a:cubicBezTo>
                    <a:pt x="292070" y="5352"/>
                    <a:pt x="275249" y="10704"/>
                    <a:pt x="266839" y="17585"/>
                  </a:cubicBezTo>
                  <a:cubicBezTo>
                    <a:pt x="263780" y="19879"/>
                    <a:pt x="259958" y="20644"/>
                    <a:pt x="254605" y="22173"/>
                  </a:cubicBezTo>
                  <a:cubicBezTo>
                    <a:pt x="253077" y="22937"/>
                    <a:pt x="252312" y="23702"/>
                    <a:pt x="250783" y="23702"/>
                  </a:cubicBezTo>
                  <a:cubicBezTo>
                    <a:pt x="244666" y="24467"/>
                    <a:pt x="242372" y="30583"/>
                    <a:pt x="247724" y="35935"/>
                  </a:cubicBezTo>
                  <a:cubicBezTo>
                    <a:pt x="252312" y="41287"/>
                    <a:pt x="250783" y="44346"/>
                    <a:pt x="251547" y="50462"/>
                  </a:cubicBezTo>
                  <a:cubicBezTo>
                    <a:pt x="252312" y="56579"/>
                    <a:pt x="243902" y="61931"/>
                    <a:pt x="240843" y="68048"/>
                  </a:cubicBezTo>
                  <a:cubicBezTo>
                    <a:pt x="237785" y="74164"/>
                    <a:pt x="241608" y="81046"/>
                    <a:pt x="238549" y="87162"/>
                  </a:cubicBezTo>
                  <a:cubicBezTo>
                    <a:pt x="235491" y="93279"/>
                    <a:pt x="214848" y="83339"/>
                    <a:pt x="212553" y="86398"/>
                  </a:cubicBezTo>
                  <a:cubicBezTo>
                    <a:pt x="209495" y="89456"/>
                    <a:pt x="219435" y="97866"/>
                    <a:pt x="220199" y="102454"/>
                  </a:cubicBezTo>
                  <a:cubicBezTo>
                    <a:pt x="220964" y="107041"/>
                    <a:pt x="212553" y="111629"/>
                    <a:pt x="204143" y="112394"/>
                  </a:cubicBezTo>
                  <a:cubicBezTo>
                    <a:pt x="195733" y="113158"/>
                    <a:pt x="197262" y="123862"/>
                    <a:pt x="196497" y="138389"/>
                  </a:cubicBezTo>
                  <a:cubicBezTo>
                    <a:pt x="195733" y="152916"/>
                    <a:pt x="187322" y="155210"/>
                    <a:pt x="185793" y="149093"/>
                  </a:cubicBezTo>
                  <a:cubicBezTo>
                    <a:pt x="183499" y="142977"/>
                    <a:pt x="161327" y="151387"/>
                    <a:pt x="161327" y="157504"/>
                  </a:cubicBezTo>
                  <a:cubicBezTo>
                    <a:pt x="161327" y="163620"/>
                    <a:pt x="153681" y="162856"/>
                    <a:pt x="145270" y="162091"/>
                  </a:cubicBezTo>
                  <a:cubicBezTo>
                    <a:pt x="136860" y="161327"/>
                    <a:pt x="127685" y="169737"/>
                    <a:pt x="126921" y="173560"/>
                  </a:cubicBezTo>
                  <a:cubicBezTo>
                    <a:pt x="126156" y="177383"/>
                    <a:pt x="129979" y="194968"/>
                    <a:pt x="129214" y="198026"/>
                  </a:cubicBezTo>
                  <a:cubicBezTo>
                    <a:pt x="127685" y="201085"/>
                    <a:pt x="51227" y="213318"/>
                    <a:pt x="35935" y="210260"/>
                  </a:cubicBezTo>
                  <a:cubicBezTo>
                    <a:pt x="23702" y="207966"/>
                    <a:pt x="10704" y="206437"/>
                    <a:pt x="0" y="206437"/>
                  </a:cubicBezTo>
                  <a:cubicBezTo>
                    <a:pt x="3823" y="210260"/>
                    <a:pt x="9175" y="214847"/>
                    <a:pt x="10704" y="219435"/>
                  </a:cubicBezTo>
                  <a:cubicBezTo>
                    <a:pt x="13762" y="227845"/>
                    <a:pt x="23702" y="235491"/>
                    <a:pt x="34406" y="240843"/>
                  </a:cubicBezTo>
                  <a:cubicBezTo>
                    <a:pt x="45110" y="245431"/>
                    <a:pt x="39758" y="266074"/>
                    <a:pt x="45110" y="267603"/>
                  </a:cubicBezTo>
                  <a:cubicBezTo>
                    <a:pt x="50463" y="269897"/>
                    <a:pt x="58108" y="285189"/>
                    <a:pt x="50463" y="285953"/>
                  </a:cubicBezTo>
                  <a:cubicBezTo>
                    <a:pt x="42817" y="286718"/>
                    <a:pt x="36700" y="289012"/>
                    <a:pt x="29054" y="292835"/>
                  </a:cubicBezTo>
                  <a:cubicBezTo>
                    <a:pt x="21408" y="296658"/>
                    <a:pt x="13762" y="306597"/>
                    <a:pt x="14527" y="318066"/>
                  </a:cubicBezTo>
                  <a:cubicBezTo>
                    <a:pt x="14527" y="319595"/>
                    <a:pt x="14527" y="321889"/>
                    <a:pt x="15292" y="324182"/>
                  </a:cubicBezTo>
                  <a:cubicBezTo>
                    <a:pt x="33642" y="324947"/>
                    <a:pt x="56579" y="323418"/>
                    <a:pt x="58873" y="321124"/>
                  </a:cubicBezTo>
                  <a:cubicBezTo>
                    <a:pt x="62696" y="316537"/>
                    <a:pt x="71871" y="315008"/>
                    <a:pt x="76458" y="318066"/>
                  </a:cubicBezTo>
                  <a:cubicBezTo>
                    <a:pt x="81810" y="321889"/>
                    <a:pt x="104748" y="323418"/>
                    <a:pt x="113923" y="318066"/>
                  </a:cubicBezTo>
                  <a:cubicBezTo>
                    <a:pt x="125391" y="311185"/>
                    <a:pt x="132272" y="318066"/>
                    <a:pt x="132272" y="324182"/>
                  </a:cubicBezTo>
                  <a:cubicBezTo>
                    <a:pt x="132272" y="330299"/>
                    <a:pt x="137625" y="332593"/>
                    <a:pt x="142977" y="337180"/>
                  </a:cubicBezTo>
                  <a:cubicBezTo>
                    <a:pt x="148329" y="342533"/>
                    <a:pt x="144506" y="347884"/>
                    <a:pt x="147564" y="354001"/>
                  </a:cubicBezTo>
                  <a:cubicBezTo>
                    <a:pt x="150623" y="360118"/>
                    <a:pt x="157504" y="358589"/>
                    <a:pt x="167443" y="363176"/>
                  </a:cubicBezTo>
                  <a:cubicBezTo>
                    <a:pt x="168973" y="363941"/>
                    <a:pt x="169737" y="364705"/>
                    <a:pt x="171266" y="365470"/>
                  </a:cubicBezTo>
                  <a:cubicBezTo>
                    <a:pt x="172031" y="364705"/>
                    <a:pt x="172031" y="363941"/>
                    <a:pt x="172796" y="363941"/>
                  </a:cubicBezTo>
                  <a:cubicBezTo>
                    <a:pt x="178147" y="357060"/>
                    <a:pt x="178912" y="345591"/>
                    <a:pt x="194204" y="348649"/>
                  </a:cubicBezTo>
                  <a:cubicBezTo>
                    <a:pt x="208731" y="351707"/>
                    <a:pt x="207966" y="345591"/>
                    <a:pt x="216376" y="347884"/>
                  </a:cubicBezTo>
                  <a:cubicBezTo>
                    <a:pt x="224787" y="350178"/>
                    <a:pt x="230139" y="348649"/>
                    <a:pt x="233962" y="343297"/>
                  </a:cubicBezTo>
                  <a:cubicBezTo>
                    <a:pt x="237785" y="337180"/>
                    <a:pt x="230139" y="325712"/>
                    <a:pt x="225551" y="321124"/>
                  </a:cubicBezTo>
                  <a:cubicBezTo>
                    <a:pt x="220964" y="316537"/>
                    <a:pt x="214848" y="305833"/>
                    <a:pt x="215612" y="295893"/>
                  </a:cubicBezTo>
                  <a:cubicBezTo>
                    <a:pt x="216376" y="285953"/>
                    <a:pt x="201085" y="285953"/>
                    <a:pt x="201085" y="278308"/>
                  </a:cubicBezTo>
                  <a:cubicBezTo>
                    <a:pt x="201085" y="270662"/>
                    <a:pt x="215612" y="258429"/>
                    <a:pt x="218670" y="255370"/>
                  </a:cubicBezTo>
                  <a:cubicBezTo>
                    <a:pt x="221729" y="252312"/>
                    <a:pt x="233197" y="263016"/>
                    <a:pt x="236256" y="257664"/>
                  </a:cubicBezTo>
                  <a:cubicBezTo>
                    <a:pt x="239314" y="251547"/>
                    <a:pt x="246960" y="255370"/>
                    <a:pt x="251547" y="256899"/>
                  </a:cubicBezTo>
                  <a:cubicBezTo>
                    <a:pt x="256135" y="257664"/>
                    <a:pt x="263780" y="246960"/>
                    <a:pt x="264545" y="238549"/>
                  </a:cubicBezTo>
                  <a:cubicBezTo>
                    <a:pt x="265310" y="230139"/>
                    <a:pt x="281366" y="228610"/>
                    <a:pt x="283660" y="226316"/>
                  </a:cubicBezTo>
                  <a:cubicBezTo>
                    <a:pt x="286718" y="223258"/>
                    <a:pt x="291306" y="204143"/>
                    <a:pt x="292834" y="200320"/>
                  </a:cubicBezTo>
                  <a:cubicBezTo>
                    <a:pt x="294364" y="196497"/>
                    <a:pt x="306597" y="199556"/>
                    <a:pt x="306597" y="188852"/>
                  </a:cubicBezTo>
                  <a:cubicBezTo>
                    <a:pt x="306597" y="178148"/>
                    <a:pt x="311949" y="176618"/>
                    <a:pt x="317301" y="175089"/>
                  </a:cubicBezTo>
                  <a:cubicBezTo>
                    <a:pt x="322653" y="174325"/>
                    <a:pt x="321124" y="164385"/>
                    <a:pt x="321889" y="156739"/>
                  </a:cubicBezTo>
                  <a:cubicBezTo>
                    <a:pt x="322653" y="149093"/>
                    <a:pt x="326476" y="140683"/>
                    <a:pt x="334122" y="138389"/>
                  </a:cubicBezTo>
                  <a:cubicBezTo>
                    <a:pt x="341768" y="136095"/>
                    <a:pt x="331064" y="126156"/>
                    <a:pt x="323418" y="127685"/>
                  </a:cubicBezTo>
                  <a:cubicBezTo>
                    <a:pt x="315008" y="129979"/>
                    <a:pt x="309655" y="104748"/>
                    <a:pt x="309655" y="104748"/>
                  </a:cubicBezTo>
                  <a:cubicBezTo>
                    <a:pt x="309655" y="104748"/>
                    <a:pt x="310420" y="84869"/>
                    <a:pt x="305832" y="81810"/>
                  </a:cubicBezTo>
                  <a:cubicBezTo>
                    <a:pt x="301245" y="78752"/>
                    <a:pt x="307362" y="68048"/>
                    <a:pt x="318066" y="68048"/>
                  </a:cubicBezTo>
                  <a:cubicBezTo>
                    <a:pt x="328005" y="68048"/>
                    <a:pt x="346355" y="79517"/>
                    <a:pt x="353237" y="74929"/>
                  </a:cubicBezTo>
                  <a:cubicBezTo>
                    <a:pt x="359353" y="70342"/>
                    <a:pt x="372351" y="67283"/>
                    <a:pt x="376174" y="64989"/>
                  </a:cubicBezTo>
                  <a:cubicBezTo>
                    <a:pt x="379233" y="63460"/>
                    <a:pt x="383055" y="54285"/>
                    <a:pt x="384584" y="49698"/>
                  </a:cubicBezTo>
                  <a:cubicBezTo>
                    <a:pt x="380761" y="45110"/>
                    <a:pt x="373115" y="41287"/>
                    <a:pt x="366235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1" name="Vrije vorm: vorm 370">
              <a:extLst>
                <a:ext uri="{FF2B5EF4-FFF2-40B4-BE49-F238E27FC236}">
                  <a16:creationId xmlns:a16="http://schemas.microsoft.com/office/drawing/2014/main" id="{62F547EB-0087-402A-B7B1-C140641DDE5A}"/>
                </a:ext>
              </a:extLst>
            </p:cNvPr>
            <p:cNvSpPr/>
            <p:nvPr/>
          </p:nvSpPr>
          <p:spPr>
            <a:xfrm>
              <a:off x="8522039" y="4179941"/>
              <a:ext cx="1062738" cy="395006"/>
            </a:xfrm>
            <a:custGeom>
              <a:avLst/>
              <a:gdLst>
                <a:gd name="connsiteX0" fmla="*/ 513005 w 1062738"/>
                <a:gd name="connsiteY0" fmla="*/ 340734 h 395006"/>
                <a:gd name="connsiteX1" fmla="*/ 491597 w 1062738"/>
                <a:gd name="connsiteY1" fmla="*/ 343793 h 395006"/>
                <a:gd name="connsiteX2" fmla="*/ 480893 w 1062738"/>
                <a:gd name="connsiteY2" fmla="*/ 356790 h 395006"/>
                <a:gd name="connsiteX3" fmla="*/ 514534 w 1062738"/>
                <a:gd name="connsiteY3" fmla="*/ 362907 h 395006"/>
                <a:gd name="connsiteX4" fmla="*/ 547411 w 1062738"/>
                <a:gd name="connsiteY4" fmla="*/ 352967 h 395006"/>
                <a:gd name="connsiteX5" fmla="*/ 513005 w 1062738"/>
                <a:gd name="connsiteY5" fmla="*/ 340734 h 395006"/>
                <a:gd name="connsiteX6" fmla="*/ 547411 w 1062738"/>
                <a:gd name="connsiteY6" fmla="*/ 376669 h 395006"/>
                <a:gd name="connsiteX7" fmla="*/ 568055 w 1062738"/>
                <a:gd name="connsiteY7" fmla="*/ 387374 h 395006"/>
                <a:gd name="connsiteX8" fmla="*/ 590227 w 1062738"/>
                <a:gd name="connsiteY8" fmla="*/ 388903 h 395006"/>
                <a:gd name="connsiteX9" fmla="*/ 547411 w 1062738"/>
                <a:gd name="connsiteY9" fmla="*/ 376669 h 395006"/>
                <a:gd name="connsiteX10" fmla="*/ 496184 w 1062738"/>
                <a:gd name="connsiteY10" fmla="*/ 174820 h 395006"/>
                <a:gd name="connsiteX11" fmla="*/ 509946 w 1062738"/>
                <a:gd name="connsiteY11" fmla="*/ 137356 h 395006"/>
                <a:gd name="connsiteX12" fmla="*/ 545118 w 1062738"/>
                <a:gd name="connsiteY12" fmla="*/ 116712 h 395006"/>
                <a:gd name="connsiteX13" fmla="*/ 529061 w 1062738"/>
                <a:gd name="connsiteY13" fmla="*/ 97597 h 395006"/>
                <a:gd name="connsiteX14" fmla="*/ 521415 w 1062738"/>
                <a:gd name="connsiteY14" fmla="*/ 78483 h 395006"/>
                <a:gd name="connsiteX15" fmla="*/ 513769 w 1062738"/>
                <a:gd name="connsiteY15" fmla="*/ 57075 h 395006"/>
                <a:gd name="connsiteX16" fmla="*/ 515299 w 1062738"/>
                <a:gd name="connsiteY16" fmla="*/ 38724 h 395006"/>
                <a:gd name="connsiteX17" fmla="*/ 518357 w 1062738"/>
                <a:gd name="connsiteY17" fmla="*/ 37195 h 395006"/>
                <a:gd name="connsiteX18" fmla="*/ 507653 w 1062738"/>
                <a:gd name="connsiteY18" fmla="*/ 33373 h 395006"/>
                <a:gd name="connsiteX19" fmla="*/ 471717 w 1062738"/>
                <a:gd name="connsiteY19" fmla="*/ 49429 h 395006"/>
                <a:gd name="connsiteX20" fmla="*/ 457955 w 1062738"/>
                <a:gd name="connsiteY20" fmla="*/ 70837 h 395006"/>
                <a:gd name="connsiteX21" fmla="*/ 451074 w 1062738"/>
                <a:gd name="connsiteY21" fmla="*/ 93774 h 395006"/>
                <a:gd name="connsiteX22" fmla="*/ 430430 w 1062738"/>
                <a:gd name="connsiteY22" fmla="*/ 108301 h 395006"/>
                <a:gd name="connsiteX23" fmla="*/ 408257 w 1062738"/>
                <a:gd name="connsiteY23" fmla="*/ 103714 h 395006"/>
                <a:gd name="connsiteX24" fmla="*/ 384556 w 1062738"/>
                <a:gd name="connsiteY24" fmla="*/ 113654 h 395006"/>
                <a:gd name="connsiteX25" fmla="*/ 354737 w 1062738"/>
                <a:gd name="connsiteY25" fmla="*/ 116712 h 395006"/>
                <a:gd name="connsiteX26" fmla="*/ 335622 w 1062738"/>
                <a:gd name="connsiteY26" fmla="*/ 106772 h 395006"/>
                <a:gd name="connsiteX27" fmla="*/ 328741 w 1062738"/>
                <a:gd name="connsiteY27" fmla="*/ 91481 h 395006"/>
                <a:gd name="connsiteX28" fmla="*/ 326447 w 1062738"/>
                <a:gd name="connsiteY28" fmla="*/ 91481 h 395006"/>
                <a:gd name="connsiteX29" fmla="*/ 311155 w 1062738"/>
                <a:gd name="connsiteY29" fmla="*/ 125122 h 395006"/>
                <a:gd name="connsiteX30" fmla="*/ 323389 w 1062738"/>
                <a:gd name="connsiteY30" fmla="*/ 158764 h 395006"/>
                <a:gd name="connsiteX31" fmla="*/ 343268 w 1062738"/>
                <a:gd name="connsiteY31" fmla="*/ 183231 h 395006"/>
                <a:gd name="connsiteX32" fmla="*/ 365441 w 1062738"/>
                <a:gd name="connsiteY32" fmla="*/ 215343 h 395006"/>
                <a:gd name="connsiteX33" fmla="*/ 383790 w 1062738"/>
                <a:gd name="connsiteY33" fmla="*/ 224518 h 395006"/>
                <a:gd name="connsiteX34" fmla="*/ 414374 w 1062738"/>
                <a:gd name="connsiteY34" fmla="*/ 220695 h 395006"/>
                <a:gd name="connsiteX35" fmla="*/ 444192 w 1062738"/>
                <a:gd name="connsiteY35" fmla="*/ 235222 h 395006"/>
                <a:gd name="connsiteX36" fmla="*/ 477834 w 1062738"/>
                <a:gd name="connsiteY36" fmla="*/ 229870 h 395006"/>
                <a:gd name="connsiteX37" fmla="*/ 496184 w 1062738"/>
                <a:gd name="connsiteY37" fmla="*/ 174820 h 395006"/>
                <a:gd name="connsiteX38" fmla="*/ 686565 w 1062738"/>
                <a:gd name="connsiteY38" fmla="*/ 359849 h 395006"/>
                <a:gd name="connsiteX39" fmla="*/ 678919 w 1062738"/>
                <a:gd name="connsiteY39" fmla="*/ 362907 h 395006"/>
                <a:gd name="connsiteX40" fmla="*/ 675861 w 1062738"/>
                <a:gd name="connsiteY40" fmla="*/ 369788 h 395006"/>
                <a:gd name="connsiteX41" fmla="*/ 668215 w 1062738"/>
                <a:gd name="connsiteY41" fmla="*/ 365201 h 395006"/>
                <a:gd name="connsiteX42" fmla="*/ 657511 w 1062738"/>
                <a:gd name="connsiteY42" fmla="*/ 392726 h 395006"/>
                <a:gd name="connsiteX43" fmla="*/ 686565 w 1062738"/>
                <a:gd name="connsiteY43" fmla="*/ 375140 h 395006"/>
                <a:gd name="connsiteX44" fmla="*/ 689623 w 1062738"/>
                <a:gd name="connsiteY44" fmla="*/ 371317 h 395006"/>
                <a:gd name="connsiteX45" fmla="*/ 691917 w 1062738"/>
                <a:gd name="connsiteY45" fmla="*/ 369024 h 395006"/>
                <a:gd name="connsiteX46" fmla="*/ 694211 w 1062738"/>
                <a:gd name="connsiteY46" fmla="*/ 367494 h 395006"/>
                <a:gd name="connsiteX47" fmla="*/ 686565 w 1062738"/>
                <a:gd name="connsiteY47" fmla="*/ 359849 h 395006"/>
                <a:gd name="connsiteX48" fmla="*/ 983986 w 1062738"/>
                <a:gd name="connsiteY48" fmla="*/ 177878 h 395006"/>
                <a:gd name="connsiteX49" fmla="*/ 963343 w 1062738"/>
                <a:gd name="connsiteY49" fmla="*/ 196993 h 395006"/>
                <a:gd name="connsiteX50" fmla="*/ 925878 w 1062738"/>
                <a:gd name="connsiteY50" fmla="*/ 222224 h 395006"/>
                <a:gd name="connsiteX51" fmla="*/ 901412 w 1062738"/>
                <a:gd name="connsiteY51" fmla="*/ 161822 h 395006"/>
                <a:gd name="connsiteX52" fmla="*/ 848656 w 1062738"/>
                <a:gd name="connsiteY52" fmla="*/ 154941 h 395006"/>
                <a:gd name="connsiteX53" fmla="*/ 828777 w 1062738"/>
                <a:gd name="connsiteY53" fmla="*/ 170997 h 395006"/>
                <a:gd name="connsiteX54" fmla="*/ 841010 w 1062738"/>
                <a:gd name="connsiteY54" fmla="*/ 177114 h 395006"/>
                <a:gd name="connsiteX55" fmla="*/ 854008 w 1062738"/>
                <a:gd name="connsiteY55" fmla="*/ 193935 h 395006"/>
                <a:gd name="connsiteX56" fmla="*/ 890708 w 1062738"/>
                <a:gd name="connsiteY56" fmla="*/ 196228 h 395006"/>
                <a:gd name="connsiteX57" fmla="*/ 888414 w 1062738"/>
                <a:gd name="connsiteY57" fmla="*/ 203109 h 395006"/>
                <a:gd name="connsiteX58" fmla="*/ 868535 w 1062738"/>
                <a:gd name="connsiteY58" fmla="*/ 206932 h 395006"/>
                <a:gd name="connsiteX59" fmla="*/ 854773 w 1062738"/>
                <a:gd name="connsiteY59" fmla="*/ 210755 h 395006"/>
                <a:gd name="connsiteX60" fmla="*/ 869299 w 1062738"/>
                <a:gd name="connsiteY60" fmla="*/ 232164 h 395006"/>
                <a:gd name="connsiteX61" fmla="*/ 885356 w 1062738"/>
                <a:gd name="connsiteY61" fmla="*/ 232164 h 395006"/>
                <a:gd name="connsiteX62" fmla="*/ 909058 w 1062738"/>
                <a:gd name="connsiteY62" fmla="*/ 239045 h 395006"/>
                <a:gd name="connsiteX63" fmla="*/ 929701 w 1062738"/>
                <a:gd name="connsiteY63" fmla="*/ 250514 h 395006"/>
                <a:gd name="connsiteX64" fmla="*/ 994691 w 1062738"/>
                <a:gd name="connsiteY64" fmla="*/ 274216 h 395006"/>
                <a:gd name="connsiteX65" fmla="*/ 1007689 w 1062738"/>
                <a:gd name="connsiteY65" fmla="*/ 302505 h 395006"/>
                <a:gd name="connsiteX66" fmla="*/ 1006924 w 1062738"/>
                <a:gd name="connsiteY66" fmla="*/ 323913 h 395006"/>
                <a:gd name="connsiteX67" fmla="*/ 984752 w 1062738"/>
                <a:gd name="connsiteY67" fmla="*/ 343028 h 395006"/>
                <a:gd name="connsiteX68" fmla="*/ 1038272 w 1062738"/>
                <a:gd name="connsiteY68" fmla="*/ 339970 h 395006"/>
                <a:gd name="connsiteX69" fmla="*/ 1062739 w 1062738"/>
                <a:gd name="connsiteY69" fmla="*/ 359849 h 395006"/>
                <a:gd name="connsiteX70" fmla="*/ 1062739 w 1062738"/>
                <a:gd name="connsiteY70" fmla="*/ 206168 h 395006"/>
                <a:gd name="connsiteX71" fmla="*/ 983986 w 1062738"/>
                <a:gd name="connsiteY71" fmla="*/ 177878 h 395006"/>
                <a:gd name="connsiteX72" fmla="*/ 444192 w 1062738"/>
                <a:gd name="connsiteY72" fmla="*/ 334618 h 395006"/>
                <a:gd name="connsiteX73" fmla="*/ 403670 w 1062738"/>
                <a:gd name="connsiteY73" fmla="*/ 328501 h 395006"/>
                <a:gd name="connsiteX74" fmla="*/ 427372 w 1062738"/>
                <a:gd name="connsiteY74" fmla="*/ 311680 h 395006"/>
                <a:gd name="connsiteX75" fmla="*/ 399847 w 1062738"/>
                <a:gd name="connsiteY75" fmla="*/ 310915 h 395006"/>
                <a:gd name="connsiteX76" fmla="*/ 351678 w 1062738"/>
                <a:gd name="connsiteY76" fmla="*/ 304799 h 395006"/>
                <a:gd name="connsiteX77" fmla="*/ 301980 w 1062738"/>
                <a:gd name="connsiteY77" fmla="*/ 293330 h 395006"/>
                <a:gd name="connsiteX78" fmla="*/ 247695 w 1062738"/>
                <a:gd name="connsiteY78" fmla="*/ 290272 h 395006"/>
                <a:gd name="connsiteX79" fmla="*/ 236991 w 1062738"/>
                <a:gd name="connsiteY79" fmla="*/ 304799 h 395006"/>
                <a:gd name="connsiteX80" fmla="*/ 253811 w 1062738"/>
                <a:gd name="connsiteY80" fmla="*/ 308622 h 395006"/>
                <a:gd name="connsiteX81" fmla="*/ 266046 w 1062738"/>
                <a:gd name="connsiteY81" fmla="*/ 322384 h 395006"/>
                <a:gd name="connsiteX82" fmla="*/ 307332 w 1062738"/>
                <a:gd name="connsiteY82" fmla="*/ 326207 h 395006"/>
                <a:gd name="connsiteX83" fmla="*/ 350914 w 1062738"/>
                <a:gd name="connsiteY83" fmla="*/ 337676 h 395006"/>
                <a:gd name="connsiteX84" fmla="*/ 408257 w 1062738"/>
                <a:gd name="connsiteY84" fmla="*/ 347615 h 395006"/>
                <a:gd name="connsiteX85" fmla="*/ 438841 w 1062738"/>
                <a:gd name="connsiteY85" fmla="*/ 349145 h 395006"/>
                <a:gd name="connsiteX86" fmla="*/ 466365 w 1062738"/>
                <a:gd name="connsiteY86" fmla="*/ 349909 h 395006"/>
                <a:gd name="connsiteX87" fmla="*/ 444192 w 1062738"/>
                <a:gd name="connsiteY87" fmla="*/ 334618 h 395006"/>
                <a:gd name="connsiteX88" fmla="*/ 805840 w 1062738"/>
                <a:gd name="connsiteY88" fmla="*/ 210755 h 395006"/>
                <a:gd name="connsiteX89" fmla="*/ 760729 w 1062738"/>
                <a:gd name="connsiteY89" fmla="*/ 219166 h 395006"/>
                <a:gd name="connsiteX90" fmla="*/ 792077 w 1062738"/>
                <a:gd name="connsiteY90" fmla="*/ 224518 h 395006"/>
                <a:gd name="connsiteX91" fmla="*/ 821896 w 1062738"/>
                <a:gd name="connsiteY91" fmla="*/ 235222 h 395006"/>
                <a:gd name="connsiteX92" fmla="*/ 805840 w 1062738"/>
                <a:gd name="connsiteY92" fmla="*/ 210755 h 395006"/>
                <a:gd name="connsiteX93" fmla="*/ 659040 w 1062738"/>
                <a:gd name="connsiteY93" fmla="*/ 342263 h 395006"/>
                <a:gd name="connsiteX94" fmla="*/ 609342 w 1062738"/>
                <a:gd name="connsiteY94" fmla="*/ 346851 h 395006"/>
                <a:gd name="connsiteX95" fmla="*/ 565761 w 1062738"/>
                <a:gd name="connsiteY95" fmla="*/ 352967 h 395006"/>
                <a:gd name="connsiteX96" fmla="*/ 603226 w 1062738"/>
                <a:gd name="connsiteY96" fmla="*/ 359849 h 395006"/>
                <a:gd name="connsiteX97" fmla="*/ 650629 w 1062738"/>
                <a:gd name="connsiteY97" fmla="*/ 349145 h 395006"/>
                <a:gd name="connsiteX98" fmla="*/ 659040 w 1062738"/>
                <a:gd name="connsiteY98" fmla="*/ 342263 h 395006"/>
                <a:gd name="connsiteX99" fmla="*/ 712560 w 1062738"/>
                <a:gd name="connsiteY99" fmla="*/ 220695 h 395006"/>
                <a:gd name="connsiteX100" fmla="*/ 740850 w 1062738"/>
                <a:gd name="connsiteY100" fmla="*/ 228341 h 395006"/>
                <a:gd name="connsiteX101" fmla="*/ 712560 w 1062738"/>
                <a:gd name="connsiteY101" fmla="*/ 220695 h 395006"/>
                <a:gd name="connsiteX102" fmla="*/ 769139 w 1062738"/>
                <a:gd name="connsiteY102" fmla="*/ 131239 h 395006"/>
                <a:gd name="connsiteX103" fmla="*/ 777550 w 1062738"/>
                <a:gd name="connsiteY103" fmla="*/ 112889 h 395006"/>
                <a:gd name="connsiteX104" fmla="*/ 763788 w 1062738"/>
                <a:gd name="connsiteY104" fmla="*/ 106772 h 395006"/>
                <a:gd name="connsiteX105" fmla="*/ 747732 w 1062738"/>
                <a:gd name="connsiteY105" fmla="*/ 97597 h 395006"/>
                <a:gd name="connsiteX106" fmla="*/ 759965 w 1062738"/>
                <a:gd name="connsiteY106" fmla="*/ 151118 h 395006"/>
                <a:gd name="connsiteX107" fmla="*/ 769139 w 1062738"/>
                <a:gd name="connsiteY107" fmla="*/ 131239 h 395006"/>
                <a:gd name="connsiteX108" fmla="*/ 244637 w 1062738"/>
                <a:gd name="connsiteY108" fmla="*/ 245926 h 395006"/>
                <a:gd name="connsiteX109" fmla="*/ 247695 w 1062738"/>
                <a:gd name="connsiteY109" fmla="*/ 220695 h 395006"/>
                <a:gd name="connsiteX110" fmla="*/ 257634 w 1062738"/>
                <a:gd name="connsiteY110" fmla="*/ 214578 h 395006"/>
                <a:gd name="connsiteX111" fmla="*/ 258400 w 1062738"/>
                <a:gd name="connsiteY111" fmla="*/ 199287 h 395006"/>
                <a:gd name="connsiteX112" fmla="*/ 239285 w 1062738"/>
                <a:gd name="connsiteY112" fmla="*/ 180172 h 395006"/>
                <a:gd name="connsiteX113" fmla="*/ 236227 w 1062738"/>
                <a:gd name="connsiteY113" fmla="*/ 190876 h 395006"/>
                <a:gd name="connsiteX114" fmla="*/ 245401 w 1062738"/>
                <a:gd name="connsiteY114" fmla="*/ 202345 h 395006"/>
                <a:gd name="connsiteX115" fmla="*/ 230874 w 1062738"/>
                <a:gd name="connsiteY115" fmla="*/ 197758 h 395006"/>
                <a:gd name="connsiteX116" fmla="*/ 216348 w 1062738"/>
                <a:gd name="connsiteY116" fmla="*/ 184760 h 395006"/>
                <a:gd name="connsiteX117" fmla="*/ 195704 w 1062738"/>
                <a:gd name="connsiteY117" fmla="*/ 163351 h 395006"/>
                <a:gd name="connsiteX118" fmla="*/ 191116 w 1062738"/>
                <a:gd name="connsiteY118" fmla="*/ 145766 h 395006"/>
                <a:gd name="connsiteX119" fmla="*/ 179648 w 1062738"/>
                <a:gd name="connsiteY119" fmla="*/ 123593 h 395006"/>
                <a:gd name="connsiteX120" fmla="*/ 167414 w 1062738"/>
                <a:gd name="connsiteY120" fmla="*/ 112889 h 395006"/>
                <a:gd name="connsiteX121" fmla="*/ 155946 w 1062738"/>
                <a:gd name="connsiteY121" fmla="*/ 100656 h 395006"/>
                <a:gd name="connsiteX122" fmla="*/ 141418 w 1062738"/>
                <a:gd name="connsiteY122" fmla="*/ 93774 h 395006"/>
                <a:gd name="connsiteX123" fmla="*/ 123833 w 1062738"/>
                <a:gd name="connsiteY123" fmla="*/ 86129 h 395006"/>
                <a:gd name="connsiteX124" fmla="*/ 103954 w 1062738"/>
                <a:gd name="connsiteY124" fmla="*/ 65485 h 395006"/>
                <a:gd name="connsiteX125" fmla="*/ 64960 w 1062738"/>
                <a:gd name="connsiteY125" fmla="*/ 28785 h 395006"/>
                <a:gd name="connsiteX126" fmla="*/ 31319 w 1062738"/>
                <a:gd name="connsiteY126" fmla="*/ 11964 h 395006"/>
                <a:gd name="connsiteX127" fmla="*/ 735 w 1062738"/>
                <a:gd name="connsiteY127" fmla="*/ 2789 h 395006"/>
                <a:gd name="connsiteX128" fmla="*/ 32083 w 1062738"/>
                <a:gd name="connsiteY128" fmla="*/ 49429 h 395006"/>
                <a:gd name="connsiteX129" fmla="*/ 63432 w 1062738"/>
                <a:gd name="connsiteY129" fmla="*/ 83835 h 395006"/>
                <a:gd name="connsiteX130" fmla="*/ 88662 w 1062738"/>
                <a:gd name="connsiteY130" fmla="*/ 132768 h 395006"/>
                <a:gd name="connsiteX131" fmla="*/ 124598 w 1062738"/>
                <a:gd name="connsiteY131" fmla="*/ 188582 h 395006"/>
                <a:gd name="connsiteX132" fmla="*/ 158239 w 1062738"/>
                <a:gd name="connsiteY132" fmla="*/ 230634 h 395006"/>
                <a:gd name="connsiteX133" fmla="*/ 200291 w 1062738"/>
                <a:gd name="connsiteY133" fmla="*/ 268863 h 395006"/>
                <a:gd name="connsiteX134" fmla="*/ 211760 w 1062738"/>
                <a:gd name="connsiteY134" fmla="*/ 281097 h 395006"/>
                <a:gd name="connsiteX135" fmla="*/ 236227 w 1062738"/>
                <a:gd name="connsiteY135" fmla="*/ 281861 h 395006"/>
                <a:gd name="connsiteX136" fmla="*/ 244637 w 1062738"/>
                <a:gd name="connsiteY136" fmla="*/ 245926 h 395006"/>
                <a:gd name="connsiteX137" fmla="*/ 558115 w 1062738"/>
                <a:gd name="connsiteY137" fmla="*/ 227576 h 395006"/>
                <a:gd name="connsiteX138" fmla="*/ 564997 w 1062738"/>
                <a:gd name="connsiteY138" fmla="*/ 253572 h 395006"/>
                <a:gd name="connsiteX139" fmla="*/ 568055 w 1062738"/>
                <a:gd name="connsiteY139" fmla="*/ 281861 h 395006"/>
                <a:gd name="connsiteX140" fmla="*/ 579524 w 1062738"/>
                <a:gd name="connsiteY140" fmla="*/ 258159 h 395006"/>
                <a:gd name="connsiteX141" fmla="*/ 576465 w 1062738"/>
                <a:gd name="connsiteY141" fmla="*/ 213814 h 395006"/>
                <a:gd name="connsiteX142" fmla="*/ 591757 w 1062738"/>
                <a:gd name="connsiteY142" fmla="*/ 223753 h 395006"/>
                <a:gd name="connsiteX143" fmla="*/ 603226 w 1062738"/>
                <a:gd name="connsiteY143" fmla="*/ 248220 h 395006"/>
                <a:gd name="connsiteX144" fmla="*/ 624633 w 1062738"/>
                <a:gd name="connsiteY144" fmla="*/ 251278 h 395006"/>
                <a:gd name="connsiteX145" fmla="*/ 626163 w 1062738"/>
                <a:gd name="connsiteY145" fmla="*/ 232928 h 395006"/>
                <a:gd name="connsiteX146" fmla="*/ 621576 w 1062738"/>
                <a:gd name="connsiteY146" fmla="*/ 204639 h 395006"/>
                <a:gd name="connsiteX147" fmla="*/ 613930 w 1062738"/>
                <a:gd name="connsiteY147" fmla="*/ 184760 h 395006"/>
                <a:gd name="connsiteX148" fmla="*/ 649101 w 1062738"/>
                <a:gd name="connsiteY148" fmla="*/ 157999 h 395006"/>
                <a:gd name="connsiteX149" fmla="*/ 601696 w 1062738"/>
                <a:gd name="connsiteY149" fmla="*/ 172526 h 395006"/>
                <a:gd name="connsiteX150" fmla="*/ 572642 w 1062738"/>
                <a:gd name="connsiteY150" fmla="*/ 148824 h 395006"/>
                <a:gd name="connsiteX151" fmla="*/ 649865 w 1062738"/>
                <a:gd name="connsiteY151" fmla="*/ 130474 h 395006"/>
                <a:gd name="connsiteX152" fmla="*/ 690388 w 1062738"/>
                <a:gd name="connsiteY152" fmla="*/ 105243 h 395006"/>
                <a:gd name="connsiteX153" fmla="*/ 665921 w 1062738"/>
                <a:gd name="connsiteY153" fmla="*/ 115183 h 395006"/>
                <a:gd name="connsiteX154" fmla="*/ 607813 w 1062738"/>
                <a:gd name="connsiteY154" fmla="*/ 109066 h 395006"/>
                <a:gd name="connsiteX155" fmla="*/ 579524 w 1062738"/>
                <a:gd name="connsiteY155" fmla="*/ 121299 h 395006"/>
                <a:gd name="connsiteX156" fmla="*/ 562702 w 1062738"/>
                <a:gd name="connsiteY156" fmla="*/ 157235 h 395006"/>
                <a:gd name="connsiteX157" fmla="*/ 544352 w 1062738"/>
                <a:gd name="connsiteY157" fmla="*/ 203874 h 395006"/>
                <a:gd name="connsiteX158" fmla="*/ 558115 w 1062738"/>
                <a:gd name="connsiteY158" fmla="*/ 227576 h 395006"/>
                <a:gd name="connsiteX159" fmla="*/ 40494 w 1062738"/>
                <a:gd name="connsiteY159" fmla="*/ 104479 h 395006"/>
                <a:gd name="connsiteX160" fmla="*/ 55020 w 1062738"/>
                <a:gd name="connsiteY160" fmla="*/ 123593 h 395006"/>
                <a:gd name="connsiteX161" fmla="*/ 40494 w 1062738"/>
                <a:gd name="connsiteY161" fmla="*/ 104479 h 395006"/>
                <a:gd name="connsiteX162" fmla="*/ 298158 w 1062738"/>
                <a:gd name="connsiteY162" fmla="*/ 209991 h 395006"/>
                <a:gd name="connsiteX163" fmla="*/ 285924 w 1062738"/>
                <a:gd name="connsiteY163" fmla="*/ 216107 h 395006"/>
                <a:gd name="connsiteX164" fmla="*/ 298158 w 1062738"/>
                <a:gd name="connsiteY164" fmla="*/ 209991 h 395006"/>
                <a:gd name="connsiteX165" fmla="*/ 74135 w 1062738"/>
                <a:gd name="connsiteY165" fmla="*/ 166410 h 395006"/>
                <a:gd name="connsiteX166" fmla="*/ 84839 w 1062738"/>
                <a:gd name="connsiteY166" fmla="*/ 180172 h 395006"/>
                <a:gd name="connsiteX167" fmla="*/ 74135 w 1062738"/>
                <a:gd name="connsiteY167" fmla="*/ 166410 h 3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062738" h="395006">
                  <a:moveTo>
                    <a:pt x="513005" y="340734"/>
                  </a:moveTo>
                  <a:cubicBezTo>
                    <a:pt x="509946" y="346851"/>
                    <a:pt x="498477" y="348380"/>
                    <a:pt x="491597" y="343793"/>
                  </a:cubicBezTo>
                  <a:cubicBezTo>
                    <a:pt x="484716" y="338440"/>
                    <a:pt x="476305" y="350674"/>
                    <a:pt x="480893" y="356790"/>
                  </a:cubicBezTo>
                  <a:cubicBezTo>
                    <a:pt x="483186" y="359849"/>
                    <a:pt x="497713" y="371317"/>
                    <a:pt x="514534" y="362907"/>
                  </a:cubicBezTo>
                  <a:cubicBezTo>
                    <a:pt x="531355" y="354497"/>
                    <a:pt x="543588" y="362142"/>
                    <a:pt x="547411" y="352967"/>
                  </a:cubicBezTo>
                  <a:cubicBezTo>
                    <a:pt x="551234" y="343028"/>
                    <a:pt x="516063" y="334618"/>
                    <a:pt x="513005" y="340734"/>
                  </a:cubicBezTo>
                  <a:moveTo>
                    <a:pt x="547411" y="376669"/>
                  </a:moveTo>
                  <a:cubicBezTo>
                    <a:pt x="551234" y="382786"/>
                    <a:pt x="563467" y="382786"/>
                    <a:pt x="568055" y="387374"/>
                  </a:cubicBezTo>
                  <a:cubicBezTo>
                    <a:pt x="572642" y="391961"/>
                    <a:pt x="590227" y="401136"/>
                    <a:pt x="590227" y="388903"/>
                  </a:cubicBezTo>
                  <a:cubicBezTo>
                    <a:pt x="590227" y="376669"/>
                    <a:pt x="542824" y="369024"/>
                    <a:pt x="547411" y="376669"/>
                  </a:cubicBezTo>
                  <a:moveTo>
                    <a:pt x="496184" y="174820"/>
                  </a:moveTo>
                  <a:cubicBezTo>
                    <a:pt x="508417" y="167174"/>
                    <a:pt x="511476" y="151883"/>
                    <a:pt x="509946" y="137356"/>
                  </a:cubicBezTo>
                  <a:cubicBezTo>
                    <a:pt x="508417" y="122828"/>
                    <a:pt x="539765" y="122064"/>
                    <a:pt x="545118" y="116712"/>
                  </a:cubicBezTo>
                  <a:cubicBezTo>
                    <a:pt x="549705" y="110595"/>
                    <a:pt x="538236" y="101420"/>
                    <a:pt x="529061" y="97597"/>
                  </a:cubicBezTo>
                  <a:cubicBezTo>
                    <a:pt x="519886" y="93010"/>
                    <a:pt x="527532" y="83835"/>
                    <a:pt x="521415" y="78483"/>
                  </a:cubicBezTo>
                  <a:cubicBezTo>
                    <a:pt x="515299" y="72366"/>
                    <a:pt x="504594" y="57839"/>
                    <a:pt x="513769" y="57075"/>
                  </a:cubicBezTo>
                  <a:cubicBezTo>
                    <a:pt x="522945" y="56310"/>
                    <a:pt x="507653" y="43312"/>
                    <a:pt x="515299" y="38724"/>
                  </a:cubicBezTo>
                  <a:cubicBezTo>
                    <a:pt x="516063" y="37960"/>
                    <a:pt x="517592" y="37195"/>
                    <a:pt x="518357" y="37195"/>
                  </a:cubicBezTo>
                  <a:cubicBezTo>
                    <a:pt x="513769" y="34902"/>
                    <a:pt x="509946" y="33373"/>
                    <a:pt x="507653" y="33373"/>
                  </a:cubicBezTo>
                  <a:cubicBezTo>
                    <a:pt x="496949" y="33373"/>
                    <a:pt x="470953" y="30314"/>
                    <a:pt x="471717" y="49429"/>
                  </a:cubicBezTo>
                  <a:cubicBezTo>
                    <a:pt x="473247" y="67779"/>
                    <a:pt x="456425" y="60898"/>
                    <a:pt x="457955" y="70837"/>
                  </a:cubicBezTo>
                  <a:cubicBezTo>
                    <a:pt x="459484" y="80776"/>
                    <a:pt x="449545" y="80776"/>
                    <a:pt x="451074" y="93774"/>
                  </a:cubicBezTo>
                  <a:cubicBezTo>
                    <a:pt x="452603" y="106772"/>
                    <a:pt x="444192" y="100656"/>
                    <a:pt x="430430" y="108301"/>
                  </a:cubicBezTo>
                  <a:cubicBezTo>
                    <a:pt x="416668" y="115183"/>
                    <a:pt x="422019" y="103714"/>
                    <a:pt x="408257" y="103714"/>
                  </a:cubicBezTo>
                  <a:cubicBezTo>
                    <a:pt x="394495" y="103714"/>
                    <a:pt x="392966" y="110595"/>
                    <a:pt x="384556" y="113654"/>
                  </a:cubicBezTo>
                  <a:cubicBezTo>
                    <a:pt x="376144" y="116712"/>
                    <a:pt x="360088" y="112124"/>
                    <a:pt x="354737" y="116712"/>
                  </a:cubicBezTo>
                  <a:cubicBezTo>
                    <a:pt x="349384" y="121299"/>
                    <a:pt x="340974" y="106772"/>
                    <a:pt x="335622" y="106772"/>
                  </a:cubicBezTo>
                  <a:cubicBezTo>
                    <a:pt x="332564" y="106772"/>
                    <a:pt x="330270" y="99127"/>
                    <a:pt x="328741" y="91481"/>
                  </a:cubicBezTo>
                  <a:cubicBezTo>
                    <a:pt x="327976" y="91481"/>
                    <a:pt x="327212" y="91481"/>
                    <a:pt x="326447" y="91481"/>
                  </a:cubicBezTo>
                  <a:cubicBezTo>
                    <a:pt x="317272" y="92245"/>
                    <a:pt x="302745" y="116712"/>
                    <a:pt x="311155" y="125122"/>
                  </a:cubicBezTo>
                  <a:cubicBezTo>
                    <a:pt x="321095" y="135062"/>
                    <a:pt x="318801" y="151118"/>
                    <a:pt x="323389" y="158764"/>
                  </a:cubicBezTo>
                  <a:cubicBezTo>
                    <a:pt x="327976" y="166410"/>
                    <a:pt x="343268" y="167939"/>
                    <a:pt x="343268" y="183231"/>
                  </a:cubicBezTo>
                  <a:cubicBezTo>
                    <a:pt x="343268" y="198522"/>
                    <a:pt x="356266" y="222224"/>
                    <a:pt x="365441" y="215343"/>
                  </a:cubicBezTo>
                  <a:cubicBezTo>
                    <a:pt x="374616" y="209226"/>
                    <a:pt x="381497" y="218401"/>
                    <a:pt x="383790" y="224518"/>
                  </a:cubicBezTo>
                  <a:cubicBezTo>
                    <a:pt x="386849" y="230634"/>
                    <a:pt x="407493" y="219166"/>
                    <a:pt x="414374" y="220695"/>
                  </a:cubicBezTo>
                  <a:cubicBezTo>
                    <a:pt x="421255" y="222224"/>
                    <a:pt x="442664" y="226812"/>
                    <a:pt x="444192" y="235222"/>
                  </a:cubicBezTo>
                  <a:cubicBezTo>
                    <a:pt x="445722" y="243632"/>
                    <a:pt x="464837" y="234457"/>
                    <a:pt x="477834" y="229870"/>
                  </a:cubicBezTo>
                  <a:cubicBezTo>
                    <a:pt x="490832" y="223753"/>
                    <a:pt x="483951" y="182466"/>
                    <a:pt x="496184" y="174820"/>
                  </a:cubicBezTo>
                  <a:moveTo>
                    <a:pt x="686565" y="359849"/>
                  </a:moveTo>
                  <a:cubicBezTo>
                    <a:pt x="684271" y="361378"/>
                    <a:pt x="681977" y="362142"/>
                    <a:pt x="678919" y="362907"/>
                  </a:cubicBezTo>
                  <a:cubicBezTo>
                    <a:pt x="678154" y="365201"/>
                    <a:pt x="677390" y="368259"/>
                    <a:pt x="675861" y="369788"/>
                  </a:cubicBezTo>
                  <a:cubicBezTo>
                    <a:pt x="673567" y="371317"/>
                    <a:pt x="670508" y="368259"/>
                    <a:pt x="668215" y="365201"/>
                  </a:cubicBezTo>
                  <a:cubicBezTo>
                    <a:pt x="655217" y="371317"/>
                    <a:pt x="648336" y="387374"/>
                    <a:pt x="657511" y="392726"/>
                  </a:cubicBezTo>
                  <a:cubicBezTo>
                    <a:pt x="666685" y="397313"/>
                    <a:pt x="678919" y="384315"/>
                    <a:pt x="686565" y="375140"/>
                  </a:cubicBezTo>
                  <a:cubicBezTo>
                    <a:pt x="688094" y="373611"/>
                    <a:pt x="688858" y="372082"/>
                    <a:pt x="689623" y="371317"/>
                  </a:cubicBezTo>
                  <a:cubicBezTo>
                    <a:pt x="690388" y="370553"/>
                    <a:pt x="691152" y="369788"/>
                    <a:pt x="691917" y="369024"/>
                  </a:cubicBezTo>
                  <a:cubicBezTo>
                    <a:pt x="692681" y="368259"/>
                    <a:pt x="693446" y="368259"/>
                    <a:pt x="694211" y="367494"/>
                  </a:cubicBezTo>
                  <a:cubicBezTo>
                    <a:pt x="691917" y="365201"/>
                    <a:pt x="689623" y="362142"/>
                    <a:pt x="686565" y="359849"/>
                  </a:cubicBezTo>
                  <a:moveTo>
                    <a:pt x="983986" y="177878"/>
                  </a:moveTo>
                  <a:cubicBezTo>
                    <a:pt x="974047" y="178643"/>
                    <a:pt x="972518" y="196993"/>
                    <a:pt x="963343" y="196993"/>
                  </a:cubicBezTo>
                  <a:cubicBezTo>
                    <a:pt x="954169" y="196993"/>
                    <a:pt x="941935" y="216107"/>
                    <a:pt x="925878" y="222224"/>
                  </a:cubicBezTo>
                  <a:cubicBezTo>
                    <a:pt x="909058" y="228341"/>
                    <a:pt x="909058" y="172526"/>
                    <a:pt x="901412" y="161822"/>
                  </a:cubicBezTo>
                  <a:cubicBezTo>
                    <a:pt x="893766" y="151118"/>
                    <a:pt x="852479" y="142708"/>
                    <a:pt x="848656" y="154941"/>
                  </a:cubicBezTo>
                  <a:cubicBezTo>
                    <a:pt x="844833" y="167174"/>
                    <a:pt x="830306" y="161057"/>
                    <a:pt x="828777" y="170997"/>
                  </a:cubicBezTo>
                  <a:cubicBezTo>
                    <a:pt x="827247" y="180172"/>
                    <a:pt x="831836" y="177114"/>
                    <a:pt x="841010" y="177114"/>
                  </a:cubicBezTo>
                  <a:cubicBezTo>
                    <a:pt x="850185" y="177114"/>
                    <a:pt x="850185" y="183995"/>
                    <a:pt x="854008" y="193935"/>
                  </a:cubicBezTo>
                  <a:cubicBezTo>
                    <a:pt x="857831" y="203109"/>
                    <a:pt x="883062" y="196993"/>
                    <a:pt x="890708" y="196228"/>
                  </a:cubicBezTo>
                  <a:cubicBezTo>
                    <a:pt x="899118" y="195464"/>
                    <a:pt x="900648" y="207697"/>
                    <a:pt x="888414" y="203109"/>
                  </a:cubicBezTo>
                  <a:cubicBezTo>
                    <a:pt x="876945" y="198522"/>
                    <a:pt x="876945" y="209226"/>
                    <a:pt x="868535" y="206932"/>
                  </a:cubicBezTo>
                  <a:cubicBezTo>
                    <a:pt x="860125" y="204639"/>
                    <a:pt x="849420" y="205403"/>
                    <a:pt x="854773" y="210755"/>
                  </a:cubicBezTo>
                  <a:cubicBezTo>
                    <a:pt x="860125" y="216107"/>
                    <a:pt x="869299" y="220695"/>
                    <a:pt x="869299" y="232164"/>
                  </a:cubicBezTo>
                  <a:cubicBezTo>
                    <a:pt x="869299" y="243632"/>
                    <a:pt x="885356" y="241338"/>
                    <a:pt x="885356" y="232164"/>
                  </a:cubicBezTo>
                  <a:cubicBezTo>
                    <a:pt x="885356" y="222989"/>
                    <a:pt x="893766" y="235222"/>
                    <a:pt x="909058" y="239045"/>
                  </a:cubicBezTo>
                  <a:cubicBezTo>
                    <a:pt x="925114" y="243632"/>
                    <a:pt x="913645" y="249749"/>
                    <a:pt x="929701" y="250514"/>
                  </a:cubicBezTo>
                  <a:cubicBezTo>
                    <a:pt x="945757" y="251278"/>
                    <a:pt x="980929" y="263512"/>
                    <a:pt x="994691" y="274216"/>
                  </a:cubicBezTo>
                  <a:cubicBezTo>
                    <a:pt x="1008454" y="284920"/>
                    <a:pt x="998514" y="292566"/>
                    <a:pt x="1007689" y="302505"/>
                  </a:cubicBezTo>
                  <a:cubicBezTo>
                    <a:pt x="1016864" y="312445"/>
                    <a:pt x="1019158" y="323913"/>
                    <a:pt x="1006924" y="323913"/>
                  </a:cubicBezTo>
                  <a:cubicBezTo>
                    <a:pt x="994691" y="323913"/>
                    <a:pt x="981693" y="336911"/>
                    <a:pt x="984752" y="343028"/>
                  </a:cubicBezTo>
                  <a:cubicBezTo>
                    <a:pt x="987809" y="349145"/>
                    <a:pt x="1028333" y="339970"/>
                    <a:pt x="1038272" y="339970"/>
                  </a:cubicBezTo>
                  <a:cubicBezTo>
                    <a:pt x="1044389" y="339970"/>
                    <a:pt x="1051270" y="351438"/>
                    <a:pt x="1062739" y="359849"/>
                  </a:cubicBezTo>
                  <a:lnTo>
                    <a:pt x="1062739" y="206168"/>
                  </a:lnTo>
                  <a:cubicBezTo>
                    <a:pt x="1033684" y="196228"/>
                    <a:pt x="992398" y="177114"/>
                    <a:pt x="983986" y="177878"/>
                  </a:cubicBezTo>
                  <a:moveTo>
                    <a:pt x="444192" y="334618"/>
                  </a:moveTo>
                  <a:cubicBezTo>
                    <a:pt x="443428" y="326207"/>
                    <a:pt x="416668" y="333853"/>
                    <a:pt x="403670" y="328501"/>
                  </a:cubicBezTo>
                  <a:cubicBezTo>
                    <a:pt x="390672" y="322384"/>
                    <a:pt x="418196" y="317797"/>
                    <a:pt x="427372" y="311680"/>
                  </a:cubicBezTo>
                  <a:cubicBezTo>
                    <a:pt x="436547" y="305564"/>
                    <a:pt x="422019" y="304034"/>
                    <a:pt x="399847" y="310915"/>
                  </a:cubicBezTo>
                  <a:cubicBezTo>
                    <a:pt x="377674" y="317797"/>
                    <a:pt x="352443" y="294859"/>
                    <a:pt x="351678" y="304799"/>
                  </a:cubicBezTo>
                  <a:cubicBezTo>
                    <a:pt x="350914" y="314738"/>
                    <a:pt x="311920" y="300211"/>
                    <a:pt x="301980" y="293330"/>
                  </a:cubicBezTo>
                  <a:cubicBezTo>
                    <a:pt x="292041" y="286449"/>
                    <a:pt x="255341" y="276509"/>
                    <a:pt x="247695" y="290272"/>
                  </a:cubicBezTo>
                  <a:cubicBezTo>
                    <a:pt x="240050" y="304034"/>
                    <a:pt x="233933" y="291801"/>
                    <a:pt x="236991" y="304799"/>
                  </a:cubicBezTo>
                  <a:cubicBezTo>
                    <a:pt x="239285" y="313209"/>
                    <a:pt x="247695" y="308622"/>
                    <a:pt x="253811" y="308622"/>
                  </a:cubicBezTo>
                  <a:cubicBezTo>
                    <a:pt x="259929" y="308622"/>
                    <a:pt x="256870" y="320855"/>
                    <a:pt x="266046" y="322384"/>
                  </a:cubicBezTo>
                  <a:cubicBezTo>
                    <a:pt x="275220" y="323913"/>
                    <a:pt x="304275" y="332324"/>
                    <a:pt x="307332" y="326207"/>
                  </a:cubicBezTo>
                  <a:cubicBezTo>
                    <a:pt x="310391" y="320091"/>
                    <a:pt x="337915" y="326207"/>
                    <a:pt x="350914" y="337676"/>
                  </a:cubicBezTo>
                  <a:cubicBezTo>
                    <a:pt x="364676" y="349145"/>
                    <a:pt x="396024" y="349909"/>
                    <a:pt x="408257" y="347615"/>
                  </a:cubicBezTo>
                  <a:cubicBezTo>
                    <a:pt x="420491" y="345322"/>
                    <a:pt x="434253" y="356026"/>
                    <a:pt x="438841" y="349145"/>
                  </a:cubicBezTo>
                  <a:cubicBezTo>
                    <a:pt x="443428" y="342263"/>
                    <a:pt x="452603" y="360613"/>
                    <a:pt x="466365" y="349909"/>
                  </a:cubicBezTo>
                  <a:cubicBezTo>
                    <a:pt x="480893" y="339205"/>
                    <a:pt x="444192" y="343028"/>
                    <a:pt x="444192" y="334618"/>
                  </a:cubicBezTo>
                  <a:moveTo>
                    <a:pt x="805840" y="210755"/>
                  </a:moveTo>
                  <a:cubicBezTo>
                    <a:pt x="788254" y="204639"/>
                    <a:pt x="757671" y="209991"/>
                    <a:pt x="760729" y="219166"/>
                  </a:cubicBezTo>
                  <a:cubicBezTo>
                    <a:pt x="763788" y="227576"/>
                    <a:pt x="777550" y="224518"/>
                    <a:pt x="792077" y="224518"/>
                  </a:cubicBezTo>
                  <a:cubicBezTo>
                    <a:pt x="806604" y="224518"/>
                    <a:pt x="814250" y="235222"/>
                    <a:pt x="821896" y="235222"/>
                  </a:cubicBezTo>
                  <a:cubicBezTo>
                    <a:pt x="828777" y="235222"/>
                    <a:pt x="823424" y="216872"/>
                    <a:pt x="805840" y="210755"/>
                  </a:cubicBezTo>
                  <a:moveTo>
                    <a:pt x="659040" y="342263"/>
                  </a:moveTo>
                  <a:cubicBezTo>
                    <a:pt x="640690" y="339205"/>
                    <a:pt x="628456" y="353732"/>
                    <a:pt x="609342" y="346851"/>
                  </a:cubicBezTo>
                  <a:cubicBezTo>
                    <a:pt x="590993" y="339970"/>
                    <a:pt x="562702" y="346851"/>
                    <a:pt x="565761" y="352967"/>
                  </a:cubicBezTo>
                  <a:cubicBezTo>
                    <a:pt x="568819" y="359084"/>
                    <a:pt x="584876" y="359084"/>
                    <a:pt x="603226" y="359849"/>
                  </a:cubicBezTo>
                  <a:cubicBezTo>
                    <a:pt x="621576" y="360613"/>
                    <a:pt x="638396" y="349909"/>
                    <a:pt x="650629" y="349145"/>
                  </a:cubicBezTo>
                  <a:cubicBezTo>
                    <a:pt x="663628" y="349145"/>
                    <a:pt x="677390" y="345322"/>
                    <a:pt x="659040" y="342263"/>
                  </a:cubicBezTo>
                  <a:moveTo>
                    <a:pt x="712560" y="220695"/>
                  </a:moveTo>
                  <a:cubicBezTo>
                    <a:pt x="715619" y="232164"/>
                    <a:pt x="735498" y="239045"/>
                    <a:pt x="740850" y="228341"/>
                  </a:cubicBezTo>
                  <a:cubicBezTo>
                    <a:pt x="746202" y="218401"/>
                    <a:pt x="709503" y="207697"/>
                    <a:pt x="712560" y="220695"/>
                  </a:cubicBezTo>
                  <a:moveTo>
                    <a:pt x="769139" y="131239"/>
                  </a:moveTo>
                  <a:cubicBezTo>
                    <a:pt x="784431" y="132768"/>
                    <a:pt x="777550" y="123593"/>
                    <a:pt x="777550" y="112889"/>
                  </a:cubicBezTo>
                  <a:cubicBezTo>
                    <a:pt x="777550" y="102949"/>
                    <a:pt x="763788" y="111360"/>
                    <a:pt x="763788" y="106772"/>
                  </a:cubicBezTo>
                  <a:cubicBezTo>
                    <a:pt x="763788" y="101420"/>
                    <a:pt x="759200" y="81541"/>
                    <a:pt x="747732" y="97597"/>
                  </a:cubicBezTo>
                  <a:cubicBezTo>
                    <a:pt x="737027" y="113654"/>
                    <a:pt x="751555" y="152647"/>
                    <a:pt x="759965" y="151118"/>
                  </a:cubicBezTo>
                  <a:cubicBezTo>
                    <a:pt x="767611" y="148824"/>
                    <a:pt x="753848" y="129710"/>
                    <a:pt x="769139" y="131239"/>
                  </a:cubicBezTo>
                  <a:moveTo>
                    <a:pt x="244637" y="245926"/>
                  </a:moveTo>
                  <a:cubicBezTo>
                    <a:pt x="243873" y="235987"/>
                    <a:pt x="247695" y="226047"/>
                    <a:pt x="247695" y="220695"/>
                  </a:cubicBezTo>
                  <a:cubicBezTo>
                    <a:pt x="247695" y="215343"/>
                    <a:pt x="250754" y="213814"/>
                    <a:pt x="257634" y="214578"/>
                  </a:cubicBezTo>
                  <a:cubicBezTo>
                    <a:pt x="263751" y="216107"/>
                    <a:pt x="262987" y="200816"/>
                    <a:pt x="258400" y="199287"/>
                  </a:cubicBezTo>
                  <a:cubicBezTo>
                    <a:pt x="253811" y="197758"/>
                    <a:pt x="250754" y="180172"/>
                    <a:pt x="239285" y="180172"/>
                  </a:cubicBezTo>
                  <a:cubicBezTo>
                    <a:pt x="227816" y="180172"/>
                    <a:pt x="229345" y="190112"/>
                    <a:pt x="236227" y="190876"/>
                  </a:cubicBezTo>
                  <a:cubicBezTo>
                    <a:pt x="243108" y="191641"/>
                    <a:pt x="246931" y="196993"/>
                    <a:pt x="245401" y="202345"/>
                  </a:cubicBezTo>
                  <a:cubicBezTo>
                    <a:pt x="243108" y="207697"/>
                    <a:pt x="240814" y="196993"/>
                    <a:pt x="230874" y="197758"/>
                  </a:cubicBezTo>
                  <a:cubicBezTo>
                    <a:pt x="220935" y="198522"/>
                    <a:pt x="227816" y="185524"/>
                    <a:pt x="216348" y="184760"/>
                  </a:cubicBezTo>
                  <a:cubicBezTo>
                    <a:pt x="205643" y="183995"/>
                    <a:pt x="207172" y="163351"/>
                    <a:pt x="195704" y="163351"/>
                  </a:cubicBezTo>
                  <a:cubicBezTo>
                    <a:pt x="184235" y="163351"/>
                    <a:pt x="183470" y="153412"/>
                    <a:pt x="191116" y="145766"/>
                  </a:cubicBezTo>
                  <a:cubicBezTo>
                    <a:pt x="198762" y="138885"/>
                    <a:pt x="179648" y="132003"/>
                    <a:pt x="179648" y="123593"/>
                  </a:cubicBezTo>
                  <a:cubicBezTo>
                    <a:pt x="179648" y="115183"/>
                    <a:pt x="167414" y="119770"/>
                    <a:pt x="167414" y="112889"/>
                  </a:cubicBezTo>
                  <a:cubicBezTo>
                    <a:pt x="167414" y="106008"/>
                    <a:pt x="162062" y="109066"/>
                    <a:pt x="155946" y="100656"/>
                  </a:cubicBezTo>
                  <a:cubicBezTo>
                    <a:pt x="149829" y="92245"/>
                    <a:pt x="146770" y="99891"/>
                    <a:pt x="141418" y="93774"/>
                  </a:cubicBezTo>
                  <a:cubicBezTo>
                    <a:pt x="136067" y="87658"/>
                    <a:pt x="128421" y="83835"/>
                    <a:pt x="123833" y="86129"/>
                  </a:cubicBezTo>
                  <a:cubicBezTo>
                    <a:pt x="119245" y="88422"/>
                    <a:pt x="107777" y="76954"/>
                    <a:pt x="103954" y="65485"/>
                  </a:cubicBezTo>
                  <a:cubicBezTo>
                    <a:pt x="100895" y="56310"/>
                    <a:pt x="68783" y="41018"/>
                    <a:pt x="64960" y="28785"/>
                  </a:cubicBezTo>
                  <a:cubicBezTo>
                    <a:pt x="61137" y="16552"/>
                    <a:pt x="49669" y="11200"/>
                    <a:pt x="31319" y="11964"/>
                  </a:cubicBezTo>
                  <a:cubicBezTo>
                    <a:pt x="12968" y="12729"/>
                    <a:pt x="5323" y="-7150"/>
                    <a:pt x="735" y="2789"/>
                  </a:cubicBezTo>
                  <a:cubicBezTo>
                    <a:pt x="-4616" y="15023"/>
                    <a:pt x="20614" y="42547"/>
                    <a:pt x="32083" y="49429"/>
                  </a:cubicBezTo>
                  <a:cubicBezTo>
                    <a:pt x="43552" y="56310"/>
                    <a:pt x="49669" y="82306"/>
                    <a:pt x="63432" y="83835"/>
                  </a:cubicBezTo>
                  <a:cubicBezTo>
                    <a:pt x="77193" y="85364"/>
                    <a:pt x="78723" y="130474"/>
                    <a:pt x="88662" y="132768"/>
                  </a:cubicBezTo>
                  <a:cubicBezTo>
                    <a:pt x="98602" y="135062"/>
                    <a:pt x="120775" y="170233"/>
                    <a:pt x="124598" y="188582"/>
                  </a:cubicBezTo>
                  <a:cubicBezTo>
                    <a:pt x="127656" y="206932"/>
                    <a:pt x="150593" y="216872"/>
                    <a:pt x="158239" y="230634"/>
                  </a:cubicBezTo>
                  <a:cubicBezTo>
                    <a:pt x="165885" y="244397"/>
                    <a:pt x="195704" y="262747"/>
                    <a:pt x="200291" y="268863"/>
                  </a:cubicBezTo>
                  <a:cubicBezTo>
                    <a:pt x="204114" y="274980"/>
                    <a:pt x="208702" y="287213"/>
                    <a:pt x="211760" y="281097"/>
                  </a:cubicBezTo>
                  <a:cubicBezTo>
                    <a:pt x="214818" y="274980"/>
                    <a:pt x="229345" y="281097"/>
                    <a:pt x="236227" y="281861"/>
                  </a:cubicBezTo>
                  <a:cubicBezTo>
                    <a:pt x="243108" y="282626"/>
                    <a:pt x="245401" y="255866"/>
                    <a:pt x="244637" y="245926"/>
                  </a:cubicBezTo>
                  <a:moveTo>
                    <a:pt x="558115" y="227576"/>
                  </a:moveTo>
                  <a:cubicBezTo>
                    <a:pt x="568055" y="228341"/>
                    <a:pt x="567290" y="244397"/>
                    <a:pt x="564997" y="253572"/>
                  </a:cubicBezTo>
                  <a:cubicBezTo>
                    <a:pt x="562702" y="262747"/>
                    <a:pt x="558880" y="284920"/>
                    <a:pt x="568055" y="281861"/>
                  </a:cubicBezTo>
                  <a:cubicBezTo>
                    <a:pt x="578758" y="277274"/>
                    <a:pt x="585640" y="263512"/>
                    <a:pt x="579524" y="258159"/>
                  </a:cubicBezTo>
                  <a:cubicBezTo>
                    <a:pt x="573407" y="252807"/>
                    <a:pt x="574171" y="221460"/>
                    <a:pt x="576465" y="213814"/>
                  </a:cubicBezTo>
                  <a:cubicBezTo>
                    <a:pt x="579524" y="206168"/>
                    <a:pt x="597873" y="211520"/>
                    <a:pt x="591757" y="223753"/>
                  </a:cubicBezTo>
                  <a:cubicBezTo>
                    <a:pt x="585640" y="235987"/>
                    <a:pt x="603226" y="234457"/>
                    <a:pt x="603226" y="248220"/>
                  </a:cubicBezTo>
                  <a:cubicBezTo>
                    <a:pt x="603226" y="261982"/>
                    <a:pt x="613165" y="254336"/>
                    <a:pt x="624633" y="251278"/>
                  </a:cubicBezTo>
                  <a:cubicBezTo>
                    <a:pt x="635338" y="247455"/>
                    <a:pt x="633809" y="241338"/>
                    <a:pt x="626163" y="232928"/>
                  </a:cubicBezTo>
                  <a:cubicBezTo>
                    <a:pt x="618517" y="224518"/>
                    <a:pt x="631515" y="212285"/>
                    <a:pt x="621576" y="204639"/>
                  </a:cubicBezTo>
                  <a:cubicBezTo>
                    <a:pt x="611636" y="197758"/>
                    <a:pt x="604754" y="186289"/>
                    <a:pt x="613930" y="184760"/>
                  </a:cubicBezTo>
                  <a:cubicBezTo>
                    <a:pt x="623869" y="182466"/>
                    <a:pt x="652159" y="165645"/>
                    <a:pt x="649101" y="157999"/>
                  </a:cubicBezTo>
                  <a:cubicBezTo>
                    <a:pt x="646042" y="151118"/>
                    <a:pt x="605519" y="159528"/>
                    <a:pt x="601696" y="172526"/>
                  </a:cubicBezTo>
                  <a:cubicBezTo>
                    <a:pt x="598638" y="185524"/>
                    <a:pt x="569584" y="170997"/>
                    <a:pt x="572642" y="148824"/>
                  </a:cubicBezTo>
                  <a:cubicBezTo>
                    <a:pt x="576465" y="126651"/>
                    <a:pt x="633044" y="122828"/>
                    <a:pt x="649865" y="130474"/>
                  </a:cubicBezTo>
                  <a:cubicBezTo>
                    <a:pt x="666685" y="138120"/>
                    <a:pt x="684271" y="117476"/>
                    <a:pt x="690388" y="105243"/>
                  </a:cubicBezTo>
                  <a:cubicBezTo>
                    <a:pt x="696504" y="93010"/>
                    <a:pt x="677390" y="107537"/>
                    <a:pt x="665921" y="115183"/>
                  </a:cubicBezTo>
                  <a:cubicBezTo>
                    <a:pt x="654452" y="122828"/>
                    <a:pt x="623105" y="114418"/>
                    <a:pt x="607813" y="109066"/>
                  </a:cubicBezTo>
                  <a:cubicBezTo>
                    <a:pt x="591757" y="102949"/>
                    <a:pt x="592521" y="119006"/>
                    <a:pt x="579524" y="121299"/>
                  </a:cubicBezTo>
                  <a:cubicBezTo>
                    <a:pt x="566525" y="123593"/>
                    <a:pt x="569584" y="153412"/>
                    <a:pt x="562702" y="157235"/>
                  </a:cubicBezTo>
                  <a:cubicBezTo>
                    <a:pt x="556586" y="161057"/>
                    <a:pt x="556586" y="183231"/>
                    <a:pt x="544352" y="203874"/>
                  </a:cubicBezTo>
                  <a:cubicBezTo>
                    <a:pt x="531355" y="223753"/>
                    <a:pt x="548175" y="226812"/>
                    <a:pt x="558115" y="227576"/>
                  </a:cubicBezTo>
                  <a:moveTo>
                    <a:pt x="40494" y="104479"/>
                  </a:moveTo>
                  <a:cubicBezTo>
                    <a:pt x="38964" y="111360"/>
                    <a:pt x="46610" y="132768"/>
                    <a:pt x="55020" y="123593"/>
                  </a:cubicBezTo>
                  <a:cubicBezTo>
                    <a:pt x="62666" y="115183"/>
                    <a:pt x="41259" y="97597"/>
                    <a:pt x="40494" y="104479"/>
                  </a:cubicBezTo>
                  <a:moveTo>
                    <a:pt x="298158" y="209991"/>
                  </a:moveTo>
                  <a:cubicBezTo>
                    <a:pt x="298158" y="203874"/>
                    <a:pt x="280572" y="206932"/>
                    <a:pt x="285924" y="216107"/>
                  </a:cubicBezTo>
                  <a:cubicBezTo>
                    <a:pt x="291276" y="225282"/>
                    <a:pt x="298158" y="216872"/>
                    <a:pt x="298158" y="209991"/>
                  </a:cubicBezTo>
                  <a:moveTo>
                    <a:pt x="74135" y="166410"/>
                  </a:moveTo>
                  <a:cubicBezTo>
                    <a:pt x="72606" y="170233"/>
                    <a:pt x="80252" y="184760"/>
                    <a:pt x="84839" y="180172"/>
                  </a:cubicBezTo>
                  <a:cubicBezTo>
                    <a:pt x="89427" y="175585"/>
                    <a:pt x="77958" y="154941"/>
                    <a:pt x="74135" y="166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2" name="Vrije vorm: vorm 371">
              <a:extLst>
                <a:ext uri="{FF2B5EF4-FFF2-40B4-BE49-F238E27FC236}">
                  <a16:creationId xmlns:a16="http://schemas.microsoft.com/office/drawing/2014/main" id="{228E9012-16B0-4AA3-962D-28D8E5800C66}"/>
                </a:ext>
              </a:extLst>
            </p:cNvPr>
            <p:cNvSpPr/>
            <p:nvPr/>
          </p:nvSpPr>
          <p:spPr>
            <a:xfrm>
              <a:off x="8522039" y="4179941"/>
              <a:ext cx="1062738" cy="395006"/>
            </a:xfrm>
            <a:custGeom>
              <a:avLst/>
              <a:gdLst>
                <a:gd name="connsiteX0" fmla="*/ 513005 w 1062738"/>
                <a:gd name="connsiteY0" fmla="*/ 340734 h 395006"/>
                <a:gd name="connsiteX1" fmla="*/ 491597 w 1062738"/>
                <a:gd name="connsiteY1" fmla="*/ 343793 h 395006"/>
                <a:gd name="connsiteX2" fmla="*/ 480893 w 1062738"/>
                <a:gd name="connsiteY2" fmla="*/ 356790 h 395006"/>
                <a:gd name="connsiteX3" fmla="*/ 514534 w 1062738"/>
                <a:gd name="connsiteY3" fmla="*/ 362907 h 395006"/>
                <a:gd name="connsiteX4" fmla="*/ 547411 w 1062738"/>
                <a:gd name="connsiteY4" fmla="*/ 352967 h 395006"/>
                <a:gd name="connsiteX5" fmla="*/ 513005 w 1062738"/>
                <a:gd name="connsiteY5" fmla="*/ 340734 h 395006"/>
                <a:gd name="connsiteX6" fmla="*/ 547411 w 1062738"/>
                <a:gd name="connsiteY6" fmla="*/ 376669 h 395006"/>
                <a:gd name="connsiteX7" fmla="*/ 568055 w 1062738"/>
                <a:gd name="connsiteY7" fmla="*/ 387374 h 395006"/>
                <a:gd name="connsiteX8" fmla="*/ 590227 w 1062738"/>
                <a:gd name="connsiteY8" fmla="*/ 388903 h 395006"/>
                <a:gd name="connsiteX9" fmla="*/ 547411 w 1062738"/>
                <a:gd name="connsiteY9" fmla="*/ 376669 h 395006"/>
                <a:gd name="connsiteX10" fmla="*/ 496184 w 1062738"/>
                <a:gd name="connsiteY10" fmla="*/ 174820 h 395006"/>
                <a:gd name="connsiteX11" fmla="*/ 509946 w 1062738"/>
                <a:gd name="connsiteY11" fmla="*/ 137356 h 395006"/>
                <a:gd name="connsiteX12" fmla="*/ 545118 w 1062738"/>
                <a:gd name="connsiteY12" fmla="*/ 116712 h 395006"/>
                <a:gd name="connsiteX13" fmla="*/ 529061 w 1062738"/>
                <a:gd name="connsiteY13" fmla="*/ 97597 h 395006"/>
                <a:gd name="connsiteX14" fmla="*/ 521415 w 1062738"/>
                <a:gd name="connsiteY14" fmla="*/ 78483 h 395006"/>
                <a:gd name="connsiteX15" fmla="*/ 513769 w 1062738"/>
                <a:gd name="connsiteY15" fmla="*/ 57075 h 395006"/>
                <a:gd name="connsiteX16" fmla="*/ 515299 w 1062738"/>
                <a:gd name="connsiteY16" fmla="*/ 38724 h 395006"/>
                <a:gd name="connsiteX17" fmla="*/ 518357 w 1062738"/>
                <a:gd name="connsiteY17" fmla="*/ 37195 h 395006"/>
                <a:gd name="connsiteX18" fmla="*/ 507653 w 1062738"/>
                <a:gd name="connsiteY18" fmla="*/ 33373 h 395006"/>
                <a:gd name="connsiteX19" fmla="*/ 471717 w 1062738"/>
                <a:gd name="connsiteY19" fmla="*/ 49429 h 395006"/>
                <a:gd name="connsiteX20" fmla="*/ 457955 w 1062738"/>
                <a:gd name="connsiteY20" fmla="*/ 70837 h 395006"/>
                <a:gd name="connsiteX21" fmla="*/ 451074 w 1062738"/>
                <a:gd name="connsiteY21" fmla="*/ 93774 h 395006"/>
                <a:gd name="connsiteX22" fmla="*/ 430430 w 1062738"/>
                <a:gd name="connsiteY22" fmla="*/ 108301 h 395006"/>
                <a:gd name="connsiteX23" fmla="*/ 408257 w 1062738"/>
                <a:gd name="connsiteY23" fmla="*/ 103714 h 395006"/>
                <a:gd name="connsiteX24" fmla="*/ 384556 w 1062738"/>
                <a:gd name="connsiteY24" fmla="*/ 113654 h 395006"/>
                <a:gd name="connsiteX25" fmla="*/ 354737 w 1062738"/>
                <a:gd name="connsiteY25" fmla="*/ 116712 h 395006"/>
                <a:gd name="connsiteX26" fmla="*/ 335622 w 1062738"/>
                <a:gd name="connsiteY26" fmla="*/ 106772 h 395006"/>
                <a:gd name="connsiteX27" fmla="*/ 328741 w 1062738"/>
                <a:gd name="connsiteY27" fmla="*/ 91481 h 395006"/>
                <a:gd name="connsiteX28" fmla="*/ 326447 w 1062738"/>
                <a:gd name="connsiteY28" fmla="*/ 91481 h 395006"/>
                <a:gd name="connsiteX29" fmla="*/ 311155 w 1062738"/>
                <a:gd name="connsiteY29" fmla="*/ 125122 h 395006"/>
                <a:gd name="connsiteX30" fmla="*/ 323389 w 1062738"/>
                <a:gd name="connsiteY30" fmla="*/ 158764 h 395006"/>
                <a:gd name="connsiteX31" fmla="*/ 343268 w 1062738"/>
                <a:gd name="connsiteY31" fmla="*/ 183231 h 395006"/>
                <a:gd name="connsiteX32" fmla="*/ 365441 w 1062738"/>
                <a:gd name="connsiteY32" fmla="*/ 215343 h 395006"/>
                <a:gd name="connsiteX33" fmla="*/ 383790 w 1062738"/>
                <a:gd name="connsiteY33" fmla="*/ 224518 h 395006"/>
                <a:gd name="connsiteX34" fmla="*/ 414374 w 1062738"/>
                <a:gd name="connsiteY34" fmla="*/ 220695 h 395006"/>
                <a:gd name="connsiteX35" fmla="*/ 444192 w 1062738"/>
                <a:gd name="connsiteY35" fmla="*/ 235222 h 395006"/>
                <a:gd name="connsiteX36" fmla="*/ 477834 w 1062738"/>
                <a:gd name="connsiteY36" fmla="*/ 229870 h 395006"/>
                <a:gd name="connsiteX37" fmla="*/ 496184 w 1062738"/>
                <a:gd name="connsiteY37" fmla="*/ 174820 h 395006"/>
                <a:gd name="connsiteX38" fmla="*/ 686565 w 1062738"/>
                <a:gd name="connsiteY38" fmla="*/ 359849 h 395006"/>
                <a:gd name="connsiteX39" fmla="*/ 678919 w 1062738"/>
                <a:gd name="connsiteY39" fmla="*/ 362907 h 395006"/>
                <a:gd name="connsiteX40" fmla="*/ 675861 w 1062738"/>
                <a:gd name="connsiteY40" fmla="*/ 369788 h 395006"/>
                <a:gd name="connsiteX41" fmla="*/ 668215 w 1062738"/>
                <a:gd name="connsiteY41" fmla="*/ 365201 h 395006"/>
                <a:gd name="connsiteX42" fmla="*/ 657511 w 1062738"/>
                <a:gd name="connsiteY42" fmla="*/ 392726 h 395006"/>
                <a:gd name="connsiteX43" fmla="*/ 686565 w 1062738"/>
                <a:gd name="connsiteY43" fmla="*/ 375140 h 395006"/>
                <a:gd name="connsiteX44" fmla="*/ 689623 w 1062738"/>
                <a:gd name="connsiteY44" fmla="*/ 371317 h 395006"/>
                <a:gd name="connsiteX45" fmla="*/ 691917 w 1062738"/>
                <a:gd name="connsiteY45" fmla="*/ 369024 h 395006"/>
                <a:gd name="connsiteX46" fmla="*/ 694211 w 1062738"/>
                <a:gd name="connsiteY46" fmla="*/ 367494 h 395006"/>
                <a:gd name="connsiteX47" fmla="*/ 686565 w 1062738"/>
                <a:gd name="connsiteY47" fmla="*/ 359849 h 395006"/>
                <a:gd name="connsiteX48" fmla="*/ 983986 w 1062738"/>
                <a:gd name="connsiteY48" fmla="*/ 177878 h 395006"/>
                <a:gd name="connsiteX49" fmla="*/ 963343 w 1062738"/>
                <a:gd name="connsiteY49" fmla="*/ 196993 h 395006"/>
                <a:gd name="connsiteX50" fmla="*/ 925878 w 1062738"/>
                <a:gd name="connsiteY50" fmla="*/ 222224 h 395006"/>
                <a:gd name="connsiteX51" fmla="*/ 901412 w 1062738"/>
                <a:gd name="connsiteY51" fmla="*/ 161822 h 395006"/>
                <a:gd name="connsiteX52" fmla="*/ 848656 w 1062738"/>
                <a:gd name="connsiteY52" fmla="*/ 154941 h 395006"/>
                <a:gd name="connsiteX53" fmla="*/ 828777 w 1062738"/>
                <a:gd name="connsiteY53" fmla="*/ 170997 h 395006"/>
                <a:gd name="connsiteX54" fmla="*/ 841010 w 1062738"/>
                <a:gd name="connsiteY54" fmla="*/ 177114 h 395006"/>
                <a:gd name="connsiteX55" fmla="*/ 854008 w 1062738"/>
                <a:gd name="connsiteY55" fmla="*/ 193935 h 395006"/>
                <a:gd name="connsiteX56" fmla="*/ 890708 w 1062738"/>
                <a:gd name="connsiteY56" fmla="*/ 196228 h 395006"/>
                <a:gd name="connsiteX57" fmla="*/ 888414 w 1062738"/>
                <a:gd name="connsiteY57" fmla="*/ 203109 h 395006"/>
                <a:gd name="connsiteX58" fmla="*/ 868535 w 1062738"/>
                <a:gd name="connsiteY58" fmla="*/ 206932 h 395006"/>
                <a:gd name="connsiteX59" fmla="*/ 854773 w 1062738"/>
                <a:gd name="connsiteY59" fmla="*/ 210755 h 395006"/>
                <a:gd name="connsiteX60" fmla="*/ 869299 w 1062738"/>
                <a:gd name="connsiteY60" fmla="*/ 232164 h 395006"/>
                <a:gd name="connsiteX61" fmla="*/ 885356 w 1062738"/>
                <a:gd name="connsiteY61" fmla="*/ 232164 h 395006"/>
                <a:gd name="connsiteX62" fmla="*/ 909058 w 1062738"/>
                <a:gd name="connsiteY62" fmla="*/ 239045 h 395006"/>
                <a:gd name="connsiteX63" fmla="*/ 929701 w 1062738"/>
                <a:gd name="connsiteY63" fmla="*/ 250514 h 395006"/>
                <a:gd name="connsiteX64" fmla="*/ 994691 w 1062738"/>
                <a:gd name="connsiteY64" fmla="*/ 274216 h 395006"/>
                <a:gd name="connsiteX65" fmla="*/ 1007689 w 1062738"/>
                <a:gd name="connsiteY65" fmla="*/ 302505 h 395006"/>
                <a:gd name="connsiteX66" fmla="*/ 1006924 w 1062738"/>
                <a:gd name="connsiteY66" fmla="*/ 323913 h 395006"/>
                <a:gd name="connsiteX67" fmla="*/ 984752 w 1062738"/>
                <a:gd name="connsiteY67" fmla="*/ 343028 h 395006"/>
                <a:gd name="connsiteX68" fmla="*/ 1038272 w 1062738"/>
                <a:gd name="connsiteY68" fmla="*/ 339970 h 395006"/>
                <a:gd name="connsiteX69" fmla="*/ 1062739 w 1062738"/>
                <a:gd name="connsiteY69" fmla="*/ 359849 h 395006"/>
                <a:gd name="connsiteX70" fmla="*/ 1062739 w 1062738"/>
                <a:gd name="connsiteY70" fmla="*/ 206168 h 395006"/>
                <a:gd name="connsiteX71" fmla="*/ 983986 w 1062738"/>
                <a:gd name="connsiteY71" fmla="*/ 177878 h 395006"/>
                <a:gd name="connsiteX72" fmla="*/ 444192 w 1062738"/>
                <a:gd name="connsiteY72" fmla="*/ 334618 h 395006"/>
                <a:gd name="connsiteX73" fmla="*/ 403670 w 1062738"/>
                <a:gd name="connsiteY73" fmla="*/ 328501 h 395006"/>
                <a:gd name="connsiteX74" fmla="*/ 427372 w 1062738"/>
                <a:gd name="connsiteY74" fmla="*/ 311680 h 395006"/>
                <a:gd name="connsiteX75" fmla="*/ 399847 w 1062738"/>
                <a:gd name="connsiteY75" fmla="*/ 310915 h 395006"/>
                <a:gd name="connsiteX76" fmla="*/ 351678 w 1062738"/>
                <a:gd name="connsiteY76" fmla="*/ 304799 h 395006"/>
                <a:gd name="connsiteX77" fmla="*/ 301980 w 1062738"/>
                <a:gd name="connsiteY77" fmla="*/ 293330 h 395006"/>
                <a:gd name="connsiteX78" fmla="*/ 247695 w 1062738"/>
                <a:gd name="connsiteY78" fmla="*/ 290272 h 395006"/>
                <a:gd name="connsiteX79" fmla="*/ 236991 w 1062738"/>
                <a:gd name="connsiteY79" fmla="*/ 304799 h 395006"/>
                <a:gd name="connsiteX80" fmla="*/ 253811 w 1062738"/>
                <a:gd name="connsiteY80" fmla="*/ 308622 h 395006"/>
                <a:gd name="connsiteX81" fmla="*/ 266046 w 1062738"/>
                <a:gd name="connsiteY81" fmla="*/ 322384 h 395006"/>
                <a:gd name="connsiteX82" fmla="*/ 307332 w 1062738"/>
                <a:gd name="connsiteY82" fmla="*/ 326207 h 395006"/>
                <a:gd name="connsiteX83" fmla="*/ 350914 w 1062738"/>
                <a:gd name="connsiteY83" fmla="*/ 337676 h 395006"/>
                <a:gd name="connsiteX84" fmla="*/ 408257 w 1062738"/>
                <a:gd name="connsiteY84" fmla="*/ 347615 h 395006"/>
                <a:gd name="connsiteX85" fmla="*/ 438841 w 1062738"/>
                <a:gd name="connsiteY85" fmla="*/ 349145 h 395006"/>
                <a:gd name="connsiteX86" fmla="*/ 466365 w 1062738"/>
                <a:gd name="connsiteY86" fmla="*/ 349909 h 395006"/>
                <a:gd name="connsiteX87" fmla="*/ 444192 w 1062738"/>
                <a:gd name="connsiteY87" fmla="*/ 334618 h 395006"/>
                <a:gd name="connsiteX88" fmla="*/ 805840 w 1062738"/>
                <a:gd name="connsiteY88" fmla="*/ 210755 h 395006"/>
                <a:gd name="connsiteX89" fmla="*/ 760729 w 1062738"/>
                <a:gd name="connsiteY89" fmla="*/ 219166 h 395006"/>
                <a:gd name="connsiteX90" fmla="*/ 792077 w 1062738"/>
                <a:gd name="connsiteY90" fmla="*/ 224518 h 395006"/>
                <a:gd name="connsiteX91" fmla="*/ 821896 w 1062738"/>
                <a:gd name="connsiteY91" fmla="*/ 235222 h 395006"/>
                <a:gd name="connsiteX92" fmla="*/ 805840 w 1062738"/>
                <a:gd name="connsiteY92" fmla="*/ 210755 h 395006"/>
                <a:gd name="connsiteX93" fmla="*/ 659040 w 1062738"/>
                <a:gd name="connsiteY93" fmla="*/ 342263 h 395006"/>
                <a:gd name="connsiteX94" fmla="*/ 609342 w 1062738"/>
                <a:gd name="connsiteY94" fmla="*/ 346851 h 395006"/>
                <a:gd name="connsiteX95" fmla="*/ 565761 w 1062738"/>
                <a:gd name="connsiteY95" fmla="*/ 352967 h 395006"/>
                <a:gd name="connsiteX96" fmla="*/ 603226 w 1062738"/>
                <a:gd name="connsiteY96" fmla="*/ 359849 h 395006"/>
                <a:gd name="connsiteX97" fmla="*/ 650629 w 1062738"/>
                <a:gd name="connsiteY97" fmla="*/ 349145 h 395006"/>
                <a:gd name="connsiteX98" fmla="*/ 659040 w 1062738"/>
                <a:gd name="connsiteY98" fmla="*/ 342263 h 395006"/>
                <a:gd name="connsiteX99" fmla="*/ 712560 w 1062738"/>
                <a:gd name="connsiteY99" fmla="*/ 220695 h 395006"/>
                <a:gd name="connsiteX100" fmla="*/ 740850 w 1062738"/>
                <a:gd name="connsiteY100" fmla="*/ 228341 h 395006"/>
                <a:gd name="connsiteX101" fmla="*/ 712560 w 1062738"/>
                <a:gd name="connsiteY101" fmla="*/ 220695 h 395006"/>
                <a:gd name="connsiteX102" fmla="*/ 769139 w 1062738"/>
                <a:gd name="connsiteY102" fmla="*/ 131239 h 395006"/>
                <a:gd name="connsiteX103" fmla="*/ 777550 w 1062738"/>
                <a:gd name="connsiteY103" fmla="*/ 112889 h 395006"/>
                <a:gd name="connsiteX104" fmla="*/ 763788 w 1062738"/>
                <a:gd name="connsiteY104" fmla="*/ 106772 h 395006"/>
                <a:gd name="connsiteX105" fmla="*/ 747732 w 1062738"/>
                <a:gd name="connsiteY105" fmla="*/ 97597 h 395006"/>
                <a:gd name="connsiteX106" fmla="*/ 759965 w 1062738"/>
                <a:gd name="connsiteY106" fmla="*/ 151118 h 395006"/>
                <a:gd name="connsiteX107" fmla="*/ 769139 w 1062738"/>
                <a:gd name="connsiteY107" fmla="*/ 131239 h 395006"/>
                <a:gd name="connsiteX108" fmla="*/ 244637 w 1062738"/>
                <a:gd name="connsiteY108" fmla="*/ 245926 h 395006"/>
                <a:gd name="connsiteX109" fmla="*/ 247695 w 1062738"/>
                <a:gd name="connsiteY109" fmla="*/ 220695 h 395006"/>
                <a:gd name="connsiteX110" fmla="*/ 257634 w 1062738"/>
                <a:gd name="connsiteY110" fmla="*/ 214578 h 395006"/>
                <a:gd name="connsiteX111" fmla="*/ 258400 w 1062738"/>
                <a:gd name="connsiteY111" fmla="*/ 199287 h 395006"/>
                <a:gd name="connsiteX112" fmla="*/ 239285 w 1062738"/>
                <a:gd name="connsiteY112" fmla="*/ 180172 h 395006"/>
                <a:gd name="connsiteX113" fmla="*/ 236227 w 1062738"/>
                <a:gd name="connsiteY113" fmla="*/ 190876 h 395006"/>
                <a:gd name="connsiteX114" fmla="*/ 245401 w 1062738"/>
                <a:gd name="connsiteY114" fmla="*/ 202345 h 395006"/>
                <a:gd name="connsiteX115" fmla="*/ 230874 w 1062738"/>
                <a:gd name="connsiteY115" fmla="*/ 197758 h 395006"/>
                <a:gd name="connsiteX116" fmla="*/ 216348 w 1062738"/>
                <a:gd name="connsiteY116" fmla="*/ 184760 h 395006"/>
                <a:gd name="connsiteX117" fmla="*/ 195704 w 1062738"/>
                <a:gd name="connsiteY117" fmla="*/ 163351 h 395006"/>
                <a:gd name="connsiteX118" fmla="*/ 191116 w 1062738"/>
                <a:gd name="connsiteY118" fmla="*/ 145766 h 395006"/>
                <a:gd name="connsiteX119" fmla="*/ 179648 w 1062738"/>
                <a:gd name="connsiteY119" fmla="*/ 123593 h 395006"/>
                <a:gd name="connsiteX120" fmla="*/ 167414 w 1062738"/>
                <a:gd name="connsiteY120" fmla="*/ 112889 h 395006"/>
                <a:gd name="connsiteX121" fmla="*/ 155946 w 1062738"/>
                <a:gd name="connsiteY121" fmla="*/ 100656 h 395006"/>
                <a:gd name="connsiteX122" fmla="*/ 141418 w 1062738"/>
                <a:gd name="connsiteY122" fmla="*/ 93774 h 395006"/>
                <a:gd name="connsiteX123" fmla="*/ 123833 w 1062738"/>
                <a:gd name="connsiteY123" fmla="*/ 86129 h 395006"/>
                <a:gd name="connsiteX124" fmla="*/ 103954 w 1062738"/>
                <a:gd name="connsiteY124" fmla="*/ 65485 h 395006"/>
                <a:gd name="connsiteX125" fmla="*/ 64960 w 1062738"/>
                <a:gd name="connsiteY125" fmla="*/ 28785 h 395006"/>
                <a:gd name="connsiteX126" fmla="*/ 31319 w 1062738"/>
                <a:gd name="connsiteY126" fmla="*/ 11964 h 395006"/>
                <a:gd name="connsiteX127" fmla="*/ 735 w 1062738"/>
                <a:gd name="connsiteY127" fmla="*/ 2789 h 395006"/>
                <a:gd name="connsiteX128" fmla="*/ 32083 w 1062738"/>
                <a:gd name="connsiteY128" fmla="*/ 49429 h 395006"/>
                <a:gd name="connsiteX129" fmla="*/ 63432 w 1062738"/>
                <a:gd name="connsiteY129" fmla="*/ 83835 h 395006"/>
                <a:gd name="connsiteX130" fmla="*/ 88662 w 1062738"/>
                <a:gd name="connsiteY130" fmla="*/ 132768 h 395006"/>
                <a:gd name="connsiteX131" fmla="*/ 124598 w 1062738"/>
                <a:gd name="connsiteY131" fmla="*/ 188582 h 395006"/>
                <a:gd name="connsiteX132" fmla="*/ 158239 w 1062738"/>
                <a:gd name="connsiteY132" fmla="*/ 230634 h 395006"/>
                <a:gd name="connsiteX133" fmla="*/ 200291 w 1062738"/>
                <a:gd name="connsiteY133" fmla="*/ 268863 h 395006"/>
                <a:gd name="connsiteX134" fmla="*/ 211760 w 1062738"/>
                <a:gd name="connsiteY134" fmla="*/ 281097 h 395006"/>
                <a:gd name="connsiteX135" fmla="*/ 236227 w 1062738"/>
                <a:gd name="connsiteY135" fmla="*/ 281861 h 395006"/>
                <a:gd name="connsiteX136" fmla="*/ 244637 w 1062738"/>
                <a:gd name="connsiteY136" fmla="*/ 245926 h 395006"/>
                <a:gd name="connsiteX137" fmla="*/ 558115 w 1062738"/>
                <a:gd name="connsiteY137" fmla="*/ 227576 h 395006"/>
                <a:gd name="connsiteX138" fmla="*/ 564997 w 1062738"/>
                <a:gd name="connsiteY138" fmla="*/ 253572 h 395006"/>
                <a:gd name="connsiteX139" fmla="*/ 568055 w 1062738"/>
                <a:gd name="connsiteY139" fmla="*/ 281861 h 395006"/>
                <a:gd name="connsiteX140" fmla="*/ 579524 w 1062738"/>
                <a:gd name="connsiteY140" fmla="*/ 258159 h 395006"/>
                <a:gd name="connsiteX141" fmla="*/ 576465 w 1062738"/>
                <a:gd name="connsiteY141" fmla="*/ 213814 h 395006"/>
                <a:gd name="connsiteX142" fmla="*/ 591757 w 1062738"/>
                <a:gd name="connsiteY142" fmla="*/ 223753 h 395006"/>
                <a:gd name="connsiteX143" fmla="*/ 603226 w 1062738"/>
                <a:gd name="connsiteY143" fmla="*/ 248220 h 395006"/>
                <a:gd name="connsiteX144" fmla="*/ 624633 w 1062738"/>
                <a:gd name="connsiteY144" fmla="*/ 251278 h 395006"/>
                <a:gd name="connsiteX145" fmla="*/ 626163 w 1062738"/>
                <a:gd name="connsiteY145" fmla="*/ 232928 h 395006"/>
                <a:gd name="connsiteX146" fmla="*/ 621576 w 1062738"/>
                <a:gd name="connsiteY146" fmla="*/ 204639 h 395006"/>
                <a:gd name="connsiteX147" fmla="*/ 613930 w 1062738"/>
                <a:gd name="connsiteY147" fmla="*/ 184760 h 395006"/>
                <a:gd name="connsiteX148" fmla="*/ 649101 w 1062738"/>
                <a:gd name="connsiteY148" fmla="*/ 157999 h 395006"/>
                <a:gd name="connsiteX149" fmla="*/ 601696 w 1062738"/>
                <a:gd name="connsiteY149" fmla="*/ 172526 h 395006"/>
                <a:gd name="connsiteX150" fmla="*/ 572642 w 1062738"/>
                <a:gd name="connsiteY150" fmla="*/ 148824 h 395006"/>
                <a:gd name="connsiteX151" fmla="*/ 649865 w 1062738"/>
                <a:gd name="connsiteY151" fmla="*/ 130474 h 395006"/>
                <a:gd name="connsiteX152" fmla="*/ 690388 w 1062738"/>
                <a:gd name="connsiteY152" fmla="*/ 105243 h 395006"/>
                <a:gd name="connsiteX153" fmla="*/ 665921 w 1062738"/>
                <a:gd name="connsiteY153" fmla="*/ 115183 h 395006"/>
                <a:gd name="connsiteX154" fmla="*/ 607813 w 1062738"/>
                <a:gd name="connsiteY154" fmla="*/ 109066 h 395006"/>
                <a:gd name="connsiteX155" fmla="*/ 579524 w 1062738"/>
                <a:gd name="connsiteY155" fmla="*/ 121299 h 395006"/>
                <a:gd name="connsiteX156" fmla="*/ 562702 w 1062738"/>
                <a:gd name="connsiteY156" fmla="*/ 157235 h 395006"/>
                <a:gd name="connsiteX157" fmla="*/ 544352 w 1062738"/>
                <a:gd name="connsiteY157" fmla="*/ 203874 h 395006"/>
                <a:gd name="connsiteX158" fmla="*/ 558115 w 1062738"/>
                <a:gd name="connsiteY158" fmla="*/ 227576 h 395006"/>
                <a:gd name="connsiteX159" fmla="*/ 40494 w 1062738"/>
                <a:gd name="connsiteY159" fmla="*/ 104479 h 395006"/>
                <a:gd name="connsiteX160" fmla="*/ 55020 w 1062738"/>
                <a:gd name="connsiteY160" fmla="*/ 123593 h 395006"/>
                <a:gd name="connsiteX161" fmla="*/ 40494 w 1062738"/>
                <a:gd name="connsiteY161" fmla="*/ 104479 h 395006"/>
                <a:gd name="connsiteX162" fmla="*/ 298158 w 1062738"/>
                <a:gd name="connsiteY162" fmla="*/ 209991 h 395006"/>
                <a:gd name="connsiteX163" fmla="*/ 285924 w 1062738"/>
                <a:gd name="connsiteY163" fmla="*/ 216107 h 395006"/>
                <a:gd name="connsiteX164" fmla="*/ 298158 w 1062738"/>
                <a:gd name="connsiteY164" fmla="*/ 209991 h 395006"/>
                <a:gd name="connsiteX165" fmla="*/ 74135 w 1062738"/>
                <a:gd name="connsiteY165" fmla="*/ 166410 h 395006"/>
                <a:gd name="connsiteX166" fmla="*/ 84839 w 1062738"/>
                <a:gd name="connsiteY166" fmla="*/ 180172 h 395006"/>
                <a:gd name="connsiteX167" fmla="*/ 74135 w 1062738"/>
                <a:gd name="connsiteY167" fmla="*/ 166410 h 3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062738" h="395006">
                  <a:moveTo>
                    <a:pt x="513005" y="340734"/>
                  </a:moveTo>
                  <a:cubicBezTo>
                    <a:pt x="509946" y="346851"/>
                    <a:pt x="498477" y="348380"/>
                    <a:pt x="491597" y="343793"/>
                  </a:cubicBezTo>
                  <a:cubicBezTo>
                    <a:pt x="484716" y="338440"/>
                    <a:pt x="476305" y="350674"/>
                    <a:pt x="480893" y="356790"/>
                  </a:cubicBezTo>
                  <a:cubicBezTo>
                    <a:pt x="483186" y="359849"/>
                    <a:pt x="497713" y="371317"/>
                    <a:pt x="514534" y="362907"/>
                  </a:cubicBezTo>
                  <a:cubicBezTo>
                    <a:pt x="531355" y="354497"/>
                    <a:pt x="543588" y="362142"/>
                    <a:pt x="547411" y="352967"/>
                  </a:cubicBezTo>
                  <a:cubicBezTo>
                    <a:pt x="551234" y="343028"/>
                    <a:pt x="516063" y="334618"/>
                    <a:pt x="513005" y="340734"/>
                  </a:cubicBezTo>
                  <a:moveTo>
                    <a:pt x="547411" y="376669"/>
                  </a:moveTo>
                  <a:cubicBezTo>
                    <a:pt x="551234" y="382786"/>
                    <a:pt x="563467" y="382786"/>
                    <a:pt x="568055" y="387374"/>
                  </a:cubicBezTo>
                  <a:cubicBezTo>
                    <a:pt x="572642" y="391961"/>
                    <a:pt x="590227" y="401136"/>
                    <a:pt x="590227" y="388903"/>
                  </a:cubicBezTo>
                  <a:cubicBezTo>
                    <a:pt x="590227" y="376669"/>
                    <a:pt x="542824" y="369024"/>
                    <a:pt x="547411" y="376669"/>
                  </a:cubicBezTo>
                  <a:moveTo>
                    <a:pt x="496184" y="174820"/>
                  </a:moveTo>
                  <a:cubicBezTo>
                    <a:pt x="508417" y="167174"/>
                    <a:pt x="511476" y="151883"/>
                    <a:pt x="509946" y="137356"/>
                  </a:cubicBezTo>
                  <a:cubicBezTo>
                    <a:pt x="508417" y="122828"/>
                    <a:pt x="539765" y="122064"/>
                    <a:pt x="545118" y="116712"/>
                  </a:cubicBezTo>
                  <a:cubicBezTo>
                    <a:pt x="549705" y="110595"/>
                    <a:pt x="538236" y="101420"/>
                    <a:pt x="529061" y="97597"/>
                  </a:cubicBezTo>
                  <a:cubicBezTo>
                    <a:pt x="519886" y="93010"/>
                    <a:pt x="527532" y="83835"/>
                    <a:pt x="521415" y="78483"/>
                  </a:cubicBezTo>
                  <a:cubicBezTo>
                    <a:pt x="515299" y="72366"/>
                    <a:pt x="504594" y="57839"/>
                    <a:pt x="513769" y="57075"/>
                  </a:cubicBezTo>
                  <a:cubicBezTo>
                    <a:pt x="522945" y="56310"/>
                    <a:pt x="507653" y="43312"/>
                    <a:pt x="515299" y="38724"/>
                  </a:cubicBezTo>
                  <a:cubicBezTo>
                    <a:pt x="516063" y="37960"/>
                    <a:pt x="517592" y="37195"/>
                    <a:pt x="518357" y="37195"/>
                  </a:cubicBezTo>
                  <a:cubicBezTo>
                    <a:pt x="513769" y="34902"/>
                    <a:pt x="509946" y="33373"/>
                    <a:pt x="507653" y="33373"/>
                  </a:cubicBezTo>
                  <a:cubicBezTo>
                    <a:pt x="496949" y="33373"/>
                    <a:pt x="470953" y="30314"/>
                    <a:pt x="471717" y="49429"/>
                  </a:cubicBezTo>
                  <a:cubicBezTo>
                    <a:pt x="473247" y="67779"/>
                    <a:pt x="456425" y="60898"/>
                    <a:pt x="457955" y="70837"/>
                  </a:cubicBezTo>
                  <a:cubicBezTo>
                    <a:pt x="459484" y="80776"/>
                    <a:pt x="449545" y="80776"/>
                    <a:pt x="451074" y="93774"/>
                  </a:cubicBezTo>
                  <a:cubicBezTo>
                    <a:pt x="452603" y="106772"/>
                    <a:pt x="444192" y="100656"/>
                    <a:pt x="430430" y="108301"/>
                  </a:cubicBezTo>
                  <a:cubicBezTo>
                    <a:pt x="416668" y="115183"/>
                    <a:pt x="422019" y="103714"/>
                    <a:pt x="408257" y="103714"/>
                  </a:cubicBezTo>
                  <a:cubicBezTo>
                    <a:pt x="394495" y="103714"/>
                    <a:pt x="392966" y="110595"/>
                    <a:pt x="384556" y="113654"/>
                  </a:cubicBezTo>
                  <a:cubicBezTo>
                    <a:pt x="376144" y="116712"/>
                    <a:pt x="360088" y="112124"/>
                    <a:pt x="354737" y="116712"/>
                  </a:cubicBezTo>
                  <a:cubicBezTo>
                    <a:pt x="349384" y="121299"/>
                    <a:pt x="340974" y="106772"/>
                    <a:pt x="335622" y="106772"/>
                  </a:cubicBezTo>
                  <a:cubicBezTo>
                    <a:pt x="332564" y="106772"/>
                    <a:pt x="330270" y="99127"/>
                    <a:pt x="328741" y="91481"/>
                  </a:cubicBezTo>
                  <a:cubicBezTo>
                    <a:pt x="327976" y="91481"/>
                    <a:pt x="327212" y="91481"/>
                    <a:pt x="326447" y="91481"/>
                  </a:cubicBezTo>
                  <a:cubicBezTo>
                    <a:pt x="317272" y="92245"/>
                    <a:pt x="302745" y="116712"/>
                    <a:pt x="311155" y="125122"/>
                  </a:cubicBezTo>
                  <a:cubicBezTo>
                    <a:pt x="321095" y="135062"/>
                    <a:pt x="318801" y="151118"/>
                    <a:pt x="323389" y="158764"/>
                  </a:cubicBezTo>
                  <a:cubicBezTo>
                    <a:pt x="327976" y="166410"/>
                    <a:pt x="343268" y="167939"/>
                    <a:pt x="343268" y="183231"/>
                  </a:cubicBezTo>
                  <a:cubicBezTo>
                    <a:pt x="343268" y="198522"/>
                    <a:pt x="356266" y="222224"/>
                    <a:pt x="365441" y="215343"/>
                  </a:cubicBezTo>
                  <a:cubicBezTo>
                    <a:pt x="374616" y="209226"/>
                    <a:pt x="381497" y="218401"/>
                    <a:pt x="383790" y="224518"/>
                  </a:cubicBezTo>
                  <a:cubicBezTo>
                    <a:pt x="386849" y="230634"/>
                    <a:pt x="407493" y="219166"/>
                    <a:pt x="414374" y="220695"/>
                  </a:cubicBezTo>
                  <a:cubicBezTo>
                    <a:pt x="421255" y="222224"/>
                    <a:pt x="442664" y="226812"/>
                    <a:pt x="444192" y="235222"/>
                  </a:cubicBezTo>
                  <a:cubicBezTo>
                    <a:pt x="445722" y="243632"/>
                    <a:pt x="464837" y="234457"/>
                    <a:pt x="477834" y="229870"/>
                  </a:cubicBezTo>
                  <a:cubicBezTo>
                    <a:pt x="490832" y="223753"/>
                    <a:pt x="483951" y="182466"/>
                    <a:pt x="496184" y="174820"/>
                  </a:cubicBezTo>
                  <a:moveTo>
                    <a:pt x="686565" y="359849"/>
                  </a:moveTo>
                  <a:cubicBezTo>
                    <a:pt x="684271" y="361378"/>
                    <a:pt x="681977" y="362142"/>
                    <a:pt x="678919" y="362907"/>
                  </a:cubicBezTo>
                  <a:cubicBezTo>
                    <a:pt x="678154" y="365201"/>
                    <a:pt x="677390" y="368259"/>
                    <a:pt x="675861" y="369788"/>
                  </a:cubicBezTo>
                  <a:cubicBezTo>
                    <a:pt x="673567" y="371317"/>
                    <a:pt x="670508" y="368259"/>
                    <a:pt x="668215" y="365201"/>
                  </a:cubicBezTo>
                  <a:cubicBezTo>
                    <a:pt x="655217" y="371317"/>
                    <a:pt x="648336" y="387374"/>
                    <a:pt x="657511" y="392726"/>
                  </a:cubicBezTo>
                  <a:cubicBezTo>
                    <a:pt x="666685" y="397313"/>
                    <a:pt x="678919" y="384315"/>
                    <a:pt x="686565" y="375140"/>
                  </a:cubicBezTo>
                  <a:cubicBezTo>
                    <a:pt x="688094" y="373611"/>
                    <a:pt x="688858" y="372082"/>
                    <a:pt x="689623" y="371317"/>
                  </a:cubicBezTo>
                  <a:cubicBezTo>
                    <a:pt x="690388" y="370553"/>
                    <a:pt x="691152" y="369788"/>
                    <a:pt x="691917" y="369024"/>
                  </a:cubicBezTo>
                  <a:cubicBezTo>
                    <a:pt x="692681" y="368259"/>
                    <a:pt x="693446" y="368259"/>
                    <a:pt x="694211" y="367494"/>
                  </a:cubicBezTo>
                  <a:cubicBezTo>
                    <a:pt x="691917" y="365201"/>
                    <a:pt x="689623" y="362142"/>
                    <a:pt x="686565" y="359849"/>
                  </a:cubicBezTo>
                  <a:moveTo>
                    <a:pt x="983986" y="177878"/>
                  </a:moveTo>
                  <a:cubicBezTo>
                    <a:pt x="974047" y="178643"/>
                    <a:pt x="972518" y="196993"/>
                    <a:pt x="963343" y="196993"/>
                  </a:cubicBezTo>
                  <a:cubicBezTo>
                    <a:pt x="954169" y="196993"/>
                    <a:pt x="941935" y="216107"/>
                    <a:pt x="925878" y="222224"/>
                  </a:cubicBezTo>
                  <a:cubicBezTo>
                    <a:pt x="909058" y="228341"/>
                    <a:pt x="909058" y="172526"/>
                    <a:pt x="901412" y="161822"/>
                  </a:cubicBezTo>
                  <a:cubicBezTo>
                    <a:pt x="893766" y="151118"/>
                    <a:pt x="852479" y="142708"/>
                    <a:pt x="848656" y="154941"/>
                  </a:cubicBezTo>
                  <a:cubicBezTo>
                    <a:pt x="844833" y="167174"/>
                    <a:pt x="830306" y="161057"/>
                    <a:pt x="828777" y="170997"/>
                  </a:cubicBezTo>
                  <a:cubicBezTo>
                    <a:pt x="827247" y="180172"/>
                    <a:pt x="831836" y="177114"/>
                    <a:pt x="841010" y="177114"/>
                  </a:cubicBezTo>
                  <a:cubicBezTo>
                    <a:pt x="850185" y="177114"/>
                    <a:pt x="850185" y="183995"/>
                    <a:pt x="854008" y="193935"/>
                  </a:cubicBezTo>
                  <a:cubicBezTo>
                    <a:pt x="857831" y="203109"/>
                    <a:pt x="883062" y="196993"/>
                    <a:pt x="890708" y="196228"/>
                  </a:cubicBezTo>
                  <a:cubicBezTo>
                    <a:pt x="899118" y="195464"/>
                    <a:pt x="900648" y="207697"/>
                    <a:pt x="888414" y="203109"/>
                  </a:cubicBezTo>
                  <a:cubicBezTo>
                    <a:pt x="876945" y="198522"/>
                    <a:pt x="876945" y="209226"/>
                    <a:pt x="868535" y="206932"/>
                  </a:cubicBezTo>
                  <a:cubicBezTo>
                    <a:pt x="860125" y="204639"/>
                    <a:pt x="849420" y="205403"/>
                    <a:pt x="854773" y="210755"/>
                  </a:cubicBezTo>
                  <a:cubicBezTo>
                    <a:pt x="860125" y="216107"/>
                    <a:pt x="869299" y="220695"/>
                    <a:pt x="869299" y="232164"/>
                  </a:cubicBezTo>
                  <a:cubicBezTo>
                    <a:pt x="869299" y="243632"/>
                    <a:pt x="885356" y="241338"/>
                    <a:pt x="885356" y="232164"/>
                  </a:cubicBezTo>
                  <a:cubicBezTo>
                    <a:pt x="885356" y="222989"/>
                    <a:pt x="893766" y="235222"/>
                    <a:pt x="909058" y="239045"/>
                  </a:cubicBezTo>
                  <a:cubicBezTo>
                    <a:pt x="925114" y="243632"/>
                    <a:pt x="913645" y="249749"/>
                    <a:pt x="929701" y="250514"/>
                  </a:cubicBezTo>
                  <a:cubicBezTo>
                    <a:pt x="945757" y="251278"/>
                    <a:pt x="980929" y="263512"/>
                    <a:pt x="994691" y="274216"/>
                  </a:cubicBezTo>
                  <a:cubicBezTo>
                    <a:pt x="1008454" y="284920"/>
                    <a:pt x="998514" y="292566"/>
                    <a:pt x="1007689" y="302505"/>
                  </a:cubicBezTo>
                  <a:cubicBezTo>
                    <a:pt x="1016864" y="312445"/>
                    <a:pt x="1019158" y="323913"/>
                    <a:pt x="1006924" y="323913"/>
                  </a:cubicBezTo>
                  <a:cubicBezTo>
                    <a:pt x="994691" y="323913"/>
                    <a:pt x="981693" y="336911"/>
                    <a:pt x="984752" y="343028"/>
                  </a:cubicBezTo>
                  <a:cubicBezTo>
                    <a:pt x="987809" y="349145"/>
                    <a:pt x="1028333" y="339970"/>
                    <a:pt x="1038272" y="339970"/>
                  </a:cubicBezTo>
                  <a:cubicBezTo>
                    <a:pt x="1044389" y="339970"/>
                    <a:pt x="1051270" y="351438"/>
                    <a:pt x="1062739" y="359849"/>
                  </a:cubicBezTo>
                  <a:lnTo>
                    <a:pt x="1062739" y="206168"/>
                  </a:lnTo>
                  <a:cubicBezTo>
                    <a:pt x="1033684" y="196228"/>
                    <a:pt x="992398" y="177114"/>
                    <a:pt x="983986" y="177878"/>
                  </a:cubicBezTo>
                  <a:moveTo>
                    <a:pt x="444192" y="334618"/>
                  </a:moveTo>
                  <a:cubicBezTo>
                    <a:pt x="443428" y="326207"/>
                    <a:pt x="416668" y="333853"/>
                    <a:pt x="403670" y="328501"/>
                  </a:cubicBezTo>
                  <a:cubicBezTo>
                    <a:pt x="390672" y="322384"/>
                    <a:pt x="418196" y="317797"/>
                    <a:pt x="427372" y="311680"/>
                  </a:cubicBezTo>
                  <a:cubicBezTo>
                    <a:pt x="436547" y="305564"/>
                    <a:pt x="422019" y="304034"/>
                    <a:pt x="399847" y="310915"/>
                  </a:cubicBezTo>
                  <a:cubicBezTo>
                    <a:pt x="377674" y="317797"/>
                    <a:pt x="352443" y="294859"/>
                    <a:pt x="351678" y="304799"/>
                  </a:cubicBezTo>
                  <a:cubicBezTo>
                    <a:pt x="350914" y="314738"/>
                    <a:pt x="311920" y="300211"/>
                    <a:pt x="301980" y="293330"/>
                  </a:cubicBezTo>
                  <a:cubicBezTo>
                    <a:pt x="292041" y="286449"/>
                    <a:pt x="255341" y="276509"/>
                    <a:pt x="247695" y="290272"/>
                  </a:cubicBezTo>
                  <a:cubicBezTo>
                    <a:pt x="240050" y="304034"/>
                    <a:pt x="233933" y="291801"/>
                    <a:pt x="236991" y="304799"/>
                  </a:cubicBezTo>
                  <a:cubicBezTo>
                    <a:pt x="239285" y="313209"/>
                    <a:pt x="247695" y="308622"/>
                    <a:pt x="253811" y="308622"/>
                  </a:cubicBezTo>
                  <a:cubicBezTo>
                    <a:pt x="259929" y="308622"/>
                    <a:pt x="256870" y="320855"/>
                    <a:pt x="266046" y="322384"/>
                  </a:cubicBezTo>
                  <a:cubicBezTo>
                    <a:pt x="275220" y="323913"/>
                    <a:pt x="304275" y="332324"/>
                    <a:pt x="307332" y="326207"/>
                  </a:cubicBezTo>
                  <a:cubicBezTo>
                    <a:pt x="310391" y="320091"/>
                    <a:pt x="337915" y="326207"/>
                    <a:pt x="350914" y="337676"/>
                  </a:cubicBezTo>
                  <a:cubicBezTo>
                    <a:pt x="364676" y="349145"/>
                    <a:pt x="396024" y="349909"/>
                    <a:pt x="408257" y="347615"/>
                  </a:cubicBezTo>
                  <a:cubicBezTo>
                    <a:pt x="420491" y="345322"/>
                    <a:pt x="434253" y="356026"/>
                    <a:pt x="438841" y="349145"/>
                  </a:cubicBezTo>
                  <a:cubicBezTo>
                    <a:pt x="443428" y="342263"/>
                    <a:pt x="452603" y="360613"/>
                    <a:pt x="466365" y="349909"/>
                  </a:cubicBezTo>
                  <a:cubicBezTo>
                    <a:pt x="480893" y="339205"/>
                    <a:pt x="444192" y="343028"/>
                    <a:pt x="444192" y="334618"/>
                  </a:cubicBezTo>
                  <a:moveTo>
                    <a:pt x="805840" y="210755"/>
                  </a:moveTo>
                  <a:cubicBezTo>
                    <a:pt x="788254" y="204639"/>
                    <a:pt x="757671" y="209991"/>
                    <a:pt x="760729" y="219166"/>
                  </a:cubicBezTo>
                  <a:cubicBezTo>
                    <a:pt x="763788" y="227576"/>
                    <a:pt x="777550" y="224518"/>
                    <a:pt x="792077" y="224518"/>
                  </a:cubicBezTo>
                  <a:cubicBezTo>
                    <a:pt x="806604" y="224518"/>
                    <a:pt x="814250" y="235222"/>
                    <a:pt x="821896" y="235222"/>
                  </a:cubicBezTo>
                  <a:cubicBezTo>
                    <a:pt x="828777" y="235222"/>
                    <a:pt x="823424" y="216872"/>
                    <a:pt x="805840" y="210755"/>
                  </a:cubicBezTo>
                  <a:moveTo>
                    <a:pt x="659040" y="342263"/>
                  </a:moveTo>
                  <a:cubicBezTo>
                    <a:pt x="640690" y="339205"/>
                    <a:pt x="628456" y="353732"/>
                    <a:pt x="609342" y="346851"/>
                  </a:cubicBezTo>
                  <a:cubicBezTo>
                    <a:pt x="590993" y="339970"/>
                    <a:pt x="562702" y="346851"/>
                    <a:pt x="565761" y="352967"/>
                  </a:cubicBezTo>
                  <a:cubicBezTo>
                    <a:pt x="568819" y="359084"/>
                    <a:pt x="584876" y="359084"/>
                    <a:pt x="603226" y="359849"/>
                  </a:cubicBezTo>
                  <a:cubicBezTo>
                    <a:pt x="621576" y="360613"/>
                    <a:pt x="638396" y="349909"/>
                    <a:pt x="650629" y="349145"/>
                  </a:cubicBezTo>
                  <a:cubicBezTo>
                    <a:pt x="663628" y="349145"/>
                    <a:pt x="677390" y="345322"/>
                    <a:pt x="659040" y="342263"/>
                  </a:cubicBezTo>
                  <a:moveTo>
                    <a:pt x="712560" y="220695"/>
                  </a:moveTo>
                  <a:cubicBezTo>
                    <a:pt x="715619" y="232164"/>
                    <a:pt x="735498" y="239045"/>
                    <a:pt x="740850" y="228341"/>
                  </a:cubicBezTo>
                  <a:cubicBezTo>
                    <a:pt x="746202" y="218401"/>
                    <a:pt x="709503" y="207697"/>
                    <a:pt x="712560" y="220695"/>
                  </a:cubicBezTo>
                  <a:moveTo>
                    <a:pt x="769139" y="131239"/>
                  </a:moveTo>
                  <a:cubicBezTo>
                    <a:pt x="784431" y="132768"/>
                    <a:pt x="777550" y="123593"/>
                    <a:pt x="777550" y="112889"/>
                  </a:cubicBezTo>
                  <a:cubicBezTo>
                    <a:pt x="777550" y="102949"/>
                    <a:pt x="763788" y="111360"/>
                    <a:pt x="763788" y="106772"/>
                  </a:cubicBezTo>
                  <a:cubicBezTo>
                    <a:pt x="763788" y="101420"/>
                    <a:pt x="759200" y="81541"/>
                    <a:pt x="747732" y="97597"/>
                  </a:cubicBezTo>
                  <a:cubicBezTo>
                    <a:pt x="737027" y="113654"/>
                    <a:pt x="751555" y="152647"/>
                    <a:pt x="759965" y="151118"/>
                  </a:cubicBezTo>
                  <a:cubicBezTo>
                    <a:pt x="767611" y="148824"/>
                    <a:pt x="753848" y="129710"/>
                    <a:pt x="769139" y="131239"/>
                  </a:cubicBezTo>
                  <a:moveTo>
                    <a:pt x="244637" y="245926"/>
                  </a:moveTo>
                  <a:cubicBezTo>
                    <a:pt x="243873" y="235987"/>
                    <a:pt x="247695" y="226047"/>
                    <a:pt x="247695" y="220695"/>
                  </a:cubicBezTo>
                  <a:cubicBezTo>
                    <a:pt x="247695" y="215343"/>
                    <a:pt x="250754" y="213814"/>
                    <a:pt x="257634" y="214578"/>
                  </a:cubicBezTo>
                  <a:cubicBezTo>
                    <a:pt x="263751" y="216107"/>
                    <a:pt x="262987" y="200816"/>
                    <a:pt x="258400" y="199287"/>
                  </a:cubicBezTo>
                  <a:cubicBezTo>
                    <a:pt x="253811" y="197758"/>
                    <a:pt x="250754" y="180172"/>
                    <a:pt x="239285" y="180172"/>
                  </a:cubicBezTo>
                  <a:cubicBezTo>
                    <a:pt x="227816" y="180172"/>
                    <a:pt x="229345" y="190112"/>
                    <a:pt x="236227" y="190876"/>
                  </a:cubicBezTo>
                  <a:cubicBezTo>
                    <a:pt x="243108" y="191641"/>
                    <a:pt x="246931" y="196993"/>
                    <a:pt x="245401" y="202345"/>
                  </a:cubicBezTo>
                  <a:cubicBezTo>
                    <a:pt x="243108" y="207697"/>
                    <a:pt x="240814" y="196993"/>
                    <a:pt x="230874" y="197758"/>
                  </a:cubicBezTo>
                  <a:cubicBezTo>
                    <a:pt x="220935" y="198522"/>
                    <a:pt x="227816" y="185524"/>
                    <a:pt x="216348" y="184760"/>
                  </a:cubicBezTo>
                  <a:cubicBezTo>
                    <a:pt x="205643" y="183995"/>
                    <a:pt x="207172" y="163351"/>
                    <a:pt x="195704" y="163351"/>
                  </a:cubicBezTo>
                  <a:cubicBezTo>
                    <a:pt x="184235" y="163351"/>
                    <a:pt x="183470" y="153412"/>
                    <a:pt x="191116" y="145766"/>
                  </a:cubicBezTo>
                  <a:cubicBezTo>
                    <a:pt x="198762" y="138885"/>
                    <a:pt x="179648" y="132003"/>
                    <a:pt x="179648" y="123593"/>
                  </a:cubicBezTo>
                  <a:cubicBezTo>
                    <a:pt x="179648" y="115183"/>
                    <a:pt x="167414" y="119770"/>
                    <a:pt x="167414" y="112889"/>
                  </a:cubicBezTo>
                  <a:cubicBezTo>
                    <a:pt x="167414" y="106008"/>
                    <a:pt x="162062" y="109066"/>
                    <a:pt x="155946" y="100656"/>
                  </a:cubicBezTo>
                  <a:cubicBezTo>
                    <a:pt x="149829" y="92245"/>
                    <a:pt x="146770" y="99891"/>
                    <a:pt x="141418" y="93774"/>
                  </a:cubicBezTo>
                  <a:cubicBezTo>
                    <a:pt x="136067" y="87658"/>
                    <a:pt x="128421" y="83835"/>
                    <a:pt x="123833" y="86129"/>
                  </a:cubicBezTo>
                  <a:cubicBezTo>
                    <a:pt x="119245" y="88422"/>
                    <a:pt x="107777" y="76954"/>
                    <a:pt x="103954" y="65485"/>
                  </a:cubicBezTo>
                  <a:cubicBezTo>
                    <a:pt x="100895" y="56310"/>
                    <a:pt x="68783" y="41018"/>
                    <a:pt x="64960" y="28785"/>
                  </a:cubicBezTo>
                  <a:cubicBezTo>
                    <a:pt x="61137" y="16552"/>
                    <a:pt x="49669" y="11200"/>
                    <a:pt x="31319" y="11964"/>
                  </a:cubicBezTo>
                  <a:cubicBezTo>
                    <a:pt x="12968" y="12729"/>
                    <a:pt x="5323" y="-7150"/>
                    <a:pt x="735" y="2789"/>
                  </a:cubicBezTo>
                  <a:cubicBezTo>
                    <a:pt x="-4616" y="15023"/>
                    <a:pt x="20614" y="42547"/>
                    <a:pt x="32083" y="49429"/>
                  </a:cubicBezTo>
                  <a:cubicBezTo>
                    <a:pt x="43552" y="56310"/>
                    <a:pt x="49669" y="82306"/>
                    <a:pt x="63432" y="83835"/>
                  </a:cubicBezTo>
                  <a:cubicBezTo>
                    <a:pt x="77193" y="85364"/>
                    <a:pt x="78723" y="130474"/>
                    <a:pt x="88662" y="132768"/>
                  </a:cubicBezTo>
                  <a:cubicBezTo>
                    <a:pt x="98602" y="135062"/>
                    <a:pt x="120775" y="170233"/>
                    <a:pt x="124598" y="188582"/>
                  </a:cubicBezTo>
                  <a:cubicBezTo>
                    <a:pt x="127656" y="206932"/>
                    <a:pt x="150593" y="216872"/>
                    <a:pt x="158239" y="230634"/>
                  </a:cubicBezTo>
                  <a:cubicBezTo>
                    <a:pt x="165885" y="244397"/>
                    <a:pt x="195704" y="262747"/>
                    <a:pt x="200291" y="268863"/>
                  </a:cubicBezTo>
                  <a:cubicBezTo>
                    <a:pt x="204114" y="274980"/>
                    <a:pt x="208702" y="287213"/>
                    <a:pt x="211760" y="281097"/>
                  </a:cubicBezTo>
                  <a:cubicBezTo>
                    <a:pt x="214818" y="274980"/>
                    <a:pt x="229345" y="281097"/>
                    <a:pt x="236227" y="281861"/>
                  </a:cubicBezTo>
                  <a:cubicBezTo>
                    <a:pt x="243108" y="282626"/>
                    <a:pt x="245401" y="255866"/>
                    <a:pt x="244637" y="245926"/>
                  </a:cubicBezTo>
                  <a:moveTo>
                    <a:pt x="558115" y="227576"/>
                  </a:moveTo>
                  <a:cubicBezTo>
                    <a:pt x="568055" y="228341"/>
                    <a:pt x="567290" y="244397"/>
                    <a:pt x="564997" y="253572"/>
                  </a:cubicBezTo>
                  <a:cubicBezTo>
                    <a:pt x="562702" y="262747"/>
                    <a:pt x="558880" y="284920"/>
                    <a:pt x="568055" y="281861"/>
                  </a:cubicBezTo>
                  <a:cubicBezTo>
                    <a:pt x="578758" y="277274"/>
                    <a:pt x="585640" y="263512"/>
                    <a:pt x="579524" y="258159"/>
                  </a:cubicBezTo>
                  <a:cubicBezTo>
                    <a:pt x="573407" y="252807"/>
                    <a:pt x="574171" y="221460"/>
                    <a:pt x="576465" y="213814"/>
                  </a:cubicBezTo>
                  <a:cubicBezTo>
                    <a:pt x="579524" y="206168"/>
                    <a:pt x="597873" y="211520"/>
                    <a:pt x="591757" y="223753"/>
                  </a:cubicBezTo>
                  <a:cubicBezTo>
                    <a:pt x="585640" y="235987"/>
                    <a:pt x="603226" y="234457"/>
                    <a:pt x="603226" y="248220"/>
                  </a:cubicBezTo>
                  <a:cubicBezTo>
                    <a:pt x="603226" y="261982"/>
                    <a:pt x="613165" y="254336"/>
                    <a:pt x="624633" y="251278"/>
                  </a:cubicBezTo>
                  <a:cubicBezTo>
                    <a:pt x="635338" y="247455"/>
                    <a:pt x="633809" y="241338"/>
                    <a:pt x="626163" y="232928"/>
                  </a:cubicBezTo>
                  <a:cubicBezTo>
                    <a:pt x="618517" y="224518"/>
                    <a:pt x="631515" y="212285"/>
                    <a:pt x="621576" y="204639"/>
                  </a:cubicBezTo>
                  <a:cubicBezTo>
                    <a:pt x="611636" y="197758"/>
                    <a:pt x="604754" y="186289"/>
                    <a:pt x="613930" y="184760"/>
                  </a:cubicBezTo>
                  <a:cubicBezTo>
                    <a:pt x="623869" y="182466"/>
                    <a:pt x="652159" y="165645"/>
                    <a:pt x="649101" y="157999"/>
                  </a:cubicBezTo>
                  <a:cubicBezTo>
                    <a:pt x="646042" y="151118"/>
                    <a:pt x="605519" y="159528"/>
                    <a:pt x="601696" y="172526"/>
                  </a:cubicBezTo>
                  <a:cubicBezTo>
                    <a:pt x="598638" y="185524"/>
                    <a:pt x="569584" y="170997"/>
                    <a:pt x="572642" y="148824"/>
                  </a:cubicBezTo>
                  <a:cubicBezTo>
                    <a:pt x="576465" y="126651"/>
                    <a:pt x="633044" y="122828"/>
                    <a:pt x="649865" y="130474"/>
                  </a:cubicBezTo>
                  <a:cubicBezTo>
                    <a:pt x="666685" y="138120"/>
                    <a:pt x="684271" y="117476"/>
                    <a:pt x="690388" y="105243"/>
                  </a:cubicBezTo>
                  <a:cubicBezTo>
                    <a:pt x="696504" y="93010"/>
                    <a:pt x="677390" y="107537"/>
                    <a:pt x="665921" y="115183"/>
                  </a:cubicBezTo>
                  <a:cubicBezTo>
                    <a:pt x="654452" y="122828"/>
                    <a:pt x="623105" y="114418"/>
                    <a:pt x="607813" y="109066"/>
                  </a:cubicBezTo>
                  <a:cubicBezTo>
                    <a:pt x="591757" y="102949"/>
                    <a:pt x="592521" y="119006"/>
                    <a:pt x="579524" y="121299"/>
                  </a:cubicBezTo>
                  <a:cubicBezTo>
                    <a:pt x="566525" y="123593"/>
                    <a:pt x="569584" y="153412"/>
                    <a:pt x="562702" y="157235"/>
                  </a:cubicBezTo>
                  <a:cubicBezTo>
                    <a:pt x="556586" y="161057"/>
                    <a:pt x="556586" y="183231"/>
                    <a:pt x="544352" y="203874"/>
                  </a:cubicBezTo>
                  <a:cubicBezTo>
                    <a:pt x="531355" y="223753"/>
                    <a:pt x="548175" y="226812"/>
                    <a:pt x="558115" y="227576"/>
                  </a:cubicBezTo>
                  <a:moveTo>
                    <a:pt x="40494" y="104479"/>
                  </a:moveTo>
                  <a:cubicBezTo>
                    <a:pt x="38964" y="111360"/>
                    <a:pt x="46610" y="132768"/>
                    <a:pt x="55020" y="123593"/>
                  </a:cubicBezTo>
                  <a:cubicBezTo>
                    <a:pt x="62666" y="115183"/>
                    <a:pt x="41259" y="97597"/>
                    <a:pt x="40494" y="104479"/>
                  </a:cubicBezTo>
                  <a:moveTo>
                    <a:pt x="298158" y="209991"/>
                  </a:moveTo>
                  <a:cubicBezTo>
                    <a:pt x="298158" y="203874"/>
                    <a:pt x="280572" y="206932"/>
                    <a:pt x="285924" y="216107"/>
                  </a:cubicBezTo>
                  <a:cubicBezTo>
                    <a:pt x="291276" y="225282"/>
                    <a:pt x="298158" y="216872"/>
                    <a:pt x="298158" y="209991"/>
                  </a:cubicBezTo>
                  <a:moveTo>
                    <a:pt x="74135" y="166410"/>
                  </a:moveTo>
                  <a:cubicBezTo>
                    <a:pt x="72606" y="170233"/>
                    <a:pt x="80252" y="184760"/>
                    <a:pt x="84839" y="180172"/>
                  </a:cubicBezTo>
                  <a:cubicBezTo>
                    <a:pt x="89427" y="175585"/>
                    <a:pt x="77958" y="154941"/>
                    <a:pt x="74135" y="166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3" name="Vrije vorm: vorm 372">
              <a:extLst>
                <a:ext uri="{FF2B5EF4-FFF2-40B4-BE49-F238E27FC236}">
                  <a16:creationId xmlns:a16="http://schemas.microsoft.com/office/drawing/2014/main" id="{6B551E10-3F18-40F9-BD77-7B58D893C272}"/>
                </a:ext>
              </a:extLst>
            </p:cNvPr>
            <p:cNvSpPr/>
            <p:nvPr/>
          </p:nvSpPr>
          <p:spPr>
            <a:xfrm>
              <a:off x="9190254" y="4522108"/>
              <a:ext cx="75088" cy="29557"/>
            </a:xfrm>
            <a:custGeom>
              <a:avLst/>
              <a:gdLst>
                <a:gd name="connsiteX0" fmla="*/ 40522 w 75088"/>
                <a:gd name="connsiteY0" fmla="*/ 3155 h 29557"/>
                <a:gd name="connsiteX1" fmla="*/ 20643 w 75088"/>
                <a:gd name="connsiteY1" fmla="*/ 16153 h 29557"/>
                <a:gd name="connsiteX2" fmla="*/ 18350 w 75088"/>
                <a:gd name="connsiteY2" fmla="*/ 17682 h 29557"/>
                <a:gd name="connsiteX3" fmla="*/ 25996 w 75088"/>
                <a:gd name="connsiteY3" fmla="*/ 26092 h 29557"/>
                <a:gd name="connsiteX4" fmla="*/ 74928 w 75088"/>
                <a:gd name="connsiteY4" fmla="*/ 2390 h 29557"/>
                <a:gd name="connsiteX5" fmla="*/ 40522 w 75088"/>
                <a:gd name="connsiteY5" fmla="*/ 3155 h 29557"/>
                <a:gd name="connsiteX6" fmla="*/ 7646 w 75088"/>
                <a:gd name="connsiteY6" fmla="*/ 22269 h 29557"/>
                <a:gd name="connsiteX7" fmla="*/ 0 w 75088"/>
                <a:gd name="connsiteY7" fmla="*/ 24563 h 29557"/>
                <a:gd name="connsiteX8" fmla="*/ 7646 w 75088"/>
                <a:gd name="connsiteY8" fmla="*/ 29150 h 29557"/>
                <a:gd name="connsiteX9" fmla="*/ 10704 w 75088"/>
                <a:gd name="connsiteY9" fmla="*/ 22269 h 29557"/>
                <a:gd name="connsiteX10" fmla="*/ 7646 w 75088"/>
                <a:gd name="connsiteY10" fmla="*/ 22269 h 29557"/>
                <a:gd name="connsiteX11" fmla="*/ 7646 w 75088"/>
                <a:gd name="connsiteY11" fmla="*/ 22269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88" h="29557">
                  <a:moveTo>
                    <a:pt x="40522" y="3155"/>
                  </a:moveTo>
                  <a:cubicBezTo>
                    <a:pt x="31348" y="2390"/>
                    <a:pt x="27525" y="10800"/>
                    <a:pt x="20643" y="16153"/>
                  </a:cubicBezTo>
                  <a:cubicBezTo>
                    <a:pt x="19879" y="16917"/>
                    <a:pt x="19115" y="16917"/>
                    <a:pt x="18350" y="17682"/>
                  </a:cubicBezTo>
                  <a:cubicBezTo>
                    <a:pt x="20643" y="19211"/>
                    <a:pt x="23702" y="23034"/>
                    <a:pt x="25996" y="26092"/>
                  </a:cubicBezTo>
                  <a:cubicBezTo>
                    <a:pt x="38993" y="17682"/>
                    <a:pt x="73400" y="7742"/>
                    <a:pt x="74928" y="2390"/>
                  </a:cubicBezTo>
                  <a:cubicBezTo>
                    <a:pt x="77223" y="-3727"/>
                    <a:pt x="54285" y="3919"/>
                    <a:pt x="40522" y="3155"/>
                  </a:cubicBezTo>
                  <a:moveTo>
                    <a:pt x="7646" y="22269"/>
                  </a:moveTo>
                  <a:cubicBezTo>
                    <a:pt x="5352" y="22269"/>
                    <a:pt x="2293" y="23034"/>
                    <a:pt x="0" y="24563"/>
                  </a:cubicBezTo>
                  <a:cubicBezTo>
                    <a:pt x="2293" y="27621"/>
                    <a:pt x="5352" y="30680"/>
                    <a:pt x="7646" y="29150"/>
                  </a:cubicBezTo>
                  <a:cubicBezTo>
                    <a:pt x="9175" y="27621"/>
                    <a:pt x="9939" y="24563"/>
                    <a:pt x="10704" y="22269"/>
                  </a:cubicBezTo>
                  <a:cubicBezTo>
                    <a:pt x="9939" y="21504"/>
                    <a:pt x="9175" y="21504"/>
                    <a:pt x="7646" y="22269"/>
                  </a:cubicBezTo>
                  <a:cubicBezTo>
                    <a:pt x="7646" y="21504"/>
                    <a:pt x="7646" y="22269"/>
                    <a:pt x="7646" y="222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4" name="Vrije vorm: vorm 373">
              <a:extLst>
                <a:ext uri="{FF2B5EF4-FFF2-40B4-BE49-F238E27FC236}">
                  <a16:creationId xmlns:a16="http://schemas.microsoft.com/office/drawing/2014/main" id="{51A25741-988F-427F-B8AC-2259270F6476}"/>
                </a:ext>
              </a:extLst>
            </p:cNvPr>
            <p:cNvSpPr/>
            <p:nvPr/>
          </p:nvSpPr>
          <p:spPr>
            <a:xfrm>
              <a:off x="9190254" y="4522108"/>
              <a:ext cx="75088" cy="29557"/>
            </a:xfrm>
            <a:custGeom>
              <a:avLst/>
              <a:gdLst>
                <a:gd name="connsiteX0" fmla="*/ 40522 w 75088"/>
                <a:gd name="connsiteY0" fmla="*/ 3155 h 29557"/>
                <a:gd name="connsiteX1" fmla="*/ 20643 w 75088"/>
                <a:gd name="connsiteY1" fmla="*/ 16153 h 29557"/>
                <a:gd name="connsiteX2" fmla="*/ 18350 w 75088"/>
                <a:gd name="connsiteY2" fmla="*/ 17682 h 29557"/>
                <a:gd name="connsiteX3" fmla="*/ 25996 w 75088"/>
                <a:gd name="connsiteY3" fmla="*/ 26092 h 29557"/>
                <a:gd name="connsiteX4" fmla="*/ 74928 w 75088"/>
                <a:gd name="connsiteY4" fmla="*/ 2390 h 29557"/>
                <a:gd name="connsiteX5" fmla="*/ 40522 w 75088"/>
                <a:gd name="connsiteY5" fmla="*/ 3155 h 29557"/>
                <a:gd name="connsiteX6" fmla="*/ 7646 w 75088"/>
                <a:gd name="connsiteY6" fmla="*/ 22269 h 29557"/>
                <a:gd name="connsiteX7" fmla="*/ 0 w 75088"/>
                <a:gd name="connsiteY7" fmla="*/ 24563 h 29557"/>
                <a:gd name="connsiteX8" fmla="*/ 7646 w 75088"/>
                <a:gd name="connsiteY8" fmla="*/ 29150 h 29557"/>
                <a:gd name="connsiteX9" fmla="*/ 10704 w 75088"/>
                <a:gd name="connsiteY9" fmla="*/ 22269 h 29557"/>
                <a:gd name="connsiteX10" fmla="*/ 7646 w 75088"/>
                <a:gd name="connsiteY10" fmla="*/ 22269 h 29557"/>
                <a:gd name="connsiteX11" fmla="*/ 7646 w 75088"/>
                <a:gd name="connsiteY11" fmla="*/ 22269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88" h="29557">
                  <a:moveTo>
                    <a:pt x="40522" y="3155"/>
                  </a:moveTo>
                  <a:cubicBezTo>
                    <a:pt x="31348" y="2390"/>
                    <a:pt x="27525" y="10800"/>
                    <a:pt x="20643" y="16153"/>
                  </a:cubicBezTo>
                  <a:cubicBezTo>
                    <a:pt x="19879" y="16917"/>
                    <a:pt x="19115" y="16917"/>
                    <a:pt x="18350" y="17682"/>
                  </a:cubicBezTo>
                  <a:cubicBezTo>
                    <a:pt x="20643" y="19211"/>
                    <a:pt x="23702" y="23034"/>
                    <a:pt x="25996" y="26092"/>
                  </a:cubicBezTo>
                  <a:cubicBezTo>
                    <a:pt x="38993" y="17682"/>
                    <a:pt x="73400" y="7742"/>
                    <a:pt x="74928" y="2390"/>
                  </a:cubicBezTo>
                  <a:cubicBezTo>
                    <a:pt x="77223" y="-3727"/>
                    <a:pt x="54285" y="3919"/>
                    <a:pt x="40522" y="3155"/>
                  </a:cubicBezTo>
                  <a:moveTo>
                    <a:pt x="7646" y="22269"/>
                  </a:moveTo>
                  <a:cubicBezTo>
                    <a:pt x="5352" y="22269"/>
                    <a:pt x="2293" y="23034"/>
                    <a:pt x="0" y="24563"/>
                  </a:cubicBezTo>
                  <a:cubicBezTo>
                    <a:pt x="2293" y="27621"/>
                    <a:pt x="5352" y="30680"/>
                    <a:pt x="7646" y="29150"/>
                  </a:cubicBezTo>
                  <a:cubicBezTo>
                    <a:pt x="9175" y="27621"/>
                    <a:pt x="9939" y="24563"/>
                    <a:pt x="10704" y="22269"/>
                  </a:cubicBezTo>
                  <a:cubicBezTo>
                    <a:pt x="9939" y="21504"/>
                    <a:pt x="9175" y="21504"/>
                    <a:pt x="7646" y="22269"/>
                  </a:cubicBezTo>
                  <a:cubicBezTo>
                    <a:pt x="7646" y="21504"/>
                    <a:pt x="7646" y="22269"/>
                    <a:pt x="7646" y="222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5" name="Vrije vorm: vorm 374">
              <a:extLst>
                <a:ext uri="{FF2B5EF4-FFF2-40B4-BE49-F238E27FC236}">
                  <a16:creationId xmlns:a16="http://schemas.microsoft.com/office/drawing/2014/main" id="{269C5868-37D0-4981-A3DC-0819C453488F}"/>
                </a:ext>
              </a:extLst>
            </p:cNvPr>
            <p:cNvSpPr/>
            <p:nvPr/>
          </p:nvSpPr>
          <p:spPr>
            <a:xfrm>
              <a:off x="7698482" y="4799445"/>
              <a:ext cx="17813" cy="23239"/>
            </a:xfrm>
            <a:custGeom>
              <a:avLst/>
              <a:gdLst>
                <a:gd name="connsiteX0" fmla="*/ 3897 w 17813"/>
                <a:gd name="connsiteY0" fmla="*/ 16358 h 23239"/>
                <a:gd name="connsiteX1" fmla="*/ 6955 w 17813"/>
                <a:gd name="connsiteY1" fmla="*/ 7183 h 23239"/>
                <a:gd name="connsiteX2" fmla="*/ 11543 w 17813"/>
                <a:gd name="connsiteY2" fmla="*/ 302 h 23239"/>
                <a:gd name="connsiteX3" fmla="*/ 17659 w 17813"/>
                <a:gd name="connsiteY3" fmla="*/ 7948 h 23239"/>
                <a:gd name="connsiteX4" fmla="*/ 15366 w 17813"/>
                <a:gd name="connsiteY4" fmla="*/ 19416 h 23239"/>
                <a:gd name="connsiteX5" fmla="*/ 6955 w 17813"/>
                <a:gd name="connsiteY5" fmla="*/ 23239 h 23239"/>
                <a:gd name="connsiteX6" fmla="*/ 74 w 17813"/>
                <a:gd name="connsiteY6" fmla="*/ 20946 h 23239"/>
                <a:gd name="connsiteX7" fmla="*/ 3897 w 17813"/>
                <a:gd name="connsiteY7" fmla="*/ 16358 h 2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3" h="23239">
                  <a:moveTo>
                    <a:pt x="3897" y="16358"/>
                  </a:moveTo>
                  <a:cubicBezTo>
                    <a:pt x="5426" y="12535"/>
                    <a:pt x="6955" y="11006"/>
                    <a:pt x="6955" y="7183"/>
                  </a:cubicBezTo>
                  <a:cubicBezTo>
                    <a:pt x="7720" y="3360"/>
                    <a:pt x="6955" y="-1227"/>
                    <a:pt x="11543" y="302"/>
                  </a:cubicBezTo>
                  <a:cubicBezTo>
                    <a:pt x="16131" y="1831"/>
                    <a:pt x="16895" y="4125"/>
                    <a:pt x="17659" y="7948"/>
                  </a:cubicBezTo>
                  <a:cubicBezTo>
                    <a:pt x="18424" y="12535"/>
                    <a:pt x="16131" y="18652"/>
                    <a:pt x="15366" y="19416"/>
                  </a:cubicBezTo>
                  <a:cubicBezTo>
                    <a:pt x="14601" y="20181"/>
                    <a:pt x="9249" y="23239"/>
                    <a:pt x="6955" y="23239"/>
                  </a:cubicBezTo>
                  <a:cubicBezTo>
                    <a:pt x="4662" y="23239"/>
                    <a:pt x="-690" y="22475"/>
                    <a:pt x="74" y="20946"/>
                  </a:cubicBezTo>
                  <a:cubicBezTo>
                    <a:pt x="839" y="19416"/>
                    <a:pt x="3897" y="16358"/>
                    <a:pt x="3897" y="163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6" name="Vrije vorm: vorm 375">
              <a:extLst>
                <a:ext uri="{FF2B5EF4-FFF2-40B4-BE49-F238E27FC236}">
                  <a16:creationId xmlns:a16="http://schemas.microsoft.com/office/drawing/2014/main" id="{C1A378A2-1BCA-40F1-8C85-1DFE51CDDF2C}"/>
                </a:ext>
              </a:extLst>
            </p:cNvPr>
            <p:cNvSpPr/>
            <p:nvPr/>
          </p:nvSpPr>
          <p:spPr>
            <a:xfrm>
              <a:off x="7698482" y="4799445"/>
              <a:ext cx="17813" cy="23239"/>
            </a:xfrm>
            <a:custGeom>
              <a:avLst/>
              <a:gdLst>
                <a:gd name="connsiteX0" fmla="*/ 3897 w 17813"/>
                <a:gd name="connsiteY0" fmla="*/ 16358 h 23239"/>
                <a:gd name="connsiteX1" fmla="*/ 6955 w 17813"/>
                <a:gd name="connsiteY1" fmla="*/ 7183 h 23239"/>
                <a:gd name="connsiteX2" fmla="*/ 11543 w 17813"/>
                <a:gd name="connsiteY2" fmla="*/ 302 h 23239"/>
                <a:gd name="connsiteX3" fmla="*/ 17659 w 17813"/>
                <a:gd name="connsiteY3" fmla="*/ 7948 h 23239"/>
                <a:gd name="connsiteX4" fmla="*/ 15366 w 17813"/>
                <a:gd name="connsiteY4" fmla="*/ 19416 h 23239"/>
                <a:gd name="connsiteX5" fmla="*/ 6955 w 17813"/>
                <a:gd name="connsiteY5" fmla="*/ 23239 h 23239"/>
                <a:gd name="connsiteX6" fmla="*/ 74 w 17813"/>
                <a:gd name="connsiteY6" fmla="*/ 20946 h 23239"/>
                <a:gd name="connsiteX7" fmla="*/ 3897 w 17813"/>
                <a:gd name="connsiteY7" fmla="*/ 16358 h 2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3" h="23239">
                  <a:moveTo>
                    <a:pt x="3897" y="16358"/>
                  </a:moveTo>
                  <a:cubicBezTo>
                    <a:pt x="5426" y="12535"/>
                    <a:pt x="6955" y="11006"/>
                    <a:pt x="6955" y="7183"/>
                  </a:cubicBezTo>
                  <a:cubicBezTo>
                    <a:pt x="7720" y="3360"/>
                    <a:pt x="6955" y="-1227"/>
                    <a:pt x="11543" y="302"/>
                  </a:cubicBezTo>
                  <a:cubicBezTo>
                    <a:pt x="16131" y="1831"/>
                    <a:pt x="16895" y="4125"/>
                    <a:pt x="17659" y="7948"/>
                  </a:cubicBezTo>
                  <a:cubicBezTo>
                    <a:pt x="18424" y="12535"/>
                    <a:pt x="16131" y="18652"/>
                    <a:pt x="15366" y="19416"/>
                  </a:cubicBezTo>
                  <a:cubicBezTo>
                    <a:pt x="14601" y="20181"/>
                    <a:pt x="9249" y="23239"/>
                    <a:pt x="6955" y="23239"/>
                  </a:cubicBezTo>
                  <a:cubicBezTo>
                    <a:pt x="4662" y="23239"/>
                    <a:pt x="-690" y="22475"/>
                    <a:pt x="74" y="20946"/>
                  </a:cubicBezTo>
                  <a:cubicBezTo>
                    <a:pt x="839" y="19416"/>
                    <a:pt x="3897" y="16358"/>
                    <a:pt x="3897" y="163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7" name="Vrije vorm: vorm 376">
              <a:extLst>
                <a:ext uri="{FF2B5EF4-FFF2-40B4-BE49-F238E27FC236}">
                  <a16:creationId xmlns:a16="http://schemas.microsoft.com/office/drawing/2014/main" id="{FD6E3C97-5DB0-4331-B9B0-0B6E3D60EF52}"/>
                </a:ext>
              </a:extLst>
            </p:cNvPr>
            <p:cNvSpPr/>
            <p:nvPr/>
          </p:nvSpPr>
          <p:spPr>
            <a:xfrm>
              <a:off x="8944988" y="3680908"/>
              <a:ext cx="76440" cy="74695"/>
            </a:xfrm>
            <a:custGeom>
              <a:avLst/>
              <a:gdLst>
                <a:gd name="connsiteX0" fmla="*/ 70177 w 76440"/>
                <a:gd name="connsiteY0" fmla="*/ 62952 h 74695"/>
                <a:gd name="connsiteX1" fmla="*/ 48004 w 76440"/>
                <a:gd name="connsiteY1" fmla="*/ 66775 h 74695"/>
                <a:gd name="connsiteX2" fmla="*/ 18951 w 76440"/>
                <a:gd name="connsiteY2" fmla="*/ 74421 h 74695"/>
                <a:gd name="connsiteX3" fmla="*/ 1365 w 76440"/>
                <a:gd name="connsiteY3" fmla="*/ 70598 h 74695"/>
                <a:gd name="connsiteX4" fmla="*/ 4423 w 76440"/>
                <a:gd name="connsiteY4" fmla="*/ 33898 h 74695"/>
                <a:gd name="connsiteX5" fmla="*/ 16656 w 76440"/>
                <a:gd name="connsiteY5" fmla="*/ 256 h 74695"/>
                <a:gd name="connsiteX6" fmla="*/ 38829 w 76440"/>
                <a:gd name="connsiteY6" fmla="*/ 27017 h 74695"/>
                <a:gd name="connsiteX7" fmla="*/ 76294 w 76440"/>
                <a:gd name="connsiteY7" fmla="*/ 53012 h 74695"/>
                <a:gd name="connsiteX8" fmla="*/ 70177 w 76440"/>
                <a:gd name="connsiteY8" fmla="*/ 62952 h 7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0" h="74695">
                  <a:moveTo>
                    <a:pt x="70177" y="62952"/>
                  </a:moveTo>
                  <a:cubicBezTo>
                    <a:pt x="67119" y="67539"/>
                    <a:pt x="64060" y="66010"/>
                    <a:pt x="48004" y="66775"/>
                  </a:cubicBezTo>
                  <a:cubicBezTo>
                    <a:pt x="32712" y="67539"/>
                    <a:pt x="24302" y="72892"/>
                    <a:pt x="18951" y="74421"/>
                  </a:cubicBezTo>
                  <a:cubicBezTo>
                    <a:pt x="13598" y="75950"/>
                    <a:pt x="1365" y="70598"/>
                    <a:pt x="1365" y="70598"/>
                  </a:cubicBezTo>
                  <a:cubicBezTo>
                    <a:pt x="1365" y="70598"/>
                    <a:pt x="-3223" y="46131"/>
                    <a:pt x="4423" y="33898"/>
                  </a:cubicBezTo>
                  <a:cubicBezTo>
                    <a:pt x="12069" y="21664"/>
                    <a:pt x="2129" y="5608"/>
                    <a:pt x="16656" y="256"/>
                  </a:cubicBezTo>
                  <a:cubicBezTo>
                    <a:pt x="24302" y="-2802"/>
                    <a:pt x="23538" y="22429"/>
                    <a:pt x="38829" y="27017"/>
                  </a:cubicBezTo>
                  <a:cubicBezTo>
                    <a:pt x="53357" y="30840"/>
                    <a:pt x="78587" y="35427"/>
                    <a:pt x="76294" y="53012"/>
                  </a:cubicBezTo>
                  <a:cubicBezTo>
                    <a:pt x="76294" y="53777"/>
                    <a:pt x="74000" y="58365"/>
                    <a:pt x="70177" y="629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8" name="Vrije vorm: vorm 377">
              <a:extLst>
                <a:ext uri="{FF2B5EF4-FFF2-40B4-BE49-F238E27FC236}">
                  <a16:creationId xmlns:a16="http://schemas.microsoft.com/office/drawing/2014/main" id="{ADEDB1E8-32C4-44FC-A6D9-6DEFAE4D91E8}"/>
                </a:ext>
              </a:extLst>
            </p:cNvPr>
            <p:cNvSpPr/>
            <p:nvPr/>
          </p:nvSpPr>
          <p:spPr>
            <a:xfrm>
              <a:off x="8944988" y="3680908"/>
              <a:ext cx="76440" cy="74695"/>
            </a:xfrm>
            <a:custGeom>
              <a:avLst/>
              <a:gdLst>
                <a:gd name="connsiteX0" fmla="*/ 70177 w 76440"/>
                <a:gd name="connsiteY0" fmla="*/ 62952 h 74695"/>
                <a:gd name="connsiteX1" fmla="*/ 48004 w 76440"/>
                <a:gd name="connsiteY1" fmla="*/ 66775 h 74695"/>
                <a:gd name="connsiteX2" fmla="*/ 18951 w 76440"/>
                <a:gd name="connsiteY2" fmla="*/ 74421 h 74695"/>
                <a:gd name="connsiteX3" fmla="*/ 1365 w 76440"/>
                <a:gd name="connsiteY3" fmla="*/ 70598 h 74695"/>
                <a:gd name="connsiteX4" fmla="*/ 4423 w 76440"/>
                <a:gd name="connsiteY4" fmla="*/ 33898 h 74695"/>
                <a:gd name="connsiteX5" fmla="*/ 16656 w 76440"/>
                <a:gd name="connsiteY5" fmla="*/ 256 h 74695"/>
                <a:gd name="connsiteX6" fmla="*/ 38829 w 76440"/>
                <a:gd name="connsiteY6" fmla="*/ 27017 h 74695"/>
                <a:gd name="connsiteX7" fmla="*/ 76294 w 76440"/>
                <a:gd name="connsiteY7" fmla="*/ 53012 h 74695"/>
                <a:gd name="connsiteX8" fmla="*/ 70177 w 76440"/>
                <a:gd name="connsiteY8" fmla="*/ 62952 h 7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0" h="74695">
                  <a:moveTo>
                    <a:pt x="70177" y="62952"/>
                  </a:moveTo>
                  <a:cubicBezTo>
                    <a:pt x="67119" y="67539"/>
                    <a:pt x="64060" y="66010"/>
                    <a:pt x="48004" y="66775"/>
                  </a:cubicBezTo>
                  <a:cubicBezTo>
                    <a:pt x="32712" y="67539"/>
                    <a:pt x="24302" y="72892"/>
                    <a:pt x="18951" y="74421"/>
                  </a:cubicBezTo>
                  <a:cubicBezTo>
                    <a:pt x="13598" y="75950"/>
                    <a:pt x="1365" y="70598"/>
                    <a:pt x="1365" y="70598"/>
                  </a:cubicBezTo>
                  <a:cubicBezTo>
                    <a:pt x="1365" y="70598"/>
                    <a:pt x="-3223" y="46131"/>
                    <a:pt x="4423" y="33898"/>
                  </a:cubicBezTo>
                  <a:cubicBezTo>
                    <a:pt x="12069" y="21664"/>
                    <a:pt x="2129" y="5608"/>
                    <a:pt x="16656" y="256"/>
                  </a:cubicBezTo>
                  <a:cubicBezTo>
                    <a:pt x="24302" y="-2802"/>
                    <a:pt x="23538" y="22429"/>
                    <a:pt x="38829" y="27017"/>
                  </a:cubicBezTo>
                  <a:cubicBezTo>
                    <a:pt x="53357" y="30840"/>
                    <a:pt x="78587" y="35427"/>
                    <a:pt x="76294" y="53012"/>
                  </a:cubicBezTo>
                  <a:cubicBezTo>
                    <a:pt x="76294" y="53777"/>
                    <a:pt x="74000" y="58365"/>
                    <a:pt x="70177" y="629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9" name="Vrije vorm: vorm 378">
              <a:extLst>
                <a:ext uri="{FF2B5EF4-FFF2-40B4-BE49-F238E27FC236}">
                  <a16:creationId xmlns:a16="http://schemas.microsoft.com/office/drawing/2014/main" id="{EDCEB041-B584-472E-B200-B0441D58C24F}"/>
                </a:ext>
              </a:extLst>
            </p:cNvPr>
            <p:cNvSpPr/>
            <p:nvPr/>
          </p:nvSpPr>
          <p:spPr>
            <a:xfrm>
              <a:off x="6610493" y="4737051"/>
              <a:ext cx="295192" cy="306561"/>
            </a:xfrm>
            <a:custGeom>
              <a:avLst/>
              <a:gdLst>
                <a:gd name="connsiteX0" fmla="*/ 108635 w 295192"/>
                <a:gd name="connsiteY0" fmla="*/ 294364 h 306561"/>
                <a:gd name="connsiteX1" fmla="*/ 121633 w 295192"/>
                <a:gd name="connsiteY1" fmla="*/ 287483 h 306561"/>
                <a:gd name="connsiteX2" fmla="*/ 133866 w 295192"/>
                <a:gd name="connsiteY2" fmla="*/ 305068 h 306561"/>
                <a:gd name="connsiteX3" fmla="*/ 163685 w 295192"/>
                <a:gd name="connsiteY3" fmla="*/ 304303 h 306561"/>
                <a:gd name="connsiteX4" fmla="*/ 178977 w 295192"/>
                <a:gd name="connsiteY4" fmla="*/ 288247 h 306561"/>
                <a:gd name="connsiteX5" fmla="*/ 178977 w 295192"/>
                <a:gd name="connsiteY5" fmla="*/ 127685 h 306561"/>
                <a:gd name="connsiteX6" fmla="*/ 202679 w 295192"/>
                <a:gd name="connsiteY6" fmla="*/ 118510 h 306561"/>
                <a:gd name="connsiteX7" fmla="*/ 202679 w 295192"/>
                <a:gd name="connsiteY7" fmla="*/ 35171 h 306561"/>
                <a:gd name="connsiteX8" fmla="*/ 224852 w 295192"/>
                <a:gd name="connsiteY8" fmla="*/ 32112 h 306561"/>
                <a:gd name="connsiteX9" fmla="*/ 250847 w 295192"/>
                <a:gd name="connsiteY9" fmla="*/ 24466 h 306561"/>
                <a:gd name="connsiteX10" fmla="*/ 263081 w 295192"/>
                <a:gd name="connsiteY10" fmla="*/ 33642 h 306561"/>
                <a:gd name="connsiteX11" fmla="*/ 279901 w 295192"/>
                <a:gd name="connsiteY11" fmla="*/ 22937 h 306561"/>
                <a:gd name="connsiteX12" fmla="*/ 295193 w 295192"/>
                <a:gd name="connsiteY12" fmla="*/ 19879 h 306561"/>
                <a:gd name="connsiteX13" fmla="*/ 293664 w 295192"/>
                <a:gd name="connsiteY13" fmla="*/ 14527 h 306561"/>
                <a:gd name="connsiteX14" fmla="*/ 244731 w 295192"/>
                <a:gd name="connsiteY14" fmla="*/ 18350 h 306561"/>
                <a:gd name="connsiteX15" fmla="*/ 208795 w 295192"/>
                <a:gd name="connsiteY15" fmla="*/ 20644 h 306561"/>
                <a:gd name="connsiteX16" fmla="*/ 157568 w 295192"/>
                <a:gd name="connsiteY16" fmla="*/ 20644 h 306561"/>
                <a:gd name="connsiteX17" fmla="*/ 149158 w 295192"/>
                <a:gd name="connsiteY17" fmla="*/ 12233 h 306561"/>
                <a:gd name="connsiteX18" fmla="*/ 68877 w 295192"/>
                <a:gd name="connsiteY18" fmla="*/ 12233 h 306561"/>
                <a:gd name="connsiteX19" fmla="*/ 48233 w 295192"/>
                <a:gd name="connsiteY19" fmla="*/ 6117 h 306561"/>
                <a:gd name="connsiteX20" fmla="*/ 26061 w 295192"/>
                <a:gd name="connsiteY20" fmla="*/ 4588 h 306561"/>
                <a:gd name="connsiteX21" fmla="*/ 15356 w 295192"/>
                <a:gd name="connsiteY21" fmla="*/ 0 h 306561"/>
                <a:gd name="connsiteX22" fmla="*/ 6946 w 295192"/>
                <a:gd name="connsiteY22" fmla="*/ 6117 h 306561"/>
                <a:gd name="connsiteX23" fmla="*/ 65 w 295192"/>
                <a:gd name="connsiteY23" fmla="*/ 8410 h 306561"/>
                <a:gd name="connsiteX24" fmla="*/ 13063 w 295192"/>
                <a:gd name="connsiteY24" fmla="*/ 40523 h 306561"/>
                <a:gd name="connsiteX25" fmla="*/ 36000 w 295192"/>
                <a:gd name="connsiteY25" fmla="*/ 90220 h 306561"/>
                <a:gd name="connsiteX26" fmla="*/ 59702 w 295192"/>
                <a:gd name="connsiteY26" fmla="*/ 140683 h 306561"/>
                <a:gd name="connsiteX27" fmla="*/ 60467 w 295192"/>
                <a:gd name="connsiteY27" fmla="*/ 181970 h 306561"/>
                <a:gd name="connsiteX28" fmla="*/ 68877 w 295192"/>
                <a:gd name="connsiteY28" fmla="*/ 220199 h 306561"/>
                <a:gd name="connsiteX29" fmla="*/ 84933 w 295192"/>
                <a:gd name="connsiteY29" fmla="*/ 279072 h 306561"/>
                <a:gd name="connsiteX30" fmla="*/ 99460 w 295192"/>
                <a:gd name="connsiteY30" fmla="*/ 298187 h 306561"/>
                <a:gd name="connsiteX31" fmla="*/ 108635 w 295192"/>
                <a:gd name="connsiteY31" fmla="*/ 294364 h 30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192" h="306561">
                  <a:moveTo>
                    <a:pt x="108635" y="294364"/>
                  </a:moveTo>
                  <a:cubicBezTo>
                    <a:pt x="108635" y="289012"/>
                    <a:pt x="117045" y="279837"/>
                    <a:pt x="121633" y="287483"/>
                  </a:cubicBezTo>
                  <a:cubicBezTo>
                    <a:pt x="126221" y="294364"/>
                    <a:pt x="124691" y="305068"/>
                    <a:pt x="133866" y="305068"/>
                  </a:cubicBezTo>
                  <a:cubicBezTo>
                    <a:pt x="143806" y="305068"/>
                    <a:pt x="160627" y="308891"/>
                    <a:pt x="163685" y="304303"/>
                  </a:cubicBezTo>
                  <a:cubicBezTo>
                    <a:pt x="166743" y="299716"/>
                    <a:pt x="178977" y="296657"/>
                    <a:pt x="178977" y="288247"/>
                  </a:cubicBezTo>
                  <a:lnTo>
                    <a:pt x="178977" y="127685"/>
                  </a:lnTo>
                  <a:cubicBezTo>
                    <a:pt x="178977" y="121568"/>
                    <a:pt x="202679" y="127685"/>
                    <a:pt x="202679" y="118510"/>
                  </a:cubicBezTo>
                  <a:lnTo>
                    <a:pt x="202679" y="35171"/>
                  </a:lnTo>
                  <a:cubicBezTo>
                    <a:pt x="202679" y="35171"/>
                    <a:pt x="219500" y="33642"/>
                    <a:pt x="224852" y="32112"/>
                  </a:cubicBezTo>
                  <a:cubicBezTo>
                    <a:pt x="229439" y="30583"/>
                    <a:pt x="247024" y="21408"/>
                    <a:pt x="250847" y="24466"/>
                  </a:cubicBezTo>
                  <a:cubicBezTo>
                    <a:pt x="254670" y="27525"/>
                    <a:pt x="260787" y="37464"/>
                    <a:pt x="263081" y="33642"/>
                  </a:cubicBezTo>
                  <a:cubicBezTo>
                    <a:pt x="266139" y="29819"/>
                    <a:pt x="273020" y="22937"/>
                    <a:pt x="279901" y="22937"/>
                  </a:cubicBezTo>
                  <a:cubicBezTo>
                    <a:pt x="283724" y="22937"/>
                    <a:pt x="289841" y="21408"/>
                    <a:pt x="295193" y="19879"/>
                  </a:cubicBezTo>
                  <a:cubicBezTo>
                    <a:pt x="294428" y="17585"/>
                    <a:pt x="293664" y="16056"/>
                    <a:pt x="293664" y="14527"/>
                  </a:cubicBezTo>
                  <a:cubicBezTo>
                    <a:pt x="293664" y="8410"/>
                    <a:pt x="251612" y="16056"/>
                    <a:pt x="244731" y="18350"/>
                  </a:cubicBezTo>
                  <a:cubicBezTo>
                    <a:pt x="237849" y="20644"/>
                    <a:pt x="215677" y="24466"/>
                    <a:pt x="208795" y="20644"/>
                  </a:cubicBezTo>
                  <a:cubicBezTo>
                    <a:pt x="201914" y="16821"/>
                    <a:pt x="157568" y="20644"/>
                    <a:pt x="157568" y="20644"/>
                  </a:cubicBezTo>
                  <a:lnTo>
                    <a:pt x="149158" y="12233"/>
                  </a:lnTo>
                  <a:lnTo>
                    <a:pt x="68877" y="12233"/>
                  </a:lnTo>
                  <a:cubicBezTo>
                    <a:pt x="60467" y="12233"/>
                    <a:pt x="55115" y="10704"/>
                    <a:pt x="48233" y="6117"/>
                  </a:cubicBezTo>
                  <a:cubicBezTo>
                    <a:pt x="41352" y="1529"/>
                    <a:pt x="34471" y="1529"/>
                    <a:pt x="26061" y="4588"/>
                  </a:cubicBezTo>
                  <a:cubicBezTo>
                    <a:pt x="17650" y="8410"/>
                    <a:pt x="21473" y="0"/>
                    <a:pt x="15356" y="0"/>
                  </a:cubicBezTo>
                  <a:cubicBezTo>
                    <a:pt x="9240" y="0"/>
                    <a:pt x="6946" y="6117"/>
                    <a:pt x="6946" y="6117"/>
                  </a:cubicBezTo>
                  <a:lnTo>
                    <a:pt x="65" y="8410"/>
                  </a:lnTo>
                  <a:cubicBezTo>
                    <a:pt x="-700" y="16056"/>
                    <a:pt x="5417" y="29819"/>
                    <a:pt x="13063" y="40523"/>
                  </a:cubicBezTo>
                  <a:cubicBezTo>
                    <a:pt x="20708" y="51991"/>
                    <a:pt x="30648" y="72635"/>
                    <a:pt x="36000" y="90220"/>
                  </a:cubicBezTo>
                  <a:cubicBezTo>
                    <a:pt x="41352" y="107806"/>
                    <a:pt x="55879" y="127685"/>
                    <a:pt x="59702" y="140683"/>
                  </a:cubicBezTo>
                  <a:cubicBezTo>
                    <a:pt x="63525" y="153681"/>
                    <a:pt x="56644" y="172795"/>
                    <a:pt x="60467" y="181970"/>
                  </a:cubicBezTo>
                  <a:cubicBezTo>
                    <a:pt x="64290" y="190381"/>
                    <a:pt x="66583" y="205672"/>
                    <a:pt x="68877" y="220199"/>
                  </a:cubicBezTo>
                  <a:cubicBezTo>
                    <a:pt x="71171" y="234726"/>
                    <a:pt x="71935" y="266074"/>
                    <a:pt x="84933" y="279072"/>
                  </a:cubicBezTo>
                  <a:cubicBezTo>
                    <a:pt x="89521" y="283660"/>
                    <a:pt x="94873" y="290541"/>
                    <a:pt x="99460" y="298187"/>
                  </a:cubicBezTo>
                  <a:cubicBezTo>
                    <a:pt x="104047" y="297422"/>
                    <a:pt x="108635" y="297422"/>
                    <a:pt x="108635" y="2943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0" name="Vrije vorm: vorm 379">
              <a:extLst>
                <a:ext uri="{FF2B5EF4-FFF2-40B4-BE49-F238E27FC236}">
                  <a16:creationId xmlns:a16="http://schemas.microsoft.com/office/drawing/2014/main" id="{B1076678-8B70-4774-9C33-F02BAF419344}"/>
                </a:ext>
              </a:extLst>
            </p:cNvPr>
            <p:cNvSpPr/>
            <p:nvPr/>
          </p:nvSpPr>
          <p:spPr>
            <a:xfrm>
              <a:off x="6610493" y="4737051"/>
              <a:ext cx="295192" cy="306561"/>
            </a:xfrm>
            <a:custGeom>
              <a:avLst/>
              <a:gdLst>
                <a:gd name="connsiteX0" fmla="*/ 108635 w 295192"/>
                <a:gd name="connsiteY0" fmla="*/ 294364 h 306561"/>
                <a:gd name="connsiteX1" fmla="*/ 121633 w 295192"/>
                <a:gd name="connsiteY1" fmla="*/ 287483 h 306561"/>
                <a:gd name="connsiteX2" fmla="*/ 133866 w 295192"/>
                <a:gd name="connsiteY2" fmla="*/ 305068 h 306561"/>
                <a:gd name="connsiteX3" fmla="*/ 163685 w 295192"/>
                <a:gd name="connsiteY3" fmla="*/ 304303 h 306561"/>
                <a:gd name="connsiteX4" fmla="*/ 178977 w 295192"/>
                <a:gd name="connsiteY4" fmla="*/ 288247 h 306561"/>
                <a:gd name="connsiteX5" fmla="*/ 178977 w 295192"/>
                <a:gd name="connsiteY5" fmla="*/ 127685 h 306561"/>
                <a:gd name="connsiteX6" fmla="*/ 202679 w 295192"/>
                <a:gd name="connsiteY6" fmla="*/ 118510 h 306561"/>
                <a:gd name="connsiteX7" fmla="*/ 202679 w 295192"/>
                <a:gd name="connsiteY7" fmla="*/ 35171 h 306561"/>
                <a:gd name="connsiteX8" fmla="*/ 224852 w 295192"/>
                <a:gd name="connsiteY8" fmla="*/ 32112 h 306561"/>
                <a:gd name="connsiteX9" fmla="*/ 250847 w 295192"/>
                <a:gd name="connsiteY9" fmla="*/ 24466 h 306561"/>
                <a:gd name="connsiteX10" fmla="*/ 263081 w 295192"/>
                <a:gd name="connsiteY10" fmla="*/ 33642 h 306561"/>
                <a:gd name="connsiteX11" fmla="*/ 279901 w 295192"/>
                <a:gd name="connsiteY11" fmla="*/ 22937 h 306561"/>
                <a:gd name="connsiteX12" fmla="*/ 295193 w 295192"/>
                <a:gd name="connsiteY12" fmla="*/ 19879 h 306561"/>
                <a:gd name="connsiteX13" fmla="*/ 293664 w 295192"/>
                <a:gd name="connsiteY13" fmla="*/ 14527 h 306561"/>
                <a:gd name="connsiteX14" fmla="*/ 244731 w 295192"/>
                <a:gd name="connsiteY14" fmla="*/ 18350 h 306561"/>
                <a:gd name="connsiteX15" fmla="*/ 208795 w 295192"/>
                <a:gd name="connsiteY15" fmla="*/ 20644 h 306561"/>
                <a:gd name="connsiteX16" fmla="*/ 157568 w 295192"/>
                <a:gd name="connsiteY16" fmla="*/ 20644 h 306561"/>
                <a:gd name="connsiteX17" fmla="*/ 149158 w 295192"/>
                <a:gd name="connsiteY17" fmla="*/ 12233 h 306561"/>
                <a:gd name="connsiteX18" fmla="*/ 68877 w 295192"/>
                <a:gd name="connsiteY18" fmla="*/ 12233 h 306561"/>
                <a:gd name="connsiteX19" fmla="*/ 48233 w 295192"/>
                <a:gd name="connsiteY19" fmla="*/ 6117 h 306561"/>
                <a:gd name="connsiteX20" fmla="*/ 26061 w 295192"/>
                <a:gd name="connsiteY20" fmla="*/ 4588 h 306561"/>
                <a:gd name="connsiteX21" fmla="*/ 15356 w 295192"/>
                <a:gd name="connsiteY21" fmla="*/ 0 h 306561"/>
                <a:gd name="connsiteX22" fmla="*/ 6946 w 295192"/>
                <a:gd name="connsiteY22" fmla="*/ 6117 h 306561"/>
                <a:gd name="connsiteX23" fmla="*/ 65 w 295192"/>
                <a:gd name="connsiteY23" fmla="*/ 8410 h 306561"/>
                <a:gd name="connsiteX24" fmla="*/ 13063 w 295192"/>
                <a:gd name="connsiteY24" fmla="*/ 40523 h 306561"/>
                <a:gd name="connsiteX25" fmla="*/ 36000 w 295192"/>
                <a:gd name="connsiteY25" fmla="*/ 90220 h 306561"/>
                <a:gd name="connsiteX26" fmla="*/ 59702 w 295192"/>
                <a:gd name="connsiteY26" fmla="*/ 140683 h 306561"/>
                <a:gd name="connsiteX27" fmla="*/ 60467 w 295192"/>
                <a:gd name="connsiteY27" fmla="*/ 181970 h 306561"/>
                <a:gd name="connsiteX28" fmla="*/ 68877 w 295192"/>
                <a:gd name="connsiteY28" fmla="*/ 220199 h 306561"/>
                <a:gd name="connsiteX29" fmla="*/ 84933 w 295192"/>
                <a:gd name="connsiteY29" fmla="*/ 279072 h 306561"/>
                <a:gd name="connsiteX30" fmla="*/ 99460 w 295192"/>
                <a:gd name="connsiteY30" fmla="*/ 298187 h 306561"/>
                <a:gd name="connsiteX31" fmla="*/ 108635 w 295192"/>
                <a:gd name="connsiteY31" fmla="*/ 294364 h 30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192" h="306561">
                  <a:moveTo>
                    <a:pt x="108635" y="294364"/>
                  </a:moveTo>
                  <a:cubicBezTo>
                    <a:pt x="108635" y="289012"/>
                    <a:pt x="117045" y="279837"/>
                    <a:pt x="121633" y="287483"/>
                  </a:cubicBezTo>
                  <a:cubicBezTo>
                    <a:pt x="126221" y="294364"/>
                    <a:pt x="124691" y="305068"/>
                    <a:pt x="133866" y="305068"/>
                  </a:cubicBezTo>
                  <a:cubicBezTo>
                    <a:pt x="143806" y="305068"/>
                    <a:pt x="160627" y="308891"/>
                    <a:pt x="163685" y="304303"/>
                  </a:cubicBezTo>
                  <a:cubicBezTo>
                    <a:pt x="166743" y="299716"/>
                    <a:pt x="178977" y="296657"/>
                    <a:pt x="178977" y="288247"/>
                  </a:cubicBezTo>
                  <a:lnTo>
                    <a:pt x="178977" y="127685"/>
                  </a:lnTo>
                  <a:cubicBezTo>
                    <a:pt x="178977" y="121568"/>
                    <a:pt x="202679" y="127685"/>
                    <a:pt x="202679" y="118510"/>
                  </a:cubicBezTo>
                  <a:lnTo>
                    <a:pt x="202679" y="35171"/>
                  </a:lnTo>
                  <a:cubicBezTo>
                    <a:pt x="202679" y="35171"/>
                    <a:pt x="219500" y="33642"/>
                    <a:pt x="224852" y="32112"/>
                  </a:cubicBezTo>
                  <a:cubicBezTo>
                    <a:pt x="229439" y="30583"/>
                    <a:pt x="247024" y="21408"/>
                    <a:pt x="250847" y="24466"/>
                  </a:cubicBezTo>
                  <a:cubicBezTo>
                    <a:pt x="254670" y="27525"/>
                    <a:pt x="260787" y="37464"/>
                    <a:pt x="263081" y="33642"/>
                  </a:cubicBezTo>
                  <a:cubicBezTo>
                    <a:pt x="266139" y="29819"/>
                    <a:pt x="273020" y="22937"/>
                    <a:pt x="279901" y="22937"/>
                  </a:cubicBezTo>
                  <a:cubicBezTo>
                    <a:pt x="283724" y="22937"/>
                    <a:pt x="289841" y="21408"/>
                    <a:pt x="295193" y="19879"/>
                  </a:cubicBezTo>
                  <a:cubicBezTo>
                    <a:pt x="294428" y="17585"/>
                    <a:pt x="293664" y="16056"/>
                    <a:pt x="293664" y="14527"/>
                  </a:cubicBezTo>
                  <a:cubicBezTo>
                    <a:pt x="293664" y="8410"/>
                    <a:pt x="251612" y="16056"/>
                    <a:pt x="244731" y="18350"/>
                  </a:cubicBezTo>
                  <a:cubicBezTo>
                    <a:pt x="237849" y="20644"/>
                    <a:pt x="215677" y="24466"/>
                    <a:pt x="208795" y="20644"/>
                  </a:cubicBezTo>
                  <a:cubicBezTo>
                    <a:pt x="201914" y="16821"/>
                    <a:pt x="157568" y="20644"/>
                    <a:pt x="157568" y="20644"/>
                  </a:cubicBezTo>
                  <a:lnTo>
                    <a:pt x="149158" y="12233"/>
                  </a:lnTo>
                  <a:lnTo>
                    <a:pt x="68877" y="12233"/>
                  </a:lnTo>
                  <a:cubicBezTo>
                    <a:pt x="60467" y="12233"/>
                    <a:pt x="55115" y="10704"/>
                    <a:pt x="48233" y="6117"/>
                  </a:cubicBezTo>
                  <a:cubicBezTo>
                    <a:pt x="41352" y="1529"/>
                    <a:pt x="34471" y="1529"/>
                    <a:pt x="26061" y="4588"/>
                  </a:cubicBezTo>
                  <a:cubicBezTo>
                    <a:pt x="17650" y="8410"/>
                    <a:pt x="21473" y="0"/>
                    <a:pt x="15356" y="0"/>
                  </a:cubicBezTo>
                  <a:cubicBezTo>
                    <a:pt x="9240" y="0"/>
                    <a:pt x="6946" y="6117"/>
                    <a:pt x="6946" y="6117"/>
                  </a:cubicBezTo>
                  <a:lnTo>
                    <a:pt x="65" y="8410"/>
                  </a:lnTo>
                  <a:cubicBezTo>
                    <a:pt x="-700" y="16056"/>
                    <a:pt x="5417" y="29819"/>
                    <a:pt x="13063" y="40523"/>
                  </a:cubicBezTo>
                  <a:cubicBezTo>
                    <a:pt x="20708" y="51991"/>
                    <a:pt x="30648" y="72635"/>
                    <a:pt x="36000" y="90220"/>
                  </a:cubicBezTo>
                  <a:cubicBezTo>
                    <a:pt x="41352" y="107806"/>
                    <a:pt x="55879" y="127685"/>
                    <a:pt x="59702" y="140683"/>
                  </a:cubicBezTo>
                  <a:cubicBezTo>
                    <a:pt x="63525" y="153681"/>
                    <a:pt x="56644" y="172795"/>
                    <a:pt x="60467" y="181970"/>
                  </a:cubicBezTo>
                  <a:cubicBezTo>
                    <a:pt x="64290" y="190381"/>
                    <a:pt x="66583" y="205672"/>
                    <a:pt x="68877" y="220199"/>
                  </a:cubicBezTo>
                  <a:cubicBezTo>
                    <a:pt x="71171" y="234726"/>
                    <a:pt x="71935" y="266074"/>
                    <a:pt x="84933" y="279072"/>
                  </a:cubicBezTo>
                  <a:cubicBezTo>
                    <a:pt x="89521" y="283660"/>
                    <a:pt x="94873" y="290541"/>
                    <a:pt x="99460" y="298187"/>
                  </a:cubicBezTo>
                  <a:cubicBezTo>
                    <a:pt x="104047" y="297422"/>
                    <a:pt x="108635" y="297422"/>
                    <a:pt x="108635" y="2943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1" name="Vrije vorm: vorm 380">
              <a:extLst>
                <a:ext uri="{FF2B5EF4-FFF2-40B4-BE49-F238E27FC236}">
                  <a16:creationId xmlns:a16="http://schemas.microsoft.com/office/drawing/2014/main" id="{D492E2F2-F4A4-49F1-B437-045758B7B9C5}"/>
                </a:ext>
              </a:extLst>
            </p:cNvPr>
            <p:cNvSpPr/>
            <p:nvPr/>
          </p:nvSpPr>
          <p:spPr>
            <a:xfrm>
              <a:off x="6904921" y="4701880"/>
              <a:ext cx="182265" cy="168972"/>
            </a:xfrm>
            <a:custGeom>
              <a:avLst/>
              <a:gdLst>
                <a:gd name="connsiteX0" fmla="*/ 123097 w 182265"/>
                <a:gd name="connsiteY0" fmla="*/ 7646 h 168972"/>
                <a:gd name="connsiteX1" fmla="*/ 120039 w 182265"/>
                <a:gd name="connsiteY1" fmla="*/ 0 h 168972"/>
                <a:gd name="connsiteX2" fmla="*/ 100160 w 182265"/>
                <a:gd name="connsiteY2" fmla="*/ 765 h 168972"/>
                <a:gd name="connsiteX3" fmla="*/ 87162 w 182265"/>
                <a:gd name="connsiteY3" fmla="*/ 12998 h 168972"/>
                <a:gd name="connsiteX4" fmla="*/ 65754 w 182265"/>
                <a:gd name="connsiteY4" fmla="*/ 30583 h 168972"/>
                <a:gd name="connsiteX5" fmla="*/ 42052 w 182265"/>
                <a:gd name="connsiteY5" fmla="*/ 58108 h 168972"/>
                <a:gd name="connsiteX6" fmla="*/ 12233 w 182265"/>
                <a:gd name="connsiteY6" fmla="*/ 52756 h 168972"/>
                <a:gd name="connsiteX7" fmla="*/ 0 w 182265"/>
                <a:gd name="connsiteY7" fmla="*/ 54285 h 168972"/>
                <a:gd name="connsiteX8" fmla="*/ 12998 w 182265"/>
                <a:gd name="connsiteY8" fmla="*/ 68048 h 168972"/>
                <a:gd name="connsiteX9" fmla="*/ 25996 w 182265"/>
                <a:gd name="connsiteY9" fmla="*/ 97102 h 168972"/>
                <a:gd name="connsiteX10" fmla="*/ 48933 w 182265"/>
                <a:gd name="connsiteY10" fmla="*/ 113923 h 168972"/>
                <a:gd name="connsiteX11" fmla="*/ 58108 w 182265"/>
                <a:gd name="connsiteY11" fmla="*/ 132272 h 168972"/>
                <a:gd name="connsiteX12" fmla="*/ 74164 w 182265"/>
                <a:gd name="connsiteY12" fmla="*/ 149093 h 168972"/>
                <a:gd name="connsiteX13" fmla="*/ 90220 w 182265"/>
                <a:gd name="connsiteY13" fmla="*/ 159033 h 168972"/>
                <a:gd name="connsiteX14" fmla="*/ 112394 w 182265"/>
                <a:gd name="connsiteY14" fmla="*/ 163620 h 168972"/>
                <a:gd name="connsiteX15" fmla="*/ 139154 w 182265"/>
                <a:gd name="connsiteY15" fmla="*/ 168973 h 168972"/>
                <a:gd name="connsiteX16" fmla="*/ 162856 w 182265"/>
                <a:gd name="connsiteY16" fmla="*/ 144506 h 168972"/>
                <a:gd name="connsiteX17" fmla="*/ 168972 w 182265"/>
                <a:gd name="connsiteY17" fmla="*/ 120804 h 168972"/>
                <a:gd name="connsiteX18" fmla="*/ 181206 w 182265"/>
                <a:gd name="connsiteY18" fmla="*/ 102454 h 168972"/>
                <a:gd name="connsiteX19" fmla="*/ 174324 w 182265"/>
                <a:gd name="connsiteY19" fmla="*/ 84104 h 168972"/>
                <a:gd name="connsiteX20" fmla="*/ 180441 w 182265"/>
                <a:gd name="connsiteY20" fmla="*/ 62696 h 168972"/>
                <a:gd name="connsiteX21" fmla="*/ 179677 w 182265"/>
                <a:gd name="connsiteY21" fmla="*/ 25231 h 168972"/>
                <a:gd name="connsiteX22" fmla="*/ 152916 w 182265"/>
                <a:gd name="connsiteY22" fmla="*/ 15292 h 168972"/>
                <a:gd name="connsiteX23" fmla="*/ 123097 w 182265"/>
                <a:gd name="connsiteY23" fmla="*/ 7646 h 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2265" h="168972">
                  <a:moveTo>
                    <a:pt x="123097" y="7646"/>
                  </a:moveTo>
                  <a:lnTo>
                    <a:pt x="120039" y="0"/>
                  </a:lnTo>
                  <a:lnTo>
                    <a:pt x="100160" y="765"/>
                  </a:lnTo>
                  <a:cubicBezTo>
                    <a:pt x="87162" y="4588"/>
                    <a:pt x="87162" y="8410"/>
                    <a:pt x="87162" y="12998"/>
                  </a:cubicBezTo>
                  <a:cubicBezTo>
                    <a:pt x="87162" y="17585"/>
                    <a:pt x="74929" y="27525"/>
                    <a:pt x="65754" y="30583"/>
                  </a:cubicBezTo>
                  <a:cubicBezTo>
                    <a:pt x="56579" y="33642"/>
                    <a:pt x="47404" y="55050"/>
                    <a:pt x="42052" y="58108"/>
                  </a:cubicBezTo>
                  <a:cubicBezTo>
                    <a:pt x="36700" y="61166"/>
                    <a:pt x="18350" y="53521"/>
                    <a:pt x="12233" y="52756"/>
                  </a:cubicBezTo>
                  <a:cubicBezTo>
                    <a:pt x="9939" y="52756"/>
                    <a:pt x="5352" y="53521"/>
                    <a:pt x="0" y="54285"/>
                  </a:cubicBezTo>
                  <a:cubicBezTo>
                    <a:pt x="3823" y="60402"/>
                    <a:pt x="10704" y="68048"/>
                    <a:pt x="12998" y="68048"/>
                  </a:cubicBezTo>
                  <a:cubicBezTo>
                    <a:pt x="16821" y="68048"/>
                    <a:pt x="17585" y="93279"/>
                    <a:pt x="25996" y="97102"/>
                  </a:cubicBezTo>
                  <a:cubicBezTo>
                    <a:pt x="34406" y="100925"/>
                    <a:pt x="48933" y="109335"/>
                    <a:pt x="48933" y="113923"/>
                  </a:cubicBezTo>
                  <a:cubicBezTo>
                    <a:pt x="48933" y="118510"/>
                    <a:pt x="58108" y="124627"/>
                    <a:pt x="58108" y="132272"/>
                  </a:cubicBezTo>
                  <a:cubicBezTo>
                    <a:pt x="58108" y="139918"/>
                    <a:pt x="67283" y="149858"/>
                    <a:pt x="74164" y="149093"/>
                  </a:cubicBezTo>
                  <a:cubicBezTo>
                    <a:pt x="88691" y="148329"/>
                    <a:pt x="90220" y="155210"/>
                    <a:pt x="90220" y="159033"/>
                  </a:cubicBezTo>
                  <a:cubicBezTo>
                    <a:pt x="90220" y="163620"/>
                    <a:pt x="110100" y="159033"/>
                    <a:pt x="112394" y="163620"/>
                  </a:cubicBezTo>
                  <a:cubicBezTo>
                    <a:pt x="114687" y="167443"/>
                    <a:pt x="133802" y="165914"/>
                    <a:pt x="139154" y="168973"/>
                  </a:cubicBezTo>
                  <a:cubicBezTo>
                    <a:pt x="147564" y="160562"/>
                    <a:pt x="159033" y="149858"/>
                    <a:pt x="162856" y="144506"/>
                  </a:cubicBezTo>
                  <a:cubicBezTo>
                    <a:pt x="168972" y="136095"/>
                    <a:pt x="163621" y="123862"/>
                    <a:pt x="168972" y="120804"/>
                  </a:cubicBezTo>
                  <a:cubicBezTo>
                    <a:pt x="174324" y="117745"/>
                    <a:pt x="185793" y="103218"/>
                    <a:pt x="181206" y="102454"/>
                  </a:cubicBezTo>
                  <a:cubicBezTo>
                    <a:pt x="177383" y="101689"/>
                    <a:pt x="180441" y="90220"/>
                    <a:pt x="174324" y="84104"/>
                  </a:cubicBezTo>
                  <a:cubicBezTo>
                    <a:pt x="168208" y="77987"/>
                    <a:pt x="181206" y="74164"/>
                    <a:pt x="180441" y="62696"/>
                  </a:cubicBezTo>
                  <a:cubicBezTo>
                    <a:pt x="179677" y="50462"/>
                    <a:pt x="182735" y="26760"/>
                    <a:pt x="179677" y="25231"/>
                  </a:cubicBezTo>
                  <a:cubicBezTo>
                    <a:pt x="176618" y="22937"/>
                    <a:pt x="162091" y="22173"/>
                    <a:pt x="152916" y="15292"/>
                  </a:cubicBezTo>
                  <a:cubicBezTo>
                    <a:pt x="142977" y="8410"/>
                    <a:pt x="123097" y="7646"/>
                    <a:pt x="123097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2" name="Vrije vorm: vorm 381">
              <a:extLst>
                <a:ext uri="{FF2B5EF4-FFF2-40B4-BE49-F238E27FC236}">
                  <a16:creationId xmlns:a16="http://schemas.microsoft.com/office/drawing/2014/main" id="{E41D15CB-F2A6-4B72-80FD-D87E4D42FA9C}"/>
                </a:ext>
              </a:extLst>
            </p:cNvPr>
            <p:cNvSpPr/>
            <p:nvPr/>
          </p:nvSpPr>
          <p:spPr>
            <a:xfrm>
              <a:off x="6904921" y="4701880"/>
              <a:ext cx="182265" cy="168972"/>
            </a:xfrm>
            <a:custGeom>
              <a:avLst/>
              <a:gdLst>
                <a:gd name="connsiteX0" fmla="*/ 123097 w 182265"/>
                <a:gd name="connsiteY0" fmla="*/ 7646 h 168972"/>
                <a:gd name="connsiteX1" fmla="*/ 120039 w 182265"/>
                <a:gd name="connsiteY1" fmla="*/ 0 h 168972"/>
                <a:gd name="connsiteX2" fmla="*/ 100160 w 182265"/>
                <a:gd name="connsiteY2" fmla="*/ 765 h 168972"/>
                <a:gd name="connsiteX3" fmla="*/ 87162 w 182265"/>
                <a:gd name="connsiteY3" fmla="*/ 12998 h 168972"/>
                <a:gd name="connsiteX4" fmla="*/ 65754 w 182265"/>
                <a:gd name="connsiteY4" fmla="*/ 30583 h 168972"/>
                <a:gd name="connsiteX5" fmla="*/ 42052 w 182265"/>
                <a:gd name="connsiteY5" fmla="*/ 58108 h 168972"/>
                <a:gd name="connsiteX6" fmla="*/ 12233 w 182265"/>
                <a:gd name="connsiteY6" fmla="*/ 52756 h 168972"/>
                <a:gd name="connsiteX7" fmla="*/ 0 w 182265"/>
                <a:gd name="connsiteY7" fmla="*/ 54285 h 168972"/>
                <a:gd name="connsiteX8" fmla="*/ 12998 w 182265"/>
                <a:gd name="connsiteY8" fmla="*/ 68048 h 168972"/>
                <a:gd name="connsiteX9" fmla="*/ 25996 w 182265"/>
                <a:gd name="connsiteY9" fmla="*/ 97102 h 168972"/>
                <a:gd name="connsiteX10" fmla="*/ 48933 w 182265"/>
                <a:gd name="connsiteY10" fmla="*/ 113923 h 168972"/>
                <a:gd name="connsiteX11" fmla="*/ 58108 w 182265"/>
                <a:gd name="connsiteY11" fmla="*/ 132272 h 168972"/>
                <a:gd name="connsiteX12" fmla="*/ 74164 w 182265"/>
                <a:gd name="connsiteY12" fmla="*/ 149093 h 168972"/>
                <a:gd name="connsiteX13" fmla="*/ 90220 w 182265"/>
                <a:gd name="connsiteY13" fmla="*/ 159033 h 168972"/>
                <a:gd name="connsiteX14" fmla="*/ 112394 w 182265"/>
                <a:gd name="connsiteY14" fmla="*/ 163620 h 168972"/>
                <a:gd name="connsiteX15" fmla="*/ 139154 w 182265"/>
                <a:gd name="connsiteY15" fmla="*/ 168973 h 168972"/>
                <a:gd name="connsiteX16" fmla="*/ 162856 w 182265"/>
                <a:gd name="connsiteY16" fmla="*/ 144506 h 168972"/>
                <a:gd name="connsiteX17" fmla="*/ 168972 w 182265"/>
                <a:gd name="connsiteY17" fmla="*/ 120804 h 168972"/>
                <a:gd name="connsiteX18" fmla="*/ 181206 w 182265"/>
                <a:gd name="connsiteY18" fmla="*/ 102454 h 168972"/>
                <a:gd name="connsiteX19" fmla="*/ 174324 w 182265"/>
                <a:gd name="connsiteY19" fmla="*/ 84104 h 168972"/>
                <a:gd name="connsiteX20" fmla="*/ 180441 w 182265"/>
                <a:gd name="connsiteY20" fmla="*/ 62696 h 168972"/>
                <a:gd name="connsiteX21" fmla="*/ 179677 w 182265"/>
                <a:gd name="connsiteY21" fmla="*/ 25231 h 168972"/>
                <a:gd name="connsiteX22" fmla="*/ 152916 w 182265"/>
                <a:gd name="connsiteY22" fmla="*/ 15292 h 168972"/>
                <a:gd name="connsiteX23" fmla="*/ 123097 w 182265"/>
                <a:gd name="connsiteY23" fmla="*/ 7646 h 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2265" h="168972">
                  <a:moveTo>
                    <a:pt x="123097" y="7646"/>
                  </a:moveTo>
                  <a:lnTo>
                    <a:pt x="120039" y="0"/>
                  </a:lnTo>
                  <a:lnTo>
                    <a:pt x="100160" y="765"/>
                  </a:lnTo>
                  <a:cubicBezTo>
                    <a:pt x="87162" y="4588"/>
                    <a:pt x="87162" y="8410"/>
                    <a:pt x="87162" y="12998"/>
                  </a:cubicBezTo>
                  <a:cubicBezTo>
                    <a:pt x="87162" y="17585"/>
                    <a:pt x="74929" y="27525"/>
                    <a:pt x="65754" y="30583"/>
                  </a:cubicBezTo>
                  <a:cubicBezTo>
                    <a:pt x="56579" y="33642"/>
                    <a:pt x="47404" y="55050"/>
                    <a:pt x="42052" y="58108"/>
                  </a:cubicBezTo>
                  <a:cubicBezTo>
                    <a:pt x="36700" y="61166"/>
                    <a:pt x="18350" y="53521"/>
                    <a:pt x="12233" y="52756"/>
                  </a:cubicBezTo>
                  <a:cubicBezTo>
                    <a:pt x="9939" y="52756"/>
                    <a:pt x="5352" y="53521"/>
                    <a:pt x="0" y="54285"/>
                  </a:cubicBezTo>
                  <a:cubicBezTo>
                    <a:pt x="3823" y="60402"/>
                    <a:pt x="10704" y="68048"/>
                    <a:pt x="12998" y="68048"/>
                  </a:cubicBezTo>
                  <a:cubicBezTo>
                    <a:pt x="16821" y="68048"/>
                    <a:pt x="17585" y="93279"/>
                    <a:pt x="25996" y="97102"/>
                  </a:cubicBezTo>
                  <a:cubicBezTo>
                    <a:pt x="34406" y="100925"/>
                    <a:pt x="48933" y="109335"/>
                    <a:pt x="48933" y="113923"/>
                  </a:cubicBezTo>
                  <a:cubicBezTo>
                    <a:pt x="48933" y="118510"/>
                    <a:pt x="58108" y="124627"/>
                    <a:pt x="58108" y="132272"/>
                  </a:cubicBezTo>
                  <a:cubicBezTo>
                    <a:pt x="58108" y="139918"/>
                    <a:pt x="67283" y="149858"/>
                    <a:pt x="74164" y="149093"/>
                  </a:cubicBezTo>
                  <a:cubicBezTo>
                    <a:pt x="88691" y="148329"/>
                    <a:pt x="90220" y="155210"/>
                    <a:pt x="90220" y="159033"/>
                  </a:cubicBezTo>
                  <a:cubicBezTo>
                    <a:pt x="90220" y="163620"/>
                    <a:pt x="110100" y="159033"/>
                    <a:pt x="112394" y="163620"/>
                  </a:cubicBezTo>
                  <a:cubicBezTo>
                    <a:pt x="114687" y="167443"/>
                    <a:pt x="133802" y="165914"/>
                    <a:pt x="139154" y="168973"/>
                  </a:cubicBezTo>
                  <a:cubicBezTo>
                    <a:pt x="147564" y="160562"/>
                    <a:pt x="159033" y="149858"/>
                    <a:pt x="162856" y="144506"/>
                  </a:cubicBezTo>
                  <a:cubicBezTo>
                    <a:pt x="168972" y="136095"/>
                    <a:pt x="163621" y="123862"/>
                    <a:pt x="168972" y="120804"/>
                  </a:cubicBezTo>
                  <a:cubicBezTo>
                    <a:pt x="174324" y="117745"/>
                    <a:pt x="185793" y="103218"/>
                    <a:pt x="181206" y="102454"/>
                  </a:cubicBezTo>
                  <a:cubicBezTo>
                    <a:pt x="177383" y="101689"/>
                    <a:pt x="180441" y="90220"/>
                    <a:pt x="174324" y="84104"/>
                  </a:cubicBezTo>
                  <a:cubicBezTo>
                    <a:pt x="168208" y="77987"/>
                    <a:pt x="181206" y="74164"/>
                    <a:pt x="180441" y="62696"/>
                  </a:cubicBezTo>
                  <a:cubicBezTo>
                    <a:pt x="179677" y="50462"/>
                    <a:pt x="182735" y="26760"/>
                    <a:pt x="179677" y="25231"/>
                  </a:cubicBezTo>
                  <a:cubicBezTo>
                    <a:pt x="176618" y="22937"/>
                    <a:pt x="162091" y="22173"/>
                    <a:pt x="152916" y="15292"/>
                  </a:cubicBezTo>
                  <a:cubicBezTo>
                    <a:pt x="142977" y="8410"/>
                    <a:pt x="123097" y="7646"/>
                    <a:pt x="123097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3" name="Vrije vorm: vorm 382">
              <a:extLst>
                <a:ext uri="{FF2B5EF4-FFF2-40B4-BE49-F238E27FC236}">
                  <a16:creationId xmlns:a16="http://schemas.microsoft.com/office/drawing/2014/main" id="{D860BE9C-C338-42DA-B775-973C45FFF71F}"/>
                </a:ext>
              </a:extLst>
            </p:cNvPr>
            <p:cNvSpPr/>
            <p:nvPr/>
          </p:nvSpPr>
          <p:spPr>
            <a:xfrm>
              <a:off x="6788705" y="4756166"/>
              <a:ext cx="207966" cy="233319"/>
            </a:xfrm>
            <a:custGeom>
              <a:avLst/>
              <a:gdLst>
                <a:gd name="connsiteX0" fmla="*/ 190381 w 207966"/>
                <a:gd name="connsiteY0" fmla="*/ 94808 h 233319"/>
                <a:gd name="connsiteX1" fmla="*/ 174324 w 207966"/>
                <a:gd name="connsiteY1" fmla="*/ 77987 h 233319"/>
                <a:gd name="connsiteX2" fmla="*/ 165150 w 207966"/>
                <a:gd name="connsiteY2" fmla="*/ 59637 h 233319"/>
                <a:gd name="connsiteX3" fmla="*/ 142212 w 207966"/>
                <a:gd name="connsiteY3" fmla="*/ 42817 h 233319"/>
                <a:gd name="connsiteX4" fmla="*/ 129214 w 207966"/>
                <a:gd name="connsiteY4" fmla="*/ 13762 h 233319"/>
                <a:gd name="connsiteX5" fmla="*/ 116216 w 207966"/>
                <a:gd name="connsiteY5" fmla="*/ 0 h 233319"/>
                <a:gd name="connsiteX6" fmla="*/ 100925 w 207966"/>
                <a:gd name="connsiteY6" fmla="*/ 3058 h 233319"/>
                <a:gd name="connsiteX7" fmla="*/ 84104 w 207966"/>
                <a:gd name="connsiteY7" fmla="*/ 13762 h 233319"/>
                <a:gd name="connsiteX8" fmla="*/ 71871 w 207966"/>
                <a:gd name="connsiteY8" fmla="*/ 4588 h 233319"/>
                <a:gd name="connsiteX9" fmla="*/ 45875 w 207966"/>
                <a:gd name="connsiteY9" fmla="*/ 12233 h 233319"/>
                <a:gd name="connsiteX10" fmla="*/ 23702 w 207966"/>
                <a:gd name="connsiteY10" fmla="*/ 15292 h 233319"/>
                <a:gd name="connsiteX11" fmla="*/ 23702 w 207966"/>
                <a:gd name="connsiteY11" fmla="*/ 98631 h 233319"/>
                <a:gd name="connsiteX12" fmla="*/ 0 w 207966"/>
                <a:gd name="connsiteY12" fmla="*/ 107806 h 233319"/>
                <a:gd name="connsiteX13" fmla="*/ 0 w 207966"/>
                <a:gd name="connsiteY13" fmla="*/ 179677 h 233319"/>
                <a:gd name="connsiteX14" fmla="*/ 10704 w 207966"/>
                <a:gd name="connsiteY14" fmla="*/ 187322 h 233319"/>
                <a:gd name="connsiteX15" fmla="*/ 18350 w 207966"/>
                <a:gd name="connsiteY15" fmla="*/ 214847 h 233319"/>
                <a:gd name="connsiteX16" fmla="*/ 13762 w 207966"/>
                <a:gd name="connsiteY16" fmla="*/ 220964 h 233319"/>
                <a:gd name="connsiteX17" fmla="*/ 17585 w 207966"/>
                <a:gd name="connsiteY17" fmla="*/ 231668 h 233319"/>
                <a:gd name="connsiteX18" fmla="*/ 41288 w 207966"/>
                <a:gd name="connsiteY18" fmla="*/ 230139 h 233319"/>
                <a:gd name="connsiteX19" fmla="*/ 62696 w 207966"/>
                <a:gd name="connsiteY19" fmla="*/ 204908 h 233319"/>
                <a:gd name="connsiteX20" fmla="*/ 78752 w 207966"/>
                <a:gd name="connsiteY20" fmla="*/ 191910 h 233319"/>
                <a:gd name="connsiteX21" fmla="*/ 106277 w 207966"/>
                <a:gd name="connsiteY21" fmla="*/ 201085 h 233319"/>
                <a:gd name="connsiteX22" fmla="*/ 128450 w 207966"/>
                <a:gd name="connsiteY22" fmla="*/ 190381 h 233319"/>
                <a:gd name="connsiteX23" fmla="*/ 137625 w 207966"/>
                <a:gd name="connsiteY23" fmla="*/ 172031 h 233319"/>
                <a:gd name="connsiteX24" fmla="*/ 157504 w 207966"/>
                <a:gd name="connsiteY24" fmla="*/ 156739 h 233319"/>
                <a:gd name="connsiteX25" fmla="*/ 167443 w 207966"/>
                <a:gd name="connsiteY25" fmla="*/ 139918 h 233319"/>
                <a:gd name="connsiteX26" fmla="*/ 185793 w 207966"/>
                <a:gd name="connsiteY26" fmla="*/ 125391 h 233319"/>
                <a:gd name="connsiteX27" fmla="*/ 200320 w 207966"/>
                <a:gd name="connsiteY27" fmla="*/ 116981 h 233319"/>
                <a:gd name="connsiteX28" fmla="*/ 207966 w 207966"/>
                <a:gd name="connsiteY28" fmla="*/ 105512 h 233319"/>
                <a:gd name="connsiteX29" fmla="*/ 207966 w 207966"/>
                <a:gd name="connsiteY29" fmla="*/ 105512 h 233319"/>
                <a:gd name="connsiteX30" fmla="*/ 190381 w 207966"/>
                <a:gd name="connsiteY30" fmla="*/ 94808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7966" h="233319">
                  <a:moveTo>
                    <a:pt x="190381" y="94808"/>
                  </a:moveTo>
                  <a:cubicBezTo>
                    <a:pt x="183499" y="94808"/>
                    <a:pt x="174324" y="84869"/>
                    <a:pt x="174324" y="77987"/>
                  </a:cubicBezTo>
                  <a:cubicBezTo>
                    <a:pt x="174324" y="71106"/>
                    <a:pt x="165150" y="64225"/>
                    <a:pt x="165150" y="59637"/>
                  </a:cubicBezTo>
                  <a:cubicBezTo>
                    <a:pt x="165150" y="55050"/>
                    <a:pt x="149858" y="45875"/>
                    <a:pt x="142212" y="42817"/>
                  </a:cubicBezTo>
                  <a:cubicBezTo>
                    <a:pt x="133802" y="38994"/>
                    <a:pt x="133037" y="13762"/>
                    <a:pt x="129214" y="13762"/>
                  </a:cubicBezTo>
                  <a:cubicBezTo>
                    <a:pt x="126921" y="13762"/>
                    <a:pt x="119275" y="6117"/>
                    <a:pt x="116216" y="0"/>
                  </a:cubicBezTo>
                  <a:cubicBezTo>
                    <a:pt x="110864" y="1529"/>
                    <a:pt x="103983" y="3058"/>
                    <a:pt x="100925" y="3058"/>
                  </a:cubicBezTo>
                  <a:cubicBezTo>
                    <a:pt x="94043" y="3058"/>
                    <a:pt x="87162" y="9939"/>
                    <a:pt x="84104" y="13762"/>
                  </a:cubicBezTo>
                  <a:cubicBezTo>
                    <a:pt x="81046" y="17585"/>
                    <a:pt x="75694" y="7646"/>
                    <a:pt x="71871" y="4588"/>
                  </a:cubicBezTo>
                  <a:cubicBezTo>
                    <a:pt x="68048" y="1529"/>
                    <a:pt x="50463" y="10704"/>
                    <a:pt x="45875" y="12233"/>
                  </a:cubicBezTo>
                  <a:cubicBezTo>
                    <a:pt x="41288" y="13762"/>
                    <a:pt x="23702" y="15292"/>
                    <a:pt x="23702" y="15292"/>
                  </a:cubicBezTo>
                  <a:lnTo>
                    <a:pt x="23702" y="98631"/>
                  </a:lnTo>
                  <a:cubicBezTo>
                    <a:pt x="23702" y="107806"/>
                    <a:pt x="0" y="102454"/>
                    <a:pt x="0" y="107806"/>
                  </a:cubicBezTo>
                  <a:lnTo>
                    <a:pt x="0" y="179677"/>
                  </a:lnTo>
                  <a:cubicBezTo>
                    <a:pt x="5352" y="181970"/>
                    <a:pt x="9939" y="184264"/>
                    <a:pt x="10704" y="187322"/>
                  </a:cubicBezTo>
                  <a:cubicBezTo>
                    <a:pt x="13762" y="194204"/>
                    <a:pt x="19879" y="210260"/>
                    <a:pt x="18350" y="214847"/>
                  </a:cubicBezTo>
                  <a:cubicBezTo>
                    <a:pt x="16821" y="219435"/>
                    <a:pt x="13762" y="216376"/>
                    <a:pt x="13762" y="220964"/>
                  </a:cubicBezTo>
                  <a:cubicBezTo>
                    <a:pt x="13762" y="225551"/>
                    <a:pt x="10704" y="231668"/>
                    <a:pt x="17585" y="231668"/>
                  </a:cubicBezTo>
                  <a:cubicBezTo>
                    <a:pt x="24467" y="231668"/>
                    <a:pt x="35935" y="236256"/>
                    <a:pt x="41288" y="230139"/>
                  </a:cubicBezTo>
                  <a:cubicBezTo>
                    <a:pt x="45875" y="224022"/>
                    <a:pt x="61931" y="211789"/>
                    <a:pt x="62696" y="204908"/>
                  </a:cubicBezTo>
                  <a:cubicBezTo>
                    <a:pt x="63460" y="198791"/>
                    <a:pt x="66519" y="184264"/>
                    <a:pt x="78752" y="191910"/>
                  </a:cubicBezTo>
                  <a:cubicBezTo>
                    <a:pt x="90220" y="199556"/>
                    <a:pt x="90985" y="201085"/>
                    <a:pt x="106277" y="201085"/>
                  </a:cubicBezTo>
                  <a:cubicBezTo>
                    <a:pt x="121569" y="201085"/>
                    <a:pt x="125391" y="200320"/>
                    <a:pt x="128450" y="190381"/>
                  </a:cubicBezTo>
                  <a:cubicBezTo>
                    <a:pt x="131508" y="180441"/>
                    <a:pt x="128450" y="172031"/>
                    <a:pt x="137625" y="172031"/>
                  </a:cubicBezTo>
                  <a:cubicBezTo>
                    <a:pt x="146800" y="172031"/>
                    <a:pt x="157504" y="163620"/>
                    <a:pt x="157504" y="156739"/>
                  </a:cubicBezTo>
                  <a:cubicBezTo>
                    <a:pt x="157504" y="150622"/>
                    <a:pt x="161327" y="139918"/>
                    <a:pt x="167443" y="139918"/>
                  </a:cubicBezTo>
                  <a:cubicBezTo>
                    <a:pt x="172796" y="139918"/>
                    <a:pt x="184264" y="133037"/>
                    <a:pt x="185793" y="125391"/>
                  </a:cubicBezTo>
                  <a:cubicBezTo>
                    <a:pt x="187322" y="118510"/>
                    <a:pt x="196497" y="120804"/>
                    <a:pt x="200320" y="116981"/>
                  </a:cubicBezTo>
                  <a:cubicBezTo>
                    <a:pt x="201850" y="114687"/>
                    <a:pt x="205673" y="110100"/>
                    <a:pt x="207966" y="105512"/>
                  </a:cubicBezTo>
                  <a:cubicBezTo>
                    <a:pt x="207966" y="105512"/>
                    <a:pt x="207966" y="105512"/>
                    <a:pt x="207966" y="105512"/>
                  </a:cubicBezTo>
                  <a:cubicBezTo>
                    <a:pt x="207202" y="100925"/>
                    <a:pt x="205673" y="94808"/>
                    <a:pt x="190381" y="94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4" name="Vrije vorm: vorm 383">
              <a:extLst>
                <a:ext uri="{FF2B5EF4-FFF2-40B4-BE49-F238E27FC236}">
                  <a16:creationId xmlns:a16="http://schemas.microsoft.com/office/drawing/2014/main" id="{9BEB6DFF-9B73-45C3-984F-BD1C40A88210}"/>
                </a:ext>
              </a:extLst>
            </p:cNvPr>
            <p:cNvSpPr/>
            <p:nvPr/>
          </p:nvSpPr>
          <p:spPr>
            <a:xfrm>
              <a:off x="6788705" y="4756166"/>
              <a:ext cx="207966" cy="233319"/>
            </a:xfrm>
            <a:custGeom>
              <a:avLst/>
              <a:gdLst>
                <a:gd name="connsiteX0" fmla="*/ 190381 w 207966"/>
                <a:gd name="connsiteY0" fmla="*/ 94808 h 233319"/>
                <a:gd name="connsiteX1" fmla="*/ 174324 w 207966"/>
                <a:gd name="connsiteY1" fmla="*/ 77987 h 233319"/>
                <a:gd name="connsiteX2" fmla="*/ 165150 w 207966"/>
                <a:gd name="connsiteY2" fmla="*/ 59637 h 233319"/>
                <a:gd name="connsiteX3" fmla="*/ 142212 w 207966"/>
                <a:gd name="connsiteY3" fmla="*/ 42817 h 233319"/>
                <a:gd name="connsiteX4" fmla="*/ 129214 w 207966"/>
                <a:gd name="connsiteY4" fmla="*/ 13762 h 233319"/>
                <a:gd name="connsiteX5" fmla="*/ 116216 w 207966"/>
                <a:gd name="connsiteY5" fmla="*/ 0 h 233319"/>
                <a:gd name="connsiteX6" fmla="*/ 100925 w 207966"/>
                <a:gd name="connsiteY6" fmla="*/ 3058 h 233319"/>
                <a:gd name="connsiteX7" fmla="*/ 84104 w 207966"/>
                <a:gd name="connsiteY7" fmla="*/ 13762 h 233319"/>
                <a:gd name="connsiteX8" fmla="*/ 71871 w 207966"/>
                <a:gd name="connsiteY8" fmla="*/ 4588 h 233319"/>
                <a:gd name="connsiteX9" fmla="*/ 45875 w 207966"/>
                <a:gd name="connsiteY9" fmla="*/ 12233 h 233319"/>
                <a:gd name="connsiteX10" fmla="*/ 23702 w 207966"/>
                <a:gd name="connsiteY10" fmla="*/ 15292 h 233319"/>
                <a:gd name="connsiteX11" fmla="*/ 23702 w 207966"/>
                <a:gd name="connsiteY11" fmla="*/ 98631 h 233319"/>
                <a:gd name="connsiteX12" fmla="*/ 0 w 207966"/>
                <a:gd name="connsiteY12" fmla="*/ 107806 h 233319"/>
                <a:gd name="connsiteX13" fmla="*/ 0 w 207966"/>
                <a:gd name="connsiteY13" fmla="*/ 179677 h 233319"/>
                <a:gd name="connsiteX14" fmla="*/ 10704 w 207966"/>
                <a:gd name="connsiteY14" fmla="*/ 187322 h 233319"/>
                <a:gd name="connsiteX15" fmla="*/ 18350 w 207966"/>
                <a:gd name="connsiteY15" fmla="*/ 214847 h 233319"/>
                <a:gd name="connsiteX16" fmla="*/ 13762 w 207966"/>
                <a:gd name="connsiteY16" fmla="*/ 220964 h 233319"/>
                <a:gd name="connsiteX17" fmla="*/ 17585 w 207966"/>
                <a:gd name="connsiteY17" fmla="*/ 231668 h 233319"/>
                <a:gd name="connsiteX18" fmla="*/ 41288 w 207966"/>
                <a:gd name="connsiteY18" fmla="*/ 230139 h 233319"/>
                <a:gd name="connsiteX19" fmla="*/ 62696 w 207966"/>
                <a:gd name="connsiteY19" fmla="*/ 204908 h 233319"/>
                <a:gd name="connsiteX20" fmla="*/ 78752 w 207966"/>
                <a:gd name="connsiteY20" fmla="*/ 191910 h 233319"/>
                <a:gd name="connsiteX21" fmla="*/ 106277 w 207966"/>
                <a:gd name="connsiteY21" fmla="*/ 201085 h 233319"/>
                <a:gd name="connsiteX22" fmla="*/ 128450 w 207966"/>
                <a:gd name="connsiteY22" fmla="*/ 190381 h 233319"/>
                <a:gd name="connsiteX23" fmla="*/ 137625 w 207966"/>
                <a:gd name="connsiteY23" fmla="*/ 172031 h 233319"/>
                <a:gd name="connsiteX24" fmla="*/ 157504 w 207966"/>
                <a:gd name="connsiteY24" fmla="*/ 156739 h 233319"/>
                <a:gd name="connsiteX25" fmla="*/ 167443 w 207966"/>
                <a:gd name="connsiteY25" fmla="*/ 139918 h 233319"/>
                <a:gd name="connsiteX26" fmla="*/ 185793 w 207966"/>
                <a:gd name="connsiteY26" fmla="*/ 125391 h 233319"/>
                <a:gd name="connsiteX27" fmla="*/ 200320 w 207966"/>
                <a:gd name="connsiteY27" fmla="*/ 116981 h 233319"/>
                <a:gd name="connsiteX28" fmla="*/ 207966 w 207966"/>
                <a:gd name="connsiteY28" fmla="*/ 105512 h 233319"/>
                <a:gd name="connsiteX29" fmla="*/ 207966 w 207966"/>
                <a:gd name="connsiteY29" fmla="*/ 105512 h 233319"/>
                <a:gd name="connsiteX30" fmla="*/ 190381 w 207966"/>
                <a:gd name="connsiteY30" fmla="*/ 94808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7966" h="233319">
                  <a:moveTo>
                    <a:pt x="190381" y="94808"/>
                  </a:moveTo>
                  <a:cubicBezTo>
                    <a:pt x="183499" y="94808"/>
                    <a:pt x="174324" y="84869"/>
                    <a:pt x="174324" y="77987"/>
                  </a:cubicBezTo>
                  <a:cubicBezTo>
                    <a:pt x="174324" y="71106"/>
                    <a:pt x="165150" y="64225"/>
                    <a:pt x="165150" y="59637"/>
                  </a:cubicBezTo>
                  <a:cubicBezTo>
                    <a:pt x="165150" y="55050"/>
                    <a:pt x="149858" y="45875"/>
                    <a:pt x="142212" y="42817"/>
                  </a:cubicBezTo>
                  <a:cubicBezTo>
                    <a:pt x="133802" y="38994"/>
                    <a:pt x="133037" y="13762"/>
                    <a:pt x="129214" y="13762"/>
                  </a:cubicBezTo>
                  <a:cubicBezTo>
                    <a:pt x="126921" y="13762"/>
                    <a:pt x="119275" y="6117"/>
                    <a:pt x="116216" y="0"/>
                  </a:cubicBezTo>
                  <a:cubicBezTo>
                    <a:pt x="110864" y="1529"/>
                    <a:pt x="103983" y="3058"/>
                    <a:pt x="100925" y="3058"/>
                  </a:cubicBezTo>
                  <a:cubicBezTo>
                    <a:pt x="94043" y="3058"/>
                    <a:pt x="87162" y="9939"/>
                    <a:pt x="84104" y="13762"/>
                  </a:cubicBezTo>
                  <a:cubicBezTo>
                    <a:pt x="81046" y="17585"/>
                    <a:pt x="75694" y="7646"/>
                    <a:pt x="71871" y="4588"/>
                  </a:cubicBezTo>
                  <a:cubicBezTo>
                    <a:pt x="68048" y="1529"/>
                    <a:pt x="50463" y="10704"/>
                    <a:pt x="45875" y="12233"/>
                  </a:cubicBezTo>
                  <a:cubicBezTo>
                    <a:pt x="41288" y="13762"/>
                    <a:pt x="23702" y="15292"/>
                    <a:pt x="23702" y="15292"/>
                  </a:cubicBezTo>
                  <a:lnTo>
                    <a:pt x="23702" y="98631"/>
                  </a:lnTo>
                  <a:cubicBezTo>
                    <a:pt x="23702" y="107806"/>
                    <a:pt x="0" y="102454"/>
                    <a:pt x="0" y="107806"/>
                  </a:cubicBezTo>
                  <a:lnTo>
                    <a:pt x="0" y="179677"/>
                  </a:lnTo>
                  <a:cubicBezTo>
                    <a:pt x="5352" y="181970"/>
                    <a:pt x="9939" y="184264"/>
                    <a:pt x="10704" y="187322"/>
                  </a:cubicBezTo>
                  <a:cubicBezTo>
                    <a:pt x="13762" y="194204"/>
                    <a:pt x="19879" y="210260"/>
                    <a:pt x="18350" y="214847"/>
                  </a:cubicBezTo>
                  <a:cubicBezTo>
                    <a:pt x="16821" y="219435"/>
                    <a:pt x="13762" y="216376"/>
                    <a:pt x="13762" y="220964"/>
                  </a:cubicBezTo>
                  <a:cubicBezTo>
                    <a:pt x="13762" y="225551"/>
                    <a:pt x="10704" y="231668"/>
                    <a:pt x="17585" y="231668"/>
                  </a:cubicBezTo>
                  <a:cubicBezTo>
                    <a:pt x="24467" y="231668"/>
                    <a:pt x="35935" y="236256"/>
                    <a:pt x="41288" y="230139"/>
                  </a:cubicBezTo>
                  <a:cubicBezTo>
                    <a:pt x="45875" y="224022"/>
                    <a:pt x="61931" y="211789"/>
                    <a:pt x="62696" y="204908"/>
                  </a:cubicBezTo>
                  <a:cubicBezTo>
                    <a:pt x="63460" y="198791"/>
                    <a:pt x="66519" y="184264"/>
                    <a:pt x="78752" y="191910"/>
                  </a:cubicBezTo>
                  <a:cubicBezTo>
                    <a:pt x="90220" y="199556"/>
                    <a:pt x="90985" y="201085"/>
                    <a:pt x="106277" y="201085"/>
                  </a:cubicBezTo>
                  <a:cubicBezTo>
                    <a:pt x="121569" y="201085"/>
                    <a:pt x="125391" y="200320"/>
                    <a:pt x="128450" y="190381"/>
                  </a:cubicBezTo>
                  <a:cubicBezTo>
                    <a:pt x="131508" y="180441"/>
                    <a:pt x="128450" y="172031"/>
                    <a:pt x="137625" y="172031"/>
                  </a:cubicBezTo>
                  <a:cubicBezTo>
                    <a:pt x="146800" y="172031"/>
                    <a:pt x="157504" y="163620"/>
                    <a:pt x="157504" y="156739"/>
                  </a:cubicBezTo>
                  <a:cubicBezTo>
                    <a:pt x="157504" y="150622"/>
                    <a:pt x="161327" y="139918"/>
                    <a:pt x="167443" y="139918"/>
                  </a:cubicBezTo>
                  <a:cubicBezTo>
                    <a:pt x="172796" y="139918"/>
                    <a:pt x="184264" y="133037"/>
                    <a:pt x="185793" y="125391"/>
                  </a:cubicBezTo>
                  <a:cubicBezTo>
                    <a:pt x="187322" y="118510"/>
                    <a:pt x="196497" y="120804"/>
                    <a:pt x="200320" y="116981"/>
                  </a:cubicBezTo>
                  <a:cubicBezTo>
                    <a:pt x="201850" y="114687"/>
                    <a:pt x="205673" y="110100"/>
                    <a:pt x="207966" y="105512"/>
                  </a:cubicBezTo>
                  <a:cubicBezTo>
                    <a:pt x="207966" y="105512"/>
                    <a:pt x="207966" y="105512"/>
                    <a:pt x="207966" y="105512"/>
                  </a:cubicBezTo>
                  <a:cubicBezTo>
                    <a:pt x="207202" y="100925"/>
                    <a:pt x="205673" y="94808"/>
                    <a:pt x="190381" y="94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5" name="Vrije vorm: vorm 384">
              <a:extLst>
                <a:ext uri="{FF2B5EF4-FFF2-40B4-BE49-F238E27FC236}">
                  <a16:creationId xmlns:a16="http://schemas.microsoft.com/office/drawing/2014/main" id="{CC7DC56F-B082-43F9-A441-2AA17B8F37D3}"/>
                </a:ext>
              </a:extLst>
            </p:cNvPr>
            <p:cNvSpPr/>
            <p:nvPr/>
          </p:nvSpPr>
          <p:spPr>
            <a:xfrm>
              <a:off x="7032606" y="4958780"/>
              <a:ext cx="31347" cy="40773"/>
            </a:xfrm>
            <a:custGeom>
              <a:avLst/>
              <a:gdLst>
                <a:gd name="connsiteX0" fmla="*/ 16056 w 31347"/>
                <a:gd name="connsiteY0" fmla="*/ 0 h 40773"/>
                <a:gd name="connsiteX1" fmla="*/ 0 w 31347"/>
                <a:gd name="connsiteY1" fmla="*/ 17585 h 40773"/>
                <a:gd name="connsiteX2" fmla="*/ 14527 w 31347"/>
                <a:gd name="connsiteY2" fmla="*/ 40523 h 40773"/>
                <a:gd name="connsiteX3" fmla="*/ 27525 w 31347"/>
                <a:gd name="connsiteY3" fmla="*/ 35171 h 40773"/>
                <a:gd name="connsiteX4" fmla="*/ 31348 w 31347"/>
                <a:gd name="connsiteY4" fmla="*/ 28289 h 40773"/>
                <a:gd name="connsiteX5" fmla="*/ 29054 w 31347"/>
                <a:gd name="connsiteY5" fmla="*/ 6881 h 40773"/>
                <a:gd name="connsiteX6" fmla="*/ 16056 w 31347"/>
                <a:gd name="connsiteY6" fmla="*/ 0 h 4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7" h="40773">
                  <a:moveTo>
                    <a:pt x="16056" y="0"/>
                  </a:moveTo>
                  <a:cubicBezTo>
                    <a:pt x="9939" y="0"/>
                    <a:pt x="0" y="14527"/>
                    <a:pt x="0" y="17585"/>
                  </a:cubicBezTo>
                  <a:cubicBezTo>
                    <a:pt x="0" y="20644"/>
                    <a:pt x="6881" y="39758"/>
                    <a:pt x="14527" y="40523"/>
                  </a:cubicBezTo>
                  <a:cubicBezTo>
                    <a:pt x="21408" y="41287"/>
                    <a:pt x="26760" y="40523"/>
                    <a:pt x="27525" y="35171"/>
                  </a:cubicBezTo>
                  <a:cubicBezTo>
                    <a:pt x="27525" y="32112"/>
                    <a:pt x="29818" y="30583"/>
                    <a:pt x="31348" y="28289"/>
                  </a:cubicBezTo>
                  <a:cubicBezTo>
                    <a:pt x="30583" y="23702"/>
                    <a:pt x="29818" y="12998"/>
                    <a:pt x="29054" y="6881"/>
                  </a:cubicBezTo>
                  <a:cubicBezTo>
                    <a:pt x="25231" y="3823"/>
                    <a:pt x="19879" y="0"/>
                    <a:pt x="16056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6" name="Vrije vorm: vorm 385">
              <a:extLst>
                <a:ext uri="{FF2B5EF4-FFF2-40B4-BE49-F238E27FC236}">
                  <a16:creationId xmlns:a16="http://schemas.microsoft.com/office/drawing/2014/main" id="{E7DFDA45-F8FA-4219-B413-E2A5E9B102A6}"/>
                </a:ext>
              </a:extLst>
            </p:cNvPr>
            <p:cNvSpPr/>
            <p:nvPr/>
          </p:nvSpPr>
          <p:spPr>
            <a:xfrm>
              <a:off x="7032606" y="4958780"/>
              <a:ext cx="31347" cy="40773"/>
            </a:xfrm>
            <a:custGeom>
              <a:avLst/>
              <a:gdLst>
                <a:gd name="connsiteX0" fmla="*/ 16056 w 31347"/>
                <a:gd name="connsiteY0" fmla="*/ 0 h 40773"/>
                <a:gd name="connsiteX1" fmla="*/ 0 w 31347"/>
                <a:gd name="connsiteY1" fmla="*/ 17585 h 40773"/>
                <a:gd name="connsiteX2" fmla="*/ 14527 w 31347"/>
                <a:gd name="connsiteY2" fmla="*/ 40523 h 40773"/>
                <a:gd name="connsiteX3" fmla="*/ 27525 w 31347"/>
                <a:gd name="connsiteY3" fmla="*/ 35171 h 40773"/>
                <a:gd name="connsiteX4" fmla="*/ 31348 w 31347"/>
                <a:gd name="connsiteY4" fmla="*/ 28289 h 40773"/>
                <a:gd name="connsiteX5" fmla="*/ 29054 w 31347"/>
                <a:gd name="connsiteY5" fmla="*/ 6881 h 40773"/>
                <a:gd name="connsiteX6" fmla="*/ 16056 w 31347"/>
                <a:gd name="connsiteY6" fmla="*/ 0 h 4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7" h="40773">
                  <a:moveTo>
                    <a:pt x="16056" y="0"/>
                  </a:moveTo>
                  <a:cubicBezTo>
                    <a:pt x="9939" y="0"/>
                    <a:pt x="0" y="14527"/>
                    <a:pt x="0" y="17585"/>
                  </a:cubicBezTo>
                  <a:cubicBezTo>
                    <a:pt x="0" y="20644"/>
                    <a:pt x="6881" y="39758"/>
                    <a:pt x="14527" y="40523"/>
                  </a:cubicBezTo>
                  <a:cubicBezTo>
                    <a:pt x="21408" y="41287"/>
                    <a:pt x="26760" y="40523"/>
                    <a:pt x="27525" y="35171"/>
                  </a:cubicBezTo>
                  <a:cubicBezTo>
                    <a:pt x="27525" y="32112"/>
                    <a:pt x="29818" y="30583"/>
                    <a:pt x="31348" y="28289"/>
                  </a:cubicBezTo>
                  <a:cubicBezTo>
                    <a:pt x="30583" y="23702"/>
                    <a:pt x="29818" y="12998"/>
                    <a:pt x="29054" y="6881"/>
                  </a:cubicBezTo>
                  <a:cubicBezTo>
                    <a:pt x="25231" y="3823"/>
                    <a:pt x="19879" y="0"/>
                    <a:pt x="16056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7" name="Vrije vorm: vorm 386">
              <a:extLst>
                <a:ext uri="{FF2B5EF4-FFF2-40B4-BE49-F238E27FC236}">
                  <a16:creationId xmlns:a16="http://schemas.microsoft.com/office/drawing/2014/main" id="{19665F0D-F803-4C28-B71D-B8A553B4B607}"/>
                </a:ext>
              </a:extLst>
            </p:cNvPr>
            <p:cNvSpPr/>
            <p:nvPr/>
          </p:nvSpPr>
          <p:spPr>
            <a:xfrm>
              <a:off x="6948502" y="5031875"/>
              <a:ext cx="52755" cy="54589"/>
            </a:xfrm>
            <a:custGeom>
              <a:avLst/>
              <a:gdLst>
                <a:gd name="connsiteX0" fmla="*/ 37464 w 52755"/>
                <a:gd name="connsiteY0" fmla="*/ 1833 h 54589"/>
                <a:gd name="connsiteX1" fmla="*/ 13762 w 52755"/>
                <a:gd name="connsiteY1" fmla="*/ 11773 h 54589"/>
                <a:gd name="connsiteX2" fmla="*/ 0 w 52755"/>
                <a:gd name="connsiteY2" fmla="*/ 33181 h 54589"/>
                <a:gd name="connsiteX3" fmla="*/ 13762 w 52755"/>
                <a:gd name="connsiteY3" fmla="*/ 53060 h 54589"/>
                <a:gd name="connsiteX4" fmla="*/ 23702 w 52755"/>
                <a:gd name="connsiteY4" fmla="*/ 54590 h 54589"/>
                <a:gd name="connsiteX5" fmla="*/ 29054 w 52755"/>
                <a:gd name="connsiteY5" fmla="*/ 41592 h 54589"/>
                <a:gd name="connsiteX6" fmla="*/ 44346 w 52755"/>
                <a:gd name="connsiteY6" fmla="*/ 37004 h 54589"/>
                <a:gd name="connsiteX7" fmla="*/ 52756 w 52755"/>
                <a:gd name="connsiteY7" fmla="*/ 19419 h 54589"/>
                <a:gd name="connsiteX8" fmla="*/ 37464 w 52755"/>
                <a:gd name="connsiteY8" fmla="*/ 1833 h 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5" h="54589">
                  <a:moveTo>
                    <a:pt x="37464" y="1833"/>
                  </a:moveTo>
                  <a:cubicBezTo>
                    <a:pt x="34406" y="-4283"/>
                    <a:pt x="16821" y="6421"/>
                    <a:pt x="13762" y="11773"/>
                  </a:cubicBezTo>
                  <a:cubicBezTo>
                    <a:pt x="10704" y="17890"/>
                    <a:pt x="0" y="33181"/>
                    <a:pt x="0" y="33181"/>
                  </a:cubicBezTo>
                  <a:lnTo>
                    <a:pt x="13762" y="53060"/>
                  </a:lnTo>
                  <a:lnTo>
                    <a:pt x="23702" y="54590"/>
                  </a:lnTo>
                  <a:cubicBezTo>
                    <a:pt x="23702" y="54590"/>
                    <a:pt x="26760" y="47708"/>
                    <a:pt x="29054" y="41592"/>
                  </a:cubicBezTo>
                  <a:cubicBezTo>
                    <a:pt x="32113" y="35475"/>
                    <a:pt x="44346" y="43121"/>
                    <a:pt x="44346" y="37004"/>
                  </a:cubicBezTo>
                  <a:cubicBezTo>
                    <a:pt x="44346" y="30888"/>
                    <a:pt x="52756" y="25536"/>
                    <a:pt x="52756" y="19419"/>
                  </a:cubicBezTo>
                  <a:cubicBezTo>
                    <a:pt x="52756" y="14831"/>
                    <a:pt x="39758" y="7950"/>
                    <a:pt x="37464" y="18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8" name="Vrije vorm: vorm 387">
              <a:extLst>
                <a:ext uri="{FF2B5EF4-FFF2-40B4-BE49-F238E27FC236}">
                  <a16:creationId xmlns:a16="http://schemas.microsoft.com/office/drawing/2014/main" id="{9E13F229-8050-4CFF-9EE3-D9AEE9CFF60E}"/>
                </a:ext>
              </a:extLst>
            </p:cNvPr>
            <p:cNvSpPr/>
            <p:nvPr/>
          </p:nvSpPr>
          <p:spPr>
            <a:xfrm>
              <a:off x="6948502" y="5031875"/>
              <a:ext cx="52755" cy="54589"/>
            </a:xfrm>
            <a:custGeom>
              <a:avLst/>
              <a:gdLst>
                <a:gd name="connsiteX0" fmla="*/ 37464 w 52755"/>
                <a:gd name="connsiteY0" fmla="*/ 1833 h 54589"/>
                <a:gd name="connsiteX1" fmla="*/ 13762 w 52755"/>
                <a:gd name="connsiteY1" fmla="*/ 11773 h 54589"/>
                <a:gd name="connsiteX2" fmla="*/ 0 w 52755"/>
                <a:gd name="connsiteY2" fmla="*/ 33181 h 54589"/>
                <a:gd name="connsiteX3" fmla="*/ 13762 w 52755"/>
                <a:gd name="connsiteY3" fmla="*/ 53060 h 54589"/>
                <a:gd name="connsiteX4" fmla="*/ 23702 w 52755"/>
                <a:gd name="connsiteY4" fmla="*/ 54590 h 54589"/>
                <a:gd name="connsiteX5" fmla="*/ 29054 w 52755"/>
                <a:gd name="connsiteY5" fmla="*/ 41592 h 54589"/>
                <a:gd name="connsiteX6" fmla="*/ 44346 w 52755"/>
                <a:gd name="connsiteY6" fmla="*/ 37004 h 54589"/>
                <a:gd name="connsiteX7" fmla="*/ 52756 w 52755"/>
                <a:gd name="connsiteY7" fmla="*/ 19419 h 54589"/>
                <a:gd name="connsiteX8" fmla="*/ 37464 w 52755"/>
                <a:gd name="connsiteY8" fmla="*/ 1833 h 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5" h="54589">
                  <a:moveTo>
                    <a:pt x="37464" y="1833"/>
                  </a:moveTo>
                  <a:cubicBezTo>
                    <a:pt x="34406" y="-4283"/>
                    <a:pt x="16821" y="6421"/>
                    <a:pt x="13762" y="11773"/>
                  </a:cubicBezTo>
                  <a:cubicBezTo>
                    <a:pt x="10704" y="17890"/>
                    <a:pt x="0" y="33181"/>
                    <a:pt x="0" y="33181"/>
                  </a:cubicBezTo>
                  <a:lnTo>
                    <a:pt x="13762" y="53060"/>
                  </a:lnTo>
                  <a:lnTo>
                    <a:pt x="23702" y="54590"/>
                  </a:lnTo>
                  <a:cubicBezTo>
                    <a:pt x="23702" y="54590"/>
                    <a:pt x="26760" y="47708"/>
                    <a:pt x="29054" y="41592"/>
                  </a:cubicBezTo>
                  <a:cubicBezTo>
                    <a:pt x="32113" y="35475"/>
                    <a:pt x="44346" y="43121"/>
                    <a:pt x="44346" y="37004"/>
                  </a:cubicBezTo>
                  <a:cubicBezTo>
                    <a:pt x="44346" y="30888"/>
                    <a:pt x="52756" y="25536"/>
                    <a:pt x="52756" y="19419"/>
                  </a:cubicBezTo>
                  <a:cubicBezTo>
                    <a:pt x="52756" y="14831"/>
                    <a:pt x="39758" y="7950"/>
                    <a:pt x="37464" y="18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9" name="Vrije vorm: vorm 388">
              <a:extLst>
                <a:ext uri="{FF2B5EF4-FFF2-40B4-BE49-F238E27FC236}">
                  <a16:creationId xmlns:a16="http://schemas.microsoft.com/office/drawing/2014/main" id="{AA81BD72-8CEA-4437-B00B-85725A14C8AE}"/>
                </a:ext>
              </a:extLst>
            </p:cNvPr>
            <p:cNvSpPr/>
            <p:nvPr/>
          </p:nvSpPr>
          <p:spPr>
            <a:xfrm>
              <a:off x="6708424" y="4861678"/>
              <a:ext cx="372351" cy="341295"/>
            </a:xfrm>
            <a:custGeom>
              <a:avLst/>
              <a:gdLst>
                <a:gd name="connsiteX0" fmla="*/ 284424 w 372351"/>
                <a:gd name="connsiteY0" fmla="*/ 207966 h 341295"/>
                <a:gd name="connsiteX1" fmla="*/ 269133 w 372351"/>
                <a:gd name="connsiteY1" fmla="*/ 212554 h 341295"/>
                <a:gd name="connsiteX2" fmla="*/ 263780 w 372351"/>
                <a:gd name="connsiteY2" fmla="*/ 225551 h 341295"/>
                <a:gd name="connsiteX3" fmla="*/ 253841 w 372351"/>
                <a:gd name="connsiteY3" fmla="*/ 224022 h 341295"/>
                <a:gd name="connsiteX4" fmla="*/ 240079 w 372351"/>
                <a:gd name="connsiteY4" fmla="*/ 204143 h 341295"/>
                <a:gd name="connsiteX5" fmla="*/ 253841 w 372351"/>
                <a:gd name="connsiteY5" fmla="*/ 182735 h 341295"/>
                <a:gd name="connsiteX6" fmla="*/ 277543 w 372351"/>
                <a:gd name="connsiteY6" fmla="*/ 172795 h 341295"/>
                <a:gd name="connsiteX7" fmla="*/ 292834 w 372351"/>
                <a:gd name="connsiteY7" fmla="*/ 191145 h 341295"/>
                <a:gd name="connsiteX8" fmla="*/ 284424 w 372351"/>
                <a:gd name="connsiteY8" fmla="*/ 207966 h 341295"/>
                <a:gd name="connsiteX9" fmla="*/ 121569 w 372351"/>
                <a:gd name="connsiteY9" fmla="*/ 123862 h 341295"/>
                <a:gd name="connsiteX10" fmla="*/ 97866 w 372351"/>
                <a:gd name="connsiteY10" fmla="*/ 125391 h 341295"/>
                <a:gd name="connsiteX11" fmla="*/ 94043 w 372351"/>
                <a:gd name="connsiteY11" fmla="*/ 114687 h 341295"/>
                <a:gd name="connsiteX12" fmla="*/ 98631 w 372351"/>
                <a:gd name="connsiteY12" fmla="*/ 108571 h 341295"/>
                <a:gd name="connsiteX13" fmla="*/ 90985 w 372351"/>
                <a:gd name="connsiteY13" fmla="*/ 81046 h 341295"/>
                <a:gd name="connsiteX14" fmla="*/ 80281 w 372351"/>
                <a:gd name="connsiteY14" fmla="*/ 73400 h 341295"/>
                <a:gd name="connsiteX15" fmla="*/ 80281 w 372351"/>
                <a:gd name="connsiteY15" fmla="*/ 162091 h 341295"/>
                <a:gd name="connsiteX16" fmla="*/ 64989 w 372351"/>
                <a:gd name="connsiteY16" fmla="*/ 178148 h 341295"/>
                <a:gd name="connsiteX17" fmla="*/ 35171 w 372351"/>
                <a:gd name="connsiteY17" fmla="*/ 178912 h 341295"/>
                <a:gd name="connsiteX18" fmla="*/ 22937 w 372351"/>
                <a:gd name="connsiteY18" fmla="*/ 161327 h 341295"/>
                <a:gd name="connsiteX19" fmla="*/ 9939 w 372351"/>
                <a:gd name="connsiteY19" fmla="*/ 168208 h 341295"/>
                <a:gd name="connsiteX20" fmla="*/ 0 w 372351"/>
                <a:gd name="connsiteY20" fmla="*/ 170502 h 341295"/>
                <a:gd name="connsiteX21" fmla="*/ 17585 w 372351"/>
                <a:gd name="connsiteY21" fmla="*/ 209495 h 341295"/>
                <a:gd name="connsiteX22" fmla="*/ 39758 w 372351"/>
                <a:gd name="connsiteY22" fmla="*/ 257664 h 341295"/>
                <a:gd name="connsiteX23" fmla="*/ 39758 w 372351"/>
                <a:gd name="connsiteY23" fmla="*/ 280601 h 341295"/>
                <a:gd name="connsiteX24" fmla="*/ 39758 w 372351"/>
                <a:gd name="connsiteY24" fmla="*/ 300481 h 341295"/>
                <a:gd name="connsiteX25" fmla="*/ 47404 w 372351"/>
                <a:gd name="connsiteY25" fmla="*/ 321124 h 341295"/>
                <a:gd name="connsiteX26" fmla="*/ 57344 w 372351"/>
                <a:gd name="connsiteY26" fmla="*/ 327241 h 341295"/>
                <a:gd name="connsiteX27" fmla="*/ 69577 w 372351"/>
                <a:gd name="connsiteY27" fmla="*/ 337945 h 341295"/>
                <a:gd name="connsiteX28" fmla="*/ 84869 w 372351"/>
                <a:gd name="connsiteY28" fmla="*/ 337180 h 341295"/>
                <a:gd name="connsiteX29" fmla="*/ 112394 w 372351"/>
                <a:gd name="connsiteY29" fmla="*/ 329535 h 341295"/>
                <a:gd name="connsiteX30" fmla="*/ 133802 w 372351"/>
                <a:gd name="connsiteY30" fmla="*/ 320359 h 341295"/>
                <a:gd name="connsiteX31" fmla="*/ 169737 w 372351"/>
                <a:gd name="connsiteY31" fmla="*/ 320359 h 341295"/>
                <a:gd name="connsiteX32" fmla="*/ 191910 w 372351"/>
                <a:gd name="connsiteY32" fmla="*/ 317301 h 341295"/>
                <a:gd name="connsiteX33" fmla="*/ 206437 w 372351"/>
                <a:gd name="connsiteY33" fmla="*/ 314243 h 341295"/>
                <a:gd name="connsiteX34" fmla="*/ 225551 w 372351"/>
                <a:gd name="connsiteY34" fmla="*/ 307362 h 341295"/>
                <a:gd name="connsiteX35" fmla="*/ 272956 w 372351"/>
                <a:gd name="connsiteY35" fmla="*/ 276014 h 341295"/>
                <a:gd name="connsiteX36" fmla="*/ 328005 w 372351"/>
                <a:gd name="connsiteY36" fmla="*/ 204908 h 341295"/>
                <a:gd name="connsiteX37" fmla="*/ 361647 w 372351"/>
                <a:gd name="connsiteY37" fmla="*/ 165914 h 341295"/>
                <a:gd name="connsiteX38" fmla="*/ 372351 w 372351"/>
                <a:gd name="connsiteY38" fmla="*/ 126156 h 341295"/>
                <a:gd name="connsiteX39" fmla="*/ 354766 w 372351"/>
                <a:gd name="connsiteY39" fmla="*/ 127685 h 341295"/>
                <a:gd name="connsiteX40" fmla="*/ 354766 w 372351"/>
                <a:gd name="connsiteY40" fmla="*/ 125391 h 341295"/>
                <a:gd name="connsiteX41" fmla="*/ 350943 w 372351"/>
                <a:gd name="connsiteY41" fmla="*/ 132273 h 341295"/>
                <a:gd name="connsiteX42" fmla="*/ 337945 w 372351"/>
                <a:gd name="connsiteY42" fmla="*/ 137625 h 341295"/>
                <a:gd name="connsiteX43" fmla="*/ 323418 w 372351"/>
                <a:gd name="connsiteY43" fmla="*/ 114687 h 341295"/>
                <a:gd name="connsiteX44" fmla="*/ 339474 w 372351"/>
                <a:gd name="connsiteY44" fmla="*/ 97102 h 341295"/>
                <a:gd name="connsiteX45" fmla="*/ 352472 w 372351"/>
                <a:gd name="connsiteY45" fmla="*/ 103983 h 341295"/>
                <a:gd name="connsiteX46" fmla="*/ 352472 w 372351"/>
                <a:gd name="connsiteY46" fmla="*/ 99396 h 341295"/>
                <a:gd name="connsiteX47" fmla="*/ 350178 w 372351"/>
                <a:gd name="connsiteY47" fmla="*/ 55050 h 341295"/>
                <a:gd name="connsiteX48" fmla="*/ 335651 w 372351"/>
                <a:gd name="connsiteY48" fmla="*/ 9940 h 341295"/>
                <a:gd name="connsiteX49" fmla="*/ 308126 w 372351"/>
                <a:gd name="connsiteY49" fmla="*/ 3823 h 341295"/>
                <a:gd name="connsiteX50" fmla="*/ 285954 w 372351"/>
                <a:gd name="connsiteY50" fmla="*/ 0 h 341295"/>
                <a:gd name="connsiteX51" fmla="*/ 278308 w 372351"/>
                <a:gd name="connsiteY51" fmla="*/ 11469 h 341295"/>
                <a:gd name="connsiteX52" fmla="*/ 263780 w 372351"/>
                <a:gd name="connsiteY52" fmla="*/ 19879 h 341295"/>
                <a:gd name="connsiteX53" fmla="*/ 245431 w 372351"/>
                <a:gd name="connsiteY53" fmla="*/ 34406 h 341295"/>
                <a:gd name="connsiteX54" fmla="*/ 235491 w 372351"/>
                <a:gd name="connsiteY54" fmla="*/ 51227 h 341295"/>
                <a:gd name="connsiteX55" fmla="*/ 215612 w 372351"/>
                <a:gd name="connsiteY55" fmla="*/ 66519 h 341295"/>
                <a:gd name="connsiteX56" fmla="*/ 206437 w 372351"/>
                <a:gd name="connsiteY56" fmla="*/ 84869 h 341295"/>
                <a:gd name="connsiteX57" fmla="*/ 184264 w 372351"/>
                <a:gd name="connsiteY57" fmla="*/ 95573 h 341295"/>
                <a:gd name="connsiteX58" fmla="*/ 156739 w 372351"/>
                <a:gd name="connsiteY58" fmla="*/ 86398 h 3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72351" h="341295">
                  <a:moveTo>
                    <a:pt x="284424" y="207966"/>
                  </a:moveTo>
                  <a:cubicBezTo>
                    <a:pt x="284424" y="214083"/>
                    <a:pt x="272191" y="206437"/>
                    <a:pt x="269133" y="212554"/>
                  </a:cubicBezTo>
                  <a:cubicBezTo>
                    <a:pt x="266074" y="218670"/>
                    <a:pt x="263780" y="225551"/>
                    <a:pt x="263780" y="225551"/>
                  </a:cubicBezTo>
                  <a:lnTo>
                    <a:pt x="253841" y="224022"/>
                  </a:lnTo>
                  <a:lnTo>
                    <a:pt x="240079" y="204143"/>
                  </a:lnTo>
                  <a:cubicBezTo>
                    <a:pt x="240079" y="204143"/>
                    <a:pt x="250783" y="188087"/>
                    <a:pt x="253841" y="182735"/>
                  </a:cubicBezTo>
                  <a:cubicBezTo>
                    <a:pt x="256900" y="176618"/>
                    <a:pt x="274485" y="166679"/>
                    <a:pt x="277543" y="172795"/>
                  </a:cubicBezTo>
                  <a:cubicBezTo>
                    <a:pt x="280601" y="178912"/>
                    <a:pt x="292834" y="185793"/>
                    <a:pt x="292834" y="191145"/>
                  </a:cubicBezTo>
                  <a:cubicBezTo>
                    <a:pt x="292834" y="196497"/>
                    <a:pt x="284424" y="202614"/>
                    <a:pt x="284424" y="207966"/>
                  </a:cubicBezTo>
                  <a:moveTo>
                    <a:pt x="121569" y="123862"/>
                  </a:moveTo>
                  <a:cubicBezTo>
                    <a:pt x="116981" y="129979"/>
                    <a:pt x="104748" y="125391"/>
                    <a:pt x="97866" y="125391"/>
                  </a:cubicBezTo>
                  <a:cubicBezTo>
                    <a:pt x="90985" y="125391"/>
                    <a:pt x="94043" y="119275"/>
                    <a:pt x="94043" y="114687"/>
                  </a:cubicBezTo>
                  <a:cubicBezTo>
                    <a:pt x="94043" y="110100"/>
                    <a:pt x="97102" y="113158"/>
                    <a:pt x="98631" y="108571"/>
                  </a:cubicBezTo>
                  <a:cubicBezTo>
                    <a:pt x="100160" y="103983"/>
                    <a:pt x="94043" y="88691"/>
                    <a:pt x="90985" y="81046"/>
                  </a:cubicBezTo>
                  <a:cubicBezTo>
                    <a:pt x="89456" y="77987"/>
                    <a:pt x="84869" y="75693"/>
                    <a:pt x="80281" y="73400"/>
                  </a:cubicBezTo>
                  <a:lnTo>
                    <a:pt x="80281" y="162091"/>
                  </a:lnTo>
                  <a:cubicBezTo>
                    <a:pt x="80281" y="169737"/>
                    <a:pt x="68048" y="173560"/>
                    <a:pt x="64989" y="178148"/>
                  </a:cubicBezTo>
                  <a:cubicBezTo>
                    <a:pt x="61931" y="182735"/>
                    <a:pt x="45110" y="178912"/>
                    <a:pt x="35171" y="178912"/>
                  </a:cubicBezTo>
                  <a:cubicBezTo>
                    <a:pt x="25231" y="178912"/>
                    <a:pt x="27525" y="168973"/>
                    <a:pt x="22937" y="161327"/>
                  </a:cubicBezTo>
                  <a:cubicBezTo>
                    <a:pt x="18350" y="154446"/>
                    <a:pt x="9939" y="163620"/>
                    <a:pt x="9939" y="168208"/>
                  </a:cubicBezTo>
                  <a:cubicBezTo>
                    <a:pt x="9939" y="172031"/>
                    <a:pt x="5352" y="171266"/>
                    <a:pt x="0" y="170502"/>
                  </a:cubicBezTo>
                  <a:cubicBezTo>
                    <a:pt x="7646" y="182735"/>
                    <a:pt x="13762" y="197262"/>
                    <a:pt x="17585" y="209495"/>
                  </a:cubicBezTo>
                  <a:cubicBezTo>
                    <a:pt x="22937" y="228610"/>
                    <a:pt x="36700" y="246195"/>
                    <a:pt x="39758" y="257664"/>
                  </a:cubicBezTo>
                  <a:cubicBezTo>
                    <a:pt x="42817" y="269133"/>
                    <a:pt x="46640" y="279072"/>
                    <a:pt x="39758" y="280601"/>
                  </a:cubicBezTo>
                  <a:cubicBezTo>
                    <a:pt x="32877" y="281366"/>
                    <a:pt x="32877" y="288247"/>
                    <a:pt x="39758" y="300481"/>
                  </a:cubicBezTo>
                  <a:cubicBezTo>
                    <a:pt x="47404" y="312714"/>
                    <a:pt x="40523" y="319595"/>
                    <a:pt x="47404" y="321124"/>
                  </a:cubicBezTo>
                  <a:cubicBezTo>
                    <a:pt x="54286" y="322653"/>
                    <a:pt x="51991" y="327241"/>
                    <a:pt x="57344" y="327241"/>
                  </a:cubicBezTo>
                  <a:cubicBezTo>
                    <a:pt x="62696" y="327241"/>
                    <a:pt x="66519" y="333357"/>
                    <a:pt x="69577" y="337945"/>
                  </a:cubicBezTo>
                  <a:cubicBezTo>
                    <a:pt x="72635" y="342533"/>
                    <a:pt x="81046" y="342533"/>
                    <a:pt x="84869" y="337180"/>
                  </a:cubicBezTo>
                  <a:cubicBezTo>
                    <a:pt x="88692" y="331064"/>
                    <a:pt x="100160" y="329535"/>
                    <a:pt x="112394" y="329535"/>
                  </a:cubicBezTo>
                  <a:cubicBezTo>
                    <a:pt x="124627" y="329535"/>
                    <a:pt x="122333" y="324182"/>
                    <a:pt x="133802" y="320359"/>
                  </a:cubicBezTo>
                  <a:cubicBezTo>
                    <a:pt x="145270" y="316537"/>
                    <a:pt x="159798" y="316537"/>
                    <a:pt x="169737" y="320359"/>
                  </a:cubicBezTo>
                  <a:cubicBezTo>
                    <a:pt x="179677" y="324182"/>
                    <a:pt x="187322" y="320359"/>
                    <a:pt x="191910" y="317301"/>
                  </a:cubicBezTo>
                  <a:cubicBezTo>
                    <a:pt x="196497" y="314243"/>
                    <a:pt x="205673" y="322653"/>
                    <a:pt x="206437" y="314243"/>
                  </a:cubicBezTo>
                  <a:cubicBezTo>
                    <a:pt x="207202" y="305833"/>
                    <a:pt x="216376" y="307362"/>
                    <a:pt x="225551" y="307362"/>
                  </a:cubicBezTo>
                  <a:cubicBezTo>
                    <a:pt x="234726" y="307362"/>
                    <a:pt x="256135" y="292835"/>
                    <a:pt x="272956" y="276014"/>
                  </a:cubicBezTo>
                  <a:cubicBezTo>
                    <a:pt x="289776" y="259193"/>
                    <a:pt x="318830" y="221729"/>
                    <a:pt x="328005" y="204908"/>
                  </a:cubicBezTo>
                  <a:cubicBezTo>
                    <a:pt x="337945" y="188087"/>
                    <a:pt x="353237" y="173560"/>
                    <a:pt x="361647" y="165914"/>
                  </a:cubicBezTo>
                  <a:cubicBezTo>
                    <a:pt x="367764" y="160562"/>
                    <a:pt x="370822" y="140683"/>
                    <a:pt x="372351" y="126156"/>
                  </a:cubicBezTo>
                  <a:cubicBezTo>
                    <a:pt x="363941" y="126156"/>
                    <a:pt x="354766" y="127685"/>
                    <a:pt x="354766" y="127685"/>
                  </a:cubicBezTo>
                  <a:cubicBezTo>
                    <a:pt x="354766" y="127685"/>
                    <a:pt x="354766" y="126921"/>
                    <a:pt x="354766" y="125391"/>
                  </a:cubicBezTo>
                  <a:cubicBezTo>
                    <a:pt x="353237" y="126921"/>
                    <a:pt x="350943" y="129214"/>
                    <a:pt x="350943" y="132273"/>
                  </a:cubicBezTo>
                  <a:cubicBezTo>
                    <a:pt x="350178" y="137625"/>
                    <a:pt x="344826" y="138389"/>
                    <a:pt x="337945" y="137625"/>
                  </a:cubicBezTo>
                  <a:cubicBezTo>
                    <a:pt x="331064" y="136860"/>
                    <a:pt x="323418" y="117745"/>
                    <a:pt x="323418" y="114687"/>
                  </a:cubicBezTo>
                  <a:cubicBezTo>
                    <a:pt x="323418" y="111629"/>
                    <a:pt x="333358" y="97102"/>
                    <a:pt x="339474" y="97102"/>
                  </a:cubicBezTo>
                  <a:cubicBezTo>
                    <a:pt x="343297" y="97102"/>
                    <a:pt x="348649" y="100925"/>
                    <a:pt x="352472" y="103983"/>
                  </a:cubicBezTo>
                  <a:cubicBezTo>
                    <a:pt x="352472" y="101689"/>
                    <a:pt x="352472" y="100160"/>
                    <a:pt x="352472" y="99396"/>
                  </a:cubicBezTo>
                  <a:cubicBezTo>
                    <a:pt x="353237" y="96337"/>
                    <a:pt x="356295" y="58873"/>
                    <a:pt x="350178" y="55050"/>
                  </a:cubicBezTo>
                  <a:cubicBezTo>
                    <a:pt x="344062" y="51227"/>
                    <a:pt x="337945" y="13763"/>
                    <a:pt x="335651" y="9940"/>
                  </a:cubicBezTo>
                  <a:cubicBezTo>
                    <a:pt x="333358" y="6117"/>
                    <a:pt x="311185" y="8410"/>
                    <a:pt x="308126" y="3823"/>
                  </a:cubicBezTo>
                  <a:cubicBezTo>
                    <a:pt x="305832" y="-765"/>
                    <a:pt x="286718" y="3823"/>
                    <a:pt x="285954" y="0"/>
                  </a:cubicBezTo>
                  <a:cubicBezTo>
                    <a:pt x="282895" y="4588"/>
                    <a:pt x="279837" y="9940"/>
                    <a:pt x="278308" y="11469"/>
                  </a:cubicBezTo>
                  <a:cubicBezTo>
                    <a:pt x="275249" y="16056"/>
                    <a:pt x="265310" y="12998"/>
                    <a:pt x="263780" y="19879"/>
                  </a:cubicBezTo>
                  <a:cubicBezTo>
                    <a:pt x="262251" y="26760"/>
                    <a:pt x="250783" y="34406"/>
                    <a:pt x="245431" y="34406"/>
                  </a:cubicBezTo>
                  <a:cubicBezTo>
                    <a:pt x="240079" y="34406"/>
                    <a:pt x="235491" y="44346"/>
                    <a:pt x="235491" y="51227"/>
                  </a:cubicBezTo>
                  <a:cubicBezTo>
                    <a:pt x="235491" y="57344"/>
                    <a:pt x="224787" y="66519"/>
                    <a:pt x="215612" y="66519"/>
                  </a:cubicBezTo>
                  <a:cubicBezTo>
                    <a:pt x="206437" y="66519"/>
                    <a:pt x="209495" y="74164"/>
                    <a:pt x="206437" y="84869"/>
                  </a:cubicBezTo>
                  <a:cubicBezTo>
                    <a:pt x="203379" y="94808"/>
                    <a:pt x="199556" y="95573"/>
                    <a:pt x="184264" y="95573"/>
                  </a:cubicBezTo>
                  <a:cubicBezTo>
                    <a:pt x="168973" y="95573"/>
                    <a:pt x="168208" y="94044"/>
                    <a:pt x="156739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0" name="Vrije vorm: vorm 389">
              <a:extLst>
                <a:ext uri="{FF2B5EF4-FFF2-40B4-BE49-F238E27FC236}">
                  <a16:creationId xmlns:a16="http://schemas.microsoft.com/office/drawing/2014/main" id="{9276D2D6-DF51-4BFC-A3EC-C64506F2C74E}"/>
                </a:ext>
              </a:extLst>
            </p:cNvPr>
            <p:cNvSpPr/>
            <p:nvPr/>
          </p:nvSpPr>
          <p:spPr>
            <a:xfrm>
              <a:off x="6708424" y="4861678"/>
              <a:ext cx="372351" cy="341295"/>
            </a:xfrm>
            <a:custGeom>
              <a:avLst/>
              <a:gdLst>
                <a:gd name="connsiteX0" fmla="*/ 284424 w 372351"/>
                <a:gd name="connsiteY0" fmla="*/ 207966 h 341295"/>
                <a:gd name="connsiteX1" fmla="*/ 269133 w 372351"/>
                <a:gd name="connsiteY1" fmla="*/ 212554 h 341295"/>
                <a:gd name="connsiteX2" fmla="*/ 263780 w 372351"/>
                <a:gd name="connsiteY2" fmla="*/ 225551 h 341295"/>
                <a:gd name="connsiteX3" fmla="*/ 253841 w 372351"/>
                <a:gd name="connsiteY3" fmla="*/ 224022 h 341295"/>
                <a:gd name="connsiteX4" fmla="*/ 240079 w 372351"/>
                <a:gd name="connsiteY4" fmla="*/ 204143 h 341295"/>
                <a:gd name="connsiteX5" fmla="*/ 253841 w 372351"/>
                <a:gd name="connsiteY5" fmla="*/ 182735 h 341295"/>
                <a:gd name="connsiteX6" fmla="*/ 277543 w 372351"/>
                <a:gd name="connsiteY6" fmla="*/ 172795 h 341295"/>
                <a:gd name="connsiteX7" fmla="*/ 292834 w 372351"/>
                <a:gd name="connsiteY7" fmla="*/ 191145 h 341295"/>
                <a:gd name="connsiteX8" fmla="*/ 284424 w 372351"/>
                <a:gd name="connsiteY8" fmla="*/ 207966 h 341295"/>
                <a:gd name="connsiteX9" fmla="*/ 121569 w 372351"/>
                <a:gd name="connsiteY9" fmla="*/ 123862 h 341295"/>
                <a:gd name="connsiteX10" fmla="*/ 97866 w 372351"/>
                <a:gd name="connsiteY10" fmla="*/ 125391 h 341295"/>
                <a:gd name="connsiteX11" fmla="*/ 94043 w 372351"/>
                <a:gd name="connsiteY11" fmla="*/ 114687 h 341295"/>
                <a:gd name="connsiteX12" fmla="*/ 98631 w 372351"/>
                <a:gd name="connsiteY12" fmla="*/ 108571 h 341295"/>
                <a:gd name="connsiteX13" fmla="*/ 90985 w 372351"/>
                <a:gd name="connsiteY13" fmla="*/ 81046 h 341295"/>
                <a:gd name="connsiteX14" fmla="*/ 80281 w 372351"/>
                <a:gd name="connsiteY14" fmla="*/ 73400 h 341295"/>
                <a:gd name="connsiteX15" fmla="*/ 80281 w 372351"/>
                <a:gd name="connsiteY15" fmla="*/ 162091 h 341295"/>
                <a:gd name="connsiteX16" fmla="*/ 64989 w 372351"/>
                <a:gd name="connsiteY16" fmla="*/ 178148 h 341295"/>
                <a:gd name="connsiteX17" fmla="*/ 35171 w 372351"/>
                <a:gd name="connsiteY17" fmla="*/ 178912 h 341295"/>
                <a:gd name="connsiteX18" fmla="*/ 22937 w 372351"/>
                <a:gd name="connsiteY18" fmla="*/ 161327 h 341295"/>
                <a:gd name="connsiteX19" fmla="*/ 9939 w 372351"/>
                <a:gd name="connsiteY19" fmla="*/ 168208 h 341295"/>
                <a:gd name="connsiteX20" fmla="*/ 0 w 372351"/>
                <a:gd name="connsiteY20" fmla="*/ 170502 h 341295"/>
                <a:gd name="connsiteX21" fmla="*/ 17585 w 372351"/>
                <a:gd name="connsiteY21" fmla="*/ 209495 h 341295"/>
                <a:gd name="connsiteX22" fmla="*/ 39758 w 372351"/>
                <a:gd name="connsiteY22" fmla="*/ 257664 h 341295"/>
                <a:gd name="connsiteX23" fmla="*/ 39758 w 372351"/>
                <a:gd name="connsiteY23" fmla="*/ 280601 h 341295"/>
                <a:gd name="connsiteX24" fmla="*/ 39758 w 372351"/>
                <a:gd name="connsiteY24" fmla="*/ 300481 h 341295"/>
                <a:gd name="connsiteX25" fmla="*/ 47404 w 372351"/>
                <a:gd name="connsiteY25" fmla="*/ 321124 h 341295"/>
                <a:gd name="connsiteX26" fmla="*/ 57344 w 372351"/>
                <a:gd name="connsiteY26" fmla="*/ 327241 h 341295"/>
                <a:gd name="connsiteX27" fmla="*/ 69577 w 372351"/>
                <a:gd name="connsiteY27" fmla="*/ 337945 h 341295"/>
                <a:gd name="connsiteX28" fmla="*/ 84869 w 372351"/>
                <a:gd name="connsiteY28" fmla="*/ 337180 h 341295"/>
                <a:gd name="connsiteX29" fmla="*/ 112394 w 372351"/>
                <a:gd name="connsiteY29" fmla="*/ 329535 h 341295"/>
                <a:gd name="connsiteX30" fmla="*/ 133802 w 372351"/>
                <a:gd name="connsiteY30" fmla="*/ 320359 h 341295"/>
                <a:gd name="connsiteX31" fmla="*/ 169737 w 372351"/>
                <a:gd name="connsiteY31" fmla="*/ 320359 h 341295"/>
                <a:gd name="connsiteX32" fmla="*/ 191910 w 372351"/>
                <a:gd name="connsiteY32" fmla="*/ 317301 h 341295"/>
                <a:gd name="connsiteX33" fmla="*/ 206437 w 372351"/>
                <a:gd name="connsiteY33" fmla="*/ 314243 h 341295"/>
                <a:gd name="connsiteX34" fmla="*/ 225551 w 372351"/>
                <a:gd name="connsiteY34" fmla="*/ 307362 h 341295"/>
                <a:gd name="connsiteX35" fmla="*/ 272956 w 372351"/>
                <a:gd name="connsiteY35" fmla="*/ 276014 h 341295"/>
                <a:gd name="connsiteX36" fmla="*/ 328005 w 372351"/>
                <a:gd name="connsiteY36" fmla="*/ 204908 h 341295"/>
                <a:gd name="connsiteX37" fmla="*/ 361647 w 372351"/>
                <a:gd name="connsiteY37" fmla="*/ 165914 h 341295"/>
                <a:gd name="connsiteX38" fmla="*/ 372351 w 372351"/>
                <a:gd name="connsiteY38" fmla="*/ 126156 h 341295"/>
                <a:gd name="connsiteX39" fmla="*/ 354766 w 372351"/>
                <a:gd name="connsiteY39" fmla="*/ 127685 h 341295"/>
                <a:gd name="connsiteX40" fmla="*/ 354766 w 372351"/>
                <a:gd name="connsiteY40" fmla="*/ 125391 h 341295"/>
                <a:gd name="connsiteX41" fmla="*/ 350943 w 372351"/>
                <a:gd name="connsiteY41" fmla="*/ 132273 h 341295"/>
                <a:gd name="connsiteX42" fmla="*/ 337945 w 372351"/>
                <a:gd name="connsiteY42" fmla="*/ 137625 h 341295"/>
                <a:gd name="connsiteX43" fmla="*/ 323418 w 372351"/>
                <a:gd name="connsiteY43" fmla="*/ 114687 h 341295"/>
                <a:gd name="connsiteX44" fmla="*/ 339474 w 372351"/>
                <a:gd name="connsiteY44" fmla="*/ 97102 h 341295"/>
                <a:gd name="connsiteX45" fmla="*/ 352472 w 372351"/>
                <a:gd name="connsiteY45" fmla="*/ 103983 h 341295"/>
                <a:gd name="connsiteX46" fmla="*/ 352472 w 372351"/>
                <a:gd name="connsiteY46" fmla="*/ 99396 h 341295"/>
                <a:gd name="connsiteX47" fmla="*/ 350178 w 372351"/>
                <a:gd name="connsiteY47" fmla="*/ 55050 h 341295"/>
                <a:gd name="connsiteX48" fmla="*/ 335651 w 372351"/>
                <a:gd name="connsiteY48" fmla="*/ 9940 h 341295"/>
                <a:gd name="connsiteX49" fmla="*/ 308126 w 372351"/>
                <a:gd name="connsiteY49" fmla="*/ 3823 h 341295"/>
                <a:gd name="connsiteX50" fmla="*/ 285954 w 372351"/>
                <a:gd name="connsiteY50" fmla="*/ 0 h 341295"/>
                <a:gd name="connsiteX51" fmla="*/ 278308 w 372351"/>
                <a:gd name="connsiteY51" fmla="*/ 11469 h 341295"/>
                <a:gd name="connsiteX52" fmla="*/ 263780 w 372351"/>
                <a:gd name="connsiteY52" fmla="*/ 19879 h 341295"/>
                <a:gd name="connsiteX53" fmla="*/ 245431 w 372351"/>
                <a:gd name="connsiteY53" fmla="*/ 34406 h 341295"/>
                <a:gd name="connsiteX54" fmla="*/ 235491 w 372351"/>
                <a:gd name="connsiteY54" fmla="*/ 51227 h 341295"/>
                <a:gd name="connsiteX55" fmla="*/ 215612 w 372351"/>
                <a:gd name="connsiteY55" fmla="*/ 66519 h 341295"/>
                <a:gd name="connsiteX56" fmla="*/ 206437 w 372351"/>
                <a:gd name="connsiteY56" fmla="*/ 84869 h 341295"/>
                <a:gd name="connsiteX57" fmla="*/ 184264 w 372351"/>
                <a:gd name="connsiteY57" fmla="*/ 95573 h 341295"/>
                <a:gd name="connsiteX58" fmla="*/ 156739 w 372351"/>
                <a:gd name="connsiteY58" fmla="*/ 86398 h 3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72351" h="341295">
                  <a:moveTo>
                    <a:pt x="284424" y="207966"/>
                  </a:moveTo>
                  <a:cubicBezTo>
                    <a:pt x="284424" y="214083"/>
                    <a:pt x="272191" y="206437"/>
                    <a:pt x="269133" y="212554"/>
                  </a:cubicBezTo>
                  <a:cubicBezTo>
                    <a:pt x="266074" y="218670"/>
                    <a:pt x="263780" y="225551"/>
                    <a:pt x="263780" y="225551"/>
                  </a:cubicBezTo>
                  <a:lnTo>
                    <a:pt x="253841" y="224022"/>
                  </a:lnTo>
                  <a:lnTo>
                    <a:pt x="240079" y="204143"/>
                  </a:lnTo>
                  <a:cubicBezTo>
                    <a:pt x="240079" y="204143"/>
                    <a:pt x="250783" y="188087"/>
                    <a:pt x="253841" y="182735"/>
                  </a:cubicBezTo>
                  <a:cubicBezTo>
                    <a:pt x="256900" y="176618"/>
                    <a:pt x="274485" y="166679"/>
                    <a:pt x="277543" y="172795"/>
                  </a:cubicBezTo>
                  <a:cubicBezTo>
                    <a:pt x="280601" y="178912"/>
                    <a:pt x="292834" y="185793"/>
                    <a:pt x="292834" y="191145"/>
                  </a:cubicBezTo>
                  <a:cubicBezTo>
                    <a:pt x="292834" y="196497"/>
                    <a:pt x="284424" y="202614"/>
                    <a:pt x="284424" y="207966"/>
                  </a:cubicBezTo>
                  <a:moveTo>
                    <a:pt x="121569" y="123862"/>
                  </a:moveTo>
                  <a:cubicBezTo>
                    <a:pt x="116981" y="129979"/>
                    <a:pt x="104748" y="125391"/>
                    <a:pt x="97866" y="125391"/>
                  </a:cubicBezTo>
                  <a:cubicBezTo>
                    <a:pt x="90985" y="125391"/>
                    <a:pt x="94043" y="119275"/>
                    <a:pt x="94043" y="114687"/>
                  </a:cubicBezTo>
                  <a:cubicBezTo>
                    <a:pt x="94043" y="110100"/>
                    <a:pt x="97102" y="113158"/>
                    <a:pt x="98631" y="108571"/>
                  </a:cubicBezTo>
                  <a:cubicBezTo>
                    <a:pt x="100160" y="103983"/>
                    <a:pt x="94043" y="88691"/>
                    <a:pt x="90985" y="81046"/>
                  </a:cubicBezTo>
                  <a:cubicBezTo>
                    <a:pt x="89456" y="77987"/>
                    <a:pt x="84869" y="75693"/>
                    <a:pt x="80281" y="73400"/>
                  </a:cubicBezTo>
                  <a:lnTo>
                    <a:pt x="80281" y="162091"/>
                  </a:lnTo>
                  <a:cubicBezTo>
                    <a:pt x="80281" y="169737"/>
                    <a:pt x="68048" y="173560"/>
                    <a:pt x="64989" y="178148"/>
                  </a:cubicBezTo>
                  <a:cubicBezTo>
                    <a:pt x="61931" y="182735"/>
                    <a:pt x="45110" y="178912"/>
                    <a:pt x="35171" y="178912"/>
                  </a:cubicBezTo>
                  <a:cubicBezTo>
                    <a:pt x="25231" y="178912"/>
                    <a:pt x="27525" y="168973"/>
                    <a:pt x="22937" y="161327"/>
                  </a:cubicBezTo>
                  <a:cubicBezTo>
                    <a:pt x="18350" y="154446"/>
                    <a:pt x="9939" y="163620"/>
                    <a:pt x="9939" y="168208"/>
                  </a:cubicBezTo>
                  <a:cubicBezTo>
                    <a:pt x="9939" y="172031"/>
                    <a:pt x="5352" y="171266"/>
                    <a:pt x="0" y="170502"/>
                  </a:cubicBezTo>
                  <a:cubicBezTo>
                    <a:pt x="7646" y="182735"/>
                    <a:pt x="13762" y="197262"/>
                    <a:pt x="17585" y="209495"/>
                  </a:cubicBezTo>
                  <a:cubicBezTo>
                    <a:pt x="22937" y="228610"/>
                    <a:pt x="36700" y="246195"/>
                    <a:pt x="39758" y="257664"/>
                  </a:cubicBezTo>
                  <a:cubicBezTo>
                    <a:pt x="42817" y="269133"/>
                    <a:pt x="46640" y="279072"/>
                    <a:pt x="39758" y="280601"/>
                  </a:cubicBezTo>
                  <a:cubicBezTo>
                    <a:pt x="32877" y="281366"/>
                    <a:pt x="32877" y="288247"/>
                    <a:pt x="39758" y="300481"/>
                  </a:cubicBezTo>
                  <a:cubicBezTo>
                    <a:pt x="47404" y="312714"/>
                    <a:pt x="40523" y="319595"/>
                    <a:pt x="47404" y="321124"/>
                  </a:cubicBezTo>
                  <a:cubicBezTo>
                    <a:pt x="54286" y="322653"/>
                    <a:pt x="51991" y="327241"/>
                    <a:pt x="57344" y="327241"/>
                  </a:cubicBezTo>
                  <a:cubicBezTo>
                    <a:pt x="62696" y="327241"/>
                    <a:pt x="66519" y="333357"/>
                    <a:pt x="69577" y="337945"/>
                  </a:cubicBezTo>
                  <a:cubicBezTo>
                    <a:pt x="72635" y="342533"/>
                    <a:pt x="81046" y="342533"/>
                    <a:pt x="84869" y="337180"/>
                  </a:cubicBezTo>
                  <a:cubicBezTo>
                    <a:pt x="88692" y="331064"/>
                    <a:pt x="100160" y="329535"/>
                    <a:pt x="112394" y="329535"/>
                  </a:cubicBezTo>
                  <a:cubicBezTo>
                    <a:pt x="124627" y="329535"/>
                    <a:pt x="122333" y="324182"/>
                    <a:pt x="133802" y="320359"/>
                  </a:cubicBezTo>
                  <a:cubicBezTo>
                    <a:pt x="145270" y="316537"/>
                    <a:pt x="159798" y="316537"/>
                    <a:pt x="169737" y="320359"/>
                  </a:cubicBezTo>
                  <a:cubicBezTo>
                    <a:pt x="179677" y="324182"/>
                    <a:pt x="187322" y="320359"/>
                    <a:pt x="191910" y="317301"/>
                  </a:cubicBezTo>
                  <a:cubicBezTo>
                    <a:pt x="196497" y="314243"/>
                    <a:pt x="205673" y="322653"/>
                    <a:pt x="206437" y="314243"/>
                  </a:cubicBezTo>
                  <a:cubicBezTo>
                    <a:pt x="207202" y="305833"/>
                    <a:pt x="216376" y="307362"/>
                    <a:pt x="225551" y="307362"/>
                  </a:cubicBezTo>
                  <a:cubicBezTo>
                    <a:pt x="234726" y="307362"/>
                    <a:pt x="256135" y="292835"/>
                    <a:pt x="272956" y="276014"/>
                  </a:cubicBezTo>
                  <a:cubicBezTo>
                    <a:pt x="289776" y="259193"/>
                    <a:pt x="318830" y="221729"/>
                    <a:pt x="328005" y="204908"/>
                  </a:cubicBezTo>
                  <a:cubicBezTo>
                    <a:pt x="337945" y="188087"/>
                    <a:pt x="353237" y="173560"/>
                    <a:pt x="361647" y="165914"/>
                  </a:cubicBezTo>
                  <a:cubicBezTo>
                    <a:pt x="367764" y="160562"/>
                    <a:pt x="370822" y="140683"/>
                    <a:pt x="372351" y="126156"/>
                  </a:cubicBezTo>
                  <a:cubicBezTo>
                    <a:pt x="363941" y="126156"/>
                    <a:pt x="354766" y="127685"/>
                    <a:pt x="354766" y="127685"/>
                  </a:cubicBezTo>
                  <a:cubicBezTo>
                    <a:pt x="354766" y="127685"/>
                    <a:pt x="354766" y="126921"/>
                    <a:pt x="354766" y="125391"/>
                  </a:cubicBezTo>
                  <a:cubicBezTo>
                    <a:pt x="353237" y="126921"/>
                    <a:pt x="350943" y="129214"/>
                    <a:pt x="350943" y="132273"/>
                  </a:cubicBezTo>
                  <a:cubicBezTo>
                    <a:pt x="350178" y="137625"/>
                    <a:pt x="344826" y="138389"/>
                    <a:pt x="337945" y="137625"/>
                  </a:cubicBezTo>
                  <a:cubicBezTo>
                    <a:pt x="331064" y="136860"/>
                    <a:pt x="323418" y="117745"/>
                    <a:pt x="323418" y="114687"/>
                  </a:cubicBezTo>
                  <a:cubicBezTo>
                    <a:pt x="323418" y="111629"/>
                    <a:pt x="333358" y="97102"/>
                    <a:pt x="339474" y="97102"/>
                  </a:cubicBezTo>
                  <a:cubicBezTo>
                    <a:pt x="343297" y="97102"/>
                    <a:pt x="348649" y="100925"/>
                    <a:pt x="352472" y="103983"/>
                  </a:cubicBezTo>
                  <a:cubicBezTo>
                    <a:pt x="352472" y="101689"/>
                    <a:pt x="352472" y="100160"/>
                    <a:pt x="352472" y="99396"/>
                  </a:cubicBezTo>
                  <a:cubicBezTo>
                    <a:pt x="353237" y="96337"/>
                    <a:pt x="356295" y="58873"/>
                    <a:pt x="350178" y="55050"/>
                  </a:cubicBezTo>
                  <a:cubicBezTo>
                    <a:pt x="344062" y="51227"/>
                    <a:pt x="337945" y="13763"/>
                    <a:pt x="335651" y="9940"/>
                  </a:cubicBezTo>
                  <a:cubicBezTo>
                    <a:pt x="333358" y="6117"/>
                    <a:pt x="311185" y="8410"/>
                    <a:pt x="308126" y="3823"/>
                  </a:cubicBezTo>
                  <a:cubicBezTo>
                    <a:pt x="305832" y="-765"/>
                    <a:pt x="286718" y="3823"/>
                    <a:pt x="285954" y="0"/>
                  </a:cubicBezTo>
                  <a:cubicBezTo>
                    <a:pt x="282895" y="4588"/>
                    <a:pt x="279837" y="9940"/>
                    <a:pt x="278308" y="11469"/>
                  </a:cubicBezTo>
                  <a:cubicBezTo>
                    <a:pt x="275249" y="16056"/>
                    <a:pt x="265310" y="12998"/>
                    <a:pt x="263780" y="19879"/>
                  </a:cubicBezTo>
                  <a:cubicBezTo>
                    <a:pt x="262251" y="26760"/>
                    <a:pt x="250783" y="34406"/>
                    <a:pt x="245431" y="34406"/>
                  </a:cubicBezTo>
                  <a:cubicBezTo>
                    <a:pt x="240079" y="34406"/>
                    <a:pt x="235491" y="44346"/>
                    <a:pt x="235491" y="51227"/>
                  </a:cubicBezTo>
                  <a:cubicBezTo>
                    <a:pt x="235491" y="57344"/>
                    <a:pt x="224787" y="66519"/>
                    <a:pt x="215612" y="66519"/>
                  </a:cubicBezTo>
                  <a:cubicBezTo>
                    <a:pt x="206437" y="66519"/>
                    <a:pt x="209495" y="74164"/>
                    <a:pt x="206437" y="84869"/>
                  </a:cubicBezTo>
                  <a:cubicBezTo>
                    <a:pt x="203379" y="94808"/>
                    <a:pt x="199556" y="95573"/>
                    <a:pt x="184264" y="95573"/>
                  </a:cubicBezTo>
                  <a:cubicBezTo>
                    <a:pt x="168973" y="95573"/>
                    <a:pt x="168208" y="94044"/>
                    <a:pt x="156739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1" name="Vrije vorm: vorm 390">
              <a:extLst>
                <a:ext uri="{FF2B5EF4-FFF2-40B4-BE49-F238E27FC236}">
                  <a16:creationId xmlns:a16="http://schemas.microsoft.com/office/drawing/2014/main" id="{462157B5-20EC-4D9F-A8DF-FC22B615BEC4}"/>
                </a:ext>
              </a:extLst>
            </p:cNvPr>
            <p:cNvSpPr/>
            <p:nvPr/>
          </p:nvSpPr>
          <p:spPr>
            <a:xfrm>
              <a:off x="6610557" y="4459933"/>
              <a:ext cx="270661" cy="297857"/>
            </a:xfrm>
            <a:custGeom>
              <a:avLst/>
              <a:gdLst>
                <a:gd name="connsiteX0" fmla="*/ 14527 w 270661"/>
                <a:gd name="connsiteY0" fmla="*/ 275589 h 297857"/>
                <a:gd name="connsiteX1" fmla="*/ 25231 w 270661"/>
                <a:gd name="connsiteY1" fmla="*/ 280177 h 297857"/>
                <a:gd name="connsiteX2" fmla="*/ 47404 w 270661"/>
                <a:gd name="connsiteY2" fmla="*/ 281706 h 297857"/>
                <a:gd name="connsiteX3" fmla="*/ 68048 w 270661"/>
                <a:gd name="connsiteY3" fmla="*/ 287822 h 297857"/>
                <a:gd name="connsiteX4" fmla="*/ 148329 w 270661"/>
                <a:gd name="connsiteY4" fmla="*/ 287822 h 297857"/>
                <a:gd name="connsiteX5" fmla="*/ 156739 w 270661"/>
                <a:gd name="connsiteY5" fmla="*/ 296233 h 297857"/>
                <a:gd name="connsiteX6" fmla="*/ 207966 w 270661"/>
                <a:gd name="connsiteY6" fmla="*/ 296233 h 297857"/>
                <a:gd name="connsiteX7" fmla="*/ 243902 w 270661"/>
                <a:gd name="connsiteY7" fmla="*/ 293939 h 297857"/>
                <a:gd name="connsiteX8" fmla="*/ 250018 w 270661"/>
                <a:gd name="connsiteY8" fmla="*/ 292410 h 297857"/>
                <a:gd name="connsiteX9" fmla="*/ 223258 w 270661"/>
                <a:gd name="connsiteY9" fmla="*/ 254181 h 297857"/>
                <a:gd name="connsiteX10" fmla="*/ 225551 w 270661"/>
                <a:gd name="connsiteY10" fmla="*/ 173135 h 297857"/>
                <a:gd name="connsiteX11" fmla="*/ 259958 w 270661"/>
                <a:gd name="connsiteY11" fmla="*/ 174664 h 297857"/>
                <a:gd name="connsiteX12" fmla="*/ 266074 w 270661"/>
                <a:gd name="connsiteY12" fmla="*/ 168548 h 297857"/>
                <a:gd name="connsiteX13" fmla="*/ 270662 w 270661"/>
                <a:gd name="connsiteY13" fmla="*/ 120379 h 297857"/>
                <a:gd name="connsiteX14" fmla="*/ 264545 w 270661"/>
                <a:gd name="connsiteY14" fmla="*/ 120379 h 297857"/>
                <a:gd name="connsiteX15" fmla="*/ 243902 w 270661"/>
                <a:gd name="connsiteY15" fmla="*/ 122673 h 297857"/>
                <a:gd name="connsiteX16" fmla="*/ 231668 w 270661"/>
                <a:gd name="connsiteY16" fmla="*/ 128790 h 297857"/>
                <a:gd name="connsiteX17" fmla="*/ 231668 w 270661"/>
                <a:gd name="connsiteY17" fmla="*/ 109675 h 297857"/>
                <a:gd name="connsiteX18" fmla="*/ 220199 w 270661"/>
                <a:gd name="connsiteY18" fmla="*/ 90561 h 297857"/>
                <a:gd name="connsiteX19" fmla="*/ 223258 w 270661"/>
                <a:gd name="connsiteY19" fmla="*/ 56154 h 297857"/>
                <a:gd name="connsiteX20" fmla="*/ 219435 w 270661"/>
                <a:gd name="connsiteY20" fmla="*/ 37040 h 297857"/>
                <a:gd name="connsiteX21" fmla="*/ 204143 w 270661"/>
                <a:gd name="connsiteY21" fmla="*/ 33981 h 297857"/>
                <a:gd name="connsiteX22" fmla="*/ 192675 w 270661"/>
                <a:gd name="connsiteY22" fmla="*/ 28629 h 297857"/>
                <a:gd name="connsiteX23" fmla="*/ 174324 w 270661"/>
                <a:gd name="connsiteY23" fmla="*/ 28629 h 297857"/>
                <a:gd name="connsiteX24" fmla="*/ 165149 w 270661"/>
                <a:gd name="connsiteY24" fmla="*/ 50038 h 297857"/>
                <a:gd name="connsiteX25" fmla="*/ 138389 w 270661"/>
                <a:gd name="connsiteY25" fmla="*/ 54625 h 297857"/>
                <a:gd name="connsiteX26" fmla="*/ 118510 w 270661"/>
                <a:gd name="connsiteY26" fmla="*/ 39334 h 297857"/>
                <a:gd name="connsiteX27" fmla="*/ 109335 w 270661"/>
                <a:gd name="connsiteY27" fmla="*/ 20984 h 297857"/>
                <a:gd name="connsiteX28" fmla="*/ 105512 w 270661"/>
                <a:gd name="connsiteY28" fmla="*/ 340 h 297857"/>
                <a:gd name="connsiteX29" fmla="*/ 30583 w 270661"/>
                <a:gd name="connsiteY29" fmla="*/ 340 h 297857"/>
                <a:gd name="connsiteX30" fmla="*/ 17585 w 270661"/>
                <a:gd name="connsiteY30" fmla="*/ 7986 h 297857"/>
                <a:gd name="connsiteX31" fmla="*/ 38229 w 270661"/>
                <a:gd name="connsiteY31" fmla="*/ 58448 h 297857"/>
                <a:gd name="connsiteX32" fmla="*/ 34406 w 270661"/>
                <a:gd name="connsiteY32" fmla="*/ 83679 h 297857"/>
                <a:gd name="connsiteX33" fmla="*/ 48933 w 270661"/>
                <a:gd name="connsiteY33" fmla="*/ 134906 h 297857"/>
                <a:gd name="connsiteX34" fmla="*/ 32113 w 270661"/>
                <a:gd name="connsiteY34" fmla="*/ 170077 h 297857"/>
                <a:gd name="connsiteX35" fmla="*/ 15292 w 270661"/>
                <a:gd name="connsiteY35" fmla="*/ 216716 h 297857"/>
                <a:gd name="connsiteX36" fmla="*/ 3059 w 270661"/>
                <a:gd name="connsiteY36" fmla="*/ 251123 h 297857"/>
                <a:gd name="connsiteX37" fmla="*/ 0 w 270661"/>
                <a:gd name="connsiteY37" fmla="*/ 284000 h 297857"/>
                <a:gd name="connsiteX38" fmla="*/ 0 w 270661"/>
                <a:gd name="connsiteY38" fmla="*/ 284764 h 297857"/>
                <a:gd name="connsiteX39" fmla="*/ 6881 w 270661"/>
                <a:gd name="connsiteY39" fmla="*/ 282470 h 297857"/>
                <a:gd name="connsiteX40" fmla="*/ 14527 w 270661"/>
                <a:gd name="connsiteY40" fmla="*/ 275589 h 2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661" h="297857">
                  <a:moveTo>
                    <a:pt x="14527" y="275589"/>
                  </a:moveTo>
                  <a:cubicBezTo>
                    <a:pt x="20644" y="275589"/>
                    <a:pt x="16821" y="284000"/>
                    <a:pt x="25231" y="280177"/>
                  </a:cubicBezTo>
                  <a:cubicBezTo>
                    <a:pt x="33642" y="276354"/>
                    <a:pt x="40523" y="276354"/>
                    <a:pt x="47404" y="281706"/>
                  </a:cubicBezTo>
                  <a:cubicBezTo>
                    <a:pt x="54285" y="286293"/>
                    <a:pt x="60402" y="287822"/>
                    <a:pt x="68048" y="287822"/>
                  </a:cubicBezTo>
                  <a:lnTo>
                    <a:pt x="148329" y="287822"/>
                  </a:lnTo>
                  <a:lnTo>
                    <a:pt x="156739" y="296233"/>
                  </a:lnTo>
                  <a:cubicBezTo>
                    <a:pt x="156739" y="296233"/>
                    <a:pt x="201085" y="292410"/>
                    <a:pt x="207966" y="296233"/>
                  </a:cubicBezTo>
                  <a:cubicBezTo>
                    <a:pt x="214847" y="300056"/>
                    <a:pt x="237020" y="296233"/>
                    <a:pt x="243902" y="293939"/>
                  </a:cubicBezTo>
                  <a:cubicBezTo>
                    <a:pt x="245430" y="293175"/>
                    <a:pt x="247724" y="293175"/>
                    <a:pt x="250018" y="292410"/>
                  </a:cubicBezTo>
                  <a:lnTo>
                    <a:pt x="223258" y="254181"/>
                  </a:lnTo>
                  <a:lnTo>
                    <a:pt x="225551" y="173135"/>
                  </a:lnTo>
                  <a:lnTo>
                    <a:pt x="259958" y="174664"/>
                  </a:lnTo>
                  <a:lnTo>
                    <a:pt x="266074" y="168548"/>
                  </a:lnTo>
                  <a:lnTo>
                    <a:pt x="270662" y="120379"/>
                  </a:lnTo>
                  <a:cubicBezTo>
                    <a:pt x="269133" y="119615"/>
                    <a:pt x="266839" y="118850"/>
                    <a:pt x="264545" y="120379"/>
                  </a:cubicBezTo>
                  <a:cubicBezTo>
                    <a:pt x="257664" y="123437"/>
                    <a:pt x="251547" y="122673"/>
                    <a:pt x="243902" y="122673"/>
                  </a:cubicBezTo>
                  <a:cubicBezTo>
                    <a:pt x="237020" y="122673"/>
                    <a:pt x="235491" y="130319"/>
                    <a:pt x="231668" y="128790"/>
                  </a:cubicBezTo>
                  <a:cubicBezTo>
                    <a:pt x="227845" y="128025"/>
                    <a:pt x="230904" y="115027"/>
                    <a:pt x="231668" y="109675"/>
                  </a:cubicBezTo>
                  <a:cubicBezTo>
                    <a:pt x="232433" y="104323"/>
                    <a:pt x="225551" y="94383"/>
                    <a:pt x="220199" y="90561"/>
                  </a:cubicBezTo>
                  <a:cubicBezTo>
                    <a:pt x="214847" y="85973"/>
                    <a:pt x="226316" y="59213"/>
                    <a:pt x="223258" y="56154"/>
                  </a:cubicBezTo>
                  <a:cubicBezTo>
                    <a:pt x="220199" y="53096"/>
                    <a:pt x="219435" y="43921"/>
                    <a:pt x="219435" y="37040"/>
                  </a:cubicBezTo>
                  <a:cubicBezTo>
                    <a:pt x="219435" y="29394"/>
                    <a:pt x="214083" y="33981"/>
                    <a:pt x="204143" y="33981"/>
                  </a:cubicBezTo>
                  <a:cubicBezTo>
                    <a:pt x="194204" y="33981"/>
                    <a:pt x="192675" y="28629"/>
                    <a:pt x="192675" y="28629"/>
                  </a:cubicBezTo>
                  <a:cubicBezTo>
                    <a:pt x="192675" y="28629"/>
                    <a:pt x="180441" y="25571"/>
                    <a:pt x="174324" y="28629"/>
                  </a:cubicBezTo>
                  <a:cubicBezTo>
                    <a:pt x="168208" y="31688"/>
                    <a:pt x="168972" y="51567"/>
                    <a:pt x="165149" y="50038"/>
                  </a:cubicBezTo>
                  <a:cubicBezTo>
                    <a:pt x="161326" y="49273"/>
                    <a:pt x="148329" y="50802"/>
                    <a:pt x="138389" y="54625"/>
                  </a:cubicBezTo>
                  <a:cubicBezTo>
                    <a:pt x="128450" y="57683"/>
                    <a:pt x="123862" y="52331"/>
                    <a:pt x="118510" y="39334"/>
                  </a:cubicBezTo>
                  <a:cubicBezTo>
                    <a:pt x="113158" y="26336"/>
                    <a:pt x="107041" y="30923"/>
                    <a:pt x="109335" y="20984"/>
                  </a:cubicBezTo>
                  <a:cubicBezTo>
                    <a:pt x="111629" y="11044"/>
                    <a:pt x="105512" y="340"/>
                    <a:pt x="105512" y="340"/>
                  </a:cubicBezTo>
                  <a:cubicBezTo>
                    <a:pt x="105512" y="340"/>
                    <a:pt x="37465" y="-425"/>
                    <a:pt x="30583" y="340"/>
                  </a:cubicBezTo>
                  <a:cubicBezTo>
                    <a:pt x="27525" y="1104"/>
                    <a:pt x="22173" y="4163"/>
                    <a:pt x="17585" y="7986"/>
                  </a:cubicBezTo>
                  <a:cubicBezTo>
                    <a:pt x="21408" y="24807"/>
                    <a:pt x="35171" y="52331"/>
                    <a:pt x="38229" y="58448"/>
                  </a:cubicBezTo>
                  <a:cubicBezTo>
                    <a:pt x="41288" y="65329"/>
                    <a:pt x="34406" y="71446"/>
                    <a:pt x="34406" y="83679"/>
                  </a:cubicBezTo>
                  <a:cubicBezTo>
                    <a:pt x="34406" y="95912"/>
                    <a:pt x="47404" y="119615"/>
                    <a:pt x="48933" y="134906"/>
                  </a:cubicBezTo>
                  <a:cubicBezTo>
                    <a:pt x="50462" y="150198"/>
                    <a:pt x="40523" y="160137"/>
                    <a:pt x="32113" y="170077"/>
                  </a:cubicBezTo>
                  <a:cubicBezTo>
                    <a:pt x="23702" y="180016"/>
                    <a:pt x="15292" y="202954"/>
                    <a:pt x="15292" y="216716"/>
                  </a:cubicBezTo>
                  <a:cubicBezTo>
                    <a:pt x="15292" y="230479"/>
                    <a:pt x="3059" y="244241"/>
                    <a:pt x="3059" y="251123"/>
                  </a:cubicBezTo>
                  <a:cubicBezTo>
                    <a:pt x="3059" y="257239"/>
                    <a:pt x="1529" y="276354"/>
                    <a:pt x="0" y="284000"/>
                  </a:cubicBezTo>
                  <a:cubicBezTo>
                    <a:pt x="0" y="284000"/>
                    <a:pt x="0" y="284764"/>
                    <a:pt x="0" y="284764"/>
                  </a:cubicBezTo>
                  <a:lnTo>
                    <a:pt x="6881" y="282470"/>
                  </a:lnTo>
                  <a:cubicBezTo>
                    <a:pt x="6881" y="281706"/>
                    <a:pt x="9175" y="275589"/>
                    <a:pt x="14527" y="2755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2" name="Vrije vorm: vorm 391">
              <a:extLst>
                <a:ext uri="{FF2B5EF4-FFF2-40B4-BE49-F238E27FC236}">
                  <a16:creationId xmlns:a16="http://schemas.microsoft.com/office/drawing/2014/main" id="{806162D7-B307-4670-81C6-A577E6AC3EA4}"/>
                </a:ext>
              </a:extLst>
            </p:cNvPr>
            <p:cNvSpPr/>
            <p:nvPr/>
          </p:nvSpPr>
          <p:spPr>
            <a:xfrm>
              <a:off x="6610557" y="4459933"/>
              <a:ext cx="270661" cy="297857"/>
            </a:xfrm>
            <a:custGeom>
              <a:avLst/>
              <a:gdLst>
                <a:gd name="connsiteX0" fmla="*/ 14527 w 270661"/>
                <a:gd name="connsiteY0" fmla="*/ 275589 h 297857"/>
                <a:gd name="connsiteX1" fmla="*/ 25231 w 270661"/>
                <a:gd name="connsiteY1" fmla="*/ 280177 h 297857"/>
                <a:gd name="connsiteX2" fmla="*/ 47404 w 270661"/>
                <a:gd name="connsiteY2" fmla="*/ 281706 h 297857"/>
                <a:gd name="connsiteX3" fmla="*/ 68048 w 270661"/>
                <a:gd name="connsiteY3" fmla="*/ 287822 h 297857"/>
                <a:gd name="connsiteX4" fmla="*/ 148329 w 270661"/>
                <a:gd name="connsiteY4" fmla="*/ 287822 h 297857"/>
                <a:gd name="connsiteX5" fmla="*/ 156739 w 270661"/>
                <a:gd name="connsiteY5" fmla="*/ 296233 h 297857"/>
                <a:gd name="connsiteX6" fmla="*/ 207966 w 270661"/>
                <a:gd name="connsiteY6" fmla="*/ 296233 h 297857"/>
                <a:gd name="connsiteX7" fmla="*/ 243902 w 270661"/>
                <a:gd name="connsiteY7" fmla="*/ 293939 h 297857"/>
                <a:gd name="connsiteX8" fmla="*/ 250018 w 270661"/>
                <a:gd name="connsiteY8" fmla="*/ 292410 h 297857"/>
                <a:gd name="connsiteX9" fmla="*/ 223258 w 270661"/>
                <a:gd name="connsiteY9" fmla="*/ 254181 h 297857"/>
                <a:gd name="connsiteX10" fmla="*/ 225551 w 270661"/>
                <a:gd name="connsiteY10" fmla="*/ 173135 h 297857"/>
                <a:gd name="connsiteX11" fmla="*/ 259958 w 270661"/>
                <a:gd name="connsiteY11" fmla="*/ 174664 h 297857"/>
                <a:gd name="connsiteX12" fmla="*/ 266074 w 270661"/>
                <a:gd name="connsiteY12" fmla="*/ 168548 h 297857"/>
                <a:gd name="connsiteX13" fmla="*/ 270662 w 270661"/>
                <a:gd name="connsiteY13" fmla="*/ 120379 h 297857"/>
                <a:gd name="connsiteX14" fmla="*/ 264545 w 270661"/>
                <a:gd name="connsiteY14" fmla="*/ 120379 h 297857"/>
                <a:gd name="connsiteX15" fmla="*/ 243902 w 270661"/>
                <a:gd name="connsiteY15" fmla="*/ 122673 h 297857"/>
                <a:gd name="connsiteX16" fmla="*/ 231668 w 270661"/>
                <a:gd name="connsiteY16" fmla="*/ 128790 h 297857"/>
                <a:gd name="connsiteX17" fmla="*/ 231668 w 270661"/>
                <a:gd name="connsiteY17" fmla="*/ 109675 h 297857"/>
                <a:gd name="connsiteX18" fmla="*/ 220199 w 270661"/>
                <a:gd name="connsiteY18" fmla="*/ 90561 h 297857"/>
                <a:gd name="connsiteX19" fmla="*/ 223258 w 270661"/>
                <a:gd name="connsiteY19" fmla="*/ 56154 h 297857"/>
                <a:gd name="connsiteX20" fmla="*/ 219435 w 270661"/>
                <a:gd name="connsiteY20" fmla="*/ 37040 h 297857"/>
                <a:gd name="connsiteX21" fmla="*/ 204143 w 270661"/>
                <a:gd name="connsiteY21" fmla="*/ 33981 h 297857"/>
                <a:gd name="connsiteX22" fmla="*/ 192675 w 270661"/>
                <a:gd name="connsiteY22" fmla="*/ 28629 h 297857"/>
                <a:gd name="connsiteX23" fmla="*/ 174324 w 270661"/>
                <a:gd name="connsiteY23" fmla="*/ 28629 h 297857"/>
                <a:gd name="connsiteX24" fmla="*/ 165149 w 270661"/>
                <a:gd name="connsiteY24" fmla="*/ 50038 h 297857"/>
                <a:gd name="connsiteX25" fmla="*/ 138389 w 270661"/>
                <a:gd name="connsiteY25" fmla="*/ 54625 h 297857"/>
                <a:gd name="connsiteX26" fmla="*/ 118510 w 270661"/>
                <a:gd name="connsiteY26" fmla="*/ 39334 h 297857"/>
                <a:gd name="connsiteX27" fmla="*/ 109335 w 270661"/>
                <a:gd name="connsiteY27" fmla="*/ 20984 h 297857"/>
                <a:gd name="connsiteX28" fmla="*/ 105512 w 270661"/>
                <a:gd name="connsiteY28" fmla="*/ 340 h 297857"/>
                <a:gd name="connsiteX29" fmla="*/ 30583 w 270661"/>
                <a:gd name="connsiteY29" fmla="*/ 340 h 297857"/>
                <a:gd name="connsiteX30" fmla="*/ 17585 w 270661"/>
                <a:gd name="connsiteY30" fmla="*/ 7986 h 297857"/>
                <a:gd name="connsiteX31" fmla="*/ 38229 w 270661"/>
                <a:gd name="connsiteY31" fmla="*/ 58448 h 297857"/>
                <a:gd name="connsiteX32" fmla="*/ 34406 w 270661"/>
                <a:gd name="connsiteY32" fmla="*/ 83679 h 297857"/>
                <a:gd name="connsiteX33" fmla="*/ 48933 w 270661"/>
                <a:gd name="connsiteY33" fmla="*/ 134906 h 297857"/>
                <a:gd name="connsiteX34" fmla="*/ 32113 w 270661"/>
                <a:gd name="connsiteY34" fmla="*/ 170077 h 297857"/>
                <a:gd name="connsiteX35" fmla="*/ 15292 w 270661"/>
                <a:gd name="connsiteY35" fmla="*/ 216716 h 297857"/>
                <a:gd name="connsiteX36" fmla="*/ 3059 w 270661"/>
                <a:gd name="connsiteY36" fmla="*/ 251123 h 297857"/>
                <a:gd name="connsiteX37" fmla="*/ 0 w 270661"/>
                <a:gd name="connsiteY37" fmla="*/ 284000 h 297857"/>
                <a:gd name="connsiteX38" fmla="*/ 0 w 270661"/>
                <a:gd name="connsiteY38" fmla="*/ 284764 h 297857"/>
                <a:gd name="connsiteX39" fmla="*/ 6881 w 270661"/>
                <a:gd name="connsiteY39" fmla="*/ 282470 h 297857"/>
                <a:gd name="connsiteX40" fmla="*/ 14527 w 270661"/>
                <a:gd name="connsiteY40" fmla="*/ 275589 h 2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661" h="297857">
                  <a:moveTo>
                    <a:pt x="14527" y="275589"/>
                  </a:moveTo>
                  <a:cubicBezTo>
                    <a:pt x="20644" y="275589"/>
                    <a:pt x="16821" y="284000"/>
                    <a:pt x="25231" y="280177"/>
                  </a:cubicBezTo>
                  <a:cubicBezTo>
                    <a:pt x="33642" y="276354"/>
                    <a:pt x="40523" y="276354"/>
                    <a:pt x="47404" y="281706"/>
                  </a:cubicBezTo>
                  <a:cubicBezTo>
                    <a:pt x="54285" y="286293"/>
                    <a:pt x="60402" y="287822"/>
                    <a:pt x="68048" y="287822"/>
                  </a:cubicBezTo>
                  <a:lnTo>
                    <a:pt x="148329" y="287822"/>
                  </a:lnTo>
                  <a:lnTo>
                    <a:pt x="156739" y="296233"/>
                  </a:lnTo>
                  <a:cubicBezTo>
                    <a:pt x="156739" y="296233"/>
                    <a:pt x="201085" y="292410"/>
                    <a:pt x="207966" y="296233"/>
                  </a:cubicBezTo>
                  <a:cubicBezTo>
                    <a:pt x="214847" y="300056"/>
                    <a:pt x="237020" y="296233"/>
                    <a:pt x="243902" y="293939"/>
                  </a:cubicBezTo>
                  <a:cubicBezTo>
                    <a:pt x="245430" y="293175"/>
                    <a:pt x="247724" y="293175"/>
                    <a:pt x="250018" y="292410"/>
                  </a:cubicBezTo>
                  <a:lnTo>
                    <a:pt x="223258" y="254181"/>
                  </a:lnTo>
                  <a:lnTo>
                    <a:pt x="225551" y="173135"/>
                  </a:lnTo>
                  <a:lnTo>
                    <a:pt x="259958" y="174664"/>
                  </a:lnTo>
                  <a:lnTo>
                    <a:pt x="266074" y="168548"/>
                  </a:lnTo>
                  <a:lnTo>
                    <a:pt x="270662" y="120379"/>
                  </a:lnTo>
                  <a:cubicBezTo>
                    <a:pt x="269133" y="119615"/>
                    <a:pt x="266839" y="118850"/>
                    <a:pt x="264545" y="120379"/>
                  </a:cubicBezTo>
                  <a:cubicBezTo>
                    <a:pt x="257664" y="123437"/>
                    <a:pt x="251547" y="122673"/>
                    <a:pt x="243902" y="122673"/>
                  </a:cubicBezTo>
                  <a:cubicBezTo>
                    <a:pt x="237020" y="122673"/>
                    <a:pt x="235491" y="130319"/>
                    <a:pt x="231668" y="128790"/>
                  </a:cubicBezTo>
                  <a:cubicBezTo>
                    <a:pt x="227845" y="128025"/>
                    <a:pt x="230904" y="115027"/>
                    <a:pt x="231668" y="109675"/>
                  </a:cubicBezTo>
                  <a:cubicBezTo>
                    <a:pt x="232433" y="104323"/>
                    <a:pt x="225551" y="94383"/>
                    <a:pt x="220199" y="90561"/>
                  </a:cubicBezTo>
                  <a:cubicBezTo>
                    <a:pt x="214847" y="85973"/>
                    <a:pt x="226316" y="59213"/>
                    <a:pt x="223258" y="56154"/>
                  </a:cubicBezTo>
                  <a:cubicBezTo>
                    <a:pt x="220199" y="53096"/>
                    <a:pt x="219435" y="43921"/>
                    <a:pt x="219435" y="37040"/>
                  </a:cubicBezTo>
                  <a:cubicBezTo>
                    <a:pt x="219435" y="29394"/>
                    <a:pt x="214083" y="33981"/>
                    <a:pt x="204143" y="33981"/>
                  </a:cubicBezTo>
                  <a:cubicBezTo>
                    <a:pt x="194204" y="33981"/>
                    <a:pt x="192675" y="28629"/>
                    <a:pt x="192675" y="28629"/>
                  </a:cubicBezTo>
                  <a:cubicBezTo>
                    <a:pt x="192675" y="28629"/>
                    <a:pt x="180441" y="25571"/>
                    <a:pt x="174324" y="28629"/>
                  </a:cubicBezTo>
                  <a:cubicBezTo>
                    <a:pt x="168208" y="31688"/>
                    <a:pt x="168972" y="51567"/>
                    <a:pt x="165149" y="50038"/>
                  </a:cubicBezTo>
                  <a:cubicBezTo>
                    <a:pt x="161326" y="49273"/>
                    <a:pt x="148329" y="50802"/>
                    <a:pt x="138389" y="54625"/>
                  </a:cubicBezTo>
                  <a:cubicBezTo>
                    <a:pt x="128450" y="57683"/>
                    <a:pt x="123862" y="52331"/>
                    <a:pt x="118510" y="39334"/>
                  </a:cubicBezTo>
                  <a:cubicBezTo>
                    <a:pt x="113158" y="26336"/>
                    <a:pt x="107041" y="30923"/>
                    <a:pt x="109335" y="20984"/>
                  </a:cubicBezTo>
                  <a:cubicBezTo>
                    <a:pt x="111629" y="11044"/>
                    <a:pt x="105512" y="340"/>
                    <a:pt x="105512" y="340"/>
                  </a:cubicBezTo>
                  <a:cubicBezTo>
                    <a:pt x="105512" y="340"/>
                    <a:pt x="37465" y="-425"/>
                    <a:pt x="30583" y="340"/>
                  </a:cubicBezTo>
                  <a:cubicBezTo>
                    <a:pt x="27525" y="1104"/>
                    <a:pt x="22173" y="4163"/>
                    <a:pt x="17585" y="7986"/>
                  </a:cubicBezTo>
                  <a:cubicBezTo>
                    <a:pt x="21408" y="24807"/>
                    <a:pt x="35171" y="52331"/>
                    <a:pt x="38229" y="58448"/>
                  </a:cubicBezTo>
                  <a:cubicBezTo>
                    <a:pt x="41288" y="65329"/>
                    <a:pt x="34406" y="71446"/>
                    <a:pt x="34406" y="83679"/>
                  </a:cubicBezTo>
                  <a:cubicBezTo>
                    <a:pt x="34406" y="95912"/>
                    <a:pt x="47404" y="119615"/>
                    <a:pt x="48933" y="134906"/>
                  </a:cubicBezTo>
                  <a:cubicBezTo>
                    <a:pt x="50462" y="150198"/>
                    <a:pt x="40523" y="160137"/>
                    <a:pt x="32113" y="170077"/>
                  </a:cubicBezTo>
                  <a:cubicBezTo>
                    <a:pt x="23702" y="180016"/>
                    <a:pt x="15292" y="202954"/>
                    <a:pt x="15292" y="216716"/>
                  </a:cubicBezTo>
                  <a:cubicBezTo>
                    <a:pt x="15292" y="230479"/>
                    <a:pt x="3059" y="244241"/>
                    <a:pt x="3059" y="251123"/>
                  </a:cubicBezTo>
                  <a:cubicBezTo>
                    <a:pt x="3059" y="257239"/>
                    <a:pt x="1529" y="276354"/>
                    <a:pt x="0" y="284000"/>
                  </a:cubicBezTo>
                  <a:cubicBezTo>
                    <a:pt x="0" y="284000"/>
                    <a:pt x="0" y="284764"/>
                    <a:pt x="0" y="284764"/>
                  </a:cubicBezTo>
                  <a:lnTo>
                    <a:pt x="6881" y="282470"/>
                  </a:lnTo>
                  <a:cubicBezTo>
                    <a:pt x="6881" y="281706"/>
                    <a:pt x="9175" y="275589"/>
                    <a:pt x="14527" y="2755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3" name="Vrije vorm: vorm 392">
              <a:extLst>
                <a:ext uri="{FF2B5EF4-FFF2-40B4-BE49-F238E27FC236}">
                  <a16:creationId xmlns:a16="http://schemas.microsoft.com/office/drawing/2014/main" id="{44DB5E07-F5BF-4036-9908-86AA8B379421}"/>
                </a:ext>
              </a:extLst>
            </p:cNvPr>
            <p:cNvSpPr/>
            <p:nvPr/>
          </p:nvSpPr>
          <p:spPr>
            <a:xfrm>
              <a:off x="6833815" y="4515323"/>
              <a:ext cx="267603" cy="244367"/>
            </a:xfrm>
            <a:custGeom>
              <a:avLst/>
              <a:gdLst>
                <a:gd name="connsiteX0" fmla="*/ 205672 w 267603"/>
                <a:gd name="connsiteY0" fmla="*/ 9939 h 244367"/>
                <a:gd name="connsiteX1" fmla="*/ 188852 w 267603"/>
                <a:gd name="connsiteY1" fmla="*/ 0 h 244367"/>
                <a:gd name="connsiteX2" fmla="*/ 160562 w 267603"/>
                <a:gd name="connsiteY2" fmla="*/ 4588 h 244367"/>
                <a:gd name="connsiteX3" fmla="*/ 154445 w 267603"/>
                <a:gd name="connsiteY3" fmla="*/ 20644 h 244367"/>
                <a:gd name="connsiteX4" fmla="*/ 151387 w 267603"/>
                <a:gd name="connsiteY4" fmla="*/ 33642 h 244367"/>
                <a:gd name="connsiteX5" fmla="*/ 150623 w 267603"/>
                <a:gd name="connsiteY5" fmla="*/ 60402 h 244367"/>
                <a:gd name="connsiteX6" fmla="*/ 145270 w 267603"/>
                <a:gd name="connsiteY6" fmla="*/ 83339 h 244367"/>
                <a:gd name="connsiteX7" fmla="*/ 160562 w 267603"/>
                <a:gd name="connsiteY7" fmla="*/ 102454 h 244367"/>
                <a:gd name="connsiteX8" fmla="*/ 175854 w 267603"/>
                <a:gd name="connsiteY8" fmla="*/ 97102 h 244367"/>
                <a:gd name="connsiteX9" fmla="*/ 178912 w 267603"/>
                <a:gd name="connsiteY9" fmla="*/ 114687 h 244367"/>
                <a:gd name="connsiteX10" fmla="*/ 175089 w 267603"/>
                <a:gd name="connsiteY10" fmla="*/ 125391 h 244367"/>
                <a:gd name="connsiteX11" fmla="*/ 158268 w 267603"/>
                <a:gd name="connsiteY11" fmla="*/ 125391 h 244367"/>
                <a:gd name="connsiteX12" fmla="*/ 149093 w 267603"/>
                <a:gd name="connsiteY12" fmla="*/ 104747 h 244367"/>
                <a:gd name="connsiteX13" fmla="*/ 131508 w 267603"/>
                <a:gd name="connsiteY13" fmla="*/ 100160 h 244367"/>
                <a:gd name="connsiteX14" fmla="*/ 119274 w 267603"/>
                <a:gd name="connsiteY14" fmla="*/ 86398 h 244367"/>
                <a:gd name="connsiteX15" fmla="*/ 110864 w 267603"/>
                <a:gd name="connsiteY15" fmla="*/ 90985 h 244367"/>
                <a:gd name="connsiteX16" fmla="*/ 100925 w 267603"/>
                <a:gd name="connsiteY16" fmla="*/ 94043 h 244367"/>
                <a:gd name="connsiteX17" fmla="*/ 81045 w 267603"/>
                <a:gd name="connsiteY17" fmla="*/ 87927 h 244367"/>
                <a:gd name="connsiteX18" fmla="*/ 74164 w 267603"/>
                <a:gd name="connsiteY18" fmla="*/ 75693 h 244367"/>
                <a:gd name="connsiteX19" fmla="*/ 59637 w 267603"/>
                <a:gd name="connsiteY19" fmla="*/ 76458 h 244367"/>
                <a:gd name="connsiteX20" fmla="*/ 53521 w 267603"/>
                <a:gd name="connsiteY20" fmla="*/ 71106 h 244367"/>
                <a:gd name="connsiteX21" fmla="*/ 47404 w 267603"/>
                <a:gd name="connsiteY21" fmla="*/ 64989 h 244367"/>
                <a:gd name="connsiteX22" fmla="*/ 42816 w 267603"/>
                <a:gd name="connsiteY22" fmla="*/ 113158 h 244367"/>
                <a:gd name="connsiteX23" fmla="*/ 36700 w 267603"/>
                <a:gd name="connsiteY23" fmla="*/ 119275 h 244367"/>
                <a:gd name="connsiteX24" fmla="*/ 2294 w 267603"/>
                <a:gd name="connsiteY24" fmla="*/ 117745 h 244367"/>
                <a:gd name="connsiteX25" fmla="*/ 0 w 267603"/>
                <a:gd name="connsiteY25" fmla="*/ 198791 h 244367"/>
                <a:gd name="connsiteX26" fmla="*/ 26760 w 267603"/>
                <a:gd name="connsiteY26" fmla="*/ 237020 h 244367"/>
                <a:gd name="connsiteX27" fmla="*/ 68812 w 267603"/>
                <a:gd name="connsiteY27" fmla="*/ 234726 h 244367"/>
                <a:gd name="connsiteX28" fmla="*/ 70342 w 267603"/>
                <a:gd name="connsiteY28" fmla="*/ 240078 h 244367"/>
                <a:gd name="connsiteX29" fmla="*/ 82575 w 267603"/>
                <a:gd name="connsiteY29" fmla="*/ 238549 h 244367"/>
                <a:gd name="connsiteX30" fmla="*/ 112394 w 267603"/>
                <a:gd name="connsiteY30" fmla="*/ 243901 h 244367"/>
                <a:gd name="connsiteX31" fmla="*/ 136095 w 267603"/>
                <a:gd name="connsiteY31" fmla="*/ 216376 h 244367"/>
                <a:gd name="connsiteX32" fmla="*/ 157504 w 267603"/>
                <a:gd name="connsiteY32" fmla="*/ 198791 h 244367"/>
                <a:gd name="connsiteX33" fmla="*/ 170501 w 267603"/>
                <a:gd name="connsiteY33" fmla="*/ 186558 h 244367"/>
                <a:gd name="connsiteX34" fmla="*/ 190380 w 267603"/>
                <a:gd name="connsiteY34" fmla="*/ 185793 h 244367"/>
                <a:gd name="connsiteX35" fmla="*/ 191910 w 267603"/>
                <a:gd name="connsiteY35" fmla="*/ 185793 h 244367"/>
                <a:gd name="connsiteX36" fmla="*/ 187322 w 267603"/>
                <a:gd name="connsiteY36" fmla="*/ 167443 h 244367"/>
                <a:gd name="connsiteX37" fmla="*/ 251547 w 267603"/>
                <a:gd name="connsiteY37" fmla="*/ 142977 h 244367"/>
                <a:gd name="connsiteX38" fmla="*/ 247724 w 267603"/>
                <a:gd name="connsiteY38" fmla="*/ 132272 h 244367"/>
                <a:gd name="connsiteX39" fmla="*/ 251547 w 267603"/>
                <a:gd name="connsiteY39" fmla="*/ 108570 h 244367"/>
                <a:gd name="connsiteX40" fmla="*/ 260722 w 267603"/>
                <a:gd name="connsiteY40" fmla="*/ 102454 h 244367"/>
                <a:gd name="connsiteX41" fmla="*/ 259193 w 267603"/>
                <a:gd name="connsiteY41" fmla="*/ 62696 h 244367"/>
                <a:gd name="connsiteX42" fmla="*/ 267603 w 267603"/>
                <a:gd name="connsiteY42" fmla="*/ 58108 h 244367"/>
                <a:gd name="connsiteX43" fmla="*/ 256899 w 267603"/>
                <a:gd name="connsiteY43" fmla="*/ 32112 h 244367"/>
                <a:gd name="connsiteX44" fmla="*/ 227081 w 267603"/>
                <a:gd name="connsiteY44" fmla="*/ 18350 h 244367"/>
                <a:gd name="connsiteX45" fmla="*/ 205672 w 267603"/>
                <a:gd name="connsiteY45" fmla="*/ 9939 h 2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603" h="244367">
                  <a:moveTo>
                    <a:pt x="205672" y="9939"/>
                  </a:moveTo>
                  <a:cubicBezTo>
                    <a:pt x="202614" y="9939"/>
                    <a:pt x="194968" y="4588"/>
                    <a:pt x="188852" y="0"/>
                  </a:cubicBezTo>
                  <a:cubicBezTo>
                    <a:pt x="184264" y="5352"/>
                    <a:pt x="168972" y="4588"/>
                    <a:pt x="160562" y="4588"/>
                  </a:cubicBezTo>
                  <a:cubicBezTo>
                    <a:pt x="152151" y="4588"/>
                    <a:pt x="159797" y="16821"/>
                    <a:pt x="154445" y="20644"/>
                  </a:cubicBezTo>
                  <a:cubicBezTo>
                    <a:pt x="149093" y="25231"/>
                    <a:pt x="147564" y="31348"/>
                    <a:pt x="151387" y="33642"/>
                  </a:cubicBezTo>
                  <a:cubicBezTo>
                    <a:pt x="155210" y="35935"/>
                    <a:pt x="150623" y="54285"/>
                    <a:pt x="150623" y="60402"/>
                  </a:cubicBezTo>
                  <a:cubicBezTo>
                    <a:pt x="150623" y="66518"/>
                    <a:pt x="142212" y="81046"/>
                    <a:pt x="145270" y="83339"/>
                  </a:cubicBezTo>
                  <a:cubicBezTo>
                    <a:pt x="148328" y="85633"/>
                    <a:pt x="153681" y="100925"/>
                    <a:pt x="160562" y="102454"/>
                  </a:cubicBezTo>
                  <a:cubicBezTo>
                    <a:pt x="167443" y="104747"/>
                    <a:pt x="172795" y="97102"/>
                    <a:pt x="175854" y="97102"/>
                  </a:cubicBezTo>
                  <a:cubicBezTo>
                    <a:pt x="178912" y="97102"/>
                    <a:pt x="178912" y="107041"/>
                    <a:pt x="178912" y="114687"/>
                  </a:cubicBezTo>
                  <a:cubicBezTo>
                    <a:pt x="178912" y="122333"/>
                    <a:pt x="175089" y="125391"/>
                    <a:pt x="175089" y="125391"/>
                  </a:cubicBezTo>
                  <a:cubicBezTo>
                    <a:pt x="175089" y="125391"/>
                    <a:pt x="163620" y="129979"/>
                    <a:pt x="158268" y="125391"/>
                  </a:cubicBezTo>
                  <a:cubicBezTo>
                    <a:pt x="152916" y="120804"/>
                    <a:pt x="149093" y="109335"/>
                    <a:pt x="149093" y="104747"/>
                  </a:cubicBezTo>
                  <a:cubicBezTo>
                    <a:pt x="149093" y="100160"/>
                    <a:pt x="136860" y="100160"/>
                    <a:pt x="131508" y="100160"/>
                  </a:cubicBezTo>
                  <a:cubicBezTo>
                    <a:pt x="126156" y="100160"/>
                    <a:pt x="121568" y="90220"/>
                    <a:pt x="119274" y="86398"/>
                  </a:cubicBezTo>
                  <a:cubicBezTo>
                    <a:pt x="116981" y="81810"/>
                    <a:pt x="110864" y="87162"/>
                    <a:pt x="110864" y="90985"/>
                  </a:cubicBezTo>
                  <a:cubicBezTo>
                    <a:pt x="110864" y="94043"/>
                    <a:pt x="105512" y="94043"/>
                    <a:pt x="100925" y="94043"/>
                  </a:cubicBezTo>
                  <a:cubicBezTo>
                    <a:pt x="96337" y="94043"/>
                    <a:pt x="85633" y="85633"/>
                    <a:pt x="81045" y="87927"/>
                  </a:cubicBezTo>
                  <a:cubicBezTo>
                    <a:pt x="77223" y="90220"/>
                    <a:pt x="72635" y="80281"/>
                    <a:pt x="74164" y="75693"/>
                  </a:cubicBezTo>
                  <a:cubicBezTo>
                    <a:pt x="74929" y="71106"/>
                    <a:pt x="64225" y="74929"/>
                    <a:pt x="59637" y="76458"/>
                  </a:cubicBezTo>
                  <a:cubicBezTo>
                    <a:pt x="55814" y="78752"/>
                    <a:pt x="53521" y="71106"/>
                    <a:pt x="53521" y="71106"/>
                  </a:cubicBezTo>
                  <a:cubicBezTo>
                    <a:pt x="53521" y="71106"/>
                    <a:pt x="51227" y="66518"/>
                    <a:pt x="47404" y="64989"/>
                  </a:cubicBezTo>
                  <a:lnTo>
                    <a:pt x="42816" y="113158"/>
                  </a:lnTo>
                  <a:lnTo>
                    <a:pt x="36700" y="119275"/>
                  </a:lnTo>
                  <a:lnTo>
                    <a:pt x="2294" y="117745"/>
                  </a:lnTo>
                  <a:lnTo>
                    <a:pt x="0" y="198791"/>
                  </a:lnTo>
                  <a:lnTo>
                    <a:pt x="26760" y="237020"/>
                  </a:lnTo>
                  <a:cubicBezTo>
                    <a:pt x="40523" y="233962"/>
                    <a:pt x="68812" y="230139"/>
                    <a:pt x="68812" y="234726"/>
                  </a:cubicBezTo>
                  <a:cubicBezTo>
                    <a:pt x="68812" y="236256"/>
                    <a:pt x="69577" y="238549"/>
                    <a:pt x="70342" y="240078"/>
                  </a:cubicBezTo>
                  <a:cubicBezTo>
                    <a:pt x="74929" y="238549"/>
                    <a:pt x="79516" y="237785"/>
                    <a:pt x="82575" y="238549"/>
                  </a:cubicBezTo>
                  <a:cubicBezTo>
                    <a:pt x="87927" y="239314"/>
                    <a:pt x="106276" y="246195"/>
                    <a:pt x="112394" y="243901"/>
                  </a:cubicBezTo>
                  <a:cubicBezTo>
                    <a:pt x="117745" y="240843"/>
                    <a:pt x="127685" y="219435"/>
                    <a:pt x="136095" y="216376"/>
                  </a:cubicBezTo>
                  <a:cubicBezTo>
                    <a:pt x="145270" y="213318"/>
                    <a:pt x="157504" y="203379"/>
                    <a:pt x="157504" y="198791"/>
                  </a:cubicBezTo>
                  <a:cubicBezTo>
                    <a:pt x="157504" y="194204"/>
                    <a:pt x="157504" y="190381"/>
                    <a:pt x="170501" y="186558"/>
                  </a:cubicBezTo>
                  <a:lnTo>
                    <a:pt x="190380" y="185793"/>
                  </a:lnTo>
                  <a:lnTo>
                    <a:pt x="191910" y="185793"/>
                  </a:lnTo>
                  <a:lnTo>
                    <a:pt x="187322" y="167443"/>
                  </a:lnTo>
                  <a:cubicBezTo>
                    <a:pt x="187322" y="167443"/>
                    <a:pt x="248489" y="143741"/>
                    <a:pt x="251547" y="142977"/>
                  </a:cubicBezTo>
                  <a:cubicBezTo>
                    <a:pt x="248489" y="136860"/>
                    <a:pt x="246195" y="133037"/>
                    <a:pt x="247724" y="132272"/>
                  </a:cubicBezTo>
                  <a:cubicBezTo>
                    <a:pt x="250018" y="130743"/>
                    <a:pt x="251547" y="113923"/>
                    <a:pt x="251547" y="108570"/>
                  </a:cubicBezTo>
                  <a:cubicBezTo>
                    <a:pt x="251547" y="103218"/>
                    <a:pt x="266074" y="107041"/>
                    <a:pt x="260722" y="102454"/>
                  </a:cubicBezTo>
                  <a:cubicBezTo>
                    <a:pt x="256135" y="97866"/>
                    <a:pt x="256899" y="68812"/>
                    <a:pt x="259193" y="62696"/>
                  </a:cubicBezTo>
                  <a:cubicBezTo>
                    <a:pt x="261487" y="56579"/>
                    <a:pt x="267603" y="62696"/>
                    <a:pt x="267603" y="58108"/>
                  </a:cubicBezTo>
                  <a:cubicBezTo>
                    <a:pt x="267603" y="52756"/>
                    <a:pt x="260722" y="36700"/>
                    <a:pt x="256899" y="32112"/>
                  </a:cubicBezTo>
                  <a:cubicBezTo>
                    <a:pt x="254605" y="28289"/>
                    <a:pt x="233197" y="19879"/>
                    <a:pt x="227081" y="18350"/>
                  </a:cubicBezTo>
                  <a:cubicBezTo>
                    <a:pt x="220964" y="17585"/>
                    <a:pt x="211789" y="9939"/>
                    <a:pt x="205672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4" name="Vrije vorm: vorm 393">
              <a:extLst>
                <a:ext uri="{FF2B5EF4-FFF2-40B4-BE49-F238E27FC236}">
                  <a16:creationId xmlns:a16="http://schemas.microsoft.com/office/drawing/2014/main" id="{355D7A77-DD3F-4B61-9C02-4847F6813247}"/>
                </a:ext>
              </a:extLst>
            </p:cNvPr>
            <p:cNvSpPr/>
            <p:nvPr/>
          </p:nvSpPr>
          <p:spPr>
            <a:xfrm>
              <a:off x="6833815" y="4515323"/>
              <a:ext cx="267603" cy="244367"/>
            </a:xfrm>
            <a:custGeom>
              <a:avLst/>
              <a:gdLst>
                <a:gd name="connsiteX0" fmla="*/ 205672 w 267603"/>
                <a:gd name="connsiteY0" fmla="*/ 9939 h 244367"/>
                <a:gd name="connsiteX1" fmla="*/ 188852 w 267603"/>
                <a:gd name="connsiteY1" fmla="*/ 0 h 244367"/>
                <a:gd name="connsiteX2" fmla="*/ 160562 w 267603"/>
                <a:gd name="connsiteY2" fmla="*/ 4588 h 244367"/>
                <a:gd name="connsiteX3" fmla="*/ 154445 w 267603"/>
                <a:gd name="connsiteY3" fmla="*/ 20644 h 244367"/>
                <a:gd name="connsiteX4" fmla="*/ 151387 w 267603"/>
                <a:gd name="connsiteY4" fmla="*/ 33642 h 244367"/>
                <a:gd name="connsiteX5" fmla="*/ 150623 w 267603"/>
                <a:gd name="connsiteY5" fmla="*/ 60402 h 244367"/>
                <a:gd name="connsiteX6" fmla="*/ 145270 w 267603"/>
                <a:gd name="connsiteY6" fmla="*/ 83339 h 244367"/>
                <a:gd name="connsiteX7" fmla="*/ 160562 w 267603"/>
                <a:gd name="connsiteY7" fmla="*/ 102454 h 244367"/>
                <a:gd name="connsiteX8" fmla="*/ 175854 w 267603"/>
                <a:gd name="connsiteY8" fmla="*/ 97102 h 244367"/>
                <a:gd name="connsiteX9" fmla="*/ 178912 w 267603"/>
                <a:gd name="connsiteY9" fmla="*/ 114687 h 244367"/>
                <a:gd name="connsiteX10" fmla="*/ 175089 w 267603"/>
                <a:gd name="connsiteY10" fmla="*/ 125391 h 244367"/>
                <a:gd name="connsiteX11" fmla="*/ 158268 w 267603"/>
                <a:gd name="connsiteY11" fmla="*/ 125391 h 244367"/>
                <a:gd name="connsiteX12" fmla="*/ 149093 w 267603"/>
                <a:gd name="connsiteY12" fmla="*/ 104747 h 244367"/>
                <a:gd name="connsiteX13" fmla="*/ 131508 w 267603"/>
                <a:gd name="connsiteY13" fmla="*/ 100160 h 244367"/>
                <a:gd name="connsiteX14" fmla="*/ 119274 w 267603"/>
                <a:gd name="connsiteY14" fmla="*/ 86398 h 244367"/>
                <a:gd name="connsiteX15" fmla="*/ 110864 w 267603"/>
                <a:gd name="connsiteY15" fmla="*/ 90985 h 244367"/>
                <a:gd name="connsiteX16" fmla="*/ 100925 w 267603"/>
                <a:gd name="connsiteY16" fmla="*/ 94043 h 244367"/>
                <a:gd name="connsiteX17" fmla="*/ 81045 w 267603"/>
                <a:gd name="connsiteY17" fmla="*/ 87927 h 244367"/>
                <a:gd name="connsiteX18" fmla="*/ 74164 w 267603"/>
                <a:gd name="connsiteY18" fmla="*/ 75693 h 244367"/>
                <a:gd name="connsiteX19" fmla="*/ 59637 w 267603"/>
                <a:gd name="connsiteY19" fmla="*/ 76458 h 244367"/>
                <a:gd name="connsiteX20" fmla="*/ 53521 w 267603"/>
                <a:gd name="connsiteY20" fmla="*/ 71106 h 244367"/>
                <a:gd name="connsiteX21" fmla="*/ 47404 w 267603"/>
                <a:gd name="connsiteY21" fmla="*/ 64989 h 244367"/>
                <a:gd name="connsiteX22" fmla="*/ 42816 w 267603"/>
                <a:gd name="connsiteY22" fmla="*/ 113158 h 244367"/>
                <a:gd name="connsiteX23" fmla="*/ 36700 w 267603"/>
                <a:gd name="connsiteY23" fmla="*/ 119275 h 244367"/>
                <a:gd name="connsiteX24" fmla="*/ 2294 w 267603"/>
                <a:gd name="connsiteY24" fmla="*/ 117745 h 244367"/>
                <a:gd name="connsiteX25" fmla="*/ 0 w 267603"/>
                <a:gd name="connsiteY25" fmla="*/ 198791 h 244367"/>
                <a:gd name="connsiteX26" fmla="*/ 26760 w 267603"/>
                <a:gd name="connsiteY26" fmla="*/ 237020 h 244367"/>
                <a:gd name="connsiteX27" fmla="*/ 68812 w 267603"/>
                <a:gd name="connsiteY27" fmla="*/ 234726 h 244367"/>
                <a:gd name="connsiteX28" fmla="*/ 70342 w 267603"/>
                <a:gd name="connsiteY28" fmla="*/ 240078 h 244367"/>
                <a:gd name="connsiteX29" fmla="*/ 82575 w 267603"/>
                <a:gd name="connsiteY29" fmla="*/ 238549 h 244367"/>
                <a:gd name="connsiteX30" fmla="*/ 112394 w 267603"/>
                <a:gd name="connsiteY30" fmla="*/ 243901 h 244367"/>
                <a:gd name="connsiteX31" fmla="*/ 136095 w 267603"/>
                <a:gd name="connsiteY31" fmla="*/ 216376 h 244367"/>
                <a:gd name="connsiteX32" fmla="*/ 157504 w 267603"/>
                <a:gd name="connsiteY32" fmla="*/ 198791 h 244367"/>
                <a:gd name="connsiteX33" fmla="*/ 170501 w 267603"/>
                <a:gd name="connsiteY33" fmla="*/ 186558 h 244367"/>
                <a:gd name="connsiteX34" fmla="*/ 190380 w 267603"/>
                <a:gd name="connsiteY34" fmla="*/ 185793 h 244367"/>
                <a:gd name="connsiteX35" fmla="*/ 191910 w 267603"/>
                <a:gd name="connsiteY35" fmla="*/ 185793 h 244367"/>
                <a:gd name="connsiteX36" fmla="*/ 187322 w 267603"/>
                <a:gd name="connsiteY36" fmla="*/ 167443 h 244367"/>
                <a:gd name="connsiteX37" fmla="*/ 251547 w 267603"/>
                <a:gd name="connsiteY37" fmla="*/ 142977 h 244367"/>
                <a:gd name="connsiteX38" fmla="*/ 247724 w 267603"/>
                <a:gd name="connsiteY38" fmla="*/ 132272 h 244367"/>
                <a:gd name="connsiteX39" fmla="*/ 251547 w 267603"/>
                <a:gd name="connsiteY39" fmla="*/ 108570 h 244367"/>
                <a:gd name="connsiteX40" fmla="*/ 260722 w 267603"/>
                <a:gd name="connsiteY40" fmla="*/ 102454 h 244367"/>
                <a:gd name="connsiteX41" fmla="*/ 259193 w 267603"/>
                <a:gd name="connsiteY41" fmla="*/ 62696 h 244367"/>
                <a:gd name="connsiteX42" fmla="*/ 267603 w 267603"/>
                <a:gd name="connsiteY42" fmla="*/ 58108 h 244367"/>
                <a:gd name="connsiteX43" fmla="*/ 256899 w 267603"/>
                <a:gd name="connsiteY43" fmla="*/ 32112 h 244367"/>
                <a:gd name="connsiteX44" fmla="*/ 227081 w 267603"/>
                <a:gd name="connsiteY44" fmla="*/ 18350 h 244367"/>
                <a:gd name="connsiteX45" fmla="*/ 205672 w 267603"/>
                <a:gd name="connsiteY45" fmla="*/ 9939 h 2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603" h="244367">
                  <a:moveTo>
                    <a:pt x="205672" y="9939"/>
                  </a:moveTo>
                  <a:cubicBezTo>
                    <a:pt x="202614" y="9939"/>
                    <a:pt x="194968" y="4588"/>
                    <a:pt x="188852" y="0"/>
                  </a:cubicBezTo>
                  <a:cubicBezTo>
                    <a:pt x="184264" y="5352"/>
                    <a:pt x="168972" y="4588"/>
                    <a:pt x="160562" y="4588"/>
                  </a:cubicBezTo>
                  <a:cubicBezTo>
                    <a:pt x="152151" y="4588"/>
                    <a:pt x="159797" y="16821"/>
                    <a:pt x="154445" y="20644"/>
                  </a:cubicBezTo>
                  <a:cubicBezTo>
                    <a:pt x="149093" y="25231"/>
                    <a:pt x="147564" y="31348"/>
                    <a:pt x="151387" y="33642"/>
                  </a:cubicBezTo>
                  <a:cubicBezTo>
                    <a:pt x="155210" y="35935"/>
                    <a:pt x="150623" y="54285"/>
                    <a:pt x="150623" y="60402"/>
                  </a:cubicBezTo>
                  <a:cubicBezTo>
                    <a:pt x="150623" y="66518"/>
                    <a:pt x="142212" y="81046"/>
                    <a:pt x="145270" y="83339"/>
                  </a:cubicBezTo>
                  <a:cubicBezTo>
                    <a:pt x="148328" y="85633"/>
                    <a:pt x="153681" y="100925"/>
                    <a:pt x="160562" y="102454"/>
                  </a:cubicBezTo>
                  <a:cubicBezTo>
                    <a:pt x="167443" y="104747"/>
                    <a:pt x="172795" y="97102"/>
                    <a:pt x="175854" y="97102"/>
                  </a:cubicBezTo>
                  <a:cubicBezTo>
                    <a:pt x="178912" y="97102"/>
                    <a:pt x="178912" y="107041"/>
                    <a:pt x="178912" y="114687"/>
                  </a:cubicBezTo>
                  <a:cubicBezTo>
                    <a:pt x="178912" y="122333"/>
                    <a:pt x="175089" y="125391"/>
                    <a:pt x="175089" y="125391"/>
                  </a:cubicBezTo>
                  <a:cubicBezTo>
                    <a:pt x="175089" y="125391"/>
                    <a:pt x="163620" y="129979"/>
                    <a:pt x="158268" y="125391"/>
                  </a:cubicBezTo>
                  <a:cubicBezTo>
                    <a:pt x="152916" y="120804"/>
                    <a:pt x="149093" y="109335"/>
                    <a:pt x="149093" y="104747"/>
                  </a:cubicBezTo>
                  <a:cubicBezTo>
                    <a:pt x="149093" y="100160"/>
                    <a:pt x="136860" y="100160"/>
                    <a:pt x="131508" y="100160"/>
                  </a:cubicBezTo>
                  <a:cubicBezTo>
                    <a:pt x="126156" y="100160"/>
                    <a:pt x="121568" y="90220"/>
                    <a:pt x="119274" y="86398"/>
                  </a:cubicBezTo>
                  <a:cubicBezTo>
                    <a:pt x="116981" y="81810"/>
                    <a:pt x="110864" y="87162"/>
                    <a:pt x="110864" y="90985"/>
                  </a:cubicBezTo>
                  <a:cubicBezTo>
                    <a:pt x="110864" y="94043"/>
                    <a:pt x="105512" y="94043"/>
                    <a:pt x="100925" y="94043"/>
                  </a:cubicBezTo>
                  <a:cubicBezTo>
                    <a:pt x="96337" y="94043"/>
                    <a:pt x="85633" y="85633"/>
                    <a:pt x="81045" y="87927"/>
                  </a:cubicBezTo>
                  <a:cubicBezTo>
                    <a:pt x="77223" y="90220"/>
                    <a:pt x="72635" y="80281"/>
                    <a:pt x="74164" y="75693"/>
                  </a:cubicBezTo>
                  <a:cubicBezTo>
                    <a:pt x="74929" y="71106"/>
                    <a:pt x="64225" y="74929"/>
                    <a:pt x="59637" y="76458"/>
                  </a:cubicBezTo>
                  <a:cubicBezTo>
                    <a:pt x="55814" y="78752"/>
                    <a:pt x="53521" y="71106"/>
                    <a:pt x="53521" y="71106"/>
                  </a:cubicBezTo>
                  <a:cubicBezTo>
                    <a:pt x="53521" y="71106"/>
                    <a:pt x="51227" y="66518"/>
                    <a:pt x="47404" y="64989"/>
                  </a:cubicBezTo>
                  <a:lnTo>
                    <a:pt x="42816" y="113158"/>
                  </a:lnTo>
                  <a:lnTo>
                    <a:pt x="36700" y="119275"/>
                  </a:lnTo>
                  <a:lnTo>
                    <a:pt x="2294" y="117745"/>
                  </a:lnTo>
                  <a:lnTo>
                    <a:pt x="0" y="198791"/>
                  </a:lnTo>
                  <a:lnTo>
                    <a:pt x="26760" y="237020"/>
                  </a:lnTo>
                  <a:cubicBezTo>
                    <a:pt x="40523" y="233962"/>
                    <a:pt x="68812" y="230139"/>
                    <a:pt x="68812" y="234726"/>
                  </a:cubicBezTo>
                  <a:cubicBezTo>
                    <a:pt x="68812" y="236256"/>
                    <a:pt x="69577" y="238549"/>
                    <a:pt x="70342" y="240078"/>
                  </a:cubicBezTo>
                  <a:cubicBezTo>
                    <a:pt x="74929" y="238549"/>
                    <a:pt x="79516" y="237785"/>
                    <a:pt x="82575" y="238549"/>
                  </a:cubicBezTo>
                  <a:cubicBezTo>
                    <a:pt x="87927" y="239314"/>
                    <a:pt x="106276" y="246195"/>
                    <a:pt x="112394" y="243901"/>
                  </a:cubicBezTo>
                  <a:cubicBezTo>
                    <a:pt x="117745" y="240843"/>
                    <a:pt x="127685" y="219435"/>
                    <a:pt x="136095" y="216376"/>
                  </a:cubicBezTo>
                  <a:cubicBezTo>
                    <a:pt x="145270" y="213318"/>
                    <a:pt x="157504" y="203379"/>
                    <a:pt x="157504" y="198791"/>
                  </a:cubicBezTo>
                  <a:cubicBezTo>
                    <a:pt x="157504" y="194204"/>
                    <a:pt x="157504" y="190381"/>
                    <a:pt x="170501" y="186558"/>
                  </a:cubicBezTo>
                  <a:lnTo>
                    <a:pt x="190380" y="185793"/>
                  </a:lnTo>
                  <a:lnTo>
                    <a:pt x="191910" y="185793"/>
                  </a:lnTo>
                  <a:lnTo>
                    <a:pt x="187322" y="167443"/>
                  </a:lnTo>
                  <a:cubicBezTo>
                    <a:pt x="187322" y="167443"/>
                    <a:pt x="248489" y="143741"/>
                    <a:pt x="251547" y="142977"/>
                  </a:cubicBezTo>
                  <a:cubicBezTo>
                    <a:pt x="248489" y="136860"/>
                    <a:pt x="246195" y="133037"/>
                    <a:pt x="247724" y="132272"/>
                  </a:cubicBezTo>
                  <a:cubicBezTo>
                    <a:pt x="250018" y="130743"/>
                    <a:pt x="251547" y="113923"/>
                    <a:pt x="251547" y="108570"/>
                  </a:cubicBezTo>
                  <a:cubicBezTo>
                    <a:pt x="251547" y="103218"/>
                    <a:pt x="266074" y="107041"/>
                    <a:pt x="260722" y="102454"/>
                  </a:cubicBezTo>
                  <a:cubicBezTo>
                    <a:pt x="256135" y="97866"/>
                    <a:pt x="256899" y="68812"/>
                    <a:pt x="259193" y="62696"/>
                  </a:cubicBezTo>
                  <a:cubicBezTo>
                    <a:pt x="261487" y="56579"/>
                    <a:pt x="267603" y="62696"/>
                    <a:pt x="267603" y="58108"/>
                  </a:cubicBezTo>
                  <a:cubicBezTo>
                    <a:pt x="267603" y="52756"/>
                    <a:pt x="260722" y="36700"/>
                    <a:pt x="256899" y="32112"/>
                  </a:cubicBezTo>
                  <a:cubicBezTo>
                    <a:pt x="254605" y="28289"/>
                    <a:pt x="233197" y="19879"/>
                    <a:pt x="227081" y="18350"/>
                  </a:cubicBezTo>
                  <a:cubicBezTo>
                    <a:pt x="220964" y="17585"/>
                    <a:pt x="211789" y="9939"/>
                    <a:pt x="205672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5" name="Vrije vorm: vorm 394">
              <a:extLst>
                <a:ext uri="{FF2B5EF4-FFF2-40B4-BE49-F238E27FC236}">
                  <a16:creationId xmlns:a16="http://schemas.microsoft.com/office/drawing/2014/main" id="{76AD587F-1F46-4E72-B78F-E23FA17CAB45}"/>
                </a:ext>
              </a:extLst>
            </p:cNvPr>
            <p:cNvSpPr/>
            <p:nvPr/>
          </p:nvSpPr>
          <p:spPr>
            <a:xfrm>
              <a:off x="6992084" y="4340234"/>
              <a:ext cx="44620" cy="40101"/>
            </a:xfrm>
            <a:custGeom>
              <a:avLst/>
              <a:gdLst>
                <a:gd name="connsiteX0" fmla="*/ 37464 w 44620"/>
                <a:gd name="connsiteY0" fmla="*/ 0 h 40101"/>
                <a:gd name="connsiteX1" fmla="*/ 24466 w 44620"/>
                <a:gd name="connsiteY1" fmla="*/ 4587 h 40101"/>
                <a:gd name="connsiteX2" fmla="*/ 12998 w 44620"/>
                <a:gd name="connsiteY2" fmla="*/ 6881 h 40101"/>
                <a:gd name="connsiteX3" fmla="*/ 9939 w 44620"/>
                <a:gd name="connsiteY3" fmla="*/ 9175 h 40101"/>
                <a:gd name="connsiteX4" fmla="*/ 5352 w 44620"/>
                <a:gd name="connsiteY4" fmla="*/ 25231 h 40101"/>
                <a:gd name="connsiteX5" fmla="*/ 0 w 44620"/>
                <a:gd name="connsiteY5" fmla="*/ 32112 h 40101"/>
                <a:gd name="connsiteX6" fmla="*/ 4587 w 44620"/>
                <a:gd name="connsiteY6" fmla="*/ 38993 h 40101"/>
                <a:gd name="connsiteX7" fmla="*/ 12233 w 44620"/>
                <a:gd name="connsiteY7" fmla="*/ 39758 h 40101"/>
                <a:gd name="connsiteX8" fmla="*/ 24466 w 44620"/>
                <a:gd name="connsiteY8" fmla="*/ 32112 h 40101"/>
                <a:gd name="connsiteX9" fmla="*/ 44346 w 44620"/>
                <a:gd name="connsiteY9" fmla="*/ 26760 h 40101"/>
                <a:gd name="connsiteX10" fmla="*/ 40523 w 44620"/>
                <a:gd name="connsiteY10" fmla="*/ 10704 h 40101"/>
                <a:gd name="connsiteX11" fmla="*/ 37464 w 44620"/>
                <a:gd name="connsiteY11" fmla="*/ 0 h 4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20" h="40101">
                  <a:moveTo>
                    <a:pt x="37464" y="0"/>
                  </a:moveTo>
                  <a:cubicBezTo>
                    <a:pt x="32112" y="1529"/>
                    <a:pt x="26760" y="3058"/>
                    <a:pt x="24466" y="4587"/>
                  </a:cubicBezTo>
                  <a:cubicBezTo>
                    <a:pt x="21408" y="6117"/>
                    <a:pt x="19115" y="7646"/>
                    <a:pt x="12998" y="6881"/>
                  </a:cubicBezTo>
                  <a:cubicBezTo>
                    <a:pt x="12233" y="7646"/>
                    <a:pt x="11469" y="8410"/>
                    <a:pt x="9939" y="9175"/>
                  </a:cubicBezTo>
                  <a:cubicBezTo>
                    <a:pt x="4587" y="11469"/>
                    <a:pt x="5352" y="25231"/>
                    <a:pt x="5352" y="25231"/>
                  </a:cubicBezTo>
                  <a:cubicBezTo>
                    <a:pt x="5352" y="25231"/>
                    <a:pt x="0" y="25996"/>
                    <a:pt x="0" y="32112"/>
                  </a:cubicBezTo>
                  <a:cubicBezTo>
                    <a:pt x="0" y="36700"/>
                    <a:pt x="3058" y="38229"/>
                    <a:pt x="4587" y="38993"/>
                  </a:cubicBezTo>
                  <a:cubicBezTo>
                    <a:pt x="7646" y="38993"/>
                    <a:pt x="9939" y="38993"/>
                    <a:pt x="12233" y="39758"/>
                  </a:cubicBezTo>
                  <a:cubicBezTo>
                    <a:pt x="25231" y="42052"/>
                    <a:pt x="24466" y="32112"/>
                    <a:pt x="24466" y="32112"/>
                  </a:cubicBezTo>
                  <a:cubicBezTo>
                    <a:pt x="24466" y="32112"/>
                    <a:pt x="43581" y="33642"/>
                    <a:pt x="44346" y="26760"/>
                  </a:cubicBezTo>
                  <a:cubicBezTo>
                    <a:pt x="45875" y="20644"/>
                    <a:pt x="40523" y="10704"/>
                    <a:pt x="40523" y="10704"/>
                  </a:cubicBezTo>
                  <a:lnTo>
                    <a:pt x="37464" y="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6" name="Vrije vorm: vorm 395">
              <a:extLst>
                <a:ext uri="{FF2B5EF4-FFF2-40B4-BE49-F238E27FC236}">
                  <a16:creationId xmlns:a16="http://schemas.microsoft.com/office/drawing/2014/main" id="{2A16A862-AB41-4A45-86DA-CEFC08CBD2FE}"/>
                </a:ext>
              </a:extLst>
            </p:cNvPr>
            <p:cNvSpPr/>
            <p:nvPr/>
          </p:nvSpPr>
          <p:spPr>
            <a:xfrm>
              <a:off x="6992084" y="4340234"/>
              <a:ext cx="44620" cy="40101"/>
            </a:xfrm>
            <a:custGeom>
              <a:avLst/>
              <a:gdLst>
                <a:gd name="connsiteX0" fmla="*/ 37464 w 44620"/>
                <a:gd name="connsiteY0" fmla="*/ 0 h 40101"/>
                <a:gd name="connsiteX1" fmla="*/ 24466 w 44620"/>
                <a:gd name="connsiteY1" fmla="*/ 4587 h 40101"/>
                <a:gd name="connsiteX2" fmla="*/ 12998 w 44620"/>
                <a:gd name="connsiteY2" fmla="*/ 6881 h 40101"/>
                <a:gd name="connsiteX3" fmla="*/ 9939 w 44620"/>
                <a:gd name="connsiteY3" fmla="*/ 9175 h 40101"/>
                <a:gd name="connsiteX4" fmla="*/ 5352 w 44620"/>
                <a:gd name="connsiteY4" fmla="*/ 25231 h 40101"/>
                <a:gd name="connsiteX5" fmla="*/ 0 w 44620"/>
                <a:gd name="connsiteY5" fmla="*/ 32112 h 40101"/>
                <a:gd name="connsiteX6" fmla="*/ 4587 w 44620"/>
                <a:gd name="connsiteY6" fmla="*/ 38993 h 40101"/>
                <a:gd name="connsiteX7" fmla="*/ 12233 w 44620"/>
                <a:gd name="connsiteY7" fmla="*/ 39758 h 40101"/>
                <a:gd name="connsiteX8" fmla="*/ 24466 w 44620"/>
                <a:gd name="connsiteY8" fmla="*/ 32112 h 40101"/>
                <a:gd name="connsiteX9" fmla="*/ 44346 w 44620"/>
                <a:gd name="connsiteY9" fmla="*/ 26760 h 40101"/>
                <a:gd name="connsiteX10" fmla="*/ 40523 w 44620"/>
                <a:gd name="connsiteY10" fmla="*/ 10704 h 40101"/>
                <a:gd name="connsiteX11" fmla="*/ 37464 w 44620"/>
                <a:gd name="connsiteY11" fmla="*/ 0 h 4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20" h="40101">
                  <a:moveTo>
                    <a:pt x="37464" y="0"/>
                  </a:moveTo>
                  <a:cubicBezTo>
                    <a:pt x="32112" y="1529"/>
                    <a:pt x="26760" y="3058"/>
                    <a:pt x="24466" y="4587"/>
                  </a:cubicBezTo>
                  <a:cubicBezTo>
                    <a:pt x="21408" y="6117"/>
                    <a:pt x="19115" y="7646"/>
                    <a:pt x="12998" y="6881"/>
                  </a:cubicBezTo>
                  <a:cubicBezTo>
                    <a:pt x="12233" y="7646"/>
                    <a:pt x="11469" y="8410"/>
                    <a:pt x="9939" y="9175"/>
                  </a:cubicBezTo>
                  <a:cubicBezTo>
                    <a:pt x="4587" y="11469"/>
                    <a:pt x="5352" y="25231"/>
                    <a:pt x="5352" y="25231"/>
                  </a:cubicBezTo>
                  <a:cubicBezTo>
                    <a:pt x="5352" y="25231"/>
                    <a:pt x="0" y="25996"/>
                    <a:pt x="0" y="32112"/>
                  </a:cubicBezTo>
                  <a:cubicBezTo>
                    <a:pt x="0" y="36700"/>
                    <a:pt x="3058" y="38229"/>
                    <a:pt x="4587" y="38993"/>
                  </a:cubicBezTo>
                  <a:cubicBezTo>
                    <a:pt x="7646" y="38993"/>
                    <a:pt x="9939" y="38993"/>
                    <a:pt x="12233" y="39758"/>
                  </a:cubicBezTo>
                  <a:cubicBezTo>
                    <a:pt x="25231" y="42052"/>
                    <a:pt x="24466" y="32112"/>
                    <a:pt x="24466" y="32112"/>
                  </a:cubicBezTo>
                  <a:cubicBezTo>
                    <a:pt x="24466" y="32112"/>
                    <a:pt x="43581" y="33642"/>
                    <a:pt x="44346" y="26760"/>
                  </a:cubicBezTo>
                  <a:cubicBezTo>
                    <a:pt x="45875" y="20644"/>
                    <a:pt x="40523" y="10704"/>
                    <a:pt x="40523" y="10704"/>
                  </a:cubicBezTo>
                  <a:lnTo>
                    <a:pt x="37464" y="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7" name="Vrije vorm: vorm 396">
              <a:extLst>
                <a:ext uri="{FF2B5EF4-FFF2-40B4-BE49-F238E27FC236}">
                  <a16:creationId xmlns:a16="http://schemas.microsoft.com/office/drawing/2014/main" id="{9AC7F839-25FD-4E92-819F-85A6A27B3596}"/>
                </a:ext>
              </a:extLst>
            </p:cNvPr>
            <p:cNvSpPr/>
            <p:nvPr/>
          </p:nvSpPr>
          <p:spPr>
            <a:xfrm>
              <a:off x="7271156" y="4017089"/>
              <a:ext cx="238583" cy="336141"/>
            </a:xfrm>
            <a:custGeom>
              <a:avLst/>
              <a:gdLst>
                <a:gd name="connsiteX0" fmla="*/ 57344 w 238583"/>
                <a:gd name="connsiteY0" fmla="*/ 60893 h 336141"/>
                <a:gd name="connsiteX1" fmla="*/ 72635 w 238583"/>
                <a:gd name="connsiteY1" fmla="*/ 75420 h 336141"/>
                <a:gd name="connsiteX2" fmla="*/ 119274 w 238583"/>
                <a:gd name="connsiteY2" fmla="*/ 93005 h 336141"/>
                <a:gd name="connsiteX3" fmla="*/ 151387 w 238583"/>
                <a:gd name="connsiteY3" fmla="*/ 100651 h 336141"/>
                <a:gd name="connsiteX4" fmla="*/ 159797 w 238583"/>
                <a:gd name="connsiteY4" fmla="*/ 106003 h 336141"/>
                <a:gd name="connsiteX5" fmla="*/ 97866 w 238583"/>
                <a:gd name="connsiteY5" fmla="*/ 170992 h 336141"/>
                <a:gd name="connsiteX6" fmla="*/ 71870 w 238583"/>
                <a:gd name="connsiteY6" fmla="*/ 175580 h 336141"/>
                <a:gd name="connsiteX7" fmla="*/ 41287 w 238583"/>
                <a:gd name="connsiteY7" fmla="*/ 192401 h 336141"/>
                <a:gd name="connsiteX8" fmla="*/ 22173 w 238583"/>
                <a:gd name="connsiteY8" fmla="*/ 195459 h 336141"/>
                <a:gd name="connsiteX9" fmla="*/ 10704 w 238583"/>
                <a:gd name="connsiteY9" fmla="*/ 212280 h 336141"/>
                <a:gd name="connsiteX10" fmla="*/ 0 w 238583"/>
                <a:gd name="connsiteY10" fmla="*/ 229865 h 336141"/>
                <a:gd name="connsiteX11" fmla="*/ 1529 w 238583"/>
                <a:gd name="connsiteY11" fmla="*/ 317027 h 336141"/>
                <a:gd name="connsiteX12" fmla="*/ 12998 w 238583"/>
                <a:gd name="connsiteY12" fmla="*/ 336142 h 336141"/>
                <a:gd name="connsiteX13" fmla="*/ 64225 w 238583"/>
                <a:gd name="connsiteY13" fmla="*/ 278798 h 336141"/>
                <a:gd name="connsiteX14" fmla="*/ 104747 w 238583"/>
                <a:gd name="connsiteY14" fmla="*/ 246686 h 336141"/>
                <a:gd name="connsiteX15" fmla="*/ 162091 w 238583"/>
                <a:gd name="connsiteY15" fmla="*/ 187049 h 336141"/>
                <a:gd name="connsiteX16" fmla="*/ 188851 w 238583"/>
                <a:gd name="connsiteY16" fmla="*/ 141938 h 336141"/>
                <a:gd name="connsiteX17" fmla="*/ 209495 w 238583"/>
                <a:gd name="connsiteY17" fmla="*/ 104474 h 336141"/>
                <a:gd name="connsiteX18" fmla="*/ 230903 w 238583"/>
                <a:gd name="connsiteY18" fmla="*/ 56305 h 336141"/>
                <a:gd name="connsiteX19" fmla="*/ 238549 w 238583"/>
                <a:gd name="connsiteY19" fmla="*/ 13489 h 336141"/>
                <a:gd name="connsiteX20" fmla="*/ 223257 w 238583"/>
                <a:gd name="connsiteY20" fmla="*/ 5078 h 336141"/>
                <a:gd name="connsiteX21" fmla="*/ 171266 w 238583"/>
                <a:gd name="connsiteY21" fmla="*/ 19605 h 336141"/>
                <a:gd name="connsiteX22" fmla="*/ 134566 w 238583"/>
                <a:gd name="connsiteY22" fmla="*/ 28780 h 336141"/>
                <a:gd name="connsiteX23" fmla="*/ 103983 w 238583"/>
                <a:gd name="connsiteY23" fmla="*/ 34897 h 336141"/>
                <a:gd name="connsiteX24" fmla="*/ 65754 w 238583"/>
                <a:gd name="connsiteY24" fmla="*/ 31839 h 336141"/>
                <a:gd name="connsiteX25" fmla="*/ 53521 w 238583"/>
                <a:gd name="connsiteY25" fmla="*/ 18076 h 336141"/>
                <a:gd name="connsiteX26" fmla="*/ 40523 w 238583"/>
                <a:gd name="connsiteY26" fmla="*/ 39485 h 336141"/>
                <a:gd name="connsiteX27" fmla="*/ 57344 w 238583"/>
                <a:gd name="connsiteY27" fmla="*/ 60893 h 33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583" h="336141">
                  <a:moveTo>
                    <a:pt x="57344" y="60893"/>
                  </a:moveTo>
                  <a:cubicBezTo>
                    <a:pt x="61166" y="63187"/>
                    <a:pt x="68047" y="74655"/>
                    <a:pt x="72635" y="75420"/>
                  </a:cubicBezTo>
                  <a:cubicBezTo>
                    <a:pt x="77223" y="76184"/>
                    <a:pt x="103218" y="85359"/>
                    <a:pt x="119274" y="93005"/>
                  </a:cubicBezTo>
                  <a:cubicBezTo>
                    <a:pt x="136095" y="99886"/>
                    <a:pt x="146035" y="100651"/>
                    <a:pt x="151387" y="100651"/>
                  </a:cubicBezTo>
                  <a:cubicBezTo>
                    <a:pt x="156739" y="100651"/>
                    <a:pt x="164385" y="102180"/>
                    <a:pt x="159797" y="106003"/>
                  </a:cubicBezTo>
                  <a:cubicBezTo>
                    <a:pt x="155210" y="109826"/>
                    <a:pt x="104747" y="163347"/>
                    <a:pt x="97866" y="170992"/>
                  </a:cubicBezTo>
                  <a:cubicBezTo>
                    <a:pt x="90985" y="178638"/>
                    <a:pt x="87162" y="175580"/>
                    <a:pt x="71870" y="175580"/>
                  </a:cubicBezTo>
                  <a:cubicBezTo>
                    <a:pt x="56579" y="175580"/>
                    <a:pt x="45875" y="193165"/>
                    <a:pt x="41287" y="192401"/>
                  </a:cubicBezTo>
                  <a:cubicBezTo>
                    <a:pt x="38993" y="192401"/>
                    <a:pt x="29818" y="193930"/>
                    <a:pt x="22173" y="195459"/>
                  </a:cubicBezTo>
                  <a:lnTo>
                    <a:pt x="10704" y="212280"/>
                  </a:lnTo>
                  <a:lnTo>
                    <a:pt x="0" y="229865"/>
                  </a:lnTo>
                  <a:lnTo>
                    <a:pt x="1529" y="317027"/>
                  </a:lnTo>
                  <a:lnTo>
                    <a:pt x="12998" y="336142"/>
                  </a:lnTo>
                  <a:cubicBezTo>
                    <a:pt x="22173" y="323144"/>
                    <a:pt x="46639" y="298678"/>
                    <a:pt x="64225" y="278798"/>
                  </a:cubicBezTo>
                  <a:cubicBezTo>
                    <a:pt x="84104" y="257390"/>
                    <a:pt x="94043" y="252038"/>
                    <a:pt x="104747" y="246686"/>
                  </a:cubicBezTo>
                  <a:cubicBezTo>
                    <a:pt x="115452" y="240569"/>
                    <a:pt x="143741" y="212280"/>
                    <a:pt x="162091" y="187049"/>
                  </a:cubicBezTo>
                  <a:cubicBezTo>
                    <a:pt x="174324" y="170992"/>
                    <a:pt x="187322" y="153407"/>
                    <a:pt x="188851" y="141938"/>
                  </a:cubicBezTo>
                  <a:cubicBezTo>
                    <a:pt x="190380" y="130470"/>
                    <a:pt x="201849" y="115178"/>
                    <a:pt x="209495" y="104474"/>
                  </a:cubicBezTo>
                  <a:cubicBezTo>
                    <a:pt x="217906" y="93005"/>
                    <a:pt x="231668" y="64716"/>
                    <a:pt x="230903" y="56305"/>
                  </a:cubicBezTo>
                  <a:cubicBezTo>
                    <a:pt x="230903" y="47895"/>
                    <a:pt x="237785" y="29545"/>
                    <a:pt x="238549" y="13489"/>
                  </a:cubicBezTo>
                  <a:cubicBezTo>
                    <a:pt x="239314" y="-1803"/>
                    <a:pt x="227080" y="-3332"/>
                    <a:pt x="223257" y="5078"/>
                  </a:cubicBezTo>
                  <a:cubicBezTo>
                    <a:pt x="219434" y="13489"/>
                    <a:pt x="189616" y="19605"/>
                    <a:pt x="171266" y="19605"/>
                  </a:cubicBezTo>
                  <a:cubicBezTo>
                    <a:pt x="152151" y="19605"/>
                    <a:pt x="140683" y="21899"/>
                    <a:pt x="134566" y="28780"/>
                  </a:cubicBezTo>
                  <a:cubicBezTo>
                    <a:pt x="127685" y="35662"/>
                    <a:pt x="110864" y="27251"/>
                    <a:pt x="103983" y="34897"/>
                  </a:cubicBezTo>
                  <a:cubicBezTo>
                    <a:pt x="97866" y="42543"/>
                    <a:pt x="73400" y="48659"/>
                    <a:pt x="65754" y="31839"/>
                  </a:cubicBezTo>
                  <a:cubicBezTo>
                    <a:pt x="62695" y="24193"/>
                    <a:pt x="58108" y="20370"/>
                    <a:pt x="53521" y="18076"/>
                  </a:cubicBezTo>
                  <a:cubicBezTo>
                    <a:pt x="46639" y="24958"/>
                    <a:pt x="38993" y="35662"/>
                    <a:pt x="40523" y="39485"/>
                  </a:cubicBezTo>
                  <a:cubicBezTo>
                    <a:pt x="45110" y="43307"/>
                    <a:pt x="52756" y="58599"/>
                    <a:pt x="57344" y="6089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8" name="Vrije vorm: vorm 397">
              <a:extLst>
                <a:ext uri="{FF2B5EF4-FFF2-40B4-BE49-F238E27FC236}">
                  <a16:creationId xmlns:a16="http://schemas.microsoft.com/office/drawing/2014/main" id="{6EF55817-1391-4B45-B5D8-6EEB87C95F55}"/>
                </a:ext>
              </a:extLst>
            </p:cNvPr>
            <p:cNvSpPr/>
            <p:nvPr/>
          </p:nvSpPr>
          <p:spPr>
            <a:xfrm>
              <a:off x="7271156" y="4017089"/>
              <a:ext cx="238583" cy="336141"/>
            </a:xfrm>
            <a:custGeom>
              <a:avLst/>
              <a:gdLst>
                <a:gd name="connsiteX0" fmla="*/ 57344 w 238583"/>
                <a:gd name="connsiteY0" fmla="*/ 60893 h 336141"/>
                <a:gd name="connsiteX1" fmla="*/ 72635 w 238583"/>
                <a:gd name="connsiteY1" fmla="*/ 75420 h 336141"/>
                <a:gd name="connsiteX2" fmla="*/ 119274 w 238583"/>
                <a:gd name="connsiteY2" fmla="*/ 93005 h 336141"/>
                <a:gd name="connsiteX3" fmla="*/ 151387 w 238583"/>
                <a:gd name="connsiteY3" fmla="*/ 100651 h 336141"/>
                <a:gd name="connsiteX4" fmla="*/ 159797 w 238583"/>
                <a:gd name="connsiteY4" fmla="*/ 106003 h 336141"/>
                <a:gd name="connsiteX5" fmla="*/ 97866 w 238583"/>
                <a:gd name="connsiteY5" fmla="*/ 170992 h 336141"/>
                <a:gd name="connsiteX6" fmla="*/ 71870 w 238583"/>
                <a:gd name="connsiteY6" fmla="*/ 175580 h 336141"/>
                <a:gd name="connsiteX7" fmla="*/ 41287 w 238583"/>
                <a:gd name="connsiteY7" fmla="*/ 192401 h 336141"/>
                <a:gd name="connsiteX8" fmla="*/ 22173 w 238583"/>
                <a:gd name="connsiteY8" fmla="*/ 195459 h 336141"/>
                <a:gd name="connsiteX9" fmla="*/ 10704 w 238583"/>
                <a:gd name="connsiteY9" fmla="*/ 212280 h 336141"/>
                <a:gd name="connsiteX10" fmla="*/ 0 w 238583"/>
                <a:gd name="connsiteY10" fmla="*/ 229865 h 336141"/>
                <a:gd name="connsiteX11" fmla="*/ 1529 w 238583"/>
                <a:gd name="connsiteY11" fmla="*/ 317027 h 336141"/>
                <a:gd name="connsiteX12" fmla="*/ 12998 w 238583"/>
                <a:gd name="connsiteY12" fmla="*/ 336142 h 336141"/>
                <a:gd name="connsiteX13" fmla="*/ 64225 w 238583"/>
                <a:gd name="connsiteY13" fmla="*/ 278798 h 336141"/>
                <a:gd name="connsiteX14" fmla="*/ 104747 w 238583"/>
                <a:gd name="connsiteY14" fmla="*/ 246686 h 336141"/>
                <a:gd name="connsiteX15" fmla="*/ 162091 w 238583"/>
                <a:gd name="connsiteY15" fmla="*/ 187049 h 336141"/>
                <a:gd name="connsiteX16" fmla="*/ 188851 w 238583"/>
                <a:gd name="connsiteY16" fmla="*/ 141938 h 336141"/>
                <a:gd name="connsiteX17" fmla="*/ 209495 w 238583"/>
                <a:gd name="connsiteY17" fmla="*/ 104474 h 336141"/>
                <a:gd name="connsiteX18" fmla="*/ 230903 w 238583"/>
                <a:gd name="connsiteY18" fmla="*/ 56305 h 336141"/>
                <a:gd name="connsiteX19" fmla="*/ 238549 w 238583"/>
                <a:gd name="connsiteY19" fmla="*/ 13489 h 336141"/>
                <a:gd name="connsiteX20" fmla="*/ 223257 w 238583"/>
                <a:gd name="connsiteY20" fmla="*/ 5078 h 336141"/>
                <a:gd name="connsiteX21" fmla="*/ 171266 w 238583"/>
                <a:gd name="connsiteY21" fmla="*/ 19605 h 336141"/>
                <a:gd name="connsiteX22" fmla="*/ 134566 w 238583"/>
                <a:gd name="connsiteY22" fmla="*/ 28780 h 336141"/>
                <a:gd name="connsiteX23" fmla="*/ 103983 w 238583"/>
                <a:gd name="connsiteY23" fmla="*/ 34897 h 336141"/>
                <a:gd name="connsiteX24" fmla="*/ 65754 w 238583"/>
                <a:gd name="connsiteY24" fmla="*/ 31839 h 336141"/>
                <a:gd name="connsiteX25" fmla="*/ 53521 w 238583"/>
                <a:gd name="connsiteY25" fmla="*/ 18076 h 336141"/>
                <a:gd name="connsiteX26" fmla="*/ 40523 w 238583"/>
                <a:gd name="connsiteY26" fmla="*/ 39485 h 336141"/>
                <a:gd name="connsiteX27" fmla="*/ 57344 w 238583"/>
                <a:gd name="connsiteY27" fmla="*/ 60893 h 33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583" h="336141">
                  <a:moveTo>
                    <a:pt x="57344" y="60893"/>
                  </a:moveTo>
                  <a:cubicBezTo>
                    <a:pt x="61166" y="63187"/>
                    <a:pt x="68047" y="74655"/>
                    <a:pt x="72635" y="75420"/>
                  </a:cubicBezTo>
                  <a:cubicBezTo>
                    <a:pt x="77223" y="76184"/>
                    <a:pt x="103218" y="85359"/>
                    <a:pt x="119274" y="93005"/>
                  </a:cubicBezTo>
                  <a:cubicBezTo>
                    <a:pt x="136095" y="99886"/>
                    <a:pt x="146035" y="100651"/>
                    <a:pt x="151387" y="100651"/>
                  </a:cubicBezTo>
                  <a:cubicBezTo>
                    <a:pt x="156739" y="100651"/>
                    <a:pt x="164385" y="102180"/>
                    <a:pt x="159797" y="106003"/>
                  </a:cubicBezTo>
                  <a:cubicBezTo>
                    <a:pt x="155210" y="109826"/>
                    <a:pt x="104747" y="163347"/>
                    <a:pt x="97866" y="170992"/>
                  </a:cubicBezTo>
                  <a:cubicBezTo>
                    <a:pt x="90985" y="178638"/>
                    <a:pt x="87162" y="175580"/>
                    <a:pt x="71870" y="175580"/>
                  </a:cubicBezTo>
                  <a:cubicBezTo>
                    <a:pt x="56579" y="175580"/>
                    <a:pt x="45875" y="193165"/>
                    <a:pt x="41287" y="192401"/>
                  </a:cubicBezTo>
                  <a:cubicBezTo>
                    <a:pt x="38993" y="192401"/>
                    <a:pt x="29818" y="193930"/>
                    <a:pt x="22173" y="195459"/>
                  </a:cubicBezTo>
                  <a:lnTo>
                    <a:pt x="10704" y="212280"/>
                  </a:lnTo>
                  <a:lnTo>
                    <a:pt x="0" y="229865"/>
                  </a:lnTo>
                  <a:lnTo>
                    <a:pt x="1529" y="317027"/>
                  </a:lnTo>
                  <a:lnTo>
                    <a:pt x="12998" y="336142"/>
                  </a:lnTo>
                  <a:cubicBezTo>
                    <a:pt x="22173" y="323144"/>
                    <a:pt x="46639" y="298678"/>
                    <a:pt x="64225" y="278798"/>
                  </a:cubicBezTo>
                  <a:cubicBezTo>
                    <a:pt x="84104" y="257390"/>
                    <a:pt x="94043" y="252038"/>
                    <a:pt x="104747" y="246686"/>
                  </a:cubicBezTo>
                  <a:cubicBezTo>
                    <a:pt x="115452" y="240569"/>
                    <a:pt x="143741" y="212280"/>
                    <a:pt x="162091" y="187049"/>
                  </a:cubicBezTo>
                  <a:cubicBezTo>
                    <a:pt x="174324" y="170992"/>
                    <a:pt x="187322" y="153407"/>
                    <a:pt x="188851" y="141938"/>
                  </a:cubicBezTo>
                  <a:cubicBezTo>
                    <a:pt x="190380" y="130470"/>
                    <a:pt x="201849" y="115178"/>
                    <a:pt x="209495" y="104474"/>
                  </a:cubicBezTo>
                  <a:cubicBezTo>
                    <a:pt x="217906" y="93005"/>
                    <a:pt x="231668" y="64716"/>
                    <a:pt x="230903" y="56305"/>
                  </a:cubicBezTo>
                  <a:cubicBezTo>
                    <a:pt x="230903" y="47895"/>
                    <a:pt x="237785" y="29545"/>
                    <a:pt x="238549" y="13489"/>
                  </a:cubicBezTo>
                  <a:cubicBezTo>
                    <a:pt x="239314" y="-1803"/>
                    <a:pt x="227080" y="-3332"/>
                    <a:pt x="223257" y="5078"/>
                  </a:cubicBezTo>
                  <a:cubicBezTo>
                    <a:pt x="219434" y="13489"/>
                    <a:pt x="189616" y="19605"/>
                    <a:pt x="171266" y="19605"/>
                  </a:cubicBezTo>
                  <a:cubicBezTo>
                    <a:pt x="152151" y="19605"/>
                    <a:pt x="140683" y="21899"/>
                    <a:pt x="134566" y="28780"/>
                  </a:cubicBezTo>
                  <a:cubicBezTo>
                    <a:pt x="127685" y="35662"/>
                    <a:pt x="110864" y="27251"/>
                    <a:pt x="103983" y="34897"/>
                  </a:cubicBezTo>
                  <a:cubicBezTo>
                    <a:pt x="97866" y="42543"/>
                    <a:pt x="73400" y="48659"/>
                    <a:pt x="65754" y="31839"/>
                  </a:cubicBezTo>
                  <a:cubicBezTo>
                    <a:pt x="62695" y="24193"/>
                    <a:pt x="58108" y="20370"/>
                    <a:pt x="53521" y="18076"/>
                  </a:cubicBezTo>
                  <a:cubicBezTo>
                    <a:pt x="46639" y="24958"/>
                    <a:pt x="38993" y="35662"/>
                    <a:pt x="40523" y="39485"/>
                  </a:cubicBezTo>
                  <a:cubicBezTo>
                    <a:pt x="45110" y="43307"/>
                    <a:pt x="52756" y="58599"/>
                    <a:pt x="57344" y="6089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9" name="Vrije vorm: vorm 398">
              <a:extLst>
                <a:ext uri="{FF2B5EF4-FFF2-40B4-BE49-F238E27FC236}">
                  <a16:creationId xmlns:a16="http://schemas.microsoft.com/office/drawing/2014/main" id="{DFF9DB99-5AE9-4393-ADB5-097577FDCF52}"/>
                </a:ext>
              </a:extLst>
            </p:cNvPr>
            <p:cNvSpPr/>
            <p:nvPr/>
          </p:nvSpPr>
          <p:spPr>
            <a:xfrm>
              <a:off x="6034063" y="3397145"/>
              <a:ext cx="278495" cy="230498"/>
            </a:xfrm>
            <a:custGeom>
              <a:avLst/>
              <a:gdLst>
                <a:gd name="connsiteX0" fmla="*/ 100925 w 278495"/>
                <a:gd name="connsiteY0" fmla="*/ 230498 h 230498"/>
                <a:gd name="connsiteX1" fmla="*/ 100160 w 278495"/>
                <a:gd name="connsiteY1" fmla="*/ 197621 h 230498"/>
                <a:gd name="connsiteX2" fmla="*/ 137625 w 278495"/>
                <a:gd name="connsiteY2" fmla="*/ 172390 h 230498"/>
                <a:gd name="connsiteX3" fmla="*/ 152916 w 278495"/>
                <a:gd name="connsiteY3" fmla="*/ 167803 h 230498"/>
                <a:gd name="connsiteX4" fmla="*/ 173560 w 278495"/>
                <a:gd name="connsiteY4" fmla="*/ 163215 h 230498"/>
                <a:gd name="connsiteX5" fmla="*/ 185794 w 278495"/>
                <a:gd name="connsiteY5" fmla="*/ 148688 h 230498"/>
                <a:gd name="connsiteX6" fmla="*/ 203379 w 278495"/>
                <a:gd name="connsiteY6" fmla="*/ 142572 h 230498"/>
                <a:gd name="connsiteX7" fmla="*/ 214083 w 278495"/>
                <a:gd name="connsiteY7" fmla="*/ 135690 h 230498"/>
                <a:gd name="connsiteX8" fmla="*/ 217141 w 278495"/>
                <a:gd name="connsiteY8" fmla="*/ 120399 h 230498"/>
                <a:gd name="connsiteX9" fmla="*/ 224787 w 278495"/>
                <a:gd name="connsiteY9" fmla="*/ 114282 h 230498"/>
                <a:gd name="connsiteX10" fmla="*/ 238549 w 278495"/>
                <a:gd name="connsiteY10" fmla="*/ 105872 h 230498"/>
                <a:gd name="connsiteX11" fmla="*/ 272956 w 278495"/>
                <a:gd name="connsiteY11" fmla="*/ 104342 h 230498"/>
                <a:gd name="connsiteX12" fmla="*/ 278308 w 278495"/>
                <a:gd name="connsiteY12" fmla="*/ 95168 h 230498"/>
                <a:gd name="connsiteX13" fmla="*/ 269133 w 278495"/>
                <a:gd name="connsiteY13" fmla="*/ 78347 h 230498"/>
                <a:gd name="connsiteX14" fmla="*/ 267603 w 278495"/>
                <a:gd name="connsiteY14" fmla="*/ 56174 h 230498"/>
                <a:gd name="connsiteX15" fmla="*/ 260722 w 278495"/>
                <a:gd name="connsiteY15" fmla="*/ 30943 h 230498"/>
                <a:gd name="connsiteX16" fmla="*/ 256900 w 278495"/>
                <a:gd name="connsiteY16" fmla="*/ 23297 h 230498"/>
                <a:gd name="connsiteX17" fmla="*/ 230139 w 278495"/>
                <a:gd name="connsiteY17" fmla="*/ 16416 h 230498"/>
                <a:gd name="connsiteX18" fmla="*/ 190381 w 278495"/>
                <a:gd name="connsiteY18" fmla="*/ 11828 h 230498"/>
                <a:gd name="connsiteX19" fmla="*/ 168973 w 278495"/>
                <a:gd name="connsiteY19" fmla="*/ 1124 h 230498"/>
                <a:gd name="connsiteX20" fmla="*/ 143742 w 278495"/>
                <a:gd name="connsiteY20" fmla="*/ 50822 h 230498"/>
                <a:gd name="connsiteX21" fmla="*/ 108571 w 278495"/>
                <a:gd name="connsiteY21" fmla="*/ 68407 h 230498"/>
                <a:gd name="connsiteX22" fmla="*/ 90985 w 278495"/>
                <a:gd name="connsiteY22" fmla="*/ 89051 h 230498"/>
                <a:gd name="connsiteX23" fmla="*/ 77987 w 278495"/>
                <a:gd name="connsiteY23" fmla="*/ 111988 h 230498"/>
                <a:gd name="connsiteX24" fmla="*/ 77987 w 278495"/>
                <a:gd name="connsiteY24" fmla="*/ 149453 h 230498"/>
                <a:gd name="connsiteX25" fmla="*/ 50463 w 278495"/>
                <a:gd name="connsiteY25" fmla="*/ 189211 h 230498"/>
                <a:gd name="connsiteX26" fmla="*/ 16821 w 278495"/>
                <a:gd name="connsiteY26" fmla="*/ 213678 h 230498"/>
                <a:gd name="connsiteX27" fmla="*/ 0 w 278495"/>
                <a:gd name="connsiteY27" fmla="*/ 222088 h 230498"/>
                <a:gd name="connsiteX28" fmla="*/ 86398 w 278495"/>
                <a:gd name="connsiteY28" fmla="*/ 222088 h 230498"/>
                <a:gd name="connsiteX29" fmla="*/ 100925 w 278495"/>
                <a:gd name="connsiteY29" fmla="*/ 230498 h 2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495" h="230498">
                  <a:moveTo>
                    <a:pt x="100925" y="230498"/>
                  </a:moveTo>
                  <a:cubicBezTo>
                    <a:pt x="100925" y="214442"/>
                    <a:pt x="100160" y="199151"/>
                    <a:pt x="100160" y="197621"/>
                  </a:cubicBezTo>
                  <a:cubicBezTo>
                    <a:pt x="100925" y="194563"/>
                    <a:pt x="132273" y="175448"/>
                    <a:pt x="137625" y="172390"/>
                  </a:cubicBezTo>
                  <a:cubicBezTo>
                    <a:pt x="142977" y="169332"/>
                    <a:pt x="152916" y="173919"/>
                    <a:pt x="152916" y="167803"/>
                  </a:cubicBezTo>
                  <a:cubicBezTo>
                    <a:pt x="152916" y="161686"/>
                    <a:pt x="165914" y="164744"/>
                    <a:pt x="173560" y="163215"/>
                  </a:cubicBezTo>
                  <a:cubicBezTo>
                    <a:pt x="181206" y="161686"/>
                    <a:pt x="185794" y="156334"/>
                    <a:pt x="185794" y="148688"/>
                  </a:cubicBezTo>
                  <a:cubicBezTo>
                    <a:pt x="185794" y="141807"/>
                    <a:pt x="196497" y="143336"/>
                    <a:pt x="203379" y="142572"/>
                  </a:cubicBezTo>
                  <a:cubicBezTo>
                    <a:pt x="210260" y="141807"/>
                    <a:pt x="209495" y="135690"/>
                    <a:pt x="214083" y="135690"/>
                  </a:cubicBezTo>
                  <a:cubicBezTo>
                    <a:pt x="218670" y="135690"/>
                    <a:pt x="216377" y="128809"/>
                    <a:pt x="217141" y="120399"/>
                  </a:cubicBezTo>
                  <a:cubicBezTo>
                    <a:pt x="217906" y="112753"/>
                    <a:pt x="217906" y="114282"/>
                    <a:pt x="224787" y="114282"/>
                  </a:cubicBezTo>
                  <a:cubicBezTo>
                    <a:pt x="231668" y="114282"/>
                    <a:pt x="238549" y="110459"/>
                    <a:pt x="238549" y="105872"/>
                  </a:cubicBezTo>
                  <a:cubicBezTo>
                    <a:pt x="238549" y="101284"/>
                    <a:pt x="268368" y="104342"/>
                    <a:pt x="272956" y="104342"/>
                  </a:cubicBezTo>
                  <a:cubicBezTo>
                    <a:pt x="277543" y="104342"/>
                    <a:pt x="279072" y="98990"/>
                    <a:pt x="278308" y="95168"/>
                  </a:cubicBezTo>
                  <a:cubicBezTo>
                    <a:pt x="277543" y="91345"/>
                    <a:pt x="273720" y="79111"/>
                    <a:pt x="269133" y="78347"/>
                  </a:cubicBezTo>
                  <a:cubicBezTo>
                    <a:pt x="264545" y="77582"/>
                    <a:pt x="267603" y="65349"/>
                    <a:pt x="267603" y="56174"/>
                  </a:cubicBezTo>
                  <a:cubicBezTo>
                    <a:pt x="267603" y="46999"/>
                    <a:pt x="266075" y="37824"/>
                    <a:pt x="260722" y="30943"/>
                  </a:cubicBezTo>
                  <a:cubicBezTo>
                    <a:pt x="259958" y="29413"/>
                    <a:pt x="258429" y="26355"/>
                    <a:pt x="256900" y="23297"/>
                  </a:cubicBezTo>
                  <a:cubicBezTo>
                    <a:pt x="248489" y="23297"/>
                    <a:pt x="238549" y="17180"/>
                    <a:pt x="230139" y="16416"/>
                  </a:cubicBezTo>
                  <a:cubicBezTo>
                    <a:pt x="217906" y="16416"/>
                    <a:pt x="199556" y="22532"/>
                    <a:pt x="190381" y="11828"/>
                  </a:cubicBezTo>
                  <a:cubicBezTo>
                    <a:pt x="181206" y="1124"/>
                    <a:pt x="175089" y="-1934"/>
                    <a:pt x="168973" y="1124"/>
                  </a:cubicBezTo>
                  <a:cubicBezTo>
                    <a:pt x="162091" y="4182"/>
                    <a:pt x="150623" y="40118"/>
                    <a:pt x="143742" y="50822"/>
                  </a:cubicBezTo>
                  <a:cubicBezTo>
                    <a:pt x="136860" y="61526"/>
                    <a:pt x="117746" y="68407"/>
                    <a:pt x="108571" y="68407"/>
                  </a:cubicBezTo>
                  <a:cubicBezTo>
                    <a:pt x="99396" y="68407"/>
                    <a:pt x="98631" y="82934"/>
                    <a:pt x="90985" y="89051"/>
                  </a:cubicBezTo>
                  <a:cubicBezTo>
                    <a:pt x="84104" y="95168"/>
                    <a:pt x="86398" y="105107"/>
                    <a:pt x="77987" y="111988"/>
                  </a:cubicBezTo>
                  <a:cubicBezTo>
                    <a:pt x="69577" y="118869"/>
                    <a:pt x="73400" y="141042"/>
                    <a:pt x="77987" y="149453"/>
                  </a:cubicBezTo>
                  <a:cubicBezTo>
                    <a:pt x="82575" y="157099"/>
                    <a:pt x="61931" y="182330"/>
                    <a:pt x="50463" y="189211"/>
                  </a:cubicBezTo>
                  <a:cubicBezTo>
                    <a:pt x="38994" y="196092"/>
                    <a:pt x="35171" y="209855"/>
                    <a:pt x="16821" y="213678"/>
                  </a:cubicBezTo>
                  <a:cubicBezTo>
                    <a:pt x="9940" y="215207"/>
                    <a:pt x="3823" y="218265"/>
                    <a:pt x="0" y="222088"/>
                  </a:cubicBezTo>
                  <a:lnTo>
                    <a:pt x="86398" y="222088"/>
                  </a:lnTo>
                  <a:cubicBezTo>
                    <a:pt x="102454" y="221323"/>
                    <a:pt x="97867" y="225146"/>
                    <a:pt x="100925" y="2304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0" name="Vrije vorm: vorm 399">
              <a:extLst>
                <a:ext uri="{FF2B5EF4-FFF2-40B4-BE49-F238E27FC236}">
                  <a16:creationId xmlns:a16="http://schemas.microsoft.com/office/drawing/2014/main" id="{C692C5DB-6579-4E24-837E-0C4027EB1EEC}"/>
                </a:ext>
              </a:extLst>
            </p:cNvPr>
            <p:cNvSpPr/>
            <p:nvPr/>
          </p:nvSpPr>
          <p:spPr>
            <a:xfrm>
              <a:off x="6034063" y="3397145"/>
              <a:ext cx="278495" cy="230498"/>
            </a:xfrm>
            <a:custGeom>
              <a:avLst/>
              <a:gdLst>
                <a:gd name="connsiteX0" fmla="*/ 100925 w 278495"/>
                <a:gd name="connsiteY0" fmla="*/ 230498 h 230498"/>
                <a:gd name="connsiteX1" fmla="*/ 100160 w 278495"/>
                <a:gd name="connsiteY1" fmla="*/ 197621 h 230498"/>
                <a:gd name="connsiteX2" fmla="*/ 137625 w 278495"/>
                <a:gd name="connsiteY2" fmla="*/ 172390 h 230498"/>
                <a:gd name="connsiteX3" fmla="*/ 152916 w 278495"/>
                <a:gd name="connsiteY3" fmla="*/ 167803 h 230498"/>
                <a:gd name="connsiteX4" fmla="*/ 173560 w 278495"/>
                <a:gd name="connsiteY4" fmla="*/ 163215 h 230498"/>
                <a:gd name="connsiteX5" fmla="*/ 185794 w 278495"/>
                <a:gd name="connsiteY5" fmla="*/ 148688 h 230498"/>
                <a:gd name="connsiteX6" fmla="*/ 203379 w 278495"/>
                <a:gd name="connsiteY6" fmla="*/ 142572 h 230498"/>
                <a:gd name="connsiteX7" fmla="*/ 214083 w 278495"/>
                <a:gd name="connsiteY7" fmla="*/ 135690 h 230498"/>
                <a:gd name="connsiteX8" fmla="*/ 217141 w 278495"/>
                <a:gd name="connsiteY8" fmla="*/ 120399 h 230498"/>
                <a:gd name="connsiteX9" fmla="*/ 224787 w 278495"/>
                <a:gd name="connsiteY9" fmla="*/ 114282 h 230498"/>
                <a:gd name="connsiteX10" fmla="*/ 238549 w 278495"/>
                <a:gd name="connsiteY10" fmla="*/ 105872 h 230498"/>
                <a:gd name="connsiteX11" fmla="*/ 272956 w 278495"/>
                <a:gd name="connsiteY11" fmla="*/ 104342 h 230498"/>
                <a:gd name="connsiteX12" fmla="*/ 278308 w 278495"/>
                <a:gd name="connsiteY12" fmla="*/ 95168 h 230498"/>
                <a:gd name="connsiteX13" fmla="*/ 269133 w 278495"/>
                <a:gd name="connsiteY13" fmla="*/ 78347 h 230498"/>
                <a:gd name="connsiteX14" fmla="*/ 267603 w 278495"/>
                <a:gd name="connsiteY14" fmla="*/ 56174 h 230498"/>
                <a:gd name="connsiteX15" fmla="*/ 260722 w 278495"/>
                <a:gd name="connsiteY15" fmla="*/ 30943 h 230498"/>
                <a:gd name="connsiteX16" fmla="*/ 256900 w 278495"/>
                <a:gd name="connsiteY16" fmla="*/ 23297 h 230498"/>
                <a:gd name="connsiteX17" fmla="*/ 230139 w 278495"/>
                <a:gd name="connsiteY17" fmla="*/ 16416 h 230498"/>
                <a:gd name="connsiteX18" fmla="*/ 190381 w 278495"/>
                <a:gd name="connsiteY18" fmla="*/ 11828 h 230498"/>
                <a:gd name="connsiteX19" fmla="*/ 168973 w 278495"/>
                <a:gd name="connsiteY19" fmla="*/ 1124 h 230498"/>
                <a:gd name="connsiteX20" fmla="*/ 143742 w 278495"/>
                <a:gd name="connsiteY20" fmla="*/ 50822 h 230498"/>
                <a:gd name="connsiteX21" fmla="*/ 108571 w 278495"/>
                <a:gd name="connsiteY21" fmla="*/ 68407 h 230498"/>
                <a:gd name="connsiteX22" fmla="*/ 90985 w 278495"/>
                <a:gd name="connsiteY22" fmla="*/ 89051 h 230498"/>
                <a:gd name="connsiteX23" fmla="*/ 77987 w 278495"/>
                <a:gd name="connsiteY23" fmla="*/ 111988 h 230498"/>
                <a:gd name="connsiteX24" fmla="*/ 77987 w 278495"/>
                <a:gd name="connsiteY24" fmla="*/ 149453 h 230498"/>
                <a:gd name="connsiteX25" fmla="*/ 50463 w 278495"/>
                <a:gd name="connsiteY25" fmla="*/ 189211 h 230498"/>
                <a:gd name="connsiteX26" fmla="*/ 16821 w 278495"/>
                <a:gd name="connsiteY26" fmla="*/ 213678 h 230498"/>
                <a:gd name="connsiteX27" fmla="*/ 0 w 278495"/>
                <a:gd name="connsiteY27" fmla="*/ 222088 h 230498"/>
                <a:gd name="connsiteX28" fmla="*/ 86398 w 278495"/>
                <a:gd name="connsiteY28" fmla="*/ 222088 h 230498"/>
                <a:gd name="connsiteX29" fmla="*/ 100925 w 278495"/>
                <a:gd name="connsiteY29" fmla="*/ 230498 h 2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495" h="230498">
                  <a:moveTo>
                    <a:pt x="100925" y="230498"/>
                  </a:moveTo>
                  <a:cubicBezTo>
                    <a:pt x="100925" y="214442"/>
                    <a:pt x="100160" y="199151"/>
                    <a:pt x="100160" y="197621"/>
                  </a:cubicBezTo>
                  <a:cubicBezTo>
                    <a:pt x="100925" y="194563"/>
                    <a:pt x="132273" y="175448"/>
                    <a:pt x="137625" y="172390"/>
                  </a:cubicBezTo>
                  <a:cubicBezTo>
                    <a:pt x="142977" y="169332"/>
                    <a:pt x="152916" y="173919"/>
                    <a:pt x="152916" y="167803"/>
                  </a:cubicBezTo>
                  <a:cubicBezTo>
                    <a:pt x="152916" y="161686"/>
                    <a:pt x="165914" y="164744"/>
                    <a:pt x="173560" y="163215"/>
                  </a:cubicBezTo>
                  <a:cubicBezTo>
                    <a:pt x="181206" y="161686"/>
                    <a:pt x="185794" y="156334"/>
                    <a:pt x="185794" y="148688"/>
                  </a:cubicBezTo>
                  <a:cubicBezTo>
                    <a:pt x="185794" y="141807"/>
                    <a:pt x="196497" y="143336"/>
                    <a:pt x="203379" y="142572"/>
                  </a:cubicBezTo>
                  <a:cubicBezTo>
                    <a:pt x="210260" y="141807"/>
                    <a:pt x="209495" y="135690"/>
                    <a:pt x="214083" y="135690"/>
                  </a:cubicBezTo>
                  <a:cubicBezTo>
                    <a:pt x="218670" y="135690"/>
                    <a:pt x="216377" y="128809"/>
                    <a:pt x="217141" y="120399"/>
                  </a:cubicBezTo>
                  <a:cubicBezTo>
                    <a:pt x="217906" y="112753"/>
                    <a:pt x="217906" y="114282"/>
                    <a:pt x="224787" y="114282"/>
                  </a:cubicBezTo>
                  <a:cubicBezTo>
                    <a:pt x="231668" y="114282"/>
                    <a:pt x="238549" y="110459"/>
                    <a:pt x="238549" y="105872"/>
                  </a:cubicBezTo>
                  <a:cubicBezTo>
                    <a:pt x="238549" y="101284"/>
                    <a:pt x="268368" y="104342"/>
                    <a:pt x="272956" y="104342"/>
                  </a:cubicBezTo>
                  <a:cubicBezTo>
                    <a:pt x="277543" y="104342"/>
                    <a:pt x="279072" y="98990"/>
                    <a:pt x="278308" y="95168"/>
                  </a:cubicBezTo>
                  <a:cubicBezTo>
                    <a:pt x="277543" y="91345"/>
                    <a:pt x="273720" y="79111"/>
                    <a:pt x="269133" y="78347"/>
                  </a:cubicBezTo>
                  <a:cubicBezTo>
                    <a:pt x="264545" y="77582"/>
                    <a:pt x="267603" y="65349"/>
                    <a:pt x="267603" y="56174"/>
                  </a:cubicBezTo>
                  <a:cubicBezTo>
                    <a:pt x="267603" y="46999"/>
                    <a:pt x="266075" y="37824"/>
                    <a:pt x="260722" y="30943"/>
                  </a:cubicBezTo>
                  <a:cubicBezTo>
                    <a:pt x="259958" y="29413"/>
                    <a:pt x="258429" y="26355"/>
                    <a:pt x="256900" y="23297"/>
                  </a:cubicBezTo>
                  <a:cubicBezTo>
                    <a:pt x="248489" y="23297"/>
                    <a:pt x="238549" y="17180"/>
                    <a:pt x="230139" y="16416"/>
                  </a:cubicBezTo>
                  <a:cubicBezTo>
                    <a:pt x="217906" y="16416"/>
                    <a:pt x="199556" y="22532"/>
                    <a:pt x="190381" y="11828"/>
                  </a:cubicBezTo>
                  <a:cubicBezTo>
                    <a:pt x="181206" y="1124"/>
                    <a:pt x="175089" y="-1934"/>
                    <a:pt x="168973" y="1124"/>
                  </a:cubicBezTo>
                  <a:cubicBezTo>
                    <a:pt x="162091" y="4182"/>
                    <a:pt x="150623" y="40118"/>
                    <a:pt x="143742" y="50822"/>
                  </a:cubicBezTo>
                  <a:cubicBezTo>
                    <a:pt x="136860" y="61526"/>
                    <a:pt x="117746" y="68407"/>
                    <a:pt x="108571" y="68407"/>
                  </a:cubicBezTo>
                  <a:cubicBezTo>
                    <a:pt x="99396" y="68407"/>
                    <a:pt x="98631" y="82934"/>
                    <a:pt x="90985" y="89051"/>
                  </a:cubicBezTo>
                  <a:cubicBezTo>
                    <a:pt x="84104" y="95168"/>
                    <a:pt x="86398" y="105107"/>
                    <a:pt x="77987" y="111988"/>
                  </a:cubicBezTo>
                  <a:cubicBezTo>
                    <a:pt x="69577" y="118869"/>
                    <a:pt x="73400" y="141042"/>
                    <a:pt x="77987" y="149453"/>
                  </a:cubicBezTo>
                  <a:cubicBezTo>
                    <a:pt x="82575" y="157099"/>
                    <a:pt x="61931" y="182330"/>
                    <a:pt x="50463" y="189211"/>
                  </a:cubicBezTo>
                  <a:cubicBezTo>
                    <a:pt x="38994" y="196092"/>
                    <a:pt x="35171" y="209855"/>
                    <a:pt x="16821" y="213678"/>
                  </a:cubicBezTo>
                  <a:cubicBezTo>
                    <a:pt x="9940" y="215207"/>
                    <a:pt x="3823" y="218265"/>
                    <a:pt x="0" y="222088"/>
                  </a:cubicBezTo>
                  <a:lnTo>
                    <a:pt x="86398" y="222088"/>
                  </a:lnTo>
                  <a:cubicBezTo>
                    <a:pt x="102454" y="221323"/>
                    <a:pt x="97867" y="225146"/>
                    <a:pt x="100925" y="2304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1" name="Vrije vorm: vorm 400">
              <a:extLst>
                <a:ext uri="{FF2B5EF4-FFF2-40B4-BE49-F238E27FC236}">
                  <a16:creationId xmlns:a16="http://schemas.microsoft.com/office/drawing/2014/main" id="{CDC44282-AAFF-408F-8FDA-93E611273B0E}"/>
                </a:ext>
              </a:extLst>
            </p:cNvPr>
            <p:cNvSpPr/>
            <p:nvPr/>
          </p:nvSpPr>
          <p:spPr>
            <a:xfrm>
              <a:off x="6511341" y="3355210"/>
              <a:ext cx="96922" cy="195211"/>
            </a:xfrm>
            <a:custGeom>
              <a:avLst/>
              <a:gdLst>
                <a:gd name="connsiteX0" fmla="*/ 24288 w 96922"/>
                <a:gd name="connsiteY0" fmla="*/ 46882 h 195211"/>
                <a:gd name="connsiteX1" fmla="*/ 17406 w 96922"/>
                <a:gd name="connsiteY1" fmla="*/ 72878 h 195211"/>
                <a:gd name="connsiteX2" fmla="*/ 2115 w 96922"/>
                <a:gd name="connsiteY2" fmla="*/ 88934 h 195211"/>
                <a:gd name="connsiteX3" fmla="*/ 12054 w 96922"/>
                <a:gd name="connsiteY3" fmla="*/ 114930 h 195211"/>
                <a:gd name="connsiteX4" fmla="*/ 21994 w 96922"/>
                <a:gd name="connsiteY4" fmla="*/ 130986 h 195211"/>
                <a:gd name="connsiteX5" fmla="*/ 39579 w 96922"/>
                <a:gd name="connsiteY5" fmla="*/ 145513 h 195211"/>
                <a:gd name="connsiteX6" fmla="*/ 50283 w 96922"/>
                <a:gd name="connsiteY6" fmla="*/ 189095 h 195211"/>
                <a:gd name="connsiteX7" fmla="*/ 52577 w 96922"/>
                <a:gd name="connsiteY7" fmla="*/ 195211 h 195211"/>
                <a:gd name="connsiteX8" fmla="*/ 62517 w 96922"/>
                <a:gd name="connsiteY8" fmla="*/ 186036 h 195211"/>
                <a:gd name="connsiteX9" fmla="*/ 66340 w 96922"/>
                <a:gd name="connsiteY9" fmla="*/ 166922 h 195211"/>
                <a:gd name="connsiteX10" fmla="*/ 68633 w 96922"/>
                <a:gd name="connsiteY10" fmla="*/ 156218 h 195211"/>
                <a:gd name="connsiteX11" fmla="*/ 86219 w 96922"/>
                <a:gd name="connsiteY11" fmla="*/ 138632 h 195211"/>
                <a:gd name="connsiteX12" fmla="*/ 96158 w 96922"/>
                <a:gd name="connsiteY12" fmla="*/ 130986 h 195211"/>
                <a:gd name="connsiteX13" fmla="*/ 96923 w 96922"/>
                <a:gd name="connsiteY13" fmla="*/ 117989 h 195211"/>
                <a:gd name="connsiteX14" fmla="*/ 87748 w 96922"/>
                <a:gd name="connsiteY14" fmla="*/ 107284 h 195211"/>
                <a:gd name="connsiteX15" fmla="*/ 77808 w 96922"/>
                <a:gd name="connsiteY15" fmla="*/ 98874 h 195211"/>
                <a:gd name="connsiteX16" fmla="*/ 59458 w 96922"/>
                <a:gd name="connsiteY16" fmla="*/ 90464 h 195211"/>
                <a:gd name="connsiteX17" fmla="*/ 77808 w 96922"/>
                <a:gd name="connsiteY17" fmla="*/ 73643 h 195211"/>
                <a:gd name="connsiteX18" fmla="*/ 78573 w 96922"/>
                <a:gd name="connsiteY18" fmla="*/ 40766 h 195211"/>
                <a:gd name="connsiteX19" fmla="*/ 82396 w 96922"/>
                <a:gd name="connsiteY19" fmla="*/ 19357 h 195211"/>
                <a:gd name="connsiteX20" fmla="*/ 79338 w 96922"/>
                <a:gd name="connsiteY20" fmla="*/ 10947 h 195211"/>
                <a:gd name="connsiteX21" fmla="*/ 68633 w 96922"/>
                <a:gd name="connsiteY21" fmla="*/ 7124 h 195211"/>
                <a:gd name="connsiteX22" fmla="*/ 36521 w 96922"/>
                <a:gd name="connsiteY22" fmla="*/ 5595 h 195211"/>
                <a:gd name="connsiteX23" fmla="*/ 24288 w 96922"/>
                <a:gd name="connsiteY23" fmla="*/ 9418 h 195211"/>
                <a:gd name="connsiteX24" fmla="*/ 24288 w 96922"/>
                <a:gd name="connsiteY24" fmla="*/ 46882 h 19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922" h="195211">
                  <a:moveTo>
                    <a:pt x="24288" y="46882"/>
                  </a:moveTo>
                  <a:cubicBezTo>
                    <a:pt x="29640" y="55293"/>
                    <a:pt x="22758" y="69820"/>
                    <a:pt x="17406" y="72878"/>
                  </a:cubicBezTo>
                  <a:cubicBezTo>
                    <a:pt x="12054" y="75937"/>
                    <a:pt x="7467" y="88934"/>
                    <a:pt x="2115" y="88934"/>
                  </a:cubicBezTo>
                  <a:cubicBezTo>
                    <a:pt x="-3238" y="88934"/>
                    <a:pt x="2115" y="110343"/>
                    <a:pt x="12054" y="114930"/>
                  </a:cubicBezTo>
                  <a:cubicBezTo>
                    <a:pt x="21994" y="119518"/>
                    <a:pt x="21994" y="126399"/>
                    <a:pt x="21994" y="130986"/>
                  </a:cubicBezTo>
                  <a:cubicBezTo>
                    <a:pt x="21994" y="135574"/>
                    <a:pt x="35756" y="139397"/>
                    <a:pt x="39579" y="145513"/>
                  </a:cubicBezTo>
                  <a:cubicBezTo>
                    <a:pt x="43402" y="151630"/>
                    <a:pt x="50283" y="178391"/>
                    <a:pt x="50283" y="189095"/>
                  </a:cubicBezTo>
                  <a:cubicBezTo>
                    <a:pt x="50283" y="191388"/>
                    <a:pt x="51048" y="193682"/>
                    <a:pt x="52577" y="195211"/>
                  </a:cubicBezTo>
                  <a:cubicBezTo>
                    <a:pt x="56400" y="192918"/>
                    <a:pt x="60223" y="189859"/>
                    <a:pt x="62517" y="186036"/>
                  </a:cubicBezTo>
                  <a:cubicBezTo>
                    <a:pt x="65575" y="179920"/>
                    <a:pt x="67869" y="169215"/>
                    <a:pt x="66340" y="166922"/>
                  </a:cubicBezTo>
                  <a:cubicBezTo>
                    <a:pt x="64810" y="163863"/>
                    <a:pt x="65575" y="159276"/>
                    <a:pt x="68633" y="156218"/>
                  </a:cubicBezTo>
                  <a:cubicBezTo>
                    <a:pt x="71692" y="153159"/>
                    <a:pt x="83925" y="139397"/>
                    <a:pt x="86219" y="138632"/>
                  </a:cubicBezTo>
                  <a:cubicBezTo>
                    <a:pt x="88512" y="137868"/>
                    <a:pt x="96158" y="138632"/>
                    <a:pt x="96158" y="130986"/>
                  </a:cubicBezTo>
                  <a:cubicBezTo>
                    <a:pt x="96158" y="127928"/>
                    <a:pt x="96158" y="123341"/>
                    <a:pt x="96923" y="117989"/>
                  </a:cubicBezTo>
                  <a:cubicBezTo>
                    <a:pt x="91571" y="114166"/>
                    <a:pt x="87748" y="109578"/>
                    <a:pt x="87748" y="107284"/>
                  </a:cubicBezTo>
                  <a:cubicBezTo>
                    <a:pt x="87748" y="102697"/>
                    <a:pt x="81631" y="95051"/>
                    <a:pt x="77808" y="98874"/>
                  </a:cubicBezTo>
                  <a:cubicBezTo>
                    <a:pt x="74750" y="103461"/>
                    <a:pt x="60987" y="99639"/>
                    <a:pt x="59458" y="90464"/>
                  </a:cubicBezTo>
                  <a:cubicBezTo>
                    <a:pt x="57929" y="81289"/>
                    <a:pt x="67869" y="82053"/>
                    <a:pt x="77808" y="73643"/>
                  </a:cubicBezTo>
                  <a:cubicBezTo>
                    <a:pt x="87748" y="65232"/>
                    <a:pt x="88512" y="49176"/>
                    <a:pt x="78573" y="40766"/>
                  </a:cubicBezTo>
                  <a:cubicBezTo>
                    <a:pt x="68633" y="32355"/>
                    <a:pt x="75515" y="27768"/>
                    <a:pt x="82396" y="19357"/>
                  </a:cubicBezTo>
                  <a:cubicBezTo>
                    <a:pt x="89277" y="11712"/>
                    <a:pt x="83161" y="7124"/>
                    <a:pt x="79338" y="10947"/>
                  </a:cubicBezTo>
                  <a:cubicBezTo>
                    <a:pt x="75515" y="14770"/>
                    <a:pt x="69398" y="15535"/>
                    <a:pt x="68633" y="7124"/>
                  </a:cubicBezTo>
                  <a:cubicBezTo>
                    <a:pt x="67869" y="-1286"/>
                    <a:pt x="44931" y="-2815"/>
                    <a:pt x="36521" y="5595"/>
                  </a:cubicBezTo>
                  <a:cubicBezTo>
                    <a:pt x="33463" y="8653"/>
                    <a:pt x="28875" y="9418"/>
                    <a:pt x="24288" y="9418"/>
                  </a:cubicBezTo>
                  <a:cubicBezTo>
                    <a:pt x="22758" y="23180"/>
                    <a:pt x="20465" y="41530"/>
                    <a:pt x="24288" y="468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2" name="Vrije vorm: vorm 401">
              <a:extLst>
                <a:ext uri="{FF2B5EF4-FFF2-40B4-BE49-F238E27FC236}">
                  <a16:creationId xmlns:a16="http://schemas.microsoft.com/office/drawing/2014/main" id="{39B42BBE-26DA-4C51-B78B-43B514F63F6B}"/>
                </a:ext>
              </a:extLst>
            </p:cNvPr>
            <p:cNvSpPr/>
            <p:nvPr/>
          </p:nvSpPr>
          <p:spPr>
            <a:xfrm>
              <a:off x="6511341" y="3355210"/>
              <a:ext cx="96922" cy="195211"/>
            </a:xfrm>
            <a:custGeom>
              <a:avLst/>
              <a:gdLst>
                <a:gd name="connsiteX0" fmla="*/ 24288 w 96922"/>
                <a:gd name="connsiteY0" fmla="*/ 46882 h 195211"/>
                <a:gd name="connsiteX1" fmla="*/ 17406 w 96922"/>
                <a:gd name="connsiteY1" fmla="*/ 72878 h 195211"/>
                <a:gd name="connsiteX2" fmla="*/ 2115 w 96922"/>
                <a:gd name="connsiteY2" fmla="*/ 88934 h 195211"/>
                <a:gd name="connsiteX3" fmla="*/ 12054 w 96922"/>
                <a:gd name="connsiteY3" fmla="*/ 114930 h 195211"/>
                <a:gd name="connsiteX4" fmla="*/ 21994 w 96922"/>
                <a:gd name="connsiteY4" fmla="*/ 130986 h 195211"/>
                <a:gd name="connsiteX5" fmla="*/ 39579 w 96922"/>
                <a:gd name="connsiteY5" fmla="*/ 145513 h 195211"/>
                <a:gd name="connsiteX6" fmla="*/ 50283 w 96922"/>
                <a:gd name="connsiteY6" fmla="*/ 189095 h 195211"/>
                <a:gd name="connsiteX7" fmla="*/ 52577 w 96922"/>
                <a:gd name="connsiteY7" fmla="*/ 195211 h 195211"/>
                <a:gd name="connsiteX8" fmla="*/ 62517 w 96922"/>
                <a:gd name="connsiteY8" fmla="*/ 186036 h 195211"/>
                <a:gd name="connsiteX9" fmla="*/ 66340 w 96922"/>
                <a:gd name="connsiteY9" fmla="*/ 166922 h 195211"/>
                <a:gd name="connsiteX10" fmla="*/ 68633 w 96922"/>
                <a:gd name="connsiteY10" fmla="*/ 156218 h 195211"/>
                <a:gd name="connsiteX11" fmla="*/ 86219 w 96922"/>
                <a:gd name="connsiteY11" fmla="*/ 138632 h 195211"/>
                <a:gd name="connsiteX12" fmla="*/ 96158 w 96922"/>
                <a:gd name="connsiteY12" fmla="*/ 130986 h 195211"/>
                <a:gd name="connsiteX13" fmla="*/ 96923 w 96922"/>
                <a:gd name="connsiteY13" fmla="*/ 117989 h 195211"/>
                <a:gd name="connsiteX14" fmla="*/ 87748 w 96922"/>
                <a:gd name="connsiteY14" fmla="*/ 107284 h 195211"/>
                <a:gd name="connsiteX15" fmla="*/ 77808 w 96922"/>
                <a:gd name="connsiteY15" fmla="*/ 98874 h 195211"/>
                <a:gd name="connsiteX16" fmla="*/ 59458 w 96922"/>
                <a:gd name="connsiteY16" fmla="*/ 90464 h 195211"/>
                <a:gd name="connsiteX17" fmla="*/ 77808 w 96922"/>
                <a:gd name="connsiteY17" fmla="*/ 73643 h 195211"/>
                <a:gd name="connsiteX18" fmla="*/ 78573 w 96922"/>
                <a:gd name="connsiteY18" fmla="*/ 40766 h 195211"/>
                <a:gd name="connsiteX19" fmla="*/ 82396 w 96922"/>
                <a:gd name="connsiteY19" fmla="*/ 19357 h 195211"/>
                <a:gd name="connsiteX20" fmla="*/ 79338 w 96922"/>
                <a:gd name="connsiteY20" fmla="*/ 10947 h 195211"/>
                <a:gd name="connsiteX21" fmla="*/ 68633 w 96922"/>
                <a:gd name="connsiteY21" fmla="*/ 7124 h 195211"/>
                <a:gd name="connsiteX22" fmla="*/ 36521 w 96922"/>
                <a:gd name="connsiteY22" fmla="*/ 5595 h 195211"/>
                <a:gd name="connsiteX23" fmla="*/ 24288 w 96922"/>
                <a:gd name="connsiteY23" fmla="*/ 9418 h 195211"/>
                <a:gd name="connsiteX24" fmla="*/ 24288 w 96922"/>
                <a:gd name="connsiteY24" fmla="*/ 46882 h 19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922" h="195211">
                  <a:moveTo>
                    <a:pt x="24288" y="46882"/>
                  </a:moveTo>
                  <a:cubicBezTo>
                    <a:pt x="29640" y="55293"/>
                    <a:pt x="22758" y="69820"/>
                    <a:pt x="17406" y="72878"/>
                  </a:cubicBezTo>
                  <a:cubicBezTo>
                    <a:pt x="12054" y="75937"/>
                    <a:pt x="7467" y="88934"/>
                    <a:pt x="2115" y="88934"/>
                  </a:cubicBezTo>
                  <a:cubicBezTo>
                    <a:pt x="-3238" y="88934"/>
                    <a:pt x="2115" y="110343"/>
                    <a:pt x="12054" y="114930"/>
                  </a:cubicBezTo>
                  <a:cubicBezTo>
                    <a:pt x="21994" y="119518"/>
                    <a:pt x="21994" y="126399"/>
                    <a:pt x="21994" y="130986"/>
                  </a:cubicBezTo>
                  <a:cubicBezTo>
                    <a:pt x="21994" y="135574"/>
                    <a:pt x="35756" y="139397"/>
                    <a:pt x="39579" y="145513"/>
                  </a:cubicBezTo>
                  <a:cubicBezTo>
                    <a:pt x="43402" y="151630"/>
                    <a:pt x="50283" y="178391"/>
                    <a:pt x="50283" y="189095"/>
                  </a:cubicBezTo>
                  <a:cubicBezTo>
                    <a:pt x="50283" y="191388"/>
                    <a:pt x="51048" y="193682"/>
                    <a:pt x="52577" y="195211"/>
                  </a:cubicBezTo>
                  <a:cubicBezTo>
                    <a:pt x="56400" y="192918"/>
                    <a:pt x="60223" y="189859"/>
                    <a:pt x="62517" y="186036"/>
                  </a:cubicBezTo>
                  <a:cubicBezTo>
                    <a:pt x="65575" y="179920"/>
                    <a:pt x="67869" y="169215"/>
                    <a:pt x="66340" y="166922"/>
                  </a:cubicBezTo>
                  <a:cubicBezTo>
                    <a:pt x="64810" y="163863"/>
                    <a:pt x="65575" y="159276"/>
                    <a:pt x="68633" y="156218"/>
                  </a:cubicBezTo>
                  <a:cubicBezTo>
                    <a:pt x="71692" y="153159"/>
                    <a:pt x="83925" y="139397"/>
                    <a:pt x="86219" y="138632"/>
                  </a:cubicBezTo>
                  <a:cubicBezTo>
                    <a:pt x="88512" y="137868"/>
                    <a:pt x="96158" y="138632"/>
                    <a:pt x="96158" y="130986"/>
                  </a:cubicBezTo>
                  <a:cubicBezTo>
                    <a:pt x="96158" y="127928"/>
                    <a:pt x="96158" y="123341"/>
                    <a:pt x="96923" y="117989"/>
                  </a:cubicBezTo>
                  <a:cubicBezTo>
                    <a:pt x="91571" y="114166"/>
                    <a:pt x="87748" y="109578"/>
                    <a:pt x="87748" y="107284"/>
                  </a:cubicBezTo>
                  <a:cubicBezTo>
                    <a:pt x="87748" y="102697"/>
                    <a:pt x="81631" y="95051"/>
                    <a:pt x="77808" y="98874"/>
                  </a:cubicBezTo>
                  <a:cubicBezTo>
                    <a:pt x="74750" y="103461"/>
                    <a:pt x="60987" y="99639"/>
                    <a:pt x="59458" y="90464"/>
                  </a:cubicBezTo>
                  <a:cubicBezTo>
                    <a:pt x="57929" y="81289"/>
                    <a:pt x="67869" y="82053"/>
                    <a:pt x="77808" y="73643"/>
                  </a:cubicBezTo>
                  <a:cubicBezTo>
                    <a:pt x="87748" y="65232"/>
                    <a:pt x="88512" y="49176"/>
                    <a:pt x="78573" y="40766"/>
                  </a:cubicBezTo>
                  <a:cubicBezTo>
                    <a:pt x="68633" y="32355"/>
                    <a:pt x="75515" y="27768"/>
                    <a:pt x="82396" y="19357"/>
                  </a:cubicBezTo>
                  <a:cubicBezTo>
                    <a:pt x="89277" y="11712"/>
                    <a:pt x="83161" y="7124"/>
                    <a:pt x="79338" y="10947"/>
                  </a:cubicBezTo>
                  <a:cubicBezTo>
                    <a:pt x="75515" y="14770"/>
                    <a:pt x="69398" y="15535"/>
                    <a:pt x="68633" y="7124"/>
                  </a:cubicBezTo>
                  <a:cubicBezTo>
                    <a:pt x="67869" y="-1286"/>
                    <a:pt x="44931" y="-2815"/>
                    <a:pt x="36521" y="5595"/>
                  </a:cubicBezTo>
                  <a:cubicBezTo>
                    <a:pt x="33463" y="8653"/>
                    <a:pt x="28875" y="9418"/>
                    <a:pt x="24288" y="9418"/>
                  </a:cubicBezTo>
                  <a:cubicBezTo>
                    <a:pt x="22758" y="23180"/>
                    <a:pt x="20465" y="41530"/>
                    <a:pt x="24288" y="468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3" name="Vrije vorm: vorm 402">
              <a:extLst>
                <a:ext uri="{FF2B5EF4-FFF2-40B4-BE49-F238E27FC236}">
                  <a16:creationId xmlns:a16="http://schemas.microsoft.com/office/drawing/2014/main" id="{E36B3777-6BDC-414E-B28B-407DBA99E416}"/>
                </a:ext>
              </a:extLst>
            </p:cNvPr>
            <p:cNvSpPr/>
            <p:nvPr/>
          </p:nvSpPr>
          <p:spPr>
            <a:xfrm>
              <a:off x="6132694" y="3356621"/>
              <a:ext cx="483215" cy="488163"/>
            </a:xfrm>
            <a:custGeom>
              <a:avLst/>
              <a:gdLst>
                <a:gd name="connsiteX0" fmla="*/ 167443 w 483215"/>
                <a:gd name="connsiteY0" fmla="*/ 95169 h 488163"/>
                <a:gd name="connsiteX1" fmla="*/ 168972 w 483215"/>
                <a:gd name="connsiteY1" fmla="*/ 117342 h 488163"/>
                <a:gd name="connsiteX2" fmla="*/ 178147 w 483215"/>
                <a:gd name="connsiteY2" fmla="*/ 134163 h 488163"/>
                <a:gd name="connsiteX3" fmla="*/ 172795 w 483215"/>
                <a:gd name="connsiteY3" fmla="*/ 143338 h 488163"/>
                <a:gd name="connsiteX4" fmla="*/ 138389 w 483215"/>
                <a:gd name="connsiteY4" fmla="*/ 144867 h 488163"/>
                <a:gd name="connsiteX5" fmla="*/ 124627 w 483215"/>
                <a:gd name="connsiteY5" fmla="*/ 153277 h 488163"/>
                <a:gd name="connsiteX6" fmla="*/ 116981 w 483215"/>
                <a:gd name="connsiteY6" fmla="*/ 159394 h 488163"/>
                <a:gd name="connsiteX7" fmla="*/ 113923 w 483215"/>
                <a:gd name="connsiteY7" fmla="*/ 174686 h 488163"/>
                <a:gd name="connsiteX8" fmla="*/ 103218 w 483215"/>
                <a:gd name="connsiteY8" fmla="*/ 181567 h 488163"/>
                <a:gd name="connsiteX9" fmla="*/ 85633 w 483215"/>
                <a:gd name="connsiteY9" fmla="*/ 187683 h 488163"/>
                <a:gd name="connsiteX10" fmla="*/ 73400 w 483215"/>
                <a:gd name="connsiteY10" fmla="*/ 202210 h 488163"/>
                <a:gd name="connsiteX11" fmla="*/ 52756 w 483215"/>
                <a:gd name="connsiteY11" fmla="*/ 206798 h 488163"/>
                <a:gd name="connsiteX12" fmla="*/ 37465 w 483215"/>
                <a:gd name="connsiteY12" fmla="*/ 211386 h 488163"/>
                <a:gd name="connsiteX13" fmla="*/ 0 w 483215"/>
                <a:gd name="connsiteY13" fmla="*/ 236617 h 488163"/>
                <a:gd name="connsiteX14" fmla="*/ 764 w 483215"/>
                <a:gd name="connsiteY14" fmla="*/ 269494 h 488163"/>
                <a:gd name="connsiteX15" fmla="*/ 5352 w 483215"/>
                <a:gd name="connsiteY15" fmla="*/ 274081 h 488163"/>
                <a:gd name="connsiteX16" fmla="*/ 230904 w 483215"/>
                <a:gd name="connsiteY16" fmla="*/ 431585 h 488163"/>
                <a:gd name="connsiteX17" fmla="*/ 245430 w 483215"/>
                <a:gd name="connsiteY17" fmla="*/ 453758 h 488163"/>
                <a:gd name="connsiteX18" fmla="*/ 271426 w 483215"/>
                <a:gd name="connsiteY18" fmla="*/ 462168 h 488163"/>
                <a:gd name="connsiteX19" fmla="*/ 282895 w 483215"/>
                <a:gd name="connsiteY19" fmla="*/ 488164 h 488163"/>
                <a:gd name="connsiteX20" fmla="*/ 305832 w 483215"/>
                <a:gd name="connsiteY20" fmla="*/ 482812 h 488163"/>
                <a:gd name="connsiteX21" fmla="*/ 341768 w 483215"/>
                <a:gd name="connsiteY21" fmla="*/ 470579 h 488163"/>
                <a:gd name="connsiteX22" fmla="*/ 383820 w 483215"/>
                <a:gd name="connsiteY22" fmla="*/ 434643 h 488163"/>
                <a:gd name="connsiteX23" fmla="*/ 483215 w 483215"/>
                <a:gd name="connsiteY23" fmla="*/ 369654 h 488163"/>
                <a:gd name="connsiteX24" fmla="*/ 483215 w 483215"/>
                <a:gd name="connsiteY24" fmla="*/ 369654 h 488163"/>
                <a:gd name="connsiteX25" fmla="*/ 471747 w 483215"/>
                <a:gd name="connsiteY25" fmla="*/ 349010 h 488163"/>
                <a:gd name="connsiteX26" fmla="*/ 454926 w 483215"/>
                <a:gd name="connsiteY26" fmla="*/ 343658 h 488163"/>
                <a:gd name="connsiteX27" fmla="*/ 438870 w 483215"/>
                <a:gd name="connsiteY27" fmla="*/ 333719 h 488163"/>
                <a:gd name="connsiteX28" fmla="*/ 436576 w 483215"/>
                <a:gd name="connsiteY28" fmla="*/ 314604 h 488163"/>
                <a:gd name="connsiteX29" fmla="*/ 426636 w 483215"/>
                <a:gd name="connsiteY29" fmla="*/ 299312 h 488163"/>
                <a:gd name="connsiteX30" fmla="*/ 436576 w 483215"/>
                <a:gd name="connsiteY30" fmla="*/ 287079 h 488163"/>
                <a:gd name="connsiteX31" fmla="*/ 433518 w 483215"/>
                <a:gd name="connsiteY31" fmla="*/ 275610 h 488163"/>
                <a:gd name="connsiteX32" fmla="*/ 433518 w 483215"/>
                <a:gd name="connsiteY32" fmla="*/ 260319 h 488163"/>
                <a:gd name="connsiteX33" fmla="*/ 435047 w 483215"/>
                <a:gd name="connsiteY33" fmla="*/ 243498 h 488163"/>
                <a:gd name="connsiteX34" fmla="*/ 435811 w 483215"/>
                <a:gd name="connsiteY34" fmla="*/ 218267 h 488163"/>
                <a:gd name="connsiteX35" fmla="*/ 425107 w 483215"/>
                <a:gd name="connsiteY35" fmla="*/ 196094 h 488163"/>
                <a:gd name="connsiteX36" fmla="*/ 430459 w 483215"/>
                <a:gd name="connsiteY36" fmla="*/ 190742 h 488163"/>
                <a:gd name="connsiteX37" fmla="*/ 428165 w 483215"/>
                <a:gd name="connsiteY37" fmla="*/ 184625 h 488163"/>
                <a:gd name="connsiteX38" fmla="*/ 417461 w 483215"/>
                <a:gd name="connsiteY38" fmla="*/ 141809 h 488163"/>
                <a:gd name="connsiteX39" fmla="*/ 399876 w 483215"/>
                <a:gd name="connsiteY39" fmla="*/ 127282 h 488163"/>
                <a:gd name="connsiteX40" fmla="*/ 389936 w 483215"/>
                <a:gd name="connsiteY40" fmla="*/ 111225 h 488163"/>
                <a:gd name="connsiteX41" fmla="*/ 379997 w 483215"/>
                <a:gd name="connsiteY41" fmla="*/ 85230 h 488163"/>
                <a:gd name="connsiteX42" fmla="*/ 395289 w 483215"/>
                <a:gd name="connsiteY42" fmla="*/ 69173 h 488163"/>
                <a:gd name="connsiteX43" fmla="*/ 402169 w 483215"/>
                <a:gd name="connsiteY43" fmla="*/ 43178 h 488163"/>
                <a:gd name="connsiteX44" fmla="*/ 402169 w 483215"/>
                <a:gd name="connsiteY44" fmla="*/ 4949 h 488163"/>
                <a:gd name="connsiteX45" fmla="*/ 379997 w 483215"/>
                <a:gd name="connsiteY45" fmla="*/ 361 h 488163"/>
                <a:gd name="connsiteX46" fmla="*/ 356295 w 483215"/>
                <a:gd name="connsiteY46" fmla="*/ 2655 h 488163"/>
                <a:gd name="connsiteX47" fmla="*/ 324183 w 483215"/>
                <a:gd name="connsiteY47" fmla="*/ 9536 h 488163"/>
                <a:gd name="connsiteX48" fmla="*/ 237020 w 483215"/>
                <a:gd name="connsiteY48" fmla="*/ 14888 h 488163"/>
                <a:gd name="connsiteX49" fmla="*/ 201085 w 483215"/>
                <a:gd name="connsiteY49" fmla="*/ 34767 h 488163"/>
                <a:gd name="connsiteX50" fmla="*/ 164385 w 483215"/>
                <a:gd name="connsiteY50" fmla="*/ 54646 h 488163"/>
                <a:gd name="connsiteX51" fmla="*/ 155975 w 483215"/>
                <a:gd name="connsiteY51" fmla="*/ 58469 h 488163"/>
                <a:gd name="connsiteX52" fmla="*/ 159798 w 483215"/>
                <a:gd name="connsiteY52" fmla="*/ 66115 h 488163"/>
                <a:gd name="connsiteX53" fmla="*/ 167443 w 483215"/>
                <a:gd name="connsiteY53" fmla="*/ 95169 h 4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3215" h="488163">
                  <a:moveTo>
                    <a:pt x="167443" y="95169"/>
                  </a:moveTo>
                  <a:cubicBezTo>
                    <a:pt x="167443" y="104344"/>
                    <a:pt x="164385" y="116577"/>
                    <a:pt x="168972" y="117342"/>
                  </a:cubicBezTo>
                  <a:cubicBezTo>
                    <a:pt x="173560" y="118107"/>
                    <a:pt x="177383" y="130340"/>
                    <a:pt x="178147" y="134163"/>
                  </a:cubicBezTo>
                  <a:cubicBezTo>
                    <a:pt x="178912" y="137986"/>
                    <a:pt x="177383" y="143338"/>
                    <a:pt x="172795" y="143338"/>
                  </a:cubicBezTo>
                  <a:cubicBezTo>
                    <a:pt x="168208" y="143338"/>
                    <a:pt x="138389" y="140279"/>
                    <a:pt x="138389" y="144867"/>
                  </a:cubicBezTo>
                  <a:cubicBezTo>
                    <a:pt x="138389" y="149454"/>
                    <a:pt x="131508" y="153277"/>
                    <a:pt x="124627" y="153277"/>
                  </a:cubicBezTo>
                  <a:cubicBezTo>
                    <a:pt x="117746" y="153277"/>
                    <a:pt x="117746" y="151748"/>
                    <a:pt x="116981" y="159394"/>
                  </a:cubicBezTo>
                  <a:cubicBezTo>
                    <a:pt x="116216" y="167040"/>
                    <a:pt x="118510" y="174686"/>
                    <a:pt x="113923" y="174686"/>
                  </a:cubicBezTo>
                  <a:cubicBezTo>
                    <a:pt x="109335" y="174686"/>
                    <a:pt x="110100" y="180802"/>
                    <a:pt x="103218" y="181567"/>
                  </a:cubicBezTo>
                  <a:cubicBezTo>
                    <a:pt x="96337" y="182331"/>
                    <a:pt x="85633" y="180802"/>
                    <a:pt x="85633" y="187683"/>
                  </a:cubicBezTo>
                  <a:cubicBezTo>
                    <a:pt x="85633" y="194565"/>
                    <a:pt x="81045" y="200681"/>
                    <a:pt x="73400" y="202210"/>
                  </a:cubicBezTo>
                  <a:cubicBezTo>
                    <a:pt x="65754" y="203740"/>
                    <a:pt x="52756" y="200681"/>
                    <a:pt x="52756" y="206798"/>
                  </a:cubicBezTo>
                  <a:cubicBezTo>
                    <a:pt x="52756" y="212915"/>
                    <a:pt x="42816" y="208327"/>
                    <a:pt x="37465" y="211386"/>
                  </a:cubicBezTo>
                  <a:cubicBezTo>
                    <a:pt x="32113" y="214444"/>
                    <a:pt x="764" y="233558"/>
                    <a:pt x="0" y="236617"/>
                  </a:cubicBezTo>
                  <a:cubicBezTo>
                    <a:pt x="0" y="238146"/>
                    <a:pt x="0" y="254202"/>
                    <a:pt x="764" y="269494"/>
                  </a:cubicBezTo>
                  <a:cubicBezTo>
                    <a:pt x="1529" y="271023"/>
                    <a:pt x="3059" y="272552"/>
                    <a:pt x="5352" y="274081"/>
                  </a:cubicBezTo>
                  <a:cubicBezTo>
                    <a:pt x="16821" y="280962"/>
                    <a:pt x="224022" y="424704"/>
                    <a:pt x="230904" y="431585"/>
                  </a:cubicBezTo>
                  <a:cubicBezTo>
                    <a:pt x="237785" y="438466"/>
                    <a:pt x="245430" y="453758"/>
                    <a:pt x="245430" y="453758"/>
                  </a:cubicBezTo>
                  <a:cubicBezTo>
                    <a:pt x="245430" y="453758"/>
                    <a:pt x="259958" y="455287"/>
                    <a:pt x="271426" y="462168"/>
                  </a:cubicBezTo>
                  <a:cubicBezTo>
                    <a:pt x="282895" y="469049"/>
                    <a:pt x="282895" y="488164"/>
                    <a:pt x="282895" y="488164"/>
                  </a:cubicBezTo>
                  <a:cubicBezTo>
                    <a:pt x="282895" y="488164"/>
                    <a:pt x="297422" y="485106"/>
                    <a:pt x="305832" y="482812"/>
                  </a:cubicBezTo>
                  <a:cubicBezTo>
                    <a:pt x="314243" y="481283"/>
                    <a:pt x="341768" y="470579"/>
                    <a:pt x="341768" y="470579"/>
                  </a:cubicBezTo>
                  <a:lnTo>
                    <a:pt x="383820" y="434643"/>
                  </a:lnTo>
                  <a:lnTo>
                    <a:pt x="483215" y="369654"/>
                  </a:lnTo>
                  <a:lnTo>
                    <a:pt x="483215" y="369654"/>
                  </a:lnTo>
                  <a:cubicBezTo>
                    <a:pt x="480157" y="358185"/>
                    <a:pt x="477099" y="349010"/>
                    <a:pt x="471747" y="349010"/>
                  </a:cubicBezTo>
                  <a:cubicBezTo>
                    <a:pt x="465630" y="349010"/>
                    <a:pt x="461807" y="343658"/>
                    <a:pt x="454926" y="343658"/>
                  </a:cubicBezTo>
                  <a:cubicBezTo>
                    <a:pt x="448044" y="343658"/>
                    <a:pt x="439634" y="339835"/>
                    <a:pt x="438870" y="333719"/>
                  </a:cubicBezTo>
                  <a:cubicBezTo>
                    <a:pt x="438105" y="327602"/>
                    <a:pt x="441163" y="323014"/>
                    <a:pt x="436576" y="314604"/>
                  </a:cubicBezTo>
                  <a:cubicBezTo>
                    <a:pt x="431224" y="306194"/>
                    <a:pt x="426636" y="303135"/>
                    <a:pt x="426636" y="299312"/>
                  </a:cubicBezTo>
                  <a:cubicBezTo>
                    <a:pt x="426636" y="295490"/>
                    <a:pt x="435047" y="288608"/>
                    <a:pt x="436576" y="287079"/>
                  </a:cubicBezTo>
                  <a:cubicBezTo>
                    <a:pt x="438105" y="285550"/>
                    <a:pt x="433518" y="280198"/>
                    <a:pt x="433518" y="275610"/>
                  </a:cubicBezTo>
                  <a:cubicBezTo>
                    <a:pt x="433518" y="271787"/>
                    <a:pt x="430459" y="264906"/>
                    <a:pt x="433518" y="260319"/>
                  </a:cubicBezTo>
                  <a:cubicBezTo>
                    <a:pt x="436576" y="255731"/>
                    <a:pt x="438870" y="251908"/>
                    <a:pt x="435047" y="243498"/>
                  </a:cubicBezTo>
                  <a:cubicBezTo>
                    <a:pt x="431224" y="235852"/>
                    <a:pt x="440399" y="228206"/>
                    <a:pt x="435811" y="218267"/>
                  </a:cubicBezTo>
                  <a:cubicBezTo>
                    <a:pt x="431224" y="207563"/>
                    <a:pt x="424343" y="199917"/>
                    <a:pt x="425107" y="196094"/>
                  </a:cubicBezTo>
                  <a:cubicBezTo>
                    <a:pt x="425107" y="194565"/>
                    <a:pt x="427401" y="193035"/>
                    <a:pt x="430459" y="190742"/>
                  </a:cubicBezTo>
                  <a:cubicBezTo>
                    <a:pt x="428930" y="189213"/>
                    <a:pt x="428165" y="186919"/>
                    <a:pt x="428165" y="184625"/>
                  </a:cubicBezTo>
                  <a:cubicBezTo>
                    <a:pt x="428165" y="174686"/>
                    <a:pt x="421284" y="147161"/>
                    <a:pt x="417461" y="141809"/>
                  </a:cubicBezTo>
                  <a:cubicBezTo>
                    <a:pt x="413638" y="135692"/>
                    <a:pt x="399876" y="131869"/>
                    <a:pt x="399876" y="127282"/>
                  </a:cubicBezTo>
                  <a:cubicBezTo>
                    <a:pt x="399876" y="122694"/>
                    <a:pt x="399876" y="115813"/>
                    <a:pt x="389936" y="111225"/>
                  </a:cubicBezTo>
                  <a:cubicBezTo>
                    <a:pt x="379997" y="106638"/>
                    <a:pt x="374645" y="85230"/>
                    <a:pt x="379997" y="85230"/>
                  </a:cubicBezTo>
                  <a:cubicBezTo>
                    <a:pt x="385349" y="85230"/>
                    <a:pt x="389936" y="72232"/>
                    <a:pt x="395289" y="69173"/>
                  </a:cubicBezTo>
                  <a:cubicBezTo>
                    <a:pt x="400641" y="66115"/>
                    <a:pt x="407522" y="51588"/>
                    <a:pt x="402169" y="43178"/>
                  </a:cubicBezTo>
                  <a:cubicBezTo>
                    <a:pt x="398347" y="37061"/>
                    <a:pt x="400641" y="19476"/>
                    <a:pt x="402169" y="4949"/>
                  </a:cubicBezTo>
                  <a:cubicBezTo>
                    <a:pt x="392995" y="4949"/>
                    <a:pt x="383055" y="1126"/>
                    <a:pt x="379997" y="361"/>
                  </a:cubicBezTo>
                  <a:cubicBezTo>
                    <a:pt x="376174" y="-1168"/>
                    <a:pt x="363940" y="2655"/>
                    <a:pt x="356295" y="2655"/>
                  </a:cubicBezTo>
                  <a:cubicBezTo>
                    <a:pt x="348649" y="2655"/>
                    <a:pt x="330299" y="15653"/>
                    <a:pt x="324183" y="9536"/>
                  </a:cubicBezTo>
                  <a:cubicBezTo>
                    <a:pt x="318066" y="3419"/>
                    <a:pt x="254605" y="14123"/>
                    <a:pt x="237020" y="14888"/>
                  </a:cubicBezTo>
                  <a:cubicBezTo>
                    <a:pt x="219435" y="15653"/>
                    <a:pt x="211789" y="34767"/>
                    <a:pt x="201085" y="34767"/>
                  </a:cubicBezTo>
                  <a:cubicBezTo>
                    <a:pt x="190381" y="34767"/>
                    <a:pt x="173560" y="43942"/>
                    <a:pt x="164385" y="54646"/>
                  </a:cubicBezTo>
                  <a:cubicBezTo>
                    <a:pt x="162091" y="57705"/>
                    <a:pt x="159033" y="58469"/>
                    <a:pt x="155975" y="58469"/>
                  </a:cubicBezTo>
                  <a:cubicBezTo>
                    <a:pt x="157504" y="61528"/>
                    <a:pt x="159033" y="64586"/>
                    <a:pt x="159798" y="66115"/>
                  </a:cubicBezTo>
                  <a:cubicBezTo>
                    <a:pt x="165914" y="76819"/>
                    <a:pt x="167443" y="85230"/>
                    <a:pt x="167443" y="951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4" name="Vrije vorm: vorm 403">
              <a:extLst>
                <a:ext uri="{FF2B5EF4-FFF2-40B4-BE49-F238E27FC236}">
                  <a16:creationId xmlns:a16="http://schemas.microsoft.com/office/drawing/2014/main" id="{A92FFFF6-6F05-4626-B3A3-E93554AB27A4}"/>
                </a:ext>
              </a:extLst>
            </p:cNvPr>
            <p:cNvSpPr/>
            <p:nvPr/>
          </p:nvSpPr>
          <p:spPr>
            <a:xfrm>
              <a:off x="6132694" y="3356621"/>
              <a:ext cx="483215" cy="488163"/>
            </a:xfrm>
            <a:custGeom>
              <a:avLst/>
              <a:gdLst>
                <a:gd name="connsiteX0" fmla="*/ 167443 w 483215"/>
                <a:gd name="connsiteY0" fmla="*/ 95169 h 488163"/>
                <a:gd name="connsiteX1" fmla="*/ 168972 w 483215"/>
                <a:gd name="connsiteY1" fmla="*/ 117342 h 488163"/>
                <a:gd name="connsiteX2" fmla="*/ 178147 w 483215"/>
                <a:gd name="connsiteY2" fmla="*/ 134163 h 488163"/>
                <a:gd name="connsiteX3" fmla="*/ 172795 w 483215"/>
                <a:gd name="connsiteY3" fmla="*/ 143338 h 488163"/>
                <a:gd name="connsiteX4" fmla="*/ 138389 w 483215"/>
                <a:gd name="connsiteY4" fmla="*/ 144867 h 488163"/>
                <a:gd name="connsiteX5" fmla="*/ 124627 w 483215"/>
                <a:gd name="connsiteY5" fmla="*/ 153277 h 488163"/>
                <a:gd name="connsiteX6" fmla="*/ 116981 w 483215"/>
                <a:gd name="connsiteY6" fmla="*/ 159394 h 488163"/>
                <a:gd name="connsiteX7" fmla="*/ 113923 w 483215"/>
                <a:gd name="connsiteY7" fmla="*/ 174686 h 488163"/>
                <a:gd name="connsiteX8" fmla="*/ 103218 w 483215"/>
                <a:gd name="connsiteY8" fmla="*/ 181567 h 488163"/>
                <a:gd name="connsiteX9" fmla="*/ 85633 w 483215"/>
                <a:gd name="connsiteY9" fmla="*/ 187683 h 488163"/>
                <a:gd name="connsiteX10" fmla="*/ 73400 w 483215"/>
                <a:gd name="connsiteY10" fmla="*/ 202210 h 488163"/>
                <a:gd name="connsiteX11" fmla="*/ 52756 w 483215"/>
                <a:gd name="connsiteY11" fmla="*/ 206798 h 488163"/>
                <a:gd name="connsiteX12" fmla="*/ 37465 w 483215"/>
                <a:gd name="connsiteY12" fmla="*/ 211386 h 488163"/>
                <a:gd name="connsiteX13" fmla="*/ 0 w 483215"/>
                <a:gd name="connsiteY13" fmla="*/ 236617 h 488163"/>
                <a:gd name="connsiteX14" fmla="*/ 764 w 483215"/>
                <a:gd name="connsiteY14" fmla="*/ 269494 h 488163"/>
                <a:gd name="connsiteX15" fmla="*/ 5352 w 483215"/>
                <a:gd name="connsiteY15" fmla="*/ 274081 h 488163"/>
                <a:gd name="connsiteX16" fmla="*/ 230904 w 483215"/>
                <a:gd name="connsiteY16" fmla="*/ 431585 h 488163"/>
                <a:gd name="connsiteX17" fmla="*/ 245430 w 483215"/>
                <a:gd name="connsiteY17" fmla="*/ 453758 h 488163"/>
                <a:gd name="connsiteX18" fmla="*/ 271426 w 483215"/>
                <a:gd name="connsiteY18" fmla="*/ 462168 h 488163"/>
                <a:gd name="connsiteX19" fmla="*/ 282895 w 483215"/>
                <a:gd name="connsiteY19" fmla="*/ 488164 h 488163"/>
                <a:gd name="connsiteX20" fmla="*/ 305832 w 483215"/>
                <a:gd name="connsiteY20" fmla="*/ 482812 h 488163"/>
                <a:gd name="connsiteX21" fmla="*/ 341768 w 483215"/>
                <a:gd name="connsiteY21" fmla="*/ 470579 h 488163"/>
                <a:gd name="connsiteX22" fmla="*/ 383820 w 483215"/>
                <a:gd name="connsiteY22" fmla="*/ 434643 h 488163"/>
                <a:gd name="connsiteX23" fmla="*/ 483215 w 483215"/>
                <a:gd name="connsiteY23" fmla="*/ 369654 h 488163"/>
                <a:gd name="connsiteX24" fmla="*/ 483215 w 483215"/>
                <a:gd name="connsiteY24" fmla="*/ 369654 h 488163"/>
                <a:gd name="connsiteX25" fmla="*/ 471747 w 483215"/>
                <a:gd name="connsiteY25" fmla="*/ 349010 h 488163"/>
                <a:gd name="connsiteX26" fmla="*/ 454926 w 483215"/>
                <a:gd name="connsiteY26" fmla="*/ 343658 h 488163"/>
                <a:gd name="connsiteX27" fmla="*/ 438870 w 483215"/>
                <a:gd name="connsiteY27" fmla="*/ 333719 h 488163"/>
                <a:gd name="connsiteX28" fmla="*/ 436576 w 483215"/>
                <a:gd name="connsiteY28" fmla="*/ 314604 h 488163"/>
                <a:gd name="connsiteX29" fmla="*/ 426636 w 483215"/>
                <a:gd name="connsiteY29" fmla="*/ 299312 h 488163"/>
                <a:gd name="connsiteX30" fmla="*/ 436576 w 483215"/>
                <a:gd name="connsiteY30" fmla="*/ 287079 h 488163"/>
                <a:gd name="connsiteX31" fmla="*/ 433518 w 483215"/>
                <a:gd name="connsiteY31" fmla="*/ 275610 h 488163"/>
                <a:gd name="connsiteX32" fmla="*/ 433518 w 483215"/>
                <a:gd name="connsiteY32" fmla="*/ 260319 h 488163"/>
                <a:gd name="connsiteX33" fmla="*/ 435047 w 483215"/>
                <a:gd name="connsiteY33" fmla="*/ 243498 h 488163"/>
                <a:gd name="connsiteX34" fmla="*/ 435811 w 483215"/>
                <a:gd name="connsiteY34" fmla="*/ 218267 h 488163"/>
                <a:gd name="connsiteX35" fmla="*/ 425107 w 483215"/>
                <a:gd name="connsiteY35" fmla="*/ 196094 h 488163"/>
                <a:gd name="connsiteX36" fmla="*/ 430459 w 483215"/>
                <a:gd name="connsiteY36" fmla="*/ 190742 h 488163"/>
                <a:gd name="connsiteX37" fmla="*/ 428165 w 483215"/>
                <a:gd name="connsiteY37" fmla="*/ 184625 h 488163"/>
                <a:gd name="connsiteX38" fmla="*/ 417461 w 483215"/>
                <a:gd name="connsiteY38" fmla="*/ 141809 h 488163"/>
                <a:gd name="connsiteX39" fmla="*/ 399876 w 483215"/>
                <a:gd name="connsiteY39" fmla="*/ 127282 h 488163"/>
                <a:gd name="connsiteX40" fmla="*/ 389936 w 483215"/>
                <a:gd name="connsiteY40" fmla="*/ 111225 h 488163"/>
                <a:gd name="connsiteX41" fmla="*/ 379997 w 483215"/>
                <a:gd name="connsiteY41" fmla="*/ 85230 h 488163"/>
                <a:gd name="connsiteX42" fmla="*/ 395289 w 483215"/>
                <a:gd name="connsiteY42" fmla="*/ 69173 h 488163"/>
                <a:gd name="connsiteX43" fmla="*/ 402169 w 483215"/>
                <a:gd name="connsiteY43" fmla="*/ 43178 h 488163"/>
                <a:gd name="connsiteX44" fmla="*/ 402169 w 483215"/>
                <a:gd name="connsiteY44" fmla="*/ 4949 h 488163"/>
                <a:gd name="connsiteX45" fmla="*/ 379997 w 483215"/>
                <a:gd name="connsiteY45" fmla="*/ 361 h 488163"/>
                <a:gd name="connsiteX46" fmla="*/ 356295 w 483215"/>
                <a:gd name="connsiteY46" fmla="*/ 2655 h 488163"/>
                <a:gd name="connsiteX47" fmla="*/ 324183 w 483215"/>
                <a:gd name="connsiteY47" fmla="*/ 9536 h 488163"/>
                <a:gd name="connsiteX48" fmla="*/ 237020 w 483215"/>
                <a:gd name="connsiteY48" fmla="*/ 14888 h 488163"/>
                <a:gd name="connsiteX49" fmla="*/ 201085 w 483215"/>
                <a:gd name="connsiteY49" fmla="*/ 34767 h 488163"/>
                <a:gd name="connsiteX50" fmla="*/ 164385 w 483215"/>
                <a:gd name="connsiteY50" fmla="*/ 54646 h 488163"/>
                <a:gd name="connsiteX51" fmla="*/ 155975 w 483215"/>
                <a:gd name="connsiteY51" fmla="*/ 58469 h 488163"/>
                <a:gd name="connsiteX52" fmla="*/ 159798 w 483215"/>
                <a:gd name="connsiteY52" fmla="*/ 66115 h 488163"/>
                <a:gd name="connsiteX53" fmla="*/ 167443 w 483215"/>
                <a:gd name="connsiteY53" fmla="*/ 95169 h 4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3215" h="488163">
                  <a:moveTo>
                    <a:pt x="167443" y="95169"/>
                  </a:moveTo>
                  <a:cubicBezTo>
                    <a:pt x="167443" y="104344"/>
                    <a:pt x="164385" y="116577"/>
                    <a:pt x="168972" y="117342"/>
                  </a:cubicBezTo>
                  <a:cubicBezTo>
                    <a:pt x="173560" y="118107"/>
                    <a:pt x="177383" y="130340"/>
                    <a:pt x="178147" y="134163"/>
                  </a:cubicBezTo>
                  <a:cubicBezTo>
                    <a:pt x="178912" y="137986"/>
                    <a:pt x="177383" y="143338"/>
                    <a:pt x="172795" y="143338"/>
                  </a:cubicBezTo>
                  <a:cubicBezTo>
                    <a:pt x="168208" y="143338"/>
                    <a:pt x="138389" y="140279"/>
                    <a:pt x="138389" y="144867"/>
                  </a:cubicBezTo>
                  <a:cubicBezTo>
                    <a:pt x="138389" y="149454"/>
                    <a:pt x="131508" y="153277"/>
                    <a:pt x="124627" y="153277"/>
                  </a:cubicBezTo>
                  <a:cubicBezTo>
                    <a:pt x="117746" y="153277"/>
                    <a:pt x="117746" y="151748"/>
                    <a:pt x="116981" y="159394"/>
                  </a:cubicBezTo>
                  <a:cubicBezTo>
                    <a:pt x="116216" y="167040"/>
                    <a:pt x="118510" y="174686"/>
                    <a:pt x="113923" y="174686"/>
                  </a:cubicBezTo>
                  <a:cubicBezTo>
                    <a:pt x="109335" y="174686"/>
                    <a:pt x="110100" y="180802"/>
                    <a:pt x="103218" y="181567"/>
                  </a:cubicBezTo>
                  <a:cubicBezTo>
                    <a:pt x="96337" y="182331"/>
                    <a:pt x="85633" y="180802"/>
                    <a:pt x="85633" y="187683"/>
                  </a:cubicBezTo>
                  <a:cubicBezTo>
                    <a:pt x="85633" y="194565"/>
                    <a:pt x="81045" y="200681"/>
                    <a:pt x="73400" y="202210"/>
                  </a:cubicBezTo>
                  <a:cubicBezTo>
                    <a:pt x="65754" y="203740"/>
                    <a:pt x="52756" y="200681"/>
                    <a:pt x="52756" y="206798"/>
                  </a:cubicBezTo>
                  <a:cubicBezTo>
                    <a:pt x="52756" y="212915"/>
                    <a:pt x="42816" y="208327"/>
                    <a:pt x="37465" y="211386"/>
                  </a:cubicBezTo>
                  <a:cubicBezTo>
                    <a:pt x="32113" y="214444"/>
                    <a:pt x="764" y="233558"/>
                    <a:pt x="0" y="236617"/>
                  </a:cubicBezTo>
                  <a:cubicBezTo>
                    <a:pt x="0" y="238146"/>
                    <a:pt x="0" y="254202"/>
                    <a:pt x="764" y="269494"/>
                  </a:cubicBezTo>
                  <a:cubicBezTo>
                    <a:pt x="1529" y="271023"/>
                    <a:pt x="3059" y="272552"/>
                    <a:pt x="5352" y="274081"/>
                  </a:cubicBezTo>
                  <a:cubicBezTo>
                    <a:pt x="16821" y="280962"/>
                    <a:pt x="224022" y="424704"/>
                    <a:pt x="230904" y="431585"/>
                  </a:cubicBezTo>
                  <a:cubicBezTo>
                    <a:pt x="237785" y="438466"/>
                    <a:pt x="245430" y="453758"/>
                    <a:pt x="245430" y="453758"/>
                  </a:cubicBezTo>
                  <a:cubicBezTo>
                    <a:pt x="245430" y="453758"/>
                    <a:pt x="259958" y="455287"/>
                    <a:pt x="271426" y="462168"/>
                  </a:cubicBezTo>
                  <a:cubicBezTo>
                    <a:pt x="282895" y="469049"/>
                    <a:pt x="282895" y="488164"/>
                    <a:pt x="282895" y="488164"/>
                  </a:cubicBezTo>
                  <a:cubicBezTo>
                    <a:pt x="282895" y="488164"/>
                    <a:pt x="297422" y="485106"/>
                    <a:pt x="305832" y="482812"/>
                  </a:cubicBezTo>
                  <a:cubicBezTo>
                    <a:pt x="314243" y="481283"/>
                    <a:pt x="341768" y="470579"/>
                    <a:pt x="341768" y="470579"/>
                  </a:cubicBezTo>
                  <a:lnTo>
                    <a:pt x="383820" y="434643"/>
                  </a:lnTo>
                  <a:lnTo>
                    <a:pt x="483215" y="369654"/>
                  </a:lnTo>
                  <a:lnTo>
                    <a:pt x="483215" y="369654"/>
                  </a:lnTo>
                  <a:cubicBezTo>
                    <a:pt x="480157" y="358185"/>
                    <a:pt x="477099" y="349010"/>
                    <a:pt x="471747" y="349010"/>
                  </a:cubicBezTo>
                  <a:cubicBezTo>
                    <a:pt x="465630" y="349010"/>
                    <a:pt x="461807" y="343658"/>
                    <a:pt x="454926" y="343658"/>
                  </a:cubicBezTo>
                  <a:cubicBezTo>
                    <a:pt x="448044" y="343658"/>
                    <a:pt x="439634" y="339835"/>
                    <a:pt x="438870" y="333719"/>
                  </a:cubicBezTo>
                  <a:cubicBezTo>
                    <a:pt x="438105" y="327602"/>
                    <a:pt x="441163" y="323014"/>
                    <a:pt x="436576" y="314604"/>
                  </a:cubicBezTo>
                  <a:cubicBezTo>
                    <a:pt x="431224" y="306194"/>
                    <a:pt x="426636" y="303135"/>
                    <a:pt x="426636" y="299312"/>
                  </a:cubicBezTo>
                  <a:cubicBezTo>
                    <a:pt x="426636" y="295490"/>
                    <a:pt x="435047" y="288608"/>
                    <a:pt x="436576" y="287079"/>
                  </a:cubicBezTo>
                  <a:cubicBezTo>
                    <a:pt x="438105" y="285550"/>
                    <a:pt x="433518" y="280198"/>
                    <a:pt x="433518" y="275610"/>
                  </a:cubicBezTo>
                  <a:cubicBezTo>
                    <a:pt x="433518" y="271787"/>
                    <a:pt x="430459" y="264906"/>
                    <a:pt x="433518" y="260319"/>
                  </a:cubicBezTo>
                  <a:cubicBezTo>
                    <a:pt x="436576" y="255731"/>
                    <a:pt x="438870" y="251908"/>
                    <a:pt x="435047" y="243498"/>
                  </a:cubicBezTo>
                  <a:cubicBezTo>
                    <a:pt x="431224" y="235852"/>
                    <a:pt x="440399" y="228206"/>
                    <a:pt x="435811" y="218267"/>
                  </a:cubicBezTo>
                  <a:cubicBezTo>
                    <a:pt x="431224" y="207563"/>
                    <a:pt x="424343" y="199917"/>
                    <a:pt x="425107" y="196094"/>
                  </a:cubicBezTo>
                  <a:cubicBezTo>
                    <a:pt x="425107" y="194565"/>
                    <a:pt x="427401" y="193035"/>
                    <a:pt x="430459" y="190742"/>
                  </a:cubicBezTo>
                  <a:cubicBezTo>
                    <a:pt x="428930" y="189213"/>
                    <a:pt x="428165" y="186919"/>
                    <a:pt x="428165" y="184625"/>
                  </a:cubicBezTo>
                  <a:cubicBezTo>
                    <a:pt x="428165" y="174686"/>
                    <a:pt x="421284" y="147161"/>
                    <a:pt x="417461" y="141809"/>
                  </a:cubicBezTo>
                  <a:cubicBezTo>
                    <a:pt x="413638" y="135692"/>
                    <a:pt x="399876" y="131869"/>
                    <a:pt x="399876" y="127282"/>
                  </a:cubicBezTo>
                  <a:cubicBezTo>
                    <a:pt x="399876" y="122694"/>
                    <a:pt x="399876" y="115813"/>
                    <a:pt x="389936" y="111225"/>
                  </a:cubicBezTo>
                  <a:cubicBezTo>
                    <a:pt x="379997" y="106638"/>
                    <a:pt x="374645" y="85230"/>
                    <a:pt x="379997" y="85230"/>
                  </a:cubicBezTo>
                  <a:cubicBezTo>
                    <a:pt x="385349" y="85230"/>
                    <a:pt x="389936" y="72232"/>
                    <a:pt x="395289" y="69173"/>
                  </a:cubicBezTo>
                  <a:cubicBezTo>
                    <a:pt x="400641" y="66115"/>
                    <a:pt x="407522" y="51588"/>
                    <a:pt x="402169" y="43178"/>
                  </a:cubicBezTo>
                  <a:cubicBezTo>
                    <a:pt x="398347" y="37061"/>
                    <a:pt x="400641" y="19476"/>
                    <a:pt x="402169" y="4949"/>
                  </a:cubicBezTo>
                  <a:cubicBezTo>
                    <a:pt x="392995" y="4949"/>
                    <a:pt x="383055" y="1126"/>
                    <a:pt x="379997" y="361"/>
                  </a:cubicBezTo>
                  <a:cubicBezTo>
                    <a:pt x="376174" y="-1168"/>
                    <a:pt x="363940" y="2655"/>
                    <a:pt x="356295" y="2655"/>
                  </a:cubicBezTo>
                  <a:cubicBezTo>
                    <a:pt x="348649" y="2655"/>
                    <a:pt x="330299" y="15653"/>
                    <a:pt x="324183" y="9536"/>
                  </a:cubicBezTo>
                  <a:cubicBezTo>
                    <a:pt x="318066" y="3419"/>
                    <a:pt x="254605" y="14123"/>
                    <a:pt x="237020" y="14888"/>
                  </a:cubicBezTo>
                  <a:cubicBezTo>
                    <a:pt x="219435" y="15653"/>
                    <a:pt x="211789" y="34767"/>
                    <a:pt x="201085" y="34767"/>
                  </a:cubicBezTo>
                  <a:cubicBezTo>
                    <a:pt x="190381" y="34767"/>
                    <a:pt x="173560" y="43942"/>
                    <a:pt x="164385" y="54646"/>
                  </a:cubicBezTo>
                  <a:cubicBezTo>
                    <a:pt x="162091" y="57705"/>
                    <a:pt x="159033" y="58469"/>
                    <a:pt x="155975" y="58469"/>
                  </a:cubicBezTo>
                  <a:cubicBezTo>
                    <a:pt x="157504" y="61528"/>
                    <a:pt x="159033" y="64586"/>
                    <a:pt x="159798" y="66115"/>
                  </a:cubicBezTo>
                  <a:cubicBezTo>
                    <a:pt x="165914" y="76819"/>
                    <a:pt x="167443" y="85230"/>
                    <a:pt x="167443" y="951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5" name="Vrije vorm: vorm 404">
              <a:extLst>
                <a:ext uri="{FF2B5EF4-FFF2-40B4-BE49-F238E27FC236}">
                  <a16:creationId xmlns:a16="http://schemas.microsoft.com/office/drawing/2014/main" id="{9BE9DA12-D53B-4E9F-996F-EFEC1970B710}"/>
                </a:ext>
              </a:extLst>
            </p:cNvPr>
            <p:cNvSpPr/>
            <p:nvPr/>
          </p:nvSpPr>
          <p:spPr>
            <a:xfrm>
              <a:off x="6559272" y="3472434"/>
              <a:ext cx="349472" cy="355530"/>
            </a:xfrm>
            <a:custGeom>
              <a:avLst/>
              <a:gdLst>
                <a:gd name="connsiteX0" fmla="*/ 38288 w 349472"/>
                <a:gd name="connsiteY0" fmla="*/ 20644 h 355530"/>
                <a:gd name="connsiteX1" fmla="*/ 20702 w 349472"/>
                <a:gd name="connsiteY1" fmla="*/ 38229 h 355530"/>
                <a:gd name="connsiteX2" fmla="*/ 18409 w 349472"/>
                <a:gd name="connsiteY2" fmla="*/ 48933 h 355530"/>
                <a:gd name="connsiteX3" fmla="*/ 14586 w 349472"/>
                <a:gd name="connsiteY3" fmla="*/ 68048 h 355530"/>
                <a:gd name="connsiteX4" fmla="*/ 59 w 349472"/>
                <a:gd name="connsiteY4" fmla="*/ 81810 h 355530"/>
                <a:gd name="connsiteX5" fmla="*/ 10763 w 349472"/>
                <a:gd name="connsiteY5" fmla="*/ 103983 h 355530"/>
                <a:gd name="connsiteX6" fmla="*/ 9998 w 349472"/>
                <a:gd name="connsiteY6" fmla="*/ 129214 h 355530"/>
                <a:gd name="connsiteX7" fmla="*/ 8469 w 349472"/>
                <a:gd name="connsiteY7" fmla="*/ 146035 h 355530"/>
                <a:gd name="connsiteX8" fmla="*/ 8469 w 349472"/>
                <a:gd name="connsiteY8" fmla="*/ 161327 h 355530"/>
                <a:gd name="connsiteX9" fmla="*/ 11527 w 349472"/>
                <a:gd name="connsiteY9" fmla="*/ 172795 h 355530"/>
                <a:gd name="connsiteX10" fmla="*/ 1588 w 349472"/>
                <a:gd name="connsiteY10" fmla="*/ 185029 h 355530"/>
                <a:gd name="connsiteX11" fmla="*/ 11527 w 349472"/>
                <a:gd name="connsiteY11" fmla="*/ 200320 h 355530"/>
                <a:gd name="connsiteX12" fmla="*/ 13821 w 349472"/>
                <a:gd name="connsiteY12" fmla="*/ 219435 h 355530"/>
                <a:gd name="connsiteX13" fmla="*/ 29877 w 349472"/>
                <a:gd name="connsiteY13" fmla="*/ 229374 h 355530"/>
                <a:gd name="connsiteX14" fmla="*/ 46698 w 349472"/>
                <a:gd name="connsiteY14" fmla="*/ 234726 h 355530"/>
                <a:gd name="connsiteX15" fmla="*/ 58167 w 349472"/>
                <a:gd name="connsiteY15" fmla="*/ 255370 h 355530"/>
                <a:gd name="connsiteX16" fmla="*/ 91808 w 349472"/>
                <a:gd name="connsiteY16" fmla="*/ 262251 h 355530"/>
                <a:gd name="connsiteX17" fmla="*/ 106336 w 349472"/>
                <a:gd name="connsiteY17" fmla="*/ 277543 h 355530"/>
                <a:gd name="connsiteX18" fmla="*/ 145329 w 349472"/>
                <a:gd name="connsiteY18" fmla="*/ 255370 h 355530"/>
                <a:gd name="connsiteX19" fmla="*/ 322712 w 349472"/>
                <a:gd name="connsiteY19" fmla="*/ 355530 h 355530"/>
                <a:gd name="connsiteX20" fmla="*/ 322712 w 349472"/>
                <a:gd name="connsiteY20" fmla="*/ 342532 h 355530"/>
                <a:gd name="connsiteX21" fmla="*/ 344120 w 349472"/>
                <a:gd name="connsiteY21" fmla="*/ 342532 h 355530"/>
                <a:gd name="connsiteX22" fmla="*/ 344120 w 349472"/>
                <a:gd name="connsiteY22" fmla="*/ 103983 h 355530"/>
                <a:gd name="connsiteX23" fmla="*/ 344120 w 349472"/>
                <a:gd name="connsiteY23" fmla="*/ 68048 h 355530"/>
                <a:gd name="connsiteX24" fmla="*/ 347179 w 349472"/>
                <a:gd name="connsiteY24" fmla="*/ 38229 h 355530"/>
                <a:gd name="connsiteX25" fmla="*/ 349472 w 349472"/>
                <a:gd name="connsiteY25" fmla="*/ 32112 h 355530"/>
                <a:gd name="connsiteX26" fmla="*/ 348708 w 349472"/>
                <a:gd name="connsiteY26" fmla="*/ 31348 h 355530"/>
                <a:gd name="connsiteX27" fmla="*/ 317360 w 349472"/>
                <a:gd name="connsiteY27" fmla="*/ 22937 h 355530"/>
                <a:gd name="connsiteX28" fmla="*/ 282189 w 349472"/>
                <a:gd name="connsiteY28" fmla="*/ 3823 h 355530"/>
                <a:gd name="connsiteX29" fmla="*/ 230198 w 349472"/>
                <a:gd name="connsiteY29" fmla="*/ 31348 h 355530"/>
                <a:gd name="connsiteX30" fmla="*/ 233256 w 349472"/>
                <a:gd name="connsiteY30" fmla="*/ 62696 h 355530"/>
                <a:gd name="connsiteX31" fmla="*/ 197320 w 349472"/>
                <a:gd name="connsiteY31" fmla="*/ 62696 h 355530"/>
                <a:gd name="connsiteX32" fmla="*/ 154504 w 349472"/>
                <a:gd name="connsiteY32" fmla="*/ 46640 h 355530"/>
                <a:gd name="connsiteX33" fmla="*/ 131567 w 349472"/>
                <a:gd name="connsiteY33" fmla="*/ 29054 h 355530"/>
                <a:gd name="connsiteX34" fmla="*/ 116275 w 349472"/>
                <a:gd name="connsiteY34" fmla="*/ 15292 h 355530"/>
                <a:gd name="connsiteX35" fmla="*/ 74223 w 349472"/>
                <a:gd name="connsiteY35" fmla="*/ 6117 h 355530"/>
                <a:gd name="connsiteX36" fmla="*/ 47463 w 349472"/>
                <a:gd name="connsiteY36" fmla="*/ 0 h 355530"/>
                <a:gd name="connsiteX37" fmla="*/ 46698 w 349472"/>
                <a:gd name="connsiteY37" fmla="*/ 12998 h 355530"/>
                <a:gd name="connsiteX38" fmla="*/ 38288 w 349472"/>
                <a:gd name="connsiteY38" fmla="*/ 20644 h 3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9472" h="355530">
                  <a:moveTo>
                    <a:pt x="38288" y="20644"/>
                  </a:moveTo>
                  <a:cubicBezTo>
                    <a:pt x="35994" y="21408"/>
                    <a:pt x="23761" y="35171"/>
                    <a:pt x="20702" y="38229"/>
                  </a:cubicBezTo>
                  <a:cubicBezTo>
                    <a:pt x="17644" y="41287"/>
                    <a:pt x="16880" y="45875"/>
                    <a:pt x="18409" y="48933"/>
                  </a:cubicBezTo>
                  <a:cubicBezTo>
                    <a:pt x="19938" y="51992"/>
                    <a:pt x="17644" y="61931"/>
                    <a:pt x="14586" y="68048"/>
                  </a:cubicBezTo>
                  <a:cubicBezTo>
                    <a:pt x="11527" y="74164"/>
                    <a:pt x="823" y="78752"/>
                    <a:pt x="59" y="81810"/>
                  </a:cubicBezTo>
                  <a:cubicBezTo>
                    <a:pt x="-706" y="85633"/>
                    <a:pt x="6175" y="94044"/>
                    <a:pt x="10763" y="103983"/>
                  </a:cubicBezTo>
                  <a:cubicBezTo>
                    <a:pt x="15350" y="114687"/>
                    <a:pt x="6175" y="121568"/>
                    <a:pt x="9998" y="129214"/>
                  </a:cubicBezTo>
                  <a:cubicBezTo>
                    <a:pt x="13821" y="136860"/>
                    <a:pt x="11527" y="141448"/>
                    <a:pt x="8469" y="146035"/>
                  </a:cubicBezTo>
                  <a:cubicBezTo>
                    <a:pt x="5411" y="150622"/>
                    <a:pt x="8469" y="157504"/>
                    <a:pt x="8469" y="161327"/>
                  </a:cubicBezTo>
                  <a:cubicBezTo>
                    <a:pt x="8469" y="165149"/>
                    <a:pt x="13057" y="171266"/>
                    <a:pt x="11527" y="172795"/>
                  </a:cubicBezTo>
                  <a:cubicBezTo>
                    <a:pt x="9998" y="174325"/>
                    <a:pt x="1588" y="181206"/>
                    <a:pt x="1588" y="185029"/>
                  </a:cubicBezTo>
                  <a:cubicBezTo>
                    <a:pt x="1588" y="188852"/>
                    <a:pt x="6940" y="191910"/>
                    <a:pt x="11527" y="200320"/>
                  </a:cubicBezTo>
                  <a:cubicBezTo>
                    <a:pt x="16880" y="208731"/>
                    <a:pt x="13057" y="212554"/>
                    <a:pt x="13821" y="219435"/>
                  </a:cubicBezTo>
                  <a:cubicBezTo>
                    <a:pt x="14586" y="225552"/>
                    <a:pt x="22996" y="229374"/>
                    <a:pt x="29877" y="229374"/>
                  </a:cubicBezTo>
                  <a:cubicBezTo>
                    <a:pt x="36758" y="229374"/>
                    <a:pt x="41346" y="234726"/>
                    <a:pt x="46698" y="234726"/>
                  </a:cubicBezTo>
                  <a:cubicBezTo>
                    <a:pt x="52050" y="234726"/>
                    <a:pt x="55109" y="243901"/>
                    <a:pt x="58167" y="255370"/>
                  </a:cubicBezTo>
                  <a:cubicBezTo>
                    <a:pt x="60461" y="255370"/>
                    <a:pt x="82633" y="256135"/>
                    <a:pt x="91808" y="262251"/>
                  </a:cubicBezTo>
                  <a:cubicBezTo>
                    <a:pt x="101748" y="269133"/>
                    <a:pt x="106336" y="277543"/>
                    <a:pt x="106336" y="277543"/>
                  </a:cubicBezTo>
                  <a:lnTo>
                    <a:pt x="145329" y="255370"/>
                  </a:lnTo>
                  <a:lnTo>
                    <a:pt x="322712" y="355530"/>
                  </a:lnTo>
                  <a:lnTo>
                    <a:pt x="322712" y="342532"/>
                  </a:lnTo>
                  <a:lnTo>
                    <a:pt x="344120" y="342532"/>
                  </a:lnTo>
                  <a:lnTo>
                    <a:pt x="344120" y="103983"/>
                  </a:lnTo>
                  <a:cubicBezTo>
                    <a:pt x="344120" y="87162"/>
                    <a:pt x="337239" y="77223"/>
                    <a:pt x="344120" y="68048"/>
                  </a:cubicBezTo>
                  <a:cubicBezTo>
                    <a:pt x="351002" y="58873"/>
                    <a:pt x="341062" y="54285"/>
                    <a:pt x="347179" y="38229"/>
                  </a:cubicBezTo>
                  <a:cubicBezTo>
                    <a:pt x="347943" y="35935"/>
                    <a:pt x="348708" y="34406"/>
                    <a:pt x="349472" y="32112"/>
                  </a:cubicBezTo>
                  <a:cubicBezTo>
                    <a:pt x="349472" y="32112"/>
                    <a:pt x="348708" y="31348"/>
                    <a:pt x="348708" y="31348"/>
                  </a:cubicBezTo>
                  <a:cubicBezTo>
                    <a:pt x="347179" y="25996"/>
                    <a:pt x="338004" y="25996"/>
                    <a:pt x="317360" y="22937"/>
                  </a:cubicBezTo>
                  <a:cubicBezTo>
                    <a:pt x="297481" y="19879"/>
                    <a:pt x="304362" y="5352"/>
                    <a:pt x="282189" y="3823"/>
                  </a:cubicBezTo>
                  <a:cubicBezTo>
                    <a:pt x="259252" y="2294"/>
                    <a:pt x="230962" y="21408"/>
                    <a:pt x="230198" y="31348"/>
                  </a:cubicBezTo>
                  <a:cubicBezTo>
                    <a:pt x="230198" y="41287"/>
                    <a:pt x="240902" y="52756"/>
                    <a:pt x="233256" y="62696"/>
                  </a:cubicBezTo>
                  <a:cubicBezTo>
                    <a:pt x="225610" y="73400"/>
                    <a:pt x="209554" y="74164"/>
                    <a:pt x="197320" y="62696"/>
                  </a:cubicBezTo>
                  <a:cubicBezTo>
                    <a:pt x="185852" y="51227"/>
                    <a:pt x="168266" y="46640"/>
                    <a:pt x="154504" y="46640"/>
                  </a:cubicBezTo>
                  <a:cubicBezTo>
                    <a:pt x="140742" y="46640"/>
                    <a:pt x="130802" y="37465"/>
                    <a:pt x="131567" y="29054"/>
                  </a:cubicBezTo>
                  <a:cubicBezTo>
                    <a:pt x="132331" y="21408"/>
                    <a:pt x="128508" y="17585"/>
                    <a:pt x="116275" y="15292"/>
                  </a:cubicBezTo>
                  <a:cubicBezTo>
                    <a:pt x="104806" y="12998"/>
                    <a:pt x="94867" y="3058"/>
                    <a:pt x="74223" y="6117"/>
                  </a:cubicBezTo>
                  <a:cubicBezTo>
                    <a:pt x="63519" y="8410"/>
                    <a:pt x="53579" y="4588"/>
                    <a:pt x="47463" y="0"/>
                  </a:cubicBezTo>
                  <a:cubicBezTo>
                    <a:pt x="46698" y="4588"/>
                    <a:pt x="46698" y="9175"/>
                    <a:pt x="46698" y="12998"/>
                  </a:cubicBezTo>
                  <a:cubicBezTo>
                    <a:pt x="48227" y="20644"/>
                    <a:pt x="40581" y="19879"/>
                    <a:pt x="38288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6" name="Vrije vorm: vorm 405">
              <a:extLst>
                <a:ext uri="{FF2B5EF4-FFF2-40B4-BE49-F238E27FC236}">
                  <a16:creationId xmlns:a16="http://schemas.microsoft.com/office/drawing/2014/main" id="{836736A3-8B7C-4676-838D-1555002AE0BD}"/>
                </a:ext>
              </a:extLst>
            </p:cNvPr>
            <p:cNvSpPr/>
            <p:nvPr/>
          </p:nvSpPr>
          <p:spPr>
            <a:xfrm>
              <a:off x="6559272" y="3472434"/>
              <a:ext cx="349472" cy="355530"/>
            </a:xfrm>
            <a:custGeom>
              <a:avLst/>
              <a:gdLst>
                <a:gd name="connsiteX0" fmla="*/ 38288 w 349472"/>
                <a:gd name="connsiteY0" fmla="*/ 20644 h 355530"/>
                <a:gd name="connsiteX1" fmla="*/ 20702 w 349472"/>
                <a:gd name="connsiteY1" fmla="*/ 38229 h 355530"/>
                <a:gd name="connsiteX2" fmla="*/ 18409 w 349472"/>
                <a:gd name="connsiteY2" fmla="*/ 48933 h 355530"/>
                <a:gd name="connsiteX3" fmla="*/ 14586 w 349472"/>
                <a:gd name="connsiteY3" fmla="*/ 68048 h 355530"/>
                <a:gd name="connsiteX4" fmla="*/ 59 w 349472"/>
                <a:gd name="connsiteY4" fmla="*/ 81810 h 355530"/>
                <a:gd name="connsiteX5" fmla="*/ 10763 w 349472"/>
                <a:gd name="connsiteY5" fmla="*/ 103983 h 355530"/>
                <a:gd name="connsiteX6" fmla="*/ 9998 w 349472"/>
                <a:gd name="connsiteY6" fmla="*/ 129214 h 355530"/>
                <a:gd name="connsiteX7" fmla="*/ 8469 w 349472"/>
                <a:gd name="connsiteY7" fmla="*/ 146035 h 355530"/>
                <a:gd name="connsiteX8" fmla="*/ 8469 w 349472"/>
                <a:gd name="connsiteY8" fmla="*/ 161327 h 355530"/>
                <a:gd name="connsiteX9" fmla="*/ 11527 w 349472"/>
                <a:gd name="connsiteY9" fmla="*/ 172795 h 355530"/>
                <a:gd name="connsiteX10" fmla="*/ 1588 w 349472"/>
                <a:gd name="connsiteY10" fmla="*/ 185029 h 355530"/>
                <a:gd name="connsiteX11" fmla="*/ 11527 w 349472"/>
                <a:gd name="connsiteY11" fmla="*/ 200320 h 355530"/>
                <a:gd name="connsiteX12" fmla="*/ 13821 w 349472"/>
                <a:gd name="connsiteY12" fmla="*/ 219435 h 355530"/>
                <a:gd name="connsiteX13" fmla="*/ 29877 w 349472"/>
                <a:gd name="connsiteY13" fmla="*/ 229374 h 355530"/>
                <a:gd name="connsiteX14" fmla="*/ 46698 w 349472"/>
                <a:gd name="connsiteY14" fmla="*/ 234726 h 355530"/>
                <a:gd name="connsiteX15" fmla="*/ 58167 w 349472"/>
                <a:gd name="connsiteY15" fmla="*/ 255370 h 355530"/>
                <a:gd name="connsiteX16" fmla="*/ 91808 w 349472"/>
                <a:gd name="connsiteY16" fmla="*/ 262251 h 355530"/>
                <a:gd name="connsiteX17" fmla="*/ 106336 w 349472"/>
                <a:gd name="connsiteY17" fmla="*/ 277543 h 355530"/>
                <a:gd name="connsiteX18" fmla="*/ 145329 w 349472"/>
                <a:gd name="connsiteY18" fmla="*/ 255370 h 355530"/>
                <a:gd name="connsiteX19" fmla="*/ 322712 w 349472"/>
                <a:gd name="connsiteY19" fmla="*/ 355530 h 355530"/>
                <a:gd name="connsiteX20" fmla="*/ 322712 w 349472"/>
                <a:gd name="connsiteY20" fmla="*/ 342532 h 355530"/>
                <a:gd name="connsiteX21" fmla="*/ 344120 w 349472"/>
                <a:gd name="connsiteY21" fmla="*/ 342532 h 355530"/>
                <a:gd name="connsiteX22" fmla="*/ 344120 w 349472"/>
                <a:gd name="connsiteY22" fmla="*/ 103983 h 355530"/>
                <a:gd name="connsiteX23" fmla="*/ 344120 w 349472"/>
                <a:gd name="connsiteY23" fmla="*/ 68048 h 355530"/>
                <a:gd name="connsiteX24" fmla="*/ 347179 w 349472"/>
                <a:gd name="connsiteY24" fmla="*/ 38229 h 355530"/>
                <a:gd name="connsiteX25" fmla="*/ 349472 w 349472"/>
                <a:gd name="connsiteY25" fmla="*/ 32112 h 355530"/>
                <a:gd name="connsiteX26" fmla="*/ 348708 w 349472"/>
                <a:gd name="connsiteY26" fmla="*/ 31348 h 355530"/>
                <a:gd name="connsiteX27" fmla="*/ 317360 w 349472"/>
                <a:gd name="connsiteY27" fmla="*/ 22937 h 355530"/>
                <a:gd name="connsiteX28" fmla="*/ 282189 w 349472"/>
                <a:gd name="connsiteY28" fmla="*/ 3823 h 355530"/>
                <a:gd name="connsiteX29" fmla="*/ 230198 w 349472"/>
                <a:gd name="connsiteY29" fmla="*/ 31348 h 355530"/>
                <a:gd name="connsiteX30" fmla="*/ 233256 w 349472"/>
                <a:gd name="connsiteY30" fmla="*/ 62696 h 355530"/>
                <a:gd name="connsiteX31" fmla="*/ 197320 w 349472"/>
                <a:gd name="connsiteY31" fmla="*/ 62696 h 355530"/>
                <a:gd name="connsiteX32" fmla="*/ 154504 w 349472"/>
                <a:gd name="connsiteY32" fmla="*/ 46640 h 355530"/>
                <a:gd name="connsiteX33" fmla="*/ 131567 w 349472"/>
                <a:gd name="connsiteY33" fmla="*/ 29054 h 355530"/>
                <a:gd name="connsiteX34" fmla="*/ 116275 w 349472"/>
                <a:gd name="connsiteY34" fmla="*/ 15292 h 355530"/>
                <a:gd name="connsiteX35" fmla="*/ 74223 w 349472"/>
                <a:gd name="connsiteY35" fmla="*/ 6117 h 355530"/>
                <a:gd name="connsiteX36" fmla="*/ 47463 w 349472"/>
                <a:gd name="connsiteY36" fmla="*/ 0 h 355530"/>
                <a:gd name="connsiteX37" fmla="*/ 46698 w 349472"/>
                <a:gd name="connsiteY37" fmla="*/ 12998 h 355530"/>
                <a:gd name="connsiteX38" fmla="*/ 38288 w 349472"/>
                <a:gd name="connsiteY38" fmla="*/ 20644 h 3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9472" h="355530">
                  <a:moveTo>
                    <a:pt x="38288" y="20644"/>
                  </a:moveTo>
                  <a:cubicBezTo>
                    <a:pt x="35994" y="21408"/>
                    <a:pt x="23761" y="35171"/>
                    <a:pt x="20702" y="38229"/>
                  </a:cubicBezTo>
                  <a:cubicBezTo>
                    <a:pt x="17644" y="41287"/>
                    <a:pt x="16880" y="45875"/>
                    <a:pt x="18409" y="48933"/>
                  </a:cubicBezTo>
                  <a:cubicBezTo>
                    <a:pt x="19938" y="51992"/>
                    <a:pt x="17644" y="61931"/>
                    <a:pt x="14586" y="68048"/>
                  </a:cubicBezTo>
                  <a:cubicBezTo>
                    <a:pt x="11527" y="74164"/>
                    <a:pt x="823" y="78752"/>
                    <a:pt x="59" y="81810"/>
                  </a:cubicBezTo>
                  <a:cubicBezTo>
                    <a:pt x="-706" y="85633"/>
                    <a:pt x="6175" y="94044"/>
                    <a:pt x="10763" y="103983"/>
                  </a:cubicBezTo>
                  <a:cubicBezTo>
                    <a:pt x="15350" y="114687"/>
                    <a:pt x="6175" y="121568"/>
                    <a:pt x="9998" y="129214"/>
                  </a:cubicBezTo>
                  <a:cubicBezTo>
                    <a:pt x="13821" y="136860"/>
                    <a:pt x="11527" y="141448"/>
                    <a:pt x="8469" y="146035"/>
                  </a:cubicBezTo>
                  <a:cubicBezTo>
                    <a:pt x="5411" y="150622"/>
                    <a:pt x="8469" y="157504"/>
                    <a:pt x="8469" y="161327"/>
                  </a:cubicBezTo>
                  <a:cubicBezTo>
                    <a:pt x="8469" y="165149"/>
                    <a:pt x="13057" y="171266"/>
                    <a:pt x="11527" y="172795"/>
                  </a:cubicBezTo>
                  <a:cubicBezTo>
                    <a:pt x="9998" y="174325"/>
                    <a:pt x="1588" y="181206"/>
                    <a:pt x="1588" y="185029"/>
                  </a:cubicBezTo>
                  <a:cubicBezTo>
                    <a:pt x="1588" y="188852"/>
                    <a:pt x="6940" y="191910"/>
                    <a:pt x="11527" y="200320"/>
                  </a:cubicBezTo>
                  <a:cubicBezTo>
                    <a:pt x="16880" y="208731"/>
                    <a:pt x="13057" y="212554"/>
                    <a:pt x="13821" y="219435"/>
                  </a:cubicBezTo>
                  <a:cubicBezTo>
                    <a:pt x="14586" y="225552"/>
                    <a:pt x="22996" y="229374"/>
                    <a:pt x="29877" y="229374"/>
                  </a:cubicBezTo>
                  <a:cubicBezTo>
                    <a:pt x="36758" y="229374"/>
                    <a:pt x="41346" y="234726"/>
                    <a:pt x="46698" y="234726"/>
                  </a:cubicBezTo>
                  <a:cubicBezTo>
                    <a:pt x="52050" y="234726"/>
                    <a:pt x="55109" y="243901"/>
                    <a:pt x="58167" y="255370"/>
                  </a:cubicBezTo>
                  <a:cubicBezTo>
                    <a:pt x="60461" y="255370"/>
                    <a:pt x="82633" y="256135"/>
                    <a:pt x="91808" y="262251"/>
                  </a:cubicBezTo>
                  <a:cubicBezTo>
                    <a:pt x="101748" y="269133"/>
                    <a:pt x="106336" y="277543"/>
                    <a:pt x="106336" y="277543"/>
                  </a:cubicBezTo>
                  <a:lnTo>
                    <a:pt x="145329" y="255370"/>
                  </a:lnTo>
                  <a:lnTo>
                    <a:pt x="322712" y="355530"/>
                  </a:lnTo>
                  <a:lnTo>
                    <a:pt x="322712" y="342532"/>
                  </a:lnTo>
                  <a:lnTo>
                    <a:pt x="344120" y="342532"/>
                  </a:lnTo>
                  <a:lnTo>
                    <a:pt x="344120" y="103983"/>
                  </a:lnTo>
                  <a:cubicBezTo>
                    <a:pt x="344120" y="87162"/>
                    <a:pt x="337239" y="77223"/>
                    <a:pt x="344120" y="68048"/>
                  </a:cubicBezTo>
                  <a:cubicBezTo>
                    <a:pt x="351002" y="58873"/>
                    <a:pt x="341062" y="54285"/>
                    <a:pt x="347179" y="38229"/>
                  </a:cubicBezTo>
                  <a:cubicBezTo>
                    <a:pt x="347943" y="35935"/>
                    <a:pt x="348708" y="34406"/>
                    <a:pt x="349472" y="32112"/>
                  </a:cubicBezTo>
                  <a:cubicBezTo>
                    <a:pt x="349472" y="32112"/>
                    <a:pt x="348708" y="31348"/>
                    <a:pt x="348708" y="31348"/>
                  </a:cubicBezTo>
                  <a:cubicBezTo>
                    <a:pt x="347179" y="25996"/>
                    <a:pt x="338004" y="25996"/>
                    <a:pt x="317360" y="22937"/>
                  </a:cubicBezTo>
                  <a:cubicBezTo>
                    <a:pt x="297481" y="19879"/>
                    <a:pt x="304362" y="5352"/>
                    <a:pt x="282189" y="3823"/>
                  </a:cubicBezTo>
                  <a:cubicBezTo>
                    <a:pt x="259252" y="2294"/>
                    <a:pt x="230962" y="21408"/>
                    <a:pt x="230198" y="31348"/>
                  </a:cubicBezTo>
                  <a:cubicBezTo>
                    <a:pt x="230198" y="41287"/>
                    <a:pt x="240902" y="52756"/>
                    <a:pt x="233256" y="62696"/>
                  </a:cubicBezTo>
                  <a:cubicBezTo>
                    <a:pt x="225610" y="73400"/>
                    <a:pt x="209554" y="74164"/>
                    <a:pt x="197320" y="62696"/>
                  </a:cubicBezTo>
                  <a:cubicBezTo>
                    <a:pt x="185852" y="51227"/>
                    <a:pt x="168266" y="46640"/>
                    <a:pt x="154504" y="46640"/>
                  </a:cubicBezTo>
                  <a:cubicBezTo>
                    <a:pt x="140742" y="46640"/>
                    <a:pt x="130802" y="37465"/>
                    <a:pt x="131567" y="29054"/>
                  </a:cubicBezTo>
                  <a:cubicBezTo>
                    <a:pt x="132331" y="21408"/>
                    <a:pt x="128508" y="17585"/>
                    <a:pt x="116275" y="15292"/>
                  </a:cubicBezTo>
                  <a:cubicBezTo>
                    <a:pt x="104806" y="12998"/>
                    <a:pt x="94867" y="3058"/>
                    <a:pt x="74223" y="6117"/>
                  </a:cubicBezTo>
                  <a:cubicBezTo>
                    <a:pt x="63519" y="8410"/>
                    <a:pt x="53579" y="4588"/>
                    <a:pt x="47463" y="0"/>
                  </a:cubicBezTo>
                  <a:cubicBezTo>
                    <a:pt x="46698" y="4588"/>
                    <a:pt x="46698" y="9175"/>
                    <a:pt x="46698" y="12998"/>
                  </a:cubicBezTo>
                  <a:cubicBezTo>
                    <a:pt x="48227" y="20644"/>
                    <a:pt x="40581" y="19879"/>
                    <a:pt x="38288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7" name="Vrije vorm: vorm 406">
              <a:extLst>
                <a:ext uri="{FF2B5EF4-FFF2-40B4-BE49-F238E27FC236}">
                  <a16:creationId xmlns:a16="http://schemas.microsoft.com/office/drawing/2014/main" id="{2952EC01-3FE9-4DB4-A517-ED3AED060CB2}"/>
                </a:ext>
              </a:extLst>
            </p:cNvPr>
            <p:cNvSpPr/>
            <p:nvPr/>
          </p:nvSpPr>
          <p:spPr>
            <a:xfrm>
              <a:off x="5949195" y="3972818"/>
              <a:ext cx="68047" cy="21060"/>
            </a:xfrm>
            <a:custGeom>
              <a:avLst/>
              <a:gdLst>
                <a:gd name="connsiteX0" fmla="*/ 33642 w 68047"/>
                <a:gd name="connsiteY0" fmla="*/ 11121 h 21060"/>
                <a:gd name="connsiteX1" fmla="*/ 53521 w 68047"/>
                <a:gd name="connsiteY1" fmla="*/ 16473 h 21060"/>
                <a:gd name="connsiteX2" fmla="*/ 68048 w 68047"/>
                <a:gd name="connsiteY2" fmla="*/ 12650 h 21060"/>
                <a:gd name="connsiteX3" fmla="*/ 55050 w 68047"/>
                <a:gd name="connsiteY3" fmla="*/ 11121 h 21060"/>
                <a:gd name="connsiteX4" fmla="*/ 32877 w 68047"/>
                <a:gd name="connsiteY4" fmla="*/ 1181 h 21060"/>
                <a:gd name="connsiteX5" fmla="*/ 3059 w 68047"/>
                <a:gd name="connsiteY5" fmla="*/ 6533 h 21060"/>
                <a:gd name="connsiteX6" fmla="*/ 0 w 68047"/>
                <a:gd name="connsiteY6" fmla="*/ 21060 h 21060"/>
                <a:gd name="connsiteX7" fmla="*/ 6881 w 68047"/>
                <a:gd name="connsiteY7" fmla="*/ 19531 h 21060"/>
                <a:gd name="connsiteX8" fmla="*/ 33642 w 68047"/>
                <a:gd name="connsiteY8" fmla="*/ 11121 h 2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47" h="21060">
                  <a:moveTo>
                    <a:pt x="33642" y="11121"/>
                  </a:moveTo>
                  <a:cubicBezTo>
                    <a:pt x="38229" y="6533"/>
                    <a:pt x="46639" y="15708"/>
                    <a:pt x="53521" y="16473"/>
                  </a:cubicBezTo>
                  <a:cubicBezTo>
                    <a:pt x="60402" y="17237"/>
                    <a:pt x="68048" y="12650"/>
                    <a:pt x="68048" y="12650"/>
                  </a:cubicBezTo>
                  <a:cubicBezTo>
                    <a:pt x="68048" y="12650"/>
                    <a:pt x="66519" y="11885"/>
                    <a:pt x="55050" y="11121"/>
                  </a:cubicBezTo>
                  <a:cubicBezTo>
                    <a:pt x="43581" y="10356"/>
                    <a:pt x="42816" y="-4171"/>
                    <a:pt x="32877" y="1181"/>
                  </a:cubicBezTo>
                  <a:cubicBezTo>
                    <a:pt x="22937" y="6533"/>
                    <a:pt x="16056" y="7298"/>
                    <a:pt x="3059" y="6533"/>
                  </a:cubicBezTo>
                  <a:cubicBezTo>
                    <a:pt x="3059" y="10356"/>
                    <a:pt x="764" y="15708"/>
                    <a:pt x="0" y="21060"/>
                  </a:cubicBezTo>
                  <a:cubicBezTo>
                    <a:pt x="3059" y="20296"/>
                    <a:pt x="5352" y="19531"/>
                    <a:pt x="6881" y="19531"/>
                  </a:cubicBezTo>
                  <a:cubicBezTo>
                    <a:pt x="13762" y="18002"/>
                    <a:pt x="28290" y="15708"/>
                    <a:pt x="33642" y="1112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8" name="Vrije vorm: vorm 407">
              <a:extLst>
                <a:ext uri="{FF2B5EF4-FFF2-40B4-BE49-F238E27FC236}">
                  <a16:creationId xmlns:a16="http://schemas.microsoft.com/office/drawing/2014/main" id="{31B9C33A-5B19-4725-AE77-375A7814E5EC}"/>
                </a:ext>
              </a:extLst>
            </p:cNvPr>
            <p:cNvSpPr/>
            <p:nvPr/>
          </p:nvSpPr>
          <p:spPr>
            <a:xfrm>
              <a:off x="5949195" y="3972818"/>
              <a:ext cx="68047" cy="21060"/>
            </a:xfrm>
            <a:custGeom>
              <a:avLst/>
              <a:gdLst>
                <a:gd name="connsiteX0" fmla="*/ 33642 w 68047"/>
                <a:gd name="connsiteY0" fmla="*/ 11121 h 21060"/>
                <a:gd name="connsiteX1" fmla="*/ 53521 w 68047"/>
                <a:gd name="connsiteY1" fmla="*/ 16473 h 21060"/>
                <a:gd name="connsiteX2" fmla="*/ 68048 w 68047"/>
                <a:gd name="connsiteY2" fmla="*/ 12650 h 21060"/>
                <a:gd name="connsiteX3" fmla="*/ 55050 w 68047"/>
                <a:gd name="connsiteY3" fmla="*/ 11121 h 21060"/>
                <a:gd name="connsiteX4" fmla="*/ 32877 w 68047"/>
                <a:gd name="connsiteY4" fmla="*/ 1181 h 21060"/>
                <a:gd name="connsiteX5" fmla="*/ 3059 w 68047"/>
                <a:gd name="connsiteY5" fmla="*/ 6533 h 21060"/>
                <a:gd name="connsiteX6" fmla="*/ 0 w 68047"/>
                <a:gd name="connsiteY6" fmla="*/ 21060 h 21060"/>
                <a:gd name="connsiteX7" fmla="*/ 6881 w 68047"/>
                <a:gd name="connsiteY7" fmla="*/ 19531 h 21060"/>
                <a:gd name="connsiteX8" fmla="*/ 33642 w 68047"/>
                <a:gd name="connsiteY8" fmla="*/ 11121 h 2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47" h="21060">
                  <a:moveTo>
                    <a:pt x="33642" y="11121"/>
                  </a:moveTo>
                  <a:cubicBezTo>
                    <a:pt x="38229" y="6533"/>
                    <a:pt x="46639" y="15708"/>
                    <a:pt x="53521" y="16473"/>
                  </a:cubicBezTo>
                  <a:cubicBezTo>
                    <a:pt x="60402" y="17237"/>
                    <a:pt x="68048" y="12650"/>
                    <a:pt x="68048" y="12650"/>
                  </a:cubicBezTo>
                  <a:cubicBezTo>
                    <a:pt x="68048" y="12650"/>
                    <a:pt x="66519" y="11885"/>
                    <a:pt x="55050" y="11121"/>
                  </a:cubicBezTo>
                  <a:cubicBezTo>
                    <a:pt x="43581" y="10356"/>
                    <a:pt x="42816" y="-4171"/>
                    <a:pt x="32877" y="1181"/>
                  </a:cubicBezTo>
                  <a:cubicBezTo>
                    <a:pt x="22937" y="6533"/>
                    <a:pt x="16056" y="7298"/>
                    <a:pt x="3059" y="6533"/>
                  </a:cubicBezTo>
                  <a:cubicBezTo>
                    <a:pt x="3059" y="10356"/>
                    <a:pt x="764" y="15708"/>
                    <a:pt x="0" y="21060"/>
                  </a:cubicBezTo>
                  <a:cubicBezTo>
                    <a:pt x="3059" y="20296"/>
                    <a:pt x="5352" y="19531"/>
                    <a:pt x="6881" y="19531"/>
                  </a:cubicBezTo>
                  <a:cubicBezTo>
                    <a:pt x="13762" y="18002"/>
                    <a:pt x="28290" y="15708"/>
                    <a:pt x="33642" y="1112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9" name="Vrije vorm: vorm 408">
              <a:extLst>
                <a:ext uri="{FF2B5EF4-FFF2-40B4-BE49-F238E27FC236}">
                  <a16:creationId xmlns:a16="http://schemas.microsoft.com/office/drawing/2014/main" id="{7FFE0B03-D077-4708-8ED0-7472DA613201}"/>
                </a:ext>
              </a:extLst>
            </p:cNvPr>
            <p:cNvSpPr/>
            <p:nvPr/>
          </p:nvSpPr>
          <p:spPr>
            <a:xfrm>
              <a:off x="5939649" y="3904135"/>
              <a:ext cx="131878" cy="108528"/>
            </a:xfrm>
            <a:custGeom>
              <a:avLst/>
              <a:gdLst>
                <a:gd name="connsiteX0" fmla="*/ 26366 w 131878"/>
                <a:gd name="connsiteY0" fmla="*/ 106564 h 108528"/>
                <a:gd name="connsiteX1" fmla="*/ 39364 w 131878"/>
                <a:gd name="connsiteY1" fmla="*/ 101211 h 108528"/>
                <a:gd name="connsiteX2" fmla="*/ 73006 w 131878"/>
                <a:gd name="connsiteY2" fmla="*/ 98153 h 108528"/>
                <a:gd name="connsiteX3" fmla="*/ 79122 w 131878"/>
                <a:gd name="connsiteY3" fmla="*/ 99682 h 108528"/>
                <a:gd name="connsiteX4" fmla="*/ 79122 w 131878"/>
                <a:gd name="connsiteY4" fmla="*/ 97389 h 108528"/>
                <a:gd name="connsiteX5" fmla="*/ 95943 w 131878"/>
                <a:gd name="connsiteY5" fmla="*/ 104270 h 108528"/>
                <a:gd name="connsiteX6" fmla="*/ 129585 w 131878"/>
                <a:gd name="connsiteY6" fmla="*/ 106564 h 108528"/>
                <a:gd name="connsiteX7" fmla="*/ 131879 w 131878"/>
                <a:gd name="connsiteY7" fmla="*/ 105799 h 108528"/>
                <a:gd name="connsiteX8" fmla="*/ 131879 w 131878"/>
                <a:gd name="connsiteY8" fmla="*/ 90507 h 108528"/>
                <a:gd name="connsiteX9" fmla="*/ 119645 w 131878"/>
                <a:gd name="connsiteY9" fmla="*/ 74451 h 108528"/>
                <a:gd name="connsiteX10" fmla="*/ 116587 w 131878"/>
                <a:gd name="connsiteY10" fmla="*/ 59159 h 108528"/>
                <a:gd name="connsiteX11" fmla="*/ 112000 w 131878"/>
                <a:gd name="connsiteY11" fmla="*/ 52278 h 108528"/>
                <a:gd name="connsiteX12" fmla="*/ 99002 w 131878"/>
                <a:gd name="connsiteY12" fmla="*/ 35457 h 108528"/>
                <a:gd name="connsiteX13" fmla="*/ 82945 w 131878"/>
                <a:gd name="connsiteY13" fmla="*/ 13285 h 108528"/>
                <a:gd name="connsiteX14" fmla="*/ 74535 w 131878"/>
                <a:gd name="connsiteY14" fmla="*/ 13285 h 108528"/>
                <a:gd name="connsiteX15" fmla="*/ 61537 w 131878"/>
                <a:gd name="connsiteY15" fmla="*/ 1051 h 108528"/>
                <a:gd name="connsiteX16" fmla="*/ 43952 w 131878"/>
                <a:gd name="connsiteY16" fmla="*/ 2581 h 108528"/>
                <a:gd name="connsiteX17" fmla="*/ 22544 w 131878"/>
                <a:gd name="connsiteY17" fmla="*/ 2581 h 108528"/>
                <a:gd name="connsiteX18" fmla="*/ 9546 w 131878"/>
                <a:gd name="connsiteY18" fmla="*/ 14814 h 108528"/>
                <a:gd name="connsiteX19" fmla="*/ 8016 w 131878"/>
                <a:gd name="connsiteY19" fmla="*/ 14814 h 108528"/>
                <a:gd name="connsiteX20" fmla="*/ 2664 w 131878"/>
                <a:gd name="connsiteY20" fmla="*/ 34693 h 108528"/>
                <a:gd name="connsiteX21" fmla="*/ 11075 w 131878"/>
                <a:gd name="connsiteY21" fmla="*/ 69099 h 108528"/>
                <a:gd name="connsiteX22" fmla="*/ 12604 w 131878"/>
                <a:gd name="connsiteY22" fmla="*/ 73686 h 108528"/>
                <a:gd name="connsiteX23" fmla="*/ 41658 w 131878"/>
                <a:gd name="connsiteY23" fmla="*/ 68335 h 108528"/>
                <a:gd name="connsiteX24" fmla="*/ 63831 w 131878"/>
                <a:gd name="connsiteY24" fmla="*/ 78274 h 108528"/>
                <a:gd name="connsiteX25" fmla="*/ 76064 w 131878"/>
                <a:gd name="connsiteY25" fmla="*/ 79803 h 108528"/>
                <a:gd name="connsiteX26" fmla="*/ 61537 w 131878"/>
                <a:gd name="connsiteY26" fmla="*/ 83626 h 108528"/>
                <a:gd name="connsiteX27" fmla="*/ 41658 w 131878"/>
                <a:gd name="connsiteY27" fmla="*/ 78274 h 108528"/>
                <a:gd name="connsiteX28" fmla="*/ 14898 w 131878"/>
                <a:gd name="connsiteY28" fmla="*/ 85920 h 108528"/>
                <a:gd name="connsiteX29" fmla="*/ 8016 w 131878"/>
                <a:gd name="connsiteY29" fmla="*/ 87449 h 108528"/>
                <a:gd name="connsiteX30" fmla="*/ 10310 w 131878"/>
                <a:gd name="connsiteY30" fmla="*/ 98918 h 108528"/>
                <a:gd name="connsiteX31" fmla="*/ 12604 w 131878"/>
                <a:gd name="connsiteY31" fmla="*/ 101976 h 108528"/>
                <a:gd name="connsiteX32" fmla="*/ 26366 w 131878"/>
                <a:gd name="connsiteY32" fmla="*/ 106564 h 10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878" h="108528">
                  <a:moveTo>
                    <a:pt x="26366" y="106564"/>
                  </a:moveTo>
                  <a:cubicBezTo>
                    <a:pt x="30954" y="107328"/>
                    <a:pt x="39364" y="101211"/>
                    <a:pt x="39364" y="101211"/>
                  </a:cubicBezTo>
                  <a:cubicBezTo>
                    <a:pt x="39364" y="101211"/>
                    <a:pt x="68418" y="98918"/>
                    <a:pt x="73006" y="98153"/>
                  </a:cubicBezTo>
                  <a:cubicBezTo>
                    <a:pt x="74535" y="98153"/>
                    <a:pt x="76829" y="98918"/>
                    <a:pt x="79122" y="99682"/>
                  </a:cubicBezTo>
                  <a:cubicBezTo>
                    <a:pt x="79122" y="98153"/>
                    <a:pt x="79122" y="97389"/>
                    <a:pt x="79122" y="97389"/>
                  </a:cubicBezTo>
                  <a:cubicBezTo>
                    <a:pt x="79122" y="97389"/>
                    <a:pt x="94414" y="100447"/>
                    <a:pt x="95943" y="104270"/>
                  </a:cubicBezTo>
                  <a:cubicBezTo>
                    <a:pt x="96708" y="108093"/>
                    <a:pt x="118116" y="110387"/>
                    <a:pt x="129585" y="106564"/>
                  </a:cubicBezTo>
                  <a:cubicBezTo>
                    <a:pt x="130349" y="106564"/>
                    <a:pt x="131114" y="105799"/>
                    <a:pt x="131879" y="105799"/>
                  </a:cubicBezTo>
                  <a:cubicBezTo>
                    <a:pt x="131879" y="101211"/>
                    <a:pt x="131879" y="92801"/>
                    <a:pt x="131879" y="90507"/>
                  </a:cubicBezTo>
                  <a:cubicBezTo>
                    <a:pt x="131114" y="86684"/>
                    <a:pt x="123468" y="79039"/>
                    <a:pt x="119645" y="74451"/>
                  </a:cubicBezTo>
                  <a:cubicBezTo>
                    <a:pt x="115823" y="69864"/>
                    <a:pt x="116587" y="59159"/>
                    <a:pt x="116587" y="59159"/>
                  </a:cubicBezTo>
                  <a:lnTo>
                    <a:pt x="112000" y="52278"/>
                  </a:lnTo>
                  <a:cubicBezTo>
                    <a:pt x="112000" y="52278"/>
                    <a:pt x="108941" y="38516"/>
                    <a:pt x="99002" y="35457"/>
                  </a:cubicBezTo>
                  <a:cubicBezTo>
                    <a:pt x="89062" y="32399"/>
                    <a:pt x="82945" y="13285"/>
                    <a:pt x="82945" y="13285"/>
                  </a:cubicBezTo>
                  <a:lnTo>
                    <a:pt x="74535" y="13285"/>
                  </a:lnTo>
                  <a:cubicBezTo>
                    <a:pt x="74535" y="13285"/>
                    <a:pt x="67654" y="4874"/>
                    <a:pt x="61537" y="1051"/>
                  </a:cubicBezTo>
                  <a:cubicBezTo>
                    <a:pt x="54656" y="-2007"/>
                    <a:pt x="43952" y="2581"/>
                    <a:pt x="43952" y="2581"/>
                  </a:cubicBezTo>
                  <a:cubicBezTo>
                    <a:pt x="43952" y="2581"/>
                    <a:pt x="30954" y="4110"/>
                    <a:pt x="22544" y="2581"/>
                  </a:cubicBezTo>
                  <a:cubicBezTo>
                    <a:pt x="14133" y="1051"/>
                    <a:pt x="15662" y="12520"/>
                    <a:pt x="9546" y="14814"/>
                  </a:cubicBezTo>
                  <a:cubicBezTo>
                    <a:pt x="9546" y="14814"/>
                    <a:pt x="8781" y="14814"/>
                    <a:pt x="8016" y="14814"/>
                  </a:cubicBezTo>
                  <a:cubicBezTo>
                    <a:pt x="7252" y="21695"/>
                    <a:pt x="6487" y="28576"/>
                    <a:pt x="2664" y="34693"/>
                  </a:cubicBezTo>
                  <a:cubicBezTo>
                    <a:pt x="-4982" y="46926"/>
                    <a:pt x="5723" y="63747"/>
                    <a:pt x="11075" y="69099"/>
                  </a:cubicBezTo>
                  <a:cubicBezTo>
                    <a:pt x="11839" y="69864"/>
                    <a:pt x="12604" y="72157"/>
                    <a:pt x="12604" y="73686"/>
                  </a:cubicBezTo>
                  <a:cubicBezTo>
                    <a:pt x="24837" y="75216"/>
                    <a:pt x="31719" y="73686"/>
                    <a:pt x="41658" y="68335"/>
                  </a:cubicBezTo>
                  <a:cubicBezTo>
                    <a:pt x="51598" y="62982"/>
                    <a:pt x="52362" y="77509"/>
                    <a:pt x="63831" y="78274"/>
                  </a:cubicBezTo>
                  <a:cubicBezTo>
                    <a:pt x="75299" y="79039"/>
                    <a:pt x="76064" y="79803"/>
                    <a:pt x="76064" y="79803"/>
                  </a:cubicBezTo>
                  <a:cubicBezTo>
                    <a:pt x="76064" y="79803"/>
                    <a:pt x="68418" y="85155"/>
                    <a:pt x="61537" y="83626"/>
                  </a:cubicBezTo>
                  <a:cubicBezTo>
                    <a:pt x="54656" y="82862"/>
                    <a:pt x="47010" y="73686"/>
                    <a:pt x="41658" y="78274"/>
                  </a:cubicBezTo>
                  <a:cubicBezTo>
                    <a:pt x="37070" y="82862"/>
                    <a:pt x="21779" y="85920"/>
                    <a:pt x="14898" y="85920"/>
                  </a:cubicBezTo>
                  <a:cubicBezTo>
                    <a:pt x="13369" y="85920"/>
                    <a:pt x="11075" y="86684"/>
                    <a:pt x="8016" y="87449"/>
                  </a:cubicBezTo>
                  <a:cubicBezTo>
                    <a:pt x="7252" y="91272"/>
                    <a:pt x="8016" y="95095"/>
                    <a:pt x="10310" y="98918"/>
                  </a:cubicBezTo>
                  <a:cubicBezTo>
                    <a:pt x="11075" y="99682"/>
                    <a:pt x="11839" y="101211"/>
                    <a:pt x="12604" y="101976"/>
                  </a:cubicBezTo>
                  <a:cubicBezTo>
                    <a:pt x="26366" y="99682"/>
                    <a:pt x="22544" y="105799"/>
                    <a:pt x="26366" y="1065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0" name="Vrije vorm: vorm 409">
              <a:extLst>
                <a:ext uri="{FF2B5EF4-FFF2-40B4-BE49-F238E27FC236}">
                  <a16:creationId xmlns:a16="http://schemas.microsoft.com/office/drawing/2014/main" id="{12020269-4DA7-41D8-B723-A00D26A1AAEE}"/>
                </a:ext>
              </a:extLst>
            </p:cNvPr>
            <p:cNvSpPr/>
            <p:nvPr/>
          </p:nvSpPr>
          <p:spPr>
            <a:xfrm>
              <a:off x="5939649" y="3904135"/>
              <a:ext cx="131878" cy="108528"/>
            </a:xfrm>
            <a:custGeom>
              <a:avLst/>
              <a:gdLst>
                <a:gd name="connsiteX0" fmla="*/ 26366 w 131878"/>
                <a:gd name="connsiteY0" fmla="*/ 106564 h 108528"/>
                <a:gd name="connsiteX1" fmla="*/ 39364 w 131878"/>
                <a:gd name="connsiteY1" fmla="*/ 101211 h 108528"/>
                <a:gd name="connsiteX2" fmla="*/ 73006 w 131878"/>
                <a:gd name="connsiteY2" fmla="*/ 98153 h 108528"/>
                <a:gd name="connsiteX3" fmla="*/ 79122 w 131878"/>
                <a:gd name="connsiteY3" fmla="*/ 99682 h 108528"/>
                <a:gd name="connsiteX4" fmla="*/ 79122 w 131878"/>
                <a:gd name="connsiteY4" fmla="*/ 97389 h 108528"/>
                <a:gd name="connsiteX5" fmla="*/ 95943 w 131878"/>
                <a:gd name="connsiteY5" fmla="*/ 104270 h 108528"/>
                <a:gd name="connsiteX6" fmla="*/ 129585 w 131878"/>
                <a:gd name="connsiteY6" fmla="*/ 106564 h 108528"/>
                <a:gd name="connsiteX7" fmla="*/ 131879 w 131878"/>
                <a:gd name="connsiteY7" fmla="*/ 105799 h 108528"/>
                <a:gd name="connsiteX8" fmla="*/ 131879 w 131878"/>
                <a:gd name="connsiteY8" fmla="*/ 90507 h 108528"/>
                <a:gd name="connsiteX9" fmla="*/ 119645 w 131878"/>
                <a:gd name="connsiteY9" fmla="*/ 74451 h 108528"/>
                <a:gd name="connsiteX10" fmla="*/ 116587 w 131878"/>
                <a:gd name="connsiteY10" fmla="*/ 59159 h 108528"/>
                <a:gd name="connsiteX11" fmla="*/ 112000 w 131878"/>
                <a:gd name="connsiteY11" fmla="*/ 52278 h 108528"/>
                <a:gd name="connsiteX12" fmla="*/ 99002 w 131878"/>
                <a:gd name="connsiteY12" fmla="*/ 35457 h 108528"/>
                <a:gd name="connsiteX13" fmla="*/ 82945 w 131878"/>
                <a:gd name="connsiteY13" fmla="*/ 13285 h 108528"/>
                <a:gd name="connsiteX14" fmla="*/ 74535 w 131878"/>
                <a:gd name="connsiteY14" fmla="*/ 13285 h 108528"/>
                <a:gd name="connsiteX15" fmla="*/ 61537 w 131878"/>
                <a:gd name="connsiteY15" fmla="*/ 1051 h 108528"/>
                <a:gd name="connsiteX16" fmla="*/ 43952 w 131878"/>
                <a:gd name="connsiteY16" fmla="*/ 2581 h 108528"/>
                <a:gd name="connsiteX17" fmla="*/ 22544 w 131878"/>
                <a:gd name="connsiteY17" fmla="*/ 2581 h 108528"/>
                <a:gd name="connsiteX18" fmla="*/ 9546 w 131878"/>
                <a:gd name="connsiteY18" fmla="*/ 14814 h 108528"/>
                <a:gd name="connsiteX19" fmla="*/ 8016 w 131878"/>
                <a:gd name="connsiteY19" fmla="*/ 14814 h 108528"/>
                <a:gd name="connsiteX20" fmla="*/ 2664 w 131878"/>
                <a:gd name="connsiteY20" fmla="*/ 34693 h 108528"/>
                <a:gd name="connsiteX21" fmla="*/ 11075 w 131878"/>
                <a:gd name="connsiteY21" fmla="*/ 69099 h 108528"/>
                <a:gd name="connsiteX22" fmla="*/ 12604 w 131878"/>
                <a:gd name="connsiteY22" fmla="*/ 73686 h 108528"/>
                <a:gd name="connsiteX23" fmla="*/ 41658 w 131878"/>
                <a:gd name="connsiteY23" fmla="*/ 68335 h 108528"/>
                <a:gd name="connsiteX24" fmla="*/ 63831 w 131878"/>
                <a:gd name="connsiteY24" fmla="*/ 78274 h 108528"/>
                <a:gd name="connsiteX25" fmla="*/ 76064 w 131878"/>
                <a:gd name="connsiteY25" fmla="*/ 79803 h 108528"/>
                <a:gd name="connsiteX26" fmla="*/ 61537 w 131878"/>
                <a:gd name="connsiteY26" fmla="*/ 83626 h 108528"/>
                <a:gd name="connsiteX27" fmla="*/ 41658 w 131878"/>
                <a:gd name="connsiteY27" fmla="*/ 78274 h 108528"/>
                <a:gd name="connsiteX28" fmla="*/ 14898 w 131878"/>
                <a:gd name="connsiteY28" fmla="*/ 85920 h 108528"/>
                <a:gd name="connsiteX29" fmla="*/ 8016 w 131878"/>
                <a:gd name="connsiteY29" fmla="*/ 87449 h 108528"/>
                <a:gd name="connsiteX30" fmla="*/ 10310 w 131878"/>
                <a:gd name="connsiteY30" fmla="*/ 98918 h 108528"/>
                <a:gd name="connsiteX31" fmla="*/ 12604 w 131878"/>
                <a:gd name="connsiteY31" fmla="*/ 101976 h 108528"/>
                <a:gd name="connsiteX32" fmla="*/ 26366 w 131878"/>
                <a:gd name="connsiteY32" fmla="*/ 106564 h 10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878" h="108528">
                  <a:moveTo>
                    <a:pt x="26366" y="106564"/>
                  </a:moveTo>
                  <a:cubicBezTo>
                    <a:pt x="30954" y="107328"/>
                    <a:pt x="39364" y="101211"/>
                    <a:pt x="39364" y="101211"/>
                  </a:cubicBezTo>
                  <a:cubicBezTo>
                    <a:pt x="39364" y="101211"/>
                    <a:pt x="68418" y="98918"/>
                    <a:pt x="73006" y="98153"/>
                  </a:cubicBezTo>
                  <a:cubicBezTo>
                    <a:pt x="74535" y="98153"/>
                    <a:pt x="76829" y="98918"/>
                    <a:pt x="79122" y="99682"/>
                  </a:cubicBezTo>
                  <a:cubicBezTo>
                    <a:pt x="79122" y="98153"/>
                    <a:pt x="79122" y="97389"/>
                    <a:pt x="79122" y="97389"/>
                  </a:cubicBezTo>
                  <a:cubicBezTo>
                    <a:pt x="79122" y="97389"/>
                    <a:pt x="94414" y="100447"/>
                    <a:pt x="95943" y="104270"/>
                  </a:cubicBezTo>
                  <a:cubicBezTo>
                    <a:pt x="96708" y="108093"/>
                    <a:pt x="118116" y="110387"/>
                    <a:pt x="129585" y="106564"/>
                  </a:cubicBezTo>
                  <a:cubicBezTo>
                    <a:pt x="130349" y="106564"/>
                    <a:pt x="131114" y="105799"/>
                    <a:pt x="131879" y="105799"/>
                  </a:cubicBezTo>
                  <a:cubicBezTo>
                    <a:pt x="131879" y="101211"/>
                    <a:pt x="131879" y="92801"/>
                    <a:pt x="131879" y="90507"/>
                  </a:cubicBezTo>
                  <a:cubicBezTo>
                    <a:pt x="131114" y="86684"/>
                    <a:pt x="123468" y="79039"/>
                    <a:pt x="119645" y="74451"/>
                  </a:cubicBezTo>
                  <a:cubicBezTo>
                    <a:pt x="115823" y="69864"/>
                    <a:pt x="116587" y="59159"/>
                    <a:pt x="116587" y="59159"/>
                  </a:cubicBezTo>
                  <a:lnTo>
                    <a:pt x="112000" y="52278"/>
                  </a:lnTo>
                  <a:cubicBezTo>
                    <a:pt x="112000" y="52278"/>
                    <a:pt x="108941" y="38516"/>
                    <a:pt x="99002" y="35457"/>
                  </a:cubicBezTo>
                  <a:cubicBezTo>
                    <a:pt x="89062" y="32399"/>
                    <a:pt x="82945" y="13285"/>
                    <a:pt x="82945" y="13285"/>
                  </a:cubicBezTo>
                  <a:lnTo>
                    <a:pt x="74535" y="13285"/>
                  </a:lnTo>
                  <a:cubicBezTo>
                    <a:pt x="74535" y="13285"/>
                    <a:pt x="67654" y="4874"/>
                    <a:pt x="61537" y="1051"/>
                  </a:cubicBezTo>
                  <a:cubicBezTo>
                    <a:pt x="54656" y="-2007"/>
                    <a:pt x="43952" y="2581"/>
                    <a:pt x="43952" y="2581"/>
                  </a:cubicBezTo>
                  <a:cubicBezTo>
                    <a:pt x="43952" y="2581"/>
                    <a:pt x="30954" y="4110"/>
                    <a:pt x="22544" y="2581"/>
                  </a:cubicBezTo>
                  <a:cubicBezTo>
                    <a:pt x="14133" y="1051"/>
                    <a:pt x="15662" y="12520"/>
                    <a:pt x="9546" y="14814"/>
                  </a:cubicBezTo>
                  <a:cubicBezTo>
                    <a:pt x="9546" y="14814"/>
                    <a:pt x="8781" y="14814"/>
                    <a:pt x="8016" y="14814"/>
                  </a:cubicBezTo>
                  <a:cubicBezTo>
                    <a:pt x="7252" y="21695"/>
                    <a:pt x="6487" y="28576"/>
                    <a:pt x="2664" y="34693"/>
                  </a:cubicBezTo>
                  <a:cubicBezTo>
                    <a:pt x="-4982" y="46926"/>
                    <a:pt x="5723" y="63747"/>
                    <a:pt x="11075" y="69099"/>
                  </a:cubicBezTo>
                  <a:cubicBezTo>
                    <a:pt x="11839" y="69864"/>
                    <a:pt x="12604" y="72157"/>
                    <a:pt x="12604" y="73686"/>
                  </a:cubicBezTo>
                  <a:cubicBezTo>
                    <a:pt x="24837" y="75216"/>
                    <a:pt x="31719" y="73686"/>
                    <a:pt x="41658" y="68335"/>
                  </a:cubicBezTo>
                  <a:cubicBezTo>
                    <a:pt x="51598" y="62982"/>
                    <a:pt x="52362" y="77509"/>
                    <a:pt x="63831" y="78274"/>
                  </a:cubicBezTo>
                  <a:cubicBezTo>
                    <a:pt x="75299" y="79039"/>
                    <a:pt x="76064" y="79803"/>
                    <a:pt x="76064" y="79803"/>
                  </a:cubicBezTo>
                  <a:cubicBezTo>
                    <a:pt x="76064" y="79803"/>
                    <a:pt x="68418" y="85155"/>
                    <a:pt x="61537" y="83626"/>
                  </a:cubicBezTo>
                  <a:cubicBezTo>
                    <a:pt x="54656" y="82862"/>
                    <a:pt x="47010" y="73686"/>
                    <a:pt x="41658" y="78274"/>
                  </a:cubicBezTo>
                  <a:cubicBezTo>
                    <a:pt x="37070" y="82862"/>
                    <a:pt x="21779" y="85920"/>
                    <a:pt x="14898" y="85920"/>
                  </a:cubicBezTo>
                  <a:cubicBezTo>
                    <a:pt x="13369" y="85920"/>
                    <a:pt x="11075" y="86684"/>
                    <a:pt x="8016" y="87449"/>
                  </a:cubicBezTo>
                  <a:cubicBezTo>
                    <a:pt x="7252" y="91272"/>
                    <a:pt x="8016" y="95095"/>
                    <a:pt x="10310" y="98918"/>
                  </a:cubicBezTo>
                  <a:cubicBezTo>
                    <a:pt x="11075" y="99682"/>
                    <a:pt x="11839" y="101211"/>
                    <a:pt x="12604" y="101976"/>
                  </a:cubicBezTo>
                  <a:cubicBezTo>
                    <a:pt x="26366" y="99682"/>
                    <a:pt x="22544" y="105799"/>
                    <a:pt x="26366" y="1065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1" name="Vrije vorm: vorm 410">
              <a:extLst>
                <a:ext uri="{FF2B5EF4-FFF2-40B4-BE49-F238E27FC236}">
                  <a16:creationId xmlns:a16="http://schemas.microsoft.com/office/drawing/2014/main" id="{14086B27-E47E-432D-8D88-E9E793E8AC89}"/>
                </a:ext>
              </a:extLst>
            </p:cNvPr>
            <p:cNvSpPr/>
            <p:nvPr/>
          </p:nvSpPr>
          <p:spPr>
            <a:xfrm>
              <a:off x="5955311" y="4001524"/>
              <a:ext cx="64224" cy="41287"/>
            </a:xfrm>
            <a:custGeom>
              <a:avLst/>
              <a:gdLst>
                <a:gd name="connsiteX0" fmla="*/ 32877 w 64224"/>
                <a:gd name="connsiteY0" fmla="*/ 38229 h 41287"/>
                <a:gd name="connsiteX1" fmla="*/ 51991 w 64224"/>
                <a:gd name="connsiteY1" fmla="*/ 25996 h 41287"/>
                <a:gd name="connsiteX2" fmla="*/ 60402 w 64224"/>
                <a:gd name="connsiteY2" fmla="*/ 22173 h 41287"/>
                <a:gd name="connsiteX3" fmla="*/ 58873 w 64224"/>
                <a:gd name="connsiteY3" fmla="*/ 10704 h 41287"/>
                <a:gd name="connsiteX4" fmla="*/ 64225 w 64224"/>
                <a:gd name="connsiteY4" fmla="*/ 1529 h 41287"/>
                <a:gd name="connsiteX5" fmla="*/ 58108 w 64224"/>
                <a:gd name="connsiteY5" fmla="*/ 0 h 41287"/>
                <a:gd name="connsiteX6" fmla="*/ 24467 w 64224"/>
                <a:gd name="connsiteY6" fmla="*/ 3058 h 41287"/>
                <a:gd name="connsiteX7" fmla="*/ 11469 w 64224"/>
                <a:gd name="connsiteY7" fmla="*/ 8410 h 41287"/>
                <a:gd name="connsiteX8" fmla="*/ 0 w 64224"/>
                <a:gd name="connsiteY8" fmla="*/ 5352 h 41287"/>
                <a:gd name="connsiteX9" fmla="*/ 18350 w 64224"/>
                <a:gd name="connsiteY9" fmla="*/ 20644 h 41287"/>
                <a:gd name="connsiteX10" fmla="*/ 28290 w 64224"/>
                <a:gd name="connsiteY10" fmla="*/ 38994 h 41287"/>
                <a:gd name="connsiteX11" fmla="*/ 30583 w 64224"/>
                <a:gd name="connsiteY11" fmla="*/ 41287 h 41287"/>
                <a:gd name="connsiteX12" fmla="*/ 32877 w 64224"/>
                <a:gd name="connsiteY12" fmla="*/ 38229 h 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24" h="41287">
                  <a:moveTo>
                    <a:pt x="32877" y="38229"/>
                  </a:moveTo>
                  <a:cubicBezTo>
                    <a:pt x="38229" y="34406"/>
                    <a:pt x="48169" y="24467"/>
                    <a:pt x="51991" y="25996"/>
                  </a:cubicBezTo>
                  <a:cubicBezTo>
                    <a:pt x="55814" y="27525"/>
                    <a:pt x="60402" y="24467"/>
                    <a:pt x="60402" y="22173"/>
                  </a:cubicBezTo>
                  <a:cubicBezTo>
                    <a:pt x="60402" y="19879"/>
                    <a:pt x="53521" y="12998"/>
                    <a:pt x="58873" y="10704"/>
                  </a:cubicBezTo>
                  <a:cubicBezTo>
                    <a:pt x="62696" y="9175"/>
                    <a:pt x="63460" y="4588"/>
                    <a:pt x="64225" y="1529"/>
                  </a:cubicBezTo>
                  <a:cubicBezTo>
                    <a:pt x="61931" y="765"/>
                    <a:pt x="60402" y="0"/>
                    <a:pt x="58108" y="0"/>
                  </a:cubicBezTo>
                  <a:cubicBezTo>
                    <a:pt x="53521" y="765"/>
                    <a:pt x="24467" y="3058"/>
                    <a:pt x="24467" y="3058"/>
                  </a:cubicBezTo>
                  <a:cubicBezTo>
                    <a:pt x="24467" y="3058"/>
                    <a:pt x="16056" y="9175"/>
                    <a:pt x="11469" y="8410"/>
                  </a:cubicBezTo>
                  <a:cubicBezTo>
                    <a:pt x="7646" y="7646"/>
                    <a:pt x="11469" y="1529"/>
                    <a:pt x="0" y="5352"/>
                  </a:cubicBezTo>
                  <a:cubicBezTo>
                    <a:pt x="6117" y="12998"/>
                    <a:pt x="6881" y="16821"/>
                    <a:pt x="18350" y="20644"/>
                  </a:cubicBezTo>
                  <a:cubicBezTo>
                    <a:pt x="32113" y="24467"/>
                    <a:pt x="17585" y="32113"/>
                    <a:pt x="28290" y="38994"/>
                  </a:cubicBezTo>
                  <a:cubicBezTo>
                    <a:pt x="29054" y="39758"/>
                    <a:pt x="29819" y="40523"/>
                    <a:pt x="30583" y="41287"/>
                  </a:cubicBezTo>
                  <a:cubicBezTo>
                    <a:pt x="31348" y="39758"/>
                    <a:pt x="32113" y="38994"/>
                    <a:pt x="32877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2" name="Vrije vorm: vorm 411">
              <a:extLst>
                <a:ext uri="{FF2B5EF4-FFF2-40B4-BE49-F238E27FC236}">
                  <a16:creationId xmlns:a16="http://schemas.microsoft.com/office/drawing/2014/main" id="{AEA07580-DA05-44CF-BA6B-9A3F64E77FDC}"/>
                </a:ext>
              </a:extLst>
            </p:cNvPr>
            <p:cNvSpPr/>
            <p:nvPr/>
          </p:nvSpPr>
          <p:spPr>
            <a:xfrm>
              <a:off x="5955311" y="4001524"/>
              <a:ext cx="64224" cy="41287"/>
            </a:xfrm>
            <a:custGeom>
              <a:avLst/>
              <a:gdLst>
                <a:gd name="connsiteX0" fmla="*/ 32877 w 64224"/>
                <a:gd name="connsiteY0" fmla="*/ 38229 h 41287"/>
                <a:gd name="connsiteX1" fmla="*/ 51991 w 64224"/>
                <a:gd name="connsiteY1" fmla="*/ 25996 h 41287"/>
                <a:gd name="connsiteX2" fmla="*/ 60402 w 64224"/>
                <a:gd name="connsiteY2" fmla="*/ 22173 h 41287"/>
                <a:gd name="connsiteX3" fmla="*/ 58873 w 64224"/>
                <a:gd name="connsiteY3" fmla="*/ 10704 h 41287"/>
                <a:gd name="connsiteX4" fmla="*/ 64225 w 64224"/>
                <a:gd name="connsiteY4" fmla="*/ 1529 h 41287"/>
                <a:gd name="connsiteX5" fmla="*/ 58108 w 64224"/>
                <a:gd name="connsiteY5" fmla="*/ 0 h 41287"/>
                <a:gd name="connsiteX6" fmla="*/ 24467 w 64224"/>
                <a:gd name="connsiteY6" fmla="*/ 3058 h 41287"/>
                <a:gd name="connsiteX7" fmla="*/ 11469 w 64224"/>
                <a:gd name="connsiteY7" fmla="*/ 8410 h 41287"/>
                <a:gd name="connsiteX8" fmla="*/ 0 w 64224"/>
                <a:gd name="connsiteY8" fmla="*/ 5352 h 41287"/>
                <a:gd name="connsiteX9" fmla="*/ 18350 w 64224"/>
                <a:gd name="connsiteY9" fmla="*/ 20644 h 41287"/>
                <a:gd name="connsiteX10" fmla="*/ 28290 w 64224"/>
                <a:gd name="connsiteY10" fmla="*/ 38994 h 41287"/>
                <a:gd name="connsiteX11" fmla="*/ 30583 w 64224"/>
                <a:gd name="connsiteY11" fmla="*/ 41287 h 41287"/>
                <a:gd name="connsiteX12" fmla="*/ 32877 w 64224"/>
                <a:gd name="connsiteY12" fmla="*/ 38229 h 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24" h="41287">
                  <a:moveTo>
                    <a:pt x="32877" y="38229"/>
                  </a:moveTo>
                  <a:cubicBezTo>
                    <a:pt x="38229" y="34406"/>
                    <a:pt x="48169" y="24467"/>
                    <a:pt x="51991" y="25996"/>
                  </a:cubicBezTo>
                  <a:cubicBezTo>
                    <a:pt x="55814" y="27525"/>
                    <a:pt x="60402" y="24467"/>
                    <a:pt x="60402" y="22173"/>
                  </a:cubicBezTo>
                  <a:cubicBezTo>
                    <a:pt x="60402" y="19879"/>
                    <a:pt x="53521" y="12998"/>
                    <a:pt x="58873" y="10704"/>
                  </a:cubicBezTo>
                  <a:cubicBezTo>
                    <a:pt x="62696" y="9175"/>
                    <a:pt x="63460" y="4588"/>
                    <a:pt x="64225" y="1529"/>
                  </a:cubicBezTo>
                  <a:cubicBezTo>
                    <a:pt x="61931" y="765"/>
                    <a:pt x="60402" y="0"/>
                    <a:pt x="58108" y="0"/>
                  </a:cubicBezTo>
                  <a:cubicBezTo>
                    <a:pt x="53521" y="765"/>
                    <a:pt x="24467" y="3058"/>
                    <a:pt x="24467" y="3058"/>
                  </a:cubicBezTo>
                  <a:cubicBezTo>
                    <a:pt x="24467" y="3058"/>
                    <a:pt x="16056" y="9175"/>
                    <a:pt x="11469" y="8410"/>
                  </a:cubicBezTo>
                  <a:cubicBezTo>
                    <a:pt x="7646" y="7646"/>
                    <a:pt x="11469" y="1529"/>
                    <a:pt x="0" y="5352"/>
                  </a:cubicBezTo>
                  <a:cubicBezTo>
                    <a:pt x="6117" y="12998"/>
                    <a:pt x="6881" y="16821"/>
                    <a:pt x="18350" y="20644"/>
                  </a:cubicBezTo>
                  <a:cubicBezTo>
                    <a:pt x="32113" y="24467"/>
                    <a:pt x="17585" y="32113"/>
                    <a:pt x="28290" y="38994"/>
                  </a:cubicBezTo>
                  <a:cubicBezTo>
                    <a:pt x="29054" y="39758"/>
                    <a:pt x="29819" y="40523"/>
                    <a:pt x="30583" y="41287"/>
                  </a:cubicBezTo>
                  <a:cubicBezTo>
                    <a:pt x="31348" y="39758"/>
                    <a:pt x="32113" y="38994"/>
                    <a:pt x="32877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3" name="Vrije vorm: vorm 412">
              <a:extLst>
                <a:ext uri="{FF2B5EF4-FFF2-40B4-BE49-F238E27FC236}">
                  <a16:creationId xmlns:a16="http://schemas.microsoft.com/office/drawing/2014/main" id="{DCAAF7DD-1A39-4468-BB14-28E7178BACD8}"/>
                </a:ext>
              </a:extLst>
            </p:cNvPr>
            <p:cNvSpPr/>
            <p:nvPr/>
          </p:nvSpPr>
          <p:spPr>
            <a:xfrm>
              <a:off x="6672488" y="4039695"/>
              <a:ext cx="285189" cy="208024"/>
            </a:xfrm>
            <a:custGeom>
              <a:avLst/>
              <a:gdLst>
                <a:gd name="connsiteX0" fmla="*/ 263780 w 285189"/>
                <a:gd name="connsiteY0" fmla="*/ 118569 h 208024"/>
                <a:gd name="connsiteX1" fmla="*/ 255370 w 285189"/>
                <a:gd name="connsiteY1" fmla="*/ 101748 h 208024"/>
                <a:gd name="connsiteX2" fmla="*/ 240843 w 285189"/>
                <a:gd name="connsiteY2" fmla="*/ 87985 h 208024"/>
                <a:gd name="connsiteX3" fmla="*/ 230904 w 285189"/>
                <a:gd name="connsiteY3" fmla="*/ 72694 h 208024"/>
                <a:gd name="connsiteX4" fmla="*/ 212554 w 285189"/>
                <a:gd name="connsiteY4" fmla="*/ 63519 h 208024"/>
                <a:gd name="connsiteX5" fmla="*/ 209495 w 285189"/>
                <a:gd name="connsiteY5" fmla="*/ 55873 h 208024"/>
                <a:gd name="connsiteX6" fmla="*/ 199556 w 285189"/>
                <a:gd name="connsiteY6" fmla="*/ 54344 h 208024"/>
                <a:gd name="connsiteX7" fmla="*/ 202614 w 285189"/>
                <a:gd name="connsiteY7" fmla="*/ 45169 h 208024"/>
                <a:gd name="connsiteX8" fmla="*/ 201085 w 285189"/>
                <a:gd name="connsiteY8" fmla="*/ 24525 h 208024"/>
                <a:gd name="connsiteX9" fmla="*/ 184264 w 285189"/>
                <a:gd name="connsiteY9" fmla="*/ 1588 h 208024"/>
                <a:gd name="connsiteX10" fmla="*/ 180441 w 285189"/>
                <a:gd name="connsiteY10" fmla="*/ 823 h 208024"/>
                <a:gd name="connsiteX11" fmla="*/ 161327 w 285189"/>
                <a:gd name="connsiteY11" fmla="*/ 8469 h 208024"/>
                <a:gd name="connsiteX12" fmla="*/ 156739 w 285189"/>
                <a:gd name="connsiteY12" fmla="*/ 19938 h 208024"/>
                <a:gd name="connsiteX13" fmla="*/ 133802 w 285189"/>
                <a:gd name="connsiteY13" fmla="*/ 44404 h 208024"/>
                <a:gd name="connsiteX14" fmla="*/ 100925 w 285189"/>
                <a:gd name="connsiteY14" fmla="*/ 51286 h 208024"/>
                <a:gd name="connsiteX15" fmla="*/ 99396 w 285189"/>
                <a:gd name="connsiteY15" fmla="*/ 64283 h 208024"/>
                <a:gd name="connsiteX16" fmla="*/ 78752 w 285189"/>
                <a:gd name="connsiteY16" fmla="*/ 75752 h 208024"/>
                <a:gd name="connsiteX17" fmla="*/ 53521 w 285189"/>
                <a:gd name="connsiteY17" fmla="*/ 83398 h 208024"/>
                <a:gd name="connsiteX18" fmla="*/ 38229 w 285189"/>
                <a:gd name="connsiteY18" fmla="*/ 83398 h 208024"/>
                <a:gd name="connsiteX19" fmla="*/ 25232 w 285189"/>
                <a:gd name="connsiteY19" fmla="*/ 89515 h 208024"/>
                <a:gd name="connsiteX20" fmla="*/ 22937 w 285189"/>
                <a:gd name="connsiteY20" fmla="*/ 87221 h 208024"/>
                <a:gd name="connsiteX21" fmla="*/ 11469 w 285189"/>
                <a:gd name="connsiteY21" fmla="*/ 102512 h 208024"/>
                <a:gd name="connsiteX22" fmla="*/ 0 w 285189"/>
                <a:gd name="connsiteY22" fmla="*/ 126979 h 208024"/>
                <a:gd name="connsiteX23" fmla="*/ 3059 w 285189"/>
                <a:gd name="connsiteY23" fmla="*/ 146858 h 208024"/>
                <a:gd name="connsiteX24" fmla="*/ 9940 w 285189"/>
                <a:gd name="connsiteY24" fmla="*/ 165973 h 208024"/>
                <a:gd name="connsiteX25" fmla="*/ 13763 w 285189"/>
                <a:gd name="connsiteY25" fmla="*/ 180500 h 208024"/>
                <a:gd name="connsiteX26" fmla="*/ 19115 w 285189"/>
                <a:gd name="connsiteY26" fmla="*/ 188910 h 208024"/>
                <a:gd name="connsiteX27" fmla="*/ 34406 w 285189"/>
                <a:gd name="connsiteY27" fmla="*/ 204202 h 208024"/>
                <a:gd name="connsiteX28" fmla="*/ 38229 w 285189"/>
                <a:gd name="connsiteY28" fmla="*/ 208025 h 208024"/>
                <a:gd name="connsiteX29" fmla="*/ 39758 w 285189"/>
                <a:gd name="connsiteY29" fmla="*/ 205731 h 208024"/>
                <a:gd name="connsiteX30" fmla="*/ 44346 w 285189"/>
                <a:gd name="connsiteY30" fmla="*/ 187381 h 208024"/>
                <a:gd name="connsiteX31" fmla="*/ 57344 w 285189"/>
                <a:gd name="connsiteY31" fmla="*/ 184323 h 208024"/>
                <a:gd name="connsiteX32" fmla="*/ 67284 w 285189"/>
                <a:gd name="connsiteY32" fmla="*/ 181264 h 208024"/>
                <a:gd name="connsiteX33" fmla="*/ 87162 w 285189"/>
                <a:gd name="connsiteY33" fmla="*/ 184323 h 208024"/>
                <a:gd name="connsiteX34" fmla="*/ 87162 w 285189"/>
                <a:gd name="connsiteY34" fmla="*/ 167502 h 208024"/>
                <a:gd name="connsiteX35" fmla="*/ 111629 w 285189"/>
                <a:gd name="connsiteY35" fmla="*/ 147623 h 208024"/>
                <a:gd name="connsiteX36" fmla="*/ 129979 w 285189"/>
                <a:gd name="connsiteY36" fmla="*/ 161385 h 208024"/>
                <a:gd name="connsiteX37" fmla="*/ 174325 w 285189"/>
                <a:gd name="connsiteY37" fmla="*/ 170560 h 208024"/>
                <a:gd name="connsiteX38" fmla="*/ 181206 w 285189"/>
                <a:gd name="connsiteY38" fmla="*/ 153739 h 208024"/>
                <a:gd name="connsiteX39" fmla="*/ 199556 w 285189"/>
                <a:gd name="connsiteY39" fmla="*/ 153739 h 208024"/>
                <a:gd name="connsiteX40" fmla="*/ 224023 w 285189"/>
                <a:gd name="connsiteY40" fmla="*/ 146094 h 208024"/>
                <a:gd name="connsiteX41" fmla="*/ 242372 w 285189"/>
                <a:gd name="connsiteY41" fmla="*/ 143035 h 208024"/>
                <a:gd name="connsiteX42" fmla="*/ 268368 w 285189"/>
                <a:gd name="connsiteY42" fmla="*/ 146094 h 208024"/>
                <a:gd name="connsiteX43" fmla="*/ 285189 w 285189"/>
                <a:gd name="connsiteY43" fmla="*/ 143035 h 208024"/>
                <a:gd name="connsiteX44" fmla="*/ 279837 w 285189"/>
                <a:gd name="connsiteY44" fmla="*/ 127744 h 208024"/>
                <a:gd name="connsiteX45" fmla="*/ 263780 w 285189"/>
                <a:gd name="connsiteY45" fmla="*/ 118569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5189" h="208024">
                  <a:moveTo>
                    <a:pt x="263780" y="118569"/>
                  </a:moveTo>
                  <a:cubicBezTo>
                    <a:pt x="263780" y="113981"/>
                    <a:pt x="263780" y="109394"/>
                    <a:pt x="255370" y="101748"/>
                  </a:cubicBezTo>
                  <a:cubicBezTo>
                    <a:pt x="246960" y="94102"/>
                    <a:pt x="240843" y="92573"/>
                    <a:pt x="240843" y="87985"/>
                  </a:cubicBezTo>
                  <a:cubicBezTo>
                    <a:pt x="240843" y="83398"/>
                    <a:pt x="237785" y="81869"/>
                    <a:pt x="230904" y="72694"/>
                  </a:cubicBezTo>
                  <a:cubicBezTo>
                    <a:pt x="224023" y="63519"/>
                    <a:pt x="212554" y="63519"/>
                    <a:pt x="212554" y="63519"/>
                  </a:cubicBezTo>
                  <a:lnTo>
                    <a:pt x="209495" y="55873"/>
                  </a:lnTo>
                  <a:lnTo>
                    <a:pt x="199556" y="54344"/>
                  </a:lnTo>
                  <a:cubicBezTo>
                    <a:pt x="199556" y="54344"/>
                    <a:pt x="193439" y="49756"/>
                    <a:pt x="202614" y="45169"/>
                  </a:cubicBezTo>
                  <a:cubicBezTo>
                    <a:pt x="211025" y="40582"/>
                    <a:pt x="202614" y="28348"/>
                    <a:pt x="201085" y="24525"/>
                  </a:cubicBezTo>
                  <a:cubicBezTo>
                    <a:pt x="199556" y="20702"/>
                    <a:pt x="188087" y="5411"/>
                    <a:pt x="184264" y="1588"/>
                  </a:cubicBezTo>
                  <a:cubicBezTo>
                    <a:pt x="182735" y="1588"/>
                    <a:pt x="181206" y="1588"/>
                    <a:pt x="180441" y="823"/>
                  </a:cubicBezTo>
                  <a:cubicBezTo>
                    <a:pt x="175854" y="-2235"/>
                    <a:pt x="165914" y="3881"/>
                    <a:pt x="161327" y="8469"/>
                  </a:cubicBezTo>
                  <a:cubicBezTo>
                    <a:pt x="156739" y="13821"/>
                    <a:pt x="159798" y="16115"/>
                    <a:pt x="156739" y="19938"/>
                  </a:cubicBezTo>
                  <a:cubicBezTo>
                    <a:pt x="153681" y="23761"/>
                    <a:pt x="141448" y="34465"/>
                    <a:pt x="133802" y="44404"/>
                  </a:cubicBezTo>
                  <a:cubicBezTo>
                    <a:pt x="126156" y="54344"/>
                    <a:pt x="107041" y="48227"/>
                    <a:pt x="100925" y="51286"/>
                  </a:cubicBezTo>
                  <a:cubicBezTo>
                    <a:pt x="94808" y="55108"/>
                    <a:pt x="103983" y="60460"/>
                    <a:pt x="99396" y="64283"/>
                  </a:cubicBezTo>
                  <a:cubicBezTo>
                    <a:pt x="95573" y="68106"/>
                    <a:pt x="82575" y="73458"/>
                    <a:pt x="78752" y="75752"/>
                  </a:cubicBezTo>
                  <a:cubicBezTo>
                    <a:pt x="74929" y="78046"/>
                    <a:pt x="58108" y="77281"/>
                    <a:pt x="53521" y="83398"/>
                  </a:cubicBezTo>
                  <a:cubicBezTo>
                    <a:pt x="48933" y="89515"/>
                    <a:pt x="43581" y="76517"/>
                    <a:pt x="38229" y="83398"/>
                  </a:cubicBezTo>
                  <a:cubicBezTo>
                    <a:pt x="33642" y="90279"/>
                    <a:pt x="28290" y="91044"/>
                    <a:pt x="25232" y="89515"/>
                  </a:cubicBezTo>
                  <a:cubicBezTo>
                    <a:pt x="24467" y="88750"/>
                    <a:pt x="23702" y="87985"/>
                    <a:pt x="22937" y="87221"/>
                  </a:cubicBezTo>
                  <a:cubicBezTo>
                    <a:pt x="18350" y="91808"/>
                    <a:pt x="12998" y="96396"/>
                    <a:pt x="11469" y="102512"/>
                  </a:cubicBezTo>
                  <a:cubicBezTo>
                    <a:pt x="8411" y="112452"/>
                    <a:pt x="0" y="121627"/>
                    <a:pt x="0" y="126979"/>
                  </a:cubicBezTo>
                  <a:cubicBezTo>
                    <a:pt x="0" y="131567"/>
                    <a:pt x="3059" y="138448"/>
                    <a:pt x="3059" y="146858"/>
                  </a:cubicBezTo>
                  <a:cubicBezTo>
                    <a:pt x="3059" y="155269"/>
                    <a:pt x="5352" y="159856"/>
                    <a:pt x="9940" y="165973"/>
                  </a:cubicBezTo>
                  <a:cubicBezTo>
                    <a:pt x="14527" y="172089"/>
                    <a:pt x="13763" y="180500"/>
                    <a:pt x="13763" y="180500"/>
                  </a:cubicBezTo>
                  <a:cubicBezTo>
                    <a:pt x="13763" y="180500"/>
                    <a:pt x="15292" y="183558"/>
                    <a:pt x="19115" y="188910"/>
                  </a:cubicBezTo>
                  <a:cubicBezTo>
                    <a:pt x="22937" y="193498"/>
                    <a:pt x="32877" y="201144"/>
                    <a:pt x="34406" y="204202"/>
                  </a:cubicBezTo>
                  <a:cubicBezTo>
                    <a:pt x="35171" y="205731"/>
                    <a:pt x="36700" y="207260"/>
                    <a:pt x="38229" y="208025"/>
                  </a:cubicBezTo>
                  <a:cubicBezTo>
                    <a:pt x="38994" y="207260"/>
                    <a:pt x="38994" y="206495"/>
                    <a:pt x="39758" y="205731"/>
                  </a:cubicBezTo>
                  <a:cubicBezTo>
                    <a:pt x="45110" y="198085"/>
                    <a:pt x="44346" y="187381"/>
                    <a:pt x="44346" y="187381"/>
                  </a:cubicBezTo>
                  <a:lnTo>
                    <a:pt x="57344" y="184323"/>
                  </a:lnTo>
                  <a:lnTo>
                    <a:pt x="67284" y="181264"/>
                  </a:lnTo>
                  <a:lnTo>
                    <a:pt x="87162" y="184323"/>
                  </a:lnTo>
                  <a:lnTo>
                    <a:pt x="87162" y="167502"/>
                  </a:lnTo>
                  <a:cubicBezTo>
                    <a:pt x="87162" y="167502"/>
                    <a:pt x="101690" y="147623"/>
                    <a:pt x="111629" y="147623"/>
                  </a:cubicBezTo>
                  <a:cubicBezTo>
                    <a:pt x="121569" y="147623"/>
                    <a:pt x="129979" y="161385"/>
                    <a:pt x="129979" y="161385"/>
                  </a:cubicBezTo>
                  <a:lnTo>
                    <a:pt x="174325" y="170560"/>
                  </a:lnTo>
                  <a:cubicBezTo>
                    <a:pt x="174325" y="170560"/>
                    <a:pt x="177383" y="156798"/>
                    <a:pt x="181206" y="153739"/>
                  </a:cubicBezTo>
                  <a:cubicBezTo>
                    <a:pt x="185794" y="150681"/>
                    <a:pt x="194204" y="156798"/>
                    <a:pt x="199556" y="153739"/>
                  </a:cubicBezTo>
                  <a:cubicBezTo>
                    <a:pt x="204908" y="150681"/>
                    <a:pt x="214083" y="146094"/>
                    <a:pt x="224023" y="146094"/>
                  </a:cubicBezTo>
                  <a:cubicBezTo>
                    <a:pt x="233962" y="146094"/>
                    <a:pt x="238549" y="152210"/>
                    <a:pt x="242372" y="143035"/>
                  </a:cubicBezTo>
                  <a:cubicBezTo>
                    <a:pt x="246960" y="133860"/>
                    <a:pt x="268368" y="146094"/>
                    <a:pt x="268368" y="146094"/>
                  </a:cubicBezTo>
                  <a:lnTo>
                    <a:pt x="285189" y="143035"/>
                  </a:lnTo>
                  <a:lnTo>
                    <a:pt x="279837" y="127744"/>
                  </a:lnTo>
                  <a:cubicBezTo>
                    <a:pt x="279072" y="130802"/>
                    <a:pt x="263780" y="123156"/>
                    <a:pt x="263780" y="1185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4" name="Vrije vorm: vorm 413">
              <a:extLst>
                <a:ext uri="{FF2B5EF4-FFF2-40B4-BE49-F238E27FC236}">
                  <a16:creationId xmlns:a16="http://schemas.microsoft.com/office/drawing/2014/main" id="{BE7C0EF4-CA0C-4880-A937-869CF65FA138}"/>
                </a:ext>
              </a:extLst>
            </p:cNvPr>
            <p:cNvSpPr/>
            <p:nvPr/>
          </p:nvSpPr>
          <p:spPr>
            <a:xfrm>
              <a:off x="6672488" y="4039695"/>
              <a:ext cx="285189" cy="208024"/>
            </a:xfrm>
            <a:custGeom>
              <a:avLst/>
              <a:gdLst>
                <a:gd name="connsiteX0" fmla="*/ 263780 w 285189"/>
                <a:gd name="connsiteY0" fmla="*/ 118569 h 208024"/>
                <a:gd name="connsiteX1" fmla="*/ 255370 w 285189"/>
                <a:gd name="connsiteY1" fmla="*/ 101748 h 208024"/>
                <a:gd name="connsiteX2" fmla="*/ 240843 w 285189"/>
                <a:gd name="connsiteY2" fmla="*/ 87985 h 208024"/>
                <a:gd name="connsiteX3" fmla="*/ 230904 w 285189"/>
                <a:gd name="connsiteY3" fmla="*/ 72694 h 208024"/>
                <a:gd name="connsiteX4" fmla="*/ 212554 w 285189"/>
                <a:gd name="connsiteY4" fmla="*/ 63519 h 208024"/>
                <a:gd name="connsiteX5" fmla="*/ 209495 w 285189"/>
                <a:gd name="connsiteY5" fmla="*/ 55873 h 208024"/>
                <a:gd name="connsiteX6" fmla="*/ 199556 w 285189"/>
                <a:gd name="connsiteY6" fmla="*/ 54344 h 208024"/>
                <a:gd name="connsiteX7" fmla="*/ 202614 w 285189"/>
                <a:gd name="connsiteY7" fmla="*/ 45169 h 208024"/>
                <a:gd name="connsiteX8" fmla="*/ 201085 w 285189"/>
                <a:gd name="connsiteY8" fmla="*/ 24525 h 208024"/>
                <a:gd name="connsiteX9" fmla="*/ 184264 w 285189"/>
                <a:gd name="connsiteY9" fmla="*/ 1588 h 208024"/>
                <a:gd name="connsiteX10" fmla="*/ 180441 w 285189"/>
                <a:gd name="connsiteY10" fmla="*/ 823 h 208024"/>
                <a:gd name="connsiteX11" fmla="*/ 161327 w 285189"/>
                <a:gd name="connsiteY11" fmla="*/ 8469 h 208024"/>
                <a:gd name="connsiteX12" fmla="*/ 156739 w 285189"/>
                <a:gd name="connsiteY12" fmla="*/ 19938 h 208024"/>
                <a:gd name="connsiteX13" fmla="*/ 133802 w 285189"/>
                <a:gd name="connsiteY13" fmla="*/ 44404 h 208024"/>
                <a:gd name="connsiteX14" fmla="*/ 100925 w 285189"/>
                <a:gd name="connsiteY14" fmla="*/ 51286 h 208024"/>
                <a:gd name="connsiteX15" fmla="*/ 99396 w 285189"/>
                <a:gd name="connsiteY15" fmla="*/ 64283 h 208024"/>
                <a:gd name="connsiteX16" fmla="*/ 78752 w 285189"/>
                <a:gd name="connsiteY16" fmla="*/ 75752 h 208024"/>
                <a:gd name="connsiteX17" fmla="*/ 53521 w 285189"/>
                <a:gd name="connsiteY17" fmla="*/ 83398 h 208024"/>
                <a:gd name="connsiteX18" fmla="*/ 38229 w 285189"/>
                <a:gd name="connsiteY18" fmla="*/ 83398 h 208024"/>
                <a:gd name="connsiteX19" fmla="*/ 25232 w 285189"/>
                <a:gd name="connsiteY19" fmla="*/ 89515 h 208024"/>
                <a:gd name="connsiteX20" fmla="*/ 22937 w 285189"/>
                <a:gd name="connsiteY20" fmla="*/ 87221 h 208024"/>
                <a:gd name="connsiteX21" fmla="*/ 11469 w 285189"/>
                <a:gd name="connsiteY21" fmla="*/ 102512 h 208024"/>
                <a:gd name="connsiteX22" fmla="*/ 0 w 285189"/>
                <a:gd name="connsiteY22" fmla="*/ 126979 h 208024"/>
                <a:gd name="connsiteX23" fmla="*/ 3059 w 285189"/>
                <a:gd name="connsiteY23" fmla="*/ 146858 h 208024"/>
                <a:gd name="connsiteX24" fmla="*/ 9940 w 285189"/>
                <a:gd name="connsiteY24" fmla="*/ 165973 h 208024"/>
                <a:gd name="connsiteX25" fmla="*/ 13763 w 285189"/>
                <a:gd name="connsiteY25" fmla="*/ 180500 h 208024"/>
                <a:gd name="connsiteX26" fmla="*/ 19115 w 285189"/>
                <a:gd name="connsiteY26" fmla="*/ 188910 h 208024"/>
                <a:gd name="connsiteX27" fmla="*/ 34406 w 285189"/>
                <a:gd name="connsiteY27" fmla="*/ 204202 h 208024"/>
                <a:gd name="connsiteX28" fmla="*/ 38229 w 285189"/>
                <a:gd name="connsiteY28" fmla="*/ 208025 h 208024"/>
                <a:gd name="connsiteX29" fmla="*/ 39758 w 285189"/>
                <a:gd name="connsiteY29" fmla="*/ 205731 h 208024"/>
                <a:gd name="connsiteX30" fmla="*/ 44346 w 285189"/>
                <a:gd name="connsiteY30" fmla="*/ 187381 h 208024"/>
                <a:gd name="connsiteX31" fmla="*/ 57344 w 285189"/>
                <a:gd name="connsiteY31" fmla="*/ 184323 h 208024"/>
                <a:gd name="connsiteX32" fmla="*/ 67284 w 285189"/>
                <a:gd name="connsiteY32" fmla="*/ 181264 h 208024"/>
                <a:gd name="connsiteX33" fmla="*/ 87162 w 285189"/>
                <a:gd name="connsiteY33" fmla="*/ 184323 h 208024"/>
                <a:gd name="connsiteX34" fmla="*/ 87162 w 285189"/>
                <a:gd name="connsiteY34" fmla="*/ 167502 h 208024"/>
                <a:gd name="connsiteX35" fmla="*/ 111629 w 285189"/>
                <a:gd name="connsiteY35" fmla="*/ 147623 h 208024"/>
                <a:gd name="connsiteX36" fmla="*/ 129979 w 285189"/>
                <a:gd name="connsiteY36" fmla="*/ 161385 h 208024"/>
                <a:gd name="connsiteX37" fmla="*/ 174325 w 285189"/>
                <a:gd name="connsiteY37" fmla="*/ 170560 h 208024"/>
                <a:gd name="connsiteX38" fmla="*/ 181206 w 285189"/>
                <a:gd name="connsiteY38" fmla="*/ 153739 h 208024"/>
                <a:gd name="connsiteX39" fmla="*/ 199556 w 285189"/>
                <a:gd name="connsiteY39" fmla="*/ 153739 h 208024"/>
                <a:gd name="connsiteX40" fmla="*/ 224023 w 285189"/>
                <a:gd name="connsiteY40" fmla="*/ 146094 h 208024"/>
                <a:gd name="connsiteX41" fmla="*/ 242372 w 285189"/>
                <a:gd name="connsiteY41" fmla="*/ 143035 h 208024"/>
                <a:gd name="connsiteX42" fmla="*/ 268368 w 285189"/>
                <a:gd name="connsiteY42" fmla="*/ 146094 h 208024"/>
                <a:gd name="connsiteX43" fmla="*/ 285189 w 285189"/>
                <a:gd name="connsiteY43" fmla="*/ 143035 h 208024"/>
                <a:gd name="connsiteX44" fmla="*/ 279837 w 285189"/>
                <a:gd name="connsiteY44" fmla="*/ 127744 h 208024"/>
                <a:gd name="connsiteX45" fmla="*/ 263780 w 285189"/>
                <a:gd name="connsiteY45" fmla="*/ 118569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5189" h="208024">
                  <a:moveTo>
                    <a:pt x="263780" y="118569"/>
                  </a:moveTo>
                  <a:cubicBezTo>
                    <a:pt x="263780" y="113981"/>
                    <a:pt x="263780" y="109394"/>
                    <a:pt x="255370" y="101748"/>
                  </a:cubicBezTo>
                  <a:cubicBezTo>
                    <a:pt x="246960" y="94102"/>
                    <a:pt x="240843" y="92573"/>
                    <a:pt x="240843" y="87985"/>
                  </a:cubicBezTo>
                  <a:cubicBezTo>
                    <a:pt x="240843" y="83398"/>
                    <a:pt x="237785" y="81869"/>
                    <a:pt x="230904" y="72694"/>
                  </a:cubicBezTo>
                  <a:cubicBezTo>
                    <a:pt x="224023" y="63519"/>
                    <a:pt x="212554" y="63519"/>
                    <a:pt x="212554" y="63519"/>
                  </a:cubicBezTo>
                  <a:lnTo>
                    <a:pt x="209495" y="55873"/>
                  </a:lnTo>
                  <a:lnTo>
                    <a:pt x="199556" y="54344"/>
                  </a:lnTo>
                  <a:cubicBezTo>
                    <a:pt x="199556" y="54344"/>
                    <a:pt x="193439" y="49756"/>
                    <a:pt x="202614" y="45169"/>
                  </a:cubicBezTo>
                  <a:cubicBezTo>
                    <a:pt x="211025" y="40582"/>
                    <a:pt x="202614" y="28348"/>
                    <a:pt x="201085" y="24525"/>
                  </a:cubicBezTo>
                  <a:cubicBezTo>
                    <a:pt x="199556" y="20702"/>
                    <a:pt x="188087" y="5411"/>
                    <a:pt x="184264" y="1588"/>
                  </a:cubicBezTo>
                  <a:cubicBezTo>
                    <a:pt x="182735" y="1588"/>
                    <a:pt x="181206" y="1588"/>
                    <a:pt x="180441" y="823"/>
                  </a:cubicBezTo>
                  <a:cubicBezTo>
                    <a:pt x="175854" y="-2235"/>
                    <a:pt x="165914" y="3881"/>
                    <a:pt x="161327" y="8469"/>
                  </a:cubicBezTo>
                  <a:cubicBezTo>
                    <a:pt x="156739" y="13821"/>
                    <a:pt x="159798" y="16115"/>
                    <a:pt x="156739" y="19938"/>
                  </a:cubicBezTo>
                  <a:cubicBezTo>
                    <a:pt x="153681" y="23761"/>
                    <a:pt x="141448" y="34465"/>
                    <a:pt x="133802" y="44404"/>
                  </a:cubicBezTo>
                  <a:cubicBezTo>
                    <a:pt x="126156" y="54344"/>
                    <a:pt x="107041" y="48227"/>
                    <a:pt x="100925" y="51286"/>
                  </a:cubicBezTo>
                  <a:cubicBezTo>
                    <a:pt x="94808" y="55108"/>
                    <a:pt x="103983" y="60460"/>
                    <a:pt x="99396" y="64283"/>
                  </a:cubicBezTo>
                  <a:cubicBezTo>
                    <a:pt x="95573" y="68106"/>
                    <a:pt x="82575" y="73458"/>
                    <a:pt x="78752" y="75752"/>
                  </a:cubicBezTo>
                  <a:cubicBezTo>
                    <a:pt x="74929" y="78046"/>
                    <a:pt x="58108" y="77281"/>
                    <a:pt x="53521" y="83398"/>
                  </a:cubicBezTo>
                  <a:cubicBezTo>
                    <a:pt x="48933" y="89515"/>
                    <a:pt x="43581" y="76517"/>
                    <a:pt x="38229" y="83398"/>
                  </a:cubicBezTo>
                  <a:cubicBezTo>
                    <a:pt x="33642" y="90279"/>
                    <a:pt x="28290" y="91044"/>
                    <a:pt x="25232" y="89515"/>
                  </a:cubicBezTo>
                  <a:cubicBezTo>
                    <a:pt x="24467" y="88750"/>
                    <a:pt x="23702" y="87985"/>
                    <a:pt x="22937" y="87221"/>
                  </a:cubicBezTo>
                  <a:cubicBezTo>
                    <a:pt x="18350" y="91808"/>
                    <a:pt x="12998" y="96396"/>
                    <a:pt x="11469" y="102512"/>
                  </a:cubicBezTo>
                  <a:cubicBezTo>
                    <a:pt x="8411" y="112452"/>
                    <a:pt x="0" y="121627"/>
                    <a:pt x="0" y="126979"/>
                  </a:cubicBezTo>
                  <a:cubicBezTo>
                    <a:pt x="0" y="131567"/>
                    <a:pt x="3059" y="138448"/>
                    <a:pt x="3059" y="146858"/>
                  </a:cubicBezTo>
                  <a:cubicBezTo>
                    <a:pt x="3059" y="155269"/>
                    <a:pt x="5352" y="159856"/>
                    <a:pt x="9940" y="165973"/>
                  </a:cubicBezTo>
                  <a:cubicBezTo>
                    <a:pt x="14527" y="172089"/>
                    <a:pt x="13763" y="180500"/>
                    <a:pt x="13763" y="180500"/>
                  </a:cubicBezTo>
                  <a:cubicBezTo>
                    <a:pt x="13763" y="180500"/>
                    <a:pt x="15292" y="183558"/>
                    <a:pt x="19115" y="188910"/>
                  </a:cubicBezTo>
                  <a:cubicBezTo>
                    <a:pt x="22937" y="193498"/>
                    <a:pt x="32877" y="201144"/>
                    <a:pt x="34406" y="204202"/>
                  </a:cubicBezTo>
                  <a:cubicBezTo>
                    <a:pt x="35171" y="205731"/>
                    <a:pt x="36700" y="207260"/>
                    <a:pt x="38229" y="208025"/>
                  </a:cubicBezTo>
                  <a:cubicBezTo>
                    <a:pt x="38994" y="207260"/>
                    <a:pt x="38994" y="206495"/>
                    <a:pt x="39758" y="205731"/>
                  </a:cubicBezTo>
                  <a:cubicBezTo>
                    <a:pt x="45110" y="198085"/>
                    <a:pt x="44346" y="187381"/>
                    <a:pt x="44346" y="187381"/>
                  </a:cubicBezTo>
                  <a:lnTo>
                    <a:pt x="57344" y="184323"/>
                  </a:lnTo>
                  <a:lnTo>
                    <a:pt x="67284" y="181264"/>
                  </a:lnTo>
                  <a:lnTo>
                    <a:pt x="87162" y="184323"/>
                  </a:lnTo>
                  <a:lnTo>
                    <a:pt x="87162" y="167502"/>
                  </a:lnTo>
                  <a:cubicBezTo>
                    <a:pt x="87162" y="167502"/>
                    <a:pt x="101690" y="147623"/>
                    <a:pt x="111629" y="147623"/>
                  </a:cubicBezTo>
                  <a:cubicBezTo>
                    <a:pt x="121569" y="147623"/>
                    <a:pt x="129979" y="161385"/>
                    <a:pt x="129979" y="161385"/>
                  </a:cubicBezTo>
                  <a:lnTo>
                    <a:pt x="174325" y="170560"/>
                  </a:lnTo>
                  <a:cubicBezTo>
                    <a:pt x="174325" y="170560"/>
                    <a:pt x="177383" y="156798"/>
                    <a:pt x="181206" y="153739"/>
                  </a:cubicBezTo>
                  <a:cubicBezTo>
                    <a:pt x="185794" y="150681"/>
                    <a:pt x="194204" y="156798"/>
                    <a:pt x="199556" y="153739"/>
                  </a:cubicBezTo>
                  <a:cubicBezTo>
                    <a:pt x="204908" y="150681"/>
                    <a:pt x="214083" y="146094"/>
                    <a:pt x="224023" y="146094"/>
                  </a:cubicBezTo>
                  <a:cubicBezTo>
                    <a:pt x="233962" y="146094"/>
                    <a:pt x="238549" y="152210"/>
                    <a:pt x="242372" y="143035"/>
                  </a:cubicBezTo>
                  <a:cubicBezTo>
                    <a:pt x="246960" y="133860"/>
                    <a:pt x="268368" y="146094"/>
                    <a:pt x="268368" y="146094"/>
                  </a:cubicBezTo>
                  <a:lnTo>
                    <a:pt x="285189" y="143035"/>
                  </a:lnTo>
                  <a:lnTo>
                    <a:pt x="279837" y="127744"/>
                  </a:lnTo>
                  <a:cubicBezTo>
                    <a:pt x="279072" y="130802"/>
                    <a:pt x="263780" y="123156"/>
                    <a:pt x="263780" y="1185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5" name="Vrije vorm: vorm 414">
              <a:extLst>
                <a:ext uri="{FF2B5EF4-FFF2-40B4-BE49-F238E27FC236}">
                  <a16:creationId xmlns:a16="http://schemas.microsoft.com/office/drawing/2014/main" id="{79E56B4C-7DE4-479D-BEAF-3D43C2AF6DDC}"/>
                </a:ext>
              </a:extLst>
            </p:cNvPr>
            <p:cNvSpPr/>
            <p:nvPr/>
          </p:nvSpPr>
          <p:spPr>
            <a:xfrm>
              <a:off x="6402830" y="3971806"/>
              <a:ext cx="273968" cy="232236"/>
            </a:xfrm>
            <a:custGeom>
              <a:avLst/>
              <a:gdLst>
                <a:gd name="connsiteX0" fmla="*/ 168734 w 273968"/>
                <a:gd name="connsiteY0" fmla="*/ 172694 h 232236"/>
                <a:gd name="connsiteX1" fmla="*/ 182496 w 273968"/>
                <a:gd name="connsiteY1" fmla="*/ 170401 h 232236"/>
                <a:gd name="connsiteX2" fmla="*/ 199317 w 273968"/>
                <a:gd name="connsiteY2" fmla="*/ 182634 h 232236"/>
                <a:gd name="connsiteX3" fmla="*/ 209256 w 273968"/>
                <a:gd name="connsiteY3" fmla="*/ 171930 h 232236"/>
                <a:gd name="connsiteX4" fmla="*/ 226077 w 273968"/>
                <a:gd name="connsiteY4" fmla="*/ 134465 h 232236"/>
                <a:gd name="connsiteX5" fmla="*/ 236781 w 273968"/>
                <a:gd name="connsiteY5" fmla="*/ 119938 h 232236"/>
                <a:gd name="connsiteX6" fmla="*/ 239840 w 273968"/>
                <a:gd name="connsiteY6" fmla="*/ 106940 h 232236"/>
                <a:gd name="connsiteX7" fmla="*/ 245192 w 273968"/>
                <a:gd name="connsiteY7" fmla="*/ 90884 h 232236"/>
                <a:gd name="connsiteX8" fmla="*/ 258954 w 273968"/>
                <a:gd name="connsiteY8" fmla="*/ 64124 h 232236"/>
                <a:gd name="connsiteX9" fmla="*/ 272716 w 273968"/>
                <a:gd name="connsiteY9" fmla="*/ 56478 h 232236"/>
                <a:gd name="connsiteX10" fmla="*/ 271187 w 273968"/>
                <a:gd name="connsiteY10" fmla="*/ 41186 h 232236"/>
                <a:gd name="connsiteX11" fmla="*/ 261248 w 273968"/>
                <a:gd name="connsiteY11" fmla="*/ 31247 h 232236"/>
                <a:gd name="connsiteX12" fmla="*/ 262777 w 273968"/>
                <a:gd name="connsiteY12" fmla="*/ 18249 h 232236"/>
                <a:gd name="connsiteX13" fmla="*/ 253602 w 273968"/>
                <a:gd name="connsiteY13" fmla="*/ 8310 h 232236"/>
                <a:gd name="connsiteX14" fmla="*/ 245192 w 273968"/>
                <a:gd name="connsiteY14" fmla="*/ 2957 h 232236"/>
                <a:gd name="connsiteX15" fmla="*/ 228371 w 273968"/>
                <a:gd name="connsiteY15" fmla="*/ 19014 h 232236"/>
                <a:gd name="connsiteX16" fmla="*/ 209256 w 273968"/>
                <a:gd name="connsiteY16" fmla="*/ 13661 h 232236"/>
                <a:gd name="connsiteX17" fmla="*/ 179437 w 273968"/>
                <a:gd name="connsiteY17" fmla="*/ 12897 h 232236"/>
                <a:gd name="connsiteX18" fmla="*/ 162617 w 273968"/>
                <a:gd name="connsiteY18" fmla="*/ 24366 h 232236"/>
                <a:gd name="connsiteX19" fmla="*/ 139679 w 273968"/>
                <a:gd name="connsiteY19" fmla="*/ 24366 h 232236"/>
                <a:gd name="connsiteX20" fmla="*/ 122094 w 273968"/>
                <a:gd name="connsiteY20" fmla="*/ 14426 h 232236"/>
                <a:gd name="connsiteX21" fmla="*/ 102979 w 273968"/>
                <a:gd name="connsiteY21" fmla="*/ 20543 h 232236"/>
                <a:gd name="connsiteX22" fmla="*/ 89981 w 273968"/>
                <a:gd name="connsiteY22" fmla="*/ 7545 h 232236"/>
                <a:gd name="connsiteX23" fmla="*/ 71632 w 273968"/>
                <a:gd name="connsiteY23" fmla="*/ 1428 h 232236"/>
                <a:gd name="connsiteX24" fmla="*/ 57869 w 273968"/>
                <a:gd name="connsiteY24" fmla="*/ 6780 h 232236"/>
                <a:gd name="connsiteX25" fmla="*/ 36461 w 273968"/>
                <a:gd name="connsiteY25" fmla="*/ 6780 h 232236"/>
                <a:gd name="connsiteX26" fmla="*/ 31109 w 273968"/>
                <a:gd name="connsiteY26" fmla="*/ 25895 h 232236"/>
                <a:gd name="connsiteX27" fmla="*/ 21169 w 273968"/>
                <a:gd name="connsiteY27" fmla="*/ 43480 h 232236"/>
                <a:gd name="connsiteX28" fmla="*/ 18875 w 273968"/>
                <a:gd name="connsiteY28" fmla="*/ 48068 h 232236"/>
                <a:gd name="connsiteX29" fmla="*/ 21169 w 273968"/>
                <a:gd name="connsiteY29" fmla="*/ 64124 h 232236"/>
                <a:gd name="connsiteX30" fmla="*/ 18875 w 273968"/>
                <a:gd name="connsiteY30" fmla="*/ 98530 h 232236"/>
                <a:gd name="connsiteX31" fmla="*/ 10465 w 273968"/>
                <a:gd name="connsiteY31" fmla="*/ 112293 h 232236"/>
                <a:gd name="connsiteX32" fmla="*/ 526 w 273968"/>
                <a:gd name="connsiteY32" fmla="*/ 129878 h 232236"/>
                <a:gd name="connsiteX33" fmla="*/ 1290 w 273968"/>
                <a:gd name="connsiteY33" fmla="*/ 158167 h 232236"/>
                <a:gd name="connsiteX34" fmla="*/ 8172 w 273968"/>
                <a:gd name="connsiteY34" fmla="*/ 177282 h 232236"/>
                <a:gd name="connsiteX35" fmla="*/ 8172 w 273968"/>
                <a:gd name="connsiteY35" fmla="*/ 177282 h 232236"/>
                <a:gd name="connsiteX36" fmla="*/ 42578 w 273968"/>
                <a:gd name="connsiteY36" fmla="*/ 186457 h 232236"/>
                <a:gd name="connsiteX37" fmla="*/ 64750 w 273968"/>
                <a:gd name="connsiteY37" fmla="*/ 210924 h 232236"/>
                <a:gd name="connsiteX38" fmla="*/ 76984 w 273968"/>
                <a:gd name="connsiteY38" fmla="*/ 231567 h 232236"/>
                <a:gd name="connsiteX39" fmla="*/ 100686 w 273968"/>
                <a:gd name="connsiteY39" fmla="*/ 226215 h 232236"/>
                <a:gd name="connsiteX40" fmla="*/ 131269 w 273968"/>
                <a:gd name="connsiteY40" fmla="*/ 222392 h 232236"/>
                <a:gd name="connsiteX41" fmla="*/ 135092 w 273968"/>
                <a:gd name="connsiteY41" fmla="*/ 222392 h 232236"/>
                <a:gd name="connsiteX42" fmla="*/ 141973 w 273968"/>
                <a:gd name="connsiteY42" fmla="*/ 196397 h 232236"/>
                <a:gd name="connsiteX43" fmla="*/ 168734 w 273968"/>
                <a:gd name="connsiteY43" fmla="*/ 172694 h 23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3968" h="232236">
                  <a:moveTo>
                    <a:pt x="168734" y="172694"/>
                  </a:moveTo>
                  <a:cubicBezTo>
                    <a:pt x="171792" y="171930"/>
                    <a:pt x="177908" y="174223"/>
                    <a:pt x="182496" y="170401"/>
                  </a:cubicBezTo>
                  <a:cubicBezTo>
                    <a:pt x="187083" y="166578"/>
                    <a:pt x="197788" y="175753"/>
                    <a:pt x="199317" y="182634"/>
                  </a:cubicBezTo>
                  <a:cubicBezTo>
                    <a:pt x="200846" y="189515"/>
                    <a:pt x="204669" y="179576"/>
                    <a:pt x="209256" y="171930"/>
                  </a:cubicBezTo>
                  <a:cubicBezTo>
                    <a:pt x="213079" y="164284"/>
                    <a:pt x="226077" y="140582"/>
                    <a:pt x="226077" y="134465"/>
                  </a:cubicBezTo>
                  <a:cubicBezTo>
                    <a:pt x="226077" y="128349"/>
                    <a:pt x="236781" y="123761"/>
                    <a:pt x="236781" y="119938"/>
                  </a:cubicBezTo>
                  <a:cubicBezTo>
                    <a:pt x="236781" y="116116"/>
                    <a:pt x="236017" y="108470"/>
                    <a:pt x="239840" y="106940"/>
                  </a:cubicBezTo>
                  <a:cubicBezTo>
                    <a:pt x="242898" y="105411"/>
                    <a:pt x="245956" y="94707"/>
                    <a:pt x="245192" y="90884"/>
                  </a:cubicBezTo>
                  <a:cubicBezTo>
                    <a:pt x="244427" y="87061"/>
                    <a:pt x="256660" y="67182"/>
                    <a:pt x="258954" y="64124"/>
                  </a:cubicBezTo>
                  <a:cubicBezTo>
                    <a:pt x="261248" y="61066"/>
                    <a:pt x="271952" y="62595"/>
                    <a:pt x="272716" y="56478"/>
                  </a:cubicBezTo>
                  <a:cubicBezTo>
                    <a:pt x="273481" y="50361"/>
                    <a:pt x="275775" y="42716"/>
                    <a:pt x="271187" y="41186"/>
                  </a:cubicBezTo>
                  <a:cubicBezTo>
                    <a:pt x="267364" y="39657"/>
                    <a:pt x="261248" y="35070"/>
                    <a:pt x="261248" y="31247"/>
                  </a:cubicBezTo>
                  <a:cubicBezTo>
                    <a:pt x="261248" y="28953"/>
                    <a:pt x="261248" y="23601"/>
                    <a:pt x="262777" y="18249"/>
                  </a:cubicBezTo>
                  <a:cubicBezTo>
                    <a:pt x="257425" y="17484"/>
                    <a:pt x="256660" y="11368"/>
                    <a:pt x="253602" y="8310"/>
                  </a:cubicBezTo>
                  <a:cubicBezTo>
                    <a:pt x="250543" y="4487"/>
                    <a:pt x="250543" y="2193"/>
                    <a:pt x="245192" y="2957"/>
                  </a:cubicBezTo>
                  <a:cubicBezTo>
                    <a:pt x="240604" y="4487"/>
                    <a:pt x="235252" y="16720"/>
                    <a:pt x="228371" y="19014"/>
                  </a:cubicBezTo>
                  <a:cubicBezTo>
                    <a:pt x="222254" y="21307"/>
                    <a:pt x="213079" y="15955"/>
                    <a:pt x="209256" y="13661"/>
                  </a:cubicBezTo>
                  <a:cubicBezTo>
                    <a:pt x="205433" y="11368"/>
                    <a:pt x="185554" y="13661"/>
                    <a:pt x="179437" y="12897"/>
                  </a:cubicBezTo>
                  <a:cubicBezTo>
                    <a:pt x="173321" y="12132"/>
                    <a:pt x="167204" y="21307"/>
                    <a:pt x="162617" y="24366"/>
                  </a:cubicBezTo>
                  <a:cubicBezTo>
                    <a:pt x="158029" y="27424"/>
                    <a:pt x="144267" y="25895"/>
                    <a:pt x="139679" y="24366"/>
                  </a:cubicBezTo>
                  <a:cubicBezTo>
                    <a:pt x="135856" y="22837"/>
                    <a:pt x="125917" y="14426"/>
                    <a:pt x="122094" y="14426"/>
                  </a:cubicBezTo>
                  <a:cubicBezTo>
                    <a:pt x="118271" y="14426"/>
                    <a:pt x="109861" y="15955"/>
                    <a:pt x="102979" y="20543"/>
                  </a:cubicBezTo>
                  <a:cubicBezTo>
                    <a:pt x="96098" y="25130"/>
                    <a:pt x="93804" y="12897"/>
                    <a:pt x="89981" y="7545"/>
                  </a:cubicBezTo>
                  <a:cubicBezTo>
                    <a:pt x="86158" y="2193"/>
                    <a:pt x="76984" y="6780"/>
                    <a:pt x="71632" y="1428"/>
                  </a:cubicBezTo>
                  <a:cubicBezTo>
                    <a:pt x="66280" y="-3924"/>
                    <a:pt x="62457" y="7545"/>
                    <a:pt x="57869" y="6780"/>
                  </a:cubicBezTo>
                  <a:cubicBezTo>
                    <a:pt x="53282" y="6016"/>
                    <a:pt x="41048" y="2957"/>
                    <a:pt x="36461" y="6780"/>
                  </a:cubicBezTo>
                  <a:cubicBezTo>
                    <a:pt x="32638" y="10603"/>
                    <a:pt x="33403" y="24366"/>
                    <a:pt x="31109" y="25895"/>
                  </a:cubicBezTo>
                  <a:cubicBezTo>
                    <a:pt x="28815" y="28189"/>
                    <a:pt x="21169" y="38128"/>
                    <a:pt x="21169" y="43480"/>
                  </a:cubicBezTo>
                  <a:cubicBezTo>
                    <a:pt x="21169" y="45774"/>
                    <a:pt x="20405" y="47303"/>
                    <a:pt x="18875" y="48068"/>
                  </a:cubicBezTo>
                  <a:cubicBezTo>
                    <a:pt x="19640" y="54184"/>
                    <a:pt x="21169" y="61830"/>
                    <a:pt x="21169" y="64124"/>
                  </a:cubicBezTo>
                  <a:cubicBezTo>
                    <a:pt x="21934" y="68711"/>
                    <a:pt x="23463" y="93178"/>
                    <a:pt x="18875" y="98530"/>
                  </a:cubicBezTo>
                  <a:cubicBezTo>
                    <a:pt x="13523" y="103882"/>
                    <a:pt x="10465" y="112293"/>
                    <a:pt x="10465" y="112293"/>
                  </a:cubicBezTo>
                  <a:cubicBezTo>
                    <a:pt x="10465" y="112293"/>
                    <a:pt x="2055" y="118409"/>
                    <a:pt x="526" y="129878"/>
                  </a:cubicBezTo>
                  <a:cubicBezTo>
                    <a:pt x="-1004" y="142111"/>
                    <a:pt x="1290" y="148992"/>
                    <a:pt x="1290" y="158167"/>
                  </a:cubicBezTo>
                  <a:cubicBezTo>
                    <a:pt x="1290" y="164284"/>
                    <a:pt x="5877" y="169636"/>
                    <a:pt x="8172" y="177282"/>
                  </a:cubicBezTo>
                  <a:cubicBezTo>
                    <a:pt x="8172" y="177282"/>
                    <a:pt x="8172" y="177282"/>
                    <a:pt x="8172" y="177282"/>
                  </a:cubicBezTo>
                  <a:cubicBezTo>
                    <a:pt x="11994" y="183399"/>
                    <a:pt x="31873" y="184163"/>
                    <a:pt x="42578" y="186457"/>
                  </a:cubicBezTo>
                  <a:cubicBezTo>
                    <a:pt x="53282" y="188751"/>
                    <a:pt x="64750" y="204807"/>
                    <a:pt x="64750" y="210924"/>
                  </a:cubicBezTo>
                  <a:cubicBezTo>
                    <a:pt x="64750" y="217040"/>
                    <a:pt x="71632" y="229273"/>
                    <a:pt x="76984" y="231567"/>
                  </a:cubicBezTo>
                  <a:cubicBezTo>
                    <a:pt x="82336" y="234626"/>
                    <a:pt x="94569" y="226215"/>
                    <a:pt x="100686" y="226215"/>
                  </a:cubicBezTo>
                  <a:cubicBezTo>
                    <a:pt x="106802" y="226215"/>
                    <a:pt x="127446" y="226215"/>
                    <a:pt x="131269" y="222392"/>
                  </a:cubicBezTo>
                  <a:cubicBezTo>
                    <a:pt x="132798" y="220863"/>
                    <a:pt x="133563" y="221628"/>
                    <a:pt x="135092" y="222392"/>
                  </a:cubicBezTo>
                  <a:cubicBezTo>
                    <a:pt x="139679" y="208630"/>
                    <a:pt x="141973" y="196397"/>
                    <a:pt x="141973" y="196397"/>
                  </a:cubicBezTo>
                  <a:cubicBezTo>
                    <a:pt x="141973" y="196397"/>
                    <a:pt x="165675" y="173459"/>
                    <a:pt x="168734" y="1726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6" name="Vrije vorm: vorm 415">
              <a:extLst>
                <a:ext uri="{FF2B5EF4-FFF2-40B4-BE49-F238E27FC236}">
                  <a16:creationId xmlns:a16="http://schemas.microsoft.com/office/drawing/2014/main" id="{B256935A-277A-411D-86CE-FEB376D83C17}"/>
                </a:ext>
              </a:extLst>
            </p:cNvPr>
            <p:cNvSpPr/>
            <p:nvPr/>
          </p:nvSpPr>
          <p:spPr>
            <a:xfrm>
              <a:off x="6402830" y="3971806"/>
              <a:ext cx="273968" cy="232236"/>
            </a:xfrm>
            <a:custGeom>
              <a:avLst/>
              <a:gdLst>
                <a:gd name="connsiteX0" fmla="*/ 168734 w 273968"/>
                <a:gd name="connsiteY0" fmla="*/ 172694 h 232236"/>
                <a:gd name="connsiteX1" fmla="*/ 182496 w 273968"/>
                <a:gd name="connsiteY1" fmla="*/ 170401 h 232236"/>
                <a:gd name="connsiteX2" fmla="*/ 199317 w 273968"/>
                <a:gd name="connsiteY2" fmla="*/ 182634 h 232236"/>
                <a:gd name="connsiteX3" fmla="*/ 209256 w 273968"/>
                <a:gd name="connsiteY3" fmla="*/ 171930 h 232236"/>
                <a:gd name="connsiteX4" fmla="*/ 226077 w 273968"/>
                <a:gd name="connsiteY4" fmla="*/ 134465 h 232236"/>
                <a:gd name="connsiteX5" fmla="*/ 236781 w 273968"/>
                <a:gd name="connsiteY5" fmla="*/ 119938 h 232236"/>
                <a:gd name="connsiteX6" fmla="*/ 239840 w 273968"/>
                <a:gd name="connsiteY6" fmla="*/ 106940 h 232236"/>
                <a:gd name="connsiteX7" fmla="*/ 245192 w 273968"/>
                <a:gd name="connsiteY7" fmla="*/ 90884 h 232236"/>
                <a:gd name="connsiteX8" fmla="*/ 258954 w 273968"/>
                <a:gd name="connsiteY8" fmla="*/ 64124 h 232236"/>
                <a:gd name="connsiteX9" fmla="*/ 272716 w 273968"/>
                <a:gd name="connsiteY9" fmla="*/ 56478 h 232236"/>
                <a:gd name="connsiteX10" fmla="*/ 271187 w 273968"/>
                <a:gd name="connsiteY10" fmla="*/ 41186 h 232236"/>
                <a:gd name="connsiteX11" fmla="*/ 261248 w 273968"/>
                <a:gd name="connsiteY11" fmla="*/ 31247 h 232236"/>
                <a:gd name="connsiteX12" fmla="*/ 262777 w 273968"/>
                <a:gd name="connsiteY12" fmla="*/ 18249 h 232236"/>
                <a:gd name="connsiteX13" fmla="*/ 253602 w 273968"/>
                <a:gd name="connsiteY13" fmla="*/ 8310 h 232236"/>
                <a:gd name="connsiteX14" fmla="*/ 245192 w 273968"/>
                <a:gd name="connsiteY14" fmla="*/ 2957 h 232236"/>
                <a:gd name="connsiteX15" fmla="*/ 228371 w 273968"/>
                <a:gd name="connsiteY15" fmla="*/ 19014 h 232236"/>
                <a:gd name="connsiteX16" fmla="*/ 209256 w 273968"/>
                <a:gd name="connsiteY16" fmla="*/ 13661 h 232236"/>
                <a:gd name="connsiteX17" fmla="*/ 179437 w 273968"/>
                <a:gd name="connsiteY17" fmla="*/ 12897 h 232236"/>
                <a:gd name="connsiteX18" fmla="*/ 162617 w 273968"/>
                <a:gd name="connsiteY18" fmla="*/ 24366 h 232236"/>
                <a:gd name="connsiteX19" fmla="*/ 139679 w 273968"/>
                <a:gd name="connsiteY19" fmla="*/ 24366 h 232236"/>
                <a:gd name="connsiteX20" fmla="*/ 122094 w 273968"/>
                <a:gd name="connsiteY20" fmla="*/ 14426 h 232236"/>
                <a:gd name="connsiteX21" fmla="*/ 102979 w 273968"/>
                <a:gd name="connsiteY21" fmla="*/ 20543 h 232236"/>
                <a:gd name="connsiteX22" fmla="*/ 89981 w 273968"/>
                <a:gd name="connsiteY22" fmla="*/ 7545 h 232236"/>
                <a:gd name="connsiteX23" fmla="*/ 71632 w 273968"/>
                <a:gd name="connsiteY23" fmla="*/ 1428 h 232236"/>
                <a:gd name="connsiteX24" fmla="*/ 57869 w 273968"/>
                <a:gd name="connsiteY24" fmla="*/ 6780 h 232236"/>
                <a:gd name="connsiteX25" fmla="*/ 36461 w 273968"/>
                <a:gd name="connsiteY25" fmla="*/ 6780 h 232236"/>
                <a:gd name="connsiteX26" fmla="*/ 31109 w 273968"/>
                <a:gd name="connsiteY26" fmla="*/ 25895 h 232236"/>
                <a:gd name="connsiteX27" fmla="*/ 21169 w 273968"/>
                <a:gd name="connsiteY27" fmla="*/ 43480 h 232236"/>
                <a:gd name="connsiteX28" fmla="*/ 18875 w 273968"/>
                <a:gd name="connsiteY28" fmla="*/ 48068 h 232236"/>
                <a:gd name="connsiteX29" fmla="*/ 21169 w 273968"/>
                <a:gd name="connsiteY29" fmla="*/ 64124 h 232236"/>
                <a:gd name="connsiteX30" fmla="*/ 18875 w 273968"/>
                <a:gd name="connsiteY30" fmla="*/ 98530 h 232236"/>
                <a:gd name="connsiteX31" fmla="*/ 10465 w 273968"/>
                <a:gd name="connsiteY31" fmla="*/ 112293 h 232236"/>
                <a:gd name="connsiteX32" fmla="*/ 526 w 273968"/>
                <a:gd name="connsiteY32" fmla="*/ 129878 h 232236"/>
                <a:gd name="connsiteX33" fmla="*/ 1290 w 273968"/>
                <a:gd name="connsiteY33" fmla="*/ 158167 h 232236"/>
                <a:gd name="connsiteX34" fmla="*/ 8172 w 273968"/>
                <a:gd name="connsiteY34" fmla="*/ 177282 h 232236"/>
                <a:gd name="connsiteX35" fmla="*/ 8172 w 273968"/>
                <a:gd name="connsiteY35" fmla="*/ 177282 h 232236"/>
                <a:gd name="connsiteX36" fmla="*/ 42578 w 273968"/>
                <a:gd name="connsiteY36" fmla="*/ 186457 h 232236"/>
                <a:gd name="connsiteX37" fmla="*/ 64750 w 273968"/>
                <a:gd name="connsiteY37" fmla="*/ 210924 h 232236"/>
                <a:gd name="connsiteX38" fmla="*/ 76984 w 273968"/>
                <a:gd name="connsiteY38" fmla="*/ 231567 h 232236"/>
                <a:gd name="connsiteX39" fmla="*/ 100686 w 273968"/>
                <a:gd name="connsiteY39" fmla="*/ 226215 h 232236"/>
                <a:gd name="connsiteX40" fmla="*/ 131269 w 273968"/>
                <a:gd name="connsiteY40" fmla="*/ 222392 h 232236"/>
                <a:gd name="connsiteX41" fmla="*/ 135092 w 273968"/>
                <a:gd name="connsiteY41" fmla="*/ 222392 h 232236"/>
                <a:gd name="connsiteX42" fmla="*/ 141973 w 273968"/>
                <a:gd name="connsiteY42" fmla="*/ 196397 h 232236"/>
                <a:gd name="connsiteX43" fmla="*/ 168734 w 273968"/>
                <a:gd name="connsiteY43" fmla="*/ 172694 h 23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3968" h="232236">
                  <a:moveTo>
                    <a:pt x="168734" y="172694"/>
                  </a:moveTo>
                  <a:cubicBezTo>
                    <a:pt x="171792" y="171930"/>
                    <a:pt x="177908" y="174223"/>
                    <a:pt x="182496" y="170401"/>
                  </a:cubicBezTo>
                  <a:cubicBezTo>
                    <a:pt x="187083" y="166578"/>
                    <a:pt x="197788" y="175753"/>
                    <a:pt x="199317" y="182634"/>
                  </a:cubicBezTo>
                  <a:cubicBezTo>
                    <a:pt x="200846" y="189515"/>
                    <a:pt x="204669" y="179576"/>
                    <a:pt x="209256" y="171930"/>
                  </a:cubicBezTo>
                  <a:cubicBezTo>
                    <a:pt x="213079" y="164284"/>
                    <a:pt x="226077" y="140582"/>
                    <a:pt x="226077" y="134465"/>
                  </a:cubicBezTo>
                  <a:cubicBezTo>
                    <a:pt x="226077" y="128349"/>
                    <a:pt x="236781" y="123761"/>
                    <a:pt x="236781" y="119938"/>
                  </a:cubicBezTo>
                  <a:cubicBezTo>
                    <a:pt x="236781" y="116116"/>
                    <a:pt x="236017" y="108470"/>
                    <a:pt x="239840" y="106940"/>
                  </a:cubicBezTo>
                  <a:cubicBezTo>
                    <a:pt x="242898" y="105411"/>
                    <a:pt x="245956" y="94707"/>
                    <a:pt x="245192" y="90884"/>
                  </a:cubicBezTo>
                  <a:cubicBezTo>
                    <a:pt x="244427" y="87061"/>
                    <a:pt x="256660" y="67182"/>
                    <a:pt x="258954" y="64124"/>
                  </a:cubicBezTo>
                  <a:cubicBezTo>
                    <a:pt x="261248" y="61066"/>
                    <a:pt x="271952" y="62595"/>
                    <a:pt x="272716" y="56478"/>
                  </a:cubicBezTo>
                  <a:cubicBezTo>
                    <a:pt x="273481" y="50361"/>
                    <a:pt x="275775" y="42716"/>
                    <a:pt x="271187" y="41186"/>
                  </a:cubicBezTo>
                  <a:cubicBezTo>
                    <a:pt x="267364" y="39657"/>
                    <a:pt x="261248" y="35070"/>
                    <a:pt x="261248" y="31247"/>
                  </a:cubicBezTo>
                  <a:cubicBezTo>
                    <a:pt x="261248" y="28953"/>
                    <a:pt x="261248" y="23601"/>
                    <a:pt x="262777" y="18249"/>
                  </a:cubicBezTo>
                  <a:cubicBezTo>
                    <a:pt x="257425" y="17484"/>
                    <a:pt x="256660" y="11368"/>
                    <a:pt x="253602" y="8310"/>
                  </a:cubicBezTo>
                  <a:cubicBezTo>
                    <a:pt x="250543" y="4487"/>
                    <a:pt x="250543" y="2193"/>
                    <a:pt x="245192" y="2957"/>
                  </a:cubicBezTo>
                  <a:cubicBezTo>
                    <a:pt x="240604" y="4487"/>
                    <a:pt x="235252" y="16720"/>
                    <a:pt x="228371" y="19014"/>
                  </a:cubicBezTo>
                  <a:cubicBezTo>
                    <a:pt x="222254" y="21307"/>
                    <a:pt x="213079" y="15955"/>
                    <a:pt x="209256" y="13661"/>
                  </a:cubicBezTo>
                  <a:cubicBezTo>
                    <a:pt x="205433" y="11368"/>
                    <a:pt x="185554" y="13661"/>
                    <a:pt x="179437" y="12897"/>
                  </a:cubicBezTo>
                  <a:cubicBezTo>
                    <a:pt x="173321" y="12132"/>
                    <a:pt x="167204" y="21307"/>
                    <a:pt x="162617" y="24366"/>
                  </a:cubicBezTo>
                  <a:cubicBezTo>
                    <a:pt x="158029" y="27424"/>
                    <a:pt x="144267" y="25895"/>
                    <a:pt x="139679" y="24366"/>
                  </a:cubicBezTo>
                  <a:cubicBezTo>
                    <a:pt x="135856" y="22837"/>
                    <a:pt x="125917" y="14426"/>
                    <a:pt x="122094" y="14426"/>
                  </a:cubicBezTo>
                  <a:cubicBezTo>
                    <a:pt x="118271" y="14426"/>
                    <a:pt x="109861" y="15955"/>
                    <a:pt x="102979" y="20543"/>
                  </a:cubicBezTo>
                  <a:cubicBezTo>
                    <a:pt x="96098" y="25130"/>
                    <a:pt x="93804" y="12897"/>
                    <a:pt x="89981" y="7545"/>
                  </a:cubicBezTo>
                  <a:cubicBezTo>
                    <a:pt x="86158" y="2193"/>
                    <a:pt x="76984" y="6780"/>
                    <a:pt x="71632" y="1428"/>
                  </a:cubicBezTo>
                  <a:cubicBezTo>
                    <a:pt x="66280" y="-3924"/>
                    <a:pt x="62457" y="7545"/>
                    <a:pt x="57869" y="6780"/>
                  </a:cubicBezTo>
                  <a:cubicBezTo>
                    <a:pt x="53282" y="6016"/>
                    <a:pt x="41048" y="2957"/>
                    <a:pt x="36461" y="6780"/>
                  </a:cubicBezTo>
                  <a:cubicBezTo>
                    <a:pt x="32638" y="10603"/>
                    <a:pt x="33403" y="24366"/>
                    <a:pt x="31109" y="25895"/>
                  </a:cubicBezTo>
                  <a:cubicBezTo>
                    <a:pt x="28815" y="28189"/>
                    <a:pt x="21169" y="38128"/>
                    <a:pt x="21169" y="43480"/>
                  </a:cubicBezTo>
                  <a:cubicBezTo>
                    <a:pt x="21169" y="45774"/>
                    <a:pt x="20405" y="47303"/>
                    <a:pt x="18875" y="48068"/>
                  </a:cubicBezTo>
                  <a:cubicBezTo>
                    <a:pt x="19640" y="54184"/>
                    <a:pt x="21169" y="61830"/>
                    <a:pt x="21169" y="64124"/>
                  </a:cubicBezTo>
                  <a:cubicBezTo>
                    <a:pt x="21934" y="68711"/>
                    <a:pt x="23463" y="93178"/>
                    <a:pt x="18875" y="98530"/>
                  </a:cubicBezTo>
                  <a:cubicBezTo>
                    <a:pt x="13523" y="103882"/>
                    <a:pt x="10465" y="112293"/>
                    <a:pt x="10465" y="112293"/>
                  </a:cubicBezTo>
                  <a:cubicBezTo>
                    <a:pt x="10465" y="112293"/>
                    <a:pt x="2055" y="118409"/>
                    <a:pt x="526" y="129878"/>
                  </a:cubicBezTo>
                  <a:cubicBezTo>
                    <a:pt x="-1004" y="142111"/>
                    <a:pt x="1290" y="148992"/>
                    <a:pt x="1290" y="158167"/>
                  </a:cubicBezTo>
                  <a:cubicBezTo>
                    <a:pt x="1290" y="164284"/>
                    <a:pt x="5877" y="169636"/>
                    <a:pt x="8172" y="177282"/>
                  </a:cubicBezTo>
                  <a:cubicBezTo>
                    <a:pt x="8172" y="177282"/>
                    <a:pt x="8172" y="177282"/>
                    <a:pt x="8172" y="177282"/>
                  </a:cubicBezTo>
                  <a:cubicBezTo>
                    <a:pt x="11994" y="183399"/>
                    <a:pt x="31873" y="184163"/>
                    <a:pt x="42578" y="186457"/>
                  </a:cubicBezTo>
                  <a:cubicBezTo>
                    <a:pt x="53282" y="188751"/>
                    <a:pt x="64750" y="204807"/>
                    <a:pt x="64750" y="210924"/>
                  </a:cubicBezTo>
                  <a:cubicBezTo>
                    <a:pt x="64750" y="217040"/>
                    <a:pt x="71632" y="229273"/>
                    <a:pt x="76984" y="231567"/>
                  </a:cubicBezTo>
                  <a:cubicBezTo>
                    <a:pt x="82336" y="234626"/>
                    <a:pt x="94569" y="226215"/>
                    <a:pt x="100686" y="226215"/>
                  </a:cubicBezTo>
                  <a:cubicBezTo>
                    <a:pt x="106802" y="226215"/>
                    <a:pt x="127446" y="226215"/>
                    <a:pt x="131269" y="222392"/>
                  </a:cubicBezTo>
                  <a:cubicBezTo>
                    <a:pt x="132798" y="220863"/>
                    <a:pt x="133563" y="221628"/>
                    <a:pt x="135092" y="222392"/>
                  </a:cubicBezTo>
                  <a:cubicBezTo>
                    <a:pt x="139679" y="208630"/>
                    <a:pt x="141973" y="196397"/>
                    <a:pt x="141973" y="196397"/>
                  </a:cubicBezTo>
                  <a:cubicBezTo>
                    <a:pt x="141973" y="196397"/>
                    <a:pt x="165675" y="173459"/>
                    <a:pt x="168734" y="1726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7" name="Vrije vorm: vorm 416">
              <a:extLst>
                <a:ext uri="{FF2B5EF4-FFF2-40B4-BE49-F238E27FC236}">
                  <a16:creationId xmlns:a16="http://schemas.microsoft.com/office/drawing/2014/main" id="{E41F4C80-8A21-4430-80E2-CFA43302C414}"/>
                </a:ext>
              </a:extLst>
            </p:cNvPr>
            <p:cNvSpPr/>
            <p:nvPr/>
          </p:nvSpPr>
          <p:spPr>
            <a:xfrm>
              <a:off x="6355187" y="4009547"/>
              <a:ext cx="69194" cy="149480"/>
            </a:xfrm>
            <a:custGeom>
              <a:avLst/>
              <a:gdLst>
                <a:gd name="connsiteX0" fmla="*/ 47404 w 69194"/>
                <a:gd name="connsiteY0" fmla="*/ 94431 h 149480"/>
                <a:gd name="connsiteX1" fmla="*/ 57344 w 69194"/>
                <a:gd name="connsiteY1" fmla="*/ 76846 h 149480"/>
                <a:gd name="connsiteX2" fmla="*/ 65754 w 69194"/>
                <a:gd name="connsiteY2" fmla="*/ 63083 h 149480"/>
                <a:gd name="connsiteX3" fmla="*/ 68048 w 69194"/>
                <a:gd name="connsiteY3" fmla="*/ 28677 h 149480"/>
                <a:gd name="connsiteX4" fmla="*/ 65754 w 69194"/>
                <a:gd name="connsiteY4" fmla="*/ 12621 h 149480"/>
                <a:gd name="connsiteX5" fmla="*/ 58108 w 69194"/>
                <a:gd name="connsiteY5" fmla="*/ 11856 h 149480"/>
                <a:gd name="connsiteX6" fmla="*/ 50463 w 69194"/>
                <a:gd name="connsiteY6" fmla="*/ 388 h 149480"/>
                <a:gd name="connsiteX7" fmla="*/ 42052 w 69194"/>
                <a:gd name="connsiteY7" fmla="*/ 11856 h 149480"/>
                <a:gd name="connsiteX8" fmla="*/ 35935 w 69194"/>
                <a:gd name="connsiteY8" fmla="*/ 21031 h 149480"/>
                <a:gd name="connsiteX9" fmla="*/ 16821 w 69194"/>
                <a:gd name="connsiteY9" fmla="*/ 25619 h 149480"/>
                <a:gd name="connsiteX10" fmla="*/ 3823 w 69194"/>
                <a:gd name="connsiteY10" fmla="*/ 34794 h 149480"/>
                <a:gd name="connsiteX11" fmla="*/ 0 w 69194"/>
                <a:gd name="connsiteY11" fmla="*/ 34794 h 149480"/>
                <a:gd name="connsiteX12" fmla="*/ 12234 w 69194"/>
                <a:gd name="connsiteY12" fmla="*/ 57731 h 149480"/>
                <a:gd name="connsiteX13" fmla="*/ 16821 w 69194"/>
                <a:gd name="connsiteY13" fmla="*/ 76081 h 149480"/>
                <a:gd name="connsiteX14" fmla="*/ 20644 w 69194"/>
                <a:gd name="connsiteY14" fmla="*/ 104371 h 149480"/>
                <a:gd name="connsiteX15" fmla="*/ 22937 w 69194"/>
                <a:gd name="connsiteY15" fmla="*/ 149481 h 149480"/>
                <a:gd name="connsiteX16" fmla="*/ 38229 w 69194"/>
                <a:gd name="connsiteY16" fmla="*/ 147952 h 149480"/>
                <a:gd name="connsiteX17" fmla="*/ 54286 w 69194"/>
                <a:gd name="connsiteY17" fmla="*/ 142600 h 149480"/>
                <a:gd name="connsiteX18" fmla="*/ 47404 w 69194"/>
                <a:gd name="connsiteY18" fmla="*/ 123485 h 149480"/>
                <a:gd name="connsiteX19" fmla="*/ 47404 w 69194"/>
                <a:gd name="connsiteY19" fmla="*/ 94431 h 14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194" h="149480">
                  <a:moveTo>
                    <a:pt x="47404" y="94431"/>
                  </a:moveTo>
                  <a:cubicBezTo>
                    <a:pt x="48933" y="82198"/>
                    <a:pt x="57344" y="76846"/>
                    <a:pt x="57344" y="76846"/>
                  </a:cubicBezTo>
                  <a:cubicBezTo>
                    <a:pt x="57344" y="76846"/>
                    <a:pt x="61166" y="68435"/>
                    <a:pt x="65754" y="63083"/>
                  </a:cubicBezTo>
                  <a:cubicBezTo>
                    <a:pt x="71106" y="57731"/>
                    <a:pt x="68812" y="33264"/>
                    <a:pt x="68048" y="28677"/>
                  </a:cubicBezTo>
                  <a:cubicBezTo>
                    <a:pt x="68048" y="25619"/>
                    <a:pt x="66519" y="17973"/>
                    <a:pt x="65754" y="12621"/>
                  </a:cubicBezTo>
                  <a:cubicBezTo>
                    <a:pt x="64225" y="13386"/>
                    <a:pt x="61931" y="13386"/>
                    <a:pt x="58108" y="11856"/>
                  </a:cubicBezTo>
                  <a:cubicBezTo>
                    <a:pt x="51992" y="8798"/>
                    <a:pt x="57344" y="2681"/>
                    <a:pt x="50463" y="388"/>
                  </a:cubicBezTo>
                  <a:cubicBezTo>
                    <a:pt x="43581" y="-1906"/>
                    <a:pt x="40523" y="6504"/>
                    <a:pt x="42052" y="11856"/>
                  </a:cubicBezTo>
                  <a:cubicBezTo>
                    <a:pt x="43581" y="17973"/>
                    <a:pt x="38994" y="17973"/>
                    <a:pt x="35935" y="21031"/>
                  </a:cubicBezTo>
                  <a:cubicBezTo>
                    <a:pt x="32877" y="24854"/>
                    <a:pt x="20644" y="25619"/>
                    <a:pt x="16821" y="25619"/>
                  </a:cubicBezTo>
                  <a:cubicBezTo>
                    <a:pt x="12998" y="25619"/>
                    <a:pt x="7646" y="33264"/>
                    <a:pt x="3823" y="34794"/>
                  </a:cubicBezTo>
                  <a:cubicBezTo>
                    <a:pt x="3059" y="34794"/>
                    <a:pt x="1529" y="34794"/>
                    <a:pt x="0" y="34794"/>
                  </a:cubicBezTo>
                  <a:cubicBezTo>
                    <a:pt x="765" y="53908"/>
                    <a:pt x="3823" y="52379"/>
                    <a:pt x="12234" y="57731"/>
                  </a:cubicBezTo>
                  <a:cubicBezTo>
                    <a:pt x="22173" y="63848"/>
                    <a:pt x="12998" y="71494"/>
                    <a:pt x="16821" y="76081"/>
                  </a:cubicBezTo>
                  <a:cubicBezTo>
                    <a:pt x="20644" y="80669"/>
                    <a:pt x="19115" y="91373"/>
                    <a:pt x="20644" y="104371"/>
                  </a:cubicBezTo>
                  <a:cubicBezTo>
                    <a:pt x="21409" y="112781"/>
                    <a:pt x="22173" y="133425"/>
                    <a:pt x="22937" y="149481"/>
                  </a:cubicBezTo>
                  <a:cubicBezTo>
                    <a:pt x="28290" y="147952"/>
                    <a:pt x="34406" y="147952"/>
                    <a:pt x="38229" y="147952"/>
                  </a:cubicBezTo>
                  <a:cubicBezTo>
                    <a:pt x="45875" y="147952"/>
                    <a:pt x="49698" y="138012"/>
                    <a:pt x="54286" y="142600"/>
                  </a:cubicBezTo>
                  <a:cubicBezTo>
                    <a:pt x="51992" y="134189"/>
                    <a:pt x="47404" y="129602"/>
                    <a:pt x="47404" y="123485"/>
                  </a:cubicBezTo>
                  <a:cubicBezTo>
                    <a:pt x="48169" y="113546"/>
                    <a:pt x="45875" y="105900"/>
                    <a:pt x="47404" y="944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8" name="Vrije vorm: vorm 417">
              <a:extLst>
                <a:ext uri="{FF2B5EF4-FFF2-40B4-BE49-F238E27FC236}">
                  <a16:creationId xmlns:a16="http://schemas.microsoft.com/office/drawing/2014/main" id="{FEC6780E-B35A-4CA2-941E-668E27069956}"/>
                </a:ext>
              </a:extLst>
            </p:cNvPr>
            <p:cNvSpPr/>
            <p:nvPr/>
          </p:nvSpPr>
          <p:spPr>
            <a:xfrm>
              <a:off x="6355187" y="4009547"/>
              <a:ext cx="69194" cy="149480"/>
            </a:xfrm>
            <a:custGeom>
              <a:avLst/>
              <a:gdLst>
                <a:gd name="connsiteX0" fmla="*/ 47404 w 69194"/>
                <a:gd name="connsiteY0" fmla="*/ 94431 h 149480"/>
                <a:gd name="connsiteX1" fmla="*/ 57344 w 69194"/>
                <a:gd name="connsiteY1" fmla="*/ 76846 h 149480"/>
                <a:gd name="connsiteX2" fmla="*/ 65754 w 69194"/>
                <a:gd name="connsiteY2" fmla="*/ 63083 h 149480"/>
                <a:gd name="connsiteX3" fmla="*/ 68048 w 69194"/>
                <a:gd name="connsiteY3" fmla="*/ 28677 h 149480"/>
                <a:gd name="connsiteX4" fmla="*/ 65754 w 69194"/>
                <a:gd name="connsiteY4" fmla="*/ 12621 h 149480"/>
                <a:gd name="connsiteX5" fmla="*/ 58108 w 69194"/>
                <a:gd name="connsiteY5" fmla="*/ 11856 h 149480"/>
                <a:gd name="connsiteX6" fmla="*/ 50463 w 69194"/>
                <a:gd name="connsiteY6" fmla="*/ 388 h 149480"/>
                <a:gd name="connsiteX7" fmla="*/ 42052 w 69194"/>
                <a:gd name="connsiteY7" fmla="*/ 11856 h 149480"/>
                <a:gd name="connsiteX8" fmla="*/ 35935 w 69194"/>
                <a:gd name="connsiteY8" fmla="*/ 21031 h 149480"/>
                <a:gd name="connsiteX9" fmla="*/ 16821 w 69194"/>
                <a:gd name="connsiteY9" fmla="*/ 25619 h 149480"/>
                <a:gd name="connsiteX10" fmla="*/ 3823 w 69194"/>
                <a:gd name="connsiteY10" fmla="*/ 34794 h 149480"/>
                <a:gd name="connsiteX11" fmla="*/ 0 w 69194"/>
                <a:gd name="connsiteY11" fmla="*/ 34794 h 149480"/>
                <a:gd name="connsiteX12" fmla="*/ 12234 w 69194"/>
                <a:gd name="connsiteY12" fmla="*/ 57731 h 149480"/>
                <a:gd name="connsiteX13" fmla="*/ 16821 w 69194"/>
                <a:gd name="connsiteY13" fmla="*/ 76081 h 149480"/>
                <a:gd name="connsiteX14" fmla="*/ 20644 w 69194"/>
                <a:gd name="connsiteY14" fmla="*/ 104371 h 149480"/>
                <a:gd name="connsiteX15" fmla="*/ 22937 w 69194"/>
                <a:gd name="connsiteY15" fmla="*/ 149481 h 149480"/>
                <a:gd name="connsiteX16" fmla="*/ 38229 w 69194"/>
                <a:gd name="connsiteY16" fmla="*/ 147952 h 149480"/>
                <a:gd name="connsiteX17" fmla="*/ 54286 w 69194"/>
                <a:gd name="connsiteY17" fmla="*/ 142600 h 149480"/>
                <a:gd name="connsiteX18" fmla="*/ 47404 w 69194"/>
                <a:gd name="connsiteY18" fmla="*/ 123485 h 149480"/>
                <a:gd name="connsiteX19" fmla="*/ 47404 w 69194"/>
                <a:gd name="connsiteY19" fmla="*/ 94431 h 14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194" h="149480">
                  <a:moveTo>
                    <a:pt x="47404" y="94431"/>
                  </a:moveTo>
                  <a:cubicBezTo>
                    <a:pt x="48933" y="82198"/>
                    <a:pt x="57344" y="76846"/>
                    <a:pt x="57344" y="76846"/>
                  </a:cubicBezTo>
                  <a:cubicBezTo>
                    <a:pt x="57344" y="76846"/>
                    <a:pt x="61166" y="68435"/>
                    <a:pt x="65754" y="63083"/>
                  </a:cubicBezTo>
                  <a:cubicBezTo>
                    <a:pt x="71106" y="57731"/>
                    <a:pt x="68812" y="33264"/>
                    <a:pt x="68048" y="28677"/>
                  </a:cubicBezTo>
                  <a:cubicBezTo>
                    <a:pt x="68048" y="25619"/>
                    <a:pt x="66519" y="17973"/>
                    <a:pt x="65754" y="12621"/>
                  </a:cubicBezTo>
                  <a:cubicBezTo>
                    <a:pt x="64225" y="13386"/>
                    <a:pt x="61931" y="13386"/>
                    <a:pt x="58108" y="11856"/>
                  </a:cubicBezTo>
                  <a:cubicBezTo>
                    <a:pt x="51992" y="8798"/>
                    <a:pt x="57344" y="2681"/>
                    <a:pt x="50463" y="388"/>
                  </a:cubicBezTo>
                  <a:cubicBezTo>
                    <a:pt x="43581" y="-1906"/>
                    <a:pt x="40523" y="6504"/>
                    <a:pt x="42052" y="11856"/>
                  </a:cubicBezTo>
                  <a:cubicBezTo>
                    <a:pt x="43581" y="17973"/>
                    <a:pt x="38994" y="17973"/>
                    <a:pt x="35935" y="21031"/>
                  </a:cubicBezTo>
                  <a:cubicBezTo>
                    <a:pt x="32877" y="24854"/>
                    <a:pt x="20644" y="25619"/>
                    <a:pt x="16821" y="25619"/>
                  </a:cubicBezTo>
                  <a:cubicBezTo>
                    <a:pt x="12998" y="25619"/>
                    <a:pt x="7646" y="33264"/>
                    <a:pt x="3823" y="34794"/>
                  </a:cubicBezTo>
                  <a:cubicBezTo>
                    <a:pt x="3059" y="34794"/>
                    <a:pt x="1529" y="34794"/>
                    <a:pt x="0" y="34794"/>
                  </a:cubicBezTo>
                  <a:cubicBezTo>
                    <a:pt x="765" y="53908"/>
                    <a:pt x="3823" y="52379"/>
                    <a:pt x="12234" y="57731"/>
                  </a:cubicBezTo>
                  <a:cubicBezTo>
                    <a:pt x="22173" y="63848"/>
                    <a:pt x="12998" y="71494"/>
                    <a:pt x="16821" y="76081"/>
                  </a:cubicBezTo>
                  <a:cubicBezTo>
                    <a:pt x="20644" y="80669"/>
                    <a:pt x="19115" y="91373"/>
                    <a:pt x="20644" y="104371"/>
                  </a:cubicBezTo>
                  <a:cubicBezTo>
                    <a:pt x="21409" y="112781"/>
                    <a:pt x="22173" y="133425"/>
                    <a:pt x="22937" y="149481"/>
                  </a:cubicBezTo>
                  <a:cubicBezTo>
                    <a:pt x="28290" y="147952"/>
                    <a:pt x="34406" y="147952"/>
                    <a:pt x="38229" y="147952"/>
                  </a:cubicBezTo>
                  <a:cubicBezTo>
                    <a:pt x="45875" y="147952"/>
                    <a:pt x="49698" y="138012"/>
                    <a:pt x="54286" y="142600"/>
                  </a:cubicBezTo>
                  <a:cubicBezTo>
                    <a:pt x="51992" y="134189"/>
                    <a:pt x="47404" y="129602"/>
                    <a:pt x="47404" y="123485"/>
                  </a:cubicBezTo>
                  <a:cubicBezTo>
                    <a:pt x="48169" y="113546"/>
                    <a:pt x="45875" y="105900"/>
                    <a:pt x="47404" y="944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9" name="Vrije vorm: vorm 418">
              <a:extLst>
                <a:ext uri="{FF2B5EF4-FFF2-40B4-BE49-F238E27FC236}">
                  <a16:creationId xmlns:a16="http://schemas.microsoft.com/office/drawing/2014/main" id="{BCE61BC2-E695-4BAB-BFF0-FEA02DEA8C94}"/>
                </a:ext>
              </a:extLst>
            </p:cNvPr>
            <p:cNvSpPr/>
            <p:nvPr/>
          </p:nvSpPr>
          <p:spPr>
            <a:xfrm>
              <a:off x="6336073" y="4040518"/>
              <a:ext cx="42816" cy="126920"/>
            </a:xfrm>
            <a:custGeom>
              <a:avLst/>
              <a:gdLst>
                <a:gd name="connsiteX0" fmla="*/ 37465 w 42816"/>
                <a:gd name="connsiteY0" fmla="*/ 44346 h 126920"/>
                <a:gd name="connsiteX1" fmla="*/ 32877 w 42816"/>
                <a:gd name="connsiteY1" fmla="*/ 25996 h 126920"/>
                <a:gd name="connsiteX2" fmla="*/ 20644 w 42816"/>
                <a:gd name="connsiteY2" fmla="*/ 3058 h 126920"/>
                <a:gd name="connsiteX3" fmla="*/ 3059 w 42816"/>
                <a:gd name="connsiteY3" fmla="*/ 0 h 126920"/>
                <a:gd name="connsiteX4" fmla="*/ 0 w 42816"/>
                <a:gd name="connsiteY4" fmla="*/ 765 h 126920"/>
                <a:gd name="connsiteX5" fmla="*/ 4588 w 42816"/>
                <a:gd name="connsiteY5" fmla="*/ 16056 h 126920"/>
                <a:gd name="connsiteX6" fmla="*/ 9940 w 42816"/>
                <a:gd name="connsiteY6" fmla="*/ 30583 h 126920"/>
                <a:gd name="connsiteX7" fmla="*/ 10704 w 42816"/>
                <a:gd name="connsiteY7" fmla="*/ 64989 h 126920"/>
                <a:gd name="connsiteX8" fmla="*/ 16821 w 42816"/>
                <a:gd name="connsiteY8" fmla="*/ 98631 h 126920"/>
                <a:gd name="connsiteX9" fmla="*/ 25232 w 42816"/>
                <a:gd name="connsiteY9" fmla="*/ 126921 h 126920"/>
                <a:gd name="connsiteX10" fmla="*/ 29819 w 42816"/>
                <a:gd name="connsiteY10" fmla="*/ 123862 h 126920"/>
                <a:gd name="connsiteX11" fmla="*/ 42817 w 42816"/>
                <a:gd name="connsiteY11" fmla="*/ 118510 h 126920"/>
                <a:gd name="connsiteX12" fmla="*/ 40523 w 42816"/>
                <a:gd name="connsiteY12" fmla="*/ 73400 h 126920"/>
                <a:gd name="connsiteX13" fmla="*/ 37465 w 42816"/>
                <a:gd name="connsiteY13" fmla="*/ 44346 h 1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6" h="126920">
                  <a:moveTo>
                    <a:pt x="37465" y="44346"/>
                  </a:moveTo>
                  <a:cubicBezTo>
                    <a:pt x="33642" y="39758"/>
                    <a:pt x="42817" y="32113"/>
                    <a:pt x="32877" y="25996"/>
                  </a:cubicBezTo>
                  <a:cubicBezTo>
                    <a:pt x="24467" y="20644"/>
                    <a:pt x="21409" y="22173"/>
                    <a:pt x="20644" y="3058"/>
                  </a:cubicBezTo>
                  <a:cubicBezTo>
                    <a:pt x="16056" y="3058"/>
                    <a:pt x="8411" y="765"/>
                    <a:pt x="3059" y="0"/>
                  </a:cubicBezTo>
                  <a:cubicBezTo>
                    <a:pt x="2294" y="0"/>
                    <a:pt x="765" y="0"/>
                    <a:pt x="0" y="765"/>
                  </a:cubicBezTo>
                  <a:cubicBezTo>
                    <a:pt x="765" y="7646"/>
                    <a:pt x="3059" y="15292"/>
                    <a:pt x="4588" y="16056"/>
                  </a:cubicBezTo>
                  <a:cubicBezTo>
                    <a:pt x="8411" y="18350"/>
                    <a:pt x="10704" y="22173"/>
                    <a:pt x="9940" y="30583"/>
                  </a:cubicBezTo>
                  <a:cubicBezTo>
                    <a:pt x="9175" y="38994"/>
                    <a:pt x="7646" y="56579"/>
                    <a:pt x="10704" y="64989"/>
                  </a:cubicBezTo>
                  <a:cubicBezTo>
                    <a:pt x="13763" y="73400"/>
                    <a:pt x="16821" y="86398"/>
                    <a:pt x="16821" y="98631"/>
                  </a:cubicBezTo>
                  <a:cubicBezTo>
                    <a:pt x="16821" y="106277"/>
                    <a:pt x="20644" y="117745"/>
                    <a:pt x="25232" y="126921"/>
                  </a:cubicBezTo>
                  <a:cubicBezTo>
                    <a:pt x="26760" y="126156"/>
                    <a:pt x="28290" y="124627"/>
                    <a:pt x="29819" y="123862"/>
                  </a:cubicBezTo>
                  <a:cubicBezTo>
                    <a:pt x="32877" y="120804"/>
                    <a:pt x="37465" y="119275"/>
                    <a:pt x="42817" y="118510"/>
                  </a:cubicBezTo>
                  <a:cubicBezTo>
                    <a:pt x="42052" y="103218"/>
                    <a:pt x="41288" y="81810"/>
                    <a:pt x="40523" y="73400"/>
                  </a:cubicBezTo>
                  <a:cubicBezTo>
                    <a:pt x="39758" y="59637"/>
                    <a:pt x="41288" y="48169"/>
                    <a:pt x="37465" y="443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0" name="Vrije vorm: vorm 419">
              <a:extLst>
                <a:ext uri="{FF2B5EF4-FFF2-40B4-BE49-F238E27FC236}">
                  <a16:creationId xmlns:a16="http://schemas.microsoft.com/office/drawing/2014/main" id="{7264556C-C598-4326-9C8A-6AA4F624BE07}"/>
                </a:ext>
              </a:extLst>
            </p:cNvPr>
            <p:cNvSpPr/>
            <p:nvPr/>
          </p:nvSpPr>
          <p:spPr>
            <a:xfrm>
              <a:off x="6336073" y="4040518"/>
              <a:ext cx="42816" cy="126920"/>
            </a:xfrm>
            <a:custGeom>
              <a:avLst/>
              <a:gdLst>
                <a:gd name="connsiteX0" fmla="*/ 37465 w 42816"/>
                <a:gd name="connsiteY0" fmla="*/ 44346 h 126920"/>
                <a:gd name="connsiteX1" fmla="*/ 32877 w 42816"/>
                <a:gd name="connsiteY1" fmla="*/ 25996 h 126920"/>
                <a:gd name="connsiteX2" fmla="*/ 20644 w 42816"/>
                <a:gd name="connsiteY2" fmla="*/ 3058 h 126920"/>
                <a:gd name="connsiteX3" fmla="*/ 3059 w 42816"/>
                <a:gd name="connsiteY3" fmla="*/ 0 h 126920"/>
                <a:gd name="connsiteX4" fmla="*/ 0 w 42816"/>
                <a:gd name="connsiteY4" fmla="*/ 765 h 126920"/>
                <a:gd name="connsiteX5" fmla="*/ 4588 w 42816"/>
                <a:gd name="connsiteY5" fmla="*/ 16056 h 126920"/>
                <a:gd name="connsiteX6" fmla="*/ 9940 w 42816"/>
                <a:gd name="connsiteY6" fmla="*/ 30583 h 126920"/>
                <a:gd name="connsiteX7" fmla="*/ 10704 w 42816"/>
                <a:gd name="connsiteY7" fmla="*/ 64989 h 126920"/>
                <a:gd name="connsiteX8" fmla="*/ 16821 w 42816"/>
                <a:gd name="connsiteY8" fmla="*/ 98631 h 126920"/>
                <a:gd name="connsiteX9" fmla="*/ 25232 w 42816"/>
                <a:gd name="connsiteY9" fmla="*/ 126921 h 126920"/>
                <a:gd name="connsiteX10" fmla="*/ 29819 w 42816"/>
                <a:gd name="connsiteY10" fmla="*/ 123862 h 126920"/>
                <a:gd name="connsiteX11" fmla="*/ 42817 w 42816"/>
                <a:gd name="connsiteY11" fmla="*/ 118510 h 126920"/>
                <a:gd name="connsiteX12" fmla="*/ 40523 w 42816"/>
                <a:gd name="connsiteY12" fmla="*/ 73400 h 126920"/>
                <a:gd name="connsiteX13" fmla="*/ 37465 w 42816"/>
                <a:gd name="connsiteY13" fmla="*/ 44346 h 1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6" h="126920">
                  <a:moveTo>
                    <a:pt x="37465" y="44346"/>
                  </a:moveTo>
                  <a:cubicBezTo>
                    <a:pt x="33642" y="39758"/>
                    <a:pt x="42817" y="32113"/>
                    <a:pt x="32877" y="25996"/>
                  </a:cubicBezTo>
                  <a:cubicBezTo>
                    <a:pt x="24467" y="20644"/>
                    <a:pt x="21409" y="22173"/>
                    <a:pt x="20644" y="3058"/>
                  </a:cubicBezTo>
                  <a:cubicBezTo>
                    <a:pt x="16056" y="3058"/>
                    <a:pt x="8411" y="765"/>
                    <a:pt x="3059" y="0"/>
                  </a:cubicBezTo>
                  <a:cubicBezTo>
                    <a:pt x="2294" y="0"/>
                    <a:pt x="765" y="0"/>
                    <a:pt x="0" y="765"/>
                  </a:cubicBezTo>
                  <a:cubicBezTo>
                    <a:pt x="765" y="7646"/>
                    <a:pt x="3059" y="15292"/>
                    <a:pt x="4588" y="16056"/>
                  </a:cubicBezTo>
                  <a:cubicBezTo>
                    <a:pt x="8411" y="18350"/>
                    <a:pt x="10704" y="22173"/>
                    <a:pt x="9940" y="30583"/>
                  </a:cubicBezTo>
                  <a:cubicBezTo>
                    <a:pt x="9175" y="38994"/>
                    <a:pt x="7646" y="56579"/>
                    <a:pt x="10704" y="64989"/>
                  </a:cubicBezTo>
                  <a:cubicBezTo>
                    <a:pt x="13763" y="73400"/>
                    <a:pt x="16821" y="86398"/>
                    <a:pt x="16821" y="98631"/>
                  </a:cubicBezTo>
                  <a:cubicBezTo>
                    <a:pt x="16821" y="106277"/>
                    <a:pt x="20644" y="117745"/>
                    <a:pt x="25232" y="126921"/>
                  </a:cubicBezTo>
                  <a:cubicBezTo>
                    <a:pt x="26760" y="126156"/>
                    <a:pt x="28290" y="124627"/>
                    <a:pt x="29819" y="123862"/>
                  </a:cubicBezTo>
                  <a:cubicBezTo>
                    <a:pt x="32877" y="120804"/>
                    <a:pt x="37465" y="119275"/>
                    <a:pt x="42817" y="118510"/>
                  </a:cubicBezTo>
                  <a:cubicBezTo>
                    <a:pt x="42052" y="103218"/>
                    <a:pt x="41288" y="81810"/>
                    <a:pt x="40523" y="73400"/>
                  </a:cubicBezTo>
                  <a:cubicBezTo>
                    <a:pt x="39758" y="59637"/>
                    <a:pt x="41288" y="48169"/>
                    <a:pt x="37465" y="443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1" name="Vrije vorm: vorm 420">
              <a:extLst>
                <a:ext uri="{FF2B5EF4-FFF2-40B4-BE49-F238E27FC236}">
                  <a16:creationId xmlns:a16="http://schemas.microsoft.com/office/drawing/2014/main" id="{D02EA190-08CB-409A-91AF-EA093FAFCFF6}"/>
                </a:ext>
              </a:extLst>
            </p:cNvPr>
            <p:cNvSpPr/>
            <p:nvPr/>
          </p:nvSpPr>
          <p:spPr>
            <a:xfrm>
              <a:off x="6537158" y="3991585"/>
              <a:ext cx="173559" cy="279836"/>
            </a:xfrm>
            <a:custGeom>
              <a:avLst/>
              <a:gdLst>
                <a:gd name="connsiteX0" fmla="*/ 72635 w 173559"/>
                <a:gd name="connsiteY0" fmla="*/ 266074 h 279836"/>
                <a:gd name="connsiteX1" fmla="*/ 134566 w 173559"/>
                <a:gd name="connsiteY1" fmla="*/ 267603 h 279836"/>
                <a:gd name="connsiteX2" fmla="*/ 167443 w 173559"/>
                <a:gd name="connsiteY2" fmla="*/ 279837 h 279836"/>
                <a:gd name="connsiteX3" fmla="*/ 173560 w 173559"/>
                <a:gd name="connsiteY3" fmla="*/ 258428 h 279836"/>
                <a:gd name="connsiteX4" fmla="*/ 169737 w 173559"/>
                <a:gd name="connsiteY4" fmla="*/ 254605 h 279836"/>
                <a:gd name="connsiteX5" fmla="*/ 154445 w 173559"/>
                <a:gd name="connsiteY5" fmla="*/ 239314 h 279836"/>
                <a:gd name="connsiteX6" fmla="*/ 149093 w 173559"/>
                <a:gd name="connsiteY6" fmla="*/ 230903 h 279836"/>
                <a:gd name="connsiteX7" fmla="*/ 145270 w 173559"/>
                <a:gd name="connsiteY7" fmla="*/ 216376 h 279836"/>
                <a:gd name="connsiteX8" fmla="*/ 138389 w 173559"/>
                <a:gd name="connsiteY8" fmla="*/ 197262 h 279836"/>
                <a:gd name="connsiteX9" fmla="*/ 135330 w 173559"/>
                <a:gd name="connsiteY9" fmla="*/ 177383 h 279836"/>
                <a:gd name="connsiteX10" fmla="*/ 146799 w 173559"/>
                <a:gd name="connsiteY10" fmla="*/ 152916 h 279836"/>
                <a:gd name="connsiteX11" fmla="*/ 158268 w 173559"/>
                <a:gd name="connsiteY11" fmla="*/ 137625 h 279836"/>
                <a:gd name="connsiteX12" fmla="*/ 151387 w 173559"/>
                <a:gd name="connsiteY12" fmla="*/ 120039 h 279836"/>
                <a:gd name="connsiteX13" fmla="*/ 132272 w 173559"/>
                <a:gd name="connsiteY13" fmla="*/ 99396 h 279836"/>
                <a:gd name="connsiteX14" fmla="*/ 126920 w 173559"/>
                <a:gd name="connsiteY14" fmla="*/ 81810 h 279836"/>
                <a:gd name="connsiteX15" fmla="*/ 146799 w 173559"/>
                <a:gd name="connsiteY15" fmla="*/ 78752 h 279836"/>
                <a:gd name="connsiteX16" fmla="*/ 156739 w 173559"/>
                <a:gd name="connsiteY16" fmla="*/ 74929 h 279836"/>
                <a:gd name="connsiteX17" fmla="*/ 146799 w 173559"/>
                <a:gd name="connsiteY17" fmla="*/ 44346 h 279836"/>
                <a:gd name="connsiteX18" fmla="*/ 143741 w 173559"/>
                <a:gd name="connsiteY18" fmla="*/ 22937 h 279836"/>
                <a:gd name="connsiteX19" fmla="*/ 129214 w 173559"/>
                <a:gd name="connsiteY19" fmla="*/ 0 h 279836"/>
                <a:gd name="connsiteX20" fmla="*/ 127685 w 173559"/>
                <a:gd name="connsiteY20" fmla="*/ 0 h 279836"/>
                <a:gd name="connsiteX21" fmla="*/ 126156 w 173559"/>
                <a:gd name="connsiteY21" fmla="*/ 12998 h 279836"/>
                <a:gd name="connsiteX22" fmla="*/ 136095 w 173559"/>
                <a:gd name="connsiteY22" fmla="*/ 22937 h 279836"/>
                <a:gd name="connsiteX23" fmla="*/ 137625 w 173559"/>
                <a:gd name="connsiteY23" fmla="*/ 38229 h 279836"/>
                <a:gd name="connsiteX24" fmla="*/ 123862 w 173559"/>
                <a:gd name="connsiteY24" fmla="*/ 45875 h 279836"/>
                <a:gd name="connsiteX25" fmla="*/ 110099 w 173559"/>
                <a:gd name="connsiteY25" fmla="*/ 72635 h 279836"/>
                <a:gd name="connsiteX26" fmla="*/ 104747 w 173559"/>
                <a:gd name="connsiteY26" fmla="*/ 88691 h 279836"/>
                <a:gd name="connsiteX27" fmla="*/ 101689 w 173559"/>
                <a:gd name="connsiteY27" fmla="*/ 101689 h 279836"/>
                <a:gd name="connsiteX28" fmla="*/ 90985 w 173559"/>
                <a:gd name="connsiteY28" fmla="*/ 116216 h 279836"/>
                <a:gd name="connsiteX29" fmla="*/ 74164 w 173559"/>
                <a:gd name="connsiteY29" fmla="*/ 153681 h 279836"/>
                <a:gd name="connsiteX30" fmla="*/ 64225 w 173559"/>
                <a:gd name="connsiteY30" fmla="*/ 164385 h 279836"/>
                <a:gd name="connsiteX31" fmla="*/ 47404 w 173559"/>
                <a:gd name="connsiteY31" fmla="*/ 152152 h 279836"/>
                <a:gd name="connsiteX32" fmla="*/ 33641 w 173559"/>
                <a:gd name="connsiteY32" fmla="*/ 154445 h 279836"/>
                <a:gd name="connsiteX33" fmla="*/ 6881 w 173559"/>
                <a:gd name="connsiteY33" fmla="*/ 181206 h 279836"/>
                <a:gd name="connsiteX34" fmla="*/ 0 w 173559"/>
                <a:gd name="connsiteY34" fmla="*/ 207202 h 279836"/>
                <a:gd name="connsiteX35" fmla="*/ 9939 w 173559"/>
                <a:gd name="connsiteY35" fmla="*/ 220964 h 279836"/>
                <a:gd name="connsiteX36" fmla="*/ 27525 w 173559"/>
                <a:gd name="connsiteY36" fmla="*/ 224787 h 279836"/>
                <a:gd name="connsiteX37" fmla="*/ 34406 w 173559"/>
                <a:gd name="connsiteY37" fmla="*/ 248489 h 279836"/>
                <a:gd name="connsiteX38" fmla="*/ 29818 w 173559"/>
                <a:gd name="connsiteY38" fmla="*/ 269897 h 279836"/>
                <a:gd name="connsiteX39" fmla="*/ 61931 w 173559"/>
                <a:gd name="connsiteY39" fmla="*/ 269897 h 279836"/>
                <a:gd name="connsiteX40" fmla="*/ 72635 w 173559"/>
                <a:gd name="connsiteY40" fmla="*/ 266074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559" h="279836">
                  <a:moveTo>
                    <a:pt x="72635" y="266074"/>
                  </a:moveTo>
                  <a:cubicBezTo>
                    <a:pt x="72635" y="266074"/>
                    <a:pt x="126920" y="269132"/>
                    <a:pt x="134566" y="267603"/>
                  </a:cubicBezTo>
                  <a:cubicBezTo>
                    <a:pt x="141448" y="266074"/>
                    <a:pt x="167443" y="279837"/>
                    <a:pt x="167443" y="279837"/>
                  </a:cubicBezTo>
                  <a:cubicBezTo>
                    <a:pt x="167443" y="279837"/>
                    <a:pt x="168972" y="266074"/>
                    <a:pt x="173560" y="258428"/>
                  </a:cubicBezTo>
                  <a:cubicBezTo>
                    <a:pt x="172031" y="257664"/>
                    <a:pt x="169737" y="256135"/>
                    <a:pt x="169737" y="254605"/>
                  </a:cubicBezTo>
                  <a:cubicBezTo>
                    <a:pt x="168972" y="250783"/>
                    <a:pt x="158268" y="243901"/>
                    <a:pt x="154445" y="239314"/>
                  </a:cubicBezTo>
                  <a:cubicBezTo>
                    <a:pt x="150622" y="234726"/>
                    <a:pt x="149093" y="230903"/>
                    <a:pt x="149093" y="230903"/>
                  </a:cubicBezTo>
                  <a:cubicBezTo>
                    <a:pt x="149093" y="230903"/>
                    <a:pt x="149858" y="222493"/>
                    <a:pt x="145270" y="216376"/>
                  </a:cubicBezTo>
                  <a:cubicBezTo>
                    <a:pt x="140683" y="210260"/>
                    <a:pt x="138389" y="205672"/>
                    <a:pt x="138389" y="197262"/>
                  </a:cubicBezTo>
                  <a:cubicBezTo>
                    <a:pt x="138389" y="188851"/>
                    <a:pt x="135330" y="181970"/>
                    <a:pt x="135330" y="177383"/>
                  </a:cubicBezTo>
                  <a:cubicBezTo>
                    <a:pt x="135330" y="172795"/>
                    <a:pt x="143741" y="163620"/>
                    <a:pt x="146799" y="152916"/>
                  </a:cubicBezTo>
                  <a:cubicBezTo>
                    <a:pt x="148328" y="146799"/>
                    <a:pt x="153681" y="142212"/>
                    <a:pt x="158268" y="137625"/>
                  </a:cubicBezTo>
                  <a:cubicBezTo>
                    <a:pt x="155974" y="133802"/>
                    <a:pt x="153681" y="126921"/>
                    <a:pt x="151387" y="120039"/>
                  </a:cubicBezTo>
                  <a:cubicBezTo>
                    <a:pt x="148328" y="110864"/>
                    <a:pt x="141448" y="107806"/>
                    <a:pt x="132272" y="99396"/>
                  </a:cubicBezTo>
                  <a:cubicBezTo>
                    <a:pt x="123097" y="90985"/>
                    <a:pt x="126920" y="85633"/>
                    <a:pt x="126920" y="81810"/>
                  </a:cubicBezTo>
                  <a:cubicBezTo>
                    <a:pt x="126920" y="77987"/>
                    <a:pt x="138389" y="77987"/>
                    <a:pt x="146799" y="78752"/>
                  </a:cubicBezTo>
                  <a:cubicBezTo>
                    <a:pt x="155210" y="79516"/>
                    <a:pt x="159797" y="77223"/>
                    <a:pt x="156739" y="74929"/>
                  </a:cubicBezTo>
                  <a:cubicBezTo>
                    <a:pt x="152916" y="72635"/>
                    <a:pt x="146799" y="56579"/>
                    <a:pt x="146799" y="44346"/>
                  </a:cubicBezTo>
                  <a:cubicBezTo>
                    <a:pt x="147564" y="32877"/>
                    <a:pt x="143741" y="29054"/>
                    <a:pt x="143741" y="22937"/>
                  </a:cubicBezTo>
                  <a:cubicBezTo>
                    <a:pt x="144506" y="16821"/>
                    <a:pt x="136095" y="0"/>
                    <a:pt x="129214" y="0"/>
                  </a:cubicBezTo>
                  <a:cubicBezTo>
                    <a:pt x="128450" y="0"/>
                    <a:pt x="128450" y="0"/>
                    <a:pt x="127685" y="0"/>
                  </a:cubicBezTo>
                  <a:cubicBezTo>
                    <a:pt x="126156" y="5352"/>
                    <a:pt x="126156" y="11469"/>
                    <a:pt x="126156" y="12998"/>
                  </a:cubicBezTo>
                  <a:cubicBezTo>
                    <a:pt x="126156" y="16821"/>
                    <a:pt x="131508" y="21408"/>
                    <a:pt x="136095" y="22937"/>
                  </a:cubicBezTo>
                  <a:cubicBezTo>
                    <a:pt x="139918" y="24466"/>
                    <a:pt x="138389" y="31348"/>
                    <a:pt x="137625" y="38229"/>
                  </a:cubicBezTo>
                  <a:cubicBezTo>
                    <a:pt x="136860" y="44346"/>
                    <a:pt x="126156" y="43581"/>
                    <a:pt x="123862" y="45875"/>
                  </a:cubicBezTo>
                  <a:cubicBezTo>
                    <a:pt x="121568" y="48933"/>
                    <a:pt x="109335" y="68812"/>
                    <a:pt x="110099" y="72635"/>
                  </a:cubicBezTo>
                  <a:cubicBezTo>
                    <a:pt x="110864" y="76458"/>
                    <a:pt x="107806" y="87162"/>
                    <a:pt x="104747" y="88691"/>
                  </a:cubicBezTo>
                  <a:cubicBezTo>
                    <a:pt x="100924" y="90220"/>
                    <a:pt x="101689" y="97866"/>
                    <a:pt x="101689" y="101689"/>
                  </a:cubicBezTo>
                  <a:cubicBezTo>
                    <a:pt x="101689" y="105512"/>
                    <a:pt x="90985" y="110100"/>
                    <a:pt x="90985" y="116216"/>
                  </a:cubicBezTo>
                  <a:cubicBezTo>
                    <a:pt x="90985" y="122333"/>
                    <a:pt x="77987" y="146035"/>
                    <a:pt x="74164" y="153681"/>
                  </a:cubicBezTo>
                  <a:cubicBezTo>
                    <a:pt x="70341" y="161327"/>
                    <a:pt x="65754" y="172031"/>
                    <a:pt x="64225" y="164385"/>
                  </a:cubicBezTo>
                  <a:cubicBezTo>
                    <a:pt x="62695" y="157504"/>
                    <a:pt x="52756" y="148329"/>
                    <a:pt x="47404" y="152152"/>
                  </a:cubicBezTo>
                  <a:cubicBezTo>
                    <a:pt x="42816" y="155975"/>
                    <a:pt x="36700" y="153681"/>
                    <a:pt x="33641" y="154445"/>
                  </a:cubicBezTo>
                  <a:cubicBezTo>
                    <a:pt x="30583" y="155210"/>
                    <a:pt x="6881" y="181206"/>
                    <a:pt x="6881" y="181206"/>
                  </a:cubicBezTo>
                  <a:cubicBezTo>
                    <a:pt x="6881" y="181206"/>
                    <a:pt x="5352" y="193439"/>
                    <a:pt x="0" y="207202"/>
                  </a:cubicBezTo>
                  <a:cubicBezTo>
                    <a:pt x="3058" y="209495"/>
                    <a:pt x="6117" y="215612"/>
                    <a:pt x="9939" y="220964"/>
                  </a:cubicBezTo>
                  <a:cubicBezTo>
                    <a:pt x="14527" y="227845"/>
                    <a:pt x="23702" y="222493"/>
                    <a:pt x="27525" y="224787"/>
                  </a:cubicBezTo>
                  <a:cubicBezTo>
                    <a:pt x="31348" y="227080"/>
                    <a:pt x="35171" y="243901"/>
                    <a:pt x="34406" y="248489"/>
                  </a:cubicBezTo>
                  <a:cubicBezTo>
                    <a:pt x="32877" y="253076"/>
                    <a:pt x="27525" y="264545"/>
                    <a:pt x="29818" y="269897"/>
                  </a:cubicBezTo>
                  <a:lnTo>
                    <a:pt x="61931" y="269897"/>
                  </a:lnTo>
                  <a:lnTo>
                    <a:pt x="72635" y="266074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2" name="Vrije vorm: vorm 421">
              <a:extLst>
                <a:ext uri="{FF2B5EF4-FFF2-40B4-BE49-F238E27FC236}">
                  <a16:creationId xmlns:a16="http://schemas.microsoft.com/office/drawing/2014/main" id="{2889DF45-CD5C-4D92-9B22-A461F4DF16CA}"/>
                </a:ext>
              </a:extLst>
            </p:cNvPr>
            <p:cNvSpPr/>
            <p:nvPr/>
          </p:nvSpPr>
          <p:spPr>
            <a:xfrm>
              <a:off x="6537158" y="3991585"/>
              <a:ext cx="173559" cy="279836"/>
            </a:xfrm>
            <a:custGeom>
              <a:avLst/>
              <a:gdLst>
                <a:gd name="connsiteX0" fmla="*/ 72635 w 173559"/>
                <a:gd name="connsiteY0" fmla="*/ 266074 h 279836"/>
                <a:gd name="connsiteX1" fmla="*/ 134566 w 173559"/>
                <a:gd name="connsiteY1" fmla="*/ 267603 h 279836"/>
                <a:gd name="connsiteX2" fmla="*/ 167443 w 173559"/>
                <a:gd name="connsiteY2" fmla="*/ 279837 h 279836"/>
                <a:gd name="connsiteX3" fmla="*/ 173560 w 173559"/>
                <a:gd name="connsiteY3" fmla="*/ 258428 h 279836"/>
                <a:gd name="connsiteX4" fmla="*/ 169737 w 173559"/>
                <a:gd name="connsiteY4" fmla="*/ 254605 h 279836"/>
                <a:gd name="connsiteX5" fmla="*/ 154445 w 173559"/>
                <a:gd name="connsiteY5" fmla="*/ 239314 h 279836"/>
                <a:gd name="connsiteX6" fmla="*/ 149093 w 173559"/>
                <a:gd name="connsiteY6" fmla="*/ 230903 h 279836"/>
                <a:gd name="connsiteX7" fmla="*/ 145270 w 173559"/>
                <a:gd name="connsiteY7" fmla="*/ 216376 h 279836"/>
                <a:gd name="connsiteX8" fmla="*/ 138389 w 173559"/>
                <a:gd name="connsiteY8" fmla="*/ 197262 h 279836"/>
                <a:gd name="connsiteX9" fmla="*/ 135330 w 173559"/>
                <a:gd name="connsiteY9" fmla="*/ 177383 h 279836"/>
                <a:gd name="connsiteX10" fmla="*/ 146799 w 173559"/>
                <a:gd name="connsiteY10" fmla="*/ 152916 h 279836"/>
                <a:gd name="connsiteX11" fmla="*/ 158268 w 173559"/>
                <a:gd name="connsiteY11" fmla="*/ 137625 h 279836"/>
                <a:gd name="connsiteX12" fmla="*/ 151387 w 173559"/>
                <a:gd name="connsiteY12" fmla="*/ 120039 h 279836"/>
                <a:gd name="connsiteX13" fmla="*/ 132272 w 173559"/>
                <a:gd name="connsiteY13" fmla="*/ 99396 h 279836"/>
                <a:gd name="connsiteX14" fmla="*/ 126920 w 173559"/>
                <a:gd name="connsiteY14" fmla="*/ 81810 h 279836"/>
                <a:gd name="connsiteX15" fmla="*/ 146799 w 173559"/>
                <a:gd name="connsiteY15" fmla="*/ 78752 h 279836"/>
                <a:gd name="connsiteX16" fmla="*/ 156739 w 173559"/>
                <a:gd name="connsiteY16" fmla="*/ 74929 h 279836"/>
                <a:gd name="connsiteX17" fmla="*/ 146799 w 173559"/>
                <a:gd name="connsiteY17" fmla="*/ 44346 h 279836"/>
                <a:gd name="connsiteX18" fmla="*/ 143741 w 173559"/>
                <a:gd name="connsiteY18" fmla="*/ 22937 h 279836"/>
                <a:gd name="connsiteX19" fmla="*/ 129214 w 173559"/>
                <a:gd name="connsiteY19" fmla="*/ 0 h 279836"/>
                <a:gd name="connsiteX20" fmla="*/ 127685 w 173559"/>
                <a:gd name="connsiteY20" fmla="*/ 0 h 279836"/>
                <a:gd name="connsiteX21" fmla="*/ 126156 w 173559"/>
                <a:gd name="connsiteY21" fmla="*/ 12998 h 279836"/>
                <a:gd name="connsiteX22" fmla="*/ 136095 w 173559"/>
                <a:gd name="connsiteY22" fmla="*/ 22937 h 279836"/>
                <a:gd name="connsiteX23" fmla="*/ 137625 w 173559"/>
                <a:gd name="connsiteY23" fmla="*/ 38229 h 279836"/>
                <a:gd name="connsiteX24" fmla="*/ 123862 w 173559"/>
                <a:gd name="connsiteY24" fmla="*/ 45875 h 279836"/>
                <a:gd name="connsiteX25" fmla="*/ 110099 w 173559"/>
                <a:gd name="connsiteY25" fmla="*/ 72635 h 279836"/>
                <a:gd name="connsiteX26" fmla="*/ 104747 w 173559"/>
                <a:gd name="connsiteY26" fmla="*/ 88691 h 279836"/>
                <a:gd name="connsiteX27" fmla="*/ 101689 w 173559"/>
                <a:gd name="connsiteY27" fmla="*/ 101689 h 279836"/>
                <a:gd name="connsiteX28" fmla="*/ 90985 w 173559"/>
                <a:gd name="connsiteY28" fmla="*/ 116216 h 279836"/>
                <a:gd name="connsiteX29" fmla="*/ 74164 w 173559"/>
                <a:gd name="connsiteY29" fmla="*/ 153681 h 279836"/>
                <a:gd name="connsiteX30" fmla="*/ 64225 w 173559"/>
                <a:gd name="connsiteY30" fmla="*/ 164385 h 279836"/>
                <a:gd name="connsiteX31" fmla="*/ 47404 w 173559"/>
                <a:gd name="connsiteY31" fmla="*/ 152152 h 279836"/>
                <a:gd name="connsiteX32" fmla="*/ 33641 w 173559"/>
                <a:gd name="connsiteY32" fmla="*/ 154445 h 279836"/>
                <a:gd name="connsiteX33" fmla="*/ 6881 w 173559"/>
                <a:gd name="connsiteY33" fmla="*/ 181206 h 279836"/>
                <a:gd name="connsiteX34" fmla="*/ 0 w 173559"/>
                <a:gd name="connsiteY34" fmla="*/ 207202 h 279836"/>
                <a:gd name="connsiteX35" fmla="*/ 9939 w 173559"/>
                <a:gd name="connsiteY35" fmla="*/ 220964 h 279836"/>
                <a:gd name="connsiteX36" fmla="*/ 27525 w 173559"/>
                <a:gd name="connsiteY36" fmla="*/ 224787 h 279836"/>
                <a:gd name="connsiteX37" fmla="*/ 34406 w 173559"/>
                <a:gd name="connsiteY37" fmla="*/ 248489 h 279836"/>
                <a:gd name="connsiteX38" fmla="*/ 29818 w 173559"/>
                <a:gd name="connsiteY38" fmla="*/ 269897 h 279836"/>
                <a:gd name="connsiteX39" fmla="*/ 61931 w 173559"/>
                <a:gd name="connsiteY39" fmla="*/ 269897 h 279836"/>
                <a:gd name="connsiteX40" fmla="*/ 72635 w 173559"/>
                <a:gd name="connsiteY40" fmla="*/ 266074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559" h="279836">
                  <a:moveTo>
                    <a:pt x="72635" y="266074"/>
                  </a:moveTo>
                  <a:cubicBezTo>
                    <a:pt x="72635" y="266074"/>
                    <a:pt x="126920" y="269132"/>
                    <a:pt x="134566" y="267603"/>
                  </a:cubicBezTo>
                  <a:cubicBezTo>
                    <a:pt x="141448" y="266074"/>
                    <a:pt x="167443" y="279837"/>
                    <a:pt x="167443" y="279837"/>
                  </a:cubicBezTo>
                  <a:cubicBezTo>
                    <a:pt x="167443" y="279837"/>
                    <a:pt x="168972" y="266074"/>
                    <a:pt x="173560" y="258428"/>
                  </a:cubicBezTo>
                  <a:cubicBezTo>
                    <a:pt x="172031" y="257664"/>
                    <a:pt x="169737" y="256135"/>
                    <a:pt x="169737" y="254605"/>
                  </a:cubicBezTo>
                  <a:cubicBezTo>
                    <a:pt x="168972" y="250783"/>
                    <a:pt x="158268" y="243901"/>
                    <a:pt x="154445" y="239314"/>
                  </a:cubicBezTo>
                  <a:cubicBezTo>
                    <a:pt x="150622" y="234726"/>
                    <a:pt x="149093" y="230903"/>
                    <a:pt x="149093" y="230903"/>
                  </a:cubicBezTo>
                  <a:cubicBezTo>
                    <a:pt x="149093" y="230903"/>
                    <a:pt x="149858" y="222493"/>
                    <a:pt x="145270" y="216376"/>
                  </a:cubicBezTo>
                  <a:cubicBezTo>
                    <a:pt x="140683" y="210260"/>
                    <a:pt x="138389" y="205672"/>
                    <a:pt x="138389" y="197262"/>
                  </a:cubicBezTo>
                  <a:cubicBezTo>
                    <a:pt x="138389" y="188851"/>
                    <a:pt x="135330" y="181970"/>
                    <a:pt x="135330" y="177383"/>
                  </a:cubicBezTo>
                  <a:cubicBezTo>
                    <a:pt x="135330" y="172795"/>
                    <a:pt x="143741" y="163620"/>
                    <a:pt x="146799" y="152916"/>
                  </a:cubicBezTo>
                  <a:cubicBezTo>
                    <a:pt x="148328" y="146799"/>
                    <a:pt x="153681" y="142212"/>
                    <a:pt x="158268" y="137625"/>
                  </a:cubicBezTo>
                  <a:cubicBezTo>
                    <a:pt x="155974" y="133802"/>
                    <a:pt x="153681" y="126921"/>
                    <a:pt x="151387" y="120039"/>
                  </a:cubicBezTo>
                  <a:cubicBezTo>
                    <a:pt x="148328" y="110864"/>
                    <a:pt x="141448" y="107806"/>
                    <a:pt x="132272" y="99396"/>
                  </a:cubicBezTo>
                  <a:cubicBezTo>
                    <a:pt x="123097" y="90985"/>
                    <a:pt x="126920" y="85633"/>
                    <a:pt x="126920" y="81810"/>
                  </a:cubicBezTo>
                  <a:cubicBezTo>
                    <a:pt x="126920" y="77987"/>
                    <a:pt x="138389" y="77987"/>
                    <a:pt x="146799" y="78752"/>
                  </a:cubicBezTo>
                  <a:cubicBezTo>
                    <a:pt x="155210" y="79516"/>
                    <a:pt x="159797" y="77223"/>
                    <a:pt x="156739" y="74929"/>
                  </a:cubicBezTo>
                  <a:cubicBezTo>
                    <a:pt x="152916" y="72635"/>
                    <a:pt x="146799" y="56579"/>
                    <a:pt x="146799" y="44346"/>
                  </a:cubicBezTo>
                  <a:cubicBezTo>
                    <a:pt x="147564" y="32877"/>
                    <a:pt x="143741" y="29054"/>
                    <a:pt x="143741" y="22937"/>
                  </a:cubicBezTo>
                  <a:cubicBezTo>
                    <a:pt x="144506" y="16821"/>
                    <a:pt x="136095" y="0"/>
                    <a:pt x="129214" y="0"/>
                  </a:cubicBezTo>
                  <a:cubicBezTo>
                    <a:pt x="128450" y="0"/>
                    <a:pt x="128450" y="0"/>
                    <a:pt x="127685" y="0"/>
                  </a:cubicBezTo>
                  <a:cubicBezTo>
                    <a:pt x="126156" y="5352"/>
                    <a:pt x="126156" y="11469"/>
                    <a:pt x="126156" y="12998"/>
                  </a:cubicBezTo>
                  <a:cubicBezTo>
                    <a:pt x="126156" y="16821"/>
                    <a:pt x="131508" y="21408"/>
                    <a:pt x="136095" y="22937"/>
                  </a:cubicBezTo>
                  <a:cubicBezTo>
                    <a:pt x="139918" y="24466"/>
                    <a:pt x="138389" y="31348"/>
                    <a:pt x="137625" y="38229"/>
                  </a:cubicBezTo>
                  <a:cubicBezTo>
                    <a:pt x="136860" y="44346"/>
                    <a:pt x="126156" y="43581"/>
                    <a:pt x="123862" y="45875"/>
                  </a:cubicBezTo>
                  <a:cubicBezTo>
                    <a:pt x="121568" y="48933"/>
                    <a:pt x="109335" y="68812"/>
                    <a:pt x="110099" y="72635"/>
                  </a:cubicBezTo>
                  <a:cubicBezTo>
                    <a:pt x="110864" y="76458"/>
                    <a:pt x="107806" y="87162"/>
                    <a:pt x="104747" y="88691"/>
                  </a:cubicBezTo>
                  <a:cubicBezTo>
                    <a:pt x="100924" y="90220"/>
                    <a:pt x="101689" y="97866"/>
                    <a:pt x="101689" y="101689"/>
                  </a:cubicBezTo>
                  <a:cubicBezTo>
                    <a:pt x="101689" y="105512"/>
                    <a:pt x="90985" y="110100"/>
                    <a:pt x="90985" y="116216"/>
                  </a:cubicBezTo>
                  <a:cubicBezTo>
                    <a:pt x="90985" y="122333"/>
                    <a:pt x="77987" y="146035"/>
                    <a:pt x="74164" y="153681"/>
                  </a:cubicBezTo>
                  <a:cubicBezTo>
                    <a:pt x="70341" y="161327"/>
                    <a:pt x="65754" y="172031"/>
                    <a:pt x="64225" y="164385"/>
                  </a:cubicBezTo>
                  <a:cubicBezTo>
                    <a:pt x="62695" y="157504"/>
                    <a:pt x="52756" y="148329"/>
                    <a:pt x="47404" y="152152"/>
                  </a:cubicBezTo>
                  <a:cubicBezTo>
                    <a:pt x="42816" y="155975"/>
                    <a:pt x="36700" y="153681"/>
                    <a:pt x="33641" y="154445"/>
                  </a:cubicBezTo>
                  <a:cubicBezTo>
                    <a:pt x="30583" y="155210"/>
                    <a:pt x="6881" y="181206"/>
                    <a:pt x="6881" y="181206"/>
                  </a:cubicBezTo>
                  <a:cubicBezTo>
                    <a:pt x="6881" y="181206"/>
                    <a:pt x="5352" y="193439"/>
                    <a:pt x="0" y="207202"/>
                  </a:cubicBezTo>
                  <a:cubicBezTo>
                    <a:pt x="3058" y="209495"/>
                    <a:pt x="6117" y="215612"/>
                    <a:pt x="9939" y="220964"/>
                  </a:cubicBezTo>
                  <a:cubicBezTo>
                    <a:pt x="14527" y="227845"/>
                    <a:pt x="23702" y="222493"/>
                    <a:pt x="27525" y="224787"/>
                  </a:cubicBezTo>
                  <a:cubicBezTo>
                    <a:pt x="31348" y="227080"/>
                    <a:pt x="35171" y="243901"/>
                    <a:pt x="34406" y="248489"/>
                  </a:cubicBezTo>
                  <a:cubicBezTo>
                    <a:pt x="32877" y="253076"/>
                    <a:pt x="27525" y="264545"/>
                    <a:pt x="29818" y="269897"/>
                  </a:cubicBezTo>
                  <a:lnTo>
                    <a:pt x="61931" y="269897"/>
                  </a:lnTo>
                  <a:lnTo>
                    <a:pt x="72635" y="266074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3" name="Vrije vorm: vorm 422">
              <a:extLst>
                <a:ext uri="{FF2B5EF4-FFF2-40B4-BE49-F238E27FC236}">
                  <a16:creationId xmlns:a16="http://schemas.microsoft.com/office/drawing/2014/main" id="{DC3E3DA1-710F-4F83-94D4-10FAF324192F}"/>
                </a:ext>
              </a:extLst>
            </p:cNvPr>
            <p:cNvSpPr/>
            <p:nvPr/>
          </p:nvSpPr>
          <p:spPr>
            <a:xfrm>
              <a:off x="6137745" y="4053445"/>
              <a:ext cx="141748" cy="152222"/>
            </a:xfrm>
            <a:custGeom>
              <a:avLst/>
              <a:gdLst>
                <a:gd name="connsiteX0" fmla="*/ 134867 w 141748"/>
                <a:gd name="connsiteY0" fmla="*/ 125462 h 152222"/>
                <a:gd name="connsiteX1" fmla="*/ 124928 w 141748"/>
                <a:gd name="connsiteY1" fmla="*/ 98702 h 152222"/>
                <a:gd name="connsiteX2" fmla="*/ 133338 w 141748"/>
                <a:gd name="connsiteY2" fmla="*/ 75000 h 152222"/>
                <a:gd name="connsiteX3" fmla="*/ 141749 w 141748"/>
                <a:gd name="connsiteY3" fmla="*/ 58944 h 152222"/>
                <a:gd name="connsiteX4" fmla="*/ 133338 w 141748"/>
                <a:gd name="connsiteY4" fmla="*/ 21479 h 152222"/>
                <a:gd name="connsiteX5" fmla="*/ 128751 w 141748"/>
                <a:gd name="connsiteY5" fmla="*/ 19186 h 152222"/>
                <a:gd name="connsiteX6" fmla="*/ 101226 w 141748"/>
                <a:gd name="connsiteY6" fmla="*/ 23008 h 152222"/>
                <a:gd name="connsiteX7" fmla="*/ 80582 w 141748"/>
                <a:gd name="connsiteY7" fmla="*/ 13069 h 152222"/>
                <a:gd name="connsiteX8" fmla="*/ 62997 w 141748"/>
                <a:gd name="connsiteY8" fmla="*/ 6952 h 152222"/>
                <a:gd name="connsiteX9" fmla="*/ 54586 w 141748"/>
                <a:gd name="connsiteY9" fmla="*/ 3894 h 152222"/>
                <a:gd name="connsiteX10" fmla="*/ 43118 w 141748"/>
                <a:gd name="connsiteY10" fmla="*/ 5423 h 152222"/>
                <a:gd name="connsiteX11" fmla="*/ 30120 w 141748"/>
                <a:gd name="connsiteY11" fmla="*/ 11540 h 152222"/>
                <a:gd name="connsiteX12" fmla="*/ 18651 w 141748"/>
                <a:gd name="connsiteY12" fmla="*/ 7717 h 152222"/>
                <a:gd name="connsiteX13" fmla="*/ 11005 w 141748"/>
                <a:gd name="connsiteY13" fmla="*/ 10010 h 152222"/>
                <a:gd name="connsiteX14" fmla="*/ 11005 w 141748"/>
                <a:gd name="connsiteY14" fmla="*/ 29125 h 152222"/>
                <a:gd name="connsiteX15" fmla="*/ 14828 w 141748"/>
                <a:gd name="connsiteY15" fmla="*/ 40594 h 152222"/>
                <a:gd name="connsiteX16" fmla="*/ 18651 w 141748"/>
                <a:gd name="connsiteY16" fmla="*/ 55885 h 152222"/>
                <a:gd name="connsiteX17" fmla="*/ 7947 w 141748"/>
                <a:gd name="connsiteY17" fmla="*/ 57415 h 152222"/>
                <a:gd name="connsiteX18" fmla="*/ 10241 w 141748"/>
                <a:gd name="connsiteY18" fmla="*/ 71942 h 152222"/>
                <a:gd name="connsiteX19" fmla="*/ 3359 w 141748"/>
                <a:gd name="connsiteY19" fmla="*/ 85704 h 152222"/>
                <a:gd name="connsiteX20" fmla="*/ 1066 w 141748"/>
                <a:gd name="connsiteY20" fmla="*/ 103290 h 152222"/>
                <a:gd name="connsiteX21" fmla="*/ 8711 w 141748"/>
                <a:gd name="connsiteY21" fmla="*/ 110935 h 152222"/>
                <a:gd name="connsiteX22" fmla="*/ 27062 w 141748"/>
                <a:gd name="connsiteY22" fmla="*/ 129285 h 152222"/>
                <a:gd name="connsiteX23" fmla="*/ 20180 w 141748"/>
                <a:gd name="connsiteY23" fmla="*/ 152223 h 152222"/>
                <a:gd name="connsiteX24" fmla="*/ 88993 w 141748"/>
                <a:gd name="connsiteY24" fmla="*/ 136166 h 152222"/>
                <a:gd name="connsiteX25" fmla="*/ 134103 w 141748"/>
                <a:gd name="connsiteY25" fmla="*/ 139225 h 152222"/>
                <a:gd name="connsiteX26" fmla="*/ 134867 w 141748"/>
                <a:gd name="connsiteY26" fmla="*/ 125462 h 1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48" h="152222">
                  <a:moveTo>
                    <a:pt x="134867" y="125462"/>
                  </a:moveTo>
                  <a:cubicBezTo>
                    <a:pt x="131809" y="120875"/>
                    <a:pt x="124928" y="102525"/>
                    <a:pt x="124928" y="98702"/>
                  </a:cubicBezTo>
                  <a:cubicBezTo>
                    <a:pt x="125692" y="94114"/>
                    <a:pt x="134103" y="81116"/>
                    <a:pt x="133338" y="75000"/>
                  </a:cubicBezTo>
                  <a:cubicBezTo>
                    <a:pt x="132574" y="68883"/>
                    <a:pt x="141749" y="64296"/>
                    <a:pt x="141749" y="58944"/>
                  </a:cubicBezTo>
                  <a:cubicBezTo>
                    <a:pt x="141749" y="55121"/>
                    <a:pt x="139455" y="34477"/>
                    <a:pt x="133338" y="21479"/>
                  </a:cubicBezTo>
                  <a:cubicBezTo>
                    <a:pt x="131809" y="21479"/>
                    <a:pt x="131044" y="20715"/>
                    <a:pt x="128751" y="19186"/>
                  </a:cubicBezTo>
                  <a:cubicBezTo>
                    <a:pt x="124928" y="14598"/>
                    <a:pt x="107343" y="15363"/>
                    <a:pt x="101226" y="23008"/>
                  </a:cubicBezTo>
                  <a:cubicBezTo>
                    <a:pt x="95109" y="29890"/>
                    <a:pt x="82876" y="16892"/>
                    <a:pt x="80582" y="13069"/>
                  </a:cubicBezTo>
                  <a:cubicBezTo>
                    <a:pt x="78289" y="9246"/>
                    <a:pt x="69878" y="1600"/>
                    <a:pt x="62997" y="6952"/>
                  </a:cubicBezTo>
                  <a:cubicBezTo>
                    <a:pt x="56116" y="12304"/>
                    <a:pt x="53822" y="10775"/>
                    <a:pt x="54586" y="3894"/>
                  </a:cubicBezTo>
                  <a:cubicBezTo>
                    <a:pt x="55351" y="-2223"/>
                    <a:pt x="44647" y="-694"/>
                    <a:pt x="43118" y="5423"/>
                  </a:cubicBezTo>
                  <a:cubicBezTo>
                    <a:pt x="41588" y="11540"/>
                    <a:pt x="33178" y="16127"/>
                    <a:pt x="30120" y="11540"/>
                  </a:cubicBezTo>
                  <a:cubicBezTo>
                    <a:pt x="27062" y="6952"/>
                    <a:pt x="20945" y="1600"/>
                    <a:pt x="18651" y="7717"/>
                  </a:cubicBezTo>
                  <a:cubicBezTo>
                    <a:pt x="16357" y="12304"/>
                    <a:pt x="13299" y="11540"/>
                    <a:pt x="11005" y="10010"/>
                  </a:cubicBezTo>
                  <a:cubicBezTo>
                    <a:pt x="9476" y="17656"/>
                    <a:pt x="7182" y="26831"/>
                    <a:pt x="11005" y="29125"/>
                  </a:cubicBezTo>
                  <a:cubicBezTo>
                    <a:pt x="15593" y="32183"/>
                    <a:pt x="16357" y="37535"/>
                    <a:pt x="14828" y="40594"/>
                  </a:cubicBezTo>
                  <a:cubicBezTo>
                    <a:pt x="14064" y="43652"/>
                    <a:pt x="22474" y="52062"/>
                    <a:pt x="18651" y="55885"/>
                  </a:cubicBezTo>
                  <a:cubicBezTo>
                    <a:pt x="14828" y="59708"/>
                    <a:pt x="10241" y="52062"/>
                    <a:pt x="7947" y="57415"/>
                  </a:cubicBezTo>
                  <a:cubicBezTo>
                    <a:pt x="5653" y="62767"/>
                    <a:pt x="13299" y="67354"/>
                    <a:pt x="10241" y="71942"/>
                  </a:cubicBezTo>
                  <a:cubicBezTo>
                    <a:pt x="7182" y="76529"/>
                    <a:pt x="2595" y="76529"/>
                    <a:pt x="3359" y="85704"/>
                  </a:cubicBezTo>
                  <a:cubicBezTo>
                    <a:pt x="4124" y="94114"/>
                    <a:pt x="4124" y="100231"/>
                    <a:pt x="1066" y="103290"/>
                  </a:cubicBezTo>
                  <a:cubicBezTo>
                    <a:pt x="-1992" y="106348"/>
                    <a:pt x="1831" y="106348"/>
                    <a:pt x="8711" y="110935"/>
                  </a:cubicBezTo>
                  <a:cubicBezTo>
                    <a:pt x="15593" y="115523"/>
                    <a:pt x="27826" y="120875"/>
                    <a:pt x="27062" y="129285"/>
                  </a:cubicBezTo>
                  <a:cubicBezTo>
                    <a:pt x="26297" y="136931"/>
                    <a:pt x="23239" y="138460"/>
                    <a:pt x="20180" y="152223"/>
                  </a:cubicBezTo>
                  <a:cubicBezTo>
                    <a:pt x="33943" y="152223"/>
                    <a:pt x="59174" y="141519"/>
                    <a:pt x="88993" y="136166"/>
                  </a:cubicBezTo>
                  <a:cubicBezTo>
                    <a:pt x="107343" y="133108"/>
                    <a:pt x="122634" y="135402"/>
                    <a:pt x="134103" y="139225"/>
                  </a:cubicBezTo>
                  <a:cubicBezTo>
                    <a:pt x="135632" y="133108"/>
                    <a:pt x="136397" y="127756"/>
                    <a:pt x="134867" y="1254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4" name="Vrije vorm: vorm 423">
              <a:extLst>
                <a:ext uri="{FF2B5EF4-FFF2-40B4-BE49-F238E27FC236}">
                  <a16:creationId xmlns:a16="http://schemas.microsoft.com/office/drawing/2014/main" id="{7FD0FCF1-3D35-4180-AF54-D8DE96FDAF24}"/>
                </a:ext>
              </a:extLst>
            </p:cNvPr>
            <p:cNvSpPr/>
            <p:nvPr/>
          </p:nvSpPr>
          <p:spPr>
            <a:xfrm>
              <a:off x="6137745" y="4053445"/>
              <a:ext cx="141748" cy="152222"/>
            </a:xfrm>
            <a:custGeom>
              <a:avLst/>
              <a:gdLst>
                <a:gd name="connsiteX0" fmla="*/ 134867 w 141748"/>
                <a:gd name="connsiteY0" fmla="*/ 125462 h 152222"/>
                <a:gd name="connsiteX1" fmla="*/ 124928 w 141748"/>
                <a:gd name="connsiteY1" fmla="*/ 98702 h 152222"/>
                <a:gd name="connsiteX2" fmla="*/ 133338 w 141748"/>
                <a:gd name="connsiteY2" fmla="*/ 75000 h 152222"/>
                <a:gd name="connsiteX3" fmla="*/ 141749 w 141748"/>
                <a:gd name="connsiteY3" fmla="*/ 58944 h 152222"/>
                <a:gd name="connsiteX4" fmla="*/ 133338 w 141748"/>
                <a:gd name="connsiteY4" fmla="*/ 21479 h 152222"/>
                <a:gd name="connsiteX5" fmla="*/ 128751 w 141748"/>
                <a:gd name="connsiteY5" fmla="*/ 19186 h 152222"/>
                <a:gd name="connsiteX6" fmla="*/ 101226 w 141748"/>
                <a:gd name="connsiteY6" fmla="*/ 23008 h 152222"/>
                <a:gd name="connsiteX7" fmla="*/ 80582 w 141748"/>
                <a:gd name="connsiteY7" fmla="*/ 13069 h 152222"/>
                <a:gd name="connsiteX8" fmla="*/ 62997 w 141748"/>
                <a:gd name="connsiteY8" fmla="*/ 6952 h 152222"/>
                <a:gd name="connsiteX9" fmla="*/ 54586 w 141748"/>
                <a:gd name="connsiteY9" fmla="*/ 3894 h 152222"/>
                <a:gd name="connsiteX10" fmla="*/ 43118 w 141748"/>
                <a:gd name="connsiteY10" fmla="*/ 5423 h 152222"/>
                <a:gd name="connsiteX11" fmla="*/ 30120 w 141748"/>
                <a:gd name="connsiteY11" fmla="*/ 11540 h 152222"/>
                <a:gd name="connsiteX12" fmla="*/ 18651 w 141748"/>
                <a:gd name="connsiteY12" fmla="*/ 7717 h 152222"/>
                <a:gd name="connsiteX13" fmla="*/ 11005 w 141748"/>
                <a:gd name="connsiteY13" fmla="*/ 10010 h 152222"/>
                <a:gd name="connsiteX14" fmla="*/ 11005 w 141748"/>
                <a:gd name="connsiteY14" fmla="*/ 29125 h 152222"/>
                <a:gd name="connsiteX15" fmla="*/ 14828 w 141748"/>
                <a:gd name="connsiteY15" fmla="*/ 40594 h 152222"/>
                <a:gd name="connsiteX16" fmla="*/ 18651 w 141748"/>
                <a:gd name="connsiteY16" fmla="*/ 55885 h 152222"/>
                <a:gd name="connsiteX17" fmla="*/ 7947 w 141748"/>
                <a:gd name="connsiteY17" fmla="*/ 57415 h 152222"/>
                <a:gd name="connsiteX18" fmla="*/ 10241 w 141748"/>
                <a:gd name="connsiteY18" fmla="*/ 71942 h 152222"/>
                <a:gd name="connsiteX19" fmla="*/ 3359 w 141748"/>
                <a:gd name="connsiteY19" fmla="*/ 85704 h 152222"/>
                <a:gd name="connsiteX20" fmla="*/ 1066 w 141748"/>
                <a:gd name="connsiteY20" fmla="*/ 103290 h 152222"/>
                <a:gd name="connsiteX21" fmla="*/ 8711 w 141748"/>
                <a:gd name="connsiteY21" fmla="*/ 110935 h 152222"/>
                <a:gd name="connsiteX22" fmla="*/ 27062 w 141748"/>
                <a:gd name="connsiteY22" fmla="*/ 129285 h 152222"/>
                <a:gd name="connsiteX23" fmla="*/ 20180 w 141748"/>
                <a:gd name="connsiteY23" fmla="*/ 152223 h 152222"/>
                <a:gd name="connsiteX24" fmla="*/ 88993 w 141748"/>
                <a:gd name="connsiteY24" fmla="*/ 136166 h 152222"/>
                <a:gd name="connsiteX25" fmla="*/ 134103 w 141748"/>
                <a:gd name="connsiteY25" fmla="*/ 139225 h 152222"/>
                <a:gd name="connsiteX26" fmla="*/ 134867 w 141748"/>
                <a:gd name="connsiteY26" fmla="*/ 125462 h 1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48" h="152222">
                  <a:moveTo>
                    <a:pt x="134867" y="125462"/>
                  </a:moveTo>
                  <a:cubicBezTo>
                    <a:pt x="131809" y="120875"/>
                    <a:pt x="124928" y="102525"/>
                    <a:pt x="124928" y="98702"/>
                  </a:cubicBezTo>
                  <a:cubicBezTo>
                    <a:pt x="125692" y="94114"/>
                    <a:pt x="134103" y="81116"/>
                    <a:pt x="133338" y="75000"/>
                  </a:cubicBezTo>
                  <a:cubicBezTo>
                    <a:pt x="132574" y="68883"/>
                    <a:pt x="141749" y="64296"/>
                    <a:pt x="141749" y="58944"/>
                  </a:cubicBezTo>
                  <a:cubicBezTo>
                    <a:pt x="141749" y="55121"/>
                    <a:pt x="139455" y="34477"/>
                    <a:pt x="133338" y="21479"/>
                  </a:cubicBezTo>
                  <a:cubicBezTo>
                    <a:pt x="131809" y="21479"/>
                    <a:pt x="131044" y="20715"/>
                    <a:pt x="128751" y="19186"/>
                  </a:cubicBezTo>
                  <a:cubicBezTo>
                    <a:pt x="124928" y="14598"/>
                    <a:pt x="107343" y="15363"/>
                    <a:pt x="101226" y="23008"/>
                  </a:cubicBezTo>
                  <a:cubicBezTo>
                    <a:pt x="95109" y="29890"/>
                    <a:pt x="82876" y="16892"/>
                    <a:pt x="80582" y="13069"/>
                  </a:cubicBezTo>
                  <a:cubicBezTo>
                    <a:pt x="78289" y="9246"/>
                    <a:pt x="69878" y="1600"/>
                    <a:pt x="62997" y="6952"/>
                  </a:cubicBezTo>
                  <a:cubicBezTo>
                    <a:pt x="56116" y="12304"/>
                    <a:pt x="53822" y="10775"/>
                    <a:pt x="54586" y="3894"/>
                  </a:cubicBezTo>
                  <a:cubicBezTo>
                    <a:pt x="55351" y="-2223"/>
                    <a:pt x="44647" y="-694"/>
                    <a:pt x="43118" y="5423"/>
                  </a:cubicBezTo>
                  <a:cubicBezTo>
                    <a:pt x="41588" y="11540"/>
                    <a:pt x="33178" y="16127"/>
                    <a:pt x="30120" y="11540"/>
                  </a:cubicBezTo>
                  <a:cubicBezTo>
                    <a:pt x="27062" y="6952"/>
                    <a:pt x="20945" y="1600"/>
                    <a:pt x="18651" y="7717"/>
                  </a:cubicBezTo>
                  <a:cubicBezTo>
                    <a:pt x="16357" y="12304"/>
                    <a:pt x="13299" y="11540"/>
                    <a:pt x="11005" y="10010"/>
                  </a:cubicBezTo>
                  <a:cubicBezTo>
                    <a:pt x="9476" y="17656"/>
                    <a:pt x="7182" y="26831"/>
                    <a:pt x="11005" y="29125"/>
                  </a:cubicBezTo>
                  <a:cubicBezTo>
                    <a:pt x="15593" y="32183"/>
                    <a:pt x="16357" y="37535"/>
                    <a:pt x="14828" y="40594"/>
                  </a:cubicBezTo>
                  <a:cubicBezTo>
                    <a:pt x="14064" y="43652"/>
                    <a:pt x="22474" y="52062"/>
                    <a:pt x="18651" y="55885"/>
                  </a:cubicBezTo>
                  <a:cubicBezTo>
                    <a:pt x="14828" y="59708"/>
                    <a:pt x="10241" y="52062"/>
                    <a:pt x="7947" y="57415"/>
                  </a:cubicBezTo>
                  <a:cubicBezTo>
                    <a:pt x="5653" y="62767"/>
                    <a:pt x="13299" y="67354"/>
                    <a:pt x="10241" y="71942"/>
                  </a:cubicBezTo>
                  <a:cubicBezTo>
                    <a:pt x="7182" y="76529"/>
                    <a:pt x="2595" y="76529"/>
                    <a:pt x="3359" y="85704"/>
                  </a:cubicBezTo>
                  <a:cubicBezTo>
                    <a:pt x="4124" y="94114"/>
                    <a:pt x="4124" y="100231"/>
                    <a:pt x="1066" y="103290"/>
                  </a:cubicBezTo>
                  <a:cubicBezTo>
                    <a:pt x="-1992" y="106348"/>
                    <a:pt x="1831" y="106348"/>
                    <a:pt x="8711" y="110935"/>
                  </a:cubicBezTo>
                  <a:cubicBezTo>
                    <a:pt x="15593" y="115523"/>
                    <a:pt x="27826" y="120875"/>
                    <a:pt x="27062" y="129285"/>
                  </a:cubicBezTo>
                  <a:cubicBezTo>
                    <a:pt x="26297" y="136931"/>
                    <a:pt x="23239" y="138460"/>
                    <a:pt x="20180" y="152223"/>
                  </a:cubicBezTo>
                  <a:cubicBezTo>
                    <a:pt x="33943" y="152223"/>
                    <a:pt x="59174" y="141519"/>
                    <a:pt x="88993" y="136166"/>
                  </a:cubicBezTo>
                  <a:cubicBezTo>
                    <a:pt x="107343" y="133108"/>
                    <a:pt x="122634" y="135402"/>
                    <a:pt x="134103" y="139225"/>
                  </a:cubicBezTo>
                  <a:cubicBezTo>
                    <a:pt x="135632" y="133108"/>
                    <a:pt x="136397" y="127756"/>
                    <a:pt x="134867" y="1254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5" name="Vrije vorm: vorm 424">
              <a:extLst>
                <a:ext uri="{FF2B5EF4-FFF2-40B4-BE49-F238E27FC236}">
                  <a16:creationId xmlns:a16="http://schemas.microsoft.com/office/drawing/2014/main" id="{C306B29D-04E1-4048-8BDB-A78857FA7959}"/>
                </a:ext>
              </a:extLst>
            </p:cNvPr>
            <p:cNvSpPr/>
            <p:nvPr/>
          </p:nvSpPr>
          <p:spPr>
            <a:xfrm>
              <a:off x="6264149" y="4040518"/>
              <a:ext cx="98684" cy="156769"/>
            </a:xfrm>
            <a:custGeom>
              <a:avLst/>
              <a:gdLst>
                <a:gd name="connsiteX0" fmla="*/ 82628 w 98684"/>
                <a:gd name="connsiteY0" fmla="*/ 64989 h 156769"/>
                <a:gd name="connsiteX1" fmla="*/ 81864 w 98684"/>
                <a:gd name="connsiteY1" fmla="*/ 30583 h 156769"/>
                <a:gd name="connsiteX2" fmla="*/ 76512 w 98684"/>
                <a:gd name="connsiteY2" fmla="*/ 16056 h 156769"/>
                <a:gd name="connsiteX3" fmla="*/ 71924 w 98684"/>
                <a:gd name="connsiteY3" fmla="*/ 0 h 156769"/>
                <a:gd name="connsiteX4" fmla="*/ 65807 w 98684"/>
                <a:gd name="connsiteY4" fmla="*/ 6117 h 156769"/>
                <a:gd name="connsiteX5" fmla="*/ 7699 w 98684"/>
                <a:gd name="connsiteY5" fmla="*/ 4588 h 156769"/>
                <a:gd name="connsiteX6" fmla="*/ 11522 w 98684"/>
                <a:gd name="connsiteY6" fmla="*/ 29054 h 156769"/>
                <a:gd name="connsiteX7" fmla="*/ 8464 w 98684"/>
                <a:gd name="connsiteY7" fmla="*/ 33642 h 156769"/>
                <a:gd name="connsiteX8" fmla="*/ 16874 w 98684"/>
                <a:gd name="connsiteY8" fmla="*/ 71106 h 156769"/>
                <a:gd name="connsiteX9" fmla="*/ 8464 w 98684"/>
                <a:gd name="connsiteY9" fmla="*/ 87162 h 156769"/>
                <a:gd name="connsiteX10" fmla="*/ 53 w 98684"/>
                <a:gd name="connsiteY10" fmla="*/ 110864 h 156769"/>
                <a:gd name="connsiteX11" fmla="*/ 9993 w 98684"/>
                <a:gd name="connsiteY11" fmla="*/ 137625 h 156769"/>
                <a:gd name="connsiteX12" fmla="*/ 9229 w 98684"/>
                <a:gd name="connsiteY12" fmla="*/ 149858 h 156769"/>
                <a:gd name="connsiteX13" fmla="*/ 26814 w 98684"/>
                <a:gd name="connsiteY13" fmla="*/ 156739 h 156769"/>
                <a:gd name="connsiteX14" fmla="*/ 71924 w 98684"/>
                <a:gd name="connsiteY14" fmla="*/ 137625 h 156769"/>
                <a:gd name="connsiteX15" fmla="*/ 98684 w 98684"/>
                <a:gd name="connsiteY15" fmla="*/ 125391 h 156769"/>
                <a:gd name="connsiteX16" fmla="*/ 90274 w 98684"/>
                <a:gd name="connsiteY16" fmla="*/ 97102 h 156769"/>
                <a:gd name="connsiteX17" fmla="*/ 82628 w 98684"/>
                <a:gd name="connsiteY17" fmla="*/ 64989 h 1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684" h="156769">
                  <a:moveTo>
                    <a:pt x="82628" y="64989"/>
                  </a:moveTo>
                  <a:cubicBezTo>
                    <a:pt x="79570" y="56579"/>
                    <a:pt x="81864" y="38994"/>
                    <a:pt x="81864" y="30583"/>
                  </a:cubicBezTo>
                  <a:cubicBezTo>
                    <a:pt x="82628" y="22173"/>
                    <a:pt x="79570" y="18350"/>
                    <a:pt x="76512" y="16056"/>
                  </a:cubicBezTo>
                  <a:cubicBezTo>
                    <a:pt x="74218" y="15292"/>
                    <a:pt x="72689" y="6881"/>
                    <a:pt x="71924" y="0"/>
                  </a:cubicBezTo>
                  <a:cubicBezTo>
                    <a:pt x="68101" y="2294"/>
                    <a:pt x="67337" y="9175"/>
                    <a:pt x="65807" y="6117"/>
                  </a:cubicBezTo>
                  <a:cubicBezTo>
                    <a:pt x="63514" y="2294"/>
                    <a:pt x="9993" y="0"/>
                    <a:pt x="7699" y="4588"/>
                  </a:cubicBezTo>
                  <a:cubicBezTo>
                    <a:pt x="4641" y="9175"/>
                    <a:pt x="12287" y="24467"/>
                    <a:pt x="11522" y="29054"/>
                  </a:cubicBezTo>
                  <a:cubicBezTo>
                    <a:pt x="10757" y="31348"/>
                    <a:pt x="9993" y="33642"/>
                    <a:pt x="8464" y="33642"/>
                  </a:cubicBezTo>
                  <a:cubicBezTo>
                    <a:pt x="13816" y="46640"/>
                    <a:pt x="16874" y="67283"/>
                    <a:pt x="16874" y="71106"/>
                  </a:cubicBezTo>
                  <a:cubicBezTo>
                    <a:pt x="16874" y="76458"/>
                    <a:pt x="7699" y="81046"/>
                    <a:pt x="8464" y="87162"/>
                  </a:cubicBezTo>
                  <a:cubicBezTo>
                    <a:pt x="9229" y="93279"/>
                    <a:pt x="53" y="106277"/>
                    <a:pt x="53" y="110864"/>
                  </a:cubicBezTo>
                  <a:cubicBezTo>
                    <a:pt x="-711" y="115452"/>
                    <a:pt x="6934" y="133802"/>
                    <a:pt x="9993" y="137625"/>
                  </a:cubicBezTo>
                  <a:cubicBezTo>
                    <a:pt x="11522" y="139918"/>
                    <a:pt x="10757" y="145270"/>
                    <a:pt x="9229" y="149858"/>
                  </a:cubicBezTo>
                  <a:cubicBezTo>
                    <a:pt x="18403" y="152916"/>
                    <a:pt x="24520" y="155975"/>
                    <a:pt x="26814" y="156739"/>
                  </a:cubicBezTo>
                  <a:cubicBezTo>
                    <a:pt x="30637" y="157504"/>
                    <a:pt x="60455" y="143741"/>
                    <a:pt x="71924" y="137625"/>
                  </a:cubicBezTo>
                  <a:cubicBezTo>
                    <a:pt x="81099" y="133037"/>
                    <a:pt x="91803" y="129979"/>
                    <a:pt x="98684" y="125391"/>
                  </a:cubicBezTo>
                  <a:cubicBezTo>
                    <a:pt x="94097" y="116981"/>
                    <a:pt x="90274" y="104748"/>
                    <a:pt x="90274" y="97102"/>
                  </a:cubicBezTo>
                  <a:cubicBezTo>
                    <a:pt x="88745" y="85633"/>
                    <a:pt x="85687" y="72635"/>
                    <a:pt x="82628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6" name="Vrije vorm: vorm 425">
              <a:extLst>
                <a:ext uri="{FF2B5EF4-FFF2-40B4-BE49-F238E27FC236}">
                  <a16:creationId xmlns:a16="http://schemas.microsoft.com/office/drawing/2014/main" id="{9EDA6CA8-BE1B-4B13-9E59-B9306CC8079B}"/>
                </a:ext>
              </a:extLst>
            </p:cNvPr>
            <p:cNvSpPr/>
            <p:nvPr/>
          </p:nvSpPr>
          <p:spPr>
            <a:xfrm>
              <a:off x="6264149" y="4040518"/>
              <a:ext cx="98684" cy="156769"/>
            </a:xfrm>
            <a:custGeom>
              <a:avLst/>
              <a:gdLst>
                <a:gd name="connsiteX0" fmla="*/ 82628 w 98684"/>
                <a:gd name="connsiteY0" fmla="*/ 64989 h 156769"/>
                <a:gd name="connsiteX1" fmla="*/ 81864 w 98684"/>
                <a:gd name="connsiteY1" fmla="*/ 30583 h 156769"/>
                <a:gd name="connsiteX2" fmla="*/ 76512 w 98684"/>
                <a:gd name="connsiteY2" fmla="*/ 16056 h 156769"/>
                <a:gd name="connsiteX3" fmla="*/ 71924 w 98684"/>
                <a:gd name="connsiteY3" fmla="*/ 0 h 156769"/>
                <a:gd name="connsiteX4" fmla="*/ 65807 w 98684"/>
                <a:gd name="connsiteY4" fmla="*/ 6117 h 156769"/>
                <a:gd name="connsiteX5" fmla="*/ 7699 w 98684"/>
                <a:gd name="connsiteY5" fmla="*/ 4588 h 156769"/>
                <a:gd name="connsiteX6" fmla="*/ 11522 w 98684"/>
                <a:gd name="connsiteY6" fmla="*/ 29054 h 156769"/>
                <a:gd name="connsiteX7" fmla="*/ 8464 w 98684"/>
                <a:gd name="connsiteY7" fmla="*/ 33642 h 156769"/>
                <a:gd name="connsiteX8" fmla="*/ 16874 w 98684"/>
                <a:gd name="connsiteY8" fmla="*/ 71106 h 156769"/>
                <a:gd name="connsiteX9" fmla="*/ 8464 w 98684"/>
                <a:gd name="connsiteY9" fmla="*/ 87162 h 156769"/>
                <a:gd name="connsiteX10" fmla="*/ 53 w 98684"/>
                <a:gd name="connsiteY10" fmla="*/ 110864 h 156769"/>
                <a:gd name="connsiteX11" fmla="*/ 9993 w 98684"/>
                <a:gd name="connsiteY11" fmla="*/ 137625 h 156769"/>
                <a:gd name="connsiteX12" fmla="*/ 9229 w 98684"/>
                <a:gd name="connsiteY12" fmla="*/ 149858 h 156769"/>
                <a:gd name="connsiteX13" fmla="*/ 26814 w 98684"/>
                <a:gd name="connsiteY13" fmla="*/ 156739 h 156769"/>
                <a:gd name="connsiteX14" fmla="*/ 71924 w 98684"/>
                <a:gd name="connsiteY14" fmla="*/ 137625 h 156769"/>
                <a:gd name="connsiteX15" fmla="*/ 98684 w 98684"/>
                <a:gd name="connsiteY15" fmla="*/ 125391 h 156769"/>
                <a:gd name="connsiteX16" fmla="*/ 90274 w 98684"/>
                <a:gd name="connsiteY16" fmla="*/ 97102 h 156769"/>
                <a:gd name="connsiteX17" fmla="*/ 82628 w 98684"/>
                <a:gd name="connsiteY17" fmla="*/ 64989 h 1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684" h="156769">
                  <a:moveTo>
                    <a:pt x="82628" y="64989"/>
                  </a:moveTo>
                  <a:cubicBezTo>
                    <a:pt x="79570" y="56579"/>
                    <a:pt x="81864" y="38994"/>
                    <a:pt x="81864" y="30583"/>
                  </a:cubicBezTo>
                  <a:cubicBezTo>
                    <a:pt x="82628" y="22173"/>
                    <a:pt x="79570" y="18350"/>
                    <a:pt x="76512" y="16056"/>
                  </a:cubicBezTo>
                  <a:cubicBezTo>
                    <a:pt x="74218" y="15292"/>
                    <a:pt x="72689" y="6881"/>
                    <a:pt x="71924" y="0"/>
                  </a:cubicBezTo>
                  <a:cubicBezTo>
                    <a:pt x="68101" y="2294"/>
                    <a:pt x="67337" y="9175"/>
                    <a:pt x="65807" y="6117"/>
                  </a:cubicBezTo>
                  <a:cubicBezTo>
                    <a:pt x="63514" y="2294"/>
                    <a:pt x="9993" y="0"/>
                    <a:pt x="7699" y="4588"/>
                  </a:cubicBezTo>
                  <a:cubicBezTo>
                    <a:pt x="4641" y="9175"/>
                    <a:pt x="12287" y="24467"/>
                    <a:pt x="11522" y="29054"/>
                  </a:cubicBezTo>
                  <a:cubicBezTo>
                    <a:pt x="10757" y="31348"/>
                    <a:pt x="9993" y="33642"/>
                    <a:pt x="8464" y="33642"/>
                  </a:cubicBezTo>
                  <a:cubicBezTo>
                    <a:pt x="13816" y="46640"/>
                    <a:pt x="16874" y="67283"/>
                    <a:pt x="16874" y="71106"/>
                  </a:cubicBezTo>
                  <a:cubicBezTo>
                    <a:pt x="16874" y="76458"/>
                    <a:pt x="7699" y="81046"/>
                    <a:pt x="8464" y="87162"/>
                  </a:cubicBezTo>
                  <a:cubicBezTo>
                    <a:pt x="9229" y="93279"/>
                    <a:pt x="53" y="106277"/>
                    <a:pt x="53" y="110864"/>
                  </a:cubicBezTo>
                  <a:cubicBezTo>
                    <a:pt x="-711" y="115452"/>
                    <a:pt x="6934" y="133802"/>
                    <a:pt x="9993" y="137625"/>
                  </a:cubicBezTo>
                  <a:cubicBezTo>
                    <a:pt x="11522" y="139918"/>
                    <a:pt x="10757" y="145270"/>
                    <a:pt x="9229" y="149858"/>
                  </a:cubicBezTo>
                  <a:cubicBezTo>
                    <a:pt x="18403" y="152916"/>
                    <a:pt x="24520" y="155975"/>
                    <a:pt x="26814" y="156739"/>
                  </a:cubicBezTo>
                  <a:cubicBezTo>
                    <a:pt x="30637" y="157504"/>
                    <a:pt x="60455" y="143741"/>
                    <a:pt x="71924" y="137625"/>
                  </a:cubicBezTo>
                  <a:cubicBezTo>
                    <a:pt x="81099" y="133037"/>
                    <a:pt x="91803" y="129979"/>
                    <a:pt x="98684" y="125391"/>
                  </a:cubicBezTo>
                  <a:cubicBezTo>
                    <a:pt x="94097" y="116981"/>
                    <a:pt x="90274" y="104748"/>
                    <a:pt x="90274" y="97102"/>
                  </a:cubicBezTo>
                  <a:cubicBezTo>
                    <a:pt x="88745" y="85633"/>
                    <a:pt x="85687" y="72635"/>
                    <a:pt x="82628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7" name="Vrije vorm: vorm 426">
              <a:extLst>
                <a:ext uri="{FF2B5EF4-FFF2-40B4-BE49-F238E27FC236}">
                  <a16:creationId xmlns:a16="http://schemas.microsoft.com/office/drawing/2014/main" id="{E0583BC2-B837-4411-8A1C-26A0D399615C}"/>
                </a:ext>
              </a:extLst>
            </p:cNvPr>
            <p:cNvSpPr/>
            <p:nvPr/>
          </p:nvSpPr>
          <p:spPr>
            <a:xfrm>
              <a:off x="5985130" y="4001524"/>
              <a:ext cx="173735" cy="135825"/>
            </a:xfrm>
            <a:custGeom>
              <a:avLst/>
              <a:gdLst>
                <a:gd name="connsiteX0" fmla="*/ 58873 w 173735"/>
                <a:gd name="connsiteY0" fmla="*/ 74164 h 135825"/>
                <a:gd name="connsiteX1" fmla="*/ 69577 w 173735"/>
                <a:gd name="connsiteY1" fmla="*/ 71106 h 135825"/>
                <a:gd name="connsiteX2" fmla="*/ 87162 w 173735"/>
                <a:gd name="connsiteY2" fmla="*/ 67283 h 135825"/>
                <a:gd name="connsiteX3" fmla="*/ 105512 w 173735"/>
                <a:gd name="connsiteY3" fmla="*/ 91750 h 135825"/>
                <a:gd name="connsiteX4" fmla="*/ 108571 w 173735"/>
                <a:gd name="connsiteY4" fmla="*/ 106277 h 135825"/>
                <a:gd name="connsiteX5" fmla="*/ 109335 w 173735"/>
                <a:gd name="connsiteY5" fmla="*/ 107806 h 135825"/>
                <a:gd name="connsiteX6" fmla="*/ 126156 w 173735"/>
                <a:gd name="connsiteY6" fmla="*/ 104748 h 135825"/>
                <a:gd name="connsiteX7" fmla="*/ 133037 w 173735"/>
                <a:gd name="connsiteY7" fmla="*/ 125391 h 135825"/>
                <a:gd name="connsiteX8" fmla="*/ 144506 w 173735"/>
                <a:gd name="connsiteY8" fmla="*/ 133802 h 135825"/>
                <a:gd name="connsiteX9" fmla="*/ 153681 w 173735"/>
                <a:gd name="connsiteY9" fmla="*/ 126156 h 135825"/>
                <a:gd name="connsiteX10" fmla="*/ 158268 w 173735"/>
                <a:gd name="connsiteY10" fmla="*/ 129979 h 135825"/>
                <a:gd name="connsiteX11" fmla="*/ 164385 w 173735"/>
                <a:gd name="connsiteY11" fmla="*/ 122333 h 135825"/>
                <a:gd name="connsiteX12" fmla="*/ 162091 w 173735"/>
                <a:gd name="connsiteY12" fmla="*/ 107806 h 135825"/>
                <a:gd name="connsiteX13" fmla="*/ 172795 w 173735"/>
                <a:gd name="connsiteY13" fmla="*/ 106277 h 135825"/>
                <a:gd name="connsiteX14" fmla="*/ 168972 w 173735"/>
                <a:gd name="connsiteY14" fmla="*/ 90985 h 135825"/>
                <a:gd name="connsiteX15" fmla="*/ 165149 w 173735"/>
                <a:gd name="connsiteY15" fmla="*/ 79516 h 135825"/>
                <a:gd name="connsiteX16" fmla="*/ 165149 w 173735"/>
                <a:gd name="connsiteY16" fmla="*/ 60402 h 135825"/>
                <a:gd name="connsiteX17" fmla="*/ 162091 w 173735"/>
                <a:gd name="connsiteY17" fmla="*/ 57344 h 135825"/>
                <a:gd name="connsiteX18" fmla="*/ 156739 w 173735"/>
                <a:gd name="connsiteY18" fmla="*/ 43581 h 135825"/>
                <a:gd name="connsiteX19" fmla="*/ 156739 w 173735"/>
                <a:gd name="connsiteY19" fmla="*/ 35171 h 135825"/>
                <a:gd name="connsiteX20" fmla="*/ 148328 w 173735"/>
                <a:gd name="connsiteY20" fmla="*/ 23702 h 135825"/>
                <a:gd name="connsiteX21" fmla="*/ 139154 w 173735"/>
                <a:gd name="connsiteY21" fmla="*/ 5352 h 135825"/>
                <a:gd name="connsiteX22" fmla="*/ 122333 w 173735"/>
                <a:gd name="connsiteY22" fmla="*/ 17586 h 135825"/>
                <a:gd name="connsiteX23" fmla="*/ 106276 w 173735"/>
                <a:gd name="connsiteY23" fmla="*/ 16056 h 135825"/>
                <a:gd name="connsiteX24" fmla="*/ 93279 w 173735"/>
                <a:gd name="connsiteY24" fmla="*/ 18350 h 135825"/>
                <a:gd name="connsiteX25" fmla="*/ 86398 w 173735"/>
                <a:gd name="connsiteY25" fmla="*/ 12233 h 135825"/>
                <a:gd name="connsiteX26" fmla="*/ 86398 w 173735"/>
                <a:gd name="connsiteY26" fmla="*/ 8410 h 135825"/>
                <a:gd name="connsiteX27" fmla="*/ 84104 w 173735"/>
                <a:gd name="connsiteY27" fmla="*/ 9175 h 135825"/>
                <a:gd name="connsiteX28" fmla="*/ 50462 w 173735"/>
                <a:gd name="connsiteY28" fmla="*/ 6881 h 135825"/>
                <a:gd name="connsiteX29" fmla="*/ 33641 w 173735"/>
                <a:gd name="connsiteY29" fmla="*/ 0 h 135825"/>
                <a:gd name="connsiteX30" fmla="*/ 28290 w 173735"/>
                <a:gd name="connsiteY30" fmla="*/ 11469 h 135825"/>
                <a:gd name="connsiteX31" fmla="*/ 29818 w 173735"/>
                <a:gd name="connsiteY31" fmla="*/ 22937 h 135825"/>
                <a:gd name="connsiteX32" fmla="*/ 21408 w 173735"/>
                <a:gd name="connsiteY32" fmla="*/ 26760 h 135825"/>
                <a:gd name="connsiteX33" fmla="*/ 2294 w 173735"/>
                <a:gd name="connsiteY33" fmla="*/ 38994 h 135825"/>
                <a:gd name="connsiteX34" fmla="*/ 0 w 173735"/>
                <a:gd name="connsiteY34" fmla="*/ 41287 h 135825"/>
                <a:gd name="connsiteX35" fmla="*/ 16821 w 173735"/>
                <a:gd name="connsiteY35" fmla="*/ 62696 h 135825"/>
                <a:gd name="connsiteX36" fmla="*/ 42816 w 173735"/>
                <a:gd name="connsiteY36" fmla="*/ 92514 h 135825"/>
                <a:gd name="connsiteX37" fmla="*/ 58873 w 173735"/>
                <a:gd name="connsiteY37" fmla="*/ 7416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35" h="135825">
                  <a:moveTo>
                    <a:pt x="58873" y="74164"/>
                  </a:moveTo>
                  <a:cubicBezTo>
                    <a:pt x="59637" y="68048"/>
                    <a:pt x="64225" y="70342"/>
                    <a:pt x="69577" y="71106"/>
                  </a:cubicBezTo>
                  <a:cubicBezTo>
                    <a:pt x="74929" y="71871"/>
                    <a:pt x="81810" y="67283"/>
                    <a:pt x="87162" y="67283"/>
                  </a:cubicBezTo>
                  <a:cubicBezTo>
                    <a:pt x="92514" y="67283"/>
                    <a:pt x="105512" y="86398"/>
                    <a:pt x="105512" y="91750"/>
                  </a:cubicBezTo>
                  <a:cubicBezTo>
                    <a:pt x="105512" y="97102"/>
                    <a:pt x="106276" y="101689"/>
                    <a:pt x="108571" y="106277"/>
                  </a:cubicBezTo>
                  <a:cubicBezTo>
                    <a:pt x="108571" y="107041"/>
                    <a:pt x="109335" y="107041"/>
                    <a:pt x="109335" y="107806"/>
                  </a:cubicBezTo>
                  <a:cubicBezTo>
                    <a:pt x="117745" y="105512"/>
                    <a:pt x="124627" y="104748"/>
                    <a:pt x="126156" y="104748"/>
                  </a:cubicBezTo>
                  <a:cubicBezTo>
                    <a:pt x="128450" y="104748"/>
                    <a:pt x="133802" y="117745"/>
                    <a:pt x="133037" y="125391"/>
                  </a:cubicBezTo>
                  <a:cubicBezTo>
                    <a:pt x="132272" y="133037"/>
                    <a:pt x="140683" y="139154"/>
                    <a:pt x="144506" y="133802"/>
                  </a:cubicBezTo>
                  <a:cubicBezTo>
                    <a:pt x="148328" y="128450"/>
                    <a:pt x="152916" y="121568"/>
                    <a:pt x="153681" y="126156"/>
                  </a:cubicBezTo>
                  <a:cubicBezTo>
                    <a:pt x="153681" y="127685"/>
                    <a:pt x="155974" y="128450"/>
                    <a:pt x="158268" y="129979"/>
                  </a:cubicBezTo>
                  <a:cubicBezTo>
                    <a:pt x="159797" y="126921"/>
                    <a:pt x="162091" y="125391"/>
                    <a:pt x="164385" y="122333"/>
                  </a:cubicBezTo>
                  <a:cubicBezTo>
                    <a:pt x="167443" y="117745"/>
                    <a:pt x="159797" y="113158"/>
                    <a:pt x="162091" y="107806"/>
                  </a:cubicBezTo>
                  <a:cubicBezTo>
                    <a:pt x="164385" y="102454"/>
                    <a:pt x="168972" y="110100"/>
                    <a:pt x="172795" y="106277"/>
                  </a:cubicBezTo>
                  <a:cubicBezTo>
                    <a:pt x="176618" y="102454"/>
                    <a:pt x="167443" y="94044"/>
                    <a:pt x="168972" y="90985"/>
                  </a:cubicBezTo>
                  <a:cubicBezTo>
                    <a:pt x="169737" y="87927"/>
                    <a:pt x="169737" y="82575"/>
                    <a:pt x="165149" y="79516"/>
                  </a:cubicBezTo>
                  <a:cubicBezTo>
                    <a:pt x="161326" y="77223"/>
                    <a:pt x="163620" y="68048"/>
                    <a:pt x="165149" y="60402"/>
                  </a:cubicBezTo>
                  <a:cubicBezTo>
                    <a:pt x="163620" y="59637"/>
                    <a:pt x="162856" y="58108"/>
                    <a:pt x="162091" y="57344"/>
                  </a:cubicBezTo>
                  <a:cubicBezTo>
                    <a:pt x="159033" y="52756"/>
                    <a:pt x="161326" y="43581"/>
                    <a:pt x="156739" y="43581"/>
                  </a:cubicBezTo>
                  <a:cubicBezTo>
                    <a:pt x="152151" y="43581"/>
                    <a:pt x="152916" y="36700"/>
                    <a:pt x="156739" y="35171"/>
                  </a:cubicBezTo>
                  <a:cubicBezTo>
                    <a:pt x="160562" y="33642"/>
                    <a:pt x="148328" y="29054"/>
                    <a:pt x="148328" y="23702"/>
                  </a:cubicBezTo>
                  <a:cubicBezTo>
                    <a:pt x="148328" y="18350"/>
                    <a:pt x="142212" y="6117"/>
                    <a:pt x="139154" y="5352"/>
                  </a:cubicBezTo>
                  <a:cubicBezTo>
                    <a:pt x="136095" y="4588"/>
                    <a:pt x="126920" y="17586"/>
                    <a:pt x="122333" y="17586"/>
                  </a:cubicBezTo>
                  <a:cubicBezTo>
                    <a:pt x="118510" y="17586"/>
                    <a:pt x="109335" y="9175"/>
                    <a:pt x="106276" y="16056"/>
                  </a:cubicBezTo>
                  <a:cubicBezTo>
                    <a:pt x="103218" y="22937"/>
                    <a:pt x="97102" y="12233"/>
                    <a:pt x="93279" y="18350"/>
                  </a:cubicBezTo>
                  <a:cubicBezTo>
                    <a:pt x="89456" y="24467"/>
                    <a:pt x="86398" y="12233"/>
                    <a:pt x="86398" y="12233"/>
                  </a:cubicBezTo>
                  <a:cubicBezTo>
                    <a:pt x="86398" y="12233"/>
                    <a:pt x="86398" y="10704"/>
                    <a:pt x="86398" y="8410"/>
                  </a:cubicBezTo>
                  <a:cubicBezTo>
                    <a:pt x="85633" y="8410"/>
                    <a:pt x="84868" y="9175"/>
                    <a:pt x="84104" y="9175"/>
                  </a:cubicBezTo>
                  <a:cubicBezTo>
                    <a:pt x="72635" y="13763"/>
                    <a:pt x="51227" y="10704"/>
                    <a:pt x="50462" y="6881"/>
                  </a:cubicBezTo>
                  <a:cubicBezTo>
                    <a:pt x="49698" y="3058"/>
                    <a:pt x="33641" y="0"/>
                    <a:pt x="33641" y="0"/>
                  </a:cubicBezTo>
                  <a:cubicBezTo>
                    <a:pt x="33641" y="0"/>
                    <a:pt x="34406" y="9175"/>
                    <a:pt x="28290" y="11469"/>
                  </a:cubicBezTo>
                  <a:cubicBezTo>
                    <a:pt x="22937" y="13763"/>
                    <a:pt x="29818" y="20644"/>
                    <a:pt x="29818" y="22937"/>
                  </a:cubicBezTo>
                  <a:cubicBezTo>
                    <a:pt x="29818" y="25231"/>
                    <a:pt x="25231" y="28290"/>
                    <a:pt x="21408" y="26760"/>
                  </a:cubicBezTo>
                  <a:cubicBezTo>
                    <a:pt x="17585" y="25231"/>
                    <a:pt x="7646" y="35171"/>
                    <a:pt x="2294" y="38994"/>
                  </a:cubicBezTo>
                  <a:cubicBezTo>
                    <a:pt x="1529" y="39758"/>
                    <a:pt x="764" y="40523"/>
                    <a:pt x="0" y="41287"/>
                  </a:cubicBezTo>
                  <a:cubicBezTo>
                    <a:pt x="7646" y="48169"/>
                    <a:pt x="6881" y="55815"/>
                    <a:pt x="16821" y="62696"/>
                  </a:cubicBezTo>
                  <a:cubicBezTo>
                    <a:pt x="25231" y="69577"/>
                    <a:pt x="36700" y="77987"/>
                    <a:pt x="42816" y="92514"/>
                  </a:cubicBezTo>
                  <a:cubicBezTo>
                    <a:pt x="49698" y="86398"/>
                    <a:pt x="58108" y="77987"/>
                    <a:pt x="58873" y="741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8" name="Vrije vorm: vorm 427">
              <a:extLst>
                <a:ext uri="{FF2B5EF4-FFF2-40B4-BE49-F238E27FC236}">
                  <a16:creationId xmlns:a16="http://schemas.microsoft.com/office/drawing/2014/main" id="{8035F529-A0AD-42C7-AEC8-4BA60314D55B}"/>
                </a:ext>
              </a:extLst>
            </p:cNvPr>
            <p:cNvSpPr/>
            <p:nvPr/>
          </p:nvSpPr>
          <p:spPr>
            <a:xfrm>
              <a:off x="5985130" y="4001524"/>
              <a:ext cx="173735" cy="135825"/>
            </a:xfrm>
            <a:custGeom>
              <a:avLst/>
              <a:gdLst>
                <a:gd name="connsiteX0" fmla="*/ 58873 w 173735"/>
                <a:gd name="connsiteY0" fmla="*/ 74164 h 135825"/>
                <a:gd name="connsiteX1" fmla="*/ 69577 w 173735"/>
                <a:gd name="connsiteY1" fmla="*/ 71106 h 135825"/>
                <a:gd name="connsiteX2" fmla="*/ 87162 w 173735"/>
                <a:gd name="connsiteY2" fmla="*/ 67283 h 135825"/>
                <a:gd name="connsiteX3" fmla="*/ 105512 w 173735"/>
                <a:gd name="connsiteY3" fmla="*/ 91750 h 135825"/>
                <a:gd name="connsiteX4" fmla="*/ 108571 w 173735"/>
                <a:gd name="connsiteY4" fmla="*/ 106277 h 135825"/>
                <a:gd name="connsiteX5" fmla="*/ 109335 w 173735"/>
                <a:gd name="connsiteY5" fmla="*/ 107806 h 135825"/>
                <a:gd name="connsiteX6" fmla="*/ 126156 w 173735"/>
                <a:gd name="connsiteY6" fmla="*/ 104748 h 135825"/>
                <a:gd name="connsiteX7" fmla="*/ 133037 w 173735"/>
                <a:gd name="connsiteY7" fmla="*/ 125391 h 135825"/>
                <a:gd name="connsiteX8" fmla="*/ 144506 w 173735"/>
                <a:gd name="connsiteY8" fmla="*/ 133802 h 135825"/>
                <a:gd name="connsiteX9" fmla="*/ 153681 w 173735"/>
                <a:gd name="connsiteY9" fmla="*/ 126156 h 135825"/>
                <a:gd name="connsiteX10" fmla="*/ 158268 w 173735"/>
                <a:gd name="connsiteY10" fmla="*/ 129979 h 135825"/>
                <a:gd name="connsiteX11" fmla="*/ 164385 w 173735"/>
                <a:gd name="connsiteY11" fmla="*/ 122333 h 135825"/>
                <a:gd name="connsiteX12" fmla="*/ 162091 w 173735"/>
                <a:gd name="connsiteY12" fmla="*/ 107806 h 135825"/>
                <a:gd name="connsiteX13" fmla="*/ 172795 w 173735"/>
                <a:gd name="connsiteY13" fmla="*/ 106277 h 135825"/>
                <a:gd name="connsiteX14" fmla="*/ 168972 w 173735"/>
                <a:gd name="connsiteY14" fmla="*/ 90985 h 135825"/>
                <a:gd name="connsiteX15" fmla="*/ 165149 w 173735"/>
                <a:gd name="connsiteY15" fmla="*/ 79516 h 135825"/>
                <a:gd name="connsiteX16" fmla="*/ 165149 w 173735"/>
                <a:gd name="connsiteY16" fmla="*/ 60402 h 135825"/>
                <a:gd name="connsiteX17" fmla="*/ 162091 w 173735"/>
                <a:gd name="connsiteY17" fmla="*/ 57344 h 135825"/>
                <a:gd name="connsiteX18" fmla="*/ 156739 w 173735"/>
                <a:gd name="connsiteY18" fmla="*/ 43581 h 135825"/>
                <a:gd name="connsiteX19" fmla="*/ 156739 w 173735"/>
                <a:gd name="connsiteY19" fmla="*/ 35171 h 135825"/>
                <a:gd name="connsiteX20" fmla="*/ 148328 w 173735"/>
                <a:gd name="connsiteY20" fmla="*/ 23702 h 135825"/>
                <a:gd name="connsiteX21" fmla="*/ 139154 w 173735"/>
                <a:gd name="connsiteY21" fmla="*/ 5352 h 135825"/>
                <a:gd name="connsiteX22" fmla="*/ 122333 w 173735"/>
                <a:gd name="connsiteY22" fmla="*/ 17586 h 135825"/>
                <a:gd name="connsiteX23" fmla="*/ 106276 w 173735"/>
                <a:gd name="connsiteY23" fmla="*/ 16056 h 135825"/>
                <a:gd name="connsiteX24" fmla="*/ 93279 w 173735"/>
                <a:gd name="connsiteY24" fmla="*/ 18350 h 135825"/>
                <a:gd name="connsiteX25" fmla="*/ 86398 w 173735"/>
                <a:gd name="connsiteY25" fmla="*/ 12233 h 135825"/>
                <a:gd name="connsiteX26" fmla="*/ 86398 w 173735"/>
                <a:gd name="connsiteY26" fmla="*/ 8410 h 135825"/>
                <a:gd name="connsiteX27" fmla="*/ 84104 w 173735"/>
                <a:gd name="connsiteY27" fmla="*/ 9175 h 135825"/>
                <a:gd name="connsiteX28" fmla="*/ 50462 w 173735"/>
                <a:gd name="connsiteY28" fmla="*/ 6881 h 135825"/>
                <a:gd name="connsiteX29" fmla="*/ 33641 w 173735"/>
                <a:gd name="connsiteY29" fmla="*/ 0 h 135825"/>
                <a:gd name="connsiteX30" fmla="*/ 28290 w 173735"/>
                <a:gd name="connsiteY30" fmla="*/ 11469 h 135825"/>
                <a:gd name="connsiteX31" fmla="*/ 29818 w 173735"/>
                <a:gd name="connsiteY31" fmla="*/ 22937 h 135825"/>
                <a:gd name="connsiteX32" fmla="*/ 21408 w 173735"/>
                <a:gd name="connsiteY32" fmla="*/ 26760 h 135825"/>
                <a:gd name="connsiteX33" fmla="*/ 2294 w 173735"/>
                <a:gd name="connsiteY33" fmla="*/ 38994 h 135825"/>
                <a:gd name="connsiteX34" fmla="*/ 0 w 173735"/>
                <a:gd name="connsiteY34" fmla="*/ 41287 h 135825"/>
                <a:gd name="connsiteX35" fmla="*/ 16821 w 173735"/>
                <a:gd name="connsiteY35" fmla="*/ 62696 h 135825"/>
                <a:gd name="connsiteX36" fmla="*/ 42816 w 173735"/>
                <a:gd name="connsiteY36" fmla="*/ 92514 h 135825"/>
                <a:gd name="connsiteX37" fmla="*/ 58873 w 173735"/>
                <a:gd name="connsiteY37" fmla="*/ 7416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35" h="135825">
                  <a:moveTo>
                    <a:pt x="58873" y="74164"/>
                  </a:moveTo>
                  <a:cubicBezTo>
                    <a:pt x="59637" y="68048"/>
                    <a:pt x="64225" y="70342"/>
                    <a:pt x="69577" y="71106"/>
                  </a:cubicBezTo>
                  <a:cubicBezTo>
                    <a:pt x="74929" y="71871"/>
                    <a:pt x="81810" y="67283"/>
                    <a:pt x="87162" y="67283"/>
                  </a:cubicBezTo>
                  <a:cubicBezTo>
                    <a:pt x="92514" y="67283"/>
                    <a:pt x="105512" y="86398"/>
                    <a:pt x="105512" y="91750"/>
                  </a:cubicBezTo>
                  <a:cubicBezTo>
                    <a:pt x="105512" y="97102"/>
                    <a:pt x="106276" y="101689"/>
                    <a:pt x="108571" y="106277"/>
                  </a:cubicBezTo>
                  <a:cubicBezTo>
                    <a:pt x="108571" y="107041"/>
                    <a:pt x="109335" y="107041"/>
                    <a:pt x="109335" y="107806"/>
                  </a:cubicBezTo>
                  <a:cubicBezTo>
                    <a:pt x="117745" y="105512"/>
                    <a:pt x="124627" y="104748"/>
                    <a:pt x="126156" y="104748"/>
                  </a:cubicBezTo>
                  <a:cubicBezTo>
                    <a:pt x="128450" y="104748"/>
                    <a:pt x="133802" y="117745"/>
                    <a:pt x="133037" y="125391"/>
                  </a:cubicBezTo>
                  <a:cubicBezTo>
                    <a:pt x="132272" y="133037"/>
                    <a:pt x="140683" y="139154"/>
                    <a:pt x="144506" y="133802"/>
                  </a:cubicBezTo>
                  <a:cubicBezTo>
                    <a:pt x="148328" y="128450"/>
                    <a:pt x="152916" y="121568"/>
                    <a:pt x="153681" y="126156"/>
                  </a:cubicBezTo>
                  <a:cubicBezTo>
                    <a:pt x="153681" y="127685"/>
                    <a:pt x="155974" y="128450"/>
                    <a:pt x="158268" y="129979"/>
                  </a:cubicBezTo>
                  <a:cubicBezTo>
                    <a:pt x="159797" y="126921"/>
                    <a:pt x="162091" y="125391"/>
                    <a:pt x="164385" y="122333"/>
                  </a:cubicBezTo>
                  <a:cubicBezTo>
                    <a:pt x="167443" y="117745"/>
                    <a:pt x="159797" y="113158"/>
                    <a:pt x="162091" y="107806"/>
                  </a:cubicBezTo>
                  <a:cubicBezTo>
                    <a:pt x="164385" y="102454"/>
                    <a:pt x="168972" y="110100"/>
                    <a:pt x="172795" y="106277"/>
                  </a:cubicBezTo>
                  <a:cubicBezTo>
                    <a:pt x="176618" y="102454"/>
                    <a:pt x="167443" y="94044"/>
                    <a:pt x="168972" y="90985"/>
                  </a:cubicBezTo>
                  <a:cubicBezTo>
                    <a:pt x="169737" y="87927"/>
                    <a:pt x="169737" y="82575"/>
                    <a:pt x="165149" y="79516"/>
                  </a:cubicBezTo>
                  <a:cubicBezTo>
                    <a:pt x="161326" y="77223"/>
                    <a:pt x="163620" y="68048"/>
                    <a:pt x="165149" y="60402"/>
                  </a:cubicBezTo>
                  <a:cubicBezTo>
                    <a:pt x="163620" y="59637"/>
                    <a:pt x="162856" y="58108"/>
                    <a:pt x="162091" y="57344"/>
                  </a:cubicBezTo>
                  <a:cubicBezTo>
                    <a:pt x="159033" y="52756"/>
                    <a:pt x="161326" y="43581"/>
                    <a:pt x="156739" y="43581"/>
                  </a:cubicBezTo>
                  <a:cubicBezTo>
                    <a:pt x="152151" y="43581"/>
                    <a:pt x="152916" y="36700"/>
                    <a:pt x="156739" y="35171"/>
                  </a:cubicBezTo>
                  <a:cubicBezTo>
                    <a:pt x="160562" y="33642"/>
                    <a:pt x="148328" y="29054"/>
                    <a:pt x="148328" y="23702"/>
                  </a:cubicBezTo>
                  <a:cubicBezTo>
                    <a:pt x="148328" y="18350"/>
                    <a:pt x="142212" y="6117"/>
                    <a:pt x="139154" y="5352"/>
                  </a:cubicBezTo>
                  <a:cubicBezTo>
                    <a:pt x="136095" y="4588"/>
                    <a:pt x="126920" y="17586"/>
                    <a:pt x="122333" y="17586"/>
                  </a:cubicBezTo>
                  <a:cubicBezTo>
                    <a:pt x="118510" y="17586"/>
                    <a:pt x="109335" y="9175"/>
                    <a:pt x="106276" y="16056"/>
                  </a:cubicBezTo>
                  <a:cubicBezTo>
                    <a:pt x="103218" y="22937"/>
                    <a:pt x="97102" y="12233"/>
                    <a:pt x="93279" y="18350"/>
                  </a:cubicBezTo>
                  <a:cubicBezTo>
                    <a:pt x="89456" y="24467"/>
                    <a:pt x="86398" y="12233"/>
                    <a:pt x="86398" y="12233"/>
                  </a:cubicBezTo>
                  <a:cubicBezTo>
                    <a:pt x="86398" y="12233"/>
                    <a:pt x="86398" y="10704"/>
                    <a:pt x="86398" y="8410"/>
                  </a:cubicBezTo>
                  <a:cubicBezTo>
                    <a:pt x="85633" y="8410"/>
                    <a:pt x="84868" y="9175"/>
                    <a:pt x="84104" y="9175"/>
                  </a:cubicBezTo>
                  <a:cubicBezTo>
                    <a:pt x="72635" y="13763"/>
                    <a:pt x="51227" y="10704"/>
                    <a:pt x="50462" y="6881"/>
                  </a:cubicBezTo>
                  <a:cubicBezTo>
                    <a:pt x="49698" y="3058"/>
                    <a:pt x="33641" y="0"/>
                    <a:pt x="33641" y="0"/>
                  </a:cubicBezTo>
                  <a:cubicBezTo>
                    <a:pt x="33641" y="0"/>
                    <a:pt x="34406" y="9175"/>
                    <a:pt x="28290" y="11469"/>
                  </a:cubicBezTo>
                  <a:cubicBezTo>
                    <a:pt x="22937" y="13763"/>
                    <a:pt x="29818" y="20644"/>
                    <a:pt x="29818" y="22937"/>
                  </a:cubicBezTo>
                  <a:cubicBezTo>
                    <a:pt x="29818" y="25231"/>
                    <a:pt x="25231" y="28290"/>
                    <a:pt x="21408" y="26760"/>
                  </a:cubicBezTo>
                  <a:cubicBezTo>
                    <a:pt x="17585" y="25231"/>
                    <a:pt x="7646" y="35171"/>
                    <a:pt x="2294" y="38994"/>
                  </a:cubicBezTo>
                  <a:cubicBezTo>
                    <a:pt x="1529" y="39758"/>
                    <a:pt x="764" y="40523"/>
                    <a:pt x="0" y="41287"/>
                  </a:cubicBezTo>
                  <a:cubicBezTo>
                    <a:pt x="7646" y="48169"/>
                    <a:pt x="6881" y="55815"/>
                    <a:pt x="16821" y="62696"/>
                  </a:cubicBezTo>
                  <a:cubicBezTo>
                    <a:pt x="25231" y="69577"/>
                    <a:pt x="36700" y="77987"/>
                    <a:pt x="42816" y="92514"/>
                  </a:cubicBezTo>
                  <a:cubicBezTo>
                    <a:pt x="49698" y="86398"/>
                    <a:pt x="58108" y="77987"/>
                    <a:pt x="58873" y="741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9" name="Vrije vorm: vorm 428">
              <a:extLst>
                <a:ext uri="{FF2B5EF4-FFF2-40B4-BE49-F238E27FC236}">
                  <a16:creationId xmlns:a16="http://schemas.microsoft.com/office/drawing/2014/main" id="{217DF2B7-4C0A-4348-9CDF-99D990CC94B1}"/>
                </a:ext>
              </a:extLst>
            </p:cNvPr>
            <p:cNvSpPr/>
            <p:nvPr/>
          </p:nvSpPr>
          <p:spPr>
            <a:xfrm>
              <a:off x="6067705" y="4106272"/>
              <a:ext cx="96634" cy="97866"/>
            </a:xfrm>
            <a:custGeom>
              <a:avLst/>
              <a:gdLst>
                <a:gd name="connsiteX0" fmla="*/ 79517 w 96634"/>
                <a:gd name="connsiteY0" fmla="*/ 56579 h 97866"/>
                <a:gd name="connsiteX1" fmla="*/ 71871 w 96634"/>
                <a:gd name="connsiteY1" fmla="*/ 48933 h 97866"/>
                <a:gd name="connsiteX2" fmla="*/ 74164 w 96634"/>
                <a:gd name="connsiteY2" fmla="*/ 31348 h 97866"/>
                <a:gd name="connsiteX3" fmla="*/ 74929 w 96634"/>
                <a:gd name="connsiteY3" fmla="*/ 25231 h 97866"/>
                <a:gd name="connsiteX4" fmla="*/ 70342 w 96634"/>
                <a:gd name="connsiteY4" fmla="*/ 21408 h 97866"/>
                <a:gd name="connsiteX5" fmla="*/ 61166 w 96634"/>
                <a:gd name="connsiteY5" fmla="*/ 29054 h 97866"/>
                <a:gd name="connsiteX6" fmla="*/ 49698 w 96634"/>
                <a:gd name="connsiteY6" fmla="*/ 20644 h 97866"/>
                <a:gd name="connsiteX7" fmla="*/ 42816 w 96634"/>
                <a:gd name="connsiteY7" fmla="*/ 0 h 97866"/>
                <a:gd name="connsiteX8" fmla="*/ 25996 w 96634"/>
                <a:gd name="connsiteY8" fmla="*/ 3058 h 97866"/>
                <a:gd name="connsiteX9" fmla="*/ 23702 w 96634"/>
                <a:gd name="connsiteY9" fmla="*/ 15292 h 97866"/>
                <a:gd name="connsiteX10" fmla="*/ 5352 w 96634"/>
                <a:gd name="connsiteY10" fmla="*/ 31348 h 97866"/>
                <a:gd name="connsiteX11" fmla="*/ 0 w 96634"/>
                <a:gd name="connsiteY11" fmla="*/ 39758 h 97866"/>
                <a:gd name="connsiteX12" fmla="*/ 29819 w 96634"/>
                <a:gd name="connsiteY12" fmla="*/ 61166 h 97866"/>
                <a:gd name="connsiteX13" fmla="*/ 84104 w 96634"/>
                <a:gd name="connsiteY13" fmla="*/ 97102 h 97866"/>
                <a:gd name="connsiteX14" fmla="*/ 89456 w 96634"/>
                <a:gd name="connsiteY14" fmla="*/ 97866 h 97866"/>
                <a:gd name="connsiteX15" fmla="*/ 96337 w 96634"/>
                <a:gd name="connsiteY15" fmla="*/ 74929 h 97866"/>
                <a:gd name="connsiteX16" fmla="*/ 79517 w 96634"/>
                <a:gd name="connsiteY16" fmla="*/ 56579 h 9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634" h="97866">
                  <a:moveTo>
                    <a:pt x="79517" y="56579"/>
                  </a:moveTo>
                  <a:cubicBezTo>
                    <a:pt x="72635" y="51991"/>
                    <a:pt x="68812" y="51991"/>
                    <a:pt x="71871" y="48933"/>
                  </a:cubicBezTo>
                  <a:cubicBezTo>
                    <a:pt x="74929" y="45875"/>
                    <a:pt x="75694" y="40523"/>
                    <a:pt x="74164" y="31348"/>
                  </a:cubicBezTo>
                  <a:cubicBezTo>
                    <a:pt x="74164" y="28289"/>
                    <a:pt x="74164" y="26760"/>
                    <a:pt x="74929" y="25231"/>
                  </a:cubicBezTo>
                  <a:cubicBezTo>
                    <a:pt x="72635" y="24466"/>
                    <a:pt x="70342" y="22937"/>
                    <a:pt x="70342" y="21408"/>
                  </a:cubicBezTo>
                  <a:cubicBezTo>
                    <a:pt x="69577" y="16821"/>
                    <a:pt x="64989" y="23702"/>
                    <a:pt x="61166" y="29054"/>
                  </a:cubicBezTo>
                  <a:cubicBezTo>
                    <a:pt x="57344" y="34406"/>
                    <a:pt x="48933" y="28289"/>
                    <a:pt x="49698" y="20644"/>
                  </a:cubicBezTo>
                  <a:cubicBezTo>
                    <a:pt x="50462" y="12998"/>
                    <a:pt x="45875" y="0"/>
                    <a:pt x="42816" y="0"/>
                  </a:cubicBezTo>
                  <a:cubicBezTo>
                    <a:pt x="41288" y="0"/>
                    <a:pt x="34406" y="765"/>
                    <a:pt x="25996" y="3058"/>
                  </a:cubicBezTo>
                  <a:cubicBezTo>
                    <a:pt x="26760" y="6881"/>
                    <a:pt x="24467" y="11469"/>
                    <a:pt x="23702" y="15292"/>
                  </a:cubicBezTo>
                  <a:cubicBezTo>
                    <a:pt x="22937" y="19879"/>
                    <a:pt x="9939" y="27525"/>
                    <a:pt x="5352" y="31348"/>
                  </a:cubicBezTo>
                  <a:cubicBezTo>
                    <a:pt x="3823" y="32877"/>
                    <a:pt x="2294" y="35935"/>
                    <a:pt x="0" y="39758"/>
                  </a:cubicBezTo>
                  <a:cubicBezTo>
                    <a:pt x="9939" y="45875"/>
                    <a:pt x="20644" y="53521"/>
                    <a:pt x="29819" y="61166"/>
                  </a:cubicBezTo>
                  <a:cubicBezTo>
                    <a:pt x="46639" y="74164"/>
                    <a:pt x="71871" y="92514"/>
                    <a:pt x="84104" y="97102"/>
                  </a:cubicBezTo>
                  <a:cubicBezTo>
                    <a:pt x="85633" y="97866"/>
                    <a:pt x="87927" y="97866"/>
                    <a:pt x="89456" y="97866"/>
                  </a:cubicBezTo>
                  <a:cubicBezTo>
                    <a:pt x="92514" y="84104"/>
                    <a:pt x="95573" y="82575"/>
                    <a:pt x="96337" y="74929"/>
                  </a:cubicBezTo>
                  <a:cubicBezTo>
                    <a:pt x="98631" y="67283"/>
                    <a:pt x="87162" y="61931"/>
                    <a:pt x="79517" y="565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0" name="Vrije vorm: vorm 429">
              <a:extLst>
                <a:ext uri="{FF2B5EF4-FFF2-40B4-BE49-F238E27FC236}">
                  <a16:creationId xmlns:a16="http://schemas.microsoft.com/office/drawing/2014/main" id="{414DEB68-217A-42FB-BAB1-3B42467F0FD0}"/>
                </a:ext>
              </a:extLst>
            </p:cNvPr>
            <p:cNvSpPr/>
            <p:nvPr/>
          </p:nvSpPr>
          <p:spPr>
            <a:xfrm>
              <a:off x="6067705" y="4106272"/>
              <a:ext cx="96634" cy="97866"/>
            </a:xfrm>
            <a:custGeom>
              <a:avLst/>
              <a:gdLst>
                <a:gd name="connsiteX0" fmla="*/ 79517 w 96634"/>
                <a:gd name="connsiteY0" fmla="*/ 56579 h 97866"/>
                <a:gd name="connsiteX1" fmla="*/ 71871 w 96634"/>
                <a:gd name="connsiteY1" fmla="*/ 48933 h 97866"/>
                <a:gd name="connsiteX2" fmla="*/ 74164 w 96634"/>
                <a:gd name="connsiteY2" fmla="*/ 31348 h 97866"/>
                <a:gd name="connsiteX3" fmla="*/ 74929 w 96634"/>
                <a:gd name="connsiteY3" fmla="*/ 25231 h 97866"/>
                <a:gd name="connsiteX4" fmla="*/ 70342 w 96634"/>
                <a:gd name="connsiteY4" fmla="*/ 21408 h 97866"/>
                <a:gd name="connsiteX5" fmla="*/ 61166 w 96634"/>
                <a:gd name="connsiteY5" fmla="*/ 29054 h 97866"/>
                <a:gd name="connsiteX6" fmla="*/ 49698 w 96634"/>
                <a:gd name="connsiteY6" fmla="*/ 20644 h 97866"/>
                <a:gd name="connsiteX7" fmla="*/ 42816 w 96634"/>
                <a:gd name="connsiteY7" fmla="*/ 0 h 97866"/>
                <a:gd name="connsiteX8" fmla="*/ 25996 w 96634"/>
                <a:gd name="connsiteY8" fmla="*/ 3058 h 97866"/>
                <a:gd name="connsiteX9" fmla="*/ 23702 w 96634"/>
                <a:gd name="connsiteY9" fmla="*/ 15292 h 97866"/>
                <a:gd name="connsiteX10" fmla="*/ 5352 w 96634"/>
                <a:gd name="connsiteY10" fmla="*/ 31348 h 97866"/>
                <a:gd name="connsiteX11" fmla="*/ 0 w 96634"/>
                <a:gd name="connsiteY11" fmla="*/ 39758 h 97866"/>
                <a:gd name="connsiteX12" fmla="*/ 29819 w 96634"/>
                <a:gd name="connsiteY12" fmla="*/ 61166 h 97866"/>
                <a:gd name="connsiteX13" fmla="*/ 84104 w 96634"/>
                <a:gd name="connsiteY13" fmla="*/ 97102 h 97866"/>
                <a:gd name="connsiteX14" fmla="*/ 89456 w 96634"/>
                <a:gd name="connsiteY14" fmla="*/ 97866 h 97866"/>
                <a:gd name="connsiteX15" fmla="*/ 96337 w 96634"/>
                <a:gd name="connsiteY15" fmla="*/ 74929 h 97866"/>
                <a:gd name="connsiteX16" fmla="*/ 79517 w 96634"/>
                <a:gd name="connsiteY16" fmla="*/ 56579 h 9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634" h="97866">
                  <a:moveTo>
                    <a:pt x="79517" y="56579"/>
                  </a:moveTo>
                  <a:cubicBezTo>
                    <a:pt x="72635" y="51991"/>
                    <a:pt x="68812" y="51991"/>
                    <a:pt x="71871" y="48933"/>
                  </a:cubicBezTo>
                  <a:cubicBezTo>
                    <a:pt x="74929" y="45875"/>
                    <a:pt x="75694" y="40523"/>
                    <a:pt x="74164" y="31348"/>
                  </a:cubicBezTo>
                  <a:cubicBezTo>
                    <a:pt x="74164" y="28289"/>
                    <a:pt x="74164" y="26760"/>
                    <a:pt x="74929" y="25231"/>
                  </a:cubicBezTo>
                  <a:cubicBezTo>
                    <a:pt x="72635" y="24466"/>
                    <a:pt x="70342" y="22937"/>
                    <a:pt x="70342" y="21408"/>
                  </a:cubicBezTo>
                  <a:cubicBezTo>
                    <a:pt x="69577" y="16821"/>
                    <a:pt x="64989" y="23702"/>
                    <a:pt x="61166" y="29054"/>
                  </a:cubicBezTo>
                  <a:cubicBezTo>
                    <a:pt x="57344" y="34406"/>
                    <a:pt x="48933" y="28289"/>
                    <a:pt x="49698" y="20644"/>
                  </a:cubicBezTo>
                  <a:cubicBezTo>
                    <a:pt x="50462" y="12998"/>
                    <a:pt x="45875" y="0"/>
                    <a:pt x="42816" y="0"/>
                  </a:cubicBezTo>
                  <a:cubicBezTo>
                    <a:pt x="41288" y="0"/>
                    <a:pt x="34406" y="765"/>
                    <a:pt x="25996" y="3058"/>
                  </a:cubicBezTo>
                  <a:cubicBezTo>
                    <a:pt x="26760" y="6881"/>
                    <a:pt x="24467" y="11469"/>
                    <a:pt x="23702" y="15292"/>
                  </a:cubicBezTo>
                  <a:cubicBezTo>
                    <a:pt x="22937" y="19879"/>
                    <a:pt x="9939" y="27525"/>
                    <a:pt x="5352" y="31348"/>
                  </a:cubicBezTo>
                  <a:cubicBezTo>
                    <a:pt x="3823" y="32877"/>
                    <a:pt x="2294" y="35935"/>
                    <a:pt x="0" y="39758"/>
                  </a:cubicBezTo>
                  <a:cubicBezTo>
                    <a:pt x="9939" y="45875"/>
                    <a:pt x="20644" y="53521"/>
                    <a:pt x="29819" y="61166"/>
                  </a:cubicBezTo>
                  <a:cubicBezTo>
                    <a:pt x="46639" y="74164"/>
                    <a:pt x="71871" y="92514"/>
                    <a:pt x="84104" y="97102"/>
                  </a:cubicBezTo>
                  <a:cubicBezTo>
                    <a:pt x="85633" y="97866"/>
                    <a:pt x="87927" y="97866"/>
                    <a:pt x="89456" y="97866"/>
                  </a:cubicBezTo>
                  <a:cubicBezTo>
                    <a:pt x="92514" y="84104"/>
                    <a:pt x="95573" y="82575"/>
                    <a:pt x="96337" y="74929"/>
                  </a:cubicBezTo>
                  <a:cubicBezTo>
                    <a:pt x="98631" y="67283"/>
                    <a:pt x="87162" y="61931"/>
                    <a:pt x="79517" y="565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1" name="Vrije vorm: vorm 430">
              <a:extLst>
                <a:ext uri="{FF2B5EF4-FFF2-40B4-BE49-F238E27FC236}">
                  <a16:creationId xmlns:a16="http://schemas.microsoft.com/office/drawing/2014/main" id="{E2606E6D-5DF8-4194-A08D-53CD1D9257B6}"/>
                </a:ext>
              </a:extLst>
            </p:cNvPr>
            <p:cNvSpPr/>
            <p:nvPr/>
          </p:nvSpPr>
          <p:spPr>
            <a:xfrm>
              <a:off x="6027947" y="4069572"/>
              <a:ext cx="66592" cy="77987"/>
            </a:xfrm>
            <a:custGeom>
              <a:avLst/>
              <a:gdLst>
                <a:gd name="connsiteX0" fmla="*/ 64225 w 66592"/>
                <a:gd name="connsiteY0" fmla="*/ 52756 h 77987"/>
                <a:gd name="connsiteX1" fmla="*/ 65754 w 66592"/>
                <a:gd name="connsiteY1" fmla="*/ 38994 h 77987"/>
                <a:gd name="connsiteX2" fmla="*/ 62696 w 66592"/>
                <a:gd name="connsiteY2" fmla="*/ 24467 h 77987"/>
                <a:gd name="connsiteX3" fmla="*/ 44346 w 66592"/>
                <a:gd name="connsiteY3" fmla="*/ 0 h 77987"/>
                <a:gd name="connsiteX4" fmla="*/ 26760 w 66592"/>
                <a:gd name="connsiteY4" fmla="*/ 3823 h 77987"/>
                <a:gd name="connsiteX5" fmla="*/ 16056 w 66592"/>
                <a:gd name="connsiteY5" fmla="*/ 6881 h 77987"/>
                <a:gd name="connsiteX6" fmla="*/ 0 w 66592"/>
                <a:gd name="connsiteY6" fmla="*/ 25231 h 77987"/>
                <a:gd name="connsiteX7" fmla="*/ 3059 w 66592"/>
                <a:gd name="connsiteY7" fmla="*/ 34406 h 77987"/>
                <a:gd name="connsiteX8" fmla="*/ 21408 w 66592"/>
                <a:gd name="connsiteY8" fmla="*/ 64989 h 77987"/>
                <a:gd name="connsiteX9" fmla="*/ 39758 w 66592"/>
                <a:gd name="connsiteY9" fmla="*/ 77987 h 77987"/>
                <a:gd name="connsiteX10" fmla="*/ 45110 w 66592"/>
                <a:gd name="connsiteY10" fmla="*/ 69577 h 77987"/>
                <a:gd name="connsiteX11" fmla="*/ 64225 w 66592"/>
                <a:gd name="connsiteY11" fmla="*/ 52756 h 7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92" h="77987">
                  <a:moveTo>
                    <a:pt x="64225" y="52756"/>
                  </a:moveTo>
                  <a:cubicBezTo>
                    <a:pt x="64989" y="48169"/>
                    <a:pt x="68048" y="42817"/>
                    <a:pt x="65754" y="38994"/>
                  </a:cubicBezTo>
                  <a:cubicBezTo>
                    <a:pt x="63460" y="34406"/>
                    <a:pt x="62696" y="29819"/>
                    <a:pt x="62696" y="24467"/>
                  </a:cubicBezTo>
                  <a:cubicBezTo>
                    <a:pt x="62696" y="19115"/>
                    <a:pt x="48933" y="0"/>
                    <a:pt x="44346" y="0"/>
                  </a:cubicBezTo>
                  <a:cubicBezTo>
                    <a:pt x="38994" y="0"/>
                    <a:pt x="32877" y="4588"/>
                    <a:pt x="26760" y="3823"/>
                  </a:cubicBezTo>
                  <a:cubicBezTo>
                    <a:pt x="21408" y="3059"/>
                    <a:pt x="16821" y="765"/>
                    <a:pt x="16056" y="6881"/>
                  </a:cubicBezTo>
                  <a:cubicBezTo>
                    <a:pt x="16056" y="10704"/>
                    <a:pt x="6881" y="19115"/>
                    <a:pt x="0" y="25231"/>
                  </a:cubicBezTo>
                  <a:cubicBezTo>
                    <a:pt x="1529" y="28290"/>
                    <a:pt x="2294" y="31348"/>
                    <a:pt x="3059" y="34406"/>
                  </a:cubicBezTo>
                  <a:cubicBezTo>
                    <a:pt x="8411" y="54285"/>
                    <a:pt x="13762" y="58108"/>
                    <a:pt x="21408" y="64989"/>
                  </a:cubicBezTo>
                  <a:cubicBezTo>
                    <a:pt x="25231" y="68048"/>
                    <a:pt x="32113" y="72635"/>
                    <a:pt x="39758" y="77987"/>
                  </a:cubicBezTo>
                  <a:cubicBezTo>
                    <a:pt x="42052" y="74164"/>
                    <a:pt x="43581" y="71106"/>
                    <a:pt x="45110" y="69577"/>
                  </a:cubicBezTo>
                  <a:cubicBezTo>
                    <a:pt x="51227" y="64225"/>
                    <a:pt x="63460" y="57344"/>
                    <a:pt x="64225" y="527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2" name="Vrije vorm: vorm 431">
              <a:extLst>
                <a:ext uri="{FF2B5EF4-FFF2-40B4-BE49-F238E27FC236}">
                  <a16:creationId xmlns:a16="http://schemas.microsoft.com/office/drawing/2014/main" id="{62BA3C16-7812-4738-974D-D480CA782D4F}"/>
                </a:ext>
              </a:extLst>
            </p:cNvPr>
            <p:cNvSpPr/>
            <p:nvPr/>
          </p:nvSpPr>
          <p:spPr>
            <a:xfrm>
              <a:off x="6027947" y="4069572"/>
              <a:ext cx="66592" cy="77987"/>
            </a:xfrm>
            <a:custGeom>
              <a:avLst/>
              <a:gdLst>
                <a:gd name="connsiteX0" fmla="*/ 64225 w 66592"/>
                <a:gd name="connsiteY0" fmla="*/ 52756 h 77987"/>
                <a:gd name="connsiteX1" fmla="*/ 65754 w 66592"/>
                <a:gd name="connsiteY1" fmla="*/ 38994 h 77987"/>
                <a:gd name="connsiteX2" fmla="*/ 62696 w 66592"/>
                <a:gd name="connsiteY2" fmla="*/ 24467 h 77987"/>
                <a:gd name="connsiteX3" fmla="*/ 44346 w 66592"/>
                <a:gd name="connsiteY3" fmla="*/ 0 h 77987"/>
                <a:gd name="connsiteX4" fmla="*/ 26760 w 66592"/>
                <a:gd name="connsiteY4" fmla="*/ 3823 h 77987"/>
                <a:gd name="connsiteX5" fmla="*/ 16056 w 66592"/>
                <a:gd name="connsiteY5" fmla="*/ 6881 h 77987"/>
                <a:gd name="connsiteX6" fmla="*/ 0 w 66592"/>
                <a:gd name="connsiteY6" fmla="*/ 25231 h 77987"/>
                <a:gd name="connsiteX7" fmla="*/ 3059 w 66592"/>
                <a:gd name="connsiteY7" fmla="*/ 34406 h 77987"/>
                <a:gd name="connsiteX8" fmla="*/ 21408 w 66592"/>
                <a:gd name="connsiteY8" fmla="*/ 64989 h 77987"/>
                <a:gd name="connsiteX9" fmla="*/ 39758 w 66592"/>
                <a:gd name="connsiteY9" fmla="*/ 77987 h 77987"/>
                <a:gd name="connsiteX10" fmla="*/ 45110 w 66592"/>
                <a:gd name="connsiteY10" fmla="*/ 69577 h 77987"/>
                <a:gd name="connsiteX11" fmla="*/ 64225 w 66592"/>
                <a:gd name="connsiteY11" fmla="*/ 52756 h 7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92" h="77987">
                  <a:moveTo>
                    <a:pt x="64225" y="52756"/>
                  </a:moveTo>
                  <a:cubicBezTo>
                    <a:pt x="64989" y="48169"/>
                    <a:pt x="68048" y="42817"/>
                    <a:pt x="65754" y="38994"/>
                  </a:cubicBezTo>
                  <a:cubicBezTo>
                    <a:pt x="63460" y="34406"/>
                    <a:pt x="62696" y="29819"/>
                    <a:pt x="62696" y="24467"/>
                  </a:cubicBezTo>
                  <a:cubicBezTo>
                    <a:pt x="62696" y="19115"/>
                    <a:pt x="48933" y="0"/>
                    <a:pt x="44346" y="0"/>
                  </a:cubicBezTo>
                  <a:cubicBezTo>
                    <a:pt x="38994" y="0"/>
                    <a:pt x="32877" y="4588"/>
                    <a:pt x="26760" y="3823"/>
                  </a:cubicBezTo>
                  <a:cubicBezTo>
                    <a:pt x="21408" y="3059"/>
                    <a:pt x="16821" y="765"/>
                    <a:pt x="16056" y="6881"/>
                  </a:cubicBezTo>
                  <a:cubicBezTo>
                    <a:pt x="16056" y="10704"/>
                    <a:pt x="6881" y="19115"/>
                    <a:pt x="0" y="25231"/>
                  </a:cubicBezTo>
                  <a:cubicBezTo>
                    <a:pt x="1529" y="28290"/>
                    <a:pt x="2294" y="31348"/>
                    <a:pt x="3059" y="34406"/>
                  </a:cubicBezTo>
                  <a:cubicBezTo>
                    <a:pt x="8411" y="54285"/>
                    <a:pt x="13762" y="58108"/>
                    <a:pt x="21408" y="64989"/>
                  </a:cubicBezTo>
                  <a:cubicBezTo>
                    <a:pt x="25231" y="68048"/>
                    <a:pt x="32113" y="72635"/>
                    <a:pt x="39758" y="77987"/>
                  </a:cubicBezTo>
                  <a:cubicBezTo>
                    <a:pt x="42052" y="74164"/>
                    <a:pt x="43581" y="71106"/>
                    <a:pt x="45110" y="69577"/>
                  </a:cubicBezTo>
                  <a:cubicBezTo>
                    <a:pt x="51227" y="64225"/>
                    <a:pt x="63460" y="57344"/>
                    <a:pt x="64225" y="527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3" name="Vrije vorm: vorm 432">
              <a:extLst>
                <a:ext uri="{FF2B5EF4-FFF2-40B4-BE49-F238E27FC236}">
                  <a16:creationId xmlns:a16="http://schemas.microsoft.com/office/drawing/2014/main" id="{E1CEBF1C-FB45-4341-89C0-2CB575BD98BA}"/>
                </a:ext>
              </a:extLst>
            </p:cNvPr>
            <p:cNvSpPr/>
            <p:nvPr/>
          </p:nvSpPr>
          <p:spPr>
            <a:xfrm>
              <a:off x="5941549" y="3618469"/>
              <a:ext cx="194394" cy="165149"/>
            </a:xfrm>
            <a:custGeom>
              <a:avLst/>
              <a:gdLst>
                <a:gd name="connsiteX0" fmla="*/ 90985 w 194394"/>
                <a:gd name="connsiteY0" fmla="*/ 127685 h 165149"/>
                <a:gd name="connsiteX1" fmla="*/ 115452 w 194394"/>
                <a:gd name="connsiteY1" fmla="*/ 109335 h 165149"/>
                <a:gd name="connsiteX2" fmla="*/ 115452 w 194394"/>
                <a:gd name="connsiteY2" fmla="*/ 44346 h 165149"/>
                <a:gd name="connsiteX3" fmla="*/ 193439 w 194394"/>
                <a:gd name="connsiteY3" fmla="*/ 44346 h 165149"/>
                <a:gd name="connsiteX4" fmla="*/ 194204 w 194394"/>
                <a:gd name="connsiteY4" fmla="*/ 9175 h 165149"/>
                <a:gd name="connsiteX5" fmla="*/ 177383 w 194394"/>
                <a:gd name="connsiteY5" fmla="*/ 0 h 165149"/>
                <a:gd name="connsiteX6" fmla="*/ 90985 w 194394"/>
                <a:gd name="connsiteY6" fmla="*/ 0 h 165149"/>
                <a:gd name="connsiteX7" fmla="*/ 77987 w 194394"/>
                <a:gd name="connsiteY7" fmla="*/ 22173 h 165149"/>
                <a:gd name="connsiteX8" fmla="*/ 47404 w 194394"/>
                <a:gd name="connsiteY8" fmla="*/ 66519 h 165149"/>
                <a:gd name="connsiteX9" fmla="*/ 6881 w 194394"/>
                <a:gd name="connsiteY9" fmla="*/ 142212 h 165149"/>
                <a:gd name="connsiteX10" fmla="*/ 0 w 194394"/>
                <a:gd name="connsiteY10" fmla="*/ 165150 h 165149"/>
                <a:gd name="connsiteX11" fmla="*/ 91750 w 194394"/>
                <a:gd name="connsiteY11" fmla="*/ 165150 h 165149"/>
                <a:gd name="connsiteX12" fmla="*/ 91750 w 194394"/>
                <a:gd name="connsiteY12" fmla="*/ 127685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94" h="165149">
                  <a:moveTo>
                    <a:pt x="90985" y="127685"/>
                  </a:moveTo>
                  <a:cubicBezTo>
                    <a:pt x="90985" y="122333"/>
                    <a:pt x="115452" y="114687"/>
                    <a:pt x="115452" y="109335"/>
                  </a:cubicBezTo>
                  <a:lnTo>
                    <a:pt x="115452" y="44346"/>
                  </a:lnTo>
                  <a:cubicBezTo>
                    <a:pt x="115452" y="44346"/>
                    <a:pt x="191145" y="45875"/>
                    <a:pt x="193439" y="44346"/>
                  </a:cubicBezTo>
                  <a:cubicBezTo>
                    <a:pt x="194968" y="43581"/>
                    <a:pt x="194204" y="25996"/>
                    <a:pt x="194204" y="9175"/>
                  </a:cubicBezTo>
                  <a:cubicBezTo>
                    <a:pt x="191145" y="3823"/>
                    <a:pt x="195733" y="0"/>
                    <a:pt x="177383" y="0"/>
                  </a:cubicBezTo>
                  <a:lnTo>
                    <a:pt x="90985" y="0"/>
                  </a:lnTo>
                  <a:cubicBezTo>
                    <a:pt x="84104" y="6881"/>
                    <a:pt x="81045" y="15292"/>
                    <a:pt x="77987" y="22173"/>
                  </a:cubicBezTo>
                  <a:cubicBezTo>
                    <a:pt x="74164" y="33642"/>
                    <a:pt x="48169" y="50462"/>
                    <a:pt x="47404" y="66519"/>
                  </a:cubicBezTo>
                  <a:cubicBezTo>
                    <a:pt x="46639" y="82575"/>
                    <a:pt x="22173" y="107806"/>
                    <a:pt x="6881" y="142212"/>
                  </a:cubicBezTo>
                  <a:cubicBezTo>
                    <a:pt x="2294" y="151387"/>
                    <a:pt x="764" y="159033"/>
                    <a:pt x="0" y="165150"/>
                  </a:cubicBezTo>
                  <a:lnTo>
                    <a:pt x="91750" y="165150"/>
                  </a:lnTo>
                  <a:lnTo>
                    <a:pt x="91750" y="12768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4" name="Vrije vorm: vorm 433">
              <a:extLst>
                <a:ext uri="{FF2B5EF4-FFF2-40B4-BE49-F238E27FC236}">
                  <a16:creationId xmlns:a16="http://schemas.microsoft.com/office/drawing/2014/main" id="{E4C4C7F0-6DF2-4111-BC54-01B0ED2AC23B}"/>
                </a:ext>
              </a:extLst>
            </p:cNvPr>
            <p:cNvSpPr/>
            <p:nvPr/>
          </p:nvSpPr>
          <p:spPr>
            <a:xfrm>
              <a:off x="5941549" y="3618469"/>
              <a:ext cx="194394" cy="165149"/>
            </a:xfrm>
            <a:custGeom>
              <a:avLst/>
              <a:gdLst>
                <a:gd name="connsiteX0" fmla="*/ 90985 w 194394"/>
                <a:gd name="connsiteY0" fmla="*/ 127685 h 165149"/>
                <a:gd name="connsiteX1" fmla="*/ 115452 w 194394"/>
                <a:gd name="connsiteY1" fmla="*/ 109335 h 165149"/>
                <a:gd name="connsiteX2" fmla="*/ 115452 w 194394"/>
                <a:gd name="connsiteY2" fmla="*/ 44346 h 165149"/>
                <a:gd name="connsiteX3" fmla="*/ 193439 w 194394"/>
                <a:gd name="connsiteY3" fmla="*/ 44346 h 165149"/>
                <a:gd name="connsiteX4" fmla="*/ 194204 w 194394"/>
                <a:gd name="connsiteY4" fmla="*/ 9175 h 165149"/>
                <a:gd name="connsiteX5" fmla="*/ 177383 w 194394"/>
                <a:gd name="connsiteY5" fmla="*/ 0 h 165149"/>
                <a:gd name="connsiteX6" fmla="*/ 90985 w 194394"/>
                <a:gd name="connsiteY6" fmla="*/ 0 h 165149"/>
                <a:gd name="connsiteX7" fmla="*/ 77987 w 194394"/>
                <a:gd name="connsiteY7" fmla="*/ 22173 h 165149"/>
                <a:gd name="connsiteX8" fmla="*/ 47404 w 194394"/>
                <a:gd name="connsiteY8" fmla="*/ 66519 h 165149"/>
                <a:gd name="connsiteX9" fmla="*/ 6881 w 194394"/>
                <a:gd name="connsiteY9" fmla="*/ 142212 h 165149"/>
                <a:gd name="connsiteX10" fmla="*/ 0 w 194394"/>
                <a:gd name="connsiteY10" fmla="*/ 165150 h 165149"/>
                <a:gd name="connsiteX11" fmla="*/ 91750 w 194394"/>
                <a:gd name="connsiteY11" fmla="*/ 165150 h 165149"/>
                <a:gd name="connsiteX12" fmla="*/ 91750 w 194394"/>
                <a:gd name="connsiteY12" fmla="*/ 127685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94" h="165149">
                  <a:moveTo>
                    <a:pt x="90985" y="127685"/>
                  </a:moveTo>
                  <a:cubicBezTo>
                    <a:pt x="90985" y="122333"/>
                    <a:pt x="115452" y="114687"/>
                    <a:pt x="115452" y="109335"/>
                  </a:cubicBezTo>
                  <a:lnTo>
                    <a:pt x="115452" y="44346"/>
                  </a:lnTo>
                  <a:cubicBezTo>
                    <a:pt x="115452" y="44346"/>
                    <a:pt x="191145" y="45875"/>
                    <a:pt x="193439" y="44346"/>
                  </a:cubicBezTo>
                  <a:cubicBezTo>
                    <a:pt x="194968" y="43581"/>
                    <a:pt x="194204" y="25996"/>
                    <a:pt x="194204" y="9175"/>
                  </a:cubicBezTo>
                  <a:cubicBezTo>
                    <a:pt x="191145" y="3823"/>
                    <a:pt x="195733" y="0"/>
                    <a:pt x="177383" y="0"/>
                  </a:cubicBezTo>
                  <a:lnTo>
                    <a:pt x="90985" y="0"/>
                  </a:lnTo>
                  <a:cubicBezTo>
                    <a:pt x="84104" y="6881"/>
                    <a:pt x="81045" y="15292"/>
                    <a:pt x="77987" y="22173"/>
                  </a:cubicBezTo>
                  <a:cubicBezTo>
                    <a:pt x="74164" y="33642"/>
                    <a:pt x="48169" y="50462"/>
                    <a:pt x="47404" y="66519"/>
                  </a:cubicBezTo>
                  <a:cubicBezTo>
                    <a:pt x="46639" y="82575"/>
                    <a:pt x="22173" y="107806"/>
                    <a:pt x="6881" y="142212"/>
                  </a:cubicBezTo>
                  <a:cubicBezTo>
                    <a:pt x="2294" y="151387"/>
                    <a:pt x="764" y="159033"/>
                    <a:pt x="0" y="165150"/>
                  </a:cubicBezTo>
                  <a:lnTo>
                    <a:pt x="91750" y="165150"/>
                  </a:lnTo>
                  <a:lnTo>
                    <a:pt x="91750" y="12768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5" name="Vrije vorm: vorm 434">
              <a:extLst>
                <a:ext uri="{FF2B5EF4-FFF2-40B4-BE49-F238E27FC236}">
                  <a16:creationId xmlns:a16="http://schemas.microsoft.com/office/drawing/2014/main" id="{719F7ECC-3CCF-47A9-BF8E-794B0BD69159}"/>
                </a:ext>
              </a:extLst>
            </p:cNvPr>
            <p:cNvSpPr/>
            <p:nvPr/>
          </p:nvSpPr>
          <p:spPr>
            <a:xfrm>
              <a:off x="5939086" y="3627644"/>
              <a:ext cx="281535" cy="324182"/>
            </a:xfrm>
            <a:custGeom>
              <a:avLst/>
              <a:gdLst>
                <a:gd name="connsiteX0" fmla="*/ 23107 w 281535"/>
                <a:gd name="connsiteY0" fmla="*/ 279837 h 324182"/>
                <a:gd name="connsiteX1" fmla="*/ 44515 w 281535"/>
                <a:gd name="connsiteY1" fmla="*/ 279837 h 324182"/>
                <a:gd name="connsiteX2" fmla="*/ 62100 w 281535"/>
                <a:gd name="connsiteY2" fmla="*/ 278308 h 324182"/>
                <a:gd name="connsiteX3" fmla="*/ 75098 w 281535"/>
                <a:gd name="connsiteY3" fmla="*/ 290541 h 324182"/>
                <a:gd name="connsiteX4" fmla="*/ 83509 w 281535"/>
                <a:gd name="connsiteY4" fmla="*/ 290541 h 324182"/>
                <a:gd name="connsiteX5" fmla="*/ 99565 w 281535"/>
                <a:gd name="connsiteY5" fmla="*/ 312714 h 324182"/>
                <a:gd name="connsiteX6" fmla="*/ 110269 w 281535"/>
                <a:gd name="connsiteY6" fmla="*/ 324182 h 324182"/>
                <a:gd name="connsiteX7" fmla="*/ 122503 w 281535"/>
                <a:gd name="connsiteY7" fmla="*/ 316537 h 324182"/>
                <a:gd name="connsiteX8" fmla="*/ 136265 w 281535"/>
                <a:gd name="connsiteY8" fmla="*/ 311185 h 324182"/>
                <a:gd name="connsiteX9" fmla="*/ 148498 w 281535"/>
                <a:gd name="connsiteY9" fmla="*/ 308891 h 324182"/>
                <a:gd name="connsiteX10" fmla="*/ 163790 w 281535"/>
                <a:gd name="connsiteY10" fmla="*/ 309655 h 324182"/>
                <a:gd name="connsiteX11" fmla="*/ 178317 w 281535"/>
                <a:gd name="connsiteY11" fmla="*/ 305068 h 324182"/>
                <a:gd name="connsiteX12" fmla="*/ 269302 w 281535"/>
                <a:gd name="connsiteY12" fmla="*/ 304303 h 324182"/>
                <a:gd name="connsiteX13" fmla="*/ 272360 w 281535"/>
                <a:gd name="connsiteY13" fmla="*/ 283660 h 324182"/>
                <a:gd name="connsiteX14" fmla="*/ 264714 w 281535"/>
                <a:gd name="connsiteY14" fmla="*/ 276014 h 324182"/>
                <a:gd name="connsiteX15" fmla="*/ 242542 w 281535"/>
                <a:gd name="connsiteY15" fmla="*/ 61166 h 324182"/>
                <a:gd name="connsiteX16" fmla="*/ 281535 w 281535"/>
                <a:gd name="connsiteY16" fmla="*/ 61166 h 324182"/>
                <a:gd name="connsiteX17" fmla="*/ 199725 w 281535"/>
                <a:gd name="connsiteY17" fmla="*/ 4588 h 324182"/>
                <a:gd name="connsiteX18" fmla="*/ 195138 w 281535"/>
                <a:gd name="connsiteY18" fmla="*/ 0 h 324182"/>
                <a:gd name="connsiteX19" fmla="*/ 194373 w 281535"/>
                <a:gd name="connsiteY19" fmla="*/ 35171 h 324182"/>
                <a:gd name="connsiteX20" fmla="*/ 116386 w 281535"/>
                <a:gd name="connsiteY20" fmla="*/ 35171 h 324182"/>
                <a:gd name="connsiteX21" fmla="*/ 116386 w 281535"/>
                <a:gd name="connsiteY21" fmla="*/ 100160 h 324182"/>
                <a:gd name="connsiteX22" fmla="*/ 91919 w 281535"/>
                <a:gd name="connsiteY22" fmla="*/ 118510 h 324182"/>
                <a:gd name="connsiteX23" fmla="*/ 91919 w 281535"/>
                <a:gd name="connsiteY23" fmla="*/ 156739 h 324182"/>
                <a:gd name="connsiteX24" fmla="*/ 170 w 281535"/>
                <a:gd name="connsiteY24" fmla="*/ 156739 h 324182"/>
                <a:gd name="connsiteX25" fmla="*/ 13168 w 281535"/>
                <a:gd name="connsiteY25" fmla="*/ 184264 h 324182"/>
                <a:gd name="connsiteX26" fmla="*/ 18519 w 281535"/>
                <a:gd name="connsiteY26" fmla="*/ 223258 h 324182"/>
                <a:gd name="connsiteX27" fmla="*/ 10873 w 281535"/>
                <a:gd name="connsiteY27" fmla="*/ 271426 h 324182"/>
                <a:gd name="connsiteX28" fmla="*/ 7051 w 281535"/>
                <a:gd name="connsiteY28" fmla="*/ 292835 h 324182"/>
                <a:gd name="connsiteX29" fmla="*/ 8580 w 281535"/>
                <a:gd name="connsiteY29" fmla="*/ 292835 h 324182"/>
                <a:gd name="connsiteX30" fmla="*/ 23107 w 281535"/>
                <a:gd name="connsiteY30" fmla="*/ 279837 h 3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1535" h="324182">
                  <a:moveTo>
                    <a:pt x="23107" y="279837"/>
                  </a:moveTo>
                  <a:cubicBezTo>
                    <a:pt x="31517" y="281366"/>
                    <a:pt x="44515" y="279837"/>
                    <a:pt x="44515" y="279837"/>
                  </a:cubicBezTo>
                  <a:cubicBezTo>
                    <a:pt x="44515" y="279837"/>
                    <a:pt x="55984" y="274485"/>
                    <a:pt x="62100" y="278308"/>
                  </a:cubicBezTo>
                  <a:cubicBezTo>
                    <a:pt x="68982" y="281366"/>
                    <a:pt x="75098" y="290541"/>
                    <a:pt x="75098" y="290541"/>
                  </a:cubicBezTo>
                  <a:lnTo>
                    <a:pt x="83509" y="290541"/>
                  </a:lnTo>
                  <a:cubicBezTo>
                    <a:pt x="83509" y="290541"/>
                    <a:pt x="90390" y="309655"/>
                    <a:pt x="99565" y="312714"/>
                  </a:cubicBezTo>
                  <a:cubicBezTo>
                    <a:pt x="104917" y="315008"/>
                    <a:pt x="108740" y="320359"/>
                    <a:pt x="110269" y="324182"/>
                  </a:cubicBezTo>
                  <a:cubicBezTo>
                    <a:pt x="117150" y="324182"/>
                    <a:pt x="122503" y="321889"/>
                    <a:pt x="122503" y="316537"/>
                  </a:cubicBezTo>
                  <a:cubicBezTo>
                    <a:pt x="122503" y="309655"/>
                    <a:pt x="125561" y="301245"/>
                    <a:pt x="136265" y="311185"/>
                  </a:cubicBezTo>
                  <a:cubicBezTo>
                    <a:pt x="146969" y="321124"/>
                    <a:pt x="146969" y="311949"/>
                    <a:pt x="148498" y="308891"/>
                  </a:cubicBezTo>
                  <a:cubicBezTo>
                    <a:pt x="150792" y="305833"/>
                    <a:pt x="157673" y="309655"/>
                    <a:pt x="163790" y="309655"/>
                  </a:cubicBezTo>
                  <a:cubicBezTo>
                    <a:pt x="169907" y="309655"/>
                    <a:pt x="178317" y="305068"/>
                    <a:pt x="178317" y="305068"/>
                  </a:cubicBezTo>
                  <a:cubicBezTo>
                    <a:pt x="178317" y="305068"/>
                    <a:pt x="264714" y="305833"/>
                    <a:pt x="269302" y="304303"/>
                  </a:cubicBezTo>
                  <a:cubicBezTo>
                    <a:pt x="273125" y="302010"/>
                    <a:pt x="272360" y="283660"/>
                    <a:pt x="272360" y="283660"/>
                  </a:cubicBezTo>
                  <a:lnTo>
                    <a:pt x="264714" y="276014"/>
                  </a:lnTo>
                  <a:lnTo>
                    <a:pt x="242542" y="61166"/>
                  </a:lnTo>
                  <a:lnTo>
                    <a:pt x="281535" y="61166"/>
                  </a:lnTo>
                  <a:cubicBezTo>
                    <a:pt x="239483" y="32113"/>
                    <a:pt x="204313" y="7646"/>
                    <a:pt x="199725" y="4588"/>
                  </a:cubicBezTo>
                  <a:cubicBezTo>
                    <a:pt x="197431" y="3058"/>
                    <a:pt x="195902" y="1529"/>
                    <a:pt x="195138" y="0"/>
                  </a:cubicBezTo>
                  <a:cubicBezTo>
                    <a:pt x="195902" y="16821"/>
                    <a:pt x="195902" y="34406"/>
                    <a:pt x="194373" y="35171"/>
                  </a:cubicBezTo>
                  <a:cubicBezTo>
                    <a:pt x="192079" y="36700"/>
                    <a:pt x="116386" y="35171"/>
                    <a:pt x="116386" y="35171"/>
                  </a:cubicBezTo>
                  <a:lnTo>
                    <a:pt x="116386" y="100160"/>
                  </a:lnTo>
                  <a:cubicBezTo>
                    <a:pt x="116386" y="105512"/>
                    <a:pt x="91919" y="113158"/>
                    <a:pt x="91919" y="118510"/>
                  </a:cubicBezTo>
                  <a:lnTo>
                    <a:pt x="91919" y="156739"/>
                  </a:lnTo>
                  <a:lnTo>
                    <a:pt x="170" y="156739"/>
                  </a:lnTo>
                  <a:cubicBezTo>
                    <a:pt x="-1360" y="172795"/>
                    <a:pt x="7815" y="178147"/>
                    <a:pt x="13168" y="184264"/>
                  </a:cubicBezTo>
                  <a:cubicBezTo>
                    <a:pt x="20049" y="192675"/>
                    <a:pt x="7815" y="207966"/>
                    <a:pt x="18519" y="223258"/>
                  </a:cubicBezTo>
                  <a:cubicBezTo>
                    <a:pt x="29224" y="238549"/>
                    <a:pt x="16226" y="262251"/>
                    <a:pt x="10873" y="271426"/>
                  </a:cubicBezTo>
                  <a:cubicBezTo>
                    <a:pt x="7815" y="276014"/>
                    <a:pt x="7815" y="284424"/>
                    <a:pt x="7051" y="292835"/>
                  </a:cubicBezTo>
                  <a:cubicBezTo>
                    <a:pt x="7815" y="292835"/>
                    <a:pt x="7815" y="292835"/>
                    <a:pt x="8580" y="292835"/>
                  </a:cubicBezTo>
                  <a:cubicBezTo>
                    <a:pt x="16226" y="289776"/>
                    <a:pt x="14696" y="278308"/>
                    <a:pt x="23107" y="279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6" name="Vrije vorm: vorm 435">
              <a:extLst>
                <a:ext uri="{FF2B5EF4-FFF2-40B4-BE49-F238E27FC236}">
                  <a16:creationId xmlns:a16="http://schemas.microsoft.com/office/drawing/2014/main" id="{37C4D959-99B2-4709-A4E6-9D88CA3D5A76}"/>
                </a:ext>
              </a:extLst>
            </p:cNvPr>
            <p:cNvSpPr/>
            <p:nvPr/>
          </p:nvSpPr>
          <p:spPr>
            <a:xfrm>
              <a:off x="5939086" y="3627644"/>
              <a:ext cx="281535" cy="324182"/>
            </a:xfrm>
            <a:custGeom>
              <a:avLst/>
              <a:gdLst>
                <a:gd name="connsiteX0" fmla="*/ 23107 w 281535"/>
                <a:gd name="connsiteY0" fmla="*/ 279837 h 324182"/>
                <a:gd name="connsiteX1" fmla="*/ 44515 w 281535"/>
                <a:gd name="connsiteY1" fmla="*/ 279837 h 324182"/>
                <a:gd name="connsiteX2" fmla="*/ 62100 w 281535"/>
                <a:gd name="connsiteY2" fmla="*/ 278308 h 324182"/>
                <a:gd name="connsiteX3" fmla="*/ 75098 w 281535"/>
                <a:gd name="connsiteY3" fmla="*/ 290541 h 324182"/>
                <a:gd name="connsiteX4" fmla="*/ 83509 w 281535"/>
                <a:gd name="connsiteY4" fmla="*/ 290541 h 324182"/>
                <a:gd name="connsiteX5" fmla="*/ 99565 w 281535"/>
                <a:gd name="connsiteY5" fmla="*/ 312714 h 324182"/>
                <a:gd name="connsiteX6" fmla="*/ 110269 w 281535"/>
                <a:gd name="connsiteY6" fmla="*/ 324182 h 324182"/>
                <a:gd name="connsiteX7" fmla="*/ 122503 w 281535"/>
                <a:gd name="connsiteY7" fmla="*/ 316537 h 324182"/>
                <a:gd name="connsiteX8" fmla="*/ 136265 w 281535"/>
                <a:gd name="connsiteY8" fmla="*/ 311185 h 324182"/>
                <a:gd name="connsiteX9" fmla="*/ 148498 w 281535"/>
                <a:gd name="connsiteY9" fmla="*/ 308891 h 324182"/>
                <a:gd name="connsiteX10" fmla="*/ 163790 w 281535"/>
                <a:gd name="connsiteY10" fmla="*/ 309655 h 324182"/>
                <a:gd name="connsiteX11" fmla="*/ 178317 w 281535"/>
                <a:gd name="connsiteY11" fmla="*/ 305068 h 324182"/>
                <a:gd name="connsiteX12" fmla="*/ 269302 w 281535"/>
                <a:gd name="connsiteY12" fmla="*/ 304303 h 324182"/>
                <a:gd name="connsiteX13" fmla="*/ 272360 w 281535"/>
                <a:gd name="connsiteY13" fmla="*/ 283660 h 324182"/>
                <a:gd name="connsiteX14" fmla="*/ 264714 w 281535"/>
                <a:gd name="connsiteY14" fmla="*/ 276014 h 324182"/>
                <a:gd name="connsiteX15" fmla="*/ 242542 w 281535"/>
                <a:gd name="connsiteY15" fmla="*/ 61166 h 324182"/>
                <a:gd name="connsiteX16" fmla="*/ 281535 w 281535"/>
                <a:gd name="connsiteY16" fmla="*/ 61166 h 324182"/>
                <a:gd name="connsiteX17" fmla="*/ 199725 w 281535"/>
                <a:gd name="connsiteY17" fmla="*/ 4588 h 324182"/>
                <a:gd name="connsiteX18" fmla="*/ 195138 w 281535"/>
                <a:gd name="connsiteY18" fmla="*/ 0 h 324182"/>
                <a:gd name="connsiteX19" fmla="*/ 194373 w 281535"/>
                <a:gd name="connsiteY19" fmla="*/ 35171 h 324182"/>
                <a:gd name="connsiteX20" fmla="*/ 116386 w 281535"/>
                <a:gd name="connsiteY20" fmla="*/ 35171 h 324182"/>
                <a:gd name="connsiteX21" fmla="*/ 116386 w 281535"/>
                <a:gd name="connsiteY21" fmla="*/ 100160 h 324182"/>
                <a:gd name="connsiteX22" fmla="*/ 91919 w 281535"/>
                <a:gd name="connsiteY22" fmla="*/ 118510 h 324182"/>
                <a:gd name="connsiteX23" fmla="*/ 91919 w 281535"/>
                <a:gd name="connsiteY23" fmla="*/ 156739 h 324182"/>
                <a:gd name="connsiteX24" fmla="*/ 170 w 281535"/>
                <a:gd name="connsiteY24" fmla="*/ 156739 h 324182"/>
                <a:gd name="connsiteX25" fmla="*/ 13168 w 281535"/>
                <a:gd name="connsiteY25" fmla="*/ 184264 h 324182"/>
                <a:gd name="connsiteX26" fmla="*/ 18519 w 281535"/>
                <a:gd name="connsiteY26" fmla="*/ 223258 h 324182"/>
                <a:gd name="connsiteX27" fmla="*/ 10873 w 281535"/>
                <a:gd name="connsiteY27" fmla="*/ 271426 h 324182"/>
                <a:gd name="connsiteX28" fmla="*/ 7051 w 281535"/>
                <a:gd name="connsiteY28" fmla="*/ 292835 h 324182"/>
                <a:gd name="connsiteX29" fmla="*/ 8580 w 281535"/>
                <a:gd name="connsiteY29" fmla="*/ 292835 h 324182"/>
                <a:gd name="connsiteX30" fmla="*/ 23107 w 281535"/>
                <a:gd name="connsiteY30" fmla="*/ 279837 h 3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1535" h="324182">
                  <a:moveTo>
                    <a:pt x="23107" y="279837"/>
                  </a:moveTo>
                  <a:cubicBezTo>
                    <a:pt x="31517" y="281366"/>
                    <a:pt x="44515" y="279837"/>
                    <a:pt x="44515" y="279837"/>
                  </a:cubicBezTo>
                  <a:cubicBezTo>
                    <a:pt x="44515" y="279837"/>
                    <a:pt x="55984" y="274485"/>
                    <a:pt x="62100" y="278308"/>
                  </a:cubicBezTo>
                  <a:cubicBezTo>
                    <a:pt x="68982" y="281366"/>
                    <a:pt x="75098" y="290541"/>
                    <a:pt x="75098" y="290541"/>
                  </a:cubicBezTo>
                  <a:lnTo>
                    <a:pt x="83509" y="290541"/>
                  </a:lnTo>
                  <a:cubicBezTo>
                    <a:pt x="83509" y="290541"/>
                    <a:pt x="90390" y="309655"/>
                    <a:pt x="99565" y="312714"/>
                  </a:cubicBezTo>
                  <a:cubicBezTo>
                    <a:pt x="104917" y="315008"/>
                    <a:pt x="108740" y="320359"/>
                    <a:pt x="110269" y="324182"/>
                  </a:cubicBezTo>
                  <a:cubicBezTo>
                    <a:pt x="117150" y="324182"/>
                    <a:pt x="122503" y="321889"/>
                    <a:pt x="122503" y="316537"/>
                  </a:cubicBezTo>
                  <a:cubicBezTo>
                    <a:pt x="122503" y="309655"/>
                    <a:pt x="125561" y="301245"/>
                    <a:pt x="136265" y="311185"/>
                  </a:cubicBezTo>
                  <a:cubicBezTo>
                    <a:pt x="146969" y="321124"/>
                    <a:pt x="146969" y="311949"/>
                    <a:pt x="148498" y="308891"/>
                  </a:cubicBezTo>
                  <a:cubicBezTo>
                    <a:pt x="150792" y="305833"/>
                    <a:pt x="157673" y="309655"/>
                    <a:pt x="163790" y="309655"/>
                  </a:cubicBezTo>
                  <a:cubicBezTo>
                    <a:pt x="169907" y="309655"/>
                    <a:pt x="178317" y="305068"/>
                    <a:pt x="178317" y="305068"/>
                  </a:cubicBezTo>
                  <a:cubicBezTo>
                    <a:pt x="178317" y="305068"/>
                    <a:pt x="264714" y="305833"/>
                    <a:pt x="269302" y="304303"/>
                  </a:cubicBezTo>
                  <a:cubicBezTo>
                    <a:pt x="273125" y="302010"/>
                    <a:pt x="272360" y="283660"/>
                    <a:pt x="272360" y="283660"/>
                  </a:cubicBezTo>
                  <a:lnTo>
                    <a:pt x="264714" y="276014"/>
                  </a:lnTo>
                  <a:lnTo>
                    <a:pt x="242542" y="61166"/>
                  </a:lnTo>
                  <a:lnTo>
                    <a:pt x="281535" y="61166"/>
                  </a:lnTo>
                  <a:cubicBezTo>
                    <a:pt x="239483" y="32113"/>
                    <a:pt x="204313" y="7646"/>
                    <a:pt x="199725" y="4588"/>
                  </a:cubicBezTo>
                  <a:cubicBezTo>
                    <a:pt x="197431" y="3058"/>
                    <a:pt x="195902" y="1529"/>
                    <a:pt x="195138" y="0"/>
                  </a:cubicBezTo>
                  <a:cubicBezTo>
                    <a:pt x="195902" y="16821"/>
                    <a:pt x="195902" y="34406"/>
                    <a:pt x="194373" y="35171"/>
                  </a:cubicBezTo>
                  <a:cubicBezTo>
                    <a:pt x="192079" y="36700"/>
                    <a:pt x="116386" y="35171"/>
                    <a:pt x="116386" y="35171"/>
                  </a:cubicBezTo>
                  <a:lnTo>
                    <a:pt x="116386" y="100160"/>
                  </a:lnTo>
                  <a:cubicBezTo>
                    <a:pt x="116386" y="105512"/>
                    <a:pt x="91919" y="113158"/>
                    <a:pt x="91919" y="118510"/>
                  </a:cubicBezTo>
                  <a:lnTo>
                    <a:pt x="91919" y="156739"/>
                  </a:lnTo>
                  <a:lnTo>
                    <a:pt x="170" y="156739"/>
                  </a:lnTo>
                  <a:cubicBezTo>
                    <a:pt x="-1360" y="172795"/>
                    <a:pt x="7815" y="178147"/>
                    <a:pt x="13168" y="184264"/>
                  </a:cubicBezTo>
                  <a:cubicBezTo>
                    <a:pt x="20049" y="192675"/>
                    <a:pt x="7815" y="207966"/>
                    <a:pt x="18519" y="223258"/>
                  </a:cubicBezTo>
                  <a:cubicBezTo>
                    <a:pt x="29224" y="238549"/>
                    <a:pt x="16226" y="262251"/>
                    <a:pt x="10873" y="271426"/>
                  </a:cubicBezTo>
                  <a:cubicBezTo>
                    <a:pt x="7815" y="276014"/>
                    <a:pt x="7815" y="284424"/>
                    <a:pt x="7051" y="292835"/>
                  </a:cubicBezTo>
                  <a:cubicBezTo>
                    <a:pt x="7815" y="292835"/>
                    <a:pt x="7815" y="292835"/>
                    <a:pt x="8580" y="292835"/>
                  </a:cubicBezTo>
                  <a:cubicBezTo>
                    <a:pt x="16226" y="289776"/>
                    <a:pt x="14696" y="278308"/>
                    <a:pt x="23107" y="279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7" name="Vrije vorm: vorm 436">
              <a:extLst>
                <a:ext uri="{FF2B5EF4-FFF2-40B4-BE49-F238E27FC236}">
                  <a16:creationId xmlns:a16="http://schemas.microsoft.com/office/drawing/2014/main" id="{6BCD7A2B-FF97-4073-B37F-8A7CAE25C0B4}"/>
                </a:ext>
              </a:extLst>
            </p:cNvPr>
            <p:cNvSpPr/>
            <p:nvPr/>
          </p:nvSpPr>
          <p:spPr>
            <a:xfrm>
              <a:off x="6050884" y="3688046"/>
              <a:ext cx="387764" cy="377912"/>
            </a:xfrm>
            <a:custGeom>
              <a:avLst/>
              <a:gdLst>
                <a:gd name="connsiteX0" fmla="*/ 366235 w 387764"/>
                <a:gd name="connsiteY0" fmla="*/ 157504 h 377912"/>
                <a:gd name="connsiteX1" fmla="*/ 354766 w 387764"/>
                <a:gd name="connsiteY1" fmla="*/ 131508 h 377912"/>
                <a:gd name="connsiteX2" fmla="*/ 328770 w 387764"/>
                <a:gd name="connsiteY2" fmla="*/ 123098 h 377912"/>
                <a:gd name="connsiteX3" fmla="*/ 314243 w 387764"/>
                <a:gd name="connsiteY3" fmla="*/ 100925 h 377912"/>
                <a:gd name="connsiteX4" fmla="*/ 171266 w 387764"/>
                <a:gd name="connsiteY4" fmla="*/ 0 h 377912"/>
                <a:gd name="connsiteX5" fmla="*/ 131508 w 387764"/>
                <a:gd name="connsiteY5" fmla="*/ 0 h 377912"/>
                <a:gd name="connsiteX6" fmla="*/ 153681 w 387764"/>
                <a:gd name="connsiteY6" fmla="*/ 214847 h 377912"/>
                <a:gd name="connsiteX7" fmla="*/ 161327 w 387764"/>
                <a:gd name="connsiteY7" fmla="*/ 222493 h 377912"/>
                <a:gd name="connsiteX8" fmla="*/ 158268 w 387764"/>
                <a:gd name="connsiteY8" fmla="*/ 243137 h 377912"/>
                <a:gd name="connsiteX9" fmla="*/ 68048 w 387764"/>
                <a:gd name="connsiteY9" fmla="*/ 243901 h 377912"/>
                <a:gd name="connsiteX10" fmla="*/ 53521 w 387764"/>
                <a:gd name="connsiteY10" fmla="*/ 248489 h 377912"/>
                <a:gd name="connsiteX11" fmla="*/ 38229 w 387764"/>
                <a:gd name="connsiteY11" fmla="*/ 247724 h 377912"/>
                <a:gd name="connsiteX12" fmla="*/ 25996 w 387764"/>
                <a:gd name="connsiteY12" fmla="*/ 250018 h 377912"/>
                <a:gd name="connsiteX13" fmla="*/ 12234 w 387764"/>
                <a:gd name="connsiteY13" fmla="*/ 255370 h 377912"/>
                <a:gd name="connsiteX14" fmla="*/ 0 w 387764"/>
                <a:gd name="connsiteY14" fmla="*/ 263016 h 377912"/>
                <a:gd name="connsiteX15" fmla="*/ 2294 w 387764"/>
                <a:gd name="connsiteY15" fmla="*/ 268368 h 377912"/>
                <a:gd name="connsiteX16" fmla="*/ 6881 w 387764"/>
                <a:gd name="connsiteY16" fmla="*/ 275249 h 377912"/>
                <a:gd name="connsiteX17" fmla="*/ 9939 w 387764"/>
                <a:gd name="connsiteY17" fmla="*/ 290541 h 377912"/>
                <a:gd name="connsiteX18" fmla="*/ 22173 w 387764"/>
                <a:gd name="connsiteY18" fmla="*/ 306597 h 377912"/>
                <a:gd name="connsiteX19" fmla="*/ 22173 w 387764"/>
                <a:gd name="connsiteY19" fmla="*/ 325712 h 377912"/>
                <a:gd name="connsiteX20" fmla="*/ 29054 w 387764"/>
                <a:gd name="connsiteY20" fmla="*/ 331828 h 377912"/>
                <a:gd name="connsiteX21" fmla="*/ 42052 w 387764"/>
                <a:gd name="connsiteY21" fmla="*/ 329535 h 377912"/>
                <a:gd name="connsiteX22" fmla="*/ 58108 w 387764"/>
                <a:gd name="connsiteY22" fmla="*/ 331064 h 377912"/>
                <a:gd name="connsiteX23" fmla="*/ 74929 w 387764"/>
                <a:gd name="connsiteY23" fmla="*/ 318830 h 377912"/>
                <a:gd name="connsiteX24" fmla="*/ 84104 w 387764"/>
                <a:gd name="connsiteY24" fmla="*/ 337180 h 377912"/>
                <a:gd name="connsiteX25" fmla="*/ 92515 w 387764"/>
                <a:gd name="connsiteY25" fmla="*/ 348649 h 377912"/>
                <a:gd name="connsiteX26" fmla="*/ 92515 w 387764"/>
                <a:gd name="connsiteY26" fmla="*/ 357060 h 377912"/>
                <a:gd name="connsiteX27" fmla="*/ 97866 w 387764"/>
                <a:gd name="connsiteY27" fmla="*/ 370822 h 377912"/>
                <a:gd name="connsiteX28" fmla="*/ 108571 w 387764"/>
                <a:gd name="connsiteY28" fmla="*/ 372351 h 377912"/>
                <a:gd name="connsiteX29" fmla="*/ 120039 w 387764"/>
                <a:gd name="connsiteY29" fmla="*/ 376174 h 377912"/>
                <a:gd name="connsiteX30" fmla="*/ 133037 w 387764"/>
                <a:gd name="connsiteY30" fmla="*/ 370057 h 377912"/>
                <a:gd name="connsiteX31" fmla="*/ 144506 w 387764"/>
                <a:gd name="connsiteY31" fmla="*/ 368528 h 377912"/>
                <a:gd name="connsiteX32" fmla="*/ 152916 w 387764"/>
                <a:gd name="connsiteY32" fmla="*/ 371587 h 377912"/>
                <a:gd name="connsiteX33" fmla="*/ 159798 w 387764"/>
                <a:gd name="connsiteY33" fmla="*/ 370057 h 377912"/>
                <a:gd name="connsiteX34" fmla="*/ 165914 w 387764"/>
                <a:gd name="connsiteY34" fmla="*/ 351707 h 377912"/>
                <a:gd name="connsiteX35" fmla="*/ 164385 w 387764"/>
                <a:gd name="connsiteY35" fmla="*/ 335651 h 377912"/>
                <a:gd name="connsiteX36" fmla="*/ 182735 w 387764"/>
                <a:gd name="connsiteY36" fmla="*/ 327241 h 377912"/>
                <a:gd name="connsiteX37" fmla="*/ 190381 w 387764"/>
                <a:gd name="connsiteY37" fmla="*/ 311949 h 377912"/>
                <a:gd name="connsiteX38" fmla="*/ 198027 w 387764"/>
                <a:gd name="connsiteY38" fmla="*/ 293599 h 377912"/>
                <a:gd name="connsiteX39" fmla="*/ 212553 w 387764"/>
                <a:gd name="connsiteY39" fmla="*/ 294364 h 377912"/>
                <a:gd name="connsiteX40" fmla="*/ 222493 w 387764"/>
                <a:gd name="connsiteY40" fmla="*/ 282895 h 377912"/>
                <a:gd name="connsiteX41" fmla="*/ 233197 w 387764"/>
                <a:gd name="connsiteY41" fmla="*/ 276779 h 377912"/>
                <a:gd name="connsiteX42" fmla="*/ 242372 w 387764"/>
                <a:gd name="connsiteY42" fmla="*/ 271426 h 377912"/>
                <a:gd name="connsiteX43" fmla="*/ 262251 w 387764"/>
                <a:gd name="connsiteY43" fmla="*/ 263016 h 377912"/>
                <a:gd name="connsiteX44" fmla="*/ 279072 w 387764"/>
                <a:gd name="connsiteY44" fmla="*/ 255370 h 377912"/>
                <a:gd name="connsiteX45" fmla="*/ 308891 w 387764"/>
                <a:gd name="connsiteY45" fmla="*/ 256899 h 377912"/>
                <a:gd name="connsiteX46" fmla="*/ 327241 w 387764"/>
                <a:gd name="connsiteY46" fmla="*/ 250783 h 377912"/>
                <a:gd name="connsiteX47" fmla="*/ 363941 w 387764"/>
                <a:gd name="connsiteY47" fmla="*/ 246960 h 377912"/>
                <a:gd name="connsiteX48" fmla="*/ 378468 w 387764"/>
                <a:gd name="connsiteY48" fmla="*/ 236256 h 377912"/>
                <a:gd name="connsiteX49" fmla="*/ 386113 w 387764"/>
                <a:gd name="connsiteY49" fmla="*/ 217906 h 377912"/>
                <a:gd name="connsiteX50" fmla="*/ 387643 w 387764"/>
                <a:gd name="connsiteY50" fmla="*/ 152916 h 377912"/>
                <a:gd name="connsiteX51" fmla="*/ 366235 w 387764"/>
                <a:gd name="connsiteY51" fmla="*/ 157504 h 3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87764" h="377912">
                  <a:moveTo>
                    <a:pt x="366235" y="157504"/>
                  </a:moveTo>
                  <a:cubicBezTo>
                    <a:pt x="366235" y="157504"/>
                    <a:pt x="366235" y="138389"/>
                    <a:pt x="354766" y="131508"/>
                  </a:cubicBezTo>
                  <a:cubicBezTo>
                    <a:pt x="343297" y="124627"/>
                    <a:pt x="328770" y="123098"/>
                    <a:pt x="328770" y="123098"/>
                  </a:cubicBezTo>
                  <a:cubicBezTo>
                    <a:pt x="328770" y="123098"/>
                    <a:pt x="320360" y="107806"/>
                    <a:pt x="314243" y="100925"/>
                  </a:cubicBezTo>
                  <a:cubicBezTo>
                    <a:pt x="310420" y="97102"/>
                    <a:pt x="233962" y="43581"/>
                    <a:pt x="171266" y="0"/>
                  </a:cubicBezTo>
                  <a:lnTo>
                    <a:pt x="131508" y="0"/>
                  </a:lnTo>
                  <a:lnTo>
                    <a:pt x="153681" y="214847"/>
                  </a:lnTo>
                  <a:lnTo>
                    <a:pt x="161327" y="222493"/>
                  </a:lnTo>
                  <a:cubicBezTo>
                    <a:pt x="161327" y="222493"/>
                    <a:pt x="162091" y="240843"/>
                    <a:pt x="158268" y="243137"/>
                  </a:cubicBezTo>
                  <a:cubicBezTo>
                    <a:pt x="154445" y="245431"/>
                    <a:pt x="68048" y="243901"/>
                    <a:pt x="68048" y="243901"/>
                  </a:cubicBezTo>
                  <a:cubicBezTo>
                    <a:pt x="68048" y="243901"/>
                    <a:pt x="59637" y="248489"/>
                    <a:pt x="53521" y="248489"/>
                  </a:cubicBezTo>
                  <a:cubicBezTo>
                    <a:pt x="47404" y="248489"/>
                    <a:pt x="39758" y="243901"/>
                    <a:pt x="38229" y="247724"/>
                  </a:cubicBezTo>
                  <a:cubicBezTo>
                    <a:pt x="35935" y="250783"/>
                    <a:pt x="35935" y="259958"/>
                    <a:pt x="25996" y="250018"/>
                  </a:cubicBezTo>
                  <a:cubicBezTo>
                    <a:pt x="15292" y="240078"/>
                    <a:pt x="12234" y="249254"/>
                    <a:pt x="12234" y="255370"/>
                  </a:cubicBezTo>
                  <a:cubicBezTo>
                    <a:pt x="12234" y="260722"/>
                    <a:pt x="6881" y="263016"/>
                    <a:pt x="0" y="263016"/>
                  </a:cubicBezTo>
                  <a:cubicBezTo>
                    <a:pt x="1529" y="266074"/>
                    <a:pt x="2294" y="268368"/>
                    <a:pt x="2294" y="268368"/>
                  </a:cubicBezTo>
                  <a:lnTo>
                    <a:pt x="6881" y="275249"/>
                  </a:lnTo>
                  <a:cubicBezTo>
                    <a:pt x="6881" y="275249"/>
                    <a:pt x="6117" y="285953"/>
                    <a:pt x="9939" y="290541"/>
                  </a:cubicBezTo>
                  <a:cubicBezTo>
                    <a:pt x="13762" y="295128"/>
                    <a:pt x="21408" y="302774"/>
                    <a:pt x="22173" y="306597"/>
                  </a:cubicBezTo>
                  <a:cubicBezTo>
                    <a:pt x="22937" y="310420"/>
                    <a:pt x="22173" y="325712"/>
                    <a:pt x="22173" y="325712"/>
                  </a:cubicBezTo>
                  <a:cubicBezTo>
                    <a:pt x="22173" y="325712"/>
                    <a:pt x="25231" y="337945"/>
                    <a:pt x="29054" y="331828"/>
                  </a:cubicBezTo>
                  <a:cubicBezTo>
                    <a:pt x="32877" y="325712"/>
                    <a:pt x="38994" y="337180"/>
                    <a:pt x="42052" y="329535"/>
                  </a:cubicBezTo>
                  <a:cubicBezTo>
                    <a:pt x="45110" y="322653"/>
                    <a:pt x="53521" y="331064"/>
                    <a:pt x="58108" y="331064"/>
                  </a:cubicBezTo>
                  <a:cubicBezTo>
                    <a:pt x="61931" y="331064"/>
                    <a:pt x="71871" y="318066"/>
                    <a:pt x="74929" y="318830"/>
                  </a:cubicBezTo>
                  <a:cubicBezTo>
                    <a:pt x="77987" y="319595"/>
                    <a:pt x="84104" y="331828"/>
                    <a:pt x="84104" y="337180"/>
                  </a:cubicBezTo>
                  <a:cubicBezTo>
                    <a:pt x="84104" y="342533"/>
                    <a:pt x="96338" y="347120"/>
                    <a:pt x="92515" y="348649"/>
                  </a:cubicBezTo>
                  <a:cubicBezTo>
                    <a:pt x="88692" y="350178"/>
                    <a:pt x="87927" y="357060"/>
                    <a:pt x="92515" y="357060"/>
                  </a:cubicBezTo>
                  <a:cubicBezTo>
                    <a:pt x="97102" y="357060"/>
                    <a:pt x="95573" y="366234"/>
                    <a:pt x="97866" y="370822"/>
                  </a:cubicBezTo>
                  <a:cubicBezTo>
                    <a:pt x="100925" y="375409"/>
                    <a:pt x="106277" y="378468"/>
                    <a:pt x="108571" y="372351"/>
                  </a:cubicBezTo>
                  <a:cubicBezTo>
                    <a:pt x="111629" y="366234"/>
                    <a:pt x="117746" y="371587"/>
                    <a:pt x="120039" y="376174"/>
                  </a:cubicBezTo>
                  <a:cubicBezTo>
                    <a:pt x="123098" y="380762"/>
                    <a:pt x="131508" y="375409"/>
                    <a:pt x="133037" y="370057"/>
                  </a:cubicBezTo>
                  <a:cubicBezTo>
                    <a:pt x="134567" y="363941"/>
                    <a:pt x="145270" y="362411"/>
                    <a:pt x="144506" y="368528"/>
                  </a:cubicBezTo>
                  <a:cubicBezTo>
                    <a:pt x="143741" y="374645"/>
                    <a:pt x="146035" y="376174"/>
                    <a:pt x="152916" y="371587"/>
                  </a:cubicBezTo>
                  <a:cubicBezTo>
                    <a:pt x="155210" y="370057"/>
                    <a:pt x="157504" y="370057"/>
                    <a:pt x="159798" y="370057"/>
                  </a:cubicBezTo>
                  <a:cubicBezTo>
                    <a:pt x="162091" y="361647"/>
                    <a:pt x="165150" y="354001"/>
                    <a:pt x="165914" y="351707"/>
                  </a:cubicBezTo>
                  <a:cubicBezTo>
                    <a:pt x="168208" y="347120"/>
                    <a:pt x="161327" y="337180"/>
                    <a:pt x="164385" y="335651"/>
                  </a:cubicBezTo>
                  <a:cubicBezTo>
                    <a:pt x="167443" y="334122"/>
                    <a:pt x="179677" y="337180"/>
                    <a:pt x="182735" y="327241"/>
                  </a:cubicBezTo>
                  <a:cubicBezTo>
                    <a:pt x="186558" y="317301"/>
                    <a:pt x="190381" y="311949"/>
                    <a:pt x="190381" y="311949"/>
                  </a:cubicBezTo>
                  <a:cubicBezTo>
                    <a:pt x="190381" y="311949"/>
                    <a:pt x="191910" y="290541"/>
                    <a:pt x="198027" y="293599"/>
                  </a:cubicBezTo>
                  <a:cubicBezTo>
                    <a:pt x="204143" y="297422"/>
                    <a:pt x="211789" y="302774"/>
                    <a:pt x="212553" y="294364"/>
                  </a:cubicBezTo>
                  <a:cubicBezTo>
                    <a:pt x="213318" y="285953"/>
                    <a:pt x="220964" y="290541"/>
                    <a:pt x="222493" y="282895"/>
                  </a:cubicBezTo>
                  <a:cubicBezTo>
                    <a:pt x="224787" y="275249"/>
                    <a:pt x="228610" y="276014"/>
                    <a:pt x="233197" y="276779"/>
                  </a:cubicBezTo>
                  <a:cubicBezTo>
                    <a:pt x="237785" y="278308"/>
                    <a:pt x="242372" y="276014"/>
                    <a:pt x="242372" y="271426"/>
                  </a:cubicBezTo>
                  <a:cubicBezTo>
                    <a:pt x="242372" y="266839"/>
                    <a:pt x="253077" y="269133"/>
                    <a:pt x="262251" y="263016"/>
                  </a:cubicBezTo>
                  <a:cubicBezTo>
                    <a:pt x="271426" y="256899"/>
                    <a:pt x="276014" y="251547"/>
                    <a:pt x="279072" y="255370"/>
                  </a:cubicBezTo>
                  <a:cubicBezTo>
                    <a:pt x="282895" y="259193"/>
                    <a:pt x="305068" y="258429"/>
                    <a:pt x="308891" y="256899"/>
                  </a:cubicBezTo>
                  <a:cubicBezTo>
                    <a:pt x="311949" y="255370"/>
                    <a:pt x="318830" y="249254"/>
                    <a:pt x="327241" y="250783"/>
                  </a:cubicBezTo>
                  <a:cubicBezTo>
                    <a:pt x="335651" y="252312"/>
                    <a:pt x="355530" y="246960"/>
                    <a:pt x="363941" y="246960"/>
                  </a:cubicBezTo>
                  <a:cubicBezTo>
                    <a:pt x="372351" y="246960"/>
                    <a:pt x="375410" y="239314"/>
                    <a:pt x="378468" y="236256"/>
                  </a:cubicBezTo>
                  <a:cubicBezTo>
                    <a:pt x="381526" y="233197"/>
                    <a:pt x="383055" y="220200"/>
                    <a:pt x="386113" y="217906"/>
                  </a:cubicBezTo>
                  <a:cubicBezTo>
                    <a:pt x="388407" y="216377"/>
                    <a:pt x="387643" y="171266"/>
                    <a:pt x="387643" y="152916"/>
                  </a:cubicBezTo>
                  <a:cubicBezTo>
                    <a:pt x="377703" y="155210"/>
                    <a:pt x="366235" y="157504"/>
                    <a:pt x="366235" y="15750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8" name="Vrije vorm: vorm 437">
              <a:extLst>
                <a:ext uri="{FF2B5EF4-FFF2-40B4-BE49-F238E27FC236}">
                  <a16:creationId xmlns:a16="http://schemas.microsoft.com/office/drawing/2014/main" id="{6AB36197-C8B5-4995-9E88-72FA26C72B59}"/>
                </a:ext>
              </a:extLst>
            </p:cNvPr>
            <p:cNvSpPr/>
            <p:nvPr/>
          </p:nvSpPr>
          <p:spPr>
            <a:xfrm>
              <a:off x="6050884" y="3688046"/>
              <a:ext cx="387764" cy="377912"/>
            </a:xfrm>
            <a:custGeom>
              <a:avLst/>
              <a:gdLst>
                <a:gd name="connsiteX0" fmla="*/ 366235 w 387764"/>
                <a:gd name="connsiteY0" fmla="*/ 157504 h 377912"/>
                <a:gd name="connsiteX1" fmla="*/ 354766 w 387764"/>
                <a:gd name="connsiteY1" fmla="*/ 131508 h 377912"/>
                <a:gd name="connsiteX2" fmla="*/ 328770 w 387764"/>
                <a:gd name="connsiteY2" fmla="*/ 123098 h 377912"/>
                <a:gd name="connsiteX3" fmla="*/ 314243 w 387764"/>
                <a:gd name="connsiteY3" fmla="*/ 100925 h 377912"/>
                <a:gd name="connsiteX4" fmla="*/ 171266 w 387764"/>
                <a:gd name="connsiteY4" fmla="*/ 0 h 377912"/>
                <a:gd name="connsiteX5" fmla="*/ 131508 w 387764"/>
                <a:gd name="connsiteY5" fmla="*/ 0 h 377912"/>
                <a:gd name="connsiteX6" fmla="*/ 153681 w 387764"/>
                <a:gd name="connsiteY6" fmla="*/ 214847 h 377912"/>
                <a:gd name="connsiteX7" fmla="*/ 161327 w 387764"/>
                <a:gd name="connsiteY7" fmla="*/ 222493 h 377912"/>
                <a:gd name="connsiteX8" fmla="*/ 158268 w 387764"/>
                <a:gd name="connsiteY8" fmla="*/ 243137 h 377912"/>
                <a:gd name="connsiteX9" fmla="*/ 68048 w 387764"/>
                <a:gd name="connsiteY9" fmla="*/ 243901 h 377912"/>
                <a:gd name="connsiteX10" fmla="*/ 53521 w 387764"/>
                <a:gd name="connsiteY10" fmla="*/ 248489 h 377912"/>
                <a:gd name="connsiteX11" fmla="*/ 38229 w 387764"/>
                <a:gd name="connsiteY11" fmla="*/ 247724 h 377912"/>
                <a:gd name="connsiteX12" fmla="*/ 25996 w 387764"/>
                <a:gd name="connsiteY12" fmla="*/ 250018 h 377912"/>
                <a:gd name="connsiteX13" fmla="*/ 12234 w 387764"/>
                <a:gd name="connsiteY13" fmla="*/ 255370 h 377912"/>
                <a:gd name="connsiteX14" fmla="*/ 0 w 387764"/>
                <a:gd name="connsiteY14" fmla="*/ 263016 h 377912"/>
                <a:gd name="connsiteX15" fmla="*/ 2294 w 387764"/>
                <a:gd name="connsiteY15" fmla="*/ 268368 h 377912"/>
                <a:gd name="connsiteX16" fmla="*/ 6881 w 387764"/>
                <a:gd name="connsiteY16" fmla="*/ 275249 h 377912"/>
                <a:gd name="connsiteX17" fmla="*/ 9939 w 387764"/>
                <a:gd name="connsiteY17" fmla="*/ 290541 h 377912"/>
                <a:gd name="connsiteX18" fmla="*/ 22173 w 387764"/>
                <a:gd name="connsiteY18" fmla="*/ 306597 h 377912"/>
                <a:gd name="connsiteX19" fmla="*/ 22173 w 387764"/>
                <a:gd name="connsiteY19" fmla="*/ 325712 h 377912"/>
                <a:gd name="connsiteX20" fmla="*/ 29054 w 387764"/>
                <a:gd name="connsiteY20" fmla="*/ 331828 h 377912"/>
                <a:gd name="connsiteX21" fmla="*/ 42052 w 387764"/>
                <a:gd name="connsiteY21" fmla="*/ 329535 h 377912"/>
                <a:gd name="connsiteX22" fmla="*/ 58108 w 387764"/>
                <a:gd name="connsiteY22" fmla="*/ 331064 h 377912"/>
                <a:gd name="connsiteX23" fmla="*/ 74929 w 387764"/>
                <a:gd name="connsiteY23" fmla="*/ 318830 h 377912"/>
                <a:gd name="connsiteX24" fmla="*/ 84104 w 387764"/>
                <a:gd name="connsiteY24" fmla="*/ 337180 h 377912"/>
                <a:gd name="connsiteX25" fmla="*/ 92515 w 387764"/>
                <a:gd name="connsiteY25" fmla="*/ 348649 h 377912"/>
                <a:gd name="connsiteX26" fmla="*/ 92515 w 387764"/>
                <a:gd name="connsiteY26" fmla="*/ 357060 h 377912"/>
                <a:gd name="connsiteX27" fmla="*/ 97866 w 387764"/>
                <a:gd name="connsiteY27" fmla="*/ 370822 h 377912"/>
                <a:gd name="connsiteX28" fmla="*/ 108571 w 387764"/>
                <a:gd name="connsiteY28" fmla="*/ 372351 h 377912"/>
                <a:gd name="connsiteX29" fmla="*/ 120039 w 387764"/>
                <a:gd name="connsiteY29" fmla="*/ 376174 h 377912"/>
                <a:gd name="connsiteX30" fmla="*/ 133037 w 387764"/>
                <a:gd name="connsiteY30" fmla="*/ 370057 h 377912"/>
                <a:gd name="connsiteX31" fmla="*/ 144506 w 387764"/>
                <a:gd name="connsiteY31" fmla="*/ 368528 h 377912"/>
                <a:gd name="connsiteX32" fmla="*/ 152916 w 387764"/>
                <a:gd name="connsiteY32" fmla="*/ 371587 h 377912"/>
                <a:gd name="connsiteX33" fmla="*/ 159798 w 387764"/>
                <a:gd name="connsiteY33" fmla="*/ 370057 h 377912"/>
                <a:gd name="connsiteX34" fmla="*/ 165914 w 387764"/>
                <a:gd name="connsiteY34" fmla="*/ 351707 h 377912"/>
                <a:gd name="connsiteX35" fmla="*/ 164385 w 387764"/>
                <a:gd name="connsiteY35" fmla="*/ 335651 h 377912"/>
                <a:gd name="connsiteX36" fmla="*/ 182735 w 387764"/>
                <a:gd name="connsiteY36" fmla="*/ 327241 h 377912"/>
                <a:gd name="connsiteX37" fmla="*/ 190381 w 387764"/>
                <a:gd name="connsiteY37" fmla="*/ 311949 h 377912"/>
                <a:gd name="connsiteX38" fmla="*/ 198027 w 387764"/>
                <a:gd name="connsiteY38" fmla="*/ 293599 h 377912"/>
                <a:gd name="connsiteX39" fmla="*/ 212553 w 387764"/>
                <a:gd name="connsiteY39" fmla="*/ 294364 h 377912"/>
                <a:gd name="connsiteX40" fmla="*/ 222493 w 387764"/>
                <a:gd name="connsiteY40" fmla="*/ 282895 h 377912"/>
                <a:gd name="connsiteX41" fmla="*/ 233197 w 387764"/>
                <a:gd name="connsiteY41" fmla="*/ 276779 h 377912"/>
                <a:gd name="connsiteX42" fmla="*/ 242372 w 387764"/>
                <a:gd name="connsiteY42" fmla="*/ 271426 h 377912"/>
                <a:gd name="connsiteX43" fmla="*/ 262251 w 387764"/>
                <a:gd name="connsiteY43" fmla="*/ 263016 h 377912"/>
                <a:gd name="connsiteX44" fmla="*/ 279072 w 387764"/>
                <a:gd name="connsiteY44" fmla="*/ 255370 h 377912"/>
                <a:gd name="connsiteX45" fmla="*/ 308891 w 387764"/>
                <a:gd name="connsiteY45" fmla="*/ 256899 h 377912"/>
                <a:gd name="connsiteX46" fmla="*/ 327241 w 387764"/>
                <a:gd name="connsiteY46" fmla="*/ 250783 h 377912"/>
                <a:gd name="connsiteX47" fmla="*/ 363941 w 387764"/>
                <a:gd name="connsiteY47" fmla="*/ 246960 h 377912"/>
                <a:gd name="connsiteX48" fmla="*/ 378468 w 387764"/>
                <a:gd name="connsiteY48" fmla="*/ 236256 h 377912"/>
                <a:gd name="connsiteX49" fmla="*/ 386113 w 387764"/>
                <a:gd name="connsiteY49" fmla="*/ 217906 h 377912"/>
                <a:gd name="connsiteX50" fmla="*/ 387643 w 387764"/>
                <a:gd name="connsiteY50" fmla="*/ 152916 h 377912"/>
                <a:gd name="connsiteX51" fmla="*/ 366235 w 387764"/>
                <a:gd name="connsiteY51" fmla="*/ 157504 h 3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87764" h="377912">
                  <a:moveTo>
                    <a:pt x="366235" y="157504"/>
                  </a:moveTo>
                  <a:cubicBezTo>
                    <a:pt x="366235" y="157504"/>
                    <a:pt x="366235" y="138389"/>
                    <a:pt x="354766" y="131508"/>
                  </a:cubicBezTo>
                  <a:cubicBezTo>
                    <a:pt x="343297" y="124627"/>
                    <a:pt x="328770" y="123098"/>
                    <a:pt x="328770" y="123098"/>
                  </a:cubicBezTo>
                  <a:cubicBezTo>
                    <a:pt x="328770" y="123098"/>
                    <a:pt x="320360" y="107806"/>
                    <a:pt x="314243" y="100925"/>
                  </a:cubicBezTo>
                  <a:cubicBezTo>
                    <a:pt x="310420" y="97102"/>
                    <a:pt x="233962" y="43581"/>
                    <a:pt x="171266" y="0"/>
                  </a:cubicBezTo>
                  <a:lnTo>
                    <a:pt x="131508" y="0"/>
                  </a:lnTo>
                  <a:lnTo>
                    <a:pt x="153681" y="214847"/>
                  </a:lnTo>
                  <a:lnTo>
                    <a:pt x="161327" y="222493"/>
                  </a:lnTo>
                  <a:cubicBezTo>
                    <a:pt x="161327" y="222493"/>
                    <a:pt x="162091" y="240843"/>
                    <a:pt x="158268" y="243137"/>
                  </a:cubicBezTo>
                  <a:cubicBezTo>
                    <a:pt x="154445" y="245431"/>
                    <a:pt x="68048" y="243901"/>
                    <a:pt x="68048" y="243901"/>
                  </a:cubicBezTo>
                  <a:cubicBezTo>
                    <a:pt x="68048" y="243901"/>
                    <a:pt x="59637" y="248489"/>
                    <a:pt x="53521" y="248489"/>
                  </a:cubicBezTo>
                  <a:cubicBezTo>
                    <a:pt x="47404" y="248489"/>
                    <a:pt x="39758" y="243901"/>
                    <a:pt x="38229" y="247724"/>
                  </a:cubicBezTo>
                  <a:cubicBezTo>
                    <a:pt x="35935" y="250783"/>
                    <a:pt x="35935" y="259958"/>
                    <a:pt x="25996" y="250018"/>
                  </a:cubicBezTo>
                  <a:cubicBezTo>
                    <a:pt x="15292" y="240078"/>
                    <a:pt x="12234" y="249254"/>
                    <a:pt x="12234" y="255370"/>
                  </a:cubicBezTo>
                  <a:cubicBezTo>
                    <a:pt x="12234" y="260722"/>
                    <a:pt x="6881" y="263016"/>
                    <a:pt x="0" y="263016"/>
                  </a:cubicBezTo>
                  <a:cubicBezTo>
                    <a:pt x="1529" y="266074"/>
                    <a:pt x="2294" y="268368"/>
                    <a:pt x="2294" y="268368"/>
                  </a:cubicBezTo>
                  <a:lnTo>
                    <a:pt x="6881" y="275249"/>
                  </a:lnTo>
                  <a:cubicBezTo>
                    <a:pt x="6881" y="275249"/>
                    <a:pt x="6117" y="285953"/>
                    <a:pt x="9939" y="290541"/>
                  </a:cubicBezTo>
                  <a:cubicBezTo>
                    <a:pt x="13762" y="295128"/>
                    <a:pt x="21408" y="302774"/>
                    <a:pt x="22173" y="306597"/>
                  </a:cubicBezTo>
                  <a:cubicBezTo>
                    <a:pt x="22937" y="310420"/>
                    <a:pt x="22173" y="325712"/>
                    <a:pt x="22173" y="325712"/>
                  </a:cubicBezTo>
                  <a:cubicBezTo>
                    <a:pt x="22173" y="325712"/>
                    <a:pt x="25231" y="337945"/>
                    <a:pt x="29054" y="331828"/>
                  </a:cubicBezTo>
                  <a:cubicBezTo>
                    <a:pt x="32877" y="325712"/>
                    <a:pt x="38994" y="337180"/>
                    <a:pt x="42052" y="329535"/>
                  </a:cubicBezTo>
                  <a:cubicBezTo>
                    <a:pt x="45110" y="322653"/>
                    <a:pt x="53521" y="331064"/>
                    <a:pt x="58108" y="331064"/>
                  </a:cubicBezTo>
                  <a:cubicBezTo>
                    <a:pt x="61931" y="331064"/>
                    <a:pt x="71871" y="318066"/>
                    <a:pt x="74929" y="318830"/>
                  </a:cubicBezTo>
                  <a:cubicBezTo>
                    <a:pt x="77987" y="319595"/>
                    <a:pt x="84104" y="331828"/>
                    <a:pt x="84104" y="337180"/>
                  </a:cubicBezTo>
                  <a:cubicBezTo>
                    <a:pt x="84104" y="342533"/>
                    <a:pt x="96338" y="347120"/>
                    <a:pt x="92515" y="348649"/>
                  </a:cubicBezTo>
                  <a:cubicBezTo>
                    <a:pt x="88692" y="350178"/>
                    <a:pt x="87927" y="357060"/>
                    <a:pt x="92515" y="357060"/>
                  </a:cubicBezTo>
                  <a:cubicBezTo>
                    <a:pt x="97102" y="357060"/>
                    <a:pt x="95573" y="366234"/>
                    <a:pt x="97866" y="370822"/>
                  </a:cubicBezTo>
                  <a:cubicBezTo>
                    <a:pt x="100925" y="375409"/>
                    <a:pt x="106277" y="378468"/>
                    <a:pt x="108571" y="372351"/>
                  </a:cubicBezTo>
                  <a:cubicBezTo>
                    <a:pt x="111629" y="366234"/>
                    <a:pt x="117746" y="371587"/>
                    <a:pt x="120039" y="376174"/>
                  </a:cubicBezTo>
                  <a:cubicBezTo>
                    <a:pt x="123098" y="380762"/>
                    <a:pt x="131508" y="375409"/>
                    <a:pt x="133037" y="370057"/>
                  </a:cubicBezTo>
                  <a:cubicBezTo>
                    <a:pt x="134567" y="363941"/>
                    <a:pt x="145270" y="362411"/>
                    <a:pt x="144506" y="368528"/>
                  </a:cubicBezTo>
                  <a:cubicBezTo>
                    <a:pt x="143741" y="374645"/>
                    <a:pt x="146035" y="376174"/>
                    <a:pt x="152916" y="371587"/>
                  </a:cubicBezTo>
                  <a:cubicBezTo>
                    <a:pt x="155210" y="370057"/>
                    <a:pt x="157504" y="370057"/>
                    <a:pt x="159798" y="370057"/>
                  </a:cubicBezTo>
                  <a:cubicBezTo>
                    <a:pt x="162091" y="361647"/>
                    <a:pt x="165150" y="354001"/>
                    <a:pt x="165914" y="351707"/>
                  </a:cubicBezTo>
                  <a:cubicBezTo>
                    <a:pt x="168208" y="347120"/>
                    <a:pt x="161327" y="337180"/>
                    <a:pt x="164385" y="335651"/>
                  </a:cubicBezTo>
                  <a:cubicBezTo>
                    <a:pt x="167443" y="334122"/>
                    <a:pt x="179677" y="337180"/>
                    <a:pt x="182735" y="327241"/>
                  </a:cubicBezTo>
                  <a:cubicBezTo>
                    <a:pt x="186558" y="317301"/>
                    <a:pt x="190381" y="311949"/>
                    <a:pt x="190381" y="311949"/>
                  </a:cubicBezTo>
                  <a:cubicBezTo>
                    <a:pt x="190381" y="311949"/>
                    <a:pt x="191910" y="290541"/>
                    <a:pt x="198027" y="293599"/>
                  </a:cubicBezTo>
                  <a:cubicBezTo>
                    <a:pt x="204143" y="297422"/>
                    <a:pt x="211789" y="302774"/>
                    <a:pt x="212553" y="294364"/>
                  </a:cubicBezTo>
                  <a:cubicBezTo>
                    <a:pt x="213318" y="285953"/>
                    <a:pt x="220964" y="290541"/>
                    <a:pt x="222493" y="282895"/>
                  </a:cubicBezTo>
                  <a:cubicBezTo>
                    <a:pt x="224787" y="275249"/>
                    <a:pt x="228610" y="276014"/>
                    <a:pt x="233197" y="276779"/>
                  </a:cubicBezTo>
                  <a:cubicBezTo>
                    <a:pt x="237785" y="278308"/>
                    <a:pt x="242372" y="276014"/>
                    <a:pt x="242372" y="271426"/>
                  </a:cubicBezTo>
                  <a:cubicBezTo>
                    <a:pt x="242372" y="266839"/>
                    <a:pt x="253077" y="269133"/>
                    <a:pt x="262251" y="263016"/>
                  </a:cubicBezTo>
                  <a:cubicBezTo>
                    <a:pt x="271426" y="256899"/>
                    <a:pt x="276014" y="251547"/>
                    <a:pt x="279072" y="255370"/>
                  </a:cubicBezTo>
                  <a:cubicBezTo>
                    <a:pt x="282895" y="259193"/>
                    <a:pt x="305068" y="258429"/>
                    <a:pt x="308891" y="256899"/>
                  </a:cubicBezTo>
                  <a:cubicBezTo>
                    <a:pt x="311949" y="255370"/>
                    <a:pt x="318830" y="249254"/>
                    <a:pt x="327241" y="250783"/>
                  </a:cubicBezTo>
                  <a:cubicBezTo>
                    <a:pt x="335651" y="252312"/>
                    <a:pt x="355530" y="246960"/>
                    <a:pt x="363941" y="246960"/>
                  </a:cubicBezTo>
                  <a:cubicBezTo>
                    <a:pt x="372351" y="246960"/>
                    <a:pt x="375410" y="239314"/>
                    <a:pt x="378468" y="236256"/>
                  </a:cubicBezTo>
                  <a:cubicBezTo>
                    <a:pt x="381526" y="233197"/>
                    <a:pt x="383055" y="220200"/>
                    <a:pt x="386113" y="217906"/>
                  </a:cubicBezTo>
                  <a:cubicBezTo>
                    <a:pt x="388407" y="216377"/>
                    <a:pt x="387643" y="171266"/>
                    <a:pt x="387643" y="152916"/>
                  </a:cubicBezTo>
                  <a:cubicBezTo>
                    <a:pt x="377703" y="155210"/>
                    <a:pt x="366235" y="157504"/>
                    <a:pt x="366235" y="15750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9" name="Vrije vorm: vorm 438">
              <a:extLst>
                <a:ext uri="{FF2B5EF4-FFF2-40B4-BE49-F238E27FC236}">
                  <a16:creationId xmlns:a16="http://schemas.microsoft.com/office/drawing/2014/main" id="{50085EA1-A766-4628-A118-4226C65477D0}"/>
                </a:ext>
              </a:extLst>
            </p:cNvPr>
            <p:cNvSpPr/>
            <p:nvPr/>
          </p:nvSpPr>
          <p:spPr>
            <a:xfrm>
              <a:off x="6210682" y="3942132"/>
              <a:ext cx="187634" cy="136596"/>
            </a:xfrm>
            <a:custGeom>
              <a:avLst/>
              <a:gdLst>
                <a:gd name="connsiteX0" fmla="*/ 187322 w 187634"/>
                <a:gd name="connsiteY0" fmla="*/ 77742 h 136596"/>
                <a:gd name="connsiteX1" fmla="*/ 178147 w 187634"/>
                <a:gd name="connsiteY1" fmla="*/ 73155 h 136596"/>
                <a:gd name="connsiteX2" fmla="*/ 176618 w 187634"/>
                <a:gd name="connsiteY2" fmla="*/ 59393 h 136596"/>
                <a:gd name="connsiteX3" fmla="*/ 165149 w 187634"/>
                <a:gd name="connsiteY3" fmla="*/ 60922 h 136596"/>
                <a:gd name="connsiteX4" fmla="*/ 155974 w 187634"/>
                <a:gd name="connsiteY4" fmla="*/ 52511 h 136596"/>
                <a:gd name="connsiteX5" fmla="*/ 152151 w 187634"/>
                <a:gd name="connsiteY5" fmla="*/ 43336 h 136596"/>
                <a:gd name="connsiteX6" fmla="*/ 141448 w 187634"/>
                <a:gd name="connsiteY6" fmla="*/ 30339 h 136596"/>
                <a:gd name="connsiteX7" fmla="*/ 133802 w 187634"/>
                <a:gd name="connsiteY7" fmla="*/ 16576 h 136596"/>
                <a:gd name="connsiteX8" fmla="*/ 133802 w 187634"/>
                <a:gd name="connsiteY8" fmla="*/ 3578 h 136596"/>
                <a:gd name="connsiteX9" fmla="*/ 119274 w 187634"/>
                <a:gd name="connsiteY9" fmla="*/ 1284 h 136596"/>
                <a:gd name="connsiteX10" fmla="*/ 102454 w 187634"/>
                <a:gd name="connsiteY10" fmla="*/ 8930 h 136596"/>
                <a:gd name="connsiteX11" fmla="*/ 82575 w 187634"/>
                <a:gd name="connsiteY11" fmla="*/ 17341 h 136596"/>
                <a:gd name="connsiteX12" fmla="*/ 73400 w 187634"/>
                <a:gd name="connsiteY12" fmla="*/ 22693 h 136596"/>
                <a:gd name="connsiteX13" fmla="*/ 62696 w 187634"/>
                <a:gd name="connsiteY13" fmla="*/ 28809 h 136596"/>
                <a:gd name="connsiteX14" fmla="*/ 52756 w 187634"/>
                <a:gd name="connsiteY14" fmla="*/ 40278 h 136596"/>
                <a:gd name="connsiteX15" fmla="*/ 38229 w 187634"/>
                <a:gd name="connsiteY15" fmla="*/ 39513 h 136596"/>
                <a:gd name="connsiteX16" fmla="*/ 30583 w 187634"/>
                <a:gd name="connsiteY16" fmla="*/ 57863 h 136596"/>
                <a:gd name="connsiteX17" fmla="*/ 22937 w 187634"/>
                <a:gd name="connsiteY17" fmla="*/ 73155 h 136596"/>
                <a:gd name="connsiteX18" fmla="*/ 4587 w 187634"/>
                <a:gd name="connsiteY18" fmla="*/ 81565 h 136596"/>
                <a:gd name="connsiteX19" fmla="*/ 6117 w 187634"/>
                <a:gd name="connsiteY19" fmla="*/ 97622 h 136596"/>
                <a:gd name="connsiteX20" fmla="*/ 0 w 187634"/>
                <a:gd name="connsiteY20" fmla="*/ 116736 h 136596"/>
                <a:gd name="connsiteX21" fmla="*/ 11469 w 187634"/>
                <a:gd name="connsiteY21" fmla="*/ 124382 h 136596"/>
                <a:gd name="connsiteX22" fmla="*/ 32113 w 187634"/>
                <a:gd name="connsiteY22" fmla="*/ 134322 h 136596"/>
                <a:gd name="connsiteX23" fmla="*/ 59637 w 187634"/>
                <a:gd name="connsiteY23" fmla="*/ 130499 h 136596"/>
                <a:gd name="connsiteX24" fmla="*/ 67283 w 187634"/>
                <a:gd name="connsiteY24" fmla="*/ 128205 h 136596"/>
                <a:gd name="connsiteX25" fmla="*/ 63460 w 187634"/>
                <a:gd name="connsiteY25" fmla="*/ 103738 h 136596"/>
                <a:gd name="connsiteX26" fmla="*/ 121568 w 187634"/>
                <a:gd name="connsiteY26" fmla="*/ 105267 h 136596"/>
                <a:gd name="connsiteX27" fmla="*/ 130743 w 187634"/>
                <a:gd name="connsiteY27" fmla="*/ 99151 h 136596"/>
                <a:gd name="connsiteX28" fmla="*/ 152151 w 187634"/>
                <a:gd name="connsiteY28" fmla="*/ 102209 h 136596"/>
                <a:gd name="connsiteX29" fmla="*/ 165149 w 187634"/>
                <a:gd name="connsiteY29" fmla="*/ 93034 h 136596"/>
                <a:gd name="connsiteX30" fmla="*/ 184264 w 187634"/>
                <a:gd name="connsiteY30" fmla="*/ 88447 h 136596"/>
                <a:gd name="connsiteX31" fmla="*/ 187322 w 187634"/>
                <a:gd name="connsiteY31" fmla="*/ 77742 h 136596"/>
                <a:gd name="connsiteX32" fmla="*/ 187322 w 187634"/>
                <a:gd name="connsiteY32" fmla="*/ 77742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7634" h="136596">
                  <a:moveTo>
                    <a:pt x="187322" y="77742"/>
                  </a:moveTo>
                  <a:cubicBezTo>
                    <a:pt x="183499" y="74684"/>
                    <a:pt x="178912" y="73155"/>
                    <a:pt x="178147" y="73155"/>
                  </a:cubicBezTo>
                  <a:cubicBezTo>
                    <a:pt x="175854" y="73155"/>
                    <a:pt x="177383" y="60922"/>
                    <a:pt x="176618" y="59393"/>
                  </a:cubicBezTo>
                  <a:cubicBezTo>
                    <a:pt x="175854" y="57863"/>
                    <a:pt x="168972" y="62451"/>
                    <a:pt x="165149" y="60922"/>
                  </a:cubicBezTo>
                  <a:cubicBezTo>
                    <a:pt x="161326" y="59393"/>
                    <a:pt x="159797" y="52511"/>
                    <a:pt x="155974" y="52511"/>
                  </a:cubicBezTo>
                  <a:cubicBezTo>
                    <a:pt x="152151" y="52511"/>
                    <a:pt x="152151" y="47924"/>
                    <a:pt x="152151" y="43336"/>
                  </a:cubicBezTo>
                  <a:cubicBezTo>
                    <a:pt x="152151" y="38749"/>
                    <a:pt x="145270" y="33397"/>
                    <a:pt x="141448" y="30339"/>
                  </a:cubicBezTo>
                  <a:cubicBezTo>
                    <a:pt x="137625" y="27280"/>
                    <a:pt x="136095" y="18105"/>
                    <a:pt x="133802" y="16576"/>
                  </a:cubicBezTo>
                  <a:cubicBezTo>
                    <a:pt x="132272" y="15812"/>
                    <a:pt x="133037" y="8930"/>
                    <a:pt x="133802" y="3578"/>
                  </a:cubicBezTo>
                  <a:cubicBezTo>
                    <a:pt x="127685" y="3578"/>
                    <a:pt x="120804" y="2814"/>
                    <a:pt x="119274" y="1284"/>
                  </a:cubicBezTo>
                  <a:cubicBezTo>
                    <a:pt x="116216" y="-2539"/>
                    <a:pt x="110864" y="2814"/>
                    <a:pt x="102454" y="8930"/>
                  </a:cubicBezTo>
                  <a:cubicBezTo>
                    <a:pt x="93279" y="15047"/>
                    <a:pt x="82575" y="13518"/>
                    <a:pt x="82575" y="17341"/>
                  </a:cubicBezTo>
                  <a:cubicBezTo>
                    <a:pt x="82575" y="21928"/>
                    <a:pt x="78752" y="23457"/>
                    <a:pt x="73400" y="22693"/>
                  </a:cubicBezTo>
                  <a:cubicBezTo>
                    <a:pt x="68812" y="21163"/>
                    <a:pt x="64225" y="20399"/>
                    <a:pt x="62696" y="28809"/>
                  </a:cubicBezTo>
                  <a:cubicBezTo>
                    <a:pt x="60402" y="36455"/>
                    <a:pt x="52756" y="31868"/>
                    <a:pt x="52756" y="40278"/>
                  </a:cubicBezTo>
                  <a:cubicBezTo>
                    <a:pt x="51991" y="48688"/>
                    <a:pt x="44346" y="43336"/>
                    <a:pt x="38229" y="39513"/>
                  </a:cubicBezTo>
                  <a:cubicBezTo>
                    <a:pt x="32113" y="35690"/>
                    <a:pt x="30583" y="57863"/>
                    <a:pt x="30583" y="57863"/>
                  </a:cubicBezTo>
                  <a:cubicBezTo>
                    <a:pt x="30583" y="57863"/>
                    <a:pt x="26760" y="63215"/>
                    <a:pt x="22937" y="73155"/>
                  </a:cubicBezTo>
                  <a:cubicBezTo>
                    <a:pt x="19879" y="83095"/>
                    <a:pt x="7646" y="80036"/>
                    <a:pt x="4587" y="81565"/>
                  </a:cubicBezTo>
                  <a:cubicBezTo>
                    <a:pt x="1529" y="83095"/>
                    <a:pt x="7646" y="93034"/>
                    <a:pt x="6117" y="97622"/>
                  </a:cubicBezTo>
                  <a:cubicBezTo>
                    <a:pt x="4587" y="99915"/>
                    <a:pt x="2294" y="108326"/>
                    <a:pt x="0" y="116736"/>
                  </a:cubicBezTo>
                  <a:cubicBezTo>
                    <a:pt x="5352" y="117501"/>
                    <a:pt x="9939" y="122088"/>
                    <a:pt x="11469" y="124382"/>
                  </a:cubicBezTo>
                  <a:cubicBezTo>
                    <a:pt x="13762" y="128205"/>
                    <a:pt x="25995" y="141967"/>
                    <a:pt x="32113" y="134322"/>
                  </a:cubicBezTo>
                  <a:cubicBezTo>
                    <a:pt x="38229" y="127440"/>
                    <a:pt x="55814" y="126676"/>
                    <a:pt x="59637" y="130499"/>
                  </a:cubicBezTo>
                  <a:cubicBezTo>
                    <a:pt x="63460" y="135086"/>
                    <a:pt x="66519" y="132792"/>
                    <a:pt x="67283" y="128205"/>
                  </a:cubicBezTo>
                  <a:cubicBezTo>
                    <a:pt x="68047" y="123617"/>
                    <a:pt x="60402" y="108326"/>
                    <a:pt x="63460" y="103738"/>
                  </a:cubicBezTo>
                  <a:cubicBezTo>
                    <a:pt x="66519" y="99151"/>
                    <a:pt x="120039" y="101444"/>
                    <a:pt x="121568" y="105267"/>
                  </a:cubicBezTo>
                  <a:cubicBezTo>
                    <a:pt x="123862" y="109090"/>
                    <a:pt x="123862" y="98386"/>
                    <a:pt x="130743" y="99151"/>
                  </a:cubicBezTo>
                  <a:cubicBezTo>
                    <a:pt x="137625" y="99915"/>
                    <a:pt x="147564" y="103738"/>
                    <a:pt x="152151" y="102209"/>
                  </a:cubicBezTo>
                  <a:cubicBezTo>
                    <a:pt x="155974" y="100680"/>
                    <a:pt x="161326" y="93034"/>
                    <a:pt x="165149" y="93034"/>
                  </a:cubicBezTo>
                  <a:cubicBezTo>
                    <a:pt x="168972" y="93034"/>
                    <a:pt x="181970" y="92270"/>
                    <a:pt x="184264" y="88447"/>
                  </a:cubicBezTo>
                  <a:cubicBezTo>
                    <a:pt x="184264" y="83859"/>
                    <a:pt x="188852" y="83859"/>
                    <a:pt x="187322" y="77742"/>
                  </a:cubicBezTo>
                  <a:cubicBezTo>
                    <a:pt x="187322" y="78507"/>
                    <a:pt x="187322" y="77742"/>
                    <a:pt x="187322" y="777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0" name="Vrije vorm: vorm 439">
              <a:extLst>
                <a:ext uri="{FF2B5EF4-FFF2-40B4-BE49-F238E27FC236}">
                  <a16:creationId xmlns:a16="http://schemas.microsoft.com/office/drawing/2014/main" id="{8E0D58D8-A5B6-48FA-A2CA-0BC994CB78CD}"/>
                </a:ext>
              </a:extLst>
            </p:cNvPr>
            <p:cNvSpPr/>
            <p:nvPr/>
          </p:nvSpPr>
          <p:spPr>
            <a:xfrm>
              <a:off x="6210682" y="3942132"/>
              <a:ext cx="187634" cy="136596"/>
            </a:xfrm>
            <a:custGeom>
              <a:avLst/>
              <a:gdLst>
                <a:gd name="connsiteX0" fmla="*/ 187322 w 187634"/>
                <a:gd name="connsiteY0" fmla="*/ 77742 h 136596"/>
                <a:gd name="connsiteX1" fmla="*/ 178147 w 187634"/>
                <a:gd name="connsiteY1" fmla="*/ 73155 h 136596"/>
                <a:gd name="connsiteX2" fmla="*/ 176618 w 187634"/>
                <a:gd name="connsiteY2" fmla="*/ 59393 h 136596"/>
                <a:gd name="connsiteX3" fmla="*/ 165149 w 187634"/>
                <a:gd name="connsiteY3" fmla="*/ 60922 h 136596"/>
                <a:gd name="connsiteX4" fmla="*/ 155974 w 187634"/>
                <a:gd name="connsiteY4" fmla="*/ 52511 h 136596"/>
                <a:gd name="connsiteX5" fmla="*/ 152151 w 187634"/>
                <a:gd name="connsiteY5" fmla="*/ 43336 h 136596"/>
                <a:gd name="connsiteX6" fmla="*/ 141448 w 187634"/>
                <a:gd name="connsiteY6" fmla="*/ 30339 h 136596"/>
                <a:gd name="connsiteX7" fmla="*/ 133802 w 187634"/>
                <a:gd name="connsiteY7" fmla="*/ 16576 h 136596"/>
                <a:gd name="connsiteX8" fmla="*/ 133802 w 187634"/>
                <a:gd name="connsiteY8" fmla="*/ 3578 h 136596"/>
                <a:gd name="connsiteX9" fmla="*/ 119274 w 187634"/>
                <a:gd name="connsiteY9" fmla="*/ 1284 h 136596"/>
                <a:gd name="connsiteX10" fmla="*/ 102454 w 187634"/>
                <a:gd name="connsiteY10" fmla="*/ 8930 h 136596"/>
                <a:gd name="connsiteX11" fmla="*/ 82575 w 187634"/>
                <a:gd name="connsiteY11" fmla="*/ 17341 h 136596"/>
                <a:gd name="connsiteX12" fmla="*/ 73400 w 187634"/>
                <a:gd name="connsiteY12" fmla="*/ 22693 h 136596"/>
                <a:gd name="connsiteX13" fmla="*/ 62696 w 187634"/>
                <a:gd name="connsiteY13" fmla="*/ 28809 h 136596"/>
                <a:gd name="connsiteX14" fmla="*/ 52756 w 187634"/>
                <a:gd name="connsiteY14" fmla="*/ 40278 h 136596"/>
                <a:gd name="connsiteX15" fmla="*/ 38229 w 187634"/>
                <a:gd name="connsiteY15" fmla="*/ 39513 h 136596"/>
                <a:gd name="connsiteX16" fmla="*/ 30583 w 187634"/>
                <a:gd name="connsiteY16" fmla="*/ 57863 h 136596"/>
                <a:gd name="connsiteX17" fmla="*/ 22937 w 187634"/>
                <a:gd name="connsiteY17" fmla="*/ 73155 h 136596"/>
                <a:gd name="connsiteX18" fmla="*/ 4587 w 187634"/>
                <a:gd name="connsiteY18" fmla="*/ 81565 h 136596"/>
                <a:gd name="connsiteX19" fmla="*/ 6117 w 187634"/>
                <a:gd name="connsiteY19" fmla="*/ 97622 h 136596"/>
                <a:gd name="connsiteX20" fmla="*/ 0 w 187634"/>
                <a:gd name="connsiteY20" fmla="*/ 116736 h 136596"/>
                <a:gd name="connsiteX21" fmla="*/ 11469 w 187634"/>
                <a:gd name="connsiteY21" fmla="*/ 124382 h 136596"/>
                <a:gd name="connsiteX22" fmla="*/ 32113 w 187634"/>
                <a:gd name="connsiteY22" fmla="*/ 134322 h 136596"/>
                <a:gd name="connsiteX23" fmla="*/ 59637 w 187634"/>
                <a:gd name="connsiteY23" fmla="*/ 130499 h 136596"/>
                <a:gd name="connsiteX24" fmla="*/ 67283 w 187634"/>
                <a:gd name="connsiteY24" fmla="*/ 128205 h 136596"/>
                <a:gd name="connsiteX25" fmla="*/ 63460 w 187634"/>
                <a:gd name="connsiteY25" fmla="*/ 103738 h 136596"/>
                <a:gd name="connsiteX26" fmla="*/ 121568 w 187634"/>
                <a:gd name="connsiteY26" fmla="*/ 105267 h 136596"/>
                <a:gd name="connsiteX27" fmla="*/ 130743 w 187634"/>
                <a:gd name="connsiteY27" fmla="*/ 99151 h 136596"/>
                <a:gd name="connsiteX28" fmla="*/ 152151 w 187634"/>
                <a:gd name="connsiteY28" fmla="*/ 102209 h 136596"/>
                <a:gd name="connsiteX29" fmla="*/ 165149 w 187634"/>
                <a:gd name="connsiteY29" fmla="*/ 93034 h 136596"/>
                <a:gd name="connsiteX30" fmla="*/ 184264 w 187634"/>
                <a:gd name="connsiteY30" fmla="*/ 88447 h 136596"/>
                <a:gd name="connsiteX31" fmla="*/ 187322 w 187634"/>
                <a:gd name="connsiteY31" fmla="*/ 77742 h 136596"/>
                <a:gd name="connsiteX32" fmla="*/ 187322 w 187634"/>
                <a:gd name="connsiteY32" fmla="*/ 77742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7634" h="136596">
                  <a:moveTo>
                    <a:pt x="187322" y="77742"/>
                  </a:moveTo>
                  <a:cubicBezTo>
                    <a:pt x="183499" y="74684"/>
                    <a:pt x="178912" y="73155"/>
                    <a:pt x="178147" y="73155"/>
                  </a:cubicBezTo>
                  <a:cubicBezTo>
                    <a:pt x="175854" y="73155"/>
                    <a:pt x="177383" y="60922"/>
                    <a:pt x="176618" y="59393"/>
                  </a:cubicBezTo>
                  <a:cubicBezTo>
                    <a:pt x="175854" y="57863"/>
                    <a:pt x="168972" y="62451"/>
                    <a:pt x="165149" y="60922"/>
                  </a:cubicBezTo>
                  <a:cubicBezTo>
                    <a:pt x="161326" y="59393"/>
                    <a:pt x="159797" y="52511"/>
                    <a:pt x="155974" y="52511"/>
                  </a:cubicBezTo>
                  <a:cubicBezTo>
                    <a:pt x="152151" y="52511"/>
                    <a:pt x="152151" y="47924"/>
                    <a:pt x="152151" y="43336"/>
                  </a:cubicBezTo>
                  <a:cubicBezTo>
                    <a:pt x="152151" y="38749"/>
                    <a:pt x="145270" y="33397"/>
                    <a:pt x="141448" y="30339"/>
                  </a:cubicBezTo>
                  <a:cubicBezTo>
                    <a:pt x="137625" y="27280"/>
                    <a:pt x="136095" y="18105"/>
                    <a:pt x="133802" y="16576"/>
                  </a:cubicBezTo>
                  <a:cubicBezTo>
                    <a:pt x="132272" y="15812"/>
                    <a:pt x="133037" y="8930"/>
                    <a:pt x="133802" y="3578"/>
                  </a:cubicBezTo>
                  <a:cubicBezTo>
                    <a:pt x="127685" y="3578"/>
                    <a:pt x="120804" y="2814"/>
                    <a:pt x="119274" y="1284"/>
                  </a:cubicBezTo>
                  <a:cubicBezTo>
                    <a:pt x="116216" y="-2539"/>
                    <a:pt x="110864" y="2814"/>
                    <a:pt x="102454" y="8930"/>
                  </a:cubicBezTo>
                  <a:cubicBezTo>
                    <a:pt x="93279" y="15047"/>
                    <a:pt x="82575" y="13518"/>
                    <a:pt x="82575" y="17341"/>
                  </a:cubicBezTo>
                  <a:cubicBezTo>
                    <a:pt x="82575" y="21928"/>
                    <a:pt x="78752" y="23457"/>
                    <a:pt x="73400" y="22693"/>
                  </a:cubicBezTo>
                  <a:cubicBezTo>
                    <a:pt x="68812" y="21163"/>
                    <a:pt x="64225" y="20399"/>
                    <a:pt x="62696" y="28809"/>
                  </a:cubicBezTo>
                  <a:cubicBezTo>
                    <a:pt x="60402" y="36455"/>
                    <a:pt x="52756" y="31868"/>
                    <a:pt x="52756" y="40278"/>
                  </a:cubicBezTo>
                  <a:cubicBezTo>
                    <a:pt x="51991" y="48688"/>
                    <a:pt x="44346" y="43336"/>
                    <a:pt x="38229" y="39513"/>
                  </a:cubicBezTo>
                  <a:cubicBezTo>
                    <a:pt x="32113" y="35690"/>
                    <a:pt x="30583" y="57863"/>
                    <a:pt x="30583" y="57863"/>
                  </a:cubicBezTo>
                  <a:cubicBezTo>
                    <a:pt x="30583" y="57863"/>
                    <a:pt x="26760" y="63215"/>
                    <a:pt x="22937" y="73155"/>
                  </a:cubicBezTo>
                  <a:cubicBezTo>
                    <a:pt x="19879" y="83095"/>
                    <a:pt x="7646" y="80036"/>
                    <a:pt x="4587" y="81565"/>
                  </a:cubicBezTo>
                  <a:cubicBezTo>
                    <a:pt x="1529" y="83095"/>
                    <a:pt x="7646" y="93034"/>
                    <a:pt x="6117" y="97622"/>
                  </a:cubicBezTo>
                  <a:cubicBezTo>
                    <a:pt x="4587" y="99915"/>
                    <a:pt x="2294" y="108326"/>
                    <a:pt x="0" y="116736"/>
                  </a:cubicBezTo>
                  <a:cubicBezTo>
                    <a:pt x="5352" y="117501"/>
                    <a:pt x="9939" y="122088"/>
                    <a:pt x="11469" y="124382"/>
                  </a:cubicBezTo>
                  <a:cubicBezTo>
                    <a:pt x="13762" y="128205"/>
                    <a:pt x="25995" y="141967"/>
                    <a:pt x="32113" y="134322"/>
                  </a:cubicBezTo>
                  <a:cubicBezTo>
                    <a:pt x="38229" y="127440"/>
                    <a:pt x="55814" y="126676"/>
                    <a:pt x="59637" y="130499"/>
                  </a:cubicBezTo>
                  <a:cubicBezTo>
                    <a:pt x="63460" y="135086"/>
                    <a:pt x="66519" y="132792"/>
                    <a:pt x="67283" y="128205"/>
                  </a:cubicBezTo>
                  <a:cubicBezTo>
                    <a:pt x="68047" y="123617"/>
                    <a:pt x="60402" y="108326"/>
                    <a:pt x="63460" y="103738"/>
                  </a:cubicBezTo>
                  <a:cubicBezTo>
                    <a:pt x="66519" y="99151"/>
                    <a:pt x="120039" y="101444"/>
                    <a:pt x="121568" y="105267"/>
                  </a:cubicBezTo>
                  <a:cubicBezTo>
                    <a:pt x="123862" y="109090"/>
                    <a:pt x="123862" y="98386"/>
                    <a:pt x="130743" y="99151"/>
                  </a:cubicBezTo>
                  <a:cubicBezTo>
                    <a:pt x="137625" y="99915"/>
                    <a:pt x="147564" y="103738"/>
                    <a:pt x="152151" y="102209"/>
                  </a:cubicBezTo>
                  <a:cubicBezTo>
                    <a:pt x="155974" y="100680"/>
                    <a:pt x="161326" y="93034"/>
                    <a:pt x="165149" y="93034"/>
                  </a:cubicBezTo>
                  <a:cubicBezTo>
                    <a:pt x="168972" y="93034"/>
                    <a:pt x="181970" y="92270"/>
                    <a:pt x="184264" y="88447"/>
                  </a:cubicBezTo>
                  <a:cubicBezTo>
                    <a:pt x="184264" y="83859"/>
                    <a:pt x="188852" y="83859"/>
                    <a:pt x="187322" y="77742"/>
                  </a:cubicBezTo>
                  <a:cubicBezTo>
                    <a:pt x="187322" y="78507"/>
                    <a:pt x="187322" y="77742"/>
                    <a:pt x="187322" y="777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1" name="Vrije vorm: vorm 440">
              <a:extLst>
                <a:ext uri="{FF2B5EF4-FFF2-40B4-BE49-F238E27FC236}">
                  <a16:creationId xmlns:a16="http://schemas.microsoft.com/office/drawing/2014/main" id="{20BAFC61-98AD-4DEE-B38E-A46D3DBE1C08}"/>
                </a:ext>
              </a:extLst>
            </p:cNvPr>
            <p:cNvSpPr/>
            <p:nvPr/>
          </p:nvSpPr>
          <p:spPr>
            <a:xfrm>
              <a:off x="6342071" y="3727804"/>
              <a:ext cx="356374" cy="294204"/>
            </a:xfrm>
            <a:custGeom>
              <a:avLst/>
              <a:gdLst>
                <a:gd name="connsiteX0" fmla="*/ 344180 w 356374"/>
                <a:gd name="connsiteY0" fmla="*/ 42817 h 294204"/>
                <a:gd name="connsiteX1" fmla="*/ 342651 w 356374"/>
                <a:gd name="connsiteY1" fmla="*/ 11469 h 294204"/>
                <a:gd name="connsiteX2" fmla="*/ 324301 w 356374"/>
                <a:gd name="connsiteY2" fmla="*/ 22173 h 294204"/>
                <a:gd name="connsiteX3" fmla="*/ 309774 w 356374"/>
                <a:gd name="connsiteY3" fmla="*/ 6881 h 294204"/>
                <a:gd name="connsiteX4" fmla="*/ 275368 w 356374"/>
                <a:gd name="connsiteY4" fmla="*/ 0 h 294204"/>
                <a:gd name="connsiteX5" fmla="*/ 175972 w 356374"/>
                <a:gd name="connsiteY5" fmla="*/ 64989 h 294204"/>
                <a:gd name="connsiteX6" fmla="*/ 133920 w 356374"/>
                <a:gd name="connsiteY6" fmla="*/ 100925 h 294204"/>
                <a:gd name="connsiteX7" fmla="*/ 97985 w 356374"/>
                <a:gd name="connsiteY7" fmla="*/ 113158 h 294204"/>
                <a:gd name="connsiteX8" fmla="*/ 94926 w 356374"/>
                <a:gd name="connsiteY8" fmla="*/ 113923 h 294204"/>
                <a:gd name="connsiteX9" fmla="*/ 93397 w 356374"/>
                <a:gd name="connsiteY9" fmla="*/ 178912 h 294204"/>
                <a:gd name="connsiteX10" fmla="*/ 85751 w 356374"/>
                <a:gd name="connsiteY10" fmla="*/ 197262 h 294204"/>
                <a:gd name="connsiteX11" fmla="*/ 71224 w 356374"/>
                <a:gd name="connsiteY11" fmla="*/ 207966 h 294204"/>
                <a:gd name="connsiteX12" fmla="*/ 34525 w 356374"/>
                <a:gd name="connsiteY12" fmla="*/ 211789 h 294204"/>
                <a:gd name="connsiteX13" fmla="*/ 16174 w 356374"/>
                <a:gd name="connsiteY13" fmla="*/ 217906 h 294204"/>
                <a:gd name="connsiteX14" fmla="*/ 883 w 356374"/>
                <a:gd name="connsiteY14" fmla="*/ 218670 h 294204"/>
                <a:gd name="connsiteX15" fmla="*/ 883 w 356374"/>
                <a:gd name="connsiteY15" fmla="*/ 231668 h 294204"/>
                <a:gd name="connsiteX16" fmla="*/ 8529 w 356374"/>
                <a:gd name="connsiteY16" fmla="*/ 245431 h 294204"/>
                <a:gd name="connsiteX17" fmla="*/ 19233 w 356374"/>
                <a:gd name="connsiteY17" fmla="*/ 258428 h 294204"/>
                <a:gd name="connsiteX18" fmla="*/ 23056 w 356374"/>
                <a:gd name="connsiteY18" fmla="*/ 267603 h 294204"/>
                <a:gd name="connsiteX19" fmla="*/ 32230 w 356374"/>
                <a:gd name="connsiteY19" fmla="*/ 276014 h 294204"/>
                <a:gd name="connsiteX20" fmla="*/ 43699 w 356374"/>
                <a:gd name="connsiteY20" fmla="*/ 274485 h 294204"/>
                <a:gd name="connsiteX21" fmla="*/ 45228 w 356374"/>
                <a:gd name="connsiteY21" fmla="*/ 288247 h 294204"/>
                <a:gd name="connsiteX22" fmla="*/ 54404 w 356374"/>
                <a:gd name="connsiteY22" fmla="*/ 292835 h 294204"/>
                <a:gd name="connsiteX23" fmla="*/ 62814 w 356374"/>
                <a:gd name="connsiteY23" fmla="*/ 281366 h 294204"/>
                <a:gd name="connsiteX24" fmla="*/ 70460 w 356374"/>
                <a:gd name="connsiteY24" fmla="*/ 292835 h 294204"/>
                <a:gd name="connsiteX25" fmla="*/ 80399 w 356374"/>
                <a:gd name="connsiteY25" fmla="*/ 288247 h 294204"/>
                <a:gd name="connsiteX26" fmla="*/ 90339 w 356374"/>
                <a:gd name="connsiteY26" fmla="*/ 270662 h 294204"/>
                <a:gd name="connsiteX27" fmla="*/ 95691 w 356374"/>
                <a:gd name="connsiteY27" fmla="*/ 251547 h 294204"/>
                <a:gd name="connsiteX28" fmla="*/ 117099 w 356374"/>
                <a:gd name="connsiteY28" fmla="*/ 251547 h 294204"/>
                <a:gd name="connsiteX29" fmla="*/ 130862 w 356374"/>
                <a:gd name="connsiteY29" fmla="*/ 246195 h 294204"/>
                <a:gd name="connsiteX30" fmla="*/ 149212 w 356374"/>
                <a:gd name="connsiteY30" fmla="*/ 252312 h 294204"/>
                <a:gd name="connsiteX31" fmla="*/ 162209 w 356374"/>
                <a:gd name="connsiteY31" fmla="*/ 265310 h 294204"/>
                <a:gd name="connsiteX32" fmla="*/ 181324 w 356374"/>
                <a:gd name="connsiteY32" fmla="*/ 259193 h 294204"/>
                <a:gd name="connsiteX33" fmla="*/ 198910 w 356374"/>
                <a:gd name="connsiteY33" fmla="*/ 269132 h 294204"/>
                <a:gd name="connsiteX34" fmla="*/ 221847 w 356374"/>
                <a:gd name="connsiteY34" fmla="*/ 269132 h 294204"/>
                <a:gd name="connsiteX35" fmla="*/ 238667 w 356374"/>
                <a:gd name="connsiteY35" fmla="*/ 257664 h 294204"/>
                <a:gd name="connsiteX36" fmla="*/ 268486 w 356374"/>
                <a:gd name="connsiteY36" fmla="*/ 258428 h 294204"/>
                <a:gd name="connsiteX37" fmla="*/ 287601 w 356374"/>
                <a:gd name="connsiteY37" fmla="*/ 263781 h 294204"/>
                <a:gd name="connsiteX38" fmla="*/ 304422 w 356374"/>
                <a:gd name="connsiteY38" fmla="*/ 247724 h 294204"/>
                <a:gd name="connsiteX39" fmla="*/ 307480 w 356374"/>
                <a:gd name="connsiteY39" fmla="*/ 247724 h 294204"/>
                <a:gd name="connsiteX40" fmla="*/ 307480 w 356374"/>
                <a:gd name="connsiteY40" fmla="*/ 240078 h 294204"/>
                <a:gd name="connsiteX41" fmla="*/ 312067 w 356374"/>
                <a:gd name="connsiteY41" fmla="*/ 219435 h 294204"/>
                <a:gd name="connsiteX42" fmla="*/ 348767 w 356374"/>
                <a:gd name="connsiteY42" fmla="*/ 170502 h 294204"/>
                <a:gd name="connsiteX43" fmla="*/ 351826 w 356374"/>
                <a:gd name="connsiteY43" fmla="*/ 110100 h 294204"/>
                <a:gd name="connsiteX44" fmla="*/ 355649 w 356374"/>
                <a:gd name="connsiteY44" fmla="*/ 84104 h 294204"/>
                <a:gd name="connsiteX45" fmla="*/ 351826 w 356374"/>
                <a:gd name="connsiteY45" fmla="*/ 65754 h 294204"/>
                <a:gd name="connsiteX46" fmla="*/ 344180 w 356374"/>
                <a:gd name="connsiteY46" fmla="*/ 42817 h 2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6374" h="294204">
                  <a:moveTo>
                    <a:pt x="344180" y="42817"/>
                  </a:moveTo>
                  <a:cubicBezTo>
                    <a:pt x="344180" y="38994"/>
                    <a:pt x="343415" y="23702"/>
                    <a:pt x="342651" y="11469"/>
                  </a:cubicBezTo>
                  <a:lnTo>
                    <a:pt x="324301" y="22173"/>
                  </a:lnTo>
                  <a:cubicBezTo>
                    <a:pt x="324301" y="22173"/>
                    <a:pt x="319713" y="13762"/>
                    <a:pt x="309774" y="6881"/>
                  </a:cubicBezTo>
                  <a:cubicBezTo>
                    <a:pt x="299834" y="0"/>
                    <a:pt x="275368" y="0"/>
                    <a:pt x="275368" y="0"/>
                  </a:cubicBezTo>
                  <a:lnTo>
                    <a:pt x="175972" y="64989"/>
                  </a:lnTo>
                  <a:lnTo>
                    <a:pt x="133920" y="100925"/>
                  </a:lnTo>
                  <a:cubicBezTo>
                    <a:pt x="133920" y="100925"/>
                    <a:pt x="106395" y="110864"/>
                    <a:pt x="97985" y="113158"/>
                  </a:cubicBezTo>
                  <a:cubicBezTo>
                    <a:pt x="97220" y="113158"/>
                    <a:pt x="95691" y="113923"/>
                    <a:pt x="94926" y="113923"/>
                  </a:cubicBezTo>
                  <a:cubicBezTo>
                    <a:pt x="94926" y="131508"/>
                    <a:pt x="95691" y="176618"/>
                    <a:pt x="93397" y="178912"/>
                  </a:cubicBezTo>
                  <a:cubicBezTo>
                    <a:pt x="90339" y="181206"/>
                    <a:pt x="88810" y="194204"/>
                    <a:pt x="85751" y="197262"/>
                  </a:cubicBezTo>
                  <a:cubicBezTo>
                    <a:pt x="82693" y="200320"/>
                    <a:pt x="79635" y="207966"/>
                    <a:pt x="71224" y="207966"/>
                  </a:cubicBezTo>
                  <a:cubicBezTo>
                    <a:pt x="62814" y="207966"/>
                    <a:pt x="42935" y="213318"/>
                    <a:pt x="34525" y="211789"/>
                  </a:cubicBezTo>
                  <a:cubicBezTo>
                    <a:pt x="26114" y="210260"/>
                    <a:pt x="19233" y="217141"/>
                    <a:pt x="16174" y="217906"/>
                  </a:cubicBezTo>
                  <a:cubicBezTo>
                    <a:pt x="14645" y="218670"/>
                    <a:pt x="7764" y="219435"/>
                    <a:pt x="883" y="218670"/>
                  </a:cubicBezTo>
                  <a:cubicBezTo>
                    <a:pt x="118" y="224022"/>
                    <a:pt x="-646" y="230903"/>
                    <a:pt x="883" y="231668"/>
                  </a:cubicBezTo>
                  <a:cubicBezTo>
                    <a:pt x="3176" y="233197"/>
                    <a:pt x="4706" y="242372"/>
                    <a:pt x="8529" y="245431"/>
                  </a:cubicBezTo>
                  <a:cubicBezTo>
                    <a:pt x="12352" y="248489"/>
                    <a:pt x="19233" y="253841"/>
                    <a:pt x="19233" y="258428"/>
                  </a:cubicBezTo>
                  <a:cubicBezTo>
                    <a:pt x="19233" y="263016"/>
                    <a:pt x="19997" y="267603"/>
                    <a:pt x="23056" y="267603"/>
                  </a:cubicBezTo>
                  <a:cubicBezTo>
                    <a:pt x="26879" y="267603"/>
                    <a:pt x="28408" y="274485"/>
                    <a:pt x="32230" y="276014"/>
                  </a:cubicBezTo>
                  <a:cubicBezTo>
                    <a:pt x="36053" y="277543"/>
                    <a:pt x="42935" y="272955"/>
                    <a:pt x="43699" y="274485"/>
                  </a:cubicBezTo>
                  <a:cubicBezTo>
                    <a:pt x="44464" y="276014"/>
                    <a:pt x="42935" y="288247"/>
                    <a:pt x="45228" y="288247"/>
                  </a:cubicBezTo>
                  <a:cubicBezTo>
                    <a:pt x="46758" y="288247"/>
                    <a:pt x="51345" y="289012"/>
                    <a:pt x="54404" y="292835"/>
                  </a:cubicBezTo>
                  <a:cubicBezTo>
                    <a:pt x="52874" y="286718"/>
                    <a:pt x="55933" y="279072"/>
                    <a:pt x="62814" y="281366"/>
                  </a:cubicBezTo>
                  <a:cubicBezTo>
                    <a:pt x="69695" y="283660"/>
                    <a:pt x="64343" y="289776"/>
                    <a:pt x="70460" y="292835"/>
                  </a:cubicBezTo>
                  <a:cubicBezTo>
                    <a:pt x="76577" y="295893"/>
                    <a:pt x="80399" y="293599"/>
                    <a:pt x="80399" y="288247"/>
                  </a:cubicBezTo>
                  <a:cubicBezTo>
                    <a:pt x="80399" y="282895"/>
                    <a:pt x="88810" y="272955"/>
                    <a:pt x="90339" y="270662"/>
                  </a:cubicBezTo>
                  <a:cubicBezTo>
                    <a:pt x="92633" y="268368"/>
                    <a:pt x="91868" y="254605"/>
                    <a:pt x="95691" y="251547"/>
                  </a:cubicBezTo>
                  <a:cubicBezTo>
                    <a:pt x="99514" y="247724"/>
                    <a:pt x="112512" y="250783"/>
                    <a:pt x="117099" y="251547"/>
                  </a:cubicBezTo>
                  <a:cubicBezTo>
                    <a:pt x="121687" y="252312"/>
                    <a:pt x="125509" y="241608"/>
                    <a:pt x="130862" y="246195"/>
                  </a:cubicBezTo>
                  <a:cubicBezTo>
                    <a:pt x="136214" y="251547"/>
                    <a:pt x="145389" y="246960"/>
                    <a:pt x="149212" y="252312"/>
                  </a:cubicBezTo>
                  <a:cubicBezTo>
                    <a:pt x="153035" y="257664"/>
                    <a:pt x="155328" y="269897"/>
                    <a:pt x="162209" y="265310"/>
                  </a:cubicBezTo>
                  <a:cubicBezTo>
                    <a:pt x="169091" y="260722"/>
                    <a:pt x="177501" y="259193"/>
                    <a:pt x="181324" y="259193"/>
                  </a:cubicBezTo>
                  <a:cubicBezTo>
                    <a:pt x="185147" y="259193"/>
                    <a:pt x="195087" y="267603"/>
                    <a:pt x="198910" y="269132"/>
                  </a:cubicBezTo>
                  <a:cubicBezTo>
                    <a:pt x="202732" y="270662"/>
                    <a:pt x="216495" y="272191"/>
                    <a:pt x="221847" y="269132"/>
                  </a:cubicBezTo>
                  <a:cubicBezTo>
                    <a:pt x="226434" y="266074"/>
                    <a:pt x="232551" y="256899"/>
                    <a:pt x="238667" y="257664"/>
                  </a:cubicBezTo>
                  <a:cubicBezTo>
                    <a:pt x="244784" y="258428"/>
                    <a:pt x="263899" y="256135"/>
                    <a:pt x="268486" y="258428"/>
                  </a:cubicBezTo>
                  <a:cubicBezTo>
                    <a:pt x="272309" y="260722"/>
                    <a:pt x="281484" y="265310"/>
                    <a:pt x="287601" y="263781"/>
                  </a:cubicBezTo>
                  <a:cubicBezTo>
                    <a:pt x="293717" y="261487"/>
                    <a:pt x="299069" y="249254"/>
                    <a:pt x="304422" y="247724"/>
                  </a:cubicBezTo>
                  <a:cubicBezTo>
                    <a:pt x="305951" y="246960"/>
                    <a:pt x="306715" y="247724"/>
                    <a:pt x="307480" y="247724"/>
                  </a:cubicBezTo>
                  <a:cubicBezTo>
                    <a:pt x="307480" y="244666"/>
                    <a:pt x="307480" y="242372"/>
                    <a:pt x="307480" y="240078"/>
                  </a:cubicBezTo>
                  <a:cubicBezTo>
                    <a:pt x="307480" y="227080"/>
                    <a:pt x="310538" y="232433"/>
                    <a:pt x="312067" y="219435"/>
                  </a:cubicBezTo>
                  <a:cubicBezTo>
                    <a:pt x="314361" y="206437"/>
                    <a:pt x="346474" y="172795"/>
                    <a:pt x="348767" y="170502"/>
                  </a:cubicBezTo>
                  <a:cubicBezTo>
                    <a:pt x="351826" y="168208"/>
                    <a:pt x="351826" y="116981"/>
                    <a:pt x="351826" y="110100"/>
                  </a:cubicBezTo>
                  <a:cubicBezTo>
                    <a:pt x="351826" y="103218"/>
                    <a:pt x="353355" y="94043"/>
                    <a:pt x="355649" y="84104"/>
                  </a:cubicBezTo>
                  <a:cubicBezTo>
                    <a:pt x="358707" y="74164"/>
                    <a:pt x="351061" y="74929"/>
                    <a:pt x="351826" y="65754"/>
                  </a:cubicBezTo>
                  <a:cubicBezTo>
                    <a:pt x="354884" y="55814"/>
                    <a:pt x="344180" y="48933"/>
                    <a:pt x="344180" y="428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2" name="Vrije vorm: vorm 441">
              <a:extLst>
                <a:ext uri="{FF2B5EF4-FFF2-40B4-BE49-F238E27FC236}">
                  <a16:creationId xmlns:a16="http://schemas.microsoft.com/office/drawing/2014/main" id="{ECFDBB48-8441-4C9C-BD61-F0952E432C4E}"/>
                </a:ext>
              </a:extLst>
            </p:cNvPr>
            <p:cNvSpPr/>
            <p:nvPr/>
          </p:nvSpPr>
          <p:spPr>
            <a:xfrm>
              <a:off x="6342071" y="3727804"/>
              <a:ext cx="356374" cy="294204"/>
            </a:xfrm>
            <a:custGeom>
              <a:avLst/>
              <a:gdLst>
                <a:gd name="connsiteX0" fmla="*/ 344180 w 356374"/>
                <a:gd name="connsiteY0" fmla="*/ 42817 h 294204"/>
                <a:gd name="connsiteX1" fmla="*/ 342651 w 356374"/>
                <a:gd name="connsiteY1" fmla="*/ 11469 h 294204"/>
                <a:gd name="connsiteX2" fmla="*/ 324301 w 356374"/>
                <a:gd name="connsiteY2" fmla="*/ 22173 h 294204"/>
                <a:gd name="connsiteX3" fmla="*/ 309774 w 356374"/>
                <a:gd name="connsiteY3" fmla="*/ 6881 h 294204"/>
                <a:gd name="connsiteX4" fmla="*/ 275368 w 356374"/>
                <a:gd name="connsiteY4" fmla="*/ 0 h 294204"/>
                <a:gd name="connsiteX5" fmla="*/ 175972 w 356374"/>
                <a:gd name="connsiteY5" fmla="*/ 64989 h 294204"/>
                <a:gd name="connsiteX6" fmla="*/ 133920 w 356374"/>
                <a:gd name="connsiteY6" fmla="*/ 100925 h 294204"/>
                <a:gd name="connsiteX7" fmla="*/ 97985 w 356374"/>
                <a:gd name="connsiteY7" fmla="*/ 113158 h 294204"/>
                <a:gd name="connsiteX8" fmla="*/ 94926 w 356374"/>
                <a:gd name="connsiteY8" fmla="*/ 113923 h 294204"/>
                <a:gd name="connsiteX9" fmla="*/ 93397 w 356374"/>
                <a:gd name="connsiteY9" fmla="*/ 178912 h 294204"/>
                <a:gd name="connsiteX10" fmla="*/ 85751 w 356374"/>
                <a:gd name="connsiteY10" fmla="*/ 197262 h 294204"/>
                <a:gd name="connsiteX11" fmla="*/ 71224 w 356374"/>
                <a:gd name="connsiteY11" fmla="*/ 207966 h 294204"/>
                <a:gd name="connsiteX12" fmla="*/ 34525 w 356374"/>
                <a:gd name="connsiteY12" fmla="*/ 211789 h 294204"/>
                <a:gd name="connsiteX13" fmla="*/ 16174 w 356374"/>
                <a:gd name="connsiteY13" fmla="*/ 217906 h 294204"/>
                <a:gd name="connsiteX14" fmla="*/ 883 w 356374"/>
                <a:gd name="connsiteY14" fmla="*/ 218670 h 294204"/>
                <a:gd name="connsiteX15" fmla="*/ 883 w 356374"/>
                <a:gd name="connsiteY15" fmla="*/ 231668 h 294204"/>
                <a:gd name="connsiteX16" fmla="*/ 8529 w 356374"/>
                <a:gd name="connsiteY16" fmla="*/ 245431 h 294204"/>
                <a:gd name="connsiteX17" fmla="*/ 19233 w 356374"/>
                <a:gd name="connsiteY17" fmla="*/ 258428 h 294204"/>
                <a:gd name="connsiteX18" fmla="*/ 23056 w 356374"/>
                <a:gd name="connsiteY18" fmla="*/ 267603 h 294204"/>
                <a:gd name="connsiteX19" fmla="*/ 32230 w 356374"/>
                <a:gd name="connsiteY19" fmla="*/ 276014 h 294204"/>
                <a:gd name="connsiteX20" fmla="*/ 43699 w 356374"/>
                <a:gd name="connsiteY20" fmla="*/ 274485 h 294204"/>
                <a:gd name="connsiteX21" fmla="*/ 45228 w 356374"/>
                <a:gd name="connsiteY21" fmla="*/ 288247 h 294204"/>
                <a:gd name="connsiteX22" fmla="*/ 54404 w 356374"/>
                <a:gd name="connsiteY22" fmla="*/ 292835 h 294204"/>
                <a:gd name="connsiteX23" fmla="*/ 62814 w 356374"/>
                <a:gd name="connsiteY23" fmla="*/ 281366 h 294204"/>
                <a:gd name="connsiteX24" fmla="*/ 70460 w 356374"/>
                <a:gd name="connsiteY24" fmla="*/ 292835 h 294204"/>
                <a:gd name="connsiteX25" fmla="*/ 80399 w 356374"/>
                <a:gd name="connsiteY25" fmla="*/ 288247 h 294204"/>
                <a:gd name="connsiteX26" fmla="*/ 90339 w 356374"/>
                <a:gd name="connsiteY26" fmla="*/ 270662 h 294204"/>
                <a:gd name="connsiteX27" fmla="*/ 95691 w 356374"/>
                <a:gd name="connsiteY27" fmla="*/ 251547 h 294204"/>
                <a:gd name="connsiteX28" fmla="*/ 117099 w 356374"/>
                <a:gd name="connsiteY28" fmla="*/ 251547 h 294204"/>
                <a:gd name="connsiteX29" fmla="*/ 130862 w 356374"/>
                <a:gd name="connsiteY29" fmla="*/ 246195 h 294204"/>
                <a:gd name="connsiteX30" fmla="*/ 149212 w 356374"/>
                <a:gd name="connsiteY30" fmla="*/ 252312 h 294204"/>
                <a:gd name="connsiteX31" fmla="*/ 162209 w 356374"/>
                <a:gd name="connsiteY31" fmla="*/ 265310 h 294204"/>
                <a:gd name="connsiteX32" fmla="*/ 181324 w 356374"/>
                <a:gd name="connsiteY32" fmla="*/ 259193 h 294204"/>
                <a:gd name="connsiteX33" fmla="*/ 198910 w 356374"/>
                <a:gd name="connsiteY33" fmla="*/ 269132 h 294204"/>
                <a:gd name="connsiteX34" fmla="*/ 221847 w 356374"/>
                <a:gd name="connsiteY34" fmla="*/ 269132 h 294204"/>
                <a:gd name="connsiteX35" fmla="*/ 238667 w 356374"/>
                <a:gd name="connsiteY35" fmla="*/ 257664 h 294204"/>
                <a:gd name="connsiteX36" fmla="*/ 268486 w 356374"/>
                <a:gd name="connsiteY36" fmla="*/ 258428 h 294204"/>
                <a:gd name="connsiteX37" fmla="*/ 287601 w 356374"/>
                <a:gd name="connsiteY37" fmla="*/ 263781 h 294204"/>
                <a:gd name="connsiteX38" fmla="*/ 304422 w 356374"/>
                <a:gd name="connsiteY38" fmla="*/ 247724 h 294204"/>
                <a:gd name="connsiteX39" fmla="*/ 307480 w 356374"/>
                <a:gd name="connsiteY39" fmla="*/ 247724 h 294204"/>
                <a:gd name="connsiteX40" fmla="*/ 307480 w 356374"/>
                <a:gd name="connsiteY40" fmla="*/ 240078 h 294204"/>
                <a:gd name="connsiteX41" fmla="*/ 312067 w 356374"/>
                <a:gd name="connsiteY41" fmla="*/ 219435 h 294204"/>
                <a:gd name="connsiteX42" fmla="*/ 348767 w 356374"/>
                <a:gd name="connsiteY42" fmla="*/ 170502 h 294204"/>
                <a:gd name="connsiteX43" fmla="*/ 351826 w 356374"/>
                <a:gd name="connsiteY43" fmla="*/ 110100 h 294204"/>
                <a:gd name="connsiteX44" fmla="*/ 355649 w 356374"/>
                <a:gd name="connsiteY44" fmla="*/ 84104 h 294204"/>
                <a:gd name="connsiteX45" fmla="*/ 351826 w 356374"/>
                <a:gd name="connsiteY45" fmla="*/ 65754 h 294204"/>
                <a:gd name="connsiteX46" fmla="*/ 344180 w 356374"/>
                <a:gd name="connsiteY46" fmla="*/ 42817 h 2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6374" h="294204">
                  <a:moveTo>
                    <a:pt x="344180" y="42817"/>
                  </a:moveTo>
                  <a:cubicBezTo>
                    <a:pt x="344180" y="38994"/>
                    <a:pt x="343415" y="23702"/>
                    <a:pt x="342651" y="11469"/>
                  </a:cubicBezTo>
                  <a:lnTo>
                    <a:pt x="324301" y="22173"/>
                  </a:lnTo>
                  <a:cubicBezTo>
                    <a:pt x="324301" y="22173"/>
                    <a:pt x="319713" y="13762"/>
                    <a:pt x="309774" y="6881"/>
                  </a:cubicBezTo>
                  <a:cubicBezTo>
                    <a:pt x="299834" y="0"/>
                    <a:pt x="275368" y="0"/>
                    <a:pt x="275368" y="0"/>
                  </a:cubicBezTo>
                  <a:lnTo>
                    <a:pt x="175972" y="64989"/>
                  </a:lnTo>
                  <a:lnTo>
                    <a:pt x="133920" y="100925"/>
                  </a:lnTo>
                  <a:cubicBezTo>
                    <a:pt x="133920" y="100925"/>
                    <a:pt x="106395" y="110864"/>
                    <a:pt x="97985" y="113158"/>
                  </a:cubicBezTo>
                  <a:cubicBezTo>
                    <a:pt x="97220" y="113158"/>
                    <a:pt x="95691" y="113923"/>
                    <a:pt x="94926" y="113923"/>
                  </a:cubicBezTo>
                  <a:cubicBezTo>
                    <a:pt x="94926" y="131508"/>
                    <a:pt x="95691" y="176618"/>
                    <a:pt x="93397" y="178912"/>
                  </a:cubicBezTo>
                  <a:cubicBezTo>
                    <a:pt x="90339" y="181206"/>
                    <a:pt x="88810" y="194204"/>
                    <a:pt x="85751" y="197262"/>
                  </a:cubicBezTo>
                  <a:cubicBezTo>
                    <a:pt x="82693" y="200320"/>
                    <a:pt x="79635" y="207966"/>
                    <a:pt x="71224" y="207966"/>
                  </a:cubicBezTo>
                  <a:cubicBezTo>
                    <a:pt x="62814" y="207966"/>
                    <a:pt x="42935" y="213318"/>
                    <a:pt x="34525" y="211789"/>
                  </a:cubicBezTo>
                  <a:cubicBezTo>
                    <a:pt x="26114" y="210260"/>
                    <a:pt x="19233" y="217141"/>
                    <a:pt x="16174" y="217906"/>
                  </a:cubicBezTo>
                  <a:cubicBezTo>
                    <a:pt x="14645" y="218670"/>
                    <a:pt x="7764" y="219435"/>
                    <a:pt x="883" y="218670"/>
                  </a:cubicBezTo>
                  <a:cubicBezTo>
                    <a:pt x="118" y="224022"/>
                    <a:pt x="-646" y="230903"/>
                    <a:pt x="883" y="231668"/>
                  </a:cubicBezTo>
                  <a:cubicBezTo>
                    <a:pt x="3176" y="233197"/>
                    <a:pt x="4706" y="242372"/>
                    <a:pt x="8529" y="245431"/>
                  </a:cubicBezTo>
                  <a:cubicBezTo>
                    <a:pt x="12352" y="248489"/>
                    <a:pt x="19233" y="253841"/>
                    <a:pt x="19233" y="258428"/>
                  </a:cubicBezTo>
                  <a:cubicBezTo>
                    <a:pt x="19233" y="263016"/>
                    <a:pt x="19997" y="267603"/>
                    <a:pt x="23056" y="267603"/>
                  </a:cubicBezTo>
                  <a:cubicBezTo>
                    <a:pt x="26879" y="267603"/>
                    <a:pt x="28408" y="274485"/>
                    <a:pt x="32230" y="276014"/>
                  </a:cubicBezTo>
                  <a:cubicBezTo>
                    <a:pt x="36053" y="277543"/>
                    <a:pt x="42935" y="272955"/>
                    <a:pt x="43699" y="274485"/>
                  </a:cubicBezTo>
                  <a:cubicBezTo>
                    <a:pt x="44464" y="276014"/>
                    <a:pt x="42935" y="288247"/>
                    <a:pt x="45228" y="288247"/>
                  </a:cubicBezTo>
                  <a:cubicBezTo>
                    <a:pt x="46758" y="288247"/>
                    <a:pt x="51345" y="289012"/>
                    <a:pt x="54404" y="292835"/>
                  </a:cubicBezTo>
                  <a:cubicBezTo>
                    <a:pt x="52874" y="286718"/>
                    <a:pt x="55933" y="279072"/>
                    <a:pt x="62814" y="281366"/>
                  </a:cubicBezTo>
                  <a:cubicBezTo>
                    <a:pt x="69695" y="283660"/>
                    <a:pt x="64343" y="289776"/>
                    <a:pt x="70460" y="292835"/>
                  </a:cubicBezTo>
                  <a:cubicBezTo>
                    <a:pt x="76577" y="295893"/>
                    <a:pt x="80399" y="293599"/>
                    <a:pt x="80399" y="288247"/>
                  </a:cubicBezTo>
                  <a:cubicBezTo>
                    <a:pt x="80399" y="282895"/>
                    <a:pt x="88810" y="272955"/>
                    <a:pt x="90339" y="270662"/>
                  </a:cubicBezTo>
                  <a:cubicBezTo>
                    <a:pt x="92633" y="268368"/>
                    <a:pt x="91868" y="254605"/>
                    <a:pt x="95691" y="251547"/>
                  </a:cubicBezTo>
                  <a:cubicBezTo>
                    <a:pt x="99514" y="247724"/>
                    <a:pt x="112512" y="250783"/>
                    <a:pt x="117099" y="251547"/>
                  </a:cubicBezTo>
                  <a:cubicBezTo>
                    <a:pt x="121687" y="252312"/>
                    <a:pt x="125509" y="241608"/>
                    <a:pt x="130862" y="246195"/>
                  </a:cubicBezTo>
                  <a:cubicBezTo>
                    <a:pt x="136214" y="251547"/>
                    <a:pt x="145389" y="246960"/>
                    <a:pt x="149212" y="252312"/>
                  </a:cubicBezTo>
                  <a:cubicBezTo>
                    <a:pt x="153035" y="257664"/>
                    <a:pt x="155328" y="269897"/>
                    <a:pt x="162209" y="265310"/>
                  </a:cubicBezTo>
                  <a:cubicBezTo>
                    <a:pt x="169091" y="260722"/>
                    <a:pt x="177501" y="259193"/>
                    <a:pt x="181324" y="259193"/>
                  </a:cubicBezTo>
                  <a:cubicBezTo>
                    <a:pt x="185147" y="259193"/>
                    <a:pt x="195087" y="267603"/>
                    <a:pt x="198910" y="269132"/>
                  </a:cubicBezTo>
                  <a:cubicBezTo>
                    <a:pt x="202732" y="270662"/>
                    <a:pt x="216495" y="272191"/>
                    <a:pt x="221847" y="269132"/>
                  </a:cubicBezTo>
                  <a:cubicBezTo>
                    <a:pt x="226434" y="266074"/>
                    <a:pt x="232551" y="256899"/>
                    <a:pt x="238667" y="257664"/>
                  </a:cubicBezTo>
                  <a:cubicBezTo>
                    <a:pt x="244784" y="258428"/>
                    <a:pt x="263899" y="256135"/>
                    <a:pt x="268486" y="258428"/>
                  </a:cubicBezTo>
                  <a:cubicBezTo>
                    <a:pt x="272309" y="260722"/>
                    <a:pt x="281484" y="265310"/>
                    <a:pt x="287601" y="263781"/>
                  </a:cubicBezTo>
                  <a:cubicBezTo>
                    <a:pt x="293717" y="261487"/>
                    <a:pt x="299069" y="249254"/>
                    <a:pt x="304422" y="247724"/>
                  </a:cubicBezTo>
                  <a:cubicBezTo>
                    <a:pt x="305951" y="246960"/>
                    <a:pt x="306715" y="247724"/>
                    <a:pt x="307480" y="247724"/>
                  </a:cubicBezTo>
                  <a:cubicBezTo>
                    <a:pt x="307480" y="244666"/>
                    <a:pt x="307480" y="242372"/>
                    <a:pt x="307480" y="240078"/>
                  </a:cubicBezTo>
                  <a:cubicBezTo>
                    <a:pt x="307480" y="227080"/>
                    <a:pt x="310538" y="232433"/>
                    <a:pt x="312067" y="219435"/>
                  </a:cubicBezTo>
                  <a:cubicBezTo>
                    <a:pt x="314361" y="206437"/>
                    <a:pt x="346474" y="172795"/>
                    <a:pt x="348767" y="170502"/>
                  </a:cubicBezTo>
                  <a:cubicBezTo>
                    <a:pt x="351826" y="168208"/>
                    <a:pt x="351826" y="116981"/>
                    <a:pt x="351826" y="110100"/>
                  </a:cubicBezTo>
                  <a:cubicBezTo>
                    <a:pt x="351826" y="103218"/>
                    <a:pt x="353355" y="94043"/>
                    <a:pt x="355649" y="84104"/>
                  </a:cubicBezTo>
                  <a:cubicBezTo>
                    <a:pt x="358707" y="74164"/>
                    <a:pt x="351061" y="74929"/>
                    <a:pt x="351826" y="65754"/>
                  </a:cubicBezTo>
                  <a:cubicBezTo>
                    <a:pt x="354884" y="55814"/>
                    <a:pt x="344180" y="48933"/>
                    <a:pt x="344180" y="428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3" name="Vrije vorm: vorm 442">
              <a:extLst>
                <a:ext uri="{FF2B5EF4-FFF2-40B4-BE49-F238E27FC236}">
                  <a16:creationId xmlns:a16="http://schemas.microsoft.com/office/drawing/2014/main" id="{2AB88905-0161-4801-AF3F-C2591699CF7D}"/>
                </a:ext>
              </a:extLst>
            </p:cNvPr>
            <p:cNvSpPr/>
            <p:nvPr/>
          </p:nvSpPr>
          <p:spPr>
            <a:xfrm>
              <a:off x="6652609" y="3727039"/>
              <a:ext cx="231148" cy="403307"/>
            </a:xfrm>
            <a:custGeom>
              <a:avLst/>
              <a:gdLst>
                <a:gd name="connsiteX0" fmla="*/ 230904 w 231148"/>
                <a:gd name="connsiteY0" fmla="*/ 100160 h 403307"/>
                <a:gd name="connsiteX1" fmla="*/ 53521 w 231148"/>
                <a:gd name="connsiteY1" fmla="*/ 0 h 403307"/>
                <a:gd name="connsiteX2" fmla="*/ 32877 w 231148"/>
                <a:gd name="connsiteY2" fmla="*/ 11469 h 403307"/>
                <a:gd name="connsiteX3" fmla="*/ 34406 w 231148"/>
                <a:gd name="connsiteY3" fmla="*/ 42817 h 403307"/>
                <a:gd name="connsiteX4" fmla="*/ 44346 w 231148"/>
                <a:gd name="connsiteY4" fmla="*/ 64989 h 403307"/>
                <a:gd name="connsiteX5" fmla="*/ 48169 w 231148"/>
                <a:gd name="connsiteY5" fmla="*/ 83339 h 403307"/>
                <a:gd name="connsiteX6" fmla="*/ 44346 w 231148"/>
                <a:gd name="connsiteY6" fmla="*/ 109335 h 403307"/>
                <a:gd name="connsiteX7" fmla="*/ 41288 w 231148"/>
                <a:gd name="connsiteY7" fmla="*/ 169737 h 403307"/>
                <a:gd name="connsiteX8" fmla="*/ 4587 w 231148"/>
                <a:gd name="connsiteY8" fmla="*/ 218670 h 403307"/>
                <a:gd name="connsiteX9" fmla="*/ 0 w 231148"/>
                <a:gd name="connsiteY9" fmla="*/ 239314 h 403307"/>
                <a:gd name="connsiteX10" fmla="*/ 0 w 231148"/>
                <a:gd name="connsiteY10" fmla="*/ 246960 h 403307"/>
                <a:gd name="connsiteX11" fmla="*/ 4587 w 231148"/>
                <a:gd name="connsiteY11" fmla="*/ 252312 h 403307"/>
                <a:gd name="connsiteX12" fmla="*/ 14527 w 231148"/>
                <a:gd name="connsiteY12" fmla="*/ 262251 h 403307"/>
                <a:gd name="connsiteX13" fmla="*/ 29054 w 231148"/>
                <a:gd name="connsiteY13" fmla="*/ 285189 h 403307"/>
                <a:gd name="connsiteX14" fmla="*/ 32113 w 231148"/>
                <a:gd name="connsiteY14" fmla="*/ 306597 h 403307"/>
                <a:gd name="connsiteX15" fmla="*/ 42052 w 231148"/>
                <a:gd name="connsiteY15" fmla="*/ 337180 h 403307"/>
                <a:gd name="connsiteX16" fmla="*/ 32113 w 231148"/>
                <a:gd name="connsiteY16" fmla="*/ 341003 h 403307"/>
                <a:gd name="connsiteX17" fmla="*/ 12233 w 231148"/>
                <a:gd name="connsiteY17" fmla="*/ 344062 h 403307"/>
                <a:gd name="connsiteX18" fmla="*/ 17585 w 231148"/>
                <a:gd name="connsiteY18" fmla="*/ 361647 h 403307"/>
                <a:gd name="connsiteX19" fmla="*/ 36700 w 231148"/>
                <a:gd name="connsiteY19" fmla="*/ 382291 h 403307"/>
                <a:gd name="connsiteX20" fmla="*/ 45875 w 231148"/>
                <a:gd name="connsiteY20" fmla="*/ 402170 h 403307"/>
                <a:gd name="connsiteX21" fmla="*/ 58873 w 231148"/>
                <a:gd name="connsiteY21" fmla="*/ 396053 h 403307"/>
                <a:gd name="connsiteX22" fmla="*/ 74164 w 231148"/>
                <a:gd name="connsiteY22" fmla="*/ 396053 h 403307"/>
                <a:gd name="connsiteX23" fmla="*/ 99396 w 231148"/>
                <a:gd name="connsiteY23" fmla="*/ 388407 h 403307"/>
                <a:gd name="connsiteX24" fmla="*/ 120039 w 231148"/>
                <a:gd name="connsiteY24" fmla="*/ 376938 h 403307"/>
                <a:gd name="connsiteX25" fmla="*/ 121569 w 231148"/>
                <a:gd name="connsiteY25" fmla="*/ 363941 h 403307"/>
                <a:gd name="connsiteX26" fmla="*/ 154445 w 231148"/>
                <a:gd name="connsiteY26" fmla="*/ 357060 h 403307"/>
                <a:gd name="connsiteX27" fmla="*/ 177383 w 231148"/>
                <a:gd name="connsiteY27" fmla="*/ 332593 h 403307"/>
                <a:gd name="connsiteX28" fmla="*/ 181970 w 231148"/>
                <a:gd name="connsiteY28" fmla="*/ 321124 h 403307"/>
                <a:gd name="connsiteX29" fmla="*/ 201085 w 231148"/>
                <a:gd name="connsiteY29" fmla="*/ 313478 h 403307"/>
                <a:gd name="connsiteX30" fmla="*/ 204908 w 231148"/>
                <a:gd name="connsiteY30" fmla="*/ 314243 h 403307"/>
                <a:gd name="connsiteX31" fmla="*/ 204143 w 231148"/>
                <a:gd name="connsiteY31" fmla="*/ 313478 h 403307"/>
                <a:gd name="connsiteX32" fmla="*/ 207201 w 231148"/>
                <a:gd name="connsiteY32" fmla="*/ 302774 h 403307"/>
                <a:gd name="connsiteX33" fmla="*/ 195733 w 231148"/>
                <a:gd name="connsiteY33" fmla="*/ 287483 h 403307"/>
                <a:gd name="connsiteX34" fmla="*/ 191145 w 231148"/>
                <a:gd name="connsiteY34" fmla="*/ 269133 h 403307"/>
                <a:gd name="connsiteX35" fmla="*/ 188087 w 231148"/>
                <a:gd name="connsiteY35" fmla="*/ 255370 h 403307"/>
                <a:gd name="connsiteX36" fmla="*/ 189616 w 231148"/>
                <a:gd name="connsiteY36" fmla="*/ 237020 h 403307"/>
                <a:gd name="connsiteX37" fmla="*/ 199555 w 231148"/>
                <a:gd name="connsiteY37" fmla="*/ 218670 h 403307"/>
                <a:gd name="connsiteX38" fmla="*/ 207966 w 231148"/>
                <a:gd name="connsiteY38" fmla="*/ 203379 h 403307"/>
                <a:gd name="connsiteX39" fmla="*/ 227845 w 231148"/>
                <a:gd name="connsiteY39" fmla="*/ 189616 h 403307"/>
                <a:gd name="connsiteX40" fmla="*/ 230904 w 231148"/>
                <a:gd name="connsiteY40" fmla="*/ 164385 h 403307"/>
                <a:gd name="connsiteX41" fmla="*/ 230904 w 231148"/>
                <a:gd name="connsiteY41" fmla="*/ 100160 h 4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1148" h="403307">
                  <a:moveTo>
                    <a:pt x="230904" y="100160"/>
                  </a:moveTo>
                  <a:lnTo>
                    <a:pt x="53521" y="0"/>
                  </a:lnTo>
                  <a:lnTo>
                    <a:pt x="32877" y="11469"/>
                  </a:lnTo>
                  <a:cubicBezTo>
                    <a:pt x="33642" y="22937"/>
                    <a:pt x="34406" y="38994"/>
                    <a:pt x="34406" y="42817"/>
                  </a:cubicBezTo>
                  <a:cubicBezTo>
                    <a:pt x="34406" y="48933"/>
                    <a:pt x="44346" y="55814"/>
                    <a:pt x="44346" y="64989"/>
                  </a:cubicBezTo>
                  <a:cubicBezTo>
                    <a:pt x="43581" y="74164"/>
                    <a:pt x="51227" y="73400"/>
                    <a:pt x="48169" y="83339"/>
                  </a:cubicBezTo>
                  <a:cubicBezTo>
                    <a:pt x="45110" y="93279"/>
                    <a:pt x="44346" y="101689"/>
                    <a:pt x="44346" y="109335"/>
                  </a:cubicBezTo>
                  <a:cubicBezTo>
                    <a:pt x="44346" y="116216"/>
                    <a:pt x="44346" y="167443"/>
                    <a:pt x="41288" y="169737"/>
                  </a:cubicBezTo>
                  <a:cubicBezTo>
                    <a:pt x="38229" y="172031"/>
                    <a:pt x="6117" y="205672"/>
                    <a:pt x="4587" y="218670"/>
                  </a:cubicBezTo>
                  <a:cubicBezTo>
                    <a:pt x="2294" y="231668"/>
                    <a:pt x="0" y="226316"/>
                    <a:pt x="0" y="239314"/>
                  </a:cubicBezTo>
                  <a:cubicBezTo>
                    <a:pt x="0" y="241608"/>
                    <a:pt x="0" y="244666"/>
                    <a:pt x="0" y="246960"/>
                  </a:cubicBezTo>
                  <a:cubicBezTo>
                    <a:pt x="1529" y="247724"/>
                    <a:pt x="2294" y="249254"/>
                    <a:pt x="4587" y="252312"/>
                  </a:cubicBezTo>
                  <a:cubicBezTo>
                    <a:pt x="8410" y="256135"/>
                    <a:pt x="8410" y="262251"/>
                    <a:pt x="14527" y="262251"/>
                  </a:cubicBezTo>
                  <a:cubicBezTo>
                    <a:pt x="21408" y="262251"/>
                    <a:pt x="29819" y="279072"/>
                    <a:pt x="29054" y="285189"/>
                  </a:cubicBezTo>
                  <a:cubicBezTo>
                    <a:pt x="28290" y="291306"/>
                    <a:pt x="32113" y="295128"/>
                    <a:pt x="32113" y="306597"/>
                  </a:cubicBezTo>
                  <a:cubicBezTo>
                    <a:pt x="31348" y="318066"/>
                    <a:pt x="38229" y="334886"/>
                    <a:pt x="42052" y="337180"/>
                  </a:cubicBezTo>
                  <a:cubicBezTo>
                    <a:pt x="45110" y="339474"/>
                    <a:pt x="40523" y="341768"/>
                    <a:pt x="32113" y="341003"/>
                  </a:cubicBezTo>
                  <a:cubicBezTo>
                    <a:pt x="23702" y="340239"/>
                    <a:pt x="12233" y="340239"/>
                    <a:pt x="12233" y="344062"/>
                  </a:cubicBezTo>
                  <a:cubicBezTo>
                    <a:pt x="12233" y="347884"/>
                    <a:pt x="9175" y="352472"/>
                    <a:pt x="17585" y="361647"/>
                  </a:cubicBezTo>
                  <a:cubicBezTo>
                    <a:pt x="26760" y="370057"/>
                    <a:pt x="34406" y="373116"/>
                    <a:pt x="36700" y="382291"/>
                  </a:cubicBezTo>
                  <a:cubicBezTo>
                    <a:pt x="39758" y="391466"/>
                    <a:pt x="42816" y="400641"/>
                    <a:pt x="45875" y="402170"/>
                  </a:cubicBezTo>
                  <a:cubicBezTo>
                    <a:pt x="48933" y="404463"/>
                    <a:pt x="54285" y="403699"/>
                    <a:pt x="58873" y="396053"/>
                  </a:cubicBezTo>
                  <a:cubicBezTo>
                    <a:pt x="63460" y="389172"/>
                    <a:pt x="68812" y="402170"/>
                    <a:pt x="74164" y="396053"/>
                  </a:cubicBezTo>
                  <a:cubicBezTo>
                    <a:pt x="78752" y="389936"/>
                    <a:pt x="95573" y="389936"/>
                    <a:pt x="99396" y="388407"/>
                  </a:cubicBezTo>
                  <a:cubicBezTo>
                    <a:pt x="103218" y="386114"/>
                    <a:pt x="116216" y="380761"/>
                    <a:pt x="120039" y="376938"/>
                  </a:cubicBezTo>
                  <a:cubicBezTo>
                    <a:pt x="123862" y="373116"/>
                    <a:pt x="115452" y="367764"/>
                    <a:pt x="121569" y="363941"/>
                  </a:cubicBezTo>
                  <a:cubicBezTo>
                    <a:pt x="127685" y="360118"/>
                    <a:pt x="146800" y="366999"/>
                    <a:pt x="154445" y="357060"/>
                  </a:cubicBezTo>
                  <a:cubicBezTo>
                    <a:pt x="162091" y="347120"/>
                    <a:pt x="173560" y="336416"/>
                    <a:pt x="177383" y="332593"/>
                  </a:cubicBezTo>
                  <a:cubicBezTo>
                    <a:pt x="180441" y="328770"/>
                    <a:pt x="177383" y="326476"/>
                    <a:pt x="181970" y="321124"/>
                  </a:cubicBezTo>
                  <a:cubicBezTo>
                    <a:pt x="186558" y="315772"/>
                    <a:pt x="196497" y="310420"/>
                    <a:pt x="201085" y="313478"/>
                  </a:cubicBezTo>
                  <a:cubicBezTo>
                    <a:pt x="201850" y="314243"/>
                    <a:pt x="203378" y="314243"/>
                    <a:pt x="204908" y="314243"/>
                  </a:cubicBezTo>
                  <a:cubicBezTo>
                    <a:pt x="204143" y="313478"/>
                    <a:pt x="204143" y="313478"/>
                    <a:pt x="204143" y="313478"/>
                  </a:cubicBezTo>
                  <a:lnTo>
                    <a:pt x="207201" y="302774"/>
                  </a:lnTo>
                  <a:cubicBezTo>
                    <a:pt x="207201" y="302774"/>
                    <a:pt x="195733" y="296657"/>
                    <a:pt x="195733" y="287483"/>
                  </a:cubicBezTo>
                  <a:cubicBezTo>
                    <a:pt x="195733" y="278308"/>
                    <a:pt x="198791" y="269133"/>
                    <a:pt x="191145" y="269133"/>
                  </a:cubicBezTo>
                  <a:cubicBezTo>
                    <a:pt x="184264" y="269133"/>
                    <a:pt x="182735" y="261487"/>
                    <a:pt x="188087" y="255370"/>
                  </a:cubicBezTo>
                  <a:cubicBezTo>
                    <a:pt x="194204" y="249254"/>
                    <a:pt x="179677" y="237020"/>
                    <a:pt x="189616" y="237020"/>
                  </a:cubicBezTo>
                  <a:cubicBezTo>
                    <a:pt x="199555" y="237020"/>
                    <a:pt x="192675" y="220199"/>
                    <a:pt x="199555" y="218670"/>
                  </a:cubicBezTo>
                  <a:cubicBezTo>
                    <a:pt x="206437" y="217141"/>
                    <a:pt x="207966" y="211024"/>
                    <a:pt x="207966" y="203379"/>
                  </a:cubicBezTo>
                  <a:cubicBezTo>
                    <a:pt x="207966" y="195733"/>
                    <a:pt x="224022" y="191145"/>
                    <a:pt x="227845" y="189616"/>
                  </a:cubicBezTo>
                  <a:cubicBezTo>
                    <a:pt x="232433" y="188087"/>
                    <a:pt x="230904" y="164385"/>
                    <a:pt x="230904" y="164385"/>
                  </a:cubicBezTo>
                  <a:lnTo>
                    <a:pt x="230904" y="1001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4" name="Vrije vorm: vorm 443">
              <a:extLst>
                <a:ext uri="{FF2B5EF4-FFF2-40B4-BE49-F238E27FC236}">
                  <a16:creationId xmlns:a16="http://schemas.microsoft.com/office/drawing/2014/main" id="{FDB685AF-F179-4F2F-860D-E7D69AA7E79F}"/>
                </a:ext>
              </a:extLst>
            </p:cNvPr>
            <p:cNvSpPr/>
            <p:nvPr/>
          </p:nvSpPr>
          <p:spPr>
            <a:xfrm>
              <a:off x="6652609" y="3727039"/>
              <a:ext cx="231148" cy="403307"/>
            </a:xfrm>
            <a:custGeom>
              <a:avLst/>
              <a:gdLst>
                <a:gd name="connsiteX0" fmla="*/ 230904 w 231148"/>
                <a:gd name="connsiteY0" fmla="*/ 100160 h 403307"/>
                <a:gd name="connsiteX1" fmla="*/ 53521 w 231148"/>
                <a:gd name="connsiteY1" fmla="*/ 0 h 403307"/>
                <a:gd name="connsiteX2" fmla="*/ 32877 w 231148"/>
                <a:gd name="connsiteY2" fmla="*/ 11469 h 403307"/>
                <a:gd name="connsiteX3" fmla="*/ 34406 w 231148"/>
                <a:gd name="connsiteY3" fmla="*/ 42817 h 403307"/>
                <a:gd name="connsiteX4" fmla="*/ 44346 w 231148"/>
                <a:gd name="connsiteY4" fmla="*/ 64989 h 403307"/>
                <a:gd name="connsiteX5" fmla="*/ 48169 w 231148"/>
                <a:gd name="connsiteY5" fmla="*/ 83339 h 403307"/>
                <a:gd name="connsiteX6" fmla="*/ 44346 w 231148"/>
                <a:gd name="connsiteY6" fmla="*/ 109335 h 403307"/>
                <a:gd name="connsiteX7" fmla="*/ 41288 w 231148"/>
                <a:gd name="connsiteY7" fmla="*/ 169737 h 403307"/>
                <a:gd name="connsiteX8" fmla="*/ 4587 w 231148"/>
                <a:gd name="connsiteY8" fmla="*/ 218670 h 403307"/>
                <a:gd name="connsiteX9" fmla="*/ 0 w 231148"/>
                <a:gd name="connsiteY9" fmla="*/ 239314 h 403307"/>
                <a:gd name="connsiteX10" fmla="*/ 0 w 231148"/>
                <a:gd name="connsiteY10" fmla="*/ 246960 h 403307"/>
                <a:gd name="connsiteX11" fmla="*/ 4587 w 231148"/>
                <a:gd name="connsiteY11" fmla="*/ 252312 h 403307"/>
                <a:gd name="connsiteX12" fmla="*/ 14527 w 231148"/>
                <a:gd name="connsiteY12" fmla="*/ 262251 h 403307"/>
                <a:gd name="connsiteX13" fmla="*/ 29054 w 231148"/>
                <a:gd name="connsiteY13" fmla="*/ 285189 h 403307"/>
                <a:gd name="connsiteX14" fmla="*/ 32113 w 231148"/>
                <a:gd name="connsiteY14" fmla="*/ 306597 h 403307"/>
                <a:gd name="connsiteX15" fmla="*/ 42052 w 231148"/>
                <a:gd name="connsiteY15" fmla="*/ 337180 h 403307"/>
                <a:gd name="connsiteX16" fmla="*/ 32113 w 231148"/>
                <a:gd name="connsiteY16" fmla="*/ 341003 h 403307"/>
                <a:gd name="connsiteX17" fmla="*/ 12233 w 231148"/>
                <a:gd name="connsiteY17" fmla="*/ 344062 h 403307"/>
                <a:gd name="connsiteX18" fmla="*/ 17585 w 231148"/>
                <a:gd name="connsiteY18" fmla="*/ 361647 h 403307"/>
                <a:gd name="connsiteX19" fmla="*/ 36700 w 231148"/>
                <a:gd name="connsiteY19" fmla="*/ 382291 h 403307"/>
                <a:gd name="connsiteX20" fmla="*/ 45875 w 231148"/>
                <a:gd name="connsiteY20" fmla="*/ 402170 h 403307"/>
                <a:gd name="connsiteX21" fmla="*/ 58873 w 231148"/>
                <a:gd name="connsiteY21" fmla="*/ 396053 h 403307"/>
                <a:gd name="connsiteX22" fmla="*/ 74164 w 231148"/>
                <a:gd name="connsiteY22" fmla="*/ 396053 h 403307"/>
                <a:gd name="connsiteX23" fmla="*/ 99396 w 231148"/>
                <a:gd name="connsiteY23" fmla="*/ 388407 h 403307"/>
                <a:gd name="connsiteX24" fmla="*/ 120039 w 231148"/>
                <a:gd name="connsiteY24" fmla="*/ 376938 h 403307"/>
                <a:gd name="connsiteX25" fmla="*/ 121569 w 231148"/>
                <a:gd name="connsiteY25" fmla="*/ 363941 h 403307"/>
                <a:gd name="connsiteX26" fmla="*/ 154445 w 231148"/>
                <a:gd name="connsiteY26" fmla="*/ 357060 h 403307"/>
                <a:gd name="connsiteX27" fmla="*/ 177383 w 231148"/>
                <a:gd name="connsiteY27" fmla="*/ 332593 h 403307"/>
                <a:gd name="connsiteX28" fmla="*/ 181970 w 231148"/>
                <a:gd name="connsiteY28" fmla="*/ 321124 h 403307"/>
                <a:gd name="connsiteX29" fmla="*/ 201085 w 231148"/>
                <a:gd name="connsiteY29" fmla="*/ 313478 h 403307"/>
                <a:gd name="connsiteX30" fmla="*/ 204908 w 231148"/>
                <a:gd name="connsiteY30" fmla="*/ 314243 h 403307"/>
                <a:gd name="connsiteX31" fmla="*/ 204143 w 231148"/>
                <a:gd name="connsiteY31" fmla="*/ 313478 h 403307"/>
                <a:gd name="connsiteX32" fmla="*/ 207201 w 231148"/>
                <a:gd name="connsiteY32" fmla="*/ 302774 h 403307"/>
                <a:gd name="connsiteX33" fmla="*/ 195733 w 231148"/>
                <a:gd name="connsiteY33" fmla="*/ 287483 h 403307"/>
                <a:gd name="connsiteX34" fmla="*/ 191145 w 231148"/>
                <a:gd name="connsiteY34" fmla="*/ 269133 h 403307"/>
                <a:gd name="connsiteX35" fmla="*/ 188087 w 231148"/>
                <a:gd name="connsiteY35" fmla="*/ 255370 h 403307"/>
                <a:gd name="connsiteX36" fmla="*/ 189616 w 231148"/>
                <a:gd name="connsiteY36" fmla="*/ 237020 h 403307"/>
                <a:gd name="connsiteX37" fmla="*/ 199555 w 231148"/>
                <a:gd name="connsiteY37" fmla="*/ 218670 h 403307"/>
                <a:gd name="connsiteX38" fmla="*/ 207966 w 231148"/>
                <a:gd name="connsiteY38" fmla="*/ 203379 h 403307"/>
                <a:gd name="connsiteX39" fmla="*/ 227845 w 231148"/>
                <a:gd name="connsiteY39" fmla="*/ 189616 h 403307"/>
                <a:gd name="connsiteX40" fmla="*/ 230904 w 231148"/>
                <a:gd name="connsiteY40" fmla="*/ 164385 h 403307"/>
                <a:gd name="connsiteX41" fmla="*/ 230904 w 231148"/>
                <a:gd name="connsiteY41" fmla="*/ 100160 h 4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1148" h="403307">
                  <a:moveTo>
                    <a:pt x="230904" y="100160"/>
                  </a:moveTo>
                  <a:lnTo>
                    <a:pt x="53521" y="0"/>
                  </a:lnTo>
                  <a:lnTo>
                    <a:pt x="32877" y="11469"/>
                  </a:lnTo>
                  <a:cubicBezTo>
                    <a:pt x="33642" y="22937"/>
                    <a:pt x="34406" y="38994"/>
                    <a:pt x="34406" y="42817"/>
                  </a:cubicBezTo>
                  <a:cubicBezTo>
                    <a:pt x="34406" y="48933"/>
                    <a:pt x="44346" y="55814"/>
                    <a:pt x="44346" y="64989"/>
                  </a:cubicBezTo>
                  <a:cubicBezTo>
                    <a:pt x="43581" y="74164"/>
                    <a:pt x="51227" y="73400"/>
                    <a:pt x="48169" y="83339"/>
                  </a:cubicBezTo>
                  <a:cubicBezTo>
                    <a:pt x="45110" y="93279"/>
                    <a:pt x="44346" y="101689"/>
                    <a:pt x="44346" y="109335"/>
                  </a:cubicBezTo>
                  <a:cubicBezTo>
                    <a:pt x="44346" y="116216"/>
                    <a:pt x="44346" y="167443"/>
                    <a:pt x="41288" y="169737"/>
                  </a:cubicBezTo>
                  <a:cubicBezTo>
                    <a:pt x="38229" y="172031"/>
                    <a:pt x="6117" y="205672"/>
                    <a:pt x="4587" y="218670"/>
                  </a:cubicBezTo>
                  <a:cubicBezTo>
                    <a:pt x="2294" y="231668"/>
                    <a:pt x="0" y="226316"/>
                    <a:pt x="0" y="239314"/>
                  </a:cubicBezTo>
                  <a:cubicBezTo>
                    <a:pt x="0" y="241608"/>
                    <a:pt x="0" y="244666"/>
                    <a:pt x="0" y="246960"/>
                  </a:cubicBezTo>
                  <a:cubicBezTo>
                    <a:pt x="1529" y="247724"/>
                    <a:pt x="2294" y="249254"/>
                    <a:pt x="4587" y="252312"/>
                  </a:cubicBezTo>
                  <a:cubicBezTo>
                    <a:pt x="8410" y="256135"/>
                    <a:pt x="8410" y="262251"/>
                    <a:pt x="14527" y="262251"/>
                  </a:cubicBezTo>
                  <a:cubicBezTo>
                    <a:pt x="21408" y="262251"/>
                    <a:pt x="29819" y="279072"/>
                    <a:pt x="29054" y="285189"/>
                  </a:cubicBezTo>
                  <a:cubicBezTo>
                    <a:pt x="28290" y="291306"/>
                    <a:pt x="32113" y="295128"/>
                    <a:pt x="32113" y="306597"/>
                  </a:cubicBezTo>
                  <a:cubicBezTo>
                    <a:pt x="31348" y="318066"/>
                    <a:pt x="38229" y="334886"/>
                    <a:pt x="42052" y="337180"/>
                  </a:cubicBezTo>
                  <a:cubicBezTo>
                    <a:pt x="45110" y="339474"/>
                    <a:pt x="40523" y="341768"/>
                    <a:pt x="32113" y="341003"/>
                  </a:cubicBezTo>
                  <a:cubicBezTo>
                    <a:pt x="23702" y="340239"/>
                    <a:pt x="12233" y="340239"/>
                    <a:pt x="12233" y="344062"/>
                  </a:cubicBezTo>
                  <a:cubicBezTo>
                    <a:pt x="12233" y="347884"/>
                    <a:pt x="9175" y="352472"/>
                    <a:pt x="17585" y="361647"/>
                  </a:cubicBezTo>
                  <a:cubicBezTo>
                    <a:pt x="26760" y="370057"/>
                    <a:pt x="34406" y="373116"/>
                    <a:pt x="36700" y="382291"/>
                  </a:cubicBezTo>
                  <a:cubicBezTo>
                    <a:pt x="39758" y="391466"/>
                    <a:pt x="42816" y="400641"/>
                    <a:pt x="45875" y="402170"/>
                  </a:cubicBezTo>
                  <a:cubicBezTo>
                    <a:pt x="48933" y="404463"/>
                    <a:pt x="54285" y="403699"/>
                    <a:pt x="58873" y="396053"/>
                  </a:cubicBezTo>
                  <a:cubicBezTo>
                    <a:pt x="63460" y="389172"/>
                    <a:pt x="68812" y="402170"/>
                    <a:pt x="74164" y="396053"/>
                  </a:cubicBezTo>
                  <a:cubicBezTo>
                    <a:pt x="78752" y="389936"/>
                    <a:pt x="95573" y="389936"/>
                    <a:pt x="99396" y="388407"/>
                  </a:cubicBezTo>
                  <a:cubicBezTo>
                    <a:pt x="103218" y="386114"/>
                    <a:pt x="116216" y="380761"/>
                    <a:pt x="120039" y="376938"/>
                  </a:cubicBezTo>
                  <a:cubicBezTo>
                    <a:pt x="123862" y="373116"/>
                    <a:pt x="115452" y="367764"/>
                    <a:pt x="121569" y="363941"/>
                  </a:cubicBezTo>
                  <a:cubicBezTo>
                    <a:pt x="127685" y="360118"/>
                    <a:pt x="146800" y="366999"/>
                    <a:pt x="154445" y="357060"/>
                  </a:cubicBezTo>
                  <a:cubicBezTo>
                    <a:pt x="162091" y="347120"/>
                    <a:pt x="173560" y="336416"/>
                    <a:pt x="177383" y="332593"/>
                  </a:cubicBezTo>
                  <a:cubicBezTo>
                    <a:pt x="180441" y="328770"/>
                    <a:pt x="177383" y="326476"/>
                    <a:pt x="181970" y="321124"/>
                  </a:cubicBezTo>
                  <a:cubicBezTo>
                    <a:pt x="186558" y="315772"/>
                    <a:pt x="196497" y="310420"/>
                    <a:pt x="201085" y="313478"/>
                  </a:cubicBezTo>
                  <a:cubicBezTo>
                    <a:pt x="201850" y="314243"/>
                    <a:pt x="203378" y="314243"/>
                    <a:pt x="204908" y="314243"/>
                  </a:cubicBezTo>
                  <a:cubicBezTo>
                    <a:pt x="204143" y="313478"/>
                    <a:pt x="204143" y="313478"/>
                    <a:pt x="204143" y="313478"/>
                  </a:cubicBezTo>
                  <a:lnTo>
                    <a:pt x="207201" y="302774"/>
                  </a:lnTo>
                  <a:cubicBezTo>
                    <a:pt x="207201" y="302774"/>
                    <a:pt x="195733" y="296657"/>
                    <a:pt x="195733" y="287483"/>
                  </a:cubicBezTo>
                  <a:cubicBezTo>
                    <a:pt x="195733" y="278308"/>
                    <a:pt x="198791" y="269133"/>
                    <a:pt x="191145" y="269133"/>
                  </a:cubicBezTo>
                  <a:cubicBezTo>
                    <a:pt x="184264" y="269133"/>
                    <a:pt x="182735" y="261487"/>
                    <a:pt x="188087" y="255370"/>
                  </a:cubicBezTo>
                  <a:cubicBezTo>
                    <a:pt x="194204" y="249254"/>
                    <a:pt x="179677" y="237020"/>
                    <a:pt x="189616" y="237020"/>
                  </a:cubicBezTo>
                  <a:cubicBezTo>
                    <a:pt x="199555" y="237020"/>
                    <a:pt x="192675" y="220199"/>
                    <a:pt x="199555" y="218670"/>
                  </a:cubicBezTo>
                  <a:cubicBezTo>
                    <a:pt x="206437" y="217141"/>
                    <a:pt x="207966" y="211024"/>
                    <a:pt x="207966" y="203379"/>
                  </a:cubicBezTo>
                  <a:cubicBezTo>
                    <a:pt x="207966" y="195733"/>
                    <a:pt x="224022" y="191145"/>
                    <a:pt x="227845" y="189616"/>
                  </a:cubicBezTo>
                  <a:cubicBezTo>
                    <a:pt x="232433" y="188087"/>
                    <a:pt x="230904" y="164385"/>
                    <a:pt x="230904" y="164385"/>
                  </a:cubicBezTo>
                  <a:lnTo>
                    <a:pt x="230904" y="1001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5" name="Vrije vorm: vorm 444">
              <a:extLst>
                <a:ext uri="{FF2B5EF4-FFF2-40B4-BE49-F238E27FC236}">
                  <a16:creationId xmlns:a16="http://schemas.microsoft.com/office/drawing/2014/main" id="{6E937156-8EB6-4D74-BFD8-A9BACFDC672C}"/>
                </a:ext>
              </a:extLst>
            </p:cNvPr>
            <p:cNvSpPr/>
            <p:nvPr/>
          </p:nvSpPr>
          <p:spPr>
            <a:xfrm>
              <a:off x="6901863" y="3505311"/>
              <a:ext cx="247923" cy="264545"/>
            </a:xfrm>
            <a:custGeom>
              <a:avLst/>
              <a:gdLst>
                <a:gd name="connsiteX0" fmla="*/ 233197 w 247923"/>
                <a:gd name="connsiteY0" fmla="*/ 56579 h 264545"/>
                <a:gd name="connsiteX1" fmla="*/ 216377 w 247923"/>
                <a:gd name="connsiteY1" fmla="*/ 13762 h 264545"/>
                <a:gd name="connsiteX2" fmla="*/ 214083 w 247923"/>
                <a:gd name="connsiteY2" fmla="*/ 17585 h 264545"/>
                <a:gd name="connsiteX3" fmla="*/ 189616 w 247923"/>
                <a:gd name="connsiteY3" fmla="*/ 16056 h 264545"/>
                <a:gd name="connsiteX4" fmla="*/ 160562 w 247923"/>
                <a:gd name="connsiteY4" fmla="*/ 9940 h 264545"/>
                <a:gd name="connsiteX5" fmla="*/ 112393 w 247923"/>
                <a:gd name="connsiteY5" fmla="*/ 18350 h 264545"/>
                <a:gd name="connsiteX6" fmla="*/ 86398 w 247923"/>
                <a:gd name="connsiteY6" fmla="*/ 20644 h 264545"/>
                <a:gd name="connsiteX7" fmla="*/ 43581 w 247923"/>
                <a:gd name="connsiteY7" fmla="*/ 8410 h 264545"/>
                <a:gd name="connsiteX8" fmla="*/ 8411 w 247923"/>
                <a:gd name="connsiteY8" fmla="*/ 0 h 264545"/>
                <a:gd name="connsiteX9" fmla="*/ 6117 w 247923"/>
                <a:gd name="connsiteY9" fmla="*/ 6117 h 264545"/>
                <a:gd name="connsiteX10" fmla="*/ 3058 w 247923"/>
                <a:gd name="connsiteY10" fmla="*/ 35935 h 264545"/>
                <a:gd name="connsiteX11" fmla="*/ 3058 w 247923"/>
                <a:gd name="connsiteY11" fmla="*/ 71871 h 264545"/>
                <a:gd name="connsiteX12" fmla="*/ 3058 w 247923"/>
                <a:gd name="connsiteY12" fmla="*/ 259193 h 264545"/>
                <a:gd name="connsiteX13" fmla="*/ 144506 w 247923"/>
                <a:gd name="connsiteY13" fmla="*/ 259193 h 264545"/>
                <a:gd name="connsiteX14" fmla="*/ 152916 w 247923"/>
                <a:gd name="connsiteY14" fmla="*/ 253076 h 264545"/>
                <a:gd name="connsiteX15" fmla="*/ 163620 w 247923"/>
                <a:gd name="connsiteY15" fmla="*/ 257664 h 264545"/>
                <a:gd name="connsiteX16" fmla="*/ 193439 w 247923"/>
                <a:gd name="connsiteY16" fmla="*/ 257664 h 264545"/>
                <a:gd name="connsiteX17" fmla="*/ 205672 w 247923"/>
                <a:gd name="connsiteY17" fmla="*/ 264545 h 264545"/>
                <a:gd name="connsiteX18" fmla="*/ 219435 w 247923"/>
                <a:gd name="connsiteY18" fmla="*/ 253076 h 264545"/>
                <a:gd name="connsiteX19" fmla="*/ 234726 w 247923"/>
                <a:gd name="connsiteY19" fmla="*/ 235491 h 264545"/>
                <a:gd name="connsiteX20" fmla="*/ 246960 w 247923"/>
                <a:gd name="connsiteY20" fmla="*/ 227081 h 264545"/>
                <a:gd name="connsiteX21" fmla="*/ 247724 w 247923"/>
                <a:gd name="connsiteY21" fmla="*/ 226316 h 264545"/>
                <a:gd name="connsiteX22" fmla="*/ 247724 w 247923"/>
                <a:gd name="connsiteY22" fmla="*/ 216376 h 264545"/>
                <a:gd name="connsiteX23" fmla="*/ 237020 w 247923"/>
                <a:gd name="connsiteY23" fmla="*/ 189616 h 264545"/>
                <a:gd name="connsiteX24" fmla="*/ 212554 w 247923"/>
                <a:gd name="connsiteY24" fmla="*/ 139918 h 264545"/>
                <a:gd name="connsiteX25" fmla="*/ 201850 w 247923"/>
                <a:gd name="connsiteY25" fmla="*/ 115452 h 264545"/>
                <a:gd name="connsiteX26" fmla="*/ 185793 w 247923"/>
                <a:gd name="connsiteY26" fmla="*/ 88691 h 264545"/>
                <a:gd name="connsiteX27" fmla="*/ 175089 w 247923"/>
                <a:gd name="connsiteY27" fmla="*/ 44346 h 264545"/>
                <a:gd name="connsiteX28" fmla="*/ 190381 w 247923"/>
                <a:gd name="connsiteY28" fmla="*/ 75693 h 264545"/>
                <a:gd name="connsiteX29" fmla="*/ 214083 w 247923"/>
                <a:gd name="connsiteY29" fmla="*/ 107806 h 264545"/>
                <a:gd name="connsiteX30" fmla="*/ 227845 w 247923"/>
                <a:gd name="connsiteY30" fmla="*/ 73400 h 264545"/>
                <a:gd name="connsiteX31" fmla="*/ 228610 w 247923"/>
                <a:gd name="connsiteY31" fmla="*/ 74164 h 264545"/>
                <a:gd name="connsiteX32" fmla="*/ 229374 w 247923"/>
                <a:gd name="connsiteY32" fmla="*/ 67283 h 264545"/>
                <a:gd name="connsiteX33" fmla="*/ 233197 w 247923"/>
                <a:gd name="connsiteY33" fmla="*/ 56579 h 2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7923" h="264545">
                  <a:moveTo>
                    <a:pt x="233197" y="56579"/>
                  </a:moveTo>
                  <a:lnTo>
                    <a:pt x="216377" y="13762"/>
                  </a:lnTo>
                  <a:cubicBezTo>
                    <a:pt x="214847" y="16056"/>
                    <a:pt x="214083" y="16821"/>
                    <a:pt x="214083" y="17585"/>
                  </a:cubicBezTo>
                  <a:cubicBezTo>
                    <a:pt x="211025" y="20644"/>
                    <a:pt x="200320" y="12998"/>
                    <a:pt x="189616" y="16056"/>
                  </a:cubicBezTo>
                  <a:cubicBezTo>
                    <a:pt x="178912" y="19115"/>
                    <a:pt x="170502" y="15292"/>
                    <a:pt x="160562" y="9940"/>
                  </a:cubicBezTo>
                  <a:cubicBezTo>
                    <a:pt x="150622" y="4588"/>
                    <a:pt x="116981" y="11469"/>
                    <a:pt x="112393" y="18350"/>
                  </a:cubicBezTo>
                  <a:cubicBezTo>
                    <a:pt x="107806" y="25231"/>
                    <a:pt x="96337" y="25231"/>
                    <a:pt x="86398" y="20644"/>
                  </a:cubicBezTo>
                  <a:cubicBezTo>
                    <a:pt x="76458" y="16056"/>
                    <a:pt x="62696" y="9940"/>
                    <a:pt x="43581" y="8410"/>
                  </a:cubicBezTo>
                  <a:cubicBezTo>
                    <a:pt x="25996" y="6881"/>
                    <a:pt x="11469" y="3823"/>
                    <a:pt x="8411" y="0"/>
                  </a:cubicBezTo>
                  <a:cubicBezTo>
                    <a:pt x="7646" y="2294"/>
                    <a:pt x="6881" y="3823"/>
                    <a:pt x="6117" y="6117"/>
                  </a:cubicBezTo>
                  <a:cubicBezTo>
                    <a:pt x="765" y="22937"/>
                    <a:pt x="10704" y="26760"/>
                    <a:pt x="3058" y="35935"/>
                  </a:cubicBezTo>
                  <a:cubicBezTo>
                    <a:pt x="-3823" y="45110"/>
                    <a:pt x="3058" y="55814"/>
                    <a:pt x="3058" y="71871"/>
                  </a:cubicBezTo>
                  <a:lnTo>
                    <a:pt x="3058" y="259193"/>
                  </a:lnTo>
                  <a:lnTo>
                    <a:pt x="144506" y="259193"/>
                  </a:lnTo>
                  <a:cubicBezTo>
                    <a:pt x="144506" y="259193"/>
                    <a:pt x="148329" y="256135"/>
                    <a:pt x="152916" y="253076"/>
                  </a:cubicBezTo>
                  <a:cubicBezTo>
                    <a:pt x="156739" y="250018"/>
                    <a:pt x="163620" y="257664"/>
                    <a:pt x="163620" y="257664"/>
                  </a:cubicBezTo>
                  <a:lnTo>
                    <a:pt x="193439" y="257664"/>
                  </a:lnTo>
                  <a:cubicBezTo>
                    <a:pt x="193439" y="257664"/>
                    <a:pt x="198791" y="264545"/>
                    <a:pt x="205672" y="264545"/>
                  </a:cubicBezTo>
                  <a:cubicBezTo>
                    <a:pt x="212554" y="264545"/>
                    <a:pt x="208731" y="253076"/>
                    <a:pt x="219435" y="253076"/>
                  </a:cubicBezTo>
                  <a:cubicBezTo>
                    <a:pt x="230139" y="253076"/>
                    <a:pt x="227845" y="235491"/>
                    <a:pt x="234726" y="235491"/>
                  </a:cubicBezTo>
                  <a:cubicBezTo>
                    <a:pt x="241608" y="235491"/>
                    <a:pt x="240079" y="237020"/>
                    <a:pt x="246960" y="227081"/>
                  </a:cubicBezTo>
                  <a:cubicBezTo>
                    <a:pt x="246960" y="227081"/>
                    <a:pt x="247724" y="226316"/>
                    <a:pt x="247724" y="226316"/>
                  </a:cubicBezTo>
                  <a:cubicBezTo>
                    <a:pt x="246960" y="223258"/>
                    <a:pt x="246960" y="220199"/>
                    <a:pt x="247724" y="216376"/>
                  </a:cubicBezTo>
                  <a:cubicBezTo>
                    <a:pt x="249254" y="204908"/>
                    <a:pt x="241608" y="205672"/>
                    <a:pt x="237020" y="189616"/>
                  </a:cubicBezTo>
                  <a:cubicBezTo>
                    <a:pt x="232433" y="173560"/>
                    <a:pt x="213318" y="149093"/>
                    <a:pt x="212554" y="139918"/>
                  </a:cubicBezTo>
                  <a:cubicBezTo>
                    <a:pt x="211789" y="130743"/>
                    <a:pt x="201085" y="125391"/>
                    <a:pt x="201850" y="115452"/>
                  </a:cubicBezTo>
                  <a:cubicBezTo>
                    <a:pt x="201850" y="105512"/>
                    <a:pt x="196497" y="103983"/>
                    <a:pt x="185793" y="88691"/>
                  </a:cubicBezTo>
                  <a:cubicBezTo>
                    <a:pt x="175089" y="72635"/>
                    <a:pt x="172031" y="45110"/>
                    <a:pt x="175089" y="44346"/>
                  </a:cubicBezTo>
                  <a:cubicBezTo>
                    <a:pt x="178148" y="43581"/>
                    <a:pt x="187322" y="68048"/>
                    <a:pt x="190381" y="75693"/>
                  </a:cubicBezTo>
                  <a:cubicBezTo>
                    <a:pt x="193439" y="83339"/>
                    <a:pt x="205672" y="107806"/>
                    <a:pt x="214083" y="107806"/>
                  </a:cubicBezTo>
                  <a:cubicBezTo>
                    <a:pt x="222493" y="107806"/>
                    <a:pt x="225551" y="71106"/>
                    <a:pt x="227845" y="73400"/>
                  </a:cubicBezTo>
                  <a:cubicBezTo>
                    <a:pt x="227845" y="73400"/>
                    <a:pt x="228610" y="74164"/>
                    <a:pt x="228610" y="74164"/>
                  </a:cubicBezTo>
                  <a:lnTo>
                    <a:pt x="229374" y="67283"/>
                  </a:lnTo>
                  <a:lnTo>
                    <a:pt x="233197" y="56579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6" name="Vrije vorm: vorm 445">
              <a:extLst>
                <a:ext uri="{FF2B5EF4-FFF2-40B4-BE49-F238E27FC236}">
                  <a16:creationId xmlns:a16="http://schemas.microsoft.com/office/drawing/2014/main" id="{7214A4F5-0B0A-4FD7-9EC3-6FFC094F70C5}"/>
                </a:ext>
              </a:extLst>
            </p:cNvPr>
            <p:cNvSpPr/>
            <p:nvPr/>
          </p:nvSpPr>
          <p:spPr>
            <a:xfrm>
              <a:off x="6901863" y="3505311"/>
              <a:ext cx="247923" cy="264545"/>
            </a:xfrm>
            <a:custGeom>
              <a:avLst/>
              <a:gdLst>
                <a:gd name="connsiteX0" fmla="*/ 233197 w 247923"/>
                <a:gd name="connsiteY0" fmla="*/ 56579 h 264545"/>
                <a:gd name="connsiteX1" fmla="*/ 216377 w 247923"/>
                <a:gd name="connsiteY1" fmla="*/ 13762 h 264545"/>
                <a:gd name="connsiteX2" fmla="*/ 214083 w 247923"/>
                <a:gd name="connsiteY2" fmla="*/ 17585 h 264545"/>
                <a:gd name="connsiteX3" fmla="*/ 189616 w 247923"/>
                <a:gd name="connsiteY3" fmla="*/ 16056 h 264545"/>
                <a:gd name="connsiteX4" fmla="*/ 160562 w 247923"/>
                <a:gd name="connsiteY4" fmla="*/ 9940 h 264545"/>
                <a:gd name="connsiteX5" fmla="*/ 112393 w 247923"/>
                <a:gd name="connsiteY5" fmla="*/ 18350 h 264545"/>
                <a:gd name="connsiteX6" fmla="*/ 86398 w 247923"/>
                <a:gd name="connsiteY6" fmla="*/ 20644 h 264545"/>
                <a:gd name="connsiteX7" fmla="*/ 43581 w 247923"/>
                <a:gd name="connsiteY7" fmla="*/ 8410 h 264545"/>
                <a:gd name="connsiteX8" fmla="*/ 8411 w 247923"/>
                <a:gd name="connsiteY8" fmla="*/ 0 h 264545"/>
                <a:gd name="connsiteX9" fmla="*/ 6117 w 247923"/>
                <a:gd name="connsiteY9" fmla="*/ 6117 h 264545"/>
                <a:gd name="connsiteX10" fmla="*/ 3058 w 247923"/>
                <a:gd name="connsiteY10" fmla="*/ 35935 h 264545"/>
                <a:gd name="connsiteX11" fmla="*/ 3058 w 247923"/>
                <a:gd name="connsiteY11" fmla="*/ 71871 h 264545"/>
                <a:gd name="connsiteX12" fmla="*/ 3058 w 247923"/>
                <a:gd name="connsiteY12" fmla="*/ 259193 h 264545"/>
                <a:gd name="connsiteX13" fmla="*/ 144506 w 247923"/>
                <a:gd name="connsiteY13" fmla="*/ 259193 h 264545"/>
                <a:gd name="connsiteX14" fmla="*/ 152916 w 247923"/>
                <a:gd name="connsiteY14" fmla="*/ 253076 h 264545"/>
                <a:gd name="connsiteX15" fmla="*/ 163620 w 247923"/>
                <a:gd name="connsiteY15" fmla="*/ 257664 h 264545"/>
                <a:gd name="connsiteX16" fmla="*/ 193439 w 247923"/>
                <a:gd name="connsiteY16" fmla="*/ 257664 h 264545"/>
                <a:gd name="connsiteX17" fmla="*/ 205672 w 247923"/>
                <a:gd name="connsiteY17" fmla="*/ 264545 h 264545"/>
                <a:gd name="connsiteX18" fmla="*/ 219435 w 247923"/>
                <a:gd name="connsiteY18" fmla="*/ 253076 h 264545"/>
                <a:gd name="connsiteX19" fmla="*/ 234726 w 247923"/>
                <a:gd name="connsiteY19" fmla="*/ 235491 h 264545"/>
                <a:gd name="connsiteX20" fmla="*/ 246960 w 247923"/>
                <a:gd name="connsiteY20" fmla="*/ 227081 h 264545"/>
                <a:gd name="connsiteX21" fmla="*/ 247724 w 247923"/>
                <a:gd name="connsiteY21" fmla="*/ 226316 h 264545"/>
                <a:gd name="connsiteX22" fmla="*/ 247724 w 247923"/>
                <a:gd name="connsiteY22" fmla="*/ 216376 h 264545"/>
                <a:gd name="connsiteX23" fmla="*/ 237020 w 247923"/>
                <a:gd name="connsiteY23" fmla="*/ 189616 h 264545"/>
                <a:gd name="connsiteX24" fmla="*/ 212554 w 247923"/>
                <a:gd name="connsiteY24" fmla="*/ 139918 h 264545"/>
                <a:gd name="connsiteX25" fmla="*/ 201850 w 247923"/>
                <a:gd name="connsiteY25" fmla="*/ 115452 h 264545"/>
                <a:gd name="connsiteX26" fmla="*/ 185793 w 247923"/>
                <a:gd name="connsiteY26" fmla="*/ 88691 h 264545"/>
                <a:gd name="connsiteX27" fmla="*/ 175089 w 247923"/>
                <a:gd name="connsiteY27" fmla="*/ 44346 h 264545"/>
                <a:gd name="connsiteX28" fmla="*/ 190381 w 247923"/>
                <a:gd name="connsiteY28" fmla="*/ 75693 h 264545"/>
                <a:gd name="connsiteX29" fmla="*/ 214083 w 247923"/>
                <a:gd name="connsiteY29" fmla="*/ 107806 h 264545"/>
                <a:gd name="connsiteX30" fmla="*/ 227845 w 247923"/>
                <a:gd name="connsiteY30" fmla="*/ 73400 h 264545"/>
                <a:gd name="connsiteX31" fmla="*/ 228610 w 247923"/>
                <a:gd name="connsiteY31" fmla="*/ 74164 h 264545"/>
                <a:gd name="connsiteX32" fmla="*/ 229374 w 247923"/>
                <a:gd name="connsiteY32" fmla="*/ 67283 h 264545"/>
                <a:gd name="connsiteX33" fmla="*/ 233197 w 247923"/>
                <a:gd name="connsiteY33" fmla="*/ 56579 h 2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7923" h="264545">
                  <a:moveTo>
                    <a:pt x="233197" y="56579"/>
                  </a:moveTo>
                  <a:lnTo>
                    <a:pt x="216377" y="13762"/>
                  </a:lnTo>
                  <a:cubicBezTo>
                    <a:pt x="214847" y="16056"/>
                    <a:pt x="214083" y="16821"/>
                    <a:pt x="214083" y="17585"/>
                  </a:cubicBezTo>
                  <a:cubicBezTo>
                    <a:pt x="211025" y="20644"/>
                    <a:pt x="200320" y="12998"/>
                    <a:pt x="189616" y="16056"/>
                  </a:cubicBezTo>
                  <a:cubicBezTo>
                    <a:pt x="178912" y="19115"/>
                    <a:pt x="170502" y="15292"/>
                    <a:pt x="160562" y="9940"/>
                  </a:cubicBezTo>
                  <a:cubicBezTo>
                    <a:pt x="150622" y="4588"/>
                    <a:pt x="116981" y="11469"/>
                    <a:pt x="112393" y="18350"/>
                  </a:cubicBezTo>
                  <a:cubicBezTo>
                    <a:pt x="107806" y="25231"/>
                    <a:pt x="96337" y="25231"/>
                    <a:pt x="86398" y="20644"/>
                  </a:cubicBezTo>
                  <a:cubicBezTo>
                    <a:pt x="76458" y="16056"/>
                    <a:pt x="62696" y="9940"/>
                    <a:pt x="43581" y="8410"/>
                  </a:cubicBezTo>
                  <a:cubicBezTo>
                    <a:pt x="25996" y="6881"/>
                    <a:pt x="11469" y="3823"/>
                    <a:pt x="8411" y="0"/>
                  </a:cubicBezTo>
                  <a:cubicBezTo>
                    <a:pt x="7646" y="2294"/>
                    <a:pt x="6881" y="3823"/>
                    <a:pt x="6117" y="6117"/>
                  </a:cubicBezTo>
                  <a:cubicBezTo>
                    <a:pt x="765" y="22937"/>
                    <a:pt x="10704" y="26760"/>
                    <a:pt x="3058" y="35935"/>
                  </a:cubicBezTo>
                  <a:cubicBezTo>
                    <a:pt x="-3823" y="45110"/>
                    <a:pt x="3058" y="55814"/>
                    <a:pt x="3058" y="71871"/>
                  </a:cubicBezTo>
                  <a:lnTo>
                    <a:pt x="3058" y="259193"/>
                  </a:lnTo>
                  <a:lnTo>
                    <a:pt x="144506" y="259193"/>
                  </a:lnTo>
                  <a:cubicBezTo>
                    <a:pt x="144506" y="259193"/>
                    <a:pt x="148329" y="256135"/>
                    <a:pt x="152916" y="253076"/>
                  </a:cubicBezTo>
                  <a:cubicBezTo>
                    <a:pt x="156739" y="250018"/>
                    <a:pt x="163620" y="257664"/>
                    <a:pt x="163620" y="257664"/>
                  </a:cubicBezTo>
                  <a:lnTo>
                    <a:pt x="193439" y="257664"/>
                  </a:lnTo>
                  <a:cubicBezTo>
                    <a:pt x="193439" y="257664"/>
                    <a:pt x="198791" y="264545"/>
                    <a:pt x="205672" y="264545"/>
                  </a:cubicBezTo>
                  <a:cubicBezTo>
                    <a:pt x="212554" y="264545"/>
                    <a:pt x="208731" y="253076"/>
                    <a:pt x="219435" y="253076"/>
                  </a:cubicBezTo>
                  <a:cubicBezTo>
                    <a:pt x="230139" y="253076"/>
                    <a:pt x="227845" y="235491"/>
                    <a:pt x="234726" y="235491"/>
                  </a:cubicBezTo>
                  <a:cubicBezTo>
                    <a:pt x="241608" y="235491"/>
                    <a:pt x="240079" y="237020"/>
                    <a:pt x="246960" y="227081"/>
                  </a:cubicBezTo>
                  <a:cubicBezTo>
                    <a:pt x="246960" y="227081"/>
                    <a:pt x="247724" y="226316"/>
                    <a:pt x="247724" y="226316"/>
                  </a:cubicBezTo>
                  <a:cubicBezTo>
                    <a:pt x="246960" y="223258"/>
                    <a:pt x="246960" y="220199"/>
                    <a:pt x="247724" y="216376"/>
                  </a:cubicBezTo>
                  <a:cubicBezTo>
                    <a:pt x="249254" y="204908"/>
                    <a:pt x="241608" y="205672"/>
                    <a:pt x="237020" y="189616"/>
                  </a:cubicBezTo>
                  <a:cubicBezTo>
                    <a:pt x="232433" y="173560"/>
                    <a:pt x="213318" y="149093"/>
                    <a:pt x="212554" y="139918"/>
                  </a:cubicBezTo>
                  <a:cubicBezTo>
                    <a:pt x="211789" y="130743"/>
                    <a:pt x="201085" y="125391"/>
                    <a:pt x="201850" y="115452"/>
                  </a:cubicBezTo>
                  <a:cubicBezTo>
                    <a:pt x="201850" y="105512"/>
                    <a:pt x="196497" y="103983"/>
                    <a:pt x="185793" y="88691"/>
                  </a:cubicBezTo>
                  <a:cubicBezTo>
                    <a:pt x="175089" y="72635"/>
                    <a:pt x="172031" y="45110"/>
                    <a:pt x="175089" y="44346"/>
                  </a:cubicBezTo>
                  <a:cubicBezTo>
                    <a:pt x="178148" y="43581"/>
                    <a:pt x="187322" y="68048"/>
                    <a:pt x="190381" y="75693"/>
                  </a:cubicBezTo>
                  <a:cubicBezTo>
                    <a:pt x="193439" y="83339"/>
                    <a:pt x="205672" y="107806"/>
                    <a:pt x="214083" y="107806"/>
                  </a:cubicBezTo>
                  <a:cubicBezTo>
                    <a:pt x="222493" y="107806"/>
                    <a:pt x="225551" y="71106"/>
                    <a:pt x="227845" y="73400"/>
                  </a:cubicBezTo>
                  <a:cubicBezTo>
                    <a:pt x="227845" y="73400"/>
                    <a:pt x="228610" y="74164"/>
                    <a:pt x="228610" y="74164"/>
                  </a:cubicBezTo>
                  <a:lnTo>
                    <a:pt x="229374" y="67283"/>
                  </a:lnTo>
                  <a:lnTo>
                    <a:pt x="233197" y="56579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7" name="Vrije vorm: vorm 446">
              <a:extLst>
                <a:ext uri="{FF2B5EF4-FFF2-40B4-BE49-F238E27FC236}">
                  <a16:creationId xmlns:a16="http://schemas.microsoft.com/office/drawing/2014/main" id="{214AF56C-FE3F-40F3-A6BE-FB3C9B84F509}"/>
                </a:ext>
              </a:extLst>
            </p:cNvPr>
            <p:cNvSpPr/>
            <p:nvPr/>
          </p:nvSpPr>
          <p:spPr>
            <a:xfrm>
              <a:off x="6544928" y="4256894"/>
              <a:ext cx="127684" cy="152151"/>
            </a:xfrm>
            <a:custGeom>
              <a:avLst/>
              <a:gdLst>
                <a:gd name="connsiteX0" fmla="*/ 62571 w 127684"/>
                <a:gd name="connsiteY0" fmla="*/ 146035 h 152151"/>
                <a:gd name="connsiteX1" fmla="*/ 65629 w 127684"/>
                <a:gd name="connsiteY1" fmla="*/ 126156 h 152151"/>
                <a:gd name="connsiteX2" fmla="*/ 80156 w 127684"/>
                <a:gd name="connsiteY2" fmla="*/ 115452 h 152151"/>
                <a:gd name="connsiteX3" fmla="*/ 90096 w 127684"/>
                <a:gd name="connsiteY3" fmla="*/ 101689 h 152151"/>
                <a:gd name="connsiteX4" fmla="*/ 103094 w 127684"/>
                <a:gd name="connsiteY4" fmla="*/ 116981 h 152151"/>
                <a:gd name="connsiteX5" fmla="*/ 120679 w 127684"/>
                <a:gd name="connsiteY5" fmla="*/ 120039 h 152151"/>
                <a:gd name="connsiteX6" fmla="*/ 127560 w 127684"/>
                <a:gd name="connsiteY6" fmla="*/ 91750 h 152151"/>
                <a:gd name="connsiteX7" fmla="*/ 121443 w 127684"/>
                <a:gd name="connsiteY7" fmla="*/ 66519 h 152151"/>
                <a:gd name="connsiteX8" fmla="*/ 116856 w 127684"/>
                <a:gd name="connsiteY8" fmla="*/ 46640 h 152151"/>
                <a:gd name="connsiteX9" fmla="*/ 119914 w 127684"/>
                <a:gd name="connsiteY9" fmla="*/ 26760 h 152151"/>
                <a:gd name="connsiteX10" fmla="*/ 96977 w 127684"/>
                <a:gd name="connsiteY10" fmla="*/ 26760 h 152151"/>
                <a:gd name="connsiteX11" fmla="*/ 99271 w 127684"/>
                <a:gd name="connsiteY11" fmla="*/ 1529 h 152151"/>
                <a:gd name="connsiteX12" fmla="*/ 64865 w 127684"/>
                <a:gd name="connsiteY12" fmla="*/ 0 h 152151"/>
                <a:gd name="connsiteX13" fmla="*/ 60277 w 127684"/>
                <a:gd name="connsiteY13" fmla="*/ 1529 h 152151"/>
                <a:gd name="connsiteX14" fmla="*/ 59513 w 127684"/>
                <a:gd name="connsiteY14" fmla="*/ 32877 h 152151"/>
                <a:gd name="connsiteX15" fmla="*/ 28164 w 127684"/>
                <a:gd name="connsiteY15" fmla="*/ 34406 h 152151"/>
                <a:gd name="connsiteX16" fmla="*/ 17461 w 127684"/>
                <a:gd name="connsiteY16" fmla="*/ 35935 h 152151"/>
                <a:gd name="connsiteX17" fmla="*/ 13638 w 127684"/>
                <a:gd name="connsiteY17" fmla="*/ 41288 h 152151"/>
                <a:gd name="connsiteX18" fmla="*/ 22813 w 127684"/>
                <a:gd name="connsiteY18" fmla="*/ 53521 h 152151"/>
                <a:gd name="connsiteX19" fmla="*/ 9815 w 127684"/>
                <a:gd name="connsiteY19" fmla="*/ 63460 h 152151"/>
                <a:gd name="connsiteX20" fmla="*/ 640 w 127684"/>
                <a:gd name="connsiteY20" fmla="*/ 78752 h 152151"/>
                <a:gd name="connsiteX21" fmla="*/ 12108 w 127684"/>
                <a:gd name="connsiteY21" fmla="*/ 100160 h 152151"/>
                <a:gd name="connsiteX22" fmla="*/ 28929 w 127684"/>
                <a:gd name="connsiteY22" fmla="*/ 122333 h 152151"/>
                <a:gd name="connsiteX23" fmla="*/ 51867 w 127684"/>
                <a:gd name="connsiteY23" fmla="*/ 152152 h 152151"/>
                <a:gd name="connsiteX24" fmla="*/ 62571 w 127684"/>
                <a:gd name="connsiteY24" fmla="*/ 146035 h 1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84" h="152151">
                  <a:moveTo>
                    <a:pt x="62571" y="146035"/>
                  </a:moveTo>
                  <a:cubicBezTo>
                    <a:pt x="74039" y="146035"/>
                    <a:pt x="69452" y="138389"/>
                    <a:pt x="65629" y="126156"/>
                  </a:cubicBezTo>
                  <a:cubicBezTo>
                    <a:pt x="61042" y="113923"/>
                    <a:pt x="72511" y="115452"/>
                    <a:pt x="80156" y="115452"/>
                  </a:cubicBezTo>
                  <a:cubicBezTo>
                    <a:pt x="87037" y="115452"/>
                    <a:pt x="84744" y="101689"/>
                    <a:pt x="90096" y="101689"/>
                  </a:cubicBezTo>
                  <a:cubicBezTo>
                    <a:pt x="96212" y="101689"/>
                    <a:pt x="96977" y="118510"/>
                    <a:pt x="103094" y="116981"/>
                  </a:cubicBezTo>
                  <a:cubicBezTo>
                    <a:pt x="109210" y="115452"/>
                    <a:pt x="113033" y="121569"/>
                    <a:pt x="120679" y="120039"/>
                  </a:cubicBezTo>
                  <a:cubicBezTo>
                    <a:pt x="127560" y="118510"/>
                    <a:pt x="127560" y="103218"/>
                    <a:pt x="127560" y="91750"/>
                  </a:cubicBezTo>
                  <a:cubicBezTo>
                    <a:pt x="127560" y="79517"/>
                    <a:pt x="129089" y="70342"/>
                    <a:pt x="121443" y="66519"/>
                  </a:cubicBezTo>
                  <a:cubicBezTo>
                    <a:pt x="114563" y="61931"/>
                    <a:pt x="108445" y="51227"/>
                    <a:pt x="116856" y="46640"/>
                  </a:cubicBezTo>
                  <a:cubicBezTo>
                    <a:pt x="125266" y="42052"/>
                    <a:pt x="126796" y="32877"/>
                    <a:pt x="119914" y="26760"/>
                  </a:cubicBezTo>
                  <a:cubicBezTo>
                    <a:pt x="113033" y="20644"/>
                    <a:pt x="96977" y="32877"/>
                    <a:pt x="96977" y="26760"/>
                  </a:cubicBezTo>
                  <a:cubicBezTo>
                    <a:pt x="96977" y="23702"/>
                    <a:pt x="98506" y="11469"/>
                    <a:pt x="99271" y="1529"/>
                  </a:cubicBezTo>
                  <a:cubicBezTo>
                    <a:pt x="82450" y="765"/>
                    <a:pt x="64865" y="0"/>
                    <a:pt x="64865" y="0"/>
                  </a:cubicBezTo>
                  <a:lnTo>
                    <a:pt x="60277" y="1529"/>
                  </a:lnTo>
                  <a:cubicBezTo>
                    <a:pt x="61042" y="19115"/>
                    <a:pt x="59513" y="32877"/>
                    <a:pt x="59513" y="32877"/>
                  </a:cubicBezTo>
                  <a:cubicBezTo>
                    <a:pt x="59513" y="32877"/>
                    <a:pt x="33517" y="34406"/>
                    <a:pt x="28164" y="34406"/>
                  </a:cubicBezTo>
                  <a:cubicBezTo>
                    <a:pt x="26636" y="34406"/>
                    <a:pt x="22813" y="35171"/>
                    <a:pt x="17461" y="35935"/>
                  </a:cubicBezTo>
                  <a:cubicBezTo>
                    <a:pt x="15931" y="38229"/>
                    <a:pt x="14402" y="39758"/>
                    <a:pt x="13638" y="41288"/>
                  </a:cubicBezTo>
                  <a:cubicBezTo>
                    <a:pt x="10579" y="44346"/>
                    <a:pt x="20519" y="48933"/>
                    <a:pt x="22813" y="53521"/>
                  </a:cubicBezTo>
                  <a:cubicBezTo>
                    <a:pt x="24342" y="58108"/>
                    <a:pt x="9815" y="56579"/>
                    <a:pt x="9815" y="63460"/>
                  </a:cubicBezTo>
                  <a:cubicBezTo>
                    <a:pt x="9815" y="70342"/>
                    <a:pt x="4463" y="75694"/>
                    <a:pt x="640" y="78752"/>
                  </a:cubicBezTo>
                  <a:cubicBezTo>
                    <a:pt x="-3183" y="81810"/>
                    <a:pt x="11344" y="95573"/>
                    <a:pt x="12108" y="100160"/>
                  </a:cubicBezTo>
                  <a:cubicBezTo>
                    <a:pt x="12108" y="104748"/>
                    <a:pt x="15931" y="109335"/>
                    <a:pt x="28929" y="122333"/>
                  </a:cubicBezTo>
                  <a:cubicBezTo>
                    <a:pt x="41162" y="135331"/>
                    <a:pt x="35810" y="138389"/>
                    <a:pt x="51867" y="152152"/>
                  </a:cubicBezTo>
                  <a:cubicBezTo>
                    <a:pt x="53396" y="149093"/>
                    <a:pt x="57219" y="146035"/>
                    <a:pt x="62571" y="1460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8" name="Vrije vorm: vorm 447">
              <a:extLst>
                <a:ext uri="{FF2B5EF4-FFF2-40B4-BE49-F238E27FC236}">
                  <a16:creationId xmlns:a16="http://schemas.microsoft.com/office/drawing/2014/main" id="{CE5CCB29-9B90-44E2-941F-B3CF996871EF}"/>
                </a:ext>
              </a:extLst>
            </p:cNvPr>
            <p:cNvSpPr/>
            <p:nvPr/>
          </p:nvSpPr>
          <p:spPr>
            <a:xfrm>
              <a:off x="6544928" y="4256894"/>
              <a:ext cx="127684" cy="152151"/>
            </a:xfrm>
            <a:custGeom>
              <a:avLst/>
              <a:gdLst>
                <a:gd name="connsiteX0" fmla="*/ 62571 w 127684"/>
                <a:gd name="connsiteY0" fmla="*/ 146035 h 152151"/>
                <a:gd name="connsiteX1" fmla="*/ 65629 w 127684"/>
                <a:gd name="connsiteY1" fmla="*/ 126156 h 152151"/>
                <a:gd name="connsiteX2" fmla="*/ 80156 w 127684"/>
                <a:gd name="connsiteY2" fmla="*/ 115452 h 152151"/>
                <a:gd name="connsiteX3" fmla="*/ 90096 w 127684"/>
                <a:gd name="connsiteY3" fmla="*/ 101689 h 152151"/>
                <a:gd name="connsiteX4" fmla="*/ 103094 w 127684"/>
                <a:gd name="connsiteY4" fmla="*/ 116981 h 152151"/>
                <a:gd name="connsiteX5" fmla="*/ 120679 w 127684"/>
                <a:gd name="connsiteY5" fmla="*/ 120039 h 152151"/>
                <a:gd name="connsiteX6" fmla="*/ 127560 w 127684"/>
                <a:gd name="connsiteY6" fmla="*/ 91750 h 152151"/>
                <a:gd name="connsiteX7" fmla="*/ 121443 w 127684"/>
                <a:gd name="connsiteY7" fmla="*/ 66519 h 152151"/>
                <a:gd name="connsiteX8" fmla="*/ 116856 w 127684"/>
                <a:gd name="connsiteY8" fmla="*/ 46640 h 152151"/>
                <a:gd name="connsiteX9" fmla="*/ 119914 w 127684"/>
                <a:gd name="connsiteY9" fmla="*/ 26760 h 152151"/>
                <a:gd name="connsiteX10" fmla="*/ 96977 w 127684"/>
                <a:gd name="connsiteY10" fmla="*/ 26760 h 152151"/>
                <a:gd name="connsiteX11" fmla="*/ 99271 w 127684"/>
                <a:gd name="connsiteY11" fmla="*/ 1529 h 152151"/>
                <a:gd name="connsiteX12" fmla="*/ 64865 w 127684"/>
                <a:gd name="connsiteY12" fmla="*/ 0 h 152151"/>
                <a:gd name="connsiteX13" fmla="*/ 60277 w 127684"/>
                <a:gd name="connsiteY13" fmla="*/ 1529 h 152151"/>
                <a:gd name="connsiteX14" fmla="*/ 59513 w 127684"/>
                <a:gd name="connsiteY14" fmla="*/ 32877 h 152151"/>
                <a:gd name="connsiteX15" fmla="*/ 28164 w 127684"/>
                <a:gd name="connsiteY15" fmla="*/ 34406 h 152151"/>
                <a:gd name="connsiteX16" fmla="*/ 17461 w 127684"/>
                <a:gd name="connsiteY16" fmla="*/ 35935 h 152151"/>
                <a:gd name="connsiteX17" fmla="*/ 13638 w 127684"/>
                <a:gd name="connsiteY17" fmla="*/ 41288 h 152151"/>
                <a:gd name="connsiteX18" fmla="*/ 22813 w 127684"/>
                <a:gd name="connsiteY18" fmla="*/ 53521 h 152151"/>
                <a:gd name="connsiteX19" fmla="*/ 9815 w 127684"/>
                <a:gd name="connsiteY19" fmla="*/ 63460 h 152151"/>
                <a:gd name="connsiteX20" fmla="*/ 640 w 127684"/>
                <a:gd name="connsiteY20" fmla="*/ 78752 h 152151"/>
                <a:gd name="connsiteX21" fmla="*/ 12108 w 127684"/>
                <a:gd name="connsiteY21" fmla="*/ 100160 h 152151"/>
                <a:gd name="connsiteX22" fmla="*/ 28929 w 127684"/>
                <a:gd name="connsiteY22" fmla="*/ 122333 h 152151"/>
                <a:gd name="connsiteX23" fmla="*/ 51867 w 127684"/>
                <a:gd name="connsiteY23" fmla="*/ 152152 h 152151"/>
                <a:gd name="connsiteX24" fmla="*/ 62571 w 127684"/>
                <a:gd name="connsiteY24" fmla="*/ 146035 h 1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84" h="152151">
                  <a:moveTo>
                    <a:pt x="62571" y="146035"/>
                  </a:moveTo>
                  <a:cubicBezTo>
                    <a:pt x="74039" y="146035"/>
                    <a:pt x="69452" y="138389"/>
                    <a:pt x="65629" y="126156"/>
                  </a:cubicBezTo>
                  <a:cubicBezTo>
                    <a:pt x="61042" y="113923"/>
                    <a:pt x="72511" y="115452"/>
                    <a:pt x="80156" y="115452"/>
                  </a:cubicBezTo>
                  <a:cubicBezTo>
                    <a:pt x="87037" y="115452"/>
                    <a:pt x="84744" y="101689"/>
                    <a:pt x="90096" y="101689"/>
                  </a:cubicBezTo>
                  <a:cubicBezTo>
                    <a:pt x="96212" y="101689"/>
                    <a:pt x="96977" y="118510"/>
                    <a:pt x="103094" y="116981"/>
                  </a:cubicBezTo>
                  <a:cubicBezTo>
                    <a:pt x="109210" y="115452"/>
                    <a:pt x="113033" y="121569"/>
                    <a:pt x="120679" y="120039"/>
                  </a:cubicBezTo>
                  <a:cubicBezTo>
                    <a:pt x="127560" y="118510"/>
                    <a:pt x="127560" y="103218"/>
                    <a:pt x="127560" y="91750"/>
                  </a:cubicBezTo>
                  <a:cubicBezTo>
                    <a:pt x="127560" y="79517"/>
                    <a:pt x="129089" y="70342"/>
                    <a:pt x="121443" y="66519"/>
                  </a:cubicBezTo>
                  <a:cubicBezTo>
                    <a:pt x="114563" y="61931"/>
                    <a:pt x="108445" y="51227"/>
                    <a:pt x="116856" y="46640"/>
                  </a:cubicBezTo>
                  <a:cubicBezTo>
                    <a:pt x="125266" y="42052"/>
                    <a:pt x="126796" y="32877"/>
                    <a:pt x="119914" y="26760"/>
                  </a:cubicBezTo>
                  <a:cubicBezTo>
                    <a:pt x="113033" y="20644"/>
                    <a:pt x="96977" y="32877"/>
                    <a:pt x="96977" y="26760"/>
                  </a:cubicBezTo>
                  <a:cubicBezTo>
                    <a:pt x="96977" y="23702"/>
                    <a:pt x="98506" y="11469"/>
                    <a:pt x="99271" y="1529"/>
                  </a:cubicBezTo>
                  <a:cubicBezTo>
                    <a:pt x="82450" y="765"/>
                    <a:pt x="64865" y="0"/>
                    <a:pt x="64865" y="0"/>
                  </a:cubicBezTo>
                  <a:lnTo>
                    <a:pt x="60277" y="1529"/>
                  </a:lnTo>
                  <a:cubicBezTo>
                    <a:pt x="61042" y="19115"/>
                    <a:pt x="59513" y="32877"/>
                    <a:pt x="59513" y="32877"/>
                  </a:cubicBezTo>
                  <a:cubicBezTo>
                    <a:pt x="59513" y="32877"/>
                    <a:pt x="33517" y="34406"/>
                    <a:pt x="28164" y="34406"/>
                  </a:cubicBezTo>
                  <a:cubicBezTo>
                    <a:pt x="26636" y="34406"/>
                    <a:pt x="22813" y="35171"/>
                    <a:pt x="17461" y="35935"/>
                  </a:cubicBezTo>
                  <a:cubicBezTo>
                    <a:pt x="15931" y="38229"/>
                    <a:pt x="14402" y="39758"/>
                    <a:pt x="13638" y="41288"/>
                  </a:cubicBezTo>
                  <a:cubicBezTo>
                    <a:pt x="10579" y="44346"/>
                    <a:pt x="20519" y="48933"/>
                    <a:pt x="22813" y="53521"/>
                  </a:cubicBezTo>
                  <a:cubicBezTo>
                    <a:pt x="24342" y="58108"/>
                    <a:pt x="9815" y="56579"/>
                    <a:pt x="9815" y="63460"/>
                  </a:cubicBezTo>
                  <a:cubicBezTo>
                    <a:pt x="9815" y="70342"/>
                    <a:pt x="4463" y="75694"/>
                    <a:pt x="640" y="78752"/>
                  </a:cubicBezTo>
                  <a:cubicBezTo>
                    <a:pt x="-3183" y="81810"/>
                    <a:pt x="11344" y="95573"/>
                    <a:pt x="12108" y="100160"/>
                  </a:cubicBezTo>
                  <a:cubicBezTo>
                    <a:pt x="12108" y="104748"/>
                    <a:pt x="15931" y="109335"/>
                    <a:pt x="28929" y="122333"/>
                  </a:cubicBezTo>
                  <a:cubicBezTo>
                    <a:pt x="41162" y="135331"/>
                    <a:pt x="35810" y="138389"/>
                    <a:pt x="51867" y="152152"/>
                  </a:cubicBezTo>
                  <a:cubicBezTo>
                    <a:pt x="53396" y="149093"/>
                    <a:pt x="57219" y="146035"/>
                    <a:pt x="62571" y="1460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9" name="Vrije vorm: vorm 448">
              <a:extLst>
                <a:ext uri="{FF2B5EF4-FFF2-40B4-BE49-F238E27FC236}">
                  <a16:creationId xmlns:a16="http://schemas.microsoft.com/office/drawing/2014/main" id="{BFCC4F7C-B55B-4A0F-B0A1-DEDC36D8A65A}"/>
                </a:ext>
              </a:extLst>
            </p:cNvPr>
            <p:cNvSpPr/>
            <p:nvPr/>
          </p:nvSpPr>
          <p:spPr>
            <a:xfrm>
              <a:off x="6556364" y="4258423"/>
              <a:ext cx="49367" cy="34406"/>
            </a:xfrm>
            <a:custGeom>
              <a:avLst/>
              <a:gdLst>
                <a:gd name="connsiteX0" fmla="*/ 48077 w 49367"/>
                <a:gd name="connsiteY0" fmla="*/ 31348 h 34406"/>
                <a:gd name="connsiteX1" fmla="*/ 48842 w 49367"/>
                <a:gd name="connsiteY1" fmla="*/ 0 h 34406"/>
                <a:gd name="connsiteX2" fmla="*/ 42725 w 49367"/>
                <a:gd name="connsiteY2" fmla="*/ 1529 h 34406"/>
                <a:gd name="connsiteX3" fmla="*/ 10613 w 49367"/>
                <a:gd name="connsiteY3" fmla="*/ 1529 h 34406"/>
                <a:gd name="connsiteX4" fmla="*/ 10613 w 49367"/>
                <a:gd name="connsiteY4" fmla="*/ 2294 h 34406"/>
                <a:gd name="connsiteX5" fmla="*/ 5260 w 49367"/>
                <a:gd name="connsiteY5" fmla="*/ 18350 h 34406"/>
                <a:gd name="connsiteX6" fmla="*/ 4496 w 49367"/>
                <a:gd name="connsiteY6" fmla="*/ 28290 h 34406"/>
                <a:gd name="connsiteX7" fmla="*/ 5260 w 49367"/>
                <a:gd name="connsiteY7" fmla="*/ 34406 h 34406"/>
                <a:gd name="connsiteX8" fmla="*/ 15965 w 49367"/>
                <a:gd name="connsiteY8" fmla="*/ 32877 h 34406"/>
                <a:gd name="connsiteX9" fmla="*/ 48077 w 49367"/>
                <a:gd name="connsiteY9" fmla="*/ 31348 h 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67" h="34406">
                  <a:moveTo>
                    <a:pt x="48077" y="31348"/>
                  </a:moveTo>
                  <a:cubicBezTo>
                    <a:pt x="48077" y="31348"/>
                    <a:pt x="50371" y="17585"/>
                    <a:pt x="48842" y="0"/>
                  </a:cubicBezTo>
                  <a:lnTo>
                    <a:pt x="42725" y="1529"/>
                  </a:lnTo>
                  <a:lnTo>
                    <a:pt x="10613" y="1529"/>
                  </a:lnTo>
                  <a:cubicBezTo>
                    <a:pt x="10613" y="1529"/>
                    <a:pt x="10613" y="2294"/>
                    <a:pt x="10613" y="2294"/>
                  </a:cubicBezTo>
                  <a:cubicBezTo>
                    <a:pt x="14436" y="7646"/>
                    <a:pt x="12142" y="15292"/>
                    <a:pt x="5260" y="18350"/>
                  </a:cubicBezTo>
                  <a:cubicBezTo>
                    <a:pt x="-1620" y="20644"/>
                    <a:pt x="-1620" y="27525"/>
                    <a:pt x="4496" y="28290"/>
                  </a:cubicBezTo>
                  <a:cubicBezTo>
                    <a:pt x="8319" y="28290"/>
                    <a:pt x="7555" y="31348"/>
                    <a:pt x="5260" y="34406"/>
                  </a:cubicBezTo>
                  <a:cubicBezTo>
                    <a:pt x="10613" y="33642"/>
                    <a:pt x="14436" y="32877"/>
                    <a:pt x="15965" y="32877"/>
                  </a:cubicBezTo>
                  <a:cubicBezTo>
                    <a:pt x="22081" y="32877"/>
                    <a:pt x="48077" y="31348"/>
                    <a:pt x="48077" y="313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0" name="Vrije vorm: vorm 449">
              <a:extLst>
                <a:ext uri="{FF2B5EF4-FFF2-40B4-BE49-F238E27FC236}">
                  <a16:creationId xmlns:a16="http://schemas.microsoft.com/office/drawing/2014/main" id="{2914F248-8237-4348-A73E-0F91B6C3EE10}"/>
                </a:ext>
              </a:extLst>
            </p:cNvPr>
            <p:cNvSpPr/>
            <p:nvPr/>
          </p:nvSpPr>
          <p:spPr>
            <a:xfrm>
              <a:off x="6556364" y="4258423"/>
              <a:ext cx="49367" cy="34406"/>
            </a:xfrm>
            <a:custGeom>
              <a:avLst/>
              <a:gdLst>
                <a:gd name="connsiteX0" fmla="*/ 48077 w 49367"/>
                <a:gd name="connsiteY0" fmla="*/ 31348 h 34406"/>
                <a:gd name="connsiteX1" fmla="*/ 48842 w 49367"/>
                <a:gd name="connsiteY1" fmla="*/ 0 h 34406"/>
                <a:gd name="connsiteX2" fmla="*/ 42725 w 49367"/>
                <a:gd name="connsiteY2" fmla="*/ 1529 h 34406"/>
                <a:gd name="connsiteX3" fmla="*/ 10613 w 49367"/>
                <a:gd name="connsiteY3" fmla="*/ 1529 h 34406"/>
                <a:gd name="connsiteX4" fmla="*/ 10613 w 49367"/>
                <a:gd name="connsiteY4" fmla="*/ 2294 h 34406"/>
                <a:gd name="connsiteX5" fmla="*/ 5260 w 49367"/>
                <a:gd name="connsiteY5" fmla="*/ 18350 h 34406"/>
                <a:gd name="connsiteX6" fmla="*/ 4496 w 49367"/>
                <a:gd name="connsiteY6" fmla="*/ 28290 h 34406"/>
                <a:gd name="connsiteX7" fmla="*/ 5260 w 49367"/>
                <a:gd name="connsiteY7" fmla="*/ 34406 h 34406"/>
                <a:gd name="connsiteX8" fmla="*/ 15965 w 49367"/>
                <a:gd name="connsiteY8" fmla="*/ 32877 h 34406"/>
                <a:gd name="connsiteX9" fmla="*/ 48077 w 49367"/>
                <a:gd name="connsiteY9" fmla="*/ 31348 h 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67" h="34406">
                  <a:moveTo>
                    <a:pt x="48077" y="31348"/>
                  </a:moveTo>
                  <a:cubicBezTo>
                    <a:pt x="48077" y="31348"/>
                    <a:pt x="50371" y="17585"/>
                    <a:pt x="48842" y="0"/>
                  </a:cubicBezTo>
                  <a:lnTo>
                    <a:pt x="42725" y="1529"/>
                  </a:lnTo>
                  <a:lnTo>
                    <a:pt x="10613" y="1529"/>
                  </a:lnTo>
                  <a:cubicBezTo>
                    <a:pt x="10613" y="1529"/>
                    <a:pt x="10613" y="2294"/>
                    <a:pt x="10613" y="2294"/>
                  </a:cubicBezTo>
                  <a:cubicBezTo>
                    <a:pt x="14436" y="7646"/>
                    <a:pt x="12142" y="15292"/>
                    <a:pt x="5260" y="18350"/>
                  </a:cubicBezTo>
                  <a:cubicBezTo>
                    <a:pt x="-1620" y="20644"/>
                    <a:pt x="-1620" y="27525"/>
                    <a:pt x="4496" y="28290"/>
                  </a:cubicBezTo>
                  <a:cubicBezTo>
                    <a:pt x="8319" y="28290"/>
                    <a:pt x="7555" y="31348"/>
                    <a:pt x="5260" y="34406"/>
                  </a:cubicBezTo>
                  <a:cubicBezTo>
                    <a:pt x="10613" y="33642"/>
                    <a:pt x="14436" y="32877"/>
                    <a:pt x="15965" y="32877"/>
                  </a:cubicBezTo>
                  <a:cubicBezTo>
                    <a:pt x="22081" y="32877"/>
                    <a:pt x="48077" y="31348"/>
                    <a:pt x="48077" y="313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1" name="Vrije vorm: vorm 450">
              <a:extLst>
                <a:ext uri="{FF2B5EF4-FFF2-40B4-BE49-F238E27FC236}">
                  <a16:creationId xmlns:a16="http://schemas.microsoft.com/office/drawing/2014/main" id="{7DEC9F31-83A2-4D72-A190-D2CD0B17D480}"/>
                </a:ext>
              </a:extLst>
            </p:cNvPr>
            <p:cNvSpPr/>
            <p:nvPr/>
          </p:nvSpPr>
          <p:spPr>
            <a:xfrm>
              <a:off x="6596795" y="4222488"/>
              <a:ext cx="162258" cy="215611"/>
            </a:xfrm>
            <a:custGeom>
              <a:avLst/>
              <a:gdLst>
                <a:gd name="connsiteX0" fmla="*/ 43581 w 162258"/>
                <a:gd name="connsiteY0" fmla="*/ 202614 h 215611"/>
                <a:gd name="connsiteX1" fmla="*/ 59637 w 162258"/>
                <a:gd name="connsiteY1" fmla="*/ 204143 h 215611"/>
                <a:gd name="connsiteX2" fmla="*/ 77987 w 162258"/>
                <a:gd name="connsiteY2" fmla="*/ 205673 h 215611"/>
                <a:gd name="connsiteX3" fmla="*/ 87927 w 162258"/>
                <a:gd name="connsiteY3" fmla="*/ 204143 h 215611"/>
                <a:gd name="connsiteX4" fmla="*/ 102454 w 162258"/>
                <a:gd name="connsiteY4" fmla="*/ 190381 h 215611"/>
                <a:gd name="connsiteX5" fmla="*/ 110864 w 162258"/>
                <a:gd name="connsiteY5" fmla="*/ 172031 h 215611"/>
                <a:gd name="connsiteX6" fmla="*/ 112394 w 162258"/>
                <a:gd name="connsiteY6" fmla="*/ 131508 h 215611"/>
                <a:gd name="connsiteX7" fmla="*/ 132272 w 162258"/>
                <a:gd name="connsiteY7" fmla="*/ 104748 h 215611"/>
                <a:gd name="connsiteX8" fmla="*/ 149858 w 162258"/>
                <a:gd name="connsiteY8" fmla="*/ 53521 h 215611"/>
                <a:gd name="connsiteX9" fmla="*/ 158268 w 162258"/>
                <a:gd name="connsiteY9" fmla="*/ 28290 h 215611"/>
                <a:gd name="connsiteX10" fmla="*/ 161326 w 162258"/>
                <a:gd name="connsiteY10" fmla="*/ 3059 h 215611"/>
                <a:gd name="connsiteX11" fmla="*/ 161326 w 162258"/>
                <a:gd name="connsiteY11" fmla="*/ 3059 h 215611"/>
                <a:gd name="connsiteX12" fmla="*/ 141448 w 162258"/>
                <a:gd name="connsiteY12" fmla="*/ 0 h 215611"/>
                <a:gd name="connsiteX13" fmla="*/ 131508 w 162258"/>
                <a:gd name="connsiteY13" fmla="*/ 3059 h 215611"/>
                <a:gd name="connsiteX14" fmla="*/ 118510 w 162258"/>
                <a:gd name="connsiteY14" fmla="*/ 6117 h 215611"/>
                <a:gd name="connsiteX15" fmla="*/ 113922 w 162258"/>
                <a:gd name="connsiteY15" fmla="*/ 24467 h 215611"/>
                <a:gd name="connsiteX16" fmla="*/ 107041 w 162258"/>
                <a:gd name="connsiteY16" fmla="*/ 48169 h 215611"/>
                <a:gd name="connsiteX17" fmla="*/ 74164 w 162258"/>
                <a:gd name="connsiteY17" fmla="*/ 35935 h 215611"/>
                <a:gd name="connsiteX18" fmla="*/ 47404 w 162258"/>
                <a:gd name="connsiteY18" fmla="*/ 35935 h 215611"/>
                <a:gd name="connsiteX19" fmla="*/ 45110 w 162258"/>
                <a:gd name="connsiteY19" fmla="*/ 61166 h 215611"/>
                <a:gd name="connsiteX20" fmla="*/ 68047 w 162258"/>
                <a:gd name="connsiteY20" fmla="*/ 61166 h 215611"/>
                <a:gd name="connsiteX21" fmla="*/ 64989 w 162258"/>
                <a:gd name="connsiteY21" fmla="*/ 81046 h 215611"/>
                <a:gd name="connsiteX22" fmla="*/ 69577 w 162258"/>
                <a:gd name="connsiteY22" fmla="*/ 100925 h 215611"/>
                <a:gd name="connsiteX23" fmla="*/ 75693 w 162258"/>
                <a:gd name="connsiteY23" fmla="*/ 126156 h 215611"/>
                <a:gd name="connsiteX24" fmla="*/ 68812 w 162258"/>
                <a:gd name="connsiteY24" fmla="*/ 154446 h 215611"/>
                <a:gd name="connsiteX25" fmla="*/ 51227 w 162258"/>
                <a:gd name="connsiteY25" fmla="*/ 151387 h 215611"/>
                <a:gd name="connsiteX26" fmla="*/ 38229 w 162258"/>
                <a:gd name="connsiteY26" fmla="*/ 136096 h 215611"/>
                <a:gd name="connsiteX27" fmla="*/ 28290 w 162258"/>
                <a:gd name="connsiteY27" fmla="*/ 149858 h 215611"/>
                <a:gd name="connsiteX28" fmla="*/ 13762 w 162258"/>
                <a:gd name="connsiteY28" fmla="*/ 160562 h 215611"/>
                <a:gd name="connsiteX29" fmla="*/ 10704 w 162258"/>
                <a:gd name="connsiteY29" fmla="*/ 180441 h 215611"/>
                <a:gd name="connsiteX30" fmla="*/ 0 w 162258"/>
                <a:gd name="connsiteY30" fmla="*/ 187322 h 215611"/>
                <a:gd name="connsiteX31" fmla="*/ 2294 w 162258"/>
                <a:gd name="connsiteY31" fmla="*/ 189616 h 215611"/>
                <a:gd name="connsiteX32" fmla="*/ 22173 w 162258"/>
                <a:gd name="connsiteY32" fmla="*/ 215612 h 215611"/>
                <a:gd name="connsiteX33" fmla="*/ 43581 w 162258"/>
                <a:gd name="connsiteY33" fmla="*/ 202614 h 21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258" h="215611">
                  <a:moveTo>
                    <a:pt x="43581" y="202614"/>
                  </a:moveTo>
                  <a:cubicBezTo>
                    <a:pt x="48169" y="204143"/>
                    <a:pt x="50462" y="211789"/>
                    <a:pt x="59637" y="204143"/>
                  </a:cubicBezTo>
                  <a:cubicBezTo>
                    <a:pt x="68047" y="196497"/>
                    <a:pt x="77987" y="198027"/>
                    <a:pt x="77987" y="205673"/>
                  </a:cubicBezTo>
                  <a:cubicBezTo>
                    <a:pt x="77987" y="213318"/>
                    <a:pt x="81045" y="211789"/>
                    <a:pt x="87927" y="204143"/>
                  </a:cubicBezTo>
                  <a:cubicBezTo>
                    <a:pt x="94808" y="196497"/>
                    <a:pt x="102454" y="205673"/>
                    <a:pt x="102454" y="190381"/>
                  </a:cubicBezTo>
                  <a:cubicBezTo>
                    <a:pt x="102454" y="175089"/>
                    <a:pt x="110864" y="188852"/>
                    <a:pt x="110864" y="172031"/>
                  </a:cubicBezTo>
                  <a:cubicBezTo>
                    <a:pt x="110864" y="155210"/>
                    <a:pt x="112394" y="139154"/>
                    <a:pt x="112394" y="131508"/>
                  </a:cubicBezTo>
                  <a:cubicBezTo>
                    <a:pt x="112394" y="123862"/>
                    <a:pt x="132272" y="116216"/>
                    <a:pt x="132272" y="104748"/>
                  </a:cubicBezTo>
                  <a:cubicBezTo>
                    <a:pt x="132272" y="92514"/>
                    <a:pt x="149858" y="68812"/>
                    <a:pt x="149858" y="53521"/>
                  </a:cubicBezTo>
                  <a:cubicBezTo>
                    <a:pt x="149858" y="38229"/>
                    <a:pt x="154445" y="35171"/>
                    <a:pt x="158268" y="28290"/>
                  </a:cubicBezTo>
                  <a:cubicBezTo>
                    <a:pt x="161326" y="22937"/>
                    <a:pt x="163620" y="12998"/>
                    <a:pt x="161326" y="3059"/>
                  </a:cubicBezTo>
                  <a:lnTo>
                    <a:pt x="161326" y="3059"/>
                  </a:lnTo>
                  <a:lnTo>
                    <a:pt x="141448" y="0"/>
                  </a:lnTo>
                  <a:lnTo>
                    <a:pt x="131508" y="3059"/>
                  </a:lnTo>
                  <a:lnTo>
                    <a:pt x="118510" y="6117"/>
                  </a:lnTo>
                  <a:cubicBezTo>
                    <a:pt x="118510" y="6117"/>
                    <a:pt x="120039" y="16821"/>
                    <a:pt x="113922" y="24467"/>
                  </a:cubicBezTo>
                  <a:cubicBezTo>
                    <a:pt x="108571" y="32113"/>
                    <a:pt x="107041" y="48169"/>
                    <a:pt x="107041" y="48169"/>
                  </a:cubicBezTo>
                  <a:cubicBezTo>
                    <a:pt x="107041" y="48169"/>
                    <a:pt x="81045" y="34406"/>
                    <a:pt x="74164" y="35935"/>
                  </a:cubicBezTo>
                  <a:cubicBezTo>
                    <a:pt x="71106" y="36700"/>
                    <a:pt x="59637" y="36700"/>
                    <a:pt x="47404" y="35935"/>
                  </a:cubicBezTo>
                  <a:cubicBezTo>
                    <a:pt x="45875" y="45875"/>
                    <a:pt x="45110" y="58108"/>
                    <a:pt x="45110" y="61166"/>
                  </a:cubicBezTo>
                  <a:cubicBezTo>
                    <a:pt x="45110" y="67283"/>
                    <a:pt x="61166" y="55050"/>
                    <a:pt x="68047" y="61166"/>
                  </a:cubicBezTo>
                  <a:cubicBezTo>
                    <a:pt x="74929" y="67283"/>
                    <a:pt x="74164" y="76458"/>
                    <a:pt x="64989" y="81046"/>
                  </a:cubicBezTo>
                  <a:cubicBezTo>
                    <a:pt x="56579" y="85633"/>
                    <a:pt x="61931" y="96337"/>
                    <a:pt x="69577" y="100925"/>
                  </a:cubicBezTo>
                  <a:cubicBezTo>
                    <a:pt x="76458" y="105512"/>
                    <a:pt x="75693" y="114687"/>
                    <a:pt x="75693" y="126156"/>
                  </a:cubicBezTo>
                  <a:cubicBezTo>
                    <a:pt x="75693" y="138389"/>
                    <a:pt x="75693" y="152916"/>
                    <a:pt x="68812" y="154446"/>
                  </a:cubicBezTo>
                  <a:cubicBezTo>
                    <a:pt x="61931" y="155975"/>
                    <a:pt x="57344" y="149858"/>
                    <a:pt x="51227" y="151387"/>
                  </a:cubicBezTo>
                  <a:cubicBezTo>
                    <a:pt x="45110" y="152916"/>
                    <a:pt x="44346" y="136096"/>
                    <a:pt x="38229" y="136096"/>
                  </a:cubicBezTo>
                  <a:cubicBezTo>
                    <a:pt x="32113" y="136096"/>
                    <a:pt x="35171" y="149858"/>
                    <a:pt x="28290" y="149858"/>
                  </a:cubicBezTo>
                  <a:cubicBezTo>
                    <a:pt x="21408" y="149858"/>
                    <a:pt x="9939" y="148329"/>
                    <a:pt x="13762" y="160562"/>
                  </a:cubicBezTo>
                  <a:cubicBezTo>
                    <a:pt x="18350" y="172795"/>
                    <a:pt x="22173" y="180441"/>
                    <a:pt x="10704" y="180441"/>
                  </a:cubicBezTo>
                  <a:cubicBezTo>
                    <a:pt x="5352" y="180441"/>
                    <a:pt x="1529" y="183499"/>
                    <a:pt x="0" y="187322"/>
                  </a:cubicBezTo>
                  <a:cubicBezTo>
                    <a:pt x="764" y="188087"/>
                    <a:pt x="1529" y="188852"/>
                    <a:pt x="2294" y="189616"/>
                  </a:cubicBezTo>
                  <a:cubicBezTo>
                    <a:pt x="12233" y="197262"/>
                    <a:pt x="18350" y="206437"/>
                    <a:pt x="22173" y="215612"/>
                  </a:cubicBezTo>
                  <a:cubicBezTo>
                    <a:pt x="31348" y="207966"/>
                    <a:pt x="41287" y="201850"/>
                    <a:pt x="43581" y="20261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2" name="Vrije vorm: vorm 451">
              <a:extLst>
                <a:ext uri="{FF2B5EF4-FFF2-40B4-BE49-F238E27FC236}">
                  <a16:creationId xmlns:a16="http://schemas.microsoft.com/office/drawing/2014/main" id="{0EC59EFB-7574-438F-976C-CA0C741ACDEA}"/>
                </a:ext>
              </a:extLst>
            </p:cNvPr>
            <p:cNvSpPr/>
            <p:nvPr/>
          </p:nvSpPr>
          <p:spPr>
            <a:xfrm>
              <a:off x="6596795" y="4222488"/>
              <a:ext cx="162258" cy="215611"/>
            </a:xfrm>
            <a:custGeom>
              <a:avLst/>
              <a:gdLst>
                <a:gd name="connsiteX0" fmla="*/ 43581 w 162258"/>
                <a:gd name="connsiteY0" fmla="*/ 202614 h 215611"/>
                <a:gd name="connsiteX1" fmla="*/ 59637 w 162258"/>
                <a:gd name="connsiteY1" fmla="*/ 204143 h 215611"/>
                <a:gd name="connsiteX2" fmla="*/ 77987 w 162258"/>
                <a:gd name="connsiteY2" fmla="*/ 205673 h 215611"/>
                <a:gd name="connsiteX3" fmla="*/ 87927 w 162258"/>
                <a:gd name="connsiteY3" fmla="*/ 204143 h 215611"/>
                <a:gd name="connsiteX4" fmla="*/ 102454 w 162258"/>
                <a:gd name="connsiteY4" fmla="*/ 190381 h 215611"/>
                <a:gd name="connsiteX5" fmla="*/ 110864 w 162258"/>
                <a:gd name="connsiteY5" fmla="*/ 172031 h 215611"/>
                <a:gd name="connsiteX6" fmla="*/ 112394 w 162258"/>
                <a:gd name="connsiteY6" fmla="*/ 131508 h 215611"/>
                <a:gd name="connsiteX7" fmla="*/ 132272 w 162258"/>
                <a:gd name="connsiteY7" fmla="*/ 104748 h 215611"/>
                <a:gd name="connsiteX8" fmla="*/ 149858 w 162258"/>
                <a:gd name="connsiteY8" fmla="*/ 53521 h 215611"/>
                <a:gd name="connsiteX9" fmla="*/ 158268 w 162258"/>
                <a:gd name="connsiteY9" fmla="*/ 28290 h 215611"/>
                <a:gd name="connsiteX10" fmla="*/ 161326 w 162258"/>
                <a:gd name="connsiteY10" fmla="*/ 3059 h 215611"/>
                <a:gd name="connsiteX11" fmla="*/ 161326 w 162258"/>
                <a:gd name="connsiteY11" fmla="*/ 3059 h 215611"/>
                <a:gd name="connsiteX12" fmla="*/ 141448 w 162258"/>
                <a:gd name="connsiteY12" fmla="*/ 0 h 215611"/>
                <a:gd name="connsiteX13" fmla="*/ 131508 w 162258"/>
                <a:gd name="connsiteY13" fmla="*/ 3059 h 215611"/>
                <a:gd name="connsiteX14" fmla="*/ 118510 w 162258"/>
                <a:gd name="connsiteY14" fmla="*/ 6117 h 215611"/>
                <a:gd name="connsiteX15" fmla="*/ 113922 w 162258"/>
                <a:gd name="connsiteY15" fmla="*/ 24467 h 215611"/>
                <a:gd name="connsiteX16" fmla="*/ 107041 w 162258"/>
                <a:gd name="connsiteY16" fmla="*/ 48169 h 215611"/>
                <a:gd name="connsiteX17" fmla="*/ 74164 w 162258"/>
                <a:gd name="connsiteY17" fmla="*/ 35935 h 215611"/>
                <a:gd name="connsiteX18" fmla="*/ 47404 w 162258"/>
                <a:gd name="connsiteY18" fmla="*/ 35935 h 215611"/>
                <a:gd name="connsiteX19" fmla="*/ 45110 w 162258"/>
                <a:gd name="connsiteY19" fmla="*/ 61166 h 215611"/>
                <a:gd name="connsiteX20" fmla="*/ 68047 w 162258"/>
                <a:gd name="connsiteY20" fmla="*/ 61166 h 215611"/>
                <a:gd name="connsiteX21" fmla="*/ 64989 w 162258"/>
                <a:gd name="connsiteY21" fmla="*/ 81046 h 215611"/>
                <a:gd name="connsiteX22" fmla="*/ 69577 w 162258"/>
                <a:gd name="connsiteY22" fmla="*/ 100925 h 215611"/>
                <a:gd name="connsiteX23" fmla="*/ 75693 w 162258"/>
                <a:gd name="connsiteY23" fmla="*/ 126156 h 215611"/>
                <a:gd name="connsiteX24" fmla="*/ 68812 w 162258"/>
                <a:gd name="connsiteY24" fmla="*/ 154446 h 215611"/>
                <a:gd name="connsiteX25" fmla="*/ 51227 w 162258"/>
                <a:gd name="connsiteY25" fmla="*/ 151387 h 215611"/>
                <a:gd name="connsiteX26" fmla="*/ 38229 w 162258"/>
                <a:gd name="connsiteY26" fmla="*/ 136096 h 215611"/>
                <a:gd name="connsiteX27" fmla="*/ 28290 w 162258"/>
                <a:gd name="connsiteY27" fmla="*/ 149858 h 215611"/>
                <a:gd name="connsiteX28" fmla="*/ 13762 w 162258"/>
                <a:gd name="connsiteY28" fmla="*/ 160562 h 215611"/>
                <a:gd name="connsiteX29" fmla="*/ 10704 w 162258"/>
                <a:gd name="connsiteY29" fmla="*/ 180441 h 215611"/>
                <a:gd name="connsiteX30" fmla="*/ 0 w 162258"/>
                <a:gd name="connsiteY30" fmla="*/ 187322 h 215611"/>
                <a:gd name="connsiteX31" fmla="*/ 2294 w 162258"/>
                <a:gd name="connsiteY31" fmla="*/ 189616 h 215611"/>
                <a:gd name="connsiteX32" fmla="*/ 22173 w 162258"/>
                <a:gd name="connsiteY32" fmla="*/ 215612 h 215611"/>
                <a:gd name="connsiteX33" fmla="*/ 43581 w 162258"/>
                <a:gd name="connsiteY33" fmla="*/ 202614 h 21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258" h="215611">
                  <a:moveTo>
                    <a:pt x="43581" y="202614"/>
                  </a:moveTo>
                  <a:cubicBezTo>
                    <a:pt x="48169" y="204143"/>
                    <a:pt x="50462" y="211789"/>
                    <a:pt x="59637" y="204143"/>
                  </a:cubicBezTo>
                  <a:cubicBezTo>
                    <a:pt x="68047" y="196497"/>
                    <a:pt x="77987" y="198027"/>
                    <a:pt x="77987" y="205673"/>
                  </a:cubicBezTo>
                  <a:cubicBezTo>
                    <a:pt x="77987" y="213318"/>
                    <a:pt x="81045" y="211789"/>
                    <a:pt x="87927" y="204143"/>
                  </a:cubicBezTo>
                  <a:cubicBezTo>
                    <a:pt x="94808" y="196497"/>
                    <a:pt x="102454" y="205673"/>
                    <a:pt x="102454" y="190381"/>
                  </a:cubicBezTo>
                  <a:cubicBezTo>
                    <a:pt x="102454" y="175089"/>
                    <a:pt x="110864" y="188852"/>
                    <a:pt x="110864" y="172031"/>
                  </a:cubicBezTo>
                  <a:cubicBezTo>
                    <a:pt x="110864" y="155210"/>
                    <a:pt x="112394" y="139154"/>
                    <a:pt x="112394" y="131508"/>
                  </a:cubicBezTo>
                  <a:cubicBezTo>
                    <a:pt x="112394" y="123862"/>
                    <a:pt x="132272" y="116216"/>
                    <a:pt x="132272" y="104748"/>
                  </a:cubicBezTo>
                  <a:cubicBezTo>
                    <a:pt x="132272" y="92514"/>
                    <a:pt x="149858" y="68812"/>
                    <a:pt x="149858" y="53521"/>
                  </a:cubicBezTo>
                  <a:cubicBezTo>
                    <a:pt x="149858" y="38229"/>
                    <a:pt x="154445" y="35171"/>
                    <a:pt x="158268" y="28290"/>
                  </a:cubicBezTo>
                  <a:cubicBezTo>
                    <a:pt x="161326" y="22937"/>
                    <a:pt x="163620" y="12998"/>
                    <a:pt x="161326" y="3059"/>
                  </a:cubicBezTo>
                  <a:lnTo>
                    <a:pt x="161326" y="3059"/>
                  </a:lnTo>
                  <a:lnTo>
                    <a:pt x="141448" y="0"/>
                  </a:lnTo>
                  <a:lnTo>
                    <a:pt x="131508" y="3059"/>
                  </a:lnTo>
                  <a:lnTo>
                    <a:pt x="118510" y="6117"/>
                  </a:lnTo>
                  <a:cubicBezTo>
                    <a:pt x="118510" y="6117"/>
                    <a:pt x="120039" y="16821"/>
                    <a:pt x="113922" y="24467"/>
                  </a:cubicBezTo>
                  <a:cubicBezTo>
                    <a:pt x="108571" y="32113"/>
                    <a:pt x="107041" y="48169"/>
                    <a:pt x="107041" y="48169"/>
                  </a:cubicBezTo>
                  <a:cubicBezTo>
                    <a:pt x="107041" y="48169"/>
                    <a:pt x="81045" y="34406"/>
                    <a:pt x="74164" y="35935"/>
                  </a:cubicBezTo>
                  <a:cubicBezTo>
                    <a:pt x="71106" y="36700"/>
                    <a:pt x="59637" y="36700"/>
                    <a:pt x="47404" y="35935"/>
                  </a:cubicBezTo>
                  <a:cubicBezTo>
                    <a:pt x="45875" y="45875"/>
                    <a:pt x="45110" y="58108"/>
                    <a:pt x="45110" y="61166"/>
                  </a:cubicBezTo>
                  <a:cubicBezTo>
                    <a:pt x="45110" y="67283"/>
                    <a:pt x="61166" y="55050"/>
                    <a:pt x="68047" y="61166"/>
                  </a:cubicBezTo>
                  <a:cubicBezTo>
                    <a:pt x="74929" y="67283"/>
                    <a:pt x="74164" y="76458"/>
                    <a:pt x="64989" y="81046"/>
                  </a:cubicBezTo>
                  <a:cubicBezTo>
                    <a:pt x="56579" y="85633"/>
                    <a:pt x="61931" y="96337"/>
                    <a:pt x="69577" y="100925"/>
                  </a:cubicBezTo>
                  <a:cubicBezTo>
                    <a:pt x="76458" y="105512"/>
                    <a:pt x="75693" y="114687"/>
                    <a:pt x="75693" y="126156"/>
                  </a:cubicBezTo>
                  <a:cubicBezTo>
                    <a:pt x="75693" y="138389"/>
                    <a:pt x="75693" y="152916"/>
                    <a:pt x="68812" y="154446"/>
                  </a:cubicBezTo>
                  <a:cubicBezTo>
                    <a:pt x="61931" y="155975"/>
                    <a:pt x="57344" y="149858"/>
                    <a:pt x="51227" y="151387"/>
                  </a:cubicBezTo>
                  <a:cubicBezTo>
                    <a:pt x="45110" y="152916"/>
                    <a:pt x="44346" y="136096"/>
                    <a:pt x="38229" y="136096"/>
                  </a:cubicBezTo>
                  <a:cubicBezTo>
                    <a:pt x="32113" y="136096"/>
                    <a:pt x="35171" y="149858"/>
                    <a:pt x="28290" y="149858"/>
                  </a:cubicBezTo>
                  <a:cubicBezTo>
                    <a:pt x="21408" y="149858"/>
                    <a:pt x="9939" y="148329"/>
                    <a:pt x="13762" y="160562"/>
                  </a:cubicBezTo>
                  <a:cubicBezTo>
                    <a:pt x="18350" y="172795"/>
                    <a:pt x="22173" y="180441"/>
                    <a:pt x="10704" y="180441"/>
                  </a:cubicBezTo>
                  <a:cubicBezTo>
                    <a:pt x="5352" y="180441"/>
                    <a:pt x="1529" y="183499"/>
                    <a:pt x="0" y="187322"/>
                  </a:cubicBezTo>
                  <a:cubicBezTo>
                    <a:pt x="764" y="188087"/>
                    <a:pt x="1529" y="188852"/>
                    <a:pt x="2294" y="189616"/>
                  </a:cubicBezTo>
                  <a:cubicBezTo>
                    <a:pt x="12233" y="197262"/>
                    <a:pt x="18350" y="206437"/>
                    <a:pt x="22173" y="215612"/>
                  </a:cubicBezTo>
                  <a:cubicBezTo>
                    <a:pt x="31348" y="207966"/>
                    <a:pt x="41287" y="201850"/>
                    <a:pt x="43581" y="20261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3" name="Vrije vorm: vorm 452">
              <a:extLst>
                <a:ext uri="{FF2B5EF4-FFF2-40B4-BE49-F238E27FC236}">
                  <a16:creationId xmlns:a16="http://schemas.microsoft.com/office/drawing/2014/main" id="{C02DA576-D1EA-4AAE-B27C-2944B646706E}"/>
                </a:ext>
              </a:extLst>
            </p:cNvPr>
            <p:cNvSpPr/>
            <p:nvPr/>
          </p:nvSpPr>
          <p:spPr>
            <a:xfrm>
              <a:off x="6836922" y="3733921"/>
              <a:ext cx="379948" cy="495310"/>
            </a:xfrm>
            <a:custGeom>
              <a:avLst/>
              <a:gdLst>
                <a:gd name="connsiteX0" fmla="*/ 299667 w 379948"/>
                <a:gd name="connsiteY0" fmla="*/ 6881 h 495310"/>
                <a:gd name="connsiteX1" fmla="*/ 284376 w 379948"/>
                <a:gd name="connsiteY1" fmla="*/ 24467 h 495310"/>
                <a:gd name="connsiteX2" fmla="*/ 270613 w 379948"/>
                <a:gd name="connsiteY2" fmla="*/ 35935 h 495310"/>
                <a:gd name="connsiteX3" fmla="*/ 258380 w 379948"/>
                <a:gd name="connsiteY3" fmla="*/ 29054 h 495310"/>
                <a:gd name="connsiteX4" fmla="*/ 228561 w 379948"/>
                <a:gd name="connsiteY4" fmla="*/ 29054 h 495310"/>
                <a:gd name="connsiteX5" fmla="*/ 217857 w 379948"/>
                <a:gd name="connsiteY5" fmla="*/ 24467 h 495310"/>
                <a:gd name="connsiteX6" fmla="*/ 209447 w 379948"/>
                <a:gd name="connsiteY6" fmla="*/ 30583 h 495310"/>
                <a:gd name="connsiteX7" fmla="*/ 67999 w 379948"/>
                <a:gd name="connsiteY7" fmla="*/ 30583 h 495310"/>
                <a:gd name="connsiteX8" fmla="*/ 67999 w 379948"/>
                <a:gd name="connsiteY8" fmla="*/ 81810 h 495310"/>
                <a:gd name="connsiteX9" fmla="*/ 46591 w 379948"/>
                <a:gd name="connsiteY9" fmla="*/ 81810 h 495310"/>
                <a:gd name="connsiteX10" fmla="*/ 46591 w 379948"/>
                <a:gd name="connsiteY10" fmla="*/ 161327 h 495310"/>
                <a:gd name="connsiteX11" fmla="*/ 43532 w 379948"/>
                <a:gd name="connsiteY11" fmla="*/ 186558 h 495310"/>
                <a:gd name="connsiteX12" fmla="*/ 23654 w 379948"/>
                <a:gd name="connsiteY12" fmla="*/ 200320 h 495310"/>
                <a:gd name="connsiteX13" fmla="*/ 15243 w 379948"/>
                <a:gd name="connsiteY13" fmla="*/ 215612 h 495310"/>
                <a:gd name="connsiteX14" fmla="*/ 5303 w 379948"/>
                <a:gd name="connsiteY14" fmla="*/ 233962 h 495310"/>
                <a:gd name="connsiteX15" fmla="*/ 3774 w 379948"/>
                <a:gd name="connsiteY15" fmla="*/ 252312 h 495310"/>
                <a:gd name="connsiteX16" fmla="*/ 6833 w 379948"/>
                <a:gd name="connsiteY16" fmla="*/ 266074 h 495310"/>
                <a:gd name="connsiteX17" fmla="*/ 11420 w 379948"/>
                <a:gd name="connsiteY17" fmla="*/ 284424 h 495310"/>
                <a:gd name="connsiteX18" fmla="*/ 22889 w 379948"/>
                <a:gd name="connsiteY18" fmla="*/ 299716 h 495310"/>
                <a:gd name="connsiteX19" fmla="*/ 19831 w 379948"/>
                <a:gd name="connsiteY19" fmla="*/ 310420 h 495310"/>
                <a:gd name="connsiteX20" fmla="*/ 36651 w 379948"/>
                <a:gd name="connsiteY20" fmla="*/ 334122 h 495310"/>
                <a:gd name="connsiteX21" fmla="*/ 38180 w 379948"/>
                <a:gd name="connsiteY21" fmla="*/ 354766 h 495310"/>
                <a:gd name="connsiteX22" fmla="*/ 35122 w 379948"/>
                <a:gd name="connsiteY22" fmla="*/ 363941 h 495310"/>
                <a:gd name="connsiteX23" fmla="*/ 45062 w 379948"/>
                <a:gd name="connsiteY23" fmla="*/ 365470 h 495310"/>
                <a:gd name="connsiteX24" fmla="*/ 48120 w 379948"/>
                <a:gd name="connsiteY24" fmla="*/ 373116 h 495310"/>
                <a:gd name="connsiteX25" fmla="*/ 66470 w 379948"/>
                <a:gd name="connsiteY25" fmla="*/ 382291 h 495310"/>
                <a:gd name="connsiteX26" fmla="*/ 76409 w 379948"/>
                <a:gd name="connsiteY26" fmla="*/ 397582 h 495310"/>
                <a:gd name="connsiteX27" fmla="*/ 90937 w 379948"/>
                <a:gd name="connsiteY27" fmla="*/ 411345 h 495310"/>
                <a:gd name="connsiteX28" fmla="*/ 99347 w 379948"/>
                <a:gd name="connsiteY28" fmla="*/ 428165 h 495310"/>
                <a:gd name="connsiteX29" fmla="*/ 115403 w 379948"/>
                <a:gd name="connsiteY29" fmla="*/ 440399 h 495310"/>
                <a:gd name="connsiteX30" fmla="*/ 120755 w 379948"/>
                <a:gd name="connsiteY30" fmla="*/ 454161 h 495310"/>
                <a:gd name="connsiteX31" fmla="*/ 126872 w 379948"/>
                <a:gd name="connsiteY31" fmla="*/ 460278 h 495310"/>
                <a:gd name="connsiteX32" fmla="*/ 136811 w 379948"/>
                <a:gd name="connsiteY32" fmla="*/ 472511 h 495310"/>
                <a:gd name="connsiteX33" fmla="*/ 151339 w 379948"/>
                <a:gd name="connsiteY33" fmla="*/ 472511 h 495310"/>
                <a:gd name="connsiteX34" fmla="*/ 164336 w 379948"/>
                <a:gd name="connsiteY34" fmla="*/ 474040 h 495310"/>
                <a:gd name="connsiteX35" fmla="*/ 175805 w 379948"/>
                <a:gd name="connsiteY35" fmla="*/ 470982 h 495310"/>
                <a:gd name="connsiteX36" fmla="*/ 202565 w 379948"/>
                <a:gd name="connsiteY36" fmla="*/ 494684 h 495310"/>
                <a:gd name="connsiteX37" fmla="*/ 219386 w 379948"/>
                <a:gd name="connsiteY37" fmla="*/ 489332 h 495310"/>
                <a:gd name="connsiteX38" fmla="*/ 233913 w 379948"/>
                <a:gd name="connsiteY38" fmla="*/ 494684 h 495310"/>
                <a:gd name="connsiteX39" fmla="*/ 250734 w 379948"/>
                <a:gd name="connsiteY39" fmla="*/ 488567 h 495310"/>
                <a:gd name="connsiteX40" fmla="*/ 265261 w 379948"/>
                <a:gd name="connsiteY40" fmla="*/ 487803 h 495310"/>
                <a:gd name="connsiteX41" fmla="*/ 272907 w 379948"/>
                <a:gd name="connsiteY41" fmla="*/ 480157 h 495310"/>
                <a:gd name="connsiteX42" fmla="*/ 275965 w 379948"/>
                <a:gd name="connsiteY42" fmla="*/ 476334 h 495310"/>
                <a:gd name="connsiteX43" fmla="*/ 294315 w 379948"/>
                <a:gd name="connsiteY43" fmla="*/ 463336 h 495310"/>
                <a:gd name="connsiteX44" fmla="*/ 308078 w 379948"/>
                <a:gd name="connsiteY44" fmla="*/ 464866 h 495310"/>
                <a:gd name="connsiteX45" fmla="*/ 314194 w 379948"/>
                <a:gd name="connsiteY45" fmla="*/ 468688 h 495310"/>
                <a:gd name="connsiteX46" fmla="*/ 314959 w 379948"/>
                <a:gd name="connsiteY46" fmla="*/ 447280 h 495310"/>
                <a:gd name="connsiteX47" fmla="*/ 293551 w 379948"/>
                <a:gd name="connsiteY47" fmla="*/ 428930 h 495310"/>
                <a:gd name="connsiteX48" fmla="*/ 273672 w 379948"/>
                <a:gd name="connsiteY48" fmla="*/ 402170 h 495310"/>
                <a:gd name="connsiteX49" fmla="*/ 252263 w 379948"/>
                <a:gd name="connsiteY49" fmla="*/ 389936 h 495310"/>
                <a:gd name="connsiteX50" fmla="*/ 256851 w 379948"/>
                <a:gd name="connsiteY50" fmla="*/ 376174 h 495310"/>
                <a:gd name="connsiteX51" fmla="*/ 275200 w 379948"/>
                <a:gd name="connsiteY51" fmla="*/ 371587 h 495310"/>
                <a:gd name="connsiteX52" fmla="*/ 278259 w 379948"/>
                <a:gd name="connsiteY52" fmla="*/ 344826 h 495310"/>
                <a:gd name="connsiteX53" fmla="*/ 285140 w 379948"/>
                <a:gd name="connsiteY53" fmla="*/ 321889 h 495310"/>
                <a:gd name="connsiteX54" fmla="*/ 295080 w 379948"/>
                <a:gd name="connsiteY54" fmla="*/ 311185 h 495310"/>
                <a:gd name="connsiteX55" fmla="*/ 301961 w 379948"/>
                <a:gd name="connsiteY55" fmla="*/ 286718 h 495310"/>
                <a:gd name="connsiteX56" fmla="*/ 316488 w 379948"/>
                <a:gd name="connsiteY56" fmla="*/ 268368 h 495310"/>
                <a:gd name="connsiteX57" fmla="*/ 326427 w 379948"/>
                <a:gd name="connsiteY57" fmla="*/ 256135 h 495310"/>
                <a:gd name="connsiteX58" fmla="*/ 334838 w 379948"/>
                <a:gd name="connsiteY58" fmla="*/ 227845 h 495310"/>
                <a:gd name="connsiteX59" fmla="*/ 336367 w 379948"/>
                <a:gd name="connsiteY59" fmla="*/ 194968 h 495310"/>
                <a:gd name="connsiteX60" fmla="*/ 344778 w 379948"/>
                <a:gd name="connsiteY60" fmla="*/ 171266 h 495310"/>
                <a:gd name="connsiteX61" fmla="*/ 357776 w 379948"/>
                <a:gd name="connsiteY61" fmla="*/ 157504 h 495310"/>
                <a:gd name="connsiteX62" fmla="*/ 379948 w 379948"/>
                <a:gd name="connsiteY62" fmla="*/ 136096 h 495310"/>
                <a:gd name="connsiteX63" fmla="*/ 365421 w 379948"/>
                <a:gd name="connsiteY63" fmla="*/ 122333 h 495310"/>
                <a:gd name="connsiteX64" fmla="*/ 351659 w 379948"/>
                <a:gd name="connsiteY64" fmla="*/ 84104 h 495310"/>
                <a:gd name="connsiteX65" fmla="*/ 346307 w 379948"/>
                <a:gd name="connsiteY65" fmla="*/ 43581 h 495310"/>
                <a:gd name="connsiteX66" fmla="*/ 326427 w 379948"/>
                <a:gd name="connsiteY66" fmla="*/ 18350 h 495310"/>
                <a:gd name="connsiteX67" fmla="*/ 313429 w 379948"/>
                <a:gd name="connsiteY67" fmla="*/ 0 h 495310"/>
                <a:gd name="connsiteX68" fmla="*/ 312665 w 379948"/>
                <a:gd name="connsiteY68" fmla="*/ 765 h 495310"/>
                <a:gd name="connsiteX69" fmla="*/ 299667 w 379948"/>
                <a:gd name="connsiteY69" fmla="*/ 6881 h 4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79948" h="495310">
                  <a:moveTo>
                    <a:pt x="299667" y="6881"/>
                  </a:moveTo>
                  <a:cubicBezTo>
                    <a:pt x="292786" y="6881"/>
                    <a:pt x="295844" y="24467"/>
                    <a:pt x="284376" y="24467"/>
                  </a:cubicBezTo>
                  <a:cubicBezTo>
                    <a:pt x="273672" y="24467"/>
                    <a:pt x="277495" y="35935"/>
                    <a:pt x="270613" y="35935"/>
                  </a:cubicBezTo>
                  <a:cubicBezTo>
                    <a:pt x="263732" y="35935"/>
                    <a:pt x="258380" y="29054"/>
                    <a:pt x="258380" y="29054"/>
                  </a:cubicBezTo>
                  <a:lnTo>
                    <a:pt x="228561" y="29054"/>
                  </a:lnTo>
                  <a:cubicBezTo>
                    <a:pt x="228561" y="29054"/>
                    <a:pt x="221680" y="22173"/>
                    <a:pt x="217857" y="24467"/>
                  </a:cubicBezTo>
                  <a:cubicBezTo>
                    <a:pt x="214034" y="27525"/>
                    <a:pt x="209447" y="30583"/>
                    <a:pt x="209447" y="30583"/>
                  </a:cubicBezTo>
                  <a:lnTo>
                    <a:pt x="67999" y="30583"/>
                  </a:lnTo>
                  <a:lnTo>
                    <a:pt x="67999" y="81810"/>
                  </a:lnTo>
                  <a:lnTo>
                    <a:pt x="46591" y="81810"/>
                  </a:lnTo>
                  <a:lnTo>
                    <a:pt x="46591" y="161327"/>
                  </a:lnTo>
                  <a:cubicBezTo>
                    <a:pt x="46591" y="161327"/>
                    <a:pt x="48120" y="185029"/>
                    <a:pt x="43532" y="186558"/>
                  </a:cubicBezTo>
                  <a:cubicBezTo>
                    <a:pt x="38945" y="188087"/>
                    <a:pt x="23654" y="192675"/>
                    <a:pt x="23654" y="200320"/>
                  </a:cubicBezTo>
                  <a:cubicBezTo>
                    <a:pt x="23654" y="207966"/>
                    <a:pt x="22124" y="214083"/>
                    <a:pt x="15243" y="215612"/>
                  </a:cubicBezTo>
                  <a:cubicBezTo>
                    <a:pt x="8362" y="217141"/>
                    <a:pt x="15243" y="233962"/>
                    <a:pt x="5303" y="233962"/>
                  </a:cubicBezTo>
                  <a:cubicBezTo>
                    <a:pt x="-4636" y="233962"/>
                    <a:pt x="9891" y="246195"/>
                    <a:pt x="3774" y="252312"/>
                  </a:cubicBezTo>
                  <a:cubicBezTo>
                    <a:pt x="-2342" y="258429"/>
                    <a:pt x="-813" y="266074"/>
                    <a:pt x="6833" y="266074"/>
                  </a:cubicBezTo>
                  <a:cubicBezTo>
                    <a:pt x="13714" y="266074"/>
                    <a:pt x="11420" y="275249"/>
                    <a:pt x="11420" y="284424"/>
                  </a:cubicBezTo>
                  <a:cubicBezTo>
                    <a:pt x="11420" y="293599"/>
                    <a:pt x="22889" y="299716"/>
                    <a:pt x="22889" y="299716"/>
                  </a:cubicBezTo>
                  <a:lnTo>
                    <a:pt x="19831" y="310420"/>
                  </a:lnTo>
                  <a:cubicBezTo>
                    <a:pt x="19831" y="310420"/>
                    <a:pt x="35887" y="330299"/>
                    <a:pt x="36651" y="334122"/>
                  </a:cubicBezTo>
                  <a:cubicBezTo>
                    <a:pt x="38180" y="338710"/>
                    <a:pt x="46591" y="350943"/>
                    <a:pt x="38180" y="354766"/>
                  </a:cubicBezTo>
                  <a:cubicBezTo>
                    <a:pt x="29770" y="359353"/>
                    <a:pt x="35122" y="363941"/>
                    <a:pt x="35122" y="363941"/>
                  </a:cubicBezTo>
                  <a:lnTo>
                    <a:pt x="45062" y="365470"/>
                  </a:lnTo>
                  <a:lnTo>
                    <a:pt x="48120" y="373116"/>
                  </a:lnTo>
                  <a:cubicBezTo>
                    <a:pt x="48120" y="373116"/>
                    <a:pt x="59589" y="373116"/>
                    <a:pt x="66470" y="382291"/>
                  </a:cubicBezTo>
                  <a:cubicBezTo>
                    <a:pt x="73351" y="391466"/>
                    <a:pt x="76409" y="392995"/>
                    <a:pt x="76409" y="397582"/>
                  </a:cubicBezTo>
                  <a:cubicBezTo>
                    <a:pt x="76409" y="402170"/>
                    <a:pt x="81762" y="403699"/>
                    <a:pt x="90937" y="411345"/>
                  </a:cubicBezTo>
                  <a:cubicBezTo>
                    <a:pt x="99347" y="418991"/>
                    <a:pt x="99347" y="423578"/>
                    <a:pt x="99347" y="428165"/>
                  </a:cubicBezTo>
                  <a:cubicBezTo>
                    <a:pt x="99347" y="432753"/>
                    <a:pt x="115403" y="440399"/>
                    <a:pt x="115403" y="440399"/>
                  </a:cubicBezTo>
                  <a:lnTo>
                    <a:pt x="120755" y="454161"/>
                  </a:lnTo>
                  <a:cubicBezTo>
                    <a:pt x="123813" y="455690"/>
                    <a:pt x="125343" y="457220"/>
                    <a:pt x="126872" y="460278"/>
                  </a:cubicBezTo>
                  <a:cubicBezTo>
                    <a:pt x="129930" y="467924"/>
                    <a:pt x="136811" y="472511"/>
                    <a:pt x="136811" y="472511"/>
                  </a:cubicBezTo>
                  <a:cubicBezTo>
                    <a:pt x="136811" y="472511"/>
                    <a:pt x="145222" y="478628"/>
                    <a:pt x="151339" y="472511"/>
                  </a:cubicBezTo>
                  <a:cubicBezTo>
                    <a:pt x="156690" y="466395"/>
                    <a:pt x="164336" y="474040"/>
                    <a:pt x="164336" y="474040"/>
                  </a:cubicBezTo>
                  <a:cubicBezTo>
                    <a:pt x="164336" y="474040"/>
                    <a:pt x="171218" y="467924"/>
                    <a:pt x="175805" y="470982"/>
                  </a:cubicBezTo>
                  <a:cubicBezTo>
                    <a:pt x="178863" y="473276"/>
                    <a:pt x="191861" y="483980"/>
                    <a:pt x="202565" y="494684"/>
                  </a:cubicBezTo>
                  <a:cubicBezTo>
                    <a:pt x="204094" y="493920"/>
                    <a:pt x="214799" y="490097"/>
                    <a:pt x="219386" y="489332"/>
                  </a:cubicBezTo>
                  <a:cubicBezTo>
                    <a:pt x="224738" y="488567"/>
                    <a:pt x="231620" y="497742"/>
                    <a:pt x="233913" y="494684"/>
                  </a:cubicBezTo>
                  <a:cubicBezTo>
                    <a:pt x="236207" y="491626"/>
                    <a:pt x="246911" y="486274"/>
                    <a:pt x="250734" y="488567"/>
                  </a:cubicBezTo>
                  <a:cubicBezTo>
                    <a:pt x="254557" y="490861"/>
                    <a:pt x="264497" y="491626"/>
                    <a:pt x="265261" y="487803"/>
                  </a:cubicBezTo>
                  <a:cubicBezTo>
                    <a:pt x="265261" y="485509"/>
                    <a:pt x="269849" y="482451"/>
                    <a:pt x="272907" y="480157"/>
                  </a:cubicBezTo>
                  <a:cubicBezTo>
                    <a:pt x="274436" y="478628"/>
                    <a:pt x="275200" y="477863"/>
                    <a:pt x="275965" y="476334"/>
                  </a:cubicBezTo>
                  <a:cubicBezTo>
                    <a:pt x="276730" y="471747"/>
                    <a:pt x="289728" y="464101"/>
                    <a:pt x="294315" y="463336"/>
                  </a:cubicBezTo>
                  <a:cubicBezTo>
                    <a:pt x="299667" y="462572"/>
                    <a:pt x="305784" y="461807"/>
                    <a:pt x="308078" y="464866"/>
                  </a:cubicBezTo>
                  <a:cubicBezTo>
                    <a:pt x="309607" y="466395"/>
                    <a:pt x="311136" y="467159"/>
                    <a:pt x="314194" y="468688"/>
                  </a:cubicBezTo>
                  <a:cubicBezTo>
                    <a:pt x="315724" y="454926"/>
                    <a:pt x="318782" y="447280"/>
                    <a:pt x="314959" y="447280"/>
                  </a:cubicBezTo>
                  <a:cubicBezTo>
                    <a:pt x="308842" y="447280"/>
                    <a:pt x="297373" y="441163"/>
                    <a:pt x="293551" y="428930"/>
                  </a:cubicBezTo>
                  <a:cubicBezTo>
                    <a:pt x="288963" y="416697"/>
                    <a:pt x="275965" y="409051"/>
                    <a:pt x="273672" y="402170"/>
                  </a:cubicBezTo>
                  <a:cubicBezTo>
                    <a:pt x="270613" y="394524"/>
                    <a:pt x="255322" y="396053"/>
                    <a:pt x="252263" y="389936"/>
                  </a:cubicBezTo>
                  <a:cubicBezTo>
                    <a:pt x="249205" y="383820"/>
                    <a:pt x="256851" y="383820"/>
                    <a:pt x="256851" y="376174"/>
                  </a:cubicBezTo>
                  <a:cubicBezTo>
                    <a:pt x="256851" y="368528"/>
                    <a:pt x="274436" y="373116"/>
                    <a:pt x="275200" y="371587"/>
                  </a:cubicBezTo>
                  <a:cubicBezTo>
                    <a:pt x="276730" y="370057"/>
                    <a:pt x="278259" y="353237"/>
                    <a:pt x="278259" y="344826"/>
                  </a:cubicBezTo>
                  <a:cubicBezTo>
                    <a:pt x="278259" y="335651"/>
                    <a:pt x="289728" y="326476"/>
                    <a:pt x="285140" y="321889"/>
                  </a:cubicBezTo>
                  <a:cubicBezTo>
                    <a:pt x="280553" y="317301"/>
                    <a:pt x="289728" y="315772"/>
                    <a:pt x="295080" y="311185"/>
                  </a:cubicBezTo>
                  <a:cubicBezTo>
                    <a:pt x="301196" y="306597"/>
                    <a:pt x="296609" y="292835"/>
                    <a:pt x="301961" y="286718"/>
                  </a:cubicBezTo>
                  <a:cubicBezTo>
                    <a:pt x="308078" y="280601"/>
                    <a:pt x="311901" y="268368"/>
                    <a:pt x="316488" y="268368"/>
                  </a:cubicBezTo>
                  <a:cubicBezTo>
                    <a:pt x="321075" y="268368"/>
                    <a:pt x="326427" y="262252"/>
                    <a:pt x="326427" y="256135"/>
                  </a:cubicBezTo>
                  <a:cubicBezTo>
                    <a:pt x="326427" y="250018"/>
                    <a:pt x="336367" y="237785"/>
                    <a:pt x="334838" y="227845"/>
                  </a:cubicBezTo>
                  <a:cubicBezTo>
                    <a:pt x="333309" y="217141"/>
                    <a:pt x="328721" y="204143"/>
                    <a:pt x="336367" y="194968"/>
                  </a:cubicBezTo>
                  <a:cubicBezTo>
                    <a:pt x="343248" y="185793"/>
                    <a:pt x="346307" y="178148"/>
                    <a:pt x="344778" y="171266"/>
                  </a:cubicBezTo>
                  <a:cubicBezTo>
                    <a:pt x="343248" y="163620"/>
                    <a:pt x="353188" y="162091"/>
                    <a:pt x="357776" y="157504"/>
                  </a:cubicBezTo>
                  <a:cubicBezTo>
                    <a:pt x="360834" y="154446"/>
                    <a:pt x="371538" y="149858"/>
                    <a:pt x="379948" y="136096"/>
                  </a:cubicBezTo>
                  <a:cubicBezTo>
                    <a:pt x="374596" y="129214"/>
                    <a:pt x="369244" y="123862"/>
                    <a:pt x="365421" y="122333"/>
                  </a:cubicBezTo>
                  <a:cubicBezTo>
                    <a:pt x="357011" y="118510"/>
                    <a:pt x="351659" y="103218"/>
                    <a:pt x="351659" y="84104"/>
                  </a:cubicBezTo>
                  <a:cubicBezTo>
                    <a:pt x="351659" y="64989"/>
                    <a:pt x="347071" y="49698"/>
                    <a:pt x="346307" y="43581"/>
                  </a:cubicBezTo>
                  <a:cubicBezTo>
                    <a:pt x="345542" y="37464"/>
                    <a:pt x="336367" y="24467"/>
                    <a:pt x="326427" y="18350"/>
                  </a:cubicBezTo>
                  <a:cubicBezTo>
                    <a:pt x="318782" y="13763"/>
                    <a:pt x="314959" y="7646"/>
                    <a:pt x="313429" y="0"/>
                  </a:cubicBezTo>
                  <a:cubicBezTo>
                    <a:pt x="313429" y="0"/>
                    <a:pt x="312665" y="765"/>
                    <a:pt x="312665" y="765"/>
                  </a:cubicBezTo>
                  <a:cubicBezTo>
                    <a:pt x="305784" y="7646"/>
                    <a:pt x="306549" y="6881"/>
                    <a:pt x="299667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4" name="Vrije vorm: vorm 453">
              <a:extLst>
                <a:ext uri="{FF2B5EF4-FFF2-40B4-BE49-F238E27FC236}">
                  <a16:creationId xmlns:a16="http://schemas.microsoft.com/office/drawing/2014/main" id="{FF8BAAB1-C22C-410C-B765-6A5B999A1659}"/>
                </a:ext>
              </a:extLst>
            </p:cNvPr>
            <p:cNvSpPr/>
            <p:nvPr/>
          </p:nvSpPr>
          <p:spPr>
            <a:xfrm>
              <a:off x="6836922" y="3733921"/>
              <a:ext cx="379948" cy="495310"/>
            </a:xfrm>
            <a:custGeom>
              <a:avLst/>
              <a:gdLst>
                <a:gd name="connsiteX0" fmla="*/ 299667 w 379948"/>
                <a:gd name="connsiteY0" fmla="*/ 6881 h 495310"/>
                <a:gd name="connsiteX1" fmla="*/ 284376 w 379948"/>
                <a:gd name="connsiteY1" fmla="*/ 24467 h 495310"/>
                <a:gd name="connsiteX2" fmla="*/ 270613 w 379948"/>
                <a:gd name="connsiteY2" fmla="*/ 35935 h 495310"/>
                <a:gd name="connsiteX3" fmla="*/ 258380 w 379948"/>
                <a:gd name="connsiteY3" fmla="*/ 29054 h 495310"/>
                <a:gd name="connsiteX4" fmla="*/ 228561 w 379948"/>
                <a:gd name="connsiteY4" fmla="*/ 29054 h 495310"/>
                <a:gd name="connsiteX5" fmla="*/ 217857 w 379948"/>
                <a:gd name="connsiteY5" fmla="*/ 24467 h 495310"/>
                <a:gd name="connsiteX6" fmla="*/ 209447 w 379948"/>
                <a:gd name="connsiteY6" fmla="*/ 30583 h 495310"/>
                <a:gd name="connsiteX7" fmla="*/ 67999 w 379948"/>
                <a:gd name="connsiteY7" fmla="*/ 30583 h 495310"/>
                <a:gd name="connsiteX8" fmla="*/ 67999 w 379948"/>
                <a:gd name="connsiteY8" fmla="*/ 81810 h 495310"/>
                <a:gd name="connsiteX9" fmla="*/ 46591 w 379948"/>
                <a:gd name="connsiteY9" fmla="*/ 81810 h 495310"/>
                <a:gd name="connsiteX10" fmla="*/ 46591 w 379948"/>
                <a:gd name="connsiteY10" fmla="*/ 161327 h 495310"/>
                <a:gd name="connsiteX11" fmla="*/ 43532 w 379948"/>
                <a:gd name="connsiteY11" fmla="*/ 186558 h 495310"/>
                <a:gd name="connsiteX12" fmla="*/ 23654 w 379948"/>
                <a:gd name="connsiteY12" fmla="*/ 200320 h 495310"/>
                <a:gd name="connsiteX13" fmla="*/ 15243 w 379948"/>
                <a:gd name="connsiteY13" fmla="*/ 215612 h 495310"/>
                <a:gd name="connsiteX14" fmla="*/ 5303 w 379948"/>
                <a:gd name="connsiteY14" fmla="*/ 233962 h 495310"/>
                <a:gd name="connsiteX15" fmla="*/ 3774 w 379948"/>
                <a:gd name="connsiteY15" fmla="*/ 252312 h 495310"/>
                <a:gd name="connsiteX16" fmla="*/ 6833 w 379948"/>
                <a:gd name="connsiteY16" fmla="*/ 266074 h 495310"/>
                <a:gd name="connsiteX17" fmla="*/ 11420 w 379948"/>
                <a:gd name="connsiteY17" fmla="*/ 284424 h 495310"/>
                <a:gd name="connsiteX18" fmla="*/ 22889 w 379948"/>
                <a:gd name="connsiteY18" fmla="*/ 299716 h 495310"/>
                <a:gd name="connsiteX19" fmla="*/ 19831 w 379948"/>
                <a:gd name="connsiteY19" fmla="*/ 310420 h 495310"/>
                <a:gd name="connsiteX20" fmla="*/ 36651 w 379948"/>
                <a:gd name="connsiteY20" fmla="*/ 334122 h 495310"/>
                <a:gd name="connsiteX21" fmla="*/ 38180 w 379948"/>
                <a:gd name="connsiteY21" fmla="*/ 354766 h 495310"/>
                <a:gd name="connsiteX22" fmla="*/ 35122 w 379948"/>
                <a:gd name="connsiteY22" fmla="*/ 363941 h 495310"/>
                <a:gd name="connsiteX23" fmla="*/ 45062 w 379948"/>
                <a:gd name="connsiteY23" fmla="*/ 365470 h 495310"/>
                <a:gd name="connsiteX24" fmla="*/ 48120 w 379948"/>
                <a:gd name="connsiteY24" fmla="*/ 373116 h 495310"/>
                <a:gd name="connsiteX25" fmla="*/ 66470 w 379948"/>
                <a:gd name="connsiteY25" fmla="*/ 382291 h 495310"/>
                <a:gd name="connsiteX26" fmla="*/ 76409 w 379948"/>
                <a:gd name="connsiteY26" fmla="*/ 397582 h 495310"/>
                <a:gd name="connsiteX27" fmla="*/ 90937 w 379948"/>
                <a:gd name="connsiteY27" fmla="*/ 411345 h 495310"/>
                <a:gd name="connsiteX28" fmla="*/ 99347 w 379948"/>
                <a:gd name="connsiteY28" fmla="*/ 428165 h 495310"/>
                <a:gd name="connsiteX29" fmla="*/ 115403 w 379948"/>
                <a:gd name="connsiteY29" fmla="*/ 440399 h 495310"/>
                <a:gd name="connsiteX30" fmla="*/ 120755 w 379948"/>
                <a:gd name="connsiteY30" fmla="*/ 454161 h 495310"/>
                <a:gd name="connsiteX31" fmla="*/ 126872 w 379948"/>
                <a:gd name="connsiteY31" fmla="*/ 460278 h 495310"/>
                <a:gd name="connsiteX32" fmla="*/ 136811 w 379948"/>
                <a:gd name="connsiteY32" fmla="*/ 472511 h 495310"/>
                <a:gd name="connsiteX33" fmla="*/ 151339 w 379948"/>
                <a:gd name="connsiteY33" fmla="*/ 472511 h 495310"/>
                <a:gd name="connsiteX34" fmla="*/ 164336 w 379948"/>
                <a:gd name="connsiteY34" fmla="*/ 474040 h 495310"/>
                <a:gd name="connsiteX35" fmla="*/ 175805 w 379948"/>
                <a:gd name="connsiteY35" fmla="*/ 470982 h 495310"/>
                <a:gd name="connsiteX36" fmla="*/ 202565 w 379948"/>
                <a:gd name="connsiteY36" fmla="*/ 494684 h 495310"/>
                <a:gd name="connsiteX37" fmla="*/ 219386 w 379948"/>
                <a:gd name="connsiteY37" fmla="*/ 489332 h 495310"/>
                <a:gd name="connsiteX38" fmla="*/ 233913 w 379948"/>
                <a:gd name="connsiteY38" fmla="*/ 494684 h 495310"/>
                <a:gd name="connsiteX39" fmla="*/ 250734 w 379948"/>
                <a:gd name="connsiteY39" fmla="*/ 488567 h 495310"/>
                <a:gd name="connsiteX40" fmla="*/ 265261 w 379948"/>
                <a:gd name="connsiteY40" fmla="*/ 487803 h 495310"/>
                <a:gd name="connsiteX41" fmla="*/ 272907 w 379948"/>
                <a:gd name="connsiteY41" fmla="*/ 480157 h 495310"/>
                <a:gd name="connsiteX42" fmla="*/ 275965 w 379948"/>
                <a:gd name="connsiteY42" fmla="*/ 476334 h 495310"/>
                <a:gd name="connsiteX43" fmla="*/ 294315 w 379948"/>
                <a:gd name="connsiteY43" fmla="*/ 463336 h 495310"/>
                <a:gd name="connsiteX44" fmla="*/ 308078 w 379948"/>
                <a:gd name="connsiteY44" fmla="*/ 464866 h 495310"/>
                <a:gd name="connsiteX45" fmla="*/ 314194 w 379948"/>
                <a:gd name="connsiteY45" fmla="*/ 468688 h 495310"/>
                <a:gd name="connsiteX46" fmla="*/ 314959 w 379948"/>
                <a:gd name="connsiteY46" fmla="*/ 447280 h 495310"/>
                <a:gd name="connsiteX47" fmla="*/ 293551 w 379948"/>
                <a:gd name="connsiteY47" fmla="*/ 428930 h 495310"/>
                <a:gd name="connsiteX48" fmla="*/ 273672 w 379948"/>
                <a:gd name="connsiteY48" fmla="*/ 402170 h 495310"/>
                <a:gd name="connsiteX49" fmla="*/ 252263 w 379948"/>
                <a:gd name="connsiteY49" fmla="*/ 389936 h 495310"/>
                <a:gd name="connsiteX50" fmla="*/ 256851 w 379948"/>
                <a:gd name="connsiteY50" fmla="*/ 376174 h 495310"/>
                <a:gd name="connsiteX51" fmla="*/ 275200 w 379948"/>
                <a:gd name="connsiteY51" fmla="*/ 371587 h 495310"/>
                <a:gd name="connsiteX52" fmla="*/ 278259 w 379948"/>
                <a:gd name="connsiteY52" fmla="*/ 344826 h 495310"/>
                <a:gd name="connsiteX53" fmla="*/ 285140 w 379948"/>
                <a:gd name="connsiteY53" fmla="*/ 321889 h 495310"/>
                <a:gd name="connsiteX54" fmla="*/ 295080 w 379948"/>
                <a:gd name="connsiteY54" fmla="*/ 311185 h 495310"/>
                <a:gd name="connsiteX55" fmla="*/ 301961 w 379948"/>
                <a:gd name="connsiteY55" fmla="*/ 286718 h 495310"/>
                <a:gd name="connsiteX56" fmla="*/ 316488 w 379948"/>
                <a:gd name="connsiteY56" fmla="*/ 268368 h 495310"/>
                <a:gd name="connsiteX57" fmla="*/ 326427 w 379948"/>
                <a:gd name="connsiteY57" fmla="*/ 256135 h 495310"/>
                <a:gd name="connsiteX58" fmla="*/ 334838 w 379948"/>
                <a:gd name="connsiteY58" fmla="*/ 227845 h 495310"/>
                <a:gd name="connsiteX59" fmla="*/ 336367 w 379948"/>
                <a:gd name="connsiteY59" fmla="*/ 194968 h 495310"/>
                <a:gd name="connsiteX60" fmla="*/ 344778 w 379948"/>
                <a:gd name="connsiteY60" fmla="*/ 171266 h 495310"/>
                <a:gd name="connsiteX61" fmla="*/ 357776 w 379948"/>
                <a:gd name="connsiteY61" fmla="*/ 157504 h 495310"/>
                <a:gd name="connsiteX62" fmla="*/ 379948 w 379948"/>
                <a:gd name="connsiteY62" fmla="*/ 136096 h 495310"/>
                <a:gd name="connsiteX63" fmla="*/ 365421 w 379948"/>
                <a:gd name="connsiteY63" fmla="*/ 122333 h 495310"/>
                <a:gd name="connsiteX64" fmla="*/ 351659 w 379948"/>
                <a:gd name="connsiteY64" fmla="*/ 84104 h 495310"/>
                <a:gd name="connsiteX65" fmla="*/ 346307 w 379948"/>
                <a:gd name="connsiteY65" fmla="*/ 43581 h 495310"/>
                <a:gd name="connsiteX66" fmla="*/ 326427 w 379948"/>
                <a:gd name="connsiteY66" fmla="*/ 18350 h 495310"/>
                <a:gd name="connsiteX67" fmla="*/ 313429 w 379948"/>
                <a:gd name="connsiteY67" fmla="*/ 0 h 495310"/>
                <a:gd name="connsiteX68" fmla="*/ 312665 w 379948"/>
                <a:gd name="connsiteY68" fmla="*/ 765 h 495310"/>
                <a:gd name="connsiteX69" fmla="*/ 299667 w 379948"/>
                <a:gd name="connsiteY69" fmla="*/ 6881 h 4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79948" h="495310">
                  <a:moveTo>
                    <a:pt x="299667" y="6881"/>
                  </a:moveTo>
                  <a:cubicBezTo>
                    <a:pt x="292786" y="6881"/>
                    <a:pt x="295844" y="24467"/>
                    <a:pt x="284376" y="24467"/>
                  </a:cubicBezTo>
                  <a:cubicBezTo>
                    <a:pt x="273672" y="24467"/>
                    <a:pt x="277495" y="35935"/>
                    <a:pt x="270613" y="35935"/>
                  </a:cubicBezTo>
                  <a:cubicBezTo>
                    <a:pt x="263732" y="35935"/>
                    <a:pt x="258380" y="29054"/>
                    <a:pt x="258380" y="29054"/>
                  </a:cubicBezTo>
                  <a:lnTo>
                    <a:pt x="228561" y="29054"/>
                  </a:lnTo>
                  <a:cubicBezTo>
                    <a:pt x="228561" y="29054"/>
                    <a:pt x="221680" y="22173"/>
                    <a:pt x="217857" y="24467"/>
                  </a:cubicBezTo>
                  <a:cubicBezTo>
                    <a:pt x="214034" y="27525"/>
                    <a:pt x="209447" y="30583"/>
                    <a:pt x="209447" y="30583"/>
                  </a:cubicBezTo>
                  <a:lnTo>
                    <a:pt x="67999" y="30583"/>
                  </a:lnTo>
                  <a:lnTo>
                    <a:pt x="67999" y="81810"/>
                  </a:lnTo>
                  <a:lnTo>
                    <a:pt x="46591" y="81810"/>
                  </a:lnTo>
                  <a:lnTo>
                    <a:pt x="46591" y="161327"/>
                  </a:lnTo>
                  <a:cubicBezTo>
                    <a:pt x="46591" y="161327"/>
                    <a:pt x="48120" y="185029"/>
                    <a:pt x="43532" y="186558"/>
                  </a:cubicBezTo>
                  <a:cubicBezTo>
                    <a:pt x="38945" y="188087"/>
                    <a:pt x="23654" y="192675"/>
                    <a:pt x="23654" y="200320"/>
                  </a:cubicBezTo>
                  <a:cubicBezTo>
                    <a:pt x="23654" y="207966"/>
                    <a:pt x="22124" y="214083"/>
                    <a:pt x="15243" y="215612"/>
                  </a:cubicBezTo>
                  <a:cubicBezTo>
                    <a:pt x="8362" y="217141"/>
                    <a:pt x="15243" y="233962"/>
                    <a:pt x="5303" y="233962"/>
                  </a:cubicBezTo>
                  <a:cubicBezTo>
                    <a:pt x="-4636" y="233962"/>
                    <a:pt x="9891" y="246195"/>
                    <a:pt x="3774" y="252312"/>
                  </a:cubicBezTo>
                  <a:cubicBezTo>
                    <a:pt x="-2342" y="258429"/>
                    <a:pt x="-813" y="266074"/>
                    <a:pt x="6833" y="266074"/>
                  </a:cubicBezTo>
                  <a:cubicBezTo>
                    <a:pt x="13714" y="266074"/>
                    <a:pt x="11420" y="275249"/>
                    <a:pt x="11420" y="284424"/>
                  </a:cubicBezTo>
                  <a:cubicBezTo>
                    <a:pt x="11420" y="293599"/>
                    <a:pt x="22889" y="299716"/>
                    <a:pt x="22889" y="299716"/>
                  </a:cubicBezTo>
                  <a:lnTo>
                    <a:pt x="19831" y="310420"/>
                  </a:lnTo>
                  <a:cubicBezTo>
                    <a:pt x="19831" y="310420"/>
                    <a:pt x="35887" y="330299"/>
                    <a:pt x="36651" y="334122"/>
                  </a:cubicBezTo>
                  <a:cubicBezTo>
                    <a:pt x="38180" y="338710"/>
                    <a:pt x="46591" y="350943"/>
                    <a:pt x="38180" y="354766"/>
                  </a:cubicBezTo>
                  <a:cubicBezTo>
                    <a:pt x="29770" y="359353"/>
                    <a:pt x="35122" y="363941"/>
                    <a:pt x="35122" y="363941"/>
                  </a:cubicBezTo>
                  <a:lnTo>
                    <a:pt x="45062" y="365470"/>
                  </a:lnTo>
                  <a:lnTo>
                    <a:pt x="48120" y="373116"/>
                  </a:lnTo>
                  <a:cubicBezTo>
                    <a:pt x="48120" y="373116"/>
                    <a:pt x="59589" y="373116"/>
                    <a:pt x="66470" y="382291"/>
                  </a:cubicBezTo>
                  <a:cubicBezTo>
                    <a:pt x="73351" y="391466"/>
                    <a:pt x="76409" y="392995"/>
                    <a:pt x="76409" y="397582"/>
                  </a:cubicBezTo>
                  <a:cubicBezTo>
                    <a:pt x="76409" y="402170"/>
                    <a:pt x="81762" y="403699"/>
                    <a:pt x="90937" y="411345"/>
                  </a:cubicBezTo>
                  <a:cubicBezTo>
                    <a:pt x="99347" y="418991"/>
                    <a:pt x="99347" y="423578"/>
                    <a:pt x="99347" y="428165"/>
                  </a:cubicBezTo>
                  <a:cubicBezTo>
                    <a:pt x="99347" y="432753"/>
                    <a:pt x="115403" y="440399"/>
                    <a:pt x="115403" y="440399"/>
                  </a:cubicBezTo>
                  <a:lnTo>
                    <a:pt x="120755" y="454161"/>
                  </a:lnTo>
                  <a:cubicBezTo>
                    <a:pt x="123813" y="455690"/>
                    <a:pt x="125343" y="457220"/>
                    <a:pt x="126872" y="460278"/>
                  </a:cubicBezTo>
                  <a:cubicBezTo>
                    <a:pt x="129930" y="467924"/>
                    <a:pt x="136811" y="472511"/>
                    <a:pt x="136811" y="472511"/>
                  </a:cubicBezTo>
                  <a:cubicBezTo>
                    <a:pt x="136811" y="472511"/>
                    <a:pt x="145222" y="478628"/>
                    <a:pt x="151339" y="472511"/>
                  </a:cubicBezTo>
                  <a:cubicBezTo>
                    <a:pt x="156690" y="466395"/>
                    <a:pt x="164336" y="474040"/>
                    <a:pt x="164336" y="474040"/>
                  </a:cubicBezTo>
                  <a:cubicBezTo>
                    <a:pt x="164336" y="474040"/>
                    <a:pt x="171218" y="467924"/>
                    <a:pt x="175805" y="470982"/>
                  </a:cubicBezTo>
                  <a:cubicBezTo>
                    <a:pt x="178863" y="473276"/>
                    <a:pt x="191861" y="483980"/>
                    <a:pt x="202565" y="494684"/>
                  </a:cubicBezTo>
                  <a:cubicBezTo>
                    <a:pt x="204094" y="493920"/>
                    <a:pt x="214799" y="490097"/>
                    <a:pt x="219386" y="489332"/>
                  </a:cubicBezTo>
                  <a:cubicBezTo>
                    <a:pt x="224738" y="488567"/>
                    <a:pt x="231620" y="497742"/>
                    <a:pt x="233913" y="494684"/>
                  </a:cubicBezTo>
                  <a:cubicBezTo>
                    <a:pt x="236207" y="491626"/>
                    <a:pt x="246911" y="486274"/>
                    <a:pt x="250734" y="488567"/>
                  </a:cubicBezTo>
                  <a:cubicBezTo>
                    <a:pt x="254557" y="490861"/>
                    <a:pt x="264497" y="491626"/>
                    <a:pt x="265261" y="487803"/>
                  </a:cubicBezTo>
                  <a:cubicBezTo>
                    <a:pt x="265261" y="485509"/>
                    <a:pt x="269849" y="482451"/>
                    <a:pt x="272907" y="480157"/>
                  </a:cubicBezTo>
                  <a:cubicBezTo>
                    <a:pt x="274436" y="478628"/>
                    <a:pt x="275200" y="477863"/>
                    <a:pt x="275965" y="476334"/>
                  </a:cubicBezTo>
                  <a:cubicBezTo>
                    <a:pt x="276730" y="471747"/>
                    <a:pt x="289728" y="464101"/>
                    <a:pt x="294315" y="463336"/>
                  </a:cubicBezTo>
                  <a:cubicBezTo>
                    <a:pt x="299667" y="462572"/>
                    <a:pt x="305784" y="461807"/>
                    <a:pt x="308078" y="464866"/>
                  </a:cubicBezTo>
                  <a:cubicBezTo>
                    <a:pt x="309607" y="466395"/>
                    <a:pt x="311136" y="467159"/>
                    <a:pt x="314194" y="468688"/>
                  </a:cubicBezTo>
                  <a:cubicBezTo>
                    <a:pt x="315724" y="454926"/>
                    <a:pt x="318782" y="447280"/>
                    <a:pt x="314959" y="447280"/>
                  </a:cubicBezTo>
                  <a:cubicBezTo>
                    <a:pt x="308842" y="447280"/>
                    <a:pt x="297373" y="441163"/>
                    <a:pt x="293551" y="428930"/>
                  </a:cubicBezTo>
                  <a:cubicBezTo>
                    <a:pt x="288963" y="416697"/>
                    <a:pt x="275965" y="409051"/>
                    <a:pt x="273672" y="402170"/>
                  </a:cubicBezTo>
                  <a:cubicBezTo>
                    <a:pt x="270613" y="394524"/>
                    <a:pt x="255322" y="396053"/>
                    <a:pt x="252263" y="389936"/>
                  </a:cubicBezTo>
                  <a:cubicBezTo>
                    <a:pt x="249205" y="383820"/>
                    <a:pt x="256851" y="383820"/>
                    <a:pt x="256851" y="376174"/>
                  </a:cubicBezTo>
                  <a:cubicBezTo>
                    <a:pt x="256851" y="368528"/>
                    <a:pt x="274436" y="373116"/>
                    <a:pt x="275200" y="371587"/>
                  </a:cubicBezTo>
                  <a:cubicBezTo>
                    <a:pt x="276730" y="370057"/>
                    <a:pt x="278259" y="353237"/>
                    <a:pt x="278259" y="344826"/>
                  </a:cubicBezTo>
                  <a:cubicBezTo>
                    <a:pt x="278259" y="335651"/>
                    <a:pt x="289728" y="326476"/>
                    <a:pt x="285140" y="321889"/>
                  </a:cubicBezTo>
                  <a:cubicBezTo>
                    <a:pt x="280553" y="317301"/>
                    <a:pt x="289728" y="315772"/>
                    <a:pt x="295080" y="311185"/>
                  </a:cubicBezTo>
                  <a:cubicBezTo>
                    <a:pt x="301196" y="306597"/>
                    <a:pt x="296609" y="292835"/>
                    <a:pt x="301961" y="286718"/>
                  </a:cubicBezTo>
                  <a:cubicBezTo>
                    <a:pt x="308078" y="280601"/>
                    <a:pt x="311901" y="268368"/>
                    <a:pt x="316488" y="268368"/>
                  </a:cubicBezTo>
                  <a:cubicBezTo>
                    <a:pt x="321075" y="268368"/>
                    <a:pt x="326427" y="262252"/>
                    <a:pt x="326427" y="256135"/>
                  </a:cubicBezTo>
                  <a:cubicBezTo>
                    <a:pt x="326427" y="250018"/>
                    <a:pt x="336367" y="237785"/>
                    <a:pt x="334838" y="227845"/>
                  </a:cubicBezTo>
                  <a:cubicBezTo>
                    <a:pt x="333309" y="217141"/>
                    <a:pt x="328721" y="204143"/>
                    <a:pt x="336367" y="194968"/>
                  </a:cubicBezTo>
                  <a:cubicBezTo>
                    <a:pt x="343248" y="185793"/>
                    <a:pt x="346307" y="178148"/>
                    <a:pt x="344778" y="171266"/>
                  </a:cubicBezTo>
                  <a:cubicBezTo>
                    <a:pt x="343248" y="163620"/>
                    <a:pt x="353188" y="162091"/>
                    <a:pt x="357776" y="157504"/>
                  </a:cubicBezTo>
                  <a:cubicBezTo>
                    <a:pt x="360834" y="154446"/>
                    <a:pt x="371538" y="149858"/>
                    <a:pt x="379948" y="136096"/>
                  </a:cubicBezTo>
                  <a:cubicBezTo>
                    <a:pt x="374596" y="129214"/>
                    <a:pt x="369244" y="123862"/>
                    <a:pt x="365421" y="122333"/>
                  </a:cubicBezTo>
                  <a:cubicBezTo>
                    <a:pt x="357011" y="118510"/>
                    <a:pt x="351659" y="103218"/>
                    <a:pt x="351659" y="84104"/>
                  </a:cubicBezTo>
                  <a:cubicBezTo>
                    <a:pt x="351659" y="64989"/>
                    <a:pt x="347071" y="49698"/>
                    <a:pt x="346307" y="43581"/>
                  </a:cubicBezTo>
                  <a:cubicBezTo>
                    <a:pt x="345542" y="37464"/>
                    <a:pt x="336367" y="24467"/>
                    <a:pt x="326427" y="18350"/>
                  </a:cubicBezTo>
                  <a:cubicBezTo>
                    <a:pt x="318782" y="13763"/>
                    <a:pt x="314959" y="7646"/>
                    <a:pt x="313429" y="0"/>
                  </a:cubicBezTo>
                  <a:cubicBezTo>
                    <a:pt x="313429" y="0"/>
                    <a:pt x="312665" y="765"/>
                    <a:pt x="312665" y="765"/>
                  </a:cubicBezTo>
                  <a:cubicBezTo>
                    <a:pt x="305784" y="7646"/>
                    <a:pt x="306549" y="6881"/>
                    <a:pt x="299667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5" name="Vrije vorm: vorm 454">
              <a:extLst>
                <a:ext uri="{FF2B5EF4-FFF2-40B4-BE49-F238E27FC236}">
                  <a16:creationId xmlns:a16="http://schemas.microsoft.com/office/drawing/2014/main" id="{7AFA6533-5869-4C3B-98E1-53FCCD1106AA}"/>
                </a:ext>
              </a:extLst>
            </p:cNvPr>
            <p:cNvSpPr/>
            <p:nvPr/>
          </p:nvSpPr>
          <p:spPr>
            <a:xfrm>
              <a:off x="7291063" y="3999995"/>
              <a:ext cx="41147" cy="46639"/>
            </a:xfrm>
            <a:custGeom>
              <a:avLst/>
              <a:gdLst>
                <a:gd name="connsiteX0" fmla="*/ 14498 w 41147"/>
                <a:gd name="connsiteY0" fmla="*/ 6117 h 46639"/>
                <a:gd name="connsiteX1" fmla="*/ 3030 w 41147"/>
                <a:gd name="connsiteY1" fmla="*/ 22937 h 46639"/>
                <a:gd name="connsiteX2" fmla="*/ 2265 w 41147"/>
                <a:gd name="connsiteY2" fmla="*/ 43581 h 46639"/>
                <a:gd name="connsiteX3" fmla="*/ 15263 w 41147"/>
                <a:gd name="connsiteY3" fmla="*/ 42816 h 46639"/>
                <a:gd name="connsiteX4" fmla="*/ 25967 w 41147"/>
                <a:gd name="connsiteY4" fmla="*/ 46639 h 46639"/>
                <a:gd name="connsiteX5" fmla="*/ 35907 w 41147"/>
                <a:gd name="connsiteY5" fmla="*/ 34406 h 46639"/>
                <a:gd name="connsiteX6" fmla="*/ 23673 w 41147"/>
                <a:gd name="connsiteY6" fmla="*/ 29054 h 46639"/>
                <a:gd name="connsiteX7" fmla="*/ 37436 w 41147"/>
                <a:gd name="connsiteY7" fmla="*/ 17585 h 46639"/>
                <a:gd name="connsiteX8" fmla="*/ 35142 w 41147"/>
                <a:gd name="connsiteY8" fmla="*/ 3058 h 46639"/>
                <a:gd name="connsiteX9" fmla="*/ 32084 w 41147"/>
                <a:gd name="connsiteY9" fmla="*/ 0 h 46639"/>
                <a:gd name="connsiteX10" fmla="*/ 25967 w 41147"/>
                <a:gd name="connsiteY10" fmla="*/ 4587 h 46639"/>
                <a:gd name="connsiteX11" fmla="*/ 14498 w 41147"/>
                <a:gd name="connsiteY11" fmla="*/ 6117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7" h="46639">
                  <a:moveTo>
                    <a:pt x="14498" y="6117"/>
                  </a:moveTo>
                  <a:cubicBezTo>
                    <a:pt x="12969" y="8410"/>
                    <a:pt x="7617" y="17585"/>
                    <a:pt x="3030" y="22937"/>
                  </a:cubicBezTo>
                  <a:cubicBezTo>
                    <a:pt x="-2322" y="29054"/>
                    <a:pt x="736" y="40523"/>
                    <a:pt x="2265" y="43581"/>
                  </a:cubicBezTo>
                  <a:cubicBezTo>
                    <a:pt x="3794" y="46639"/>
                    <a:pt x="10676" y="45875"/>
                    <a:pt x="15263" y="42816"/>
                  </a:cubicBezTo>
                  <a:cubicBezTo>
                    <a:pt x="18321" y="40523"/>
                    <a:pt x="21379" y="42052"/>
                    <a:pt x="25967" y="46639"/>
                  </a:cubicBezTo>
                  <a:cubicBezTo>
                    <a:pt x="28261" y="42816"/>
                    <a:pt x="32084" y="38229"/>
                    <a:pt x="35907" y="34406"/>
                  </a:cubicBezTo>
                  <a:cubicBezTo>
                    <a:pt x="29790" y="30583"/>
                    <a:pt x="25202" y="30583"/>
                    <a:pt x="23673" y="29054"/>
                  </a:cubicBezTo>
                  <a:cubicBezTo>
                    <a:pt x="21379" y="26760"/>
                    <a:pt x="30554" y="19115"/>
                    <a:pt x="37436" y="17585"/>
                  </a:cubicBezTo>
                  <a:cubicBezTo>
                    <a:pt x="44317" y="16056"/>
                    <a:pt x="40494" y="8410"/>
                    <a:pt x="35142" y="3058"/>
                  </a:cubicBezTo>
                  <a:cubicBezTo>
                    <a:pt x="34377" y="2294"/>
                    <a:pt x="32848" y="1529"/>
                    <a:pt x="32084" y="0"/>
                  </a:cubicBezTo>
                  <a:cubicBezTo>
                    <a:pt x="29025" y="1529"/>
                    <a:pt x="26732" y="3823"/>
                    <a:pt x="25967" y="4587"/>
                  </a:cubicBezTo>
                  <a:cubicBezTo>
                    <a:pt x="23673" y="7646"/>
                    <a:pt x="19850" y="6881"/>
                    <a:pt x="14498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6" name="Vrije vorm: vorm 455">
              <a:extLst>
                <a:ext uri="{FF2B5EF4-FFF2-40B4-BE49-F238E27FC236}">
                  <a16:creationId xmlns:a16="http://schemas.microsoft.com/office/drawing/2014/main" id="{A28B52E2-429E-4E45-A535-443563205E80}"/>
                </a:ext>
              </a:extLst>
            </p:cNvPr>
            <p:cNvSpPr/>
            <p:nvPr/>
          </p:nvSpPr>
          <p:spPr>
            <a:xfrm>
              <a:off x="7291063" y="3999995"/>
              <a:ext cx="41147" cy="46639"/>
            </a:xfrm>
            <a:custGeom>
              <a:avLst/>
              <a:gdLst>
                <a:gd name="connsiteX0" fmla="*/ 14498 w 41147"/>
                <a:gd name="connsiteY0" fmla="*/ 6117 h 46639"/>
                <a:gd name="connsiteX1" fmla="*/ 3030 w 41147"/>
                <a:gd name="connsiteY1" fmla="*/ 22937 h 46639"/>
                <a:gd name="connsiteX2" fmla="*/ 2265 w 41147"/>
                <a:gd name="connsiteY2" fmla="*/ 43581 h 46639"/>
                <a:gd name="connsiteX3" fmla="*/ 15263 w 41147"/>
                <a:gd name="connsiteY3" fmla="*/ 42816 h 46639"/>
                <a:gd name="connsiteX4" fmla="*/ 25967 w 41147"/>
                <a:gd name="connsiteY4" fmla="*/ 46639 h 46639"/>
                <a:gd name="connsiteX5" fmla="*/ 35907 w 41147"/>
                <a:gd name="connsiteY5" fmla="*/ 34406 h 46639"/>
                <a:gd name="connsiteX6" fmla="*/ 23673 w 41147"/>
                <a:gd name="connsiteY6" fmla="*/ 29054 h 46639"/>
                <a:gd name="connsiteX7" fmla="*/ 37436 w 41147"/>
                <a:gd name="connsiteY7" fmla="*/ 17585 h 46639"/>
                <a:gd name="connsiteX8" fmla="*/ 35142 w 41147"/>
                <a:gd name="connsiteY8" fmla="*/ 3058 h 46639"/>
                <a:gd name="connsiteX9" fmla="*/ 32084 w 41147"/>
                <a:gd name="connsiteY9" fmla="*/ 0 h 46639"/>
                <a:gd name="connsiteX10" fmla="*/ 25967 w 41147"/>
                <a:gd name="connsiteY10" fmla="*/ 4587 h 46639"/>
                <a:gd name="connsiteX11" fmla="*/ 14498 w 41147"/>
                <a:gd name="connsiteY11" fmla="*/ 6117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7" h="46639">
                  <a:moveTo>
                    <a:pt x="14498" y="6117"/>
                  </a:moveTo>
                  <a:cubicBezTo>
                    <a:pt x="12969" y="8410"/>
                    <a:pt x="7617" y="17585"/>
                    <a:pt x="3030" y="22937"/>
                  </a:cubicBezTo>
                  <a:cubicBezTo>
                    <a:pt x="-2322" y="29054"/>
                    <a:pt x="736" y="40523"/>
                    <a:pt x="2265" y="43581"/>
                  </a:cubicBezTo>
                  <a:cubicBezTo>
                    <a:pt x="3794" y="46639"/>
                    <a:pt x="10676" y="45875"/>
                    <a:pt x="15263" y="42816"/>
                  </a:cubicBezTo>
                  <a:cubicBezTo>
                    <a:pt x="18321" y="40523"/>
                    <a:pt x="21379" y="42052"/>
                    <a:pt x="25967" y="46639"/>
                  </a:cubicBezTo>
                  <a:cubicBezTo>
                    <a:pt x="28261" y="42816"/>
                    <a:pt x="32084" y="38229"/>
                    <a:pt x="35907" y="34406"/>
                  </a:cubicBezTo>
                  <a:cubicBezTo>
                    <a:pt x="29790" y="30583"/>
                    <a:pt x="25202" y="30583"/>
                    <a:pt x="23673" y="29054"/>
                  </a:cubicBezTo>
                  <a:cubicBezTo>
                    <a:pt x="21379" y="26760"/>
                    <a:pt x="30554" y="19115"/>
                    <a:pt x="37436" y="17585"/>
                  </a:cubicBezTo>
                  <a:cubicBezTo>
                    <a:pt x="44317" y="16056"/>
                    <a:pt x="40494" y="8410"/>
                    <a:pt x="35142" y="3058"/>
                  </a:cubicBezTo>
                  <a:cubicBezTo>
                    <a:pt x="34377" y="2294"/>
                    <a:pt x="32848" y="1529"/>
                    <a:pt x="32084" y="0"/>
                  </a:cubicBezTo>
                  <a:cubicBezTo>
                    <a:pt x="29025" y="1529"/>
                    <a:pt x="26732" y="3823"/>
                    <a:pt x="25967" y="4587"/>
                  </a:cubicBezTo>
                  <a:cubicBezTo>
                    <a:pt x="23673" y="7646"/>
                    <a:pt x="19850" y="6881"/>
                    <a:pt x="14498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7" name="Vrije vorm: vorm 456">
              <a:extLst>
                <a:ext uri="{FF2B5EF4-FFF2-40B4-BE49-F238E27FC236}">
                  <a16:creationId xmlns:a16="http://schemas.microsoft.com/office/drawing/2014/main" id="{126161A2-CF46-40B1-BFCF-EBE4545FC8EC}"/>
                </a:ext>
              </a:extLst>
            </p:cNvPr>
            <p:cNvSpPr/>
            <p:nvPr/>
          </p:nvSpPr>
          <p:spPr>
            <a:xfrm>
              <a:off x="7168551" y="3866958"/>
              <a:ext cx="153067" cy="139918"/>
            </a:xfrm>
            <a:custGeom>
              <a:avLst/>
              <a:gdLst>
                <a:gd name="connsiteX0" fmla="*/ 25382 w 153067"/>
                <a:gd name="connsiteY0" fmla="*/ 21408 h 139918"/>
                <a:gd name="connsiteX1" fmla="*/ 12384 w 153067"/>
                <a:gd name="connsiteY1" fmla="*/ 35171 h 139918"/>
                <a:gd name="connsiteX2" fmla="*/ 3974 w 153067"/>
                <a:gd name="connsiteY2" fmla="*/ 58873 h 139918"/>
                <a:gd name="connsiteX3" fmla="*/ 2444 w 153067"/>
                <a:gd name="connsiteY3" fmla="*/ 91750 h 139918"/>
                <a:gd name="connsiteX4" fmla="*/ 21559 w 153067"/>
                <a:gd name="connsiteY4" fmla="*/ 92514 h 139918"/>
                <a:gd name="connsiteX5" fmla="*/ 28440 w 153067"/>
                <a:gd name="connsiteY5" fmla="*/ 84869 h 139918"/>
                <a:gd name="connsiteX6" fmla="*/ 39144 w 153067"/>
                <a:gd name="connsiteY6" fmla="*/ 81810 h 139918"/>
                <a:gd name="connsiteX7" fmla="*/ 53671 w 153067"/>
                <a:gd name="connsiteY7" fmla="*/ 87927 h 139918"/>
                <a:gd name="connsiteX8" fmla="*/ 63611 w 153067"/>
                <a:gd name="connsiteY8" fmla="*/ 87927 h 139918"/>
                <a:gd name="connsiteX9" fmla="*/ 86548 w 153067"/>
                <a:gd name="connsiteY9" fmla="*/ 87927 h 139918"/>
                <a:gd name="connsiteX10" fmla="*/ 135482 w 153067"/>
                <a:gd name="connsiteY10" fmla="*/ 138389 h 139918"/>
                <a:gd name="connsiteX11" fmla="*/ 135482 w 153067"/>
                <a:gd name="connsiteY11" fmla="*/ 139154 h 139918"/>
                <a:gd name="connsiteX12" fmla="*/ 146950 w 153067"/>
                <a:gd name="connsiteY12" fmla="*/ 138389 h 139918"/>
                <a:gd name="connsiteX13" fmla="*/ 153067 w 153067"/>
                <a:gd name="connsiteY13" fmla="*/ 133802 h 139918"/>
                <a:gd name="connsiteX14" fmla="*/ 128600 w 153067"/>
                <a:gd name="connsiteY14" fmla="*/ 104748 h 139918"/>
                <a:gd name="connsiteX15" fmla="*/ 91901 w 153067"/>
                <a:gd name="connsiteY15" fmla="*/ 77987 h 139918"/>
                <a:gd name="connsiteX16" fmla="*/ 77373 w 153067"/>
                <a:gd name="connsiteY16" fmla="*/ 62696 h 139918"/>
                <a:gd name="connsiteX17" fmla="*/ 60553 w 153067"/>
                <a:gd name="connsiteY17" fmla="*/ 26760 h 139918"/>
                <a:gd name="connsiteX18" fmla="*/ 47555 w 153067"/>
                <a:gd name="connsiteY18" fmla="*/ 0 h 139918"/>
                <a:gd name="connsiteX19" fmla="*/ 25382 w 153067"/>
                <a:gd name="connsiteY19" fmla="*/ 21408 h 1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067" h="139918">
                  <a:moveTo>
                    <a:pt x="25382" y="21408"/>
                  </a:moveTo>
                  <a:cubicBezTo>
                    <a:pt x="20795" y="25996"/>
                    <a:pt x="10855" y="27525"/>
                    <a:pt x="12384" y="35171"/>
                  </a:cubicBezTo>
                  <a:cubicBezTo>
                    <a:pt x="13913" y="42817"/>
                    <a:pt x="10855" y="50462"/>
                    <a:pt x="3974" y="58873"/>
                  </a:cubicBezTo>
                  <a:cubicBezTo>
                    <a:pt x="-2908" y="68048"/>
                    <a:pt x="915" y="81046"/>
                    <a:pt x="2444" y="91750"/>
                  </a:cubicBezTo>
                  <a:cubicBezTo>
                    <a:pt x="10855" y="90985"/>
                    <a:pt x="20030" y="90985"/>
                    <a:pt x="21559" y="92514"/>
                  </a:cubicBezTo>
                  <a:cubicBezTo>
                    <a:pt x="25382" y="96337"/>
                    <a:pt x="26911" y="92514"/>
                    <a:pt x="28440" y="84869"/>
                  </a:cubicBezTo>
                  <a:cubicBezTo>
                    <a:pt x="30734" y="77223"/>
                    <a:pt x="35321" y="77987"/>
                    <a:pt x="39144" y="81810"/>
                  </a:cubicBezTo>
                  <a:cubicBezTo>
                    <a:pt x="43732" y="85633"/>
                    <a:pt x="46026" y="91750"/>
                    <a:pt x="53671" y="87927"/>
                  </a:cubicBezTo>
                  <a:cubicBezTo>
                    <a:pt x="60553" y="84104"/>
                    <a:pt x="60553" y="86398"/>
                    <a:pt x="63611" y="87927"/>
                  </a:cubicBezTo>
                  <a:cubicBezTo>
                    <a:pt x="67434" y="89456"/>
                    <a:pt x="81961" y="87162"/>
                    <a:pt x="86548" y="87927"/>
                  </a:cubicBezTo>
                  <a:cubicBezTo>
                    <a:pt x="91901" y="88691"/>
                    <a:pt x="135482" y="138389"/>
                    <a:pt x="135482" y="138389"/>
                  </a:cubicBezTo>
                  <a:cubicBezTo>
                    <a:pt x="135482" y="138389"/>
                    <a:pt x="135482" y="138389"/>
                    <a:pt x="135482" y="139154"/>
                  </a:cubicBezTo>
                  <a:cubicBezTo>
                    <a:pt x="140834" y="139919"/>
                    <a:pt x="144657" y="140683"/>
                    <a:pt x="146950" y="138389"/>
                  </a:cubicBezTo>
                  <a:cubicBezTo>
                    <a:pt x="147715" y="137625"/>
                    <a:pt x="150009" y="135331"/>
                    <a:pt x="153067" y="133802"/>
                  </a:cubicBezTo>
                  <a:cubicBezTo>
                    <a:pt x="147715" y="128450"/>
                    <a:pt x="139305" y="119275"/>
                    <a:pt x="128600" y="104748"/>
                  </a:cubicBezTo>
                  <a:cubicBezTo>
                    <a:pt x="115602" y="87162"/>
                    <a:pt x="100311" y="77987"/>
                    <a:pt x="91901" y="77987"/>
                  </a:cubicBezTo>
                  <a:cubicBezTo>
                    <a:pt x="83490" y="77987"/>
                    <a:pt x="81961" y="63460"/>
                    <a:pt x="77373" y="62696"/>
                  </a:cubicBezTo>
                  <a:cubicBezTo>
                    <a:pt x="72022" y="61931"/>
                    <a:pt x="60553" y="40523"/>
                    <a:pt x="60553" y="26760"/>
                  </a:cubicBezTo>
                  <a:cubicBezTo>
                    <a:pt x="60553" y="19115"/>
                    <a:pt x="54436" y="8410"/>
                    <a:pt x="47555" y="0"/>
                  </a:cubicBezTo>
                  <a:cubicBezTo>
                    <a:pt x="39909" y="13763"/>
                    <a:pt x="28440" y="18350"/>
                    <a:pt x="25382" y="214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8" name="Vrije vorm: vorm 457">
              <a:extLst>
                <a:ext uri="{FF2B5EF4-FFF2-40B4-BE49-F238E27FC236}">
                  <a16:creationId xmlns:a16="http://schemas.microsoft.com/office/drawing/2014/main" id="{BEA8FD97-B3FC-4058-AD2C-0CB7BF172033}"/>
                </a:ext>
              </a:extLst>
            </p:cNvPr>
            <p:cNvSpPr/>
            <p:nvPr/>
          </p:nvSpPr>
          <p:spPr>
            <a:xfrm>
              <a:off x="7168551" y="3866958"/>
              <a:ext cx="153067" cy="139918"/>
            </a:xfrm>
            <a:custGeom>
              <a:avLst/>
              <a:gdLst>
                <a:gd name="connsiteX0" fmla="*/ 25382 w 153067"/>
                <a:gd name="connsiteY0" fmla="*/ 21408 h 139918"/>
                <a:gd name="connsiteX1" fmla="*/ 12384 w 153067"/>
                <a:gd name="connsiteY1" fmla="*/ 35171 h 139918"/>
                <a:gd name="connsiteX2" fmla="*/ 3974 w 153067"/>
                <a:gd name="connsiteY2" fmla="*/ 58873 h 139918"/>
                <a:gd name="connsiteX3" fmla="*/ 2444 w 153067"/>
                <a:gd name="connsiteY3" fmla="*/ 91750 h 139918"/>
                <a:gd name="connsiteX4" fmla="*/ 21559 w 153067"/>
                <a:gd name="connsiteY4" fmla="*/ 92514 h 139918"/>
                <a:gd name="connsiteX5" fmla="*/ 28440 w 153067"/>
                <a:gd name="connsiteY5" fmla="*/ 84869 h 139918"/>
                <a:gd name="connsiteX6" fmla="*/ 39144 w 153067"/>
                <a:gd name="connsiteY6" fmla="*/ 81810 h 139918"/>
                <a:gd name="connsiteX7" fmla="*/ 53671 w 153067"/>
                <a:gd name="connsiteY7" fmla="*/ 87927 h 139918"/>
                <a:gd name="connsiteX8" fmla="*/ 63611 w 153067"/>
                <a:gd name="connsiteY8" fmla="*/ 87927 h 139918"/>
                <a:gd name="connsiteX9" fmla="*/ 86548 w 153067"/>
                <a:gd name="connsiteY9" fmla="*/ 87927 h 139918"/>
                <a:gd name="connsiteX10" fmla="*/ 135482 w 153067"/>
                <a:gd name="connsiteY10" fmla="*/ 138389 h 139918"/>
                <a:gd name="connsiteX11" fmla="*/ 135482 w 153067"/>
                <a:gd name="connsiteY11" fmla="*/ 139154 h 139918"/>
                <a:gd name="connsiteX12" fmla="*/ 146950 w 153067"/>
                <a:gd name="connsiteY12" fmla="*/ 138389 h 139918"/>
                <a:gd name="connsiteX13" fmla="*/ 153067 w 153067"/>
                <a:gd name="connsiteY13" fmla="*/ 133802 h 139918"/>
                <a:gd name="connsiteX14" fmla="*/ 128600 w 153067"/>
                <a:gd name="connsiteY14" fmla="*/ 104748 h 139918"/>
                <a:gd name="connsiteX15" fmla="*/ 91901 w 153067"/>
                <a:gd name="connsiteY15" fmla="*/ 77987 h 139918"/>
                <a:gd name="connsiteX16" fmla="*/ 77373 w 153067"/>
                <a:gd name="connsiteY16" fmla="*/ 62696 h 139918"/>
                <a:gd name="connsiteX17" fmla="*/ 60553 w 153067"/>
                <a:gd name="connsiteY17" fmla="*/ 26760 h 139918"/>
                <a:gd name="connsiteX18" fmla="*/ 47555 w 153067"/>
                <a:gd name="connsiteY18" fmla="*/ 0 h 139918"/>
                <a:gd name="connsiteX19" fmla="*/ 25382 w 153067"/>
                <a:gd name="connsiteY19" fmla="*/ 21408 h 1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067" h="139918">
                  <a:moveTo>
                    <a:pt x="25382" y="21408"/>
                  </a:moveTo>
                  <a:cubicBezTo>
                    <a:pt x="20795" y="25996"/>
                    <a:pt x="10855" y="27525"/>
                    <a:pt x="12384" y="35171"/>
                  </a:cubicBezTo>
                  <a:cubicBezTo>
                    <a:pt x="13913" y="42817"/>
                    <a:pt x="10855" y="50462"/>
                    <a:pt x="3974" y="58873"/>
                  </a:cubicBezTo>
                  <a:cubicBezTo>
                    <a:pt x="-2908" y="68048"/>
                    <a:pt x="915" y="81046"/>
                    <a:pt x="2444" y="91750"/>
                  </a:cubicBezTo>
                  <a:cubicBezTo>
                    <a:pt x="10855" y="90985"/>
                    <a:pt x="20030" y="90985"/>
                    <a:pt x="21559" y="92514"/>
                  </a:cubicBezTo>
                  <a:cubicBezTo>
                    <a:pt x="25382" y="96337"/>
                    <a:pt x="26911" y="92514"/>
                    <a:pt x="28440" y="84869"/>
                  </a:cubicBezTo>
                  <a:cubicBezTo>
                    <a:pt x="30734" y="77223"/>
                    <a:pt x="35321" y="77987"/>
                    <a:pt x="39144" y="81810"/>
                  </a:cubicBezTo>
                  <a:cubicBezTo>
                    <a:pt x="43732" y="85633"/>
                    <a:pt x="46026" y="91750"/>
                    <a:pt x="53671" y="87927"/>
                  </a:cubicBezTo>
                  <a:cubicBezTo>
                    <a:pt x="60553" y="84104"/>
                    <a:pt x="60553" y="86398"/>
                    <a:pt x="63611" y="87927"/>
                  </a:cubicBezTo>
                  <a:cubicBezTo>
                    <a:pt x="67434" y="89456"/>
                    <a:pt x="81961" y="87162"/>
                    <a:pt x="86548" y="87927"/>
                  </a:cubicBezTo>
                  <a:cubicBezTo>
                    <a:pt x="91901" y="88691"/>
                    <a:pt x="135482" y="138389"/>
                    <a:pt x="135482" y="138389"/>
                  </a:cubicBezTo>
                  <a:cubicBezTo>
                    <a:pt x="135482" y="138389"/>
                    <a:pt x="135482" y="138389"/>
                    <a:pt x="135482" y="139154"/>
                  </a:cubicBezTo>
                  <a:cubicBezTo>
                    <a:pt x="140834" y="139919"/>
                    <a:pt x="144657" y="140683"/>
                    <a:pt x="146950" y="138389"/>
                  </a:cubicBezTo>
                  <a:cubicBezTo>
                    <a:pt x="147715" y="137625"/>
                    <a:pt x="150009" y="135331"/>
                    <a:pt x="153067" y="133802"/>
                  </a:cubicBezTo>
                  <a:cubicBezTo>
                    <a:pt x="147715" y="128450"/>
                    <a:pt x="139305" y="119275"/>
                    <a:pt x="128600" y="104748"/>
                  </a:cubicBezTo>
                  <a:cubicBezTo>
                    <a:pt x="115602" y="87162"/>
                    <a:pt x="100311" y="77987"/>
                    <a:pt x="91901" y="77987"/>
                  </a:cubicBezTo>
                  <a:cubicBezTo>
                    <a:pt x="83490" y="77987"/>
                    <a:pt x="81961" y="63460"/>
                    <a:pt x="77373" y="62696"/>
                  </a:cubicBezTo>
                  <a:cubicBezTo>
                    <a:pt x="72022" y="61931"/>
                    <a:pt x="60553" y="40523"/>
                    <a:pt x="60553" y="26760"/>
                  </a:cubicBezTo>
                  <a:cubicBezTo>
                    <a:pt x="60553" y="19115"/>
                    <a:pt x="54436" y="8410"/>
                    <a:pt x="47555" y="0"/>
                  </a:cubicBezTo>
                  <a:cubicBezTo>
                    <a:pt x="39909" y="13763"/>
                    <a:pt x="28440" y="18350"/>
                    <a:pt x="25382" y="214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9" name="Vrije vorm: vorm 458">
              <a:extLst>
                <a:ext uri="{FF2B5EF4-FFF2-40B4-BE49-F238E27FC236}">
                  <a16:creationId xmlns:a16="http://schemas.microsoft.com/office/drawing/2014/main" id="{15159782-34CD-4516-889C-AE46E66D46C3}"/>
                </a:ext>
              </a:extLst>
            </p:cNvPr>
            <p:cNvSpPr/>
            <p:nvPr/>
          </p:nvSpPr>
          <p:spPr>
            <a:xfrm>
              <a:off x="7090246" y="3944423"/>
              <a:ext cx="342113" cy="282970"/>
            </a:xfrm>
            <a:custGeom>
              <a:avLst/>
              <a:gdLst>
                <a:gd name="connsiteX0" fmla="*/ 19583 w 342113"/>
                <a:gd name="connsiteY0" fmla="*/ 187844 h 282970"/>
                <a:gd name="connsiteX1" fmla="*/ 39462 w 342113"/>
                <a:gd name="connsiteY1" fmla="*/ 214604 h 282970"/>
                <a:gd name="connsiteX2" fmla="*/ 60870 w 342113"/>
                <a:gd name="connsiteY2" fmla="*/ 232954 h 282970"/>
                <a:gd name="connsiteX3" fmla="*/ 60105 w 342113"/>
                <a:gd name="connsiteY3" fmla="*/ 254363 h 282970"/>
                <a:gd name="connsiteX4" fmla="*/ 67751 w 342113"/>
                <a:gd name="connsiteY4" fmla="*/ 257421 h 282970"/>
                <a:gd name="connsiteX5" fmla="*/ 91453 w 342113"/>
                <a:gd name="connsiteY5" fmla="*/ 262008 h 282970"/>
                <a:gd name="connsiteX6" fmla="*/ 118214 w 342113"/>
                <a:gd name="connsiteY6" fmla="*/ 278064 h 282970"/>
                <a:gd name="connsiteX7" fmla="*/ 144974 w 342113"/>
                <a:gd name="connsiteY7" fmla="*/ 282652 h 282970"/>
                <a:gd name="connsiteX8" fmla="*/ 160266 w 342113"/>
                <a:gd name="connsiteY8" fmla="*/ 269654 h 282970"/>
                <a:gd name="connsiteX9" fmla="*/ 180145 w 342113"/>
                <a:gd name="connsiteY9" fmla="*/ 265067 h 282970"/>
                <a:gd name="connsiteX10" fmla="*/ 191613 w 342113"/>
                <a:gd name="connsiteY10" fmla="*/ 269654 h 282970"/>
                <a:gd name="connsiteX11" fmla="*/ 203082 w 342113"/>
                <a:gd name="connsiteY11" fmla="*/ 266596 h 282970"/>
                <a:gd name="connsiteX12" fmla="*/ 222197 w 342113"/>
                <a:gd name="connsiteY12" fmla="*/ 263537 h 282970"/>
                <a:gd name="connsiteX13" fmla="*/ 252780 w 342113"/>
                <a:gd name="connsiteY13" fmla="*/ 246717 h 282970"/>
                <a:gd name="connsiteX14" fmla="*/ 278776 w 342113"/>
                <a:gd name="connsiteY14" fmla="*/ 242129 h 282970"/>
                <a:gd name="connsiteX15" fmla="*/ 340707 w 342113"/>
                <a:gd name="connsiteY15" fmla="*/ 177140 h 282970"/>
                <a:gd name="connsiteX16" fmla="*/ 332296 w 342113"/>
                <a:gd name="connsiteY16" fmla="*/ 171788 h 282970"/>
                <a:gd name="connsiteX17" fmla="*/ 300184 w 342113"/>
                <a:gd name="connsiteY17" fmla="*/ 164142 h 282970"/>
                <a:gd name="connsiteX18" fmla="*/ 253545 w 342113"/>
                <a:gd name="connsiteY18" fmla="*/ 146557 h 282970"/>
                <a:gd name="connsiteX19" fmla="*/ 238253 w 342113"/>
                <a:gd name="connsiteY19" fmla="*/ 132030 h 282970"/>
                <a:gd name="connsiteX20" fmla="*/ 223726 w 342113"/>
                <a:gd name="connsiteY20" fmla="*/ 109857 h 282970"/>
                <a:gd name="connsiteX21" fmla="*/ 227549 w 342113"/>
                <a:gd name="connsiteY21" fmla="*/ 100682 h 282970"/>
                <a:gd name="connsiteX22" fmla="*/ 216844 w 342113"/>
                <a:gd name="connsiteY22" fmla="*/ 96859 h 282970"/>
                <a:gd name="connsiteX23" fmla="*/ 203847 w 342113"/>
                <a:gd name="connsiteY23" fmla="*/ 97623 h 282970"/>
                <a:gd name="connsiteX24" fmla="*/ 204611 w 342113"/>
                <a:gd name="connsiteY24" fmla="*/ 76980 h 282970"/>
                <a:gd name="connsiteX25" fmla="*/ 216080 w 342113"/>
                <a:gd name="connsiteY25" fmla="*/ 59394 h 282970"/>
                <a:gd name="connsiteX26" fmla="*/ 167147 w 342113"/>
                <a:gd name="connsiteY26" fmla="*/ 8932 h 282970"/>
                <a:gd name="connsiteX27" fmla="*/ 144209 w 342113"/>
                <a:gd name="connsiteY27" fmla="*/ 8932 h 282970"/>
                <a:gd name="connsiteX28" fmla="*/ 134270 w 342113"/>
                <a:gd name="connsiteY28" fmla="*/ 8932 h 282970"/>
                <a:gd name="connsiteX29" fmla="*/ 119743 w 342113"/>
                <a:gd name="connsiteY29" fmla="*/ 2815 h 282970"/>
                <a:gd name="connsiteX30" fmla="*/ 109039 w 342113"/>
                <a:gd name="connsiteY30" fmla="*/ 5874 h 282970"/>
                <a:gd name="connsiteX31" fmla="*/ 102157 w 342113"/>
                <a:gd name="connsiteY31" fmla="*/ 13520 h 282970"/>
                <a:gd name="connsiteX32" fmla="*/ 83043 w 342113"/>
                <a:gd name="connsiteY32" fmla="*/ 12755 h 282970"/>
                <a:gd name="connsiteX33" fmla="*/ 83043 w 342113"/>
                <a:gd name="connsiteY33" fmla="*/ 12755 h 282970"/>
                <a:gd name="connsiteX34" fmla="*/ 74633 w 342113"/>
                <a:gd name="connsiteY34" fmla="*/ 41044 h 282970"/>
                <a:gd name="connsiteX35" fmla="*/ 64693 w 342113"/>
                <a:gd name="connsiteY35" fmla="*/ 53278 h 282970"/>
                <a:gd name="connsiteX36" fmla="*/ 50166 w 342113"/>
                <a:gd name="connsiteY36" fmla="*/ 71628 h 282970"/>
                <a:gd name="connsiteX37" fmla="*/ 43285 w 342113"/>
                <a:gd name="connsiteY37" fmla="*/ 96094 h 282970"/>
                <a:gd name="connsiteX38" fmla="*/ 33345 w 342113"/>
                <a:gd name="connsiteY38" fmla="*/ 106798 h 282970"/>
                <a:gd name="connsiteX39" fmla="*/ 26464 w 342113"/>
                <a:gd name="connsiteY39" fmla="*/ 129736 h 282970"/>
                <a:gd name="connsiteX40" fmla="*/ 23405 w 342113"/>
                <a:gd name="connsiteY40" fmla="*/ 156496 h 282970"/>
                <a:gd name="connsiteX41" fmla="*/ 5056 w 342113"/>
                <a:gd name="connsiteY41" fmla="*/ 161084 h 282970"/>
                <a:gd name="connsiteX42" fmla="*/ 468 w 342113"/>
                <a:gd name="connsiteY42" fmla="*/ 174846 h 282970"/>
                <a:gd name="connsiteX43" fmla="*/ 19583 w 342113"/>
                <a:gd name="connsiteY43" fmla="*/ 187844 h 2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2113" h="282970">
                  <a:moveTo>
                    <a:pt x="19583" y="187844"/>
                  </a:moveTo>
                  <a:cubicBezTo>
                    <a:pt x="22641" y="195490"/>
                    <a:pt x="35639" y="203136"/>
                    <a:pt x="39462" y="214604"/>
                  </a:cubicBezTo>
                  <a:cubicBezTo>
                    <a:pt x="44049" y="226838"/>
                    <a:pt x="55518" y="232954"/>
                    <a:pt x="60870" y="232954"/>
                  </a:cubicBezTo>
                  <a:cubicBezTo>
                    <a:pt x="65457" y="232954"/>
                    <a:pt x="62399" y="240600"/>
                    <a:pt x="60105" y="254363"/>
                  </a:cubicBezTo>
                  <a:cubicBezTo>
                    <a:pt x="63164" y="255892"/>
                    <a:pt x="65457" y="256656"/>
                    <a:pt x="67751" y="257421"/>
                  </a:cubicBezTo>
                  <a:cubicBezTo>
                    <a:pt x="71574" y="259715"/>
                    <a:pt x="86101" y="257421"/>
                    <a:pt x="91453" y="262008"/>
                  </a:cubicBezTo>
                  <a:cubicBezTo>
                    <a:pt x="96806" y="266596"/>
                    <a:pt x="112862" y="278064"/>
                    <a:pt x="118214" y="278064"/>
                  </a:cubicBezTo>
                  <a:cubicBezTo>
                    <a:pt x="123566" y="278064"/>
                    <a:pt x="141916" y="281123"/>
                    <a:pt x="144974" y="282652"/>
                  </a:cubicBezTo>
                  <a:cubicBezTo>
                    <a:pt x="148032" y="284946"/>
                    <a:pt x="151855" y="274242"/>
                    <a:pt x="160266" y="269654"/>
                  </a:cubicBezTo>
                  <a:cubicBezTo>
                    <a:pt x="168676" y="265067"/>
                    <a:pt x="178615" y="261244"/>
                    <a:pt x="180145" y="265067"/>
                  </a:cubicBezTo>
                  <a:cubicBezTo>
                    <a:pt x="181674" y="268890"/>
                    <a:pt x="187026" y="271948"/>
                    <a:pt x="191613" y="269654"/>
                  </a:cubicBezTo>
                  <a:cubicBezTo>
                    <a:pt x="193143" y="268890"/>
                    <a:pt x="197730" y="267360"/>
                    <a:pt x="203082" y="266596"/>
                  </a:cubicBezTo>
                  <a:cubicBezTo>
                    <a:pt x="210728" y="265067"/>
                    <a:pt x="219139" y="263537"/>
                    <a:pt x="222197" y="263537"/>
                  </a:cubicBezTo>
                  <a:cubicBezTo>
                    <a:pt x="226019" y="264302"/>
                    <a:pt x="237488" y="246717"/>
                    <a:pt x="252780" y="246717"/>
                  </a:cubicBezTo>
                  <a:cubicBezTo>
                    <a:pt x="268071" y="246717"/>
                    <a:pt x="271894" y="249775"/>
                    <a:pt x="278776" y="242129"/>
                  </a:cubicBezTo>
                  <a:cubicBezTo>
                    <a:pt x="285657" y="234483"/>
                    <a:pt x="336119" y="180963"/>
                    <a:pt x="340707" y="177140"/>
                  </a:cubicBezTo>
                  <a:cubicBezTo>
                    <a:pt x="345294" y="173317"/>
                    <a:pt x="337649" y="171788"/>
                    <a:pt x="332296" y="171788"/>
                  </a:cubicBezTo>
                  <a:cubicBezTo>
                    <a:pt x="326944" y="171788"/>
                    <a:pt x="317005" y="171023"/>
                    <a:pt x="300184" y="164142"/>
                  </a:cubicBezTo>
                  <a:cubicBezTo>
                    <a:pt x="283363" y="157261"/>
                    <a:pt x="258132" y="148086"/>
                    <a:pt x="253545" y="146557"/>
                  </a:cubicBezTo>
                  <a:cubicBezTo>
                    <a:pt x="248957" y="145792"/>
                    <a:pt x="242076" y="134323"/>
                    <a:pt x="238253" y="132030"/>
                  </a:cubicBezTo>
                  <a:cubicBezTo>
                    <a:pt x="234430" y="129736"/>
                    <a:pt x="226019" y="114444"/>
                    <a:pt x="223726" y="109857"/>
                  </a:cubicBezTo>
                  <a:cubicBezTo>
                    <a:pt x="222961" y="108328"/>
                    <a:pt x="224490" y="104505"/>
                    <a:pt x="227549" y="100682"/>
                  </a:cubicBezTo>
                  <a:cubicBezTo>
                    <a:pt x="222197" y="95330"/>
                    <a:pt x="219903" y="94565"/>
                    <a:pt x="216844" y="96859"/>
                  </a:cubicBezTo>
                  <a:cubicBezTo>
                    <a:pt x="212257" y="99917"/>
                    <a:pt x="205376" y="100682"/>
                    <a:pt x="203847" y="97623"/>
                  </a:cubicBezTo>
                  <a:cubicBezTo>
                    <a:pt x="202318" y="94565"/>
                    <a:pt x="199259" y="83096"/>
                    <a:pt x="204611" y="76980"/>
                  </a:cubicBezTo>
                  <a:cubicBezTo>
                    <a:pt x="209963" y="70863"/>
                    <a:pt x="216080" y="59394"/>
                    <a:pt x="216080" y="59394"/>
                  </a:cubicBezTo>
                  <a:cubicBezTo>
                    <a:pt x="216080" y="59394"/>
                    <a:pt x="171734" y="9697"/>
                    <a:pt x="167147" y="8932"/>
                  </a:cubicBezTo>
                  <a:cubicBezTo>
                    <a:pt x="161795" y="8167"/>
                    <a:pt x="147268" y="10461"/>
                    <a:pt x="144209" y="8932"/>
                  </a:cubicBezTo>
                  <a:cubicBezTo>
                    <a:pt x="140386" y="7403"/>
                    <a:pt x="141151" y="5109"/>
                    <a:pt x="134270" y="8932"/>
                  </a:cubicBezTo>
                  <a:cubicBezTo>
                    <a:pt x="127389" y="12755"/>
                    <a:pt x="124330" y="6638"/>
                    <a:pt x="119743" y="2815"/>
                  </a:cubicBezTo>
                  <a:cubicBezTo>
                    <a:pt x="115155" y="-1008"/>
                    <a:pt x="111332" y="-1772"/>
                    <a:pt x="109039" y="5874"/>
                  </a:cubicBezTo>
                  <a:cubicBezTo>
                    <a:pt x="106745" y="13520"/>
                    <a:pt x="105216" y="17342"/>
                    <a:pt x="102157" y="13520"/>
                  </a:cubicBezTo>
                  <a:cubicBezTo>
                    <a:pt x="100628" y="11990"/>
                    <a:pt x="91453" y="11990"/>
                    <a:pt x="83043" y="12755"/>
                  </a:cubicBezTo>
                  <a:cubicBezTo>
                    <a:pt x="83043" y="12755"/>
                    <a:pt x="83043" y="12755"/>
                    <a:pt x="83043" y="12755"/>
                  </a:cubicBezTo>
                  <a:cubicBezTo>
                    <a:pt x="84572" y="23459"/>
                    <a:pt x="74633" y="35692"/>
                    <a:pt x="74633" y="41044"/>
                  </a:cubicBezTo>
                  <a:cubicBezTo>
                    <a:pt x="74633" y="47161"/>
                    <a:pt x="69280" y="53278"/>
                    <a:pt x="64693" y="53278"/>
                  </a:cubicBezTo>
                  <a:cubicBezTo>
                    <a:pt x="60105" y="53278"/>
                    <a:pt x="56282" y="65511"/>
                    <a:pt x="50166" y="71628"/>
                  </a:cubicBezTo>
                  <a:cubicBezTo>
                    <a:pt x="44049" y="77744"/>
                    <a:pt x="48637" y="91507"/>
                    <a:pt x="43285" y="96094"/>
                  </a:cubicBezTo>
                  <a:cubicBezTo>
                    <a:pt x="37168" y="100682"/>
                    <a:pt x="28758" y="102211"/>
                    <a:pt x="33345" y="106798"/>
                  </a:cubicBezTo>
                  <a:cubicBezTo>
                    <a:pt x="37933" y="111386"/>
                    <a:pt x="26464" y="120561"/>
                    <a:pt x="26464" y="129736"/>
                  </a:cubicBezTo>
                  <a:cubicBezTo>
                    <a:pt x="26464" y="138911"/>
                    <a:pt x="24935" y="154967"/>
                    <a:pt x="23405" y="156496"/>
                  </a:cubicBezTo>
                  <a:cubicBezTo>
                    <a:pt x="21876" y="158025"/>
                    <a:pt x="5056" y="153438"/>
                    <a:pt x="5056" y="161084"/>
                  </a:cubicBezTo>
                  <a:cubicBezTo>
                    <a:pt x="5056" y="168729"/>
                    <a:pt x="-1826" y="168729"/>
                    <a:pt x="468" y="174846"/>
                  </a:cubicBezTo>
                  <a:cubicBezTo>
                    <a:pt x="468" y="181727"/>
                    <a:pt x="16525" y="180198"/>
                    <a:pt x="19583" y="1878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0" name="Vrije vorm: vorm 459">
              <a:extLst>
                <a:ext uri="{FF2B5EF4-FFF2-40B4-BE49-F238E27FC236}">
                  <a16:creationId xmlns:a16="http://schemas.microsoft.com/office/drawing/2014/main" id="{8A268C27-7852-40B4-AA6C-F9FEF5CEEECD}"/>
                </a:ext>
              </a:extLst>
            </p:cNvPr>
            <p:cNvSpPr/>
            <p:nvPr/>
          </p:nvSpPr>
          <p:spPr>
            <a:xfrm>
              <a:off x="7090246" y="3944423"/>
              <a:ext cx="342113" cy="282970"/>
            </a:xfrm>
            <a:custGeom>
              <a:avLst/>
              <a:gdLst>
                <a:gd name="connsiteX0" fmla="*/ 19583 w 342113"/>
                <a:gd name="connsiteY0" fmla="*/ 187844 h 282970"/>
                <a:gd name="connsiteX1" fmla="*/ 39462 w 342113"/>
                <a:gd name="connsiteY1" fmla="*/ 214604 h 282970"/>
                <a:gd name="connsiteX2" fmla="*/ 60870 w 342113"/>
                <a:gd name="connsiteY2" fmla="*/ 232954 h 282970"/>
                <a:gd name="connsiteX3" fmla="*/ 60105 w 342113"/>
                <a:gd name="connsiteY3" fmla="*/ 254363 h 282970"/>
                <a:gd name="connsiteX4" fmla="*/ 67751 w 342113"/>
                <a:gd name="connsiteY4" fmla="*/ 257421 h 282970"/>
                <a:gd name="connsiteX5" fmla="*/ 91453 w 342113"/>
                <a:gd name="connsiteY5" fmla="*/ 262008 h 282970"/>
                <a:gd name="connsiteX6" fmla="*/ 118214 w 342113"/>
                <a:gd name="connsiteY6" fmla="*/ 278064 h 282970"/>
                <a:gd name="connsiteX7" fmla="*/ 144974 w 342113"/>
                <a:gd name="connsiteY7" fmla="*/ 282652 h 282970"/>
                <a:gd name="connsiteX8" fmla="*/ 160266 w 342113"/>
                <a:gd name="connsiteY8" fmla="*/ 269654 h 282970"/>
                <a:gd name="connsiteX9" fmla="*/ 180145 w 342113"/>
                <a:gd name="connsiteY9" fmla="*/ 265067 h 282970"/>
                <a:gd name="connsiteX10" fmla="*/ 191613 w 342113"/>
                <a:gd name="connsiteY10" fmla="*/ 269654 h 282970"/>
                <a:gd name="connsiteX11" fmla="*/ 203082 w 342113"/>
                <a:gd name="connsiteY11" fmla="*/ 266596 h 282970"/>
                <a:gd name="connsiteX12" fmla="*/ 222197 w 342113"/>
                <a:gd name="connsiteY12" fmla="*/ 263537 h 282970"/>
                <a:gd name="connsiteX13" fmla="*/ 252780 w 342113"/>
                <a:gd name="connsiteY13" fmla="*/ 246717 h 282970"/>
                <a:gd name="connsiteX14" fmla="*/ 278776 w 342113"/>
                <a:gd name="connsiteY14" fmla="*/ 242129 h 282970"/>
                <a:gd name="connsiteX15" fmla="*/ 340707 w 342113"/>
                <a:gd name="connsiteY15" fmla="*/ 177140 h 282970"/>
                <a:gd name="connsiteX16" fmla="*/ 332296 w 342113"/>
                <a:gd name="connsiteY16" fmla="*/ 171788 h 282970"/>
                <a:gd name="connsiteX17" fmla="*/ 300184 w 342113"/>
                <a:gd name="connsiteY17" fmla="*/ 164142 h 282970"/>
                <a:gd name="connsiteX18" fmla="*/ 253545 w 342113"/>
                <a:gd name="connsiteY18" fmla="*/ 146557 h 282970"/>
                <a:gd name="connsiteX19" fmla="*/ 238253 w 342113"/>
                <a:gd name="connsiteY19" fmla="*/ 132030 h 282970"/>
                <a:gd name="connsiteX20" fmla="*/ 223726 w 342113"/>
                <a:gd name="connsiteY20" fmla="*/ 109857 h 282970"/>
                <a:gd name="connsiteX21" fmla="*/ 227549 w 342113"/>
                <a:gd name="connsiteY21" fmla="*/ 100682 h 282970"/>
                <a:gd name="connsiteX22" fmla="*/ 216844 w 342113"/>
                <a:gd name="connsiteY22" fmla="*/ 96859 h 282970"/>
                <a:gd name="connsiteX23" fmla="*/ 203847 w 342113"/>
                <a:gd name="connsiteY23" fmla="*/ 97623 h 282970"/>
                <a:gd name="connsiteX24" fmla="*/ 204611 w 342113"/>
                <a:gd name="connsiteY24" fmla="*/ 76980 h 282970"/>
                <a:gd name="connsiteX25" fmla="*/ 216080 w 342113"/>
                <a:gd name="connsiteY25" fmla="*/ 59394 h 282970"/>
                <a:gd name="connsiteX26" fmla="*/ 167147 w 342113"/>
                <a:gd name="connsiteY26" fmla="*/ 8932 h 282970"/>
                <a:gd name="connsiteX27" fmla="*/ 144209 w 342113"/>
                <a:gd name="connsiteY27" fmla="*/ 8932 h 282970"/>
                <a:gd name="connsiteX28" fmla="*/ 134270 w 342113"/>
                <a:gd name="connsiteY28" fmla="*/ 8932 h 282970"/>
                <a:gd name="connsiteX29" fmla="*/ 119743 w 342113"/>
                <a:gd name="connsiteY29" fmla="*/ 2815 h 282970"/>
                <a:gd name="connsiteX30" fmla="*/ 109039 w 342113"/>
                <a:gd name="connsiteY30" fmla="*/ 5874 h 282970"/>
                <a:gd name="connsiteX31" fmla="*/ 102157 w 342113"/>
                <a:gd name="connsiteY31" fmla="*/ 13520 h 282970"/>
                <a:gd name="connsiteX32" fmla="*/ 83043 w 342113"/>
                <a:gd name="connsiteY32" fmla="*/ 12755 h 282970"/>
                <a:gd name="connsiteX33" fmla="*/ 83043 w 342113"/>
                <a:gd name="connsiteY33" fmla="*/ 12755 h 282970"/>
                <a:gd name="connsiteX34" fmla="*/ 74633 w 342113"/>
                <a:gd name="connsiteY34" fmla="*/ 41044 h 282970"/>
                <a:gd name="connsiteX35" fmla="*/ 64693 w 342113"/>
                <a:gd name="connsiteY35" fmla="*/ 53278 h 282970"/>
                <a:gd name="connsiteX36" fmla="*/ 50166 w 342113"/>
                <a:gd name="connsiteY36" fmla="*/ 71628 h 282970"/>
                <a:gd name="connsiteX37" fmla="*/ 43285 w 342113"/>
                <a:gd name="connsiteY37" fmla="*/ 96094 h 282970"/>
                <a:gd name="connsiteX38" fmla="*/ 33345 w 342113"/>
                <a:gd name="connsiteY38" fmla="*/ 106798 h 282970"/>
                <a:gd name="connsiteX39" fmla="*/ 26464 w 342113"/>
                <a:gd name="connsiteY39" fmla="*/ 129736 h 282970"/>
                <a:gd name="connsiteX40" fmla="*/ 23405 w 342113"/>
                <a:gd name="connsiteY40" fmla="*/ 156496 h 282970"/>
                <a:gd name="connsiteX41" fmla="*/ 5056 w 342113"/>
                <a:gd name="connsiteY41" fmla="*/ 161084 h 282970"/>
                <a:gd name="connsiteX42" fmla="*/ 468 w 342113"/>
                <a:gd name="connsiteY42" fmla="*/ 174846 h 282970"/>
                <a:gd name="connsiteX43" fmla="*/ 19583 w 342113"/>
                <a:gd name="connsiteY43" fmla="*/ 187844 h 2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2113" h="282970">
                  <a:moveTo>
                    <a:pt x="19583" y="187844"/>
                  </a:moveTo>
                  <a:cubicBezTo>
                    <a:pt x="22641" y="195490"/>
                    <a:pt x="35639" y="203136"/>
                    <a:pt x="39462" y="214604"/>
                  </a:cubicBezTo>
                  <a:cubicBezTo>
                    <a:pt x="44049" y="226838"/>
                    <a:pt x="55518" y="232954"/>
                    <a:pt x="60870" y="232954"/>
                  </a:cubicBezTo>
                  <a:cubicBezTo>
                    <a:pt x="65457" y="232954"/>
                    <a:pt x="62399" y="240600"/>
                    <a:pt x="60105" y="254363"/>
                  </a:cubicBezTo>
                  <a:cubicBezTo>
                    <a:pt x="63164" y="255892"/>
                    <a:pt x="65457" y="256656"/>
                    <a:pt x="67751" y="257421"/>
                  </a:cubicBezTo>
                  <a:cubicBezTo>
                    <a:pt x="71574" y="259715"/>
                    <a:pt x="86101" y="257421"/>
                    <a:pt x="91453" y="262008"/>
                  </a:cubicBezTo>
                  <a:cubicBezTo>
                    <a:pt x="96806" y="266596"/>
                    <a:pt x="112862" y="278064"/>
                    <a:pt x="118214" y="278064"/>
                  </a:cubicBezTo>
                  <a:cubicBezTo>
                    <a:pt x="123566" y="278064"/>
                    <a:pt x="141916" y="281123"/>
                    <a:pt x="144974" y="282652"/>
                  </a:cubicBezTo>
                  <a:cubicBezTo>
                    <a:pt x="148032" y="284946"/>
                    <a:pt x="151855" y="274242"/>
                    <a:pt x="160266" y="269654"/>
                  </a:cubicBezTo>
                  <a:cubicBezTo>
                    <a:pt x="168676" y="265067"/>
                    <a:pt x="178615" y="261244"/>
                    <a:pt x="180145" y="265067"/>
                  </a:cubicBezTo>
                  <a:cubicBezTo>
                    <a:pt x="181674" y="268890"/>
                    <a:pt x="187026" y="271948"/>
                    <a:pt x="191613" y="269654"/>
                  </a:cubicBezTo>
                  <a:cubicBezTo>
                    <a:pt x="193143" y="268890"/>
                    <a:pt x="197730" y="267360"/>
                    <a:pt x="203082" y="266596"/>
                  </a:cubicBezTo>
                  <a:cubicBezTo>
                    <a:pt x="210728" y="265067"/>
                    <a:pt x="219139" y="263537"/>
                    <a:pt x="222197" y="263537"/>
                  </a:cubicBezTo>
                  <a:cubicBezTo>
                    <a:pt x="226019" y="264302"/>
                    <a:pt x="237488" y="246717"/>
                    <a:pt x="252780" y="246717"/>
                  </a:cubicBezTo>
                  <a:cubicBezTo>
                    <a:pt x="268071" y="246717"/>
                    <a:pt x="271894" y="249775"/>
                    <a:pt x="278776" y="242129"/>
                  </a:cubicBezTo>
                  <a:cubicBezTo>
                    <a:pt x="285657" y="234483"/>
                    <a:pt x="336119" y="180963"/>
                    <a:pt x="340707" y="177140"/>
                  </a:cubicBezTo>
                  <a:cubicBezTo>
                    <a:pt x="345294" y="173317"/>
                    <a:pt x="337649" y="171788"/>
                    <a:pt x="332296" y="171788"/>
                  </a:cubicBezTo>
                  <a:cubicBezTo>
                    <a:pt x="326944" y="171788"/>
                    <a:pt x="317005" y="171023"/>
                    <a:pt x="300184" y="164142"/>
                  </a:cubicBezTo>
                  <a:cubicBezTo>
                    <a:pt x="283363" y="157261"/>
                    <a:pt x="258132" y="148086"/>
                    <a:pt x="253545" y="146557"/>
                  </a:cubicBezTo>
                  <a:cubicBezTo>
                    <a:pt x="248957" y="145792"/>
                    <a:pt x="242076" y="134323"/>
                    <a:pt x="238253" y="132030"/>
                  </a:cubicBezTo>
                  <a:cubicBezTo>
                    <a:pt x="234430" y="129736"/>
                    <a:pt x="226019" y="114444"/>
                    <a:pt x="223726" y="109857"/>
                  </a:cubicBezTo>
                  <a:cubicBezTo>
                    <a:pt x="222961" y="108328"/>
                    <a:pt x="224490" y="104505"/>
                    <a:pt x="227549" y="100682"/>
                  </a:cubicBezTo>
                  <a:cubicBezTo>
                    <a:pt x="222197" y="95330"/>
                    <a:pt x="219903" y="94565"/>
                    <a:pt x="216844" y="96859"/>
                  </a:cubicBezTo>
                  <a:cubicBezTo>
                    <a:pt x="212257" y="99917"/>
                    <a:pt x="205376" y="100682"/>
                    <a:pt x="203847" y="97623"/>
                  </a:cubicBezTo>
                  <a:cubicBezTo>
                    <a:pt x="202318" y="94565"/>
                    <a:pt x="199259" y="83096"/>
                    <a:pt x="204611" y="76980"/>
                  </a:cubicBezTo>
                  <a:cubicBezTo>
                    <a:pt x="209963" y="70863"/>
                    <a:pt x="216080" y="59394"/>
                    <a:pt x="216080" y="59394"/>
                  </a:cubicBezTo>
                  <a:cubicBezTo>
                    <a:pt x="216080" y="59394"/>
                    <a:pt x="171734" y="9697"/>
                    <a:pt x="167147" y="8932"/>
                  </a:cubicBezTo>
                  <a:cubicBezTo>
                    <a:pt x="161795" y="8167"/>
                    <a:pt x="147268" y="10461"/>
                    <a:pt x="144209" y="8932"/>
                  </a:cubicBezTo>
                  <a:cubicBezTo>
                    <a:pt x="140386" y="7403"/>
                    <a:pt x="141151" y="5109"/>
                    <a:pt x="134270" y="8932"/>
                  </a:cubicBezTo>
                  <a:cubicBezTo>
                    <a:pt x="127389" y="12755"/>
                    <a:pt x="124330" y="6638"/>
                    <a:pt x="119743" y="2815"/>
                  </a:cubicBezTo>
                  <a:cubicBezTo>
                    <a:pt x="115155" y="-1008"/>
                    <a:pt x="111332" y="-1772"/>
                    <a:pt x="109039" y="5874"/>
                  </a:cubicBezTo>
                  <a:cubicBezTo>
                    <a:pt x="106745" y="13520"/>
                    <a:pt x="105216" y="17342"/>
                    <a:pt x="102157" y="13520"/>
                  </a:cubicBezTo>
                  <a:cubicBezTo>
                    <a:pt x="100628" y="11990"/>
                    <a:pt x="91453" y="11990"/>
                    <a:pt x="83043" y="12755"/>
                  </a:cubicBezTo>
                  <a:cubicBezTo>
                    <a:pt x="83043" y="12755"/>
                    <a:pt x="83043" y="12755"/>
                    <a:pt x="83043" y="12755"/>
                  </a:cubicBezTo>
                  <a:cubicBezTo>
                    <a:pt x="84572" y="23459"/>
                    <a:pt x="74633" y="35692"/>
                    <a:pt x="74633" y="41044"/>
                  </a:cubicBezTo>
                  <a:cubicBezTo>
                    <a:pt x="74633" y="47161"/>
                    <a:pt x="69280" y="53278"/>
                    <a:pt x="64693" y="53278"/>
                  </a:cubicBezTo>
                  <a:cubicBezTo>
                    <a:pt x="60105" y="53278"/>
                    <a:pt x="56282" y="65511"/>
                    <a:pt x="50166" y="71628"/>
                  </a:cubicBezTo>
                  <a:cubicBezTo>
                    <a:pt x="44049" y="77744"/>
                    <a:pt x="48637" y="91507"/>
                    <a:pt x="43285" y="96094"/>
                  </a:cubicBezTo>
                  <a:cubicBezTo>
                    <a:pt x="37168" y="100682"/>
                    <a:pt x="28758" y="102211"/>
                    <a:pt x="33345" y="106798"/>
                  </a:cubicBezTo>
                  <a:cubicBezTo>
                    <a:pt x="37933" y="111386"/>
                    <a:pt x="26464" y="120561"/>
                    <a:pt x="26464" y="129736"/>
                  </a:cubicBezTo>
                  <a:cubicBezTo>
                    <a:pt x="26464" y="138911"/>
                    <a:pt x="24935" y="154967"/>
                    <a:pt x="23405" y="156496"/>
                  </a:cubicBezTo>
                  <a:cubicBezTo>
                    <a:pt x="21876" y="158025"/>
                    <a:pt x="5056" y="153438"/>
                    <a:pt x="5056" y="161084"/>
                  </a:cubicBezTo>
                  <a:cubicBezTo>
                    <a:pt x="5056" y="168729"/>
                    <a:pt x="-1826" y="168729"/>
                    <a:pt x="468" y="174846"/>
                  </a:cubicBezTo>
                  <a:cubicBezTo>
                    <a:pt x="468" y="181727"/>
                    <a:pt x="16525" y="180198"/>
                    <a:pt x="19583" y="1878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1" name="Vrije vorm: vorm 460">
              <a:extLst>
                <a:ext uri="{FF2B5EF4-FFF2-40B4-BE49-F238E27FC236}">
                  <a16:creationId xmlns:a16="http://schemas.microsoft.com/office/drawing/2014/main" id="{A9B7105C-0EB6-4A8A-A55A-F41BDC80AEB3}"/>
                </a:ext>
              </a:extLst>
            </p:cNvPr>
            <p:cNvSpPr/>
            <p:nvPr/>
          </p:nvSpPr>
          <p:spPr>
            <a:xfrm>
              <a:off x="7139648" y="3424239"/>
              <a:ext cx="32286" cy="44372"/>
            </a:xfrm>
            <a:custGeom>
              <a:avLst/>
              <a:gdLst>
                <a:gd name="connsiteX0" fmla="*/ 29054 w 32286"/>
                <a:gd name="connsiteY0" fmla="*/ 19141 h 44372"/>
                <a:gd name="connsiteX1" fmla="*/ 17585 w 32286"/>
                <a:gd name="connsiteY1" fmla="*/ 26 h 44372"/>
                <a:gd name="connsiteX2" fmla="*/ 17585 w 32286"/>
                <a:gd name="connsiteY2" fmla="*/ 3085 h 44372"/>
                <a:gd name="connsiteX3" fmla="*/ 0 w 32286"/>
                <a:gd name="connsiteY3" fmla="*/ 39785 h 44372"/>
                <a:gd name="connsiteX4" fmla="*/ 10704 w 32286"/>
                <a:gd name="connsiteY4" fmla="*/ 44372 h 44372"/>
                <a:gd name="connsiteX5" fmla="*/ 29054 w 32286"/>
                <a:gd name="connsiteY5" fmla="*/ 19141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6" h="44372">
                  <a:moveTo>
                    <a:pt x="29054" y="19141"/>
                  </a:moveTo>
                  <a:cubicBezTo>
                    <a:pt x="33641" y="15318"/>
                    <a:pt x="35935" y="-738"/>
                    <a:pt x="17585" y="26"/>
                  </a:cubicBezTo>
                  <a:cubicBezTo>
                    <a:pt x="17585" y="791"/>
                    <a:pt x="17585" y="2320"/>
                    <a:pt x="17585" y="3085"/>
                  </a:cubicBezTo>
                  <a:cubicBezTo>
                    <a:pt x="17585" y="10731"/>
                    <a:pt x="6117" y="26022"/>
                    <a:pt x="0" y="39785"/>
                  </a:cubicBezTo>
                  <a:lnTo>
                    <a:pt x="10704" y="44372"/>
                  </a:lnTo>
                  <a:cubicBezTo>
                    <a:pt x="16821" y="34433"/>
                    <a:pt x="25995" y="22199"/>
                    <a:pt x="29054" y="1914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2" name="Vrije vorm: vorm 461">
              <a:extLst>
                <a:ext uri="{FF2B5EF4-FFF2-40B4-BE49-F238E27FC236}">
                  <a16:creationId xmlns:a16="http://schemas.microsoft.com/office/drawing/2014/main" id="{1E3C1492-9470-49DE-96A5-8D018363A173}"/>
                </a:ext>
              </a:extLst>
            </p:cNvPr>
            <p:cNvSpPr/>
            <p:nvPr/>
          </p:nvSpPr>
          <p:spPr>
            <a:xfrm>
              <a:off x="7139648" y="3424239"/>
              <a:ext cx="32286" cy="44372"/>
            </a:xfrm>
            <a:custGeom>
              <a:avLst/>
              <a:gdLst>
                <a:gd name="connsiteX0" fmla="*/ 29054 w 32286"/>
                <a:gd name="connsiteY0" fmla="*/ 19141 h 44372"/>
                <a:gd name="connsiteX1" fmla="*/ 17585 w 32286"/>
                <a:gd name="connsiteY1" fmla="*/ 26 h 44372"/>
                <a:gd name="connsiteX2" fmla="*/ 17585 w 32286"/>
                <a:gd name="connsiteY2" fmla="*/ 3085 h 44372"/>
                <a:gd name="connsiteX3" fmla="*/ 0 w 32286"/>
                <a:gd name="connsiteY3" fmla="*/ 39785 h 44372"/>
                <a:gd name="connsiteX4" fmla="*/ 10704 w 32286"/>
                <a:gd name="connsiteY4" fmla="*/ 44372 h 44372"/>
                <a:gd name="connsiteX5" fmla="*/ 29054 w 32286"/>
                <a:gd name="connsiteY5" fmla="*/ 19141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6" h="44372">
                  <a:moveTo>
                    <a:pt x="29054" y="19141"/>
                  </a:moveTo>
                  <a:cubicBezTo>
                    <a:pt x="33641" y="15318"/>
                    <a:pt x="35935" y="-738"/>
                    <a:pt x="17585" y="26"/>
                  </a:cubicBezTo>
                  <a:cubicBezTo>
                    <a:pt x="17585" y="791"/>
                    <a:pt x="17585" y="2320"/>
                    <a:pt x="17585" y="3085"/>
                  </a:cubicBezTo>
                  <a:cubicBezTo>
                    <a:pt x="17585" y="10731"/>
                    <a:pt x="6117" y="26022"/>
                    <a:pt x="0" y="39785"/>
                  </a:cubicBezTo>
                  <a:lnTo>
                    <a:pt x="10704" y="44372"/>
                  </a:lnTo>
                  <a:cubicBezTo>
                    <a:pt x="16821" y="34433"/>
                    <a:pt x="25995" y="22199"/>
                    <a:pt x="29054" y="1914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6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7138118" y="3485432"/>
              <a:ext cx="12233" cy="33641"/>
              <a:chOff x="7138118" y="3485432"/>
              <a:chExt cx="12233" cy="33641"/>
            </a:xfrm>
          </p:grpSpPr>
          <p:sp>
            <p:nvSpPr>
              <p:cNvPr id="464" name="Vrije vorm: vorm 463">
                <a:extLst>
                  <a:ext uri="{FF2B5EF4-FFF2-40B4-BE49-F238E27FC236}">
                    <a16:creationId xmlns:a16="http://schemas.microsoft.com/office/drawing/2014/main" id="{A2AD32A1-54D2-4CDA-B3C3-1F49F40A7C1E}"/>
                  </a:ext>
                </a:extLst>
              </p:cNvPr>
              <p:cNvSpPr/>
              <p:nvPr/>
            </p:nvSpPr>
            <p:spPr>
              <a:xfrm>
                <a:off x="7138118" y="3485432"/>
                <a:ext cx="12233" cy="33641"/>
              </a:xfrm>
              <a:custGeom>
                <a:avLst/>
                <a:gdLst>
                  <a:gd name="connsiteX0" fmla="*/ 0 w 12233"/>
                  <a:gd name="connsiteY0" fmla="*/ 0 h 33641"/>
                  <a:gd name="connsiteX1" fmla="*/ 12233 w 12233"/>
                  <a:gd name="connsiteY1" fmla="*/ 0 h 33641"/>
                  <a:gd name="connsiteX2" fmla="*/ 12233 w 12233"/>
                  <a:gd name="connsiteY2" fmla="*/ 33641 h 33641"/>
                  <a:gd name="connsiteX3" fmla="*/ 0 w 12233"/>
                  <a:gd name="connsiteY3" fmla="*/ 33641 h 3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3" h="33641">
                    <a:moveTo>
                      <a:pt x="0" y="0"/>
                    </a:moveTo>
                    <a:lnTo>
                      <a:pt x="12233" y="0"/>
                    </a:lnTo>
                    <a:lnTo>
                      <a:pt x="12233" y="33641"/>
                    </a:lnTo>
                    <a:lnTo>
                      <a:pt x="0" y="33641"/>
                    </a:lnTo>
                    <a:close/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465" name="Graphic 2">
                <a:extLst>
                  <a:ext uri="{FF2B5EF4-FFF2-40B4-BE49-F238E27FC236}">
                    <a16:creationId xmlns:a16="http://schemas.microsoft.com/office/drawing/2014/main" id="{8207A001-25B8-46F4-94D0-C7950566D47B}"/>
                  </a:ext>
                </a:extLst>
              </p:cNvPr>
              <p:cNvGrpSpPr/>
              <p:nvPr/>
            </p:nvGrpSpPr>
            <p:grpSpPr>
              <a:xfrm>
                <a:off x="7138118" y="3485432"/>
                <a:ext cx="12233" cy="33641"/>
                <a:chOff x="7138118" y="3485432"/>
                <a:chExt cx="12233" cy="33641"/>
              </a:xfrm>
            </p:grpSpPr>
            <p:sp>
              <p:nvSpPr>
                <p:cNvPr id="466" name="Vrije vorm: vorm 465">
                  <a:extLst>
                    <a:ext uri="{FF2B5EF4-FFF2-40B4-BE49-F238E27FC236}">
                      <a16:creationId xmlns:a16="http://schemas.microsoft.com/office/drawing/2014/main" id="{CAD92EA3-33A7-4FB6-8E5D-B073EC4AB79C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2233" cy="33641"/>
                </a:xfrm>
                <a:custGeom>
                  <a:avLst/>
                  <a:gdLst>
                    <a:gd name="connsiteX0" fmla="*/ 0 w 12233"/>
                    <a:gd name="connsiteY0" fmla="*/ 0 h 33641"/>
                    <a:gd name="connsiteX1" fmla="*/ 12233 w 12233"/>
                    <a:gd name="connsiteY1" fmla="*/ 0 h 33641"/>
                    <a:gd name="connsiteX2" fmla="*/ 12233 w 12233"/>
                    <a:gd name="connsiteY2" fmla="*/ 33641 h 33641"/>
                    <a:gd name="connsiteX3" fmla="*/ 0 w 12233"/>
                    <a:gd name="connsiteY3" fmla="*/ 33641 h 3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33" h="33641">
                      <a:moveTo>
                        <a:pt x="0" y="0"/>
                      </a:moveTo>
                      <a:lnTo>
                        <a:pt x="12233" y="0"/>
                      </a:lnTo>
                      <a:lnTo>
                        <a:pt x="12233" y="33641"/>
                      </a:lnTo>
                      <a:lnTo>
                        <a:pt x="0" y="33641"/>
                      </a:lnTo>
                      <a:close/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7" name="Vrije vorm: vorm 466">
                  <a:extLst>
                    <a:ext uri="{FF2B5EF4-FFF2-40B4-BE49-F238E27FC236}">
                      <a16:creationId xmlns:a16="http://schemas.microsoft.com/office/drawing/2014/main" id="{4E07AA12-E7B7-436D-8DD5-0478EEAE4D9B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1468" cy="32877"/>
                </a:xfrm>
                <a:custGeom>
                  <a:avLst/>
                  <a:gdLst>
                    <a:gd name="connsiteX0" fmla="*/ 4587 w 11468"/>
                    <a:gd name="connsiteY0" fmla="*/ 0 h 32877"/>
                    <a:gd name="connsiteX1" fmla="*/ 0 w 11468"/>
                    <a:gd name="connsiteY1" fmla="*/ 17585 h 32877"/>
                    <a:gd name="connsiteX2" fmla="*/ 8410 w 11468"/>
                    <a:gd name="connsiteY2" fmla="*/ 32877 h 32877"/>
                    <a:gd name="connsiteX3" fmla="*/ 10704 w 11468"/>
                    <a:gd name="connsiteY3" fmla="*/ 4588 h 32877"/>
                    <a:gd name="connsiteX4" fmla="*/ 11469 w 11468"/>
                    <a:gd name="connsiteY4" fmla="*/ 0 h 32877"/>
                    <a:gd name="connsiteX5" fmla="*/ 4587 w 11468"/>
                    <a:gd name="connsiteY5" fmla="*/ 0 h 3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68" h="32877">
                      <a:moveTo>
                        <a:pt x="4587" y="0"/>
                      </a:moveTo>
                      <a:cubicBezTo>
                        <a:pt x="764" y="1529"/>
                        <a:pt x="0" y="15292"/>
                        <a:pt x="0" y="17585"/>
                      </a:cubicBezTo>
                      <a:cubicBezTo>
                        <a:pt x="0" y="19115"/>
                        <a:pt x="2294" y="25996"/>
                        <a:pt x="8410" y="32877"/>
                      </a:cubicBezTo>
                      <a:cubicBezTo>
                        <a:pt x="9939" y="22173"/>
                        <a:pt x="9939" y="8410"/>
                        <a:pt x="10704" y="4588"/>
                      </a:cubicBezTo>
                      <a:cubicBezTo>
                        <a:pt x="10704" y="3823"/>
                        <a:pt x="11469" y="1529"/>
                        <a:pt x="11469" y="0"/>
                      </a:cubicBezTo>
                      <a:cubicBezTo>
                        <a:pt x="8410" y="0"/>
                        <a:pt x="6117" y="0"/>
                        <a:pt x="4587" y="0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8" name="Vrije vorm: vorm 467">
                  <a:extLst>
                    <a:ext uri="{FF2B5EF4-FFF2-40B4-BE49-F238E27FC236}">
                      <a16:creationId xmlns:a16="http://schemas.microsoft.com/office/drawing/2014/main" id="{59E8CDFE-8DF7-4A2D-B98D-C7348DF3F7D5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1468" cy="32877"/>
                </a:xfrm>
                <a:custGeom>
                  <a:avLst/>
                  <a:gdLst>
                    <a:gd name="connsiteX0" fmla="*/ 4587 w 11468"/>
                    <a:gd name="connsiteY0" fmla="*/ 0 h 32877"/>
                    <a:gd name="connsiteX1" fmla="*/ 0 w 11468"/>
                    <a:gd name="connsiteY1" fmla="*/ 17585 h 32877"/>
                    <a:gd name="connsiteX2" fmla="*/ 8410 w 11468"/>
                    <a:gd name="connsiteY2" fmla="*/ 32877 h 32877"/>
                    <a:gd name="connsiteX3" fmla="*/ 10704 w 11468"/>
                    <a:gd name="connsiteY3" fmla="*/ 4588 h 32877"/>
                    <a:gd name="connsiteX4" fmla="*/ 11469 w 11468"/>
                    <a:gd name="connsiteY4" fmla="*/ 0 h 32877"/>
                    <a:gd name="connsiteX5" fmla="*/ 4587 w 11468"/>
                    <a:gd name="connsiteY5" fmla="*/ 0 h 3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68" h="32877">
                      <a:moveTo>
                        <a:pt x="4587" y="0"/>
                      </a:moveTo>
                      <a:cubicBezTo>
                        <a:pt x="764" y="1529"/>
                        <a:pt x="0" y="15292"/>
                        <a:pt x="0" y="17585"/>
                      </a:cubicBezTo>
                      <a:cubicBezTo>
                        <a:pt x="0" y="19115"/>
                        <a:pt x="2294" y="25996"/>
                        <a:pt x="8410" y="32877"/>
                      </a:cubicBezTo>
                      <a:cubicBezTo>
                        <a:pt x="9939" y="22173"/>
                        <a:pt x="9939" y="8410"/>
                        <a:pt x="10704" y="4588"/>
                      </a:cubicBezTo>
                      <a:cubicBezTo>
                        <a:pt x="10704" y="3823"/>
                        <a:pt x="11469" y="1529"/>
                        <a:pt x="11469" y="0"/>
                      </a:cubicBezTo>
                      <a:cubicBezTo>
                        <a:pt x="8410" y="0"/>
                        <a:pt x="6117" y="0"/>
                        <a:pt x="4587" y="0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69" name="Vrije vorm: vorm 468">
              <a:extLst>
                <a:ext uri="{FF2B5EF4-FFF2-40B4-BE49-F238E27FC236}">
                  <a16:creationId xmlns:a16="http://schemas.microsoft.com/office/drawing/2014/main" id="{F562B13B-360C-4278-B2F2-5DCEF18E1096}"/>
                </a:ext>
              </a:extLst>
            </p:cNvPr>
            <p:cNvSpPr/>
            <p:nvPr/>
          </p:nvSpPr>
          <p:spPr>
            <a:xfrm>
              <a:off x="7118240" y="3464788"/>
              <a:ext cx="33641" cy="100924"/>
            </a:xfrm>
            <a:custGeom>
              <a:avLst/>
              <a:gdLst>
                <a:gd name="connsiteX0" fmla="*/ 15292 w 33641"/>
                <a:gd name="connsiteY0" fmla="*/ 99396 h 100924"/>
                <a:gd name="connsiteX1" fmla="*/ 17585 w 33641"/>
                <a:gd name="connsiteY1" fmla="*/ 100925 h 100924"/>
                <a:gd name="connsiteX2" fmla="*/ 25231 w 33641"/>
                <a:gd name="connsiteY2" fmla="*/ 65754 h 100924"/>
                <a:gd name="connsiteX3" fmla="*/ 28289 w 33641"/>
                <a:gd name="connsiteY3" fmla="*/ 54285 h 100924"/>
                <a:gd name="connsiteX4" fmla="*/ 19879 w 33641"/>
                <a:gd name="connsiteY4" fmla="*/ 38994 h 100924"/>
                <a:gd name="connsiteX5" fmla="*/ 24466 w 33641"/>
                <a:gd name="connsiteY5" fmla="*/ 21408 h 100924"/>
                <a:gd name="connsiteX6" fmla="*/ 31348 w 33641"/>
                <a:gd name="connsiteY6" fmla="*/ 21408 h 100924"/>
                <a:gd name="connsiteX7" fmla="*/ 33641 w 33641"/>
                <a:gd name="connsiteY7" fmla="*/ 5352 h 100924"/>
                <a:gd name="connsiteX8" fmla="*/ 22173 w 33641"/>
                <a:gd name="connsiteY8" fmla="*/ 0 h 100924"/>
                <a:gd name="connsiteX9" fmla="*/ 18350 w 33641"/>
                <a:gd name="connsiteY9" fmla="*/ 11469 h 100924"/>
                <a:gd name="connsiteX10" fmla="*/ 0 w 33641"/>
                <a:gd name="connsiteY10" fmla="*/ 55050 h 100924"/>
                <a:gd name="connsiteX11" fmla="*/ 16820 w 33641"/>
                <a:gd name="connsiteY11" fmla="*/ 97866 h 100924"/>
                <a:gd name="connsiteX12" fmla="*/ 15292 w 33641"/>
                <a:gd name="connsiteY12" fmla="*/ 99396 h 10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41" h="100924">
                  <a:moveTo>
                    <a:pt x="15292" y="99396"/>
                  </a:moveTo>
                  <a:cubicBezTo>
                    <a:pt x="16056" y="100160"/>
                    <a:pt x="16820" y="100160"/>
                    <a:pt x="17585" y="100925"/>
                  </a:cubicBezTo>
                  <a:cubicBezTo>
                    <a:pt x="19879" y="86398"/>
                    <a:pt x="22173" y="68812"/>
                    <a:pt x="25231" y="65754"/>
                  </a:cubicBezTo>
                  <a:cubicBezTo>
                    <a:pt x="26760" y="63460"/>
                    <a:pt x="27525" y="59637"/>
                    <a:pt x="28289" y="54285"/>
                  </a:cubicBezTo>
                  <a:cubicBezTo>
                    <a:pt x="22173" y="47404"/>
                    <a:pt x="19879" y="40523"/>
                    <a:pt x="19879" y="38994"/>
                  </a:cubicBezTo>
                  <a:cubicBezTo>
                    <a:pt x="19879" y="36700"/>
                    <a:pt x="21408" y="22937"/>
                    <a:pt x="24466" y="21408"/>
                  </a:cubicBezTo>
                  <a:cubicBezTo>
                    <a:pt x="25231" y="20644"/>
                    <a:pt x="28289" y="20644"/>
                    <a:pt x="31348" y="21408"/>
                  </a:cubicBezTo>
                  <a:cubicBezTo>
                    <a:pt x="32112" y="16821"/>
                    <a:pt x="32877" y="10704"/>
                    <a:pt x="33641" y="5352"/>
                  </a:cubicBezTo>
                  <a:lnTo>
                    <a:pt x="22173" y="0"/>
                  </a:lnTo>
                  <a:cubicBezTo>
                    <a:pt x="20643" y="3823"/>
                    <a:pt x="19115" y="7646"/>
                    <a:pt x="18350" y="11469"/>
                  </a:cubicBezTo>
                  <a:cubicBezTo>
                    <a:pt x="16056" y="24467"/>
                    <a:pt x="5352" y="45875"/>
                    <a:pt x="0" y="55050"/>
                  </a:cubicBezTo>
                  <a:lnTo>
                    <a:pt x="16820" y="97866"/>
                  </a:lnTo>
                  <a:lnTo>
                    <a:pt x="15292" y="993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0" name="Vrije vorm: vorm 469">
              <a:extLst>
                <a:ext uri="{FF2B5EF4-FFF2-40B4-BE49-F238E27FC236}">
                  <a16:creationId xmlns:a16="http://schemas.microsoft.com/office/drawing/2014/main" id="{5675E512-E5F7-4A35-B73D-328F57A42D97}"/>
                </a:ext>
              </a:extLst>
            </p:cNvPr>
            <p:cNvSpPr/>
            <p:nvPr/>
          </p:nvSpPr>
          <p:spPr>
            <a:xfrm>
              <a:off x="7118240" y="3464788"/>
              <a:ext cx="33641" cy="100924"/>
            </a:xfrm>
            <a:custGeom>
              <a:avLst/>
              <a:gdLst>
                <a:gd name="connsiteX0" fmla="*/ 15292 w 33641"/>
                <a:gd name="connsiteY0" fmla="*/ 99396 h 100924"/>
                <a:gd name="connsiteX1" fmla="*/ 17585 w 33641"/>
                <a:gd name="connsiteY1" fmla="*/ 100925 h 100924"/>
                <a:gd name="connsiteX2" fmla="*/ 25231 w 33641"/>
                <a:gd name="connsiteY2" fmla="*/ 65754 h 100924"/>
                <a:gd name="connsiteX3" fmla="*/ 28289 w 33641"/>
                <a:gd name="connsiteY3" fmla="*/ 54285 h 100924"/>
                <a:gd name="connsiteX4" fmla="*/ 19879 w 33641"/>
                <a:gd name="connsiteY4" fmla="*/ 38994 h 100924"/>
                <a:gd name="connsiteX5" fmla="*/ 24466 w 33641"/>
                <a:gd name="connsiteY5" fmla="*/ 21408 h 100924"/>
                <a:gd name="connsiteX6" fmla="*/ 31348 w 33641"/>
                <a:gd name="connsiteY6" fmla="*/ 21408 h 100924"/>
                <a:gd name="connsiteX7" fmla="*/ 33641 w 33641"/>
                <a:gd name="connsiteY7" fmla="*/ 5352 h 100924"/>
                <a:gd name="connsiteX8" fmla="*/ 22173 w 33641"/>
                <a:gd name="connsiteY8" fmla="*/ 0 h 100924"/>
                <a:gd name="connsiteX9" fmla="*/ 18350 w 33641"/>
                <a:gd name="connsiteY9" fmla="*/ 11469 h 100924"/>
                <a:gd name="connsiteX10" fmla="*/ 0 w 33641"/>
                <a:gd name="connsiteY10" fmla="*/ 55050 h 100924"/>
                <a:gd name="connsiteX11" fmla="*/ 16820 w 33641"/>
                <a:gd name="connsiteY11" fmla="*/ 97866 h 100924"/>
                <a:gd name="connsiteX12" fmla="*/ 15292 w 33641"/>
                <a:gd name="connsiteY12" fmla="*/ 99396 h 10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41" h="100924">
                  <a:moveTo>
                    <a:pt x="15292" y="99396"/>
                  </a:moveTo>
                  <a:cubicBezTo>
                    <a:pt x="16056" y="100160"/>
                    <a:pt x="16820" y="100160"/>
                    <a:pt x="17585" y="100925"/>
                  </a:cubicBezTo>
                  <a:cubicBezTo>
                    <a:pt x="19879" y="86398"/>
                    <a:pt x="22173" y="68812"/>
                    <a:pt x="25231" y="65754"/>
                  </a:cubicBezTo>
                  <a:cubicBezTo>
                    <a:pt x="26760" y="63460"/>
                    <a:pt x="27525" y="59637"/>
                    <a:pt x="28289" y="54285"/>
                  </a:cubicBezTo>
                  <a:cubicBezTo>
                    <a:pt x="22173" y="47404"/>
                    <a:pt x="19879" y="40523"/>
                    <a:pt x="19879" y="38994"/>
                  </a:cubicBezTo>
                  <a:cubicBezTo>
                    <a:pt x="19879" y="36700"/>
                    <a:pt x="21408" y="22937"/>
                    <a:pt x="24466" y="21408"/>
                  </a:cubicBezTo>
                  <a:cubicBezTo>
                    <a:pt x="25231" y="20644"/>
                    <a:pt x="28289" y="20644"/>
                    <a:pt x="31348" y="21408"/>
                  </a:cubicBezTo>
                  <a:cubicBezTo>
                    <a:pt x="32112" y="16821"/>
                    <a:pt x="32877" y="10704"/>
                    <a:pt x="33641" y="5352"/>
                  </a:cubicBezTo>
                  <a:lnTo>
                    <a:pt x="22173" y="0"/>
                  </a:lnTo>
                  <a:cubicBezTo>
                    <a:pt x="20643" y="3823"/>
                    <a:pt x="19115" y="7646"/>
                    <a:pt x="18350" y="11469"/>
                  </a:cubicBezTo>
                  <a:cubicBezTo>
                    <a:pt x="16056" y="24467"/>
                    <a:pt x="5352" y="45875"/>
                    <a:pt x="0" y="55050"/>
                  </a:cubicBezTo>
                  <a:lnTo>
                    <a:pt x="16820" y="97866"/>
                  </a:lnTo>
                  <a:lnTo>
                    <a:pt x="15292" y="993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1" name="Vrije vorm: vorm 470">
              <a:extLst>
                <a:ext uri="{FF2B5EF4-FFF2-40B4-BE49-F238E27FC236}">
                  <a16:creationId xmlns:a16="http://schemas.microsoft.com/office/drawing/2014/main" id="{99C9FB9B-1158-40F4-B1F5-50D1CDCF6856}"/>
                </a:ext>
              </a:extLst>
            </p:cNvPr>
            <p:cNvSpPr/>
            <p:nvPr/>
          </p:nvSpPr>
          <p:spPr>
            <a:xfrm>
              <a:off x="7502824" y="3662517"/>
              <a:ext cx="23801" cy="38686"/>
            </a:xfrm>
            <a:custGeom>
              <a:avLst/>
              <a:gdLst>
                <a:gd name="connsiteX0" fmla="*/ 19115 w 23801"/>
                <a:gd name="connsiteY0" fmla="*/ 38527 h 38686"/>
                <a:gd name="connsiteX1" fmla="*/ 19879 w 23801"/>
                <a:gd name="connsiteY1" fmla="*/ 31645 h 38686"/>
                <a:gd name="connsiteX2" fmla="*/ 16821 w 23801"/>
                <a:gd name="connsiteY2" fmla="*/ 297 h 38686"/>
                <a:gd name="connsiteX3" fmla="*/ 1529 w 23801"/>
                <a:gd name="connsiteY3" fmla="*/ 24000 h 38686"/>
                <a:gd name="connsiteX4" fmla="*/ 0 w 23801"/>
                <a:gd name="connsiteY4" fmla="*/ 24000 h 38686"/>
                <a:gd name="connsiteX5" fmla="*/ 19115 w 23801"/>
                <a:gd name="connsiteY5" fmla="*/ 38527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" h="38686">
                  <a:moveTo>
                    <a:pt x="19115" y="38527"/>
                  </a:moveTo>
                  <a:cubicBezTo>
                    <a:pt x="18350" y="36233"/>
                    <a:pt x="18350" y="33174"/>
                    <a:pt x="19879" y="31645"/>
                  </a:cubicBezTo>
                  <a:cubicBezTo>
                    <a:pt x="24467" y="24000"/>
                    <a:pt x="26760" y="3356"/>
                    <a:pt x="16821" y="297"/>
                  </a:cubicBezTo>
                  <a:cubicBezTo>
                    <a:pt x="6881" y="-2761"/>
                    <a:pt x="1529" y="18647"/>
                    <a:pt x="1529" y="24000"/>
                  </a:cubicBezTo>
                  <a:cubicBezTo>
                    <a:pt x="1529" y="24764"/>
                    <a:pt x="764" y="24764"/>
                    <a:pt x="0" y="24000"/>
                  </a:cubicBezTo>
                  <a:cubicBezTo>
                    <a:pt x="4587" y="37762"/>
                    <a:pt x="12998" y="39291"/>
                    <a:pt x="19115" y="385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2" name="Vrije vorm: vorm 471">
              <a:extLst>
                <a:ext uri="{FF2B5EF4-FFF2-40B4-BE49-F238E27FC236}">
                  <a16:creationId xmlns:a16="http://schemas.microsoft.com/office/drawing/2014/main" id="{97024DAC-7F99-49C7-8193-55BA8CD134A9}"/>
                </a:ext>
              </a:extLst>
            </p:cNvPr>
            <p:cNvSpPr/>
            <p:nvPr/>
          </p:nvSpPr>
          <p:spPr>
            <a:xfrm>
              <a:off x="7502824" y="3662517"/>
              <a:ext cx="23801" cy="38686"/>
            </a:xfrm>
            <a:custGeom>
              <a:avLst/>
              <a:gdLst>
                <a:gd name="connsiteX0" fmla="*/ 19115 w 23801"/>
                <a:gd name="connsiteY0" fmla="*/ 38527 h 38686"/>
                <a:gd name="connsiteX1" fmla="*/ 19879 w 23801"/>
                <a:gd name="connsiteY1" fmla="*/ 31645 h 38686"/>
                <a:gd name="connsiteX2" fmla="*/ 16821 w 23801"/>
                <a:gd name="connsiteY2" fmla="*/ 297 h 38686"/>
                <a:gd name="connsiteX3" fmla="*/ 1529 w 23801"/>
                <a:gd name="connsiteY3" fmla="*/ 24000 h 38686"/>
                <a:gd name="connsiteX4" fmla="*/ 0 w 23801"/>
                <a:gd name="connsiteY4" fmla="*/ 24000 h 38686"/>
                <a:gd name="connsiteX5" fmla="*/ 19115 w 23801"/>
                <a:gd name="connsiteY5" fmla="*/ 38527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" h="38686">
                  <a:moveTo>
                    <a:pt x="19115" y="38527"/>
                  </a:moveTo>
                  <a:cubicBezTo>
                    <a:pt x="18350" y="36233"/>
                    <a:pt x="18350" y="33174"/>
                    <a:pt x="19879" y="31645"/>
                  </a:cubicBezTo>
                  <a:cubicBezTo>
                    <a:pt x="24467" y="24000"/>
                    <a:pt x="26760" y="3356"/>
                    <a:pt x="16821" y="297"/>
                  </a:cubicBezTo>
                  <a:cubicBezTo>
                    <a:pt x="6881" y="-2761"/>
                    <a:pt x="1529" y="18647"/>
                    <a:pt x="1529" y="24000"/>
                  </a:cubicBezTo>
                  <a:cubicBezTo>
                    <a:pt x="1529" y="24764"/>
                    <a:pt x="764" y="24764"/>
                    <a:pt x="0" y="24000"/>
                  </a:cubicBezTo>
                  <a:cubicBezTo>
                    <a:pt x="4587" y="37762"/>
                    <a:pt x="12998" y="39291"/>
                    <a:pt x="19115" y="385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3" name="Vrije vorm: vorm 472">
              <a:extLst>
                <a:ext uri="{FF2B5EF4-FFF2-40B4-BE49-F238E27FC236}">
                  <a16:creationId xmlns:a16="http://schemas.microsoft.com/office/drawing/2014/main" id="{180FA470-685A-4745-8E9D-AA46C10B69A7}"/>
                </a:ext>
              </a:extLst>
            </p:cNvPr>
            <p:cNvSpPr/>
            <p:nvPr/>
          </p:nvSpPr>
          <p:spPr>
            <a:xfrm>
              <a:off x="7408015" y="3551853"/>
              <a:ext cx="45110" cy="43677"/>
            </a:xfrm>
            <a:custGeom>
              <a:avLst/>
              <a:gdLst>
                <a:gd name="connsiteX0" fmla="*/ 14527 w 45110"/>
                <a:gd name="connsiteY0" fmla="*/ 32209 h 43677"/>
                <a:gd name="connsiteX1" fmla="*/ 26760 w 45110"/>
                <a:gd name="connsiteY1" fmla="*/ 42914 h 43677"/>
                <a:gd name="connsiteX2" fmla="*/ 45110 w 45110"/>
                <a:gd name="connsiteY2" fmla="*/ 43678 h 43677"/>
                <a:gd name="connsiteX3" fmla="*/ 33642 w 45110"/>
                <a:gd name="connsiteY3" fmla="*/ 13095 h 43677"/>
                <a:gd name="connsiteX4" fmla="*/ 35935 w 45110"/>
                <a:gd name="connsiteY4" fmla="*/ 9272 h 43677"/>
                <a:gd name="connsiteX5" fmla="*/ 20644 w 45110"/>
                <a:gd name="connsiteY5" fmla="*/ 97 h 43677"/>
                <a:gd name="connsiteX6" fmla="*/ 9939 w 45110"/>
                <a:gd name="connsiteY6" fmla="*/ 9272 h 43677"/>
                <a:gd name="connsiteX7" fmla="*/ 0 w 45110"/>
                <a:gd name="connsiteY7" fmla="*/ 30680 h 43677"/>
                <a:gd name="connsiteX8" fmla="*/ 14527 w 45110"/>
                <a:gd name="connsiteY8" fmla="*/ 32209 h 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10" h="43677">
                  <a:moveTo>
                    <a:pt x="14527" y="32209"/>
                  </a:moveTo>
                  <a:lnTo>
                    <a:pt x="26760" y="42914"/>
                  </a:lnTo>
                  <a:lnTo>
                    <a:pt x="45110" y="43678"/>
                  </a:lnTo>
                  <a:cubicBezTo>
                    <a:pt x="41288" y="32209"/>
                    <a:pt x="33642" y="16918"/>
                    <a:pt x="33642" y="13095"/>
                  </a:cubicBezTo>
                  <a:cubicBezTo>
                    <a:pt x="33642" y="11566"/>
                    <a:pt x="34406" y="10036"/>
                    <a:pt x="35935" y="9272"/>
                  </a:cubicBezTo>
                  <a:cubicBezTo>
                    <a:pt x="29819" y="3155"/>
                    <a:pt x="25996" y="-668"/>
                    <a:pt x="20644" y="97"/>
                  </a:cubicBezTo>
                  <a:cubicBezTo>
                    <a:pt x="13762" y="862"/>
                    <a:pt x="12998" y="5449"/>
                    <a:pt x="9939" y="9272"/>
                  </a:cubicBezTo>
                  <a:cubicBezTo>
                    <a:pt x="8411" y="11566"/>
                    <a:pt x="3823" y="22270"/>
                    <a:pt x="0" y="30680"/>
                  </a:cubicBezTo>
                  <a:cubicBezTo>
                    <a:pt x="8411" y="31445"/>
                    <a:pt x="14527" y="32209"/>
                    <a:pt x="14527" y="322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4" name="Vrije vorm: vorm 473">
              <a:extLst>
                <a:ext uri="{FF2B5EF4-FFF2-40B4-BE49-F238E27FC236}">
                  <a16:creationId xmlns:a16="http://schemas.microsoft.com/office/drawing/2014/main" id="{7DA1C5B9-796C-4A12-9A6B-C240FD834193}"/>
                </a:ext>
              </a:extLst>
            </p:cNvPr>
            <p:cNvSpPr/>
            <p:nvPr/>
          </p:nvSpPr>
          <p:spPr>
            <a:xfrm>
              <a:off x="7408015" y="3551853"/>
              <a:ext cx="45110" cy="43677"/>
            </a:xfrm>
            <a:custGeom>
              <a:avLst/>
              <a:gdLst>
                <a:gd name="connsiteX0" fmla="*/ 14527 w 45110"/>
                <a:gd name="connsiteY0" fmla="*/ 32209 h 43677"/>
                <a:gd name="connsiteX1" fmla="*/ 26760 w 45110"/>
                <a:gd name="connsiteY1" fmla="*/ 42914 h 43677"/>
                <a:gd name="connsiteX2" fmla="*/ 45110 w 45110"/>
                <a:gd name="connsiteY2" fmla="*/ 43678 h 43677"/>
                <a:gd name="connsiteX3" fmla="*/ 33642 w 45110"/>
                <a:gd name="connsiteY3" fmla="*/ 13095 h 43677"/>
                <a:gd name="connsiteX4" fmla="*/ 35935 w 45110"/>
                <a:gd name="connsiteY4" fmla="*/ 9272 h 43677"/>
                <a:gd name="connsiteX5" fmla="*/ 20644 w 45110"/>
                <a:gd name="connsiteY5" fmla="*/ 97 h 43677"/>
                <a:gd name="connsiteX6" fmla="*/ 9939 w 45110"/>
                <a:gd name="connsiteY6" fmla="*/ 9272 h 43677"/>
                <a:gd name="connsiteX7" fmla="*/ 0 w 45110"/>
                <a:gd name="connsiteY7" fmla="*/ 30680 h 43677"/>
                <a:gd name="connsiteX8" fmla="*/ 14527 w 45110"/>
                <a:gd name="connsiteY8" fmla="*/ 32209 h 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10" h="43677">
                  <a:moveTo>
                    <a:pt x="14527" y="32209"/>
                  </a:moveTo>
                  <a:lnTo>
                    <a:pt x="26760" y="42914"/>
                  </a:lnTo>
                  <a:lnTo>
                    <a:pt x="45110" y="43678"/>
                  </a:lnTo>
                  <a:cubicBezTo>
                    <a:pt x="41288" y="32209"/>
                    <a:pt x="33642" y="16918"/>
                    <a:pt x="33642" y="13095"/>
                  </a:cubicBezTo>
                  <a:cubicBezTo>
                    <a:pt x="33642" y="11566"/>
                    <a:pt x="34406" y="10036"/>
                    <a:pt x="35935" y="9272"/>
                  </a:cubicBezTo>
                  <a:cubicBezTo>
                    <a:pt x="29819" y="3155"/>
                    <a:pt x="25996" y="-668"/>
                    <a:pt x="20644" y="97"/>
                  </a:cubicBezTo>
                  <a:cubicBezTo>
                    <a:pt x="13762" y="862"/>
                    <a:pt x="12998" y="5449"/>
                    <a:pt x="9939" y="9272"/>
                  </a:cubicBezTo>
                  <a:cubicBezTo>
                    <a:pt x="8411" y="11566"/>
                    <a:pt x="3823" y="22270"/>
                    <a:pt x="0" y="30680"/>
                  </a:cubicBezTo>
                  <a:cubicBezTo>
                    <a:pt x="8411" y="31445"/>
                    <a:pt x="14527" y="32209"/>
                    <a:pt x="14527" y="322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5" name="Vrije vorm: vorm 474">
              <a:extLst>
                <a:ext uri="{FF2B5EF4-FFF2-40B4-BE49-F238E27FC236}">
                  <a16:creationId xmlns:a16="http://schemas.microsoft.com/office/drawing/2014/main" id="{B9CF88BD-1875-4344-A16B-9BBE31B39958}"/>
                </a:ext>
              </a:extLst>
            </p:cNvPr>
            <p:cNvSpPr/>
            <p:nvPr/>
          </p:nvSpPr>
          <p:spPr>
            <a:xfrm>
              <a:off x="6797115" y="3224710"/>
              <a:ext cx="147772" cy="192733"/>
            </a:xfrm>
            <a:custGeom>
              <a:avLst/>
              <a:gdLst>
                <a:gd name="connsiteX0" fmla="*/ 126920 w 147772"/>
                <a:gd name="connsiteY0" fmla="*/ 181970 h 192733"/>
                <a:gd name="connsiteX1" fmla="*/ 90220 w 147772"/>
                <a:gd name="connsiteY1" fmla="*/ 177383 h 192733"/>
                <a:gd name="connsiteX2" fmla="*/ 76458 w 147772"/>
                <a:gd name="connsiteY2" fmla="*/ 183499 h 192733"/>
                <a:gd name="connsiteX3" fmla="*/ 110099 w 147772"/>
                <a:gd name="connsiteY3" fmla="*/ 192674 h 192733"/>
                <a:gd name="connsiteX4" fmla="*/ 141448 w 147772"/>
                <a:gd name="connsiteY4" fmla="*/ 182735 h 192733"/>
                <a:gd name="connsiteX5" fmla="*/ 126920 w 147772"/>
                <a:gd name="connsiteY5" fmla="*/ 181970 h 192733"/>
                <a:gd name="connsiteX6" fmla="*/ 146035 w 147772"/>
                <a:gd name="connsiteY6" fmla="*/ 0 h 192733"/>
                <a:gd name="connsiteX7" fmla="*/ 134566 w 147772"/>
                <a:gd name="connsiteY7" fmla="*/ 5352 h 192733"/>
                <a:gd name="connsiteX8" fmla="*/ 125391 w 147772"/>
                <a:gd name="connsiteY8" fmla="*/ 11469 h 192733"/>
                <a:gd name="connsiteX9" fmla="*/ 100924 w 147772"/>
                <a:gd name="connsiteY9" fmla="*/ 6881 h 192733"/>
                <a:gd name="connsiteX10" fmla="*/ 69577 w 147772"/>
                <a:gd name="connsiteY10" fmla="*/ 6117 h 192733"/>
                <a:gd name="connsiteX11" fmla="*/ 68812 w 147772"/>
                <a:gd name="connsiteY11" fmla="*/ 6881 h 192733"/>
                <a:gd name="connsiteX12" fmla="*/ 47404 w 147772"/>
                <a:gd name="connsiteY12" fmla="*/ 17585 h 192733"/>
                <a:gd name="connsiteX13" fmla="*/ 36700 w 147772"/>
                <a:gd name="connsiteY13" fmla="*/ 24467 h 192733"/>
                <a:gd name="connsiteX14" fmla="*/ 20643 w 147772"/>
                <a:gd name="connsiteY14" fmla="*/ 26760 h 192733"/>
                <a:gd name="connsiteX15" fmla="*/ 12233 w 147772"/>
                <a:gd name="connsiteY15" fmla="*/ 40523 h 192733"/>
                <a:gd name="connsiteX16" fmla="*/ 6881 w 147772"/>
                <a:gd name="connsiteY16" fmla="*/ 49698 h 192733"/>
                <a:gd name="connsiteX17" fmla="*/ 0 w 147772"/>
                <a:gd name="connsiteY17" fmla="*/ 62696 h 192733"/>
                <a:gd name="connsiteX18" fmla="*/ 764 w 147772"/>
                <a:gd name="connsiteY18" fmla="*/ 63460 h 192733"/>
                <a:gd name="connsiteX19" fmla="*/ 12998 w 147772"/>
                <a:gd name="connsiteY19" fmla="*/ 84104 h 192733"/>
                <a:gd name="connsiteX20" fmla="*/ 29818 w 147772"/>
                <a:gd name="connsiteY20" fmla="*/ 90221 h 192733"/>
                <a:gd name="connsiteX21" fmla="*/ 50462 w 147772"/>
                <a:gd name="connsiteY21" fmla="*/ 97866 h 192733"/>
                <a:gd name="connsiteX22" fmla="*/ 25995 w 147772"/>
                <a:gd name="connsiteY22" fmla="*/ 100160 h 192733"/>
                <a:gd name="connsiteX23" fmla="*/ 30583 w 147772"/>
                <a:gd name="connsiteY23" fmla="*/ 120804 h 192733"/>
                <a:gd name="connsiteX24" fmla="*/ 42816 w 147772"/>
                <a:gd name="connsiteY24" fmla="*/ 137625 h 192733"/>
                <a:gd name="connsiteX25" fmla="*/ 64225 w 147772"/>
                <a:gd name="connsiteY25" fmla="*/ 148329 h 192733"/>
                <a:gd name="connsiteX26" fmla="*/ 60402 w 147772"/>
                <a:gd name="connsiteY26" fmla="*/ 123862 h 192733"/>
                <a:gd name="connsiteX27" fmla="*/ 76458 w 147772"/>
                <a:gd name="connsiteY27" fmla="*/ 123098 h 192733"/>
                <a:gd name="connsiteX28" fmla="*/ 65754 w 147772"/>
                <a:gd name="connsiteY28" fmla="*/ 113158 h 192733"/>
                <a:gd name="connsiteX29" fmla="*/ 74164 w 147772"/>
                <a:gd name="connsiteY29" fmla="*/ 108571 h 192733"/>
                <a:gd name="connsiteX30" fmla="*/ 90985 w 147772"/>
                <a:gd name="connsiteY30" fmla="*/ 106277 h 192733"/>
                <a:gd name="connsiteX31" fmla="*/ 83339 w 147772"/>
                <a:gd name="connsiteY31" fmla="*/ 86398 h 192733"/>
                <a:gd name="connsiteX32" fmla="*/ 64225 w 147772"/>
                <a:gd name="connsiteY32" fmla="*/ 87162 h 192733"/>
                <a:gd name="connsiteX33" fmla="*/ 71870 w 147772"/>
                <a:gd name="connsiteY33" fmla="*/ 74164 h 192733"/>
                <a:gd name="connsiteX34" fmla="*/ 52756 w 147772"/>
                <a:gd name="connsiteY34" fmla="*/ 46639 h 192733"/>
                <a:gd name="connsiteX35" fmla="*/ 64989 w 147772"/>
                <a:gd name="connsiteY35" fmla="*/ 39758 h 192733"/>
                <a:gd name="connsiteX36" fmla="*/ 83339 w 147772"/>
                <a:gd name="connsiteY36" fmla="*/ 42816 h 192733"/>
                <a:gd name="connsiteX37" fmla="*/ 87927 w 147772"/>
                <a:gd name="connsiteY37" fmla="*/ 24467 h 192733"/>
                <a:gd name="connsiteX38" fmla="*/ 101689 w 147772"/>
                <a:gd name="connsiteY38" fmla="*/ 29054 h 192733"/>
                <a:gd name="connsiteX39" fmla="*/ 119274 w 147772"/>
                <a:gd name="connsiteY39" fmla="*/ 19879 h 192733"/>
                <a:gd name="connsiteX40" fmla="*/ 135330 w 147772"/>
                <a:gd name="connsiteY40" fmla="*/ 27525 h 192733"/>
                <a:gd name="connsiteX41" fmla="*/ 140683 w 147772"/>
                <a:gd name="connsiteY41" fmla="*/ 19115 h 192733"/>
                <a:gd name="connsiteX42" fmla="*/ 147564 w 147772"/>
                <a:gd name="connsiteY42" fmla="*/ 7646 h 192733"/>
                <a:gd name="connsiteX43" fmla="*/ 146035 w 147772"/>
                <a:gd name="connsiteY43" fmla="*/ 0 h 19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72" h="192733">
                  <a:moveTo>
                    <a:pt x="126920" y="181970"/>
                  </a:moveTo>
                  <a:cubicBezTo>
                    <a:pt x="121568" y="178912"/>
                    <a:pt x="96337" y="184264"/>
                    <a:pt x="90220" y="177383"/>
                  </a:cubicBezTo>
                  <a:cubicBezTo>
                    <a:pt x="83339" y="171266"/>
                    <a:pt x="70341" y="182735"/>
                    <a:pt x="76458" y="183499"/>
                  </a:cubicBezTo>
                  <a:cubicBezTo>
                    <a:pt x="84868" y="185029"/>
                    <a:pt x="97101" y="192674"/>
                    <a:pt x="110099" y="192674"/>
                  </a:cubicBezTo>
                  <a:cubicBezTo>
                    <a:pt x="123862" y="193439"/>
                    <a:pt x="141448" y="186558"/>
                    <a:pt x="141448" y="182735"/>
                  </a:cubicBezTo>
                  <a:cubicBezTo>
                    <a:pt x="140683" y="178912"/>
                    <a:pt x="132272" y="185029"/>
                    <a:pt x="126920" y="181970"/>
                  </a:cubicBezTo>
                  <a:moveTo>
                    <a:pt x="146035" y="0"/>
                  </a:moveTo>
                  <a:cubicBezTo>
                    <a:pt x="140683" y="765"/>
                    <a:pt x="133802" y="2294"/>
                    <a:pt x="134566" y="5352"/>
                  </a:cubicBezTo>
                  <a:cubicBezTo>
                    <a:pt x="136095" y="9175"/>
                    <a:pt x="130743" y="11469"/>
                    <a:pt x="125391" y="11469"/>
                  </a:cubicBezTo>
                  <a:cubicBezTo>
                    <a:pt x="125391" y="11469"/>
                    <a:pt x="106276" y="9940"/>
                    <a:pt x="100924" y="6881"/>
                  </a:cubicBezTo>
                  <a:cubicBezTo>
                    <a:pt x="97101" y="4587"/>
                    <a:pt x="78752" y="6117"/>
                    <a:pt x="69577" y="6117"/>
                  </a:cubicBezTo>
                  <a:cubicBezTo>
                    <a:pt x="69577" y="6117"/>
                    <a:pt x="69577" y="6881"/>
                    <a:pt x="68812" y="6881"/>
                  </a:cubicBezTo>
                  <a:cubicBezTo>
                    <a:pt x="66518" y="9940"/>
                    <a:pt x="50462" y="19115"/>
                    <a:pt x="47404" y="17585"/>
                  </a:cubicBezTo>
                  <a:cubicBezTo>
                    <a:pt x="44346" y="16056"/>
                    <a:pt x="42816" y="22937"/>
                    <a:pt x="36700" y="24467"/>
                  </a:cubicBezTo>
                  <a:cubicBezTo>
                    <a:pt x="30583" y="25996"/>
                    <a:pt x="21408" y="23702"/>
                    <a:pt x="20643" y="26760"/>
                  </a:cubicBezTo>
                  <a:cubicBezTo>
                    <a:pt x="19879" y="29819"/>
                    <a:pt x="16056" y="36700"/>
                    <a:pt x="12233" y="40523"/>
                  </a:cubicBezTo>
                  <a:cubicBezTo>
                    <a:pt x="8410" y="44346"/>
                    <a:pt x="11469" y="48933"/>
                    <a:pt x="6881" y="49698"/>
                  </a:cubicBezTo>
                  <a:cubicBezTo>
                    <a:pt x="3823" y="50462"/>
                    <a:pt x="2294" y="57344"/>
                    <a:pt x="0" y="62696"/>
                  </a:cubicBezTo>
                  <a:cubicBezTo>
                    <a:pt x="0" y="62696"/>
                    <a:pt x="764" y="63460"/>
                    <a:pt x="764" y="63460"/>
                  </a:cubicBezTo>
                  <a:cubicBezTo>
                    <a:pt x="8410" y="65754"/>
                    <a:pt x="14527" y="75693"/>
                    <a:pt x="12998" y="84104"/>
                  </a:cubicBezTo>
                  <a:cubicBezTo>
                    <a:pt x="12233" y="93279"/>
                    <a:pt x="23702" y="96337"/>
                    <a:pt x="29818" y="90221"/>
                  </a:cubicBezTo>
                  <a:cubicBezTo>
                    <a:pt x="35171" y="84104"/>
                    <a:pt x="50462" y="94044"/>
                    <a:pt x="50462" y="97866"/>
                  </a:cubicBezTo>
                  <a:cubicBezTo>
                    <a:pt x="50462" y="102454"/>
                    <a:pt x="34406" y="93279"/>
                    <a:pt x="25995" y="100160"/>
                  </a:cubicBezTo>
                  <a:cubicBezTo>
                    <a:pt x="16820" y="107041"/>
                    <a:pt x="32877" y="113158"/>
                    <a:pt x="30583" y="120804"/>
                  </a:cubicBezTo>
                  <a:cubicBezTo>
                    <a:pt x="28289" y="127685"/>
                    <a:pt x="34406" y="138389"/>
                    <a:pt x="42816" y="137625"/>
                  </a:cubicBezTo>
                  <a:cubicBezTo>
                    <a:pt x="50462" y="137625"/>
                    <a:pt x="59637" y="150622"/>
                    <a:pt x="64225" y="148329"/>
                  </a:cubicBezTo>
                  <a:cubicBezTo>
                    <a:pt x="68812" y="146035"/>
                    <a:pt x="58108" y="126920"/>
                    <a:pt x="60402" y="123862"/>
                  </a:cubicBezTo>
                  <a:cubicBezTo>
                    <a:pt x="61931" y="120804"/>
                    <a:pt x="71870" y="129214"/>
                    <a:pt x="76458" y="123098"/>
                  </a:cubicBezTo>
                  <a:cubicBezTo>
                    <a:pt x="81045" y="116981"/>
                    <a:pt x="73400" y="113158"/>
                    <a:pt x="65754" y="113158"/>
                  </a:cubicBezTo>
                  <a:cubicBezTo>
                    <a:pt x="58872" y="113158"/>
                    <a:pt x="65754" y="103218"/>
                    <a:pt x="74164" y="108571"/>
                  </a:cubicBezTo>
                  <a:cubicBezTo>
                    <a:pt x="82575" y="113923"/>
                    <a:pt x="87162" y="107041"/>
                    <a:pt x="90985" y="106277"/>
                  </a:cubicBezTo>
                  <a:cubicBezTo>
                    <a:pt x="94808" y="105512"/>
                    <a:pt x="96337" y="90221"/>
                    <a:pt x="83339" y="86398"/>
                  </a:cubicBezTo>
                  <a:cubicBezTo>
                    <a:pt x="70341" y="82575"/>
                    <a:pt x="72635" y="96337"/>
                    <a:pt x="64225" y="87162"/>
                  </a:cubicBezTo>
                  <a:cubicBezTo>
                    <a:pt x="55814" y="77987"/>
                    <a:pt x="71870" y="81810"/>
                    <a:pt x="71870" y="74164"/>
                  </a:cubicBezTo>
                  <a:cubicBezTo>
                    <a:pt x="71870" y="66519"/>
                    <a:pt x="58872" y="55814"/>
                    <a:pt x="52756" y="46639"/>
                  </a:cubicBezTo>
                  <a:cubicBezTo>
                    <a:pt x="46639" y="37464"/>
                    <a:pt x="61166" y="33642"/>
                    <a:pt x="64989" y="39758"/>
                  </a:cubicBezTo>
                  <a:cubicBezTo>
                    <a:pt x="68047" y="45875"/>
                    <a:pt x="77987" y="45110"/>
                    <a:pt x="83339" y="42816"/>
                  </a:cubicBezTo>
                  <a:cubicBezTo>
                    <a:pt x="89456" y="40523"/>
                    <a:pt x="77223" y="29054"/>
                    <a:pt x="87927" y="24467"/>
                  </a:cubicBezTo>
                  <a:cubicBezTo>
                    <a:pt x="98631" y="19879"/>
                    <a:pt x="98631" y="27525"/>
                    <a:pt x="101689" y="29054"/>
                  </a:cubicBezTo>
                  <a:cubicBezTo>
                    <a:pt x="104747" y="30583"/>
                    <a:pt x="108570" y="19879"/>
                    <a:pt x="119274" y="19879"/>
                  </a:cubicBezTo>
                  <a:cubicBezTo>
                    <a:pt x="124627" y="19879"/>
                    <a:pt x="129979" y="23702"/>
                    <a:pt x="135330" y="27525"/>
                  </a:cubicBezTo>
                  <a:cubicBezTo>
                    <a:pt x="138389" y="23702"/>
                    <a:pt x="140683" y="22173"/>
                    <a:pt x="140683" y="19115"/>
                  </a:cubicBezTo>
                  <a:cubicBezTo>
                    <a:pt x="140683" y="15292"/>
                    <a:pt x="147564" y="13762"/>
                    <a:pt x="147564" y="7646"/>
                  </a:cubicBezTo>
                  <a:cubicBezTo>
                    <a:pt x="148328" y="6881"/>
                    <a:pt x="146799" y="3058"/>
                    <a:pt x="14603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6" name="Vrije vorm: vorm 475">
              <a:extLst>
                <a:ext uri="{FF2B5EF4-FFF2-40B4-BE49-F238E27FC236}">
                  <a16:creationId xmlns:a16="http://schemas.microsoft.com/office/drawing/2014/main" id="{7E90E936-DD53-4FF9-86E8-5E4842ADFFCE}"/>
                </a:ext>
              </a:extLst>
            </p:cNvPr>
            <p:cNvSpPr/>
            <p:nvPr/>
          </p:nvSpPr>
          <p:spPr>
            <a:xfrm>
              <a:off x="6797115" y="3224710"/>
              <a:ext cx="147772" cy="192733"/>
            </a:xfrm>
            <a:custGeom>
              <a:avLst/>
              <a:gdLst>
                <a:gd name="connsiteX0" fmla="*/ 126920 w 147772"/>
                <a:gd name="connsiteY0" fmla="*/ 181970 h 192733"/>
                <a:gd name="connsiteX1" fmla="*/ 90220 w 147772"/>
                <a:gd name="connsiteY1" fmla="*/ 177383 h 192733"/>
                <a:gd name="connsiteX2" fmla="*/ 76458 w 147772"/>
                <a:gd name="connsiteY2" fmla="*/ 183499 h 192733"/>
                <a:gd name="connsiteX3" fmla="*/ 110099 w 147772"/>
                <a:gd name="connsiteY3" fmla="*/ 192674 h 192733"/>
                <a:gd name="connsiteX4" fmla="*/ 141448 w 147772"/>
                <a:gd name="connsiteY4" fmla="*/ 182735 h 192733"/>
                <a:gd name="connsiteX5" fmla="*/ 126920 w 147772"/>
                <a:gd name="connsiteY5" fmla="*/ 181970 h 192733"/>
                <a:gd name="connsiteX6" fmla="*/ 146035 w 147772"/>
                <a:gd name="connsiteY6" fmla="*/ 0 h 192733"/>
                <a:gd name="connsiteX7" fmla="*/ 134566 w 147772"/>
                <a:gd name="connsiteY7" fmla="*/ 5352 h 192733"/>
                <a:gd name="connsiteX8" fmla="*/ 125391 w 147772"/>
                <a:gd name="connsiteY8" fmla="*/ 11469 h 192733"/>
                <a:gd name="connsiteX9" fmla="*/ 100924 w 147772"/>
                <a:gd name="connsiteY9" fmla="*/ 6881 h 192733"/>
                <a:gd name="connsiteX10" fmla="*/ 69577 w 147772"/>
                <a:gd name="connsiteY10" fmla="*/ 6117 h 192733"/>
                <a:gd name="connsiteX11" fmla="*/ 68812 w 147772"/>
                <a:gd name="connsiteY11" fmla="*/ 6881 h 192733"/>
                <a:gd name="connsiteX12" fmla="*/ 47404 w 147772"/>
                <a:gd name="connsiteY12" fmla="*/ 17585 h 192733"/>
                <a:gd name="connsiteX13" fmla="*/ 36700 w 147772"/>
                <a:gd name="connsiteY13" fmla="*/ 24467 h 192733"/>
                <a:gd name="connsiteX14" fmla="*/ 20643 w 147772"/>
                <a:gd name="connsiteY14" fmla="*/ 26760 h 192733"/>
                <a:gd name="connsiteX15" fmla="*/ 12233 w 147772"/>
                <a:gd name="connsiteY15" fmla="*/ 40523 h 192733"/>
                <a:gd name="connsiteX16" fmla="*/ 6881 w 147772"/>
                <a:gd name="connsiteY16" fmla="*/ 49698 h 192733"/>
                <a:gd name="connsiteX17" fmla="*/ 0 w 147772"/>
                <a:gd name="connsiteY17" fmla="*/ 62696 h 192733"/>
                <a:gd name="connsiteX18" fmla="*/ 764 w 147772"/>
                <a:gd name="connsiteY18" fmla="*/ 63460 h 192733"/>
                <a:gd name="connsiteX19" fmla="*/ 12998 w 147772"/>
                <a:gd name="connsiteY19" fmla="*/ 84104 h 192733"/>
                <a:gd name="connsiteX20" fmla="*/ 29818 w 147772"/>
                <a:gd name="connsiteY20" fmla="*/ 90221 h 192733"/>
                <a:gd name="connsiteX21" fmla="*/ 50462 w 147772"/>
                <a:gd name="connsiteY21" fmla="*/ 97866 h 192733"/>
                <a:gd name="connsiteX22" fmla="*/ 25995 w 147772"/>
                <a:gd name="connsiteY22" fmla="*/ 100160 h 192733"/>
                <a:gd name="connsiteX23" fmla="*/ 30583 w 147772"/>
                <a:gd name="connsiteY23" fmla="*/ 120804 h 192733"/>
                <a:gd name="connsiteX24" fmla="*/ 42816 w 147772"/>
                <a:gd name="connsiteY24" fmla="*/ 137625 h 192733"/>
                <a:gd name="connsiteX25" fmla="*/ 64225 w 147772"/>
                <a:gd name="connsiteY25" fmla="*/ 148329 h 192733"/>
                <a:gd name="connsiteX26" fmla="*/ 60402 w 147772"/>
                <a:gd name="connsiteY26" fmla="*/ 123862 h 192733"/>
                <a:gd name="connsiteX27" fmla="*/ 76458 w 147772"/>
                <a:gd name="connsiteY27" fmla="*/ 123098 h 192733"/>
                <a:gd name="connsiteX28" fmla="*/ 65754 w 147772"/>
                <a:gd name="connsiteY28" fmla="*/ 113158 h 192733"/>
                <a:gd name="connsiteX29" fmla="*/ 74164 w 147772"/>
                <a:gd name="connsiteY29" fmla="*/ 108571 h 192733"/>
                <a:gd name="connsiteX30" fmla="*/ 90985 w 147772"/>
                <a:gd name="connsiteY30" fmla="*/ 106277 h 192733"/>
                <a:gd name="connsiteX31" fmla="*/ 83339 w 147772"/>
                <a:gd name="connsiteY31" fmla="*/ 86398 h 192733"/>
                <a:gd name="connsiteX32" fmla="*/ 64225 w 147772"/>
                <a:gd name="connsiteY32" fmla="*/ 87162 h 192733"/>
                <a:gd name="connsiteX33" fmla="*/ 71870 w 147772"/>
                <a:gd name="connsiteY33" fmla="*/ 74164 h 192733"/>
                <a:gd name="connsiteX34" fmla="*/ 52756 w 147772"/>
                <a:gd name="connsiteY34" fmla="*/ 46639 h 192733"/>
                <a:gd name="connsiteX35" fmla="*/ 64989 w 147772"/>
                <a:gd name="connsiteY35" fmla="*/ 39758 h 192733"/>
                <a:gd name="connsiteX36" fmla="*/ 83339 w 147772"/>
                <a:gd name="connsiteY36" fmla="*/ 42816 h 192733"/>
                <a:gd name="connsiteX37" fmla="*/ 87927 w 147772"/>
                <a:gd name="connsiteY37" fmla="*/ 24467 h 192733"/>
                <a:gd name="connsiteX38" fmla="*/ 101689 w 147772"/>
                <a:gd name="connsiteY38" fmla="*/ 29054 h 192733"/>
                <a:gd name="connsiteX39" fmla="*/ 119274 w 147772"/>
                <a:gd name="connsiteY39" fmla="*/ 19879 h 192733"/>
                <a:gd name="connsiteX40" fmla="*/ 135330 w 147772"/>
                <a:gd name="connsiteY40" fmla="*/ 27525 h 192733"/>
                <a:gd name="connsiteX41" fmla="*/ 140683 w 147772"/>
                <a:gd name="connsiteY41" fmla="*/ 19115 h 192733"/>
                <a:gd name="connsiteX42" fmla="*/ 147564 w 147772"/>
                <a:gd name="connsiteY42" fmla="*/ 7646 h 192733"/>
                <a:gd name="connsiteX43" fmla="*/ 146035 w 147772"/>
                <a:gd name="connsiteY43" fmla="*/ 0 h 19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72" h="192733">
                  <a:moveTo>
                    <a:pt x="126920" y="181970"/>
                  </a:moveTo>
                  <a:cubicBezTo>
                    <a:pt x="121568" y="178912"/>
                    <a:pt x="96337" y="184264"/>
                    <a:pt x="90220" y="177383"/>
                  </a:cubicBezTo>
                  <a:cubicBezTo>
                    <a:pt x="83339" y="171266"/>
                    <a:pt x="70341" y="182735"/>
                    <a:pt x="76458" y="183499"/>
                  </a:cubicBezTo>
                  <a:cubicBezTo>
                    <a:pt x="84868" y="185029"/>
                    <a:pt x="97101" y="192674"/>
                    <a:pt x="110099" y="192674"/>
                  </a:cubicBezTo>
                  <a:cubicBezTo>
                    <a:pt x="123862" y="193439"/>
                    <a:pt x="141448" y="186558"/>
                    <a:pt x="141448" y="182735"/>
                  </a:cubicBezTo>
                  <a:cubicBezTo>
                    <a:pt x="140683" y="178912"/>
                    <a:pt x="132272" y="185029"/>
                    <a:pt x="126920" y="181970"/>
                  </a:cubicBezTo>
                  <a:moveTo>
                    <a:pt x="146035" y="0"/>
                  </a:moveTo>
                  <a:cubicBezTo>
                    <a:pt x="140683" y="765"/>
                    <a:pt x="133802" y="2294"/>
                    <a:pt x="134566" y="5352"/>
                  </a:cubicBezTo>
                  <a:cubicBezTo>
                    <a:pt x="136095" y="9175"/>
                    <a:pt x="130743" y="11469"/>
                    <a:pt x="125391" y="11469"/>
                  </a:cubicBezTo>
                  <a:cubicBezTo>
                    <a:pt x="125391" y="11469"/>
                    <a:pt x="106276" y="9940"/>
                    <a:pt x="100924" y="6881"/>
                  </a:cubicBezTo>
                  <a:cubicBezTo>
                    <a:pt x="97101" y="4587"/>
                    <a:pt x="78752" y="6117"/>
                    <a:pt x="69577" y="6117"/>
                  </a:cubicBezTo>
                  <a:cubicBezTo>
                    <a:pt x="69577" y="6117"/>
                    <a:pt x="69577" y="6881"/>
                    <a:pt x="68812" y="6881"/>
                  </a:cubicBezTo>
                  <a:cubicBezTo>
                    <a:pt x="66518" y="9940"/>
                    <a:pt x="50462" y="19115"/>
                    <a:pt x="47404" y="17585"/>
                  </a:cubicBezTo>
                  <a:cubicBezTo>
                    <a:pt x="44346" y="16056"/>
                    <a:pt x="42816" y="22937"/>
                    <a:pt x="36700" y="24467"/>
                  </a:cubicBezTo>
                  <a:cubicBezTo>
                    <a:pt x="30583" y="25996"/>
                    <a:pt x="21408" y="23702"/>
                    <a:pt x="20643" y="26760"/>
                  </a:cubicBezTo>
                  <a:cubicBezTo>
                    <a:pt x="19879" y="29819"/>
                    <a:pt x="16056" y="36700"/>
                    <a:pt x="12233" y="40523"/>
                  </a:cubicBezTo>
                  <a:cubicBezTo>
                    <a:pt x="8410" y="44346"/>
                    <a:pt x="11469" y="48933"/>
                    <a:pt x="6881" y="49698"/>
                  </a:cubicBezTo>
                  <a:cubicBezTo>
                    <a:pt x="3823" y="50462"/>
                    <a:pt x="2294" y="57344"/>
                    <a:pt x="0" y="62696"/>
                  </a:cubicBezTo>
                  <a:cubicBezTo>
                    <a:pt x="0" y="62696"/>
                    <a:pt x="764" y="63460"/>
                    <a:pt x="764" y="63460"/>
                  </a:cubicBezTo>
                  <a:cubicBezTo>
                    <a:pt x="8410" y="65754"/>
                    <a:pt x="14527" y="75693"/>
                    <a:pt x="12998" y="84104"/>
                  </a:cubicBezTo>
                  <a:cubicBezTo>
                    <a:pt x="12233" y="93279"/>
                    <a:pt x="23702" y="96337"/>
                    <a:pt x="29818" y="90221"/>
                  </a:cubicBezTo>
                  <a:cubicBezTo>
                    <a:pt x="35171" y="84104"/>
                    <a:pt x="50462" y="94044"/>
                    <a:pt x="50462" y="97866"/>
                  </a:cubicBezTo>
                  <a:cubicBezTo>
                    <a:pt x="50462" y="102454"/>
                    <a:pt x="34406" y="93279"/>
                    <a:pt x="25995" y="100160"/>
                  </a:cubicBezTo>
                  <a:cubicBezTo>
                    <a:pt x="16820" y="107041"/>
                    <a:pt x="32877" y="113158"/>
                    <a:pt x="30583" y="120804"/>
                  </a:cubicBezTo>
                  <a:cubicBezTo>
                    <a:pt x="28289" y="127685"/>
                    <a:pt x="34406" y="138389"/>
                    <a:pt x="42816" y="137625"/>
                  </a:cubicBezTo>
                  <a:cubicBezTo>
                    <a:pt x="50462" y="137625"/>
                    <a:pt x="59637" y="150622"/>
                    <a:pt x="64225" y="148329"/>
                  </a:cubicBezTo>
                  <a:cubicBezTo>
                    <a:pt x="68812" y="146035"/>
                    <a:pt x="58108" y="126920"/>
                    <a:pt x="60402" y="123862"/>
                  </a:cubicBezTo>
                  <a:cubicBezTo>
                    <a:pt x="61931" y="120804"/>
                    <a:pt x="71870" y="129214"/>
                    <a:pt x="76458" y="123098"/>
                  </a:cubicBezTo>
                  <a:cubicBezTo>
                    <a:pt x="81045" y="116981"/>
                    <a:pt x="73400" y="113158"/>
                    <a:pt x="65754" y="113158"/>
                  </a:cubicBezTo>
                  <a:cubicBezTo>
                    <a:pt x="58872" y="113158"/>
                    <a:pt x="65754" y="103218"/>
                    <a:pt x="74164" y="108571"/>
                  </a:cubicBezTo>
                  <a:cubicBezTo>
                    <a:pt x="82575" y="113923"/>
                    <a:pt x="87162" y="107041"/>
                    <a:pt x="90985" y="106277"/>
                  </a:cubicBezTo>
                  <a:cubicBezTo>
                    <a:pt x="94808" y="105512"/>
                    <a:pt x="96337" y="90221"/>
                    <a:pt x="83339" y="86398"/>
                  </a:cubicBezTo>
                  <a:cubicBezTo>
                    <a:pt x="70341" y="82575"/>
                    <a:pt x="72635" y="96337"/>
                    <a:pt x="64225" y="87162"/>
                  </a:cubicBezTo>
                  <a:cubicBezTo>
                    <a:pt x="55814" y="77987"/>
                    <a:pt x="71870" y="81810"/>
                    <a:pt x="71870" y="74164"/>
                  </a:cubicBezTo>
                  <a:cubicBezTo>
                    <a:pt x="71870" y="66519"/>
                    <a:pt x="58872" y="55814"/>
                    <a:pt x="52756" y="46639"/>
                  </a:cubicBezTo>
                  <a:cubicBezTo>
                    <a:pt x="46639" y="37464"/>
                    <a:pt x="61166" y="33642"/>
                    <a:pt x="64989" y="39758"/>
                  </a:cubicBezTo>
                  <a:cubicBezTo>
                    <a:pt x="68047" y="45875"/>
                    <a:pt x="77987" y="45110"/>
                    <a:pt x="83339" y="42816"/>
                  </a:cubicBezTo>
                  <a:cubicBezTo>
                    <a:pt x="89456" y="40523"/>
                    <a:pt x="77223" y="29054"/>
                    <a:pt x="87927" y="24467"/>
                  </a:cubicBezTo>
                  <a:cubicBezTo>
                    <a:pt x="98631" y="19879"/>
                    <a:pt x="98631" y="27525"/>
                    <a:pt x="101689" y="29054"/>
                  </a:cubicBezTo>
                  <a:cubicBezTo>
                    <a:pt x="104747" y="30583"/>
                    <a:pt x="108570" y="19879"/>
                    <a:pt x="119274" y="19879"/>
                  </a:cubicBezTo>
                  <a:cubicBezTo>
                    <a:pt x="124627" y="19879"/>
                    <a:pt x="129979" y="23702"/>
                    <a:pt x="135330" y="27525"/>
                  </a:cubicBezTo>
                  <a:cubicBezTo>
                    <a:pt x="138389" y="23702"/>
                    <a:pt x="140683" y="22173"/>
                    <a:pt x="140683" y="19115"/>
                  </a:cubicBezTo>
                  <a:cubicBezTo>
                    <a:pt x="140683" y="15292"/>
                    <a:pt x="147564" y="13762"/>
                    <a:pt x="147564" y="7646"/>
                  </a:cubicBezTo>
                  <a:cubicBezTo>
                    <a:pt x="148328" y="6881"/>
                    <a:pt x="146799" y="3058"/>
                    <a:pt x="14603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7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7075728" y="3394447"/>
              <a:ext cx="53980" cy="32737"/>
              <a:chOff x="7075728" y="3394447"/>
              <a:chExt cx="53980" cy="32737"/>
            </a:xfrm>
          </p:grpSpPr>
          <p:sp>
            <p:nvSpPr>
              <p:cNvPr id="478" name="Vrije vorm: vorm 477">
                <a:extLst>
                  <a:ext uri="{FF2B5EF4-FFF2-40B4-BE49-F238E27FC236}">
                    <a16:creationId xmlns:a16="http://schemas.microsoft.com/office/drawing/2014/main" id="{4C2C8F22-0D94-4FC8-A6D1-0544577704CA}"/>
                  </a:ext>
                </a:extLst>
              </p:cNvPr>
              <p:cNvSpPr/>
              <p:nvPr/>
            </p:nvSpPr>
            <p:spPr>
              <a:xfrm>
                <a:off x="7076187" y="3394447"/>
                <a:ext cx="53520" cy="32112"/>
              </a:xfrm>
              <a:custGeom>
                <a:avLst/>
                <a:gdLst>
                  <a:gd name="connsiteX0" fmla="*/ 0 w 53520"/>
                  <a:gd name="connsiteY0" fmla="*/ 0 h 32112"/>
                  <a:gd name="connsiteX1" fmla="*/ 53521 w 53520"/>
                  <a:gd name="connsiteY1" fmla="*/ 0 h 32112"/>
                  <a:gd name="connsiteX2" fmla="*/ 53521 w 53520"/>
                  <a:gd name="connsiteY2" fmla="*/ 32112 h 32112"/>
                  <a:gd name="connsiteX3" fmla="*/ 0 w 53520"/>
                  <a:gd name="connsiteY3" fmla="*/ 32112 h 3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20" h="32112">
                    <a:moveTo>
                      <a:pt x="0" y="0"/>
                    </a:moveTo>
                    <a:lnTo>
                      <a:pt x="53521" y="0"/>
                    </a:lnTo>
                    <a:lnTo>
                      <a:pt x="53521" y="32112"/>
                    </a:lnTo>
                    <a:lnTo>
                      <a:pt x="0" y="32112"/>
                    </a:lnTo>
                    <a:close/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479" name="Graphic 2">
                <a:extLst>
                  <a:ext uri="{FF2B5EF4-FFF2-40B4-BE49-F238E27FC236}">
                    <a16:creationId xmlns:a16="http://schemas.microsoft.com/office/drawing/2014/main" id="{8207A001-25B8-46F4-94D0-C7950566D47B}"/>
                  </a:ext>
                </a:extLst>
              </p:cNvPr>
              <p:cNvGrpSpPr/>
              <p:nvPr/>
            </p:nvGrpSpPr>
            <p:grpSpPr>
              <a:xfrm>
                <a:off x="7075728" y="3394447"/>
                <a:ext cx="53980" cy="32737"/>
                <a:chOff x="7075728" y="3394447"/>
                <a:chExt cx="53980" cy="32737"/>
              </a:xfrm>
            </p:grpSpPr>
            <p:sp>
              <p:nvSpPr>
                <p:cNvPr id="480" name="Vrije vorm: vorm 479">
                  <a:extLst>
                    <a:ext uri="{FF2B5EF4-FFF2-40B4-BE49-F238E27FC236}">
                      <a16:creationId xmlns:a16="http://schemas.microsoft.com/office/drawing/2014/main" id="{57271CE3-FFDF-4FD7-AB20-944784763BA6}"/>
                    </a:ext>
                  </a:extLst>
                </p:cNvPr>
                <p:cNvSpPr/>
                <p:nvPr/>
              </p:nvSpPr>
              <p:spPr>
                <a:xfrm>
                  <a:off x="7076187" y="3394447"/>
                  <a:ext cx="53520" cy="32112"/>
                </a:xfrm>
                <a:custGeom>
                  <a:avLst/>
                  <a:gdLst>
                    <a:gd name="connsiteX0" fmla="*/ 0 w 53520"/>
                    <a:gd name="connsiteY0" fmla="*/ 0 h 32112"/>
                    <a:gd name="connsiteX1" fmla="*/ 53521 w 53520"/>
                    <a:gd name="connsiteY1" fmla="*/ 0 h 32112"/>
                    <a:gd name="connsiteX2" fmla="*/ 53521 w 53520"/>
                    <a:gd name="connsiteY2" fmla="*/ 32112 h 32112"/>
                    <a:gd name="connsiteX3" fmla="*/ 0 w 53520"/>
                    <a:gd name="connsiteY3" fmla="*/ 32112 h 32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520" h="32112">
                      <a:moveTo>
                        <a:pt x="0" y="0"/>
                      </a:moveTo>
                      <a:lnTo>
                        <a:pt x="53521" y="0"/>
                      </a:lnTo>
                      <a:lnTo>
                        <a:pt x="53521" y="32112"/>
                      </a:lnTo>
                      <a:lnTo>
                        <a:pt x="0" y="32112"/>
                      </a:lnTo>
                      <a:close/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1" name="Vrije vorm: vorm 480">
                  <a:extLst>
                    <a:ext uri="{FF2B5EF4-FFF2-40B4-BE49-F238E27FC236}">
                      <a16:creationId xmlns:a16="http://schemas.microsoft.com/office/drawing/2014/main" id="{22D5D944-1A7A-4F6D-B606-5F381F709C62}"/>
                    </a:ext>
                  </a:extLst>
                </p:cNvPr>
                <p:cNvSpPr/>
                <p:nvPr/>
              </p:nvSpPr>
              <p:spPr>
                <a:xfrm>
                  <a:off x="7075728" y="3395091"/>
                  <a:ext cx="53285" cy="32093"/>
                </a:xfrm>
                <a:custGeom>
                  <a:avLst/>
                  <a:gdLst>
                    <a:gd name="connsiteX0" fmla="*/ 36395 w 53285"/>
                    <a:gd name="connsiteY0" fmla="*/ 21529 h 32093"/>
                    <a:gd name="connsiteX1" fmla="*/ 48628 w 53285"/>
                    <a:gd name="connsiteY1" fmla="*/ 6237 h 32093"/>
                    <a:gd name="connsiteX2" fmla="*/ 48628 w 53285"/>
                    <a:gd name="connsiteY2" fmla="*/ 1650 h 32093"/>
                    <a:gd name="connsiteX3" fmla="*/ 15751 w 53285"/>
                    <a:gd name="connsiteY3" fmla="*/ 12354 h 32093"/>
                    <a:gd name="connsiteX4" fmla="*/ 5047 w 53285"/>
                    <a:gd name="connsiteY4" fmla="*/ 29939 h 32093"/>
                    <a:gd name="connsiteX5" fmla="*/ 36395 w 53285"/>
                    <a:gd name="connsiteY5" fmla="*/ 21529 h 3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85" h="32093">
                      <a:moveTo>
                        <a:pt x="36395" y="21529"/>
                      </a:moveTo>
                      <a:cubicBezTo>
                        <a:pt x="35630" y="17706"/>
                        <a:pt x="40982" y="9295"/>
                        <a:pt x="48628" y="6237"/>
                      </a:cubicBezTo>
                      <a:cubicBezTo>
                        <a:pt x="56274" y="3179"/>
                        <a:pt x="53215" y="-2938"/>
                        <a:pt x="48628" y="1650"/>
                      </a:cubicBezTo>
                      <a:cubicBezTo>
                        <a:pt x="43276" y="6237"/>
                        <a:pt x="31043" y="11589"/>
                        <a:pt x="15751" y="12354"/>
                      </a:cubicBezTo>
                      <a:cubicBezTo>
                        <a:pt x="460" y="13118"/>
                        <a:pt x="-4893" y="23822"/>
                        <a:pt x="5047" y="29939"/>
                      </a:cubicBezTo>
                      <a:cubicBezTo>
                        <a:pt x="17280" y="36820"/>
                        <a:pt x="37159" y="25352"/>
                        <a:pt x="36395" y="21529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2" name="Vrije vorm: vorm 481">
                  <a:extLst>
                    <a:ext uri="{FF2B5EF4-FFF2-40B4-BE49-F238E27FC236}">
                      <a16:creationId xmlns:a16="http://schemas.microsoft.com/office/drawing/2014/main" id="{3E5C21C0-55FB-4A3F-A740-932888FF520F}"/>
                    </a:ext>
                  </a:extLst>
                </p:cNvPr>
                <p:cNvSpPr/>
                <p:nvPr/>
              </p:nvSpPr>
              <p:spPr>
                <a:xfrm>
                  <a:off x="7075728" y="3395091"/>
                  <a:ext cx="53285" cy="32093"/>
                </a:xfrm>
                <a:custGeom>
                  <a:avLst/>
                  <a:gdLst>
                    <a:gd name="connsiteX0" fmla="*/ 36395 w 53285"/>
                    <a:gd name="connsiteY0" fmla="*/ 21529 h 32093"/>
                    <a:gd name="connsiteX1" fmla="*/ 48628 w 53285"/>
                    <a:gd name="connsiteY1" fmla="*/ 6237 h 32093"/>
                    <a:gd name="connsiteX2" fmla="*/ 48628 w 53285"/>
                    <a:gd name="connsiteY2" fmla="*/ 1650 h 32093"/>
                    <a:gd name="connsiteX3" fmla="*/ 15751 w 53285"/>
                    <a:gd name="connsiteY3" fmla="*/ 12354 h 32093"/>
                    <a:gd name="connsiteX4" fmla="*/ 5047 w 53285"/>
                    <a:gd name="connsiteY4" fmla="*/ 29939 h 32093"/>
                    <a:gd name="connsiteX5" fmla="*/ 36395 w 53285"/>
                    <a:gd name="connsiteY5" fmla="*/ 21529 h 3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85" h="32093">
                      <a:moveTo>
                        <a:pt x="36395" y="21529"/>
                      </a:moveTo>
                      <a:cubicBezTo>
                        <a:pt x="35630" y="17706"/>
                        <a:pt x="40982" y="9295"/>
                        <a:pt x="48628" y="6237"/>
                      </a:cubicBezTo>
                      <a:cubicBezTo>
                        <a:pt x="56274" y="3179"/>
                        <a:pt x="53215" y="-2938"/>
                        <a:pt x="48628" y="1650"/>
                      </a:cubicBezTo>
                      <a:cubicBezTo>
                        <a:pt x="43276" y="6237"/>
                        <a:pt x="31043" y="11589"/>
                        <a:pt x="15751" y="12354"/>
                      </a:cubicBezTo>
                      <a:cubicBezTo>
                        <a:pt x="460" y="13118"/>
                        <a:pt x="-4893" y="23822"/>
                        <a:pt x="5047" y="29939"/>
                      </a:cubicBezTo>
                      <a:cubicBezTo>
                        <a:pt x="17280" y="36820"/>
                        <a:pt x="37159" y="25352"/>
                        <a:pt x="36395" y="21529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83" name="Vrije vorm: vorm 482">
              <a:extLst>
                <a:ext uri="{FF2B5EF4-FFF2-40B4-BE49-F238E27FC236}">
                  <a16:creationId xmlns:a16="http://schemas.microsoft.com/office/drawing/2014/main" id="{E48E9A03-26E3-476C-AD9F-206C9964A82C}"/>
                </a:ext>
              </a:extLst>
            </p:cNvPr>
            <p:cNvSpPr/>
            <p:nvPr/>
          </p:nvSpPr>
          <p:spPr>
            <a:xfrm>
              <a:off x="7106771" y="4193194"/>
              <a:ext cx="187322" cy="237260"/>
            </a:xfrm>
            <a:custGeom>
              <a:avLst/>
              <a:gdLst>
                <a:gd name="connsiteX0" fmla="*/ 165914 w 187322"/>
                <a:gd name="connsiteY0" fmla="*/ 52996 h 237260"/>
                <a:gd name="connsiteX1" fmla="*/ 176618 w 187322"/>
                <a:gd name="connsiteY1" fmla="*/ 35411 h 237260"/>
                <a:gd name="connsiteX2" fmla="*/ 187322 w 187322"/>
                <a:gd name="connsiteY2" fmla="*/ 18590 h 237260"/>
                <a:gd name="connsiteX3" fmla="*/ 175854 w 187322"/>
                <a:gd name="connsiteY3" fmla="*/ 21648 h 237260"/>
                <a:gd name="connsiteX4" fmla="*/ 164385 w 187322"/>
                <a:gd name="connsiteY4" fmla="*/ 17061 h 237260"/>
                <a:gd name="connsiteX5" fmla="*/ 144506 w 187322"/>
                <a:gd name="connsiteY5" fmla="*/ 21648 h 237260"/>
                <a:gd name="connsiteX6" fmla="*/ 129214 w 187322"/>
                <a:gd name="connsiteY6" fmla="*/ 34646 h 237260"/>
                <a:gd name="connsiteX7" fmla="*/ 102454 w 187322"/>
                <a:gd name="connsiteY7" fmla="*/ 30059 h 237260"/>
                <a:gd name="connsiteX8" fmla="*/ 75693 w 187322"/>
                <a:gd name="connsiteY8" fmla="*/ 14002 h 237260"/>
                <a:gd name="connsiteX9" fmla="*/ 51991 w 187322"/>
                <a:gd name="connsiteY9" fmla="*/ 9415 h 237260"/>
                <a:gd name="connsiteX10" fmla="*/ 38229 w 187322"/>
                <a:gd name="connsiteY10" fmla="*/ 2534 h 237260"/>
                <a:gd name="connsiteX11" fmla="*/ 24466 w 187322"/>
                <a:gd name="connsiteY11" fmla="*/ 1005 h 237260"/>
                <a:gd name="connsiteX12" fmla="*/ 6117 w 187322"/>
                <a:gd name="connsiteY12" fmla="*/ 14002 h 237260"/>
                <a:gd name="connsiteX13" fmla="*/ 3058 w 187322"/>
                <a:gd name="connsiteY13" fmla="*/ 17825 h 237260"/>
                <a:gd name="connsiteX14" fmla="*/ 13762 w 187322"/>
                <a:gd name="connsiteY14" fmla="*/ 27765 h 237260"/>
                <a:gd name="connsiteX15" fmla="*/ 16056 w 187322"/>
                <a:gd name="connsiteY15" fmla="*/ 45350 h 237260"/>
                <a:gd name="connsiteX16" fmla="*/ 25231 w 187322"/>
                <a:gd name="connsiteY16" fmla="*/ 53761 h 237260"/>
                <a:gd name="connsiteX17" fmla="*/ 23702 w 187322"/>
                <a:gd name="connsiteY17" fmla="*/ 73640 h 237260"/>
                <a:gd name="connsiteX18" fmla="*/ 8410 w 187322"/>
                <a:gd name="connsiteY18" fmla="*/ 101929 h 237260"/>
                <a:gd name="connsiteX19" fmla="*/ 1529 w 187322"/>
                <a:gd name="connsiteY19" fmla="*/ 117221 h 237260"/>
                <a:gd name="connsiteX20" fmla="*/ 16820 w 187322"/>
                <a:gd name="connsiteY20" fmla="*/ 126396 h 237260"/>
                <a:gd name="connsiteX21" fmla="*/ 0 w 187322"/>
                <a:gd name="connsiteY21" fmla="*/ 141687 h 237260"/>
                <a:gd name="connsiteX22" fmla="*/ 0 w 187322"/>
                <a:gd name="connsiteY22" fmla="*/ 143981 h 237260"/>
                <a:gd name="connsiteX23" fmla="*/ 87927 w 187322"/>
                <a:gd name="connsiteY23" fmla="*/ 192914 h 237260"/>
                <a:gd name="connsiteX24" fmla="*/ 86398 w 187322"/>
                <a:gd name="connsiteY24" fmla="*/ 208206 h 237260"/>
                <a:gd name="connsiteX25" fmla="*/ 125391 w 187322"/>
                <a:gd name="connsiteY25" fmla="*/ 237260 h 237260"/>
                <a:gd name="connsiteX26" fmla="*/ 148328 w 187322"/>
                <a:gd name="connsiteY26" fmla="*/ 184504 h 237260"/>
                <a:gd name="connsiteX27" fmla="*/ 162856 w 187322"/>
                <a:gd name="connsiteY27" fmla="*/ 172271 h 237260"/>
                <a:gd name="connsiteX28" fmla="*/ 175854 w 187322"/>
                <a:gd name="connsiteY28" fmla="*/ 163860 h 237260"/>
                <a:gd name="connsiteX29" fmla="*/ 178147 w 187322"/>
                <a:gd name="connsiteY29" fmla="*/ 160802 h 237260"/>
                <a:gd name="connsiteX30" fmla="*/ 166679 w 187322"/>
                <a:gd name="connsiteY30" fmla="*/ 141687 h 237260"/>
                <a:gd name="connsiteX31" fmla="*/ 165914 w 187322"/>
                <a:gd name="connsiteY31" fmla="*/ 52996 h 2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322" h="237260">
                  <a:moveTo>
                    <a:pt x="165914" y="52996"/>
                  </a:moveTo>
                  <a:lnTo>
                    <a:pt x="176618" y="35411"/>
                  </a:lnTo>
                  <a:lnTo>
                    <a:pt x="187322" y="18590"/>
                  </a:lnTo>
                  <a:cubicBezTo>
                    <a:pt x="181970" y="20119"/>
                    <a:pt x="177382" y="20884"/>
                    <a:pt x="175854" y="21648"/>
                  </a:cubicBezTo>
                  <a:cubicBezTo>
                    <a:pt x="172031" y="23942"/>
                    <a:pt x="165914" y="20884"/>
                    <a:pt x="164385" y="17061"/>
                  </a:cubicBezTo>
                  <a:cubicBezTo>
                    <a:pt x="162856" y="13238"/>
                    <a:pt x="152151" y="16296"/>
                    <a:pt x="144506" y="21648"/>
                  </a:cubicBezTo>
                  <a:cubicBezTo>
                    <a:pt x="136095" y="26236"/>
                    <a:pt x="132272" y="36940"/>
                    <a:pt x="129214" y="34646"/>
                  </a:cubicBezTo>
                  <a:cubicBezTo>
                    <a:pt x="126156" y="32352"/>
                    <a:pt x="107806" y="30059"/>
                    <a:pt x="102454" y="30059"/>
                  </a:cubicBezTo>
                  <a:cubicBezTo>
                    <a:pt x="97101" y="30059"/>
                    <a:pt x="81045" y="18590"/>
                    <a:pt x="75693" y="14002"/>
                  </a:cubicBezTo>
                  <a:cubicBezTo>
                    <a:pt x="70341" y="9415"/>
                    <a:pt x="55814" y="10944"/>
                    <a:pt x="51991" y="9415"/>
                  </a:cubicBezTo>
                  <a:cubicBezTo>
                    <a:pt x="48169" y="7121"/>
                    <a:pt x="41287" y="5592"/>
                    <a:pt x="38229" y="2534"/>
                  </a:cubicBezTo>
                  <a:cubicBezTo>
                    <a:pt x="35935" y="-525"/>
                    <a:pt x="29818" y="-525"/>
                    <a:pt x="24466" y="1005"/>
                  </a:cubicBezTo>
                  <a:cubicBezTo>
                    <a:pt x="19115" y="1769"/>
                    <a:pt x="6881" y="9415"/>
                    <a:pt x="6117" y="14002"/>
                  </a:cubicBezTo>
                  <a:cubicBezTo>
                    <a:pt x="6117" y="15532"/>
                    <a:pt x="4587" y="17061"/>
                    <a:pt x="3058" y="17825"/>
                  </a:cubicBezTo>
                  <a:lnTo>
                    <a:pt x="13762" y="27765"/>
                  </a:lnTo>
                  <a:lnTo>
                    <a:pt x="16056" y="45350"/>
                  </a:lnTo>
                  <a:lnTo>
                    <a:pt x="25231" y="53761"/>
                  </a:lnTo>
                  <a:cubicBezTo>
                    <a:pt x="25231" y="53761"/>
                    <a:pt x="25231" y="63700"/>
                    <a:pt x="23702" y="73640"/>
                  </a:cubicBezTo>
                  <a:cubicBezTo>
                    <a:pt x="22173" y="83579"/>
                    <a:pt x="14527" y="95813"/>
                    <a:pt x="8410" y="101929"/>
                  </a:cubicBezTo>
                  <a:cubicBezTo>
                    <a:pt x="6881" y="103458"/>
                    <a:pt x="3823" y="109575"/>
                    <a:pt x="1529" y="117221"/>
                  </a:cubicBezTo>
                  <a:cubicBezTo>
                    <a:pt x="10704" y="119515"/>
                    <a:pt x="17585" y="123338"/>
                    <a:pt x="16820" y="126396"/>
                  </a:cubicBezTo>
                  <a:cubicBezTo>
                    <a:pt x="16056" y="132512"/>
                    <a:pt x="0" y="129454"/>
                    <a:pt x="0" y="141687"/>
                  </a:cubicBezTo>
                  <a:cubicBezTo>
                    <a:pt x="0" y="142452"/>
                    <a:pt x="0" y="143217"/>
                    <a:pt x="0" y="143981"/>
                  </a:cubicBezTo>
                  <a:lnTo>
                    <a:pt x="87927" y="192914"/>
                  </a:lnTo>
                  <a:lnTo>
                    <a:pt x="86398" y="208206"/>
                  </a:lnTo>
                  <a:cubicBezTo>
                    <a:pt x="86398" y="208206"/>
                    <a:pt x="106276" y="223498"/>
                    <a:pt x="125391" y="237260"/>
                  </a:cubicBezTo>
                  <a:cubicBezTo>
                    <a:pt x="133802" y="214323"/>
                    <a:pt x="145270" y="189092"/>
                    <a:pt x="148328" y="184504"/>
                  </a:cubicBezTo>
                  <a:cubicBezTo>
                    <a:pt x="153681" y="176094"/>
                    <a:pt x="158268" y="177623"/>
                    <a:pt x="162856" y="172271"/>
                  </a:cubicBezTo>
                  <a:cubicBezTo>
                    <a:pt x="167443" y="166154"/>
                    <a:pt x="168972" y="175329"/>
                    <a:pt x="175854" y="163860"/>
                  </a:cubicBezTo>
                  <a:cubicBezTo>
                    <a:pt x="176618" y="163096"/>
                    <a:pt x="177382" y="162331"/>
                    <a:pt x="178147" y="160802"/>
                  </a:cubicBezTo>
                  <a:lnTo>
                    <a:pt x="166679" y="141687"/>
                  </a:lnTo>
                  <a:lnTo>
                    <a:pt x="165914" y="529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4" name="Vrije vorm: vorm 483">
              <a:extLst>
                <a:ext uri="{FF2B5EF4-FFF2-40B4-BE49-F238E27FC236}">
                  <a16:creationId xmlns:a16="http://schemas.microsoft.com/office/drawing/2014/main" id="{D90FB656-FE73-411A-922B-626A1FA39F28}"/>
                </a:ext>
              </a:extLst>
            </p:cNvPr>
            <p:cNvSpPr/>
            <p:nvPr/>
          </p:nvSpPr>
          <p:spPr>
            <a:xfrm>
              <a:off x="7106771" y="4193194"/>
              <a:ext cx="187322" cy="237260"/>
            </a:xfrm>
            <a:custGeom>
              <a:avLst/>
              <a:gdLst>
                <a:gd name="connsiteX0" fmla="*/ 165914 w 187322"/>
                <a:gd name="connsiteY0" fmla="*/ 52996 h 237260"/>
                <a:gd name="connsiteX1" fmla="*/ 176618 w 187322"/>
                <a:gd name="connsiteY1" fmla="*/ 35411 h 237260"/>
                <a:gd name="connsiteX2" fmla="*/ 187322 w 187322"/>
                <a:gd name="connsiteY2" fmla="*/ 18590 h 237260"/>
                <a:gd name="connsiteX3" fmla="*/ 175854 w 187322"/>
                <a:gd name="connsiteY3" fmla="*/ 21648 h 237260"/>
                <a:gd name="connsiteX4" fmla="*/ 164385 w 187322"/>
                <a:gd name="connsiteY4" fmla="*/ 17061 h 237260"/>
                <a:gd name="connsiteX5" fmla="*/ 144506 w 187322"/>
                <a:gd name="connsiteY5" fmla="*/ 21648 h 237260"/>
                <a:gd name="connsiteX6" fmla="*/ 129214 w 187322"/>
                <a:gd name="connsiteY6" fmla="*/ 34646 h 237260"/>
                <a:gd name="connsiteX7" fmla="*/ 102454 w 187322"/>
                <a:gd name="connsiteY7" fmla="*/ 30059 h 237260"/>
                <a:gd name="connsiteX8" fmla="*/ 75693 w 187322"/>
                <a:gd name="connsiteY8" fmla="*/ 14002 h 237260"/>
                <a:gd name="connsiteX9" fmla="*/ 51991 w 187322"/>
                <a:gd name="connsiteY9" fmla="*/ 9415 h 237260"/>
                <a:gd name="connsiteX10" fmla="*/ 38229 w 187322"/>
                <a:gd name="connsiteY10" fmla="*/ 2534 h 237260"/>
                <a:gd name="connsiteX11" fmla="*/ 24466 w 187322"/>
                <a:gd name="connsiteY11" fmla="*/ 1005 h 237260"/>
                <a:gd name="connsiteX12" fmla="*/ 6117 w 187322"/>
                <a:gd name="connsiteY12" fmla="*/ 14002 h 237260"/>
                <a:gd name="connsiteX13" fmla="*/ 3058 w 187322"/>
                <a:gd name="connsiteY13" fmla="*/ 17825 h 237260"/>
                <a:gd name="connsiteX14" fmla="*/ 13762 w 187322"/>
                <a:gd name="connsiteY14" fmla="*/ 27765 h 237260"/>
                <a:gd name="connsiteX15" fmla="*/ 16056 w 187322"/>
                <a:gd name="connsiteY15" fmla="*/ 45350 h 237260"/>
                <a:gd name="connsiteX16" fmla="*/ 25231 w 187322"/>
                <a:gd name="connsiteY16" fmla="*/ 53761 h 237260"/>
                <a:gd name="connsiteX17" fmla="*/ 23702 w 187322"/>
                <a:gd name="connsiteY17" fmla="*/ 73640 h 237260"/>
                <a:gd name="connsiteX18" fmla="*/ 8410 w 187322"/>
                <a:gd name="connsiteY18" fmla="*/ 101929 h 237260"/>
                <a:gd name="connsiteX19" fmla="*/ 1529 w 187322"/>
                <a:gd name="connsiteY19" fmla="*/ 117221 h 237260"/>
                <a:gd name="connsiteX20" fmla="*/ 16820 w 187322"/>
                <a:gd name="connsiteY20" fmla="*/ 126396 h 237260"/>
                <a:gd name="connsiteX21" fmla="*/ 0 w 187322"/>
                <a:gd name="connsiteY21" fmla="*/ 141687 h 237260"/>
                <a:gd name="connsiteX22" fmla="*/ 0 w 187322"/>
                <a:gd name="connsiteY22" fmla="*/ 143981 h 237260"/>
                <a:gd name="connsiteX23" fmla="*/ 87927 w 187322"/>
                <a:gd name="connsiteY23" fmla="*/ 192914 h 237260"/>
                <a:gd name="connsiteX24" fmla="*/ 86398 w 187322"/>
                <a:gd name="connsiteY24" fmla="*/ 208206 h 237260"/>
                <a:gd name="connsiteX25" fmla="*/ 125391 w 187322"/>
                <a:gd name="connsiteY25" fmla="*/ 237260 h 237260"/>
                <a:gd name="connsiteX26" fmla="*/ 148328 w 187322"/>
                <a:gd name="connsiteY26" fmla="*/ 184504 h 237260"/>
                <a:gd name="connsiteX27" fmla="*/ 162856 w 187322"/>
                <a:gd name="connsiteY27" fmla="*/ 172271 h 237260"/>
                <a:gd name="connsiteX28" fmla="*/ 175854 w 187322"/>
                <a:gd name="connsiteY28" fmla="*/ 163860 h 237260"/>
                <a:gd name="connsiteX29" fmla="*/ 178147 w 187322"/>
                <a:gd name="connsiteY29" fmla="*/ 160802 h 237260"/>
                <a:gd name="connsiteX30" fmla="*/ 166679 w 187322"/>
                <a:gd name="connsiteY30" fmla="*/ 141687 h 237260"/>
                <a:gd name="connsiteX31" fmla="*/ 165914 w 187322"/>
                <a:gd name="connsiteY31" fmla="*/ 52996 h 2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322" h="237260">
                  <a:moveTo>
                    <a:pt x="165914" y="52996"/>
                  </a:moveTo>
                  <a:lnTo>
                    <a:pt x="176618" y="35411"/>
                  </a:lnTo>
                  <a:lnTo>
                    <a:pt x="187322" y="18590"/>
                  </a:lnTo>
                  <a:cubicBezTo>
                    <a:pt x="181970" y="20119"/>
                    <a:pt x="177382" y="20884"/>
                    <a:pt x="175854" y="21648"/>
                  </a:cubicBezTo>
                  <a:cubicBezTo>
                    <a:pt x="172031" y="23942"/>
                    <a:pt x="165914" y="20884"/>
                    <a:pt x="164385" y="17061"/>
                  </a:cubicBezTo>
                  <a:cubicBezTo>
                    <a:pt x="162856" y="13238"/>
                    <a:pt x="152151" y="16296"/>
                    <a:pt x="144506" y="21648"/>
                  </a:cubicBezTo>
                  <a:cubicBezTo>
                    <a:pt x="136095" y="26236"/>
                    <a:pt x="132272" y="36940"/>
                    <a:pt x="129214" y="34646"/>
                  </a:cubicBezTo>
                  <a:cubicBezTo>
                    <a:pt x="126156" y="32352"/>
                    <a:pt x="107806" y="30059"/>
                    <a:pt x="102454" y="30059"/>
                  </a:cubicBezTo>
                  <a:cubicBezTo>
                    <a:pt x="97101" y="30059"/>
                    <a:pt x="81045" y="18590"/>
                    <a:pt x="75693" y="14002"/>
                  </a:cubicBezTo>
                  <a:cubicBezTo>
                    <a:pt x="70341" y="9415"/>
                    <a:pt x="55814" y="10944"/>
                    <a:pt x="51991" y="9415"/>
                  </a:cubicBezTo>
                  <a:cubicBezTo>
                    <a:pt x="48169" y="7121"/>
                    <a:pt x="41287" y="5592"/>
                    <a:pt x="38229" y="2534"/>
                  </a:cubicBezTo>
                  <a:cubicBezTo>
                    <a:pt x="35935" y="-525"/>
                    <a:pt x="29818" y="-525"/>
                    <a:pt x="24466" y="1005"/>
                  </a:cubicBezTo>
                  <a:cubicBezTo>
                    <a:pt x="19115" y="1769"/>
                    <a:pt x="6881" y="9415"/>
                    <a:pt x="6117" y="14002"/>
                  </a:cubicBezTo>
                  <a:cubicBezTo>
                    <a:pt x="6117" y="15532"/>
                    <a:pt x="4587" y="17061"/>
                    <a:pt x="3058" y="17825"/>
                  </a:cubicBezTo>
                  <a:lnTo>
                    <a:pt x="13762" y="27765"/>
                  </a:lnTo>
                  <a:lnTo>
                    <a:pt x="16056" y="45350"/>
                  </a:lnTo>
                  <a:lnTo>
                    <a:pt x="25231" y="53761"/>
                  </a:lnTo>
                  <a:cubicBezTo>
                    <a:pt x="25231" y="53761"/>
                    <a:pt x="25231" y="63700"/>
                    <a:pt x="23702" y="73640"/>
                  </a:cubicBezTo>
                  <a:cubicBezTo>
                    <a:pt x="22173" y="83579"/>
                    <a:pt x="14527" y="95813"/>
                    <a:pt x="8410" y="101929"/>
                  </a:cubicBezTo>
                  <a:cubicBezTo>
                    <a:pt x="6881" y="103458"/>
                    <a:pt x="3823" y="109575"/>
                    <a:pt x="1529" y="117221"/>
                  </a:cubicBezTo>
                  <a:cubicBezTo>
                    <a:pt x="10704" y="119515"/>
                    <a:pt x="17585" y="123338"/>
                    <a:pt x="16820" y="126396"/>
                  </a:cubicBezTo>
                  <a:cubicBezTo>
                    <a:pt x="16056" y="132512"/>
                    <a:pt x="0" y="129454"/>
                    <a:pt x="0" y="141687"/>
                  </a:cubicBezTo>
                  <a:cubicBezTo>
                    <a:pt x="0" y="142452"/>
                    <a:pt x="0" y="143217"/>
                    <a:pt x="0" y="143981"/>
                  </a:cubicBezTo>
                  <a:lnTo>
                    <a:pt x="87927" y="192914"/>
                  </a:lnTo>
                  <a:lnTo>
                    <a:pt x="86398" y="208206"/>
                  </a:lnTo>
                  <a:cubicBezTo>
                    <a:pt x="86398" y="208206"/>
                    <a:pt x="106276" y="223498"/>
                    <a:pt x="125391" y="237260"/>
                  </a:cubicBezTo>
                  <a:cubicBezTo>
                    <a:pt x="133802" y="214323"/>
                    <a:pt x="145270" y="189092"/>
                    <a:pt x="148328" y="184504"/>
                  </a:cubicBezTo>
                  <a:cubicBezTo>
                    <a:pt x="153681" y="176094"/>
                    <a:pt x="158268" y="177623"/>
                    <a:pt x="162856" y="172271"/>
                  </a:cubicBezTo>
                  <a:cubicBezTo>
                    <a:pt x="167443" y="166154"/>
                    <a:pt x="168972" y="175329"/>
                    <a:pt x="175854" y="163860"/>
                  </a:cubicBezTo>
                  <a:cubicBezTo>
                    <a:pt x="176618" y="163096"/>
                    <a:pt x="177382" y="162331"/>
                    <a:pt x="178147" y="160802"/>
                  </a:cubicBezTo>
                  <a:lnTo>
                    <a:pt x="166679" y="141687"/>
                  </a:lnTo>
                  <a:lnTo>
                    <a:pt x="165914" y="529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5" name="Vrije vorm: vorm 484">
              <a:extLst>
                <a:ext uri="{FF2B5EF4-FFF2-40B4-BE49-F238E27FC236}">
                  <a16:creationId xmlns:a16="http://schemas.microsoft.com/office/drawing/2014/main" id="{8851626E-C13E-4512-A02A-78B11690A31B}"/>
                </a:ext>
              </a:extLst>
            </p:cNvPr>
            <p:cNvSpPr/>
            <p:nvPr/>
          </p:nvSpPr>
          <p:spPr>
            <a:xfrm>
              <a:off x="7005846" y="4210255"/>
              <a:ext cx="126920" cy="137827"/>
            </a:xfrm>
            <a:custGeom>
              <a:avLst/>
              <a:gdLst>
                <a:gd name="connsiteX0" fmla="*/ 116981 w 126920"/>
                <a:gd name="connsiteY0" fmla="*/ 27525 h 137827"/>
                <a:gd name="connsiteX1" fmla="*/ 114687 w 126920"/>
                <a:gd name="connsiteY1" fmla="*/ 9939 h 137827"/>
                <a:gd name="connsiteX2" fmla="*/ 103983 w 126920"/>
                <a:gd name="connsiteY2" fmla="*/ 0 h 137827"/>
                <a:gd name="connsiteX3" fmla="*/ 96337 w 126920"/>
                <a:gd name="connsiteY3" fmla="*/ 7646 h 137827"/>
                <a:gd name="connsiteX4" fmla="*/ 81810 w 126920"/>
                <a:gd name="connsiteY4" fmla="*/ 8410 h 137827"/>
                <a:gd name="connsiteX5" fmla="*/ 64989 w 126920"/>
                <a:gd name="connsiteY5" fmla="*/ 14527 h 137827"/>
                <a:gd name="connsiteX6" fmla="*/ 50462 w 126920"/>
                <a:gd name="connsiteY6" fmla="*/ 9175 h 137827"/>
                <a:gd name="connsiteX7" fmla="*/ 32877 w 126920"/>
                <a:gd name="connsiteY7" fmla="*/ 14527 h 137827"/>
                <a:gd name="connsiteX8" fmla="*/ 30583 w 126920"/>
                <a:gd name="connsiteY8" fmla="*/ 35935 h 137827"/>
                <a:gd name="connsiteX9" fmla="*/ 38229 w 126920"/>
                <a:gd name="connsiteY9" fmla="*/ 48169 h 137827"/>
                <a:gd name="connsiteX10" fmla="*/ 31348 w 126920"/>
                <a:gd name="connsiteY10" fmla="*/ 60402 h 137827"/>
                <a:gd name="connsiteX11" fmla="*/ 21408 w 126920"/>
                <a:gd name="connsiteY11" fmla="*/ 67283 h 137827"/>
                <a:gd name="connsiteX12" fmla="*/ 12998 w 126920"/>
                <a:gd name="connsiteY12" fmla="*/ 81045 h 137827"/>
                <a:gd name="connsiteX13" fmla="*/ 7646 w 126920"/>
                <a:gd name="connsiteY13" fmla="*/ 98631 h 137827"/>
                <a:gd name="connsiteX14" fmla="*/ 3823 w 126920"/>
                <a:gd name="connsiteY14" fmla="*/ 120039 h 137827"/>
                <a:gd name="connsiteX15" fmla="*/ 0 w 126920"/>
                <a:gd name="connsiteY15" fmla="*/ 137625 h 137827"/>
                <a:gd name="connsiteX16" fmla="*/ 11469 w 126920"/>
                <a:gd name="connsiteY16" fmla="*/ 135331 h 137827"/>
                <a:gd name="connsiteX17" fmla="*/ 35171 w 126920"/>
                <a:gd name="connsiteY17" fmla="*/ 127685 h 137827"/>
                <a:gd name="connsiteX18" fmla="*/ 54285 w 126920"/>
                <a:gd name="connsiteY18" fmla="*/ 126156 h 137827"/>
                <a:gd name="connsiteX19" fmla="*/ 71870 w 126920"/>
                <a:gd name="connsiteY19" fmla="*/ 99396 h 137827"/>
                <a:gd name="connsiteX20" fmla="*/ 103218 w 126920"/>
                <a:gd name="connsiteY20" fmla="*/ 100160 h 137827"/>
                <a:gd name="connsiteX21" fmla="*/ 110099 w 126920"/>
                <a:gd name="connsiteY21" fmla="*/ 84868 h 137827"/>
                <a:gd name="connsiteX22" fmla="*/ 125391 w 126920"/>
                <a:gd name="connsiteY22" fmla="*/ 56579 h 137827"/>
                <a:gd name="connsiteX23" fmla="*/ 126920 w 126920"/>
                <a:gd name="connsiteY23" fmla="*/ 36700 h 137827"/>
                <a:gd name="connsiteX24" fmla="*/ 116981 w 126920"/>
                <a:gd name="connsiteY24" fmla="*/ 27525 h 13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0" h="137827">
                  <a:moveTo>
                    <a:pt x="116981" y="27525"/>
                  </a:moveTo>
                  <a:lnTo>
                    <a:pt x="114687" y="9939"/>
                  </a:lnTo>
                  <a:lnTo>
                    <a:pt x="103983" y="0"/>
                  </a:lnTo>
                  <a:cubicBezTo>
                    <a:pt x="100925" y="3058"/>
                    <a:pt x="96337" y="5352"/>
                    <a:pt x="96337" y="7646"/>
                  </a:cubicBezTo>
                  <a:cubicBezTo>
                    <a:pt x="95573" y="11469"/>
                    <a:pt x="86398" y="10704"/>
                    <a:pt x="81810" y="8410"/>
                  </a:cubicBezTo>
                  <a:cubicBezTo>
                    <a:pt x="77987" y="6117"/>
                    <a:pt x="66519" y="11469"/>
                    <a:pt x="64989" y="14527"/>
                  </a:cubicBezTo>
                  <a:cubicBezTo>
                    <a:pt x="62696" y="17585"/>
                    <a:pt x="55814" y="8410"/>
                    <a:pt x="50462" y="9175"/>
                  </a:cubicBezTo>
                  <a:cubicBezTo>
                    <a:pt x="45110" y="9939"/>
                    <a:pt x="32877" y="14527"/>
                    <a:pt x="32877" y="14527"/>
                  </a:cubicBezTo>
                  <a:cubicBezTo>
                    <a:pt x="32877" y="14527"/>
                    <a:pt x="30583" y="29819"/>
                    <a:pt x="30583" y="35935"/>
                  </a:cubicBezTo>
                  <a:cubicBezTo>
                    <a:pt x="30583" y="42052"/>
                    <a:pt x="38229" y="42816"/>
                    <a:pt x="38229" y="48169"/>
                  </a:cubicBezTo>
                  <a:cubicBezTo>
                    <a:pt x="38229" y="52756"/>
                    <a:pt x="32113" y="57344"/>
                    <a:pt x="31348" y="60402"/>
                  </a:cubicBezTo>
                  <a:cubicBezTo>
                    <a:pt x="30583" y="63460"/>
                    <a:pt x="26760" y="65754"/>
                    <a:pt x="21408" y="67283"/>
                  </a:cubicBezTo>
                  <a:cubicBezTo>
                    <a:pt x="16056" y="68812"/>
                    <a:pt x="16821" y="77223"/>
                    <a:pt x="12998" y="81045"/>
                  </a:cubicBezTo>
                  <a:cubicBezTo>
                    <a:pt x="9175" y="84104"/>
                    <a:pt x="9939" y="92514"/>
                    <a:pt x="7646" y="98631"/>
                  </a:cubicBezTo>
                  <a:cubicBezTo>
                    <a:pt x="5352" y="104747"/>
                    <a:pt x="3823" y="112393"/>
                    <a:pt x="3823" y="120039"/>
                  </a:cubicBezTo>
                  <a:cubicBezTo>
                    <a:pt x="3823" y="125391"/>
                    <a:pt x="3058" y="133802"/>
                    <a:pt x="0" y="137625"/>
                  </a:cubicBezTo>
                  <a:cubicBezTo>
                    <a:pt x="6881" y="138389"/>
                    <a:pt x="8410" y="136860"/>
                    <a:pt x="11469" y="135331"/>
                  </a:cubicBezTo>
                  <a:cubicBezTo>
                    <a:pt x="16056" y="133037"/>
                    <a:pt x="35171" y="127685"/>
                    <a:pt x="35171" y="127685"/>
                  </a:cubicBezTo>
                  <a:lnTo>
                    <a:pt x="54285" y="126156"/>
                  </a:lnTo>
                  <a:cubicBezTo>
                    <a:pt x="58873" y="113158"/>
                    <a:pt x="64989" y="101689"/>
                    <a:pt x="71870" y="99396"/>
                  </a:cubicBezTo>
                  <a:cubicBezTo>
                    <a:pt x="81045" y="96337"/>
                    <a:pt x="93279" y="97866"/>
                    <a:pt x="103218" y="100160"/>
                  </a:cubicBezTo>
                  <a:cubicBezTo>
                    <a:pt x="105512" y="92514"/>
                    <a:pt x="108571" y="87162"/>
                    <a:pt x="110099" y="84868"/>
                  </a:cubicBezTo>
                  <a:cubicBezTo>
                    <a:pt x="116216" y="78752"/>
                    <a:pt x="124627" y="66518"/>
                    <a:pt x="125391" y="56579"/>
                  </a:cubicBezTo>
                  <a:cubicBezTo>
                    <a:pt x="126920" y="46639"/>
                    <a:pt x="126920" y="36700"/>
                    <a:pt x="126920" y="36700"/>
                  </a:cubicBezTo>
                  <a:lnTo>
                    <a:pt x="116981" y="2752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6" name="Vrije vorm: vorm 485">
              <a:extLst>
                <a:ext uri="{FF2B5EF4-FFF2-40B4-BE49-F238E27FC236}">
                  <a16:creationId xmlns:a16="http://schemas.microsoft.com/office/drawing/2014/main" id="{C7E63EF6-2BA6-4B7A-A742-388B3D9D28F8}"/>
                </a:ext>
              </a:extLst>
            </p:cNvPr>
            <p:cNvSpPr/>
            <p:nvPr/>
          </p:nvSpPr>
          <p:spPr>
            <a:xfrm>
              <a:off x="7005846" y="4210255"/>
              <a:ext cx="126920" cy="137827"/>
            </a:xfrm>
            <a:custGeom>
              <a:avLst/>
              <a:gdLst>
                <a:gd name="connsiteX0" fmla="*/ 116981 w 126920"/>
                <a:gd name="connsiteY0" fmla="*/ 27525 h 137827"/>
                <a:gd name="connsiteX1" fmla="*/ 114687 w 126920"/>
                <a:gd name="connsiteY1" fmla="*/ 9939 h 137827"/>
                <a:gd name="connsiteX2" fmla="*/ 103983 w 126920"/>
                <a:gd name="connsiteY2" fmla="*/ 0 h 137827"/>
                <a:gd name="connsiteX3" fmla="*/ 96337 w 126920"/>
                <a:gd name="connsiteY3" fmla="*/ 7646 h 137827"/>
                <a:gd name="connsiteX4" fmla="*/ 81810 w 126920"/>
                <a:gd name="connsiteY4" fmla="*/ 8410 h 137827"/>
                <a:gd name="connsiteX5" fmla="*/ 64989 w 126920"/>
                <a:gd name="connsiteY5" fmla="*/ 14527 h 137827"/>
                <a:gd name="connsiteX6" fmla="*/ 50462 w 126920"/>
                <a:gd name="connsiteY6" fmla="*/ 9175 h 137827"/>
                <a:gd name="connsiteX7" fmla="*/ 32877 w 126920"/>
                <a:gd name="connsiteY7" fmla="*/ 14527 h 137827"/>
                <a:gd name="connsiteX8" fmla="*/ 30583 w 126920"/>
                <a:gd name="connsiteY8" fmla="*/ 35935 h 137827"/>
                <a:gd name="connsiteX9" fmla="*/ 38229 w 126920"/>
                <a:gd name="connsiteY9" fmla="*/ 48169 h 137827"/>
                <a:gd name="connsiteX10" fmla="*/ 31348 w 126920"/>
                <a:gd name="connsiteY10" fmla="*/ 60402 h 137827"/>
                <a:gd name="connsiteX11" fmla="*/ 21408 w 126920"/>
                <a:gd name="connsiteY11" fmla="*/ 67283 h 137827"/>
                <a:gd name="connsiteX12" fmla="*/ 12998 w 126920"/>
                <a:gd name="connsiteY12" fmla="*/ 81045 h 137827"/>
                <a:gd name="connsiteX13" fmla="*/ 7646 w 126920"/>
                <a:gd name="connsiteY13" fmla="*/ 98631 h 137827"/>
                <a:gd name="connsiteX14" fmla="*/ 3823 w 126920"/>
                <a:gd name="connsiteY14" fmla="*/ 120039 h 137827"/>
                <a:gd name="connsiteX15" fmla="*/ 0 w 126920"/>
                <a:gd name="connsiteY15" fmla="*/ 137625 h 137827"/>
                <a:gd name="connsiteX16" fmla="*/ 11469 w 126920"/>
                <a:gd name="connsiteY16" fmla="*/ 135331 h 137827"/>
                <a:gd name="connsiteX17" fmla="*/ 35171 w 126920"/>
                <a:gd name="connsiteY17" fmla="*/ 127685 h 137827"/>
                <a:gd name="connsiteX18" fmla="*/ 54285 w 126920"/>
                <a:gd name="connsiteY18" fmla="*/ 126156 h 137827"/>
                <a:gd name="connsiteX19" fmla="*/ 71870 w 126920"/>
                <a:gd name="connsiteY19" fmla="*/ 99396 h 137827"/>
                <a:gd name="connsiteX20" fmla="*/ 103218 w 126920"/>
                <a:gd name="connsiteY20" fmla="*/ 100160 h 137827"/>
                <a:gd name="connsiteX21" fmla="*/ 110099 w 126920"/>
                <a:gd name="connsiteY21" fmla="*/ 84868 h 137827"/>
                <a:gd name="connsiteX22" fmla="*/ 125391 w 126920"/>
                <a:gd name="connsiteY22" fmla="*/ 56579 h 137827"/>
                <a:gd name="connsiteX23" fmla="*/ 126920 w 126920"/>
                <a:gd name="connsiteY23" fmla="*/ 36700 h 137827"/>
                <a:gd name="connsiteX24" fmla="*/ 116981 w 126920"/>
                <a:gd name="connsiteY24" fmla="*/ 27525 h 13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0" h="137827">
                  <a:moveTo>
                    <a:pt x="116981" y="27525"/>
                  </a:moveTo>
                  <a:lnTo>
                    <a:pt x="114687" y="9939"/>
                  </a:lnTo>
                  <a:lnTo>
                    <a:pt x="103983" y="0"/>
                  </a:lnTo>
                  <a:cubicBezTo>
                    <a:pt x="100925" y="3058"/>
                    <a:pt x="96337" y="5352"/>
                    <a:pt x="96337" y="7646"/>
                  </a:cubicBezTo>
                  <a:cubicBezTo>
                    <a:pt x="95573" y="11469"/>
                    <a:pt x="86398" y="10704"/>
                    <a:pt x="81810" y="8410"/>
                  </a:cubicBezTo>
                  <a:cubicBezTo>
                    <a:pt x="77987" y="6117"/>
                    <a:pt x="66519" y="11469"/>
                    <a:pt x="64989" y="14527"/>
                  </a:cubicBezTo>
                  <a:cubicBezTo>
                    <a:pt x="62696" y="17585"/>
                    <a:pt x="55814" y="8410"/>
                    <a:pt x="50462" y="9175"/>
                  </a:cubicBezTo>
                  <a:cubicBezTo>
                    <a:pt x="45110" y="9939"/>
                    <a:pt x="32877" y="14527"/>
                    <a:pt x="32877" y="14527"/>
                  </a:cubicBezTo>
                  <a:cubicBezTo>
                    <a:pt x="32877" y="14527"/>
                    <a:pt x="30583" y="29819"/>
                    <a:pt x="30583" y="35935"/>
                  </a:cubicBezTo>
                  <a:cubicBezTo>
                    <a:pt x="30583" y="42052"/>
                    <a:pt x="38229" y="42816"/>
                    <a:pt x="38229" y="48169"/>
                  </a:cubicBezTo>
                  <a:cubicBezTo>
                    <a:pt x="38229" y="52756"/>
                    <a:pt x="32113" y="57344"/>
                    <a:pt x="31348" y="60402"/>
                  </a:cubicBezTo>
                  <a:cubicBezTo>
                    <a:pt x="30583" y="63460"/>
                    <a:pt x="26760" y="65754"/>
                    <a:pt x="21408" y="67283"/>
                  </a:cubicBezTo>
                  <a:cubicBezTo>
                    <a:pt x="16056" y="68812"/>
                    <a:pt x="16821" y="77223"/>
                    <a:pt x="12998" y="81045"/>
                  </a:cubicBezTo>
                  <a:cubicBezTo>
                    <a:pt x="9175" y="84104"/>
                    <a:pt x="9939" y="92514"/>
                    <a:pt x="7646" y="98631"/>
                  </a:cubicBezTo>
                  <a:cubicBezTo>
                    <a:pt x="5352" y="104747"/>
                    <a:pt x="3823" y="112393"/>
                    <a:pt x="3823" y="120039"/>
                  </a:cubicBezTo>
                  <a:cubicBezTo>
                    <a:pt x="3823" y="125391"/>
                    <a:pt x="3058" y="133802"/>
                    <a:pt x="0" y="137625"/>
                  </a:cubicBezTo>
                  <a:cubicBezTo>
                    <a:pt x="6881" y="138389"/>
                    <a:pt x="8410" y="136860"/>
                    <a:pt x="11469" y="135331"/>
                  </a:cubicBezTo>
                  <a:cubicBezTo>
                    <a:pt x="16056" y="133037"/>
                    <a:pt x="35171" y="127685"/>
                    <a:pt x="35171" y="127685"/>
                  </a:cubicBezTo>
                  <a:lnTo>
                    <a:pt x="54285" y="126156"/>
                  </a:lnTo>
                  <a:cubicBezTo>
                    <a:pt x="58873" y="113158"/>
                    <a:pt x="64989" y="101689"/>
                    <a:pt x="71870" y="99396"/>
                  </a:cubicBezTo>
                  <a:cubicBezTo>
                    <a:pt x="81045" y="96337"/>
                    <a:pt x="93279" y="97866"/>
                    <a:pt x="103218" y="100160"/>
                  </a:cubicBezTo>
                  <a:cubicBezTo>
                    <a:pt x="105512" y="92514"/>
                    <a:pt x="108571" y="87162"/>
                    <a:pt x="110099" y="84868"/>
                  </a:cubicBezTo>
                  <a:cubicBezTo>
                    <a:pt x="116216" y="78752"/>
                    <a:pt x="124627" y="66518"/>
                    <a:pt x="125391" y="56579"/>
                  </a:cubicBezTo>
                  <a:cubicBezTo>
                    <a:pt x="126920" y="46639"/>
                    <a:pt x="126920" y="36700"/>
                    <a:pt x="126920" y="36700"/>
                  </a:cubicBezTo>
                  <a:lnTo>
                    <a:pt x="116981" y="2752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7" name="Vrije vorm: vorm 486">
              <a:extLst>
                <a:ext uri="{FF2B5EF4-FFF2-40B4-BE49-F238E27FC236}">
                  <a16:creationId xmlns:a16="http://schemas.microsoft.com/office/drawing/2014/main" id="{7B2F7046-C3A8-48F7-87B6-1A9B8CA44A57}"/>
                </a:ext>
              </a:extLst>
            </p:cNvPr>
            <p:cNvSpPr/>
            <p:nvPr/>
          </p:nvSpPr>
          <p:spPr>
            <a:xfrm>
              <a:off x="7322709" y="4607571"/>
              <a:ext cx="167438" cy="345001"/>
            </a:xfrm>
            <a:custGeom>
              <a:avLst/>
              <a:gdLst>
                <a:gd name="connsiteX0" fmla="*/ 142651 w 167438"/>
                <a:gd name="connsiteY0" fmla="*/ 4089 h 345001"/>
                <a:gd name="connsiteX1" fmla="*/ 134240 w 167438"/>
                <a:gd name="connsiteY1" fmla="*/ 10971 h 345001"/>
                <a:gd name="connsiteX2" fmla="*/ 130417 w 167438"/>
                <a:gd name="connsiteY2" fmla="*/ 28556 h 345001"/>
                <a:gd name="connsiteX3" fmla="*/ 116655 w 167438"/>
                <a:gd name="connsiteY3" fmla="*/ 39260 h 345001"/>
                <a:gd name="connsiteX4" fmla="*/ 105186 w 167438"/>
                <a:gd name="connsiteY4" fmla="*/ 49964 h 345001"/>
                <a:gd name="connsiteX5" fmla="*/ 104422 w 167438"/>
                <a:gd name="connsiteY5" fmla="*/ 62962 h 345001"/>
                <a:gd name="connsiteX6" fmla="*/ 87601 w 167438"/>
                <a:gd name="connsiteY6" fmla="*/ 78254 h 345001"/>
                <a:gd name="connsiteX7" fmla="*/ 55489 w 167438"/>
                <a:gd name="connsiteY7" fmla="*/ 95839 h 345001"/>
                <a:gd name="connsiteX8" fmla="*/ 25670 w 167438"/>
                <a:gd name="connsiteY8" fmla="*/ 101956 h 345001"/>
                <a:gd name="connsiteX9" fmla="*/ 15730 w 167438"/>
                <a:gd name="connsiteY9" fmla="*/ 134068 h 345001"/>
                <a:gd name="connsiteX10" fmla="*/ 18788 w 167438"/>
                <a:gd name="connsiteY10" fmla="*/ 177649 h 345001"/>
                <a:gd name="connsiteX11" fmla="*/ 13437 w 167438"/>
                <a:gd name="connsiteY11" fmla="*/ 227347 h 345001"/>
                <a:gd name="connsiteX12" fmla="*/ 4262 w 167438"/>
                <a:gd name="connsiteY12" fmla="*/ 285455 h 345001"/>
                <a:gd name="connsiteX13" fmla="*/ 19553 w 167438"/>
                <a:gd name="connsiteY13" fmla="*/ 331330 h 345001"/>
                <a:gd name="connsiteX14" fmla="*/ 60840 w 167438"/>
                <a:gd name="connsiteY14" fmla="*/ 342034 h 345001"/>
                <a:gd name="connsiteX15" fmla="*/ 84543 w 167438"/>
                <a:gd name="connsiteY15" fmla="*/ 332859 h 345001"/>
                <a:gd name="connsiteX16" fmla="*/ 118184 w 167438"/>
                <a:gd name="connsiteY16" fmla="*/ 230405 h 345001"/>
                <a:gd name="connsiteX17" fmla="*/ 143415 w 167438"/>
                <a:gd name="connsiteY17" fmla="*/ 135597 h 345001"/>
                <a:gd name="connsiteX18" fmla="*/ 147238 w 167438"/>
                <a:gd name="connsiteY18" fmla="*/ 108072 h 345001"/>
                <a:gd name="connsiteX19" fmla="*/ 153355 w 167438"/>
                <a:gd name="connsiteY19" fmla="*/ 92781 h 345001"/>
                <a:gd name="connsiteX20" fmla="*/ 167117 w 167438"/>
                <a:gd name="connsiteY20" fmla="*/ 89722 h 345001"/>
                <a:gd name="connsiteX21" fmla="*/ 157942 w 167438"/>
                <a:gd name="connsiteY21" fmla="*/ 43847 h 345001"/>
                <a:gd name="connsiteX22" fmla="*/ 142651 w 167438"/>
                <a:gd name="connsiteY22" fmla="*/ 4089 h 34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438" h="345001">
                  <a:moveTo>
                    <a:pt x="142651" y="4089"/>
                  </a:moveTo>
                  <a:cubicBezTo>
                    <a:pt x="139593" y="-7379"/>
                    <a:pt x="137298" y="8677"/>
                    <a:pt x="134240" y="10971"/>
                  </a:cubicBezTo>
                  <a:cubicBezTo>
                    <a:pt x="131182" y="14029"/>
                    <a:pt x="130417" y="22439"/>
                    <a:pt x="130417" y="28556"/>
                  </a:cubicBezTo>
                  <a:cubicBezTo>
                    <a:pt x="131182" y="34673"/>
                    <a:pt x="122007" y="40025"/>
                    <a:pt x="116655" y="39260"/>
                  </a:cubicBezTo>
                  <a:cubicBezTo>
                    <a:pt x="111303" y="38496"/>
                    <a:pt x="102128" y="42318"/>
                    <a:pt x="105186" y="49964"/>
                  </a:cubicBezTo>
                  <a:cubicBezTo>
                    <a:pt x="108244" y="57610"/>
                    <a:pt x="101363" y="56081"/>
                    <a:pt x="104422" y="62962"/>
                  </a:cubicBezTo>
                  <a:cubicBezTo>
                    <a:pt x="107480" y="69079"/>
                    <a:pt x="96776" y="77489"/>
                    <a:pt x="87601" y="78254"/>
                  </a:cubicBezTo>
                  <a:cubicBezTo>
                    <a:pt x="77661" y="79018"/>
                    <a:pt x="65428" y="96604"/>
                    <a:pt x="55489" y="95839"/>
                  </a:cubicBezTo>
                  <a:cubicBezTo>
                    <a:pt x="45549" y="94310"/>
                    <a:pt x="34845" y="102720"/>
                    <a:pt x="25670" y="101956"/>
                  </a:cubicBezTo>
                  <a:cubicBezTo>
                    <a:pt x="16495" y="100426"/>
                    <a:pt x="22611" y="121070"/>
                    <a:pt x="15730" y="134068"/>
                  </a:cubicBezTo>
                  <a:cubicBezTo>
                    <a:pt x="8849" y="147066"/>
                    <a:pt x="12672" y="162358"/>
                    <a:pt x="18788" y="177649"/>
                  </a:cubicBezTo>
                  <a:cubicBezTo>
                    <a:pt x="24905" y="193705"/>
                    <a:pt x="29493" y="206703"/>
                    <a:pt x="13437" y="227347"/>
                  </a:cubicBezTo>
                  <a:cubicBezTo>
                    <a:pt x="-3384" y="247991"/>
                    <a:pt x="-1855" y="270928"/>
                    <a:pt x="4262" y="285455"/>
                  </a:cubicBezTo>
                  <a:cubicBezTo>
                    <a:pt x="10378" y="299982"/>
                    <a:pt x="10378" y="321391"/>
                    <a:pt x="19553" y="331330"/>
                  </a:cubicBezTo>
                  <a:cubicBezTo>
                    <a:pt x="28728" y="341270"/>
                    <a:pt x="53194" y="349680"/>
                    <a:pt x="60840" y="342034"/>
                  </a:cubicBezTo>
                  <a:cubicBezTo>
                    <a:pt x="68486" y="334388"/>
                    <a:pt x="76132" y="342799"/>
                    <a:pt x="84543" y="332859"/>
                  </a:cubicBezTo>
                  <a:cubicBezTo>
                    <a:pt x="92953" y="322920"/>
                    <a:pt x="106715" y="267105"/>
                    <a:pt x="118184" y="230405"/>
                  </a:cubicBezTo>
                  <a:cubicBezTo>
                    <a:pt x="129653" y="193705"/>
                    <a:pt x="144944" y="145537"/>
                    <a:pt x="143415" y="135597"/>
                  </a:cubicBezTo>
                  <a:cubicBezTo>
                    <a:pt x="141886" y="125658"/>
                    <a:pt x="151826" y="118777"/>
                    <a:pt x="147238" y="108072"/>
                  </a:cubicBezTo>
                  <a:cubicBezTo>
                    <a:pt x="143415" y="97368"/>
                    <a:pt x="148767" y="84370"/>
                    <a:pt x="153355" y="92781"/>
                  </a:cubicBezTo>
                  <a:cubicBezTo>
                    <a:pt x="157942" y="101191"/>
                    <a:pt x="164824" y="101191"/>
                    <a:pt x="167117" y="89722"/>
                  </a:cubicBezTo>
                  <a:cubicBezTo>
                    <a:pt x="169411" y="78254"/>
                    <a:pt x="158707" y="59904"/>
                    <a:pt x="157942" y="43847"/>
                  </a:cubicBezTo>
                  <a:cubicBezTo>
                    <a:pt x="158707" y="27791"/>
                    <a:pt x="144944" y="11735"/>
                    <a:pt x="142651" y="4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8" name="Vrije vorm: vorm 487">
              <a:extLst>
                <a:ext uri="{FF2B5EF4-FFF2-40B4-BE49-F238E27FC236}">
                  <a16:creationId xmlns:a16="http://schemas.microsoft.com/office/drawing/2014/main" id="{E4C4AA5C-8A39-4A85-BAE4-78FB8E1F7612}"/>
                </a:ext>
              </a:extLst>
            </p:cNvPr>
            <p:cNvSpPr/>
            <p:nvPr/>
          </p:nvSpPr>
          <p:spPr>
            <a:xfrm>
              <a:off x="7322709" y="4607571"/>
              <a:ext cx="167438" cy="345001"/>
            </a:xfrm>
            <a:custGeom>
              <a:avLst/>
              <a:gdLst>
                <a:gd name="connsiteX0" fmla="*/ 142651 w 167438"/>
                <a:gd name="connsiteY0" fmla="*/ 4089 h 345001"/>
                <a:gd name="connsiteX1" fmla="*/ 134240 w 167438"/>
                <a:gd name="connsiteY1" fmla="*/ 10971 h 345001"/>
                <a:gd name="connsiteX2" fmla="*/ 130417 w 167438"/>
                <a:gd name="connsiteY2" fmla="*/ 28556 h 345001"/>
                <a:gd name="connsiteX3" fmla="*/ 116655 w 167438"/>
                <a:gd name="connsiteY3" fmla="*/ 39260 h 345001"/>
                <a:gd name="connsiteX4" fmla="*/ 105186 w 167438"/>
                <a:gd name="connsiteY4" fmla="*/ 49964 h 345001"/>
                <a:gd name="connsiteX5" fmla="*/ 104422 w 167438"/>
                <a:gd name="connsiteY5" fmla="*/ 62962 h 345001"/>
                <a:gd name="connsiteX6" fmla="*/ 87601 w 167438"/>
                <a:gd name="connsiteY6" fmla="*/ 78254 h 345001"/>
                <a:gd name="connsiteX7" fmla="*/ 55489 w 167438"/>
                <a:gd name="connsiteY7" fmla="*/ 95839 h 345001"/>
                <a:gd name="connsiteX8" fmla="*/ 25670 w 167438"/>
                <a:gd name="connsiteY8" fmla="*/ 101956 h 345001"/>
                <a:gd name="connsiteX9" fmla="*/ 15730 w 167438"/>
                <a:gd name="connsiteY9" fmla="*/ 134068 h 345001"/>
                <a:gd name="connsiteX10" fmla="*/ 18788 w 167438"/>
                <a:gd name="connsiteY10" fmla="*/ 177649 h 345001"/>
                <a:gd name="connsiteX11" fmla="*/ 13437 w 167438"/>
                <a:gd name="connsiteY11" fmla="*/ 227347 h 345001"/>
                <a:gd name="connsiteX12" fmla="*/ 4262 w 167438"/>
                <a:gd name="connsiteY12" fmla="*/ 285455 h 345001"/>
                <a:gd name="connsiteX13" fmla="*/ 19553 w 167438"/>
                <a:gd name="connsiteY13" fmla="*/ 331330 h 345001"/>
                <a:gd name="connsiteX14" fmla="*/ 60840 w 167438"/>
                <a:gd name="connsiteY14" fmla="*/ 342034 h 345001"/>
                <a:gd name="connsiteX15" fmla="*/ 84543 w 167438"/>
                <a:gd name="connsiteY15" fmla="*/ 332859 h 345001"/>
                <a:gd name="connsiteX16" fmla="*/ 118184 w 167438"/>
                <a:gd name="connsiteY16" fmla="*/ 230405 h 345001"/>
                <a:gd name="connsiteX17" fmla="*/ 143415 w 167438"/>
                <a:gd name="connsiteY17" fmla="*/ 135597 h 345001"/>
                <a:gd name="connsiteX18" fmla="*/ 147238 w 167438"/>
                <a:gd name="connsiteY18" fmla="*/ 108072 h 345001"/>
                <a:gd name="connsiteX19" fmla="*/ 153355 w 167438"/>
                <a:gd name="connsiteY19" fmla="*/ 92781 h 345001"/>
                <a:gd name="connsiteX20" fmla="*/ 167117 w 167438"/>
                <a:gd name="connsiteY20" fmla="*/ 89722 h 345001"/>
                <a:gd name="connsiteX21" fmla="*/ 157942 w 167438"/>
                <a:gd name="connsiteY21" fmla="*/ 43847 h 345001"/>
                <a:gd name="connsiteX22" fmla="*/ 142651 w 167438"/>
                <a:gd name="connsiteY22" fmla="*/ 4089 h 34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438" h="345001">
                  <a:moveTo>
                    <a:pt x="142651" y="4089"/>
                  </a:moveTo>
                  <a:cubicBezTo>
                    <a:pt x="139593" y="-7379"/>
                    <a:pt x="137298" y="8677"/>
                    <a:pt x="134240" y="10971"/>
                  </a:cubicBezTo>
                  <a:cubicBezTo>
                    <a:pt x="131182" y="14029"/>
                    <a:pt x="130417" y="22439"/>
                    <a:pt x="130417" y="28556"/>
                  </a:cubicBezTo>
                  <a:cubicBezTo>
                    <a:pt x="131182" y="34673"/>
                    <a:pt x="122007" y="40025"/>
                    <a:pt x="116655" y="39260"/>
                  </a:cubicBezTo>
                  <a:cubicBezTo>
                    <a:pt x="111303" y="38496"/>
                    <a:pt x="102128" y="42318"/>
                    <a:pt x="105186" y="49964"/>
                  </a:cubicBezTo>
                  <a:cubicBezTo>
                    <a:pt x="108244" y="57610"/>
                    <a:pt x="101363" y="56081"/>
                    <a:pt x="104422" y="62962"/>
                  </a:cubicBezTo>
                  <a:cubicBezTo>
                    <a:pt x="107480" y="69079"/>
                    <a:pt x="96776" y="77489"/>
                    <a:pt x="87601" y="78254"/>
                  </a:cubicBezTo>
                  <a:cubicBezTo>
                    <a:pt x="77661" y="79018"/>
                    <a:pt x="65428" y="96604"/>
                    <a:pt x="55489" y="95839"/>
                  </a:cubicBezTo>
                  <a:cubicBezTo>
                    <a:pt x="45549" y="94310"/>
                    <a:pt x="34845" y="102720"/>
                    <a:pt x="25670" y="101956"/>
                  </a:cubicBezTo>
                  <a:cubicBezTo>
                    <a:pt x="16495" y="100426"/>
                    <a:pt x="22611" y="121070"/>
                    <a:pt x="15730" y="134068"/>
                  </a:cubicBezTo>
                  <a:cubicBezTo>
                    <a:pt x="8849" y="147066"/>
                    <a:pt x="12672" y="162358"/>
                    <a:pt x="18788" y="177649"/>
                  </a:cubicBezTo>
                  <a:cubicBezTo>
                    <a:pt x="24905" y="193705"/>
                    <a:pt x="29493" y="206703"/>
                    <a:pt x="13437" y="227347"/>
                  </a:cubicBezTo>
                  <a:cubicBezTo>
                    <a:pt x="-3384" y="247991"/>
                    <a:pt x="-1855" y="270928"/>
                    <a:pt x="4262" y="285455"/>
                  </a:cubicBezTo>
                  <a:cubicBezTo>
                    <a:pt x="10378" y="299982"/>
                    <a:pt x="10378" y="321391"/>
                    <a:pt x="19553" y="331330"/>
                  </a:cubicBezTo>
                  <a:cubicBezTo>
                    <a:pt x="28728" y="341270"/>
                    <a:pt x="53194" y="349680"/>
                    <a:pt x="60840" y="342034"/>
                  </a:cubicBezTo>
                  <a:cubicBezTo>
                    <a:pt x="68486" y="334388"/>
                    <a:pt x="76132" y="342799"/>
                    <a:pt x="84543" y="332859"/>
                  </a:cubicBezTo>
                  <a:cubicBezTo>
                    <a:pt x="92953" y="322920"/>
                    <a:pt x="106715" y="267105"/>
                    <a:pt x="118184" y="230405"/>
                  </a:cubicBezTo>
                  <a:cubicBezTo>
                    <a:pt x="129653" y="193705"/>
                    <a:pt x="144944" y="145537"/>
                    <a:pt x="143415" y="135597"/>
                  </a:cubicBezTo>
                  <a:cubicBezTo>
                    <a:pt x="141886" y="125658"/>
                    <a:pt x="151826" y="118777"/>
                    <a:pt x="147238" y="108072"/>
                  </a:cubicBezTo>
                  <a:cubicBezTo>
                    <a:pt x="143415" y="97368"/>
                    <a:pt x="148767" y="84370"/>
                    <a:pt x="153355" y="92781"/>
                  </a:cubicBezTo>
                  <a:cubicBezTo>
                    <a:pt x="157942" y="101191"/>
                    <a:pt x="164824" y="101191"/>
                    <a:pt x="167117" y="89722"/>
                  </a:cubicBezTo>
                  <a:cubicBezTo>
                    <a:pt x="169411" y="78254"/>
                    <a:pt x="158707" y="59904"/>
                    <a:pt x="157942" y="43847"/>
                  </a:cubicBezTo>
                  <a:cubicBezTo>
                    <a:pt x="158707" y="27791"/>
                    <a:pt x="144944" y="11735"/>
                    <a:pt x="142651" y="4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9" name="Vrije vorm: vorm 488">
              <a:extLst>
                <a:ext uri="{FF2B5EF4-FFF2-40B4-BE49-F238E27FC236}">
                  <a16:creationId xmlns:a16="http://schemas.microsoft.com/office/drawing/2014/main" id="{A0D18C06-4BBB-4C29-998F-A25E071851CE}"/>
                </a:ext>
              </a:extLst>
            </p:cNvPr>
            <p:cNvSpPr/>
            <p:nvPr/>
          </p:nvSpPr>
          <p:spPr>
            <a:xfrm>
              <a:off x="6620497" y="4180847"/>
              <a:ext cx="424342" cy="459612"/>
            </a:xfrm>
            <a:custGeom>
              <a:avLst/>
              <a:gdLst>
                <a:gd name="connsiteX0" fmla="*/ 387643 w 424342"/>
                <a:gd name="connsiteY0" fmla="*/ 304657 h 459612"/>
                <a:gd name="connsiteX1" fmla="*/ 377703 w 424342"/>
                <a:gd name="connsiteY1" fmla="*/ 214437 h 459612"/>
                <a:gd name="connsiteX2" fmla="*/ 379997 w 424342"/>
                <a:gd name="connsiteY2" fmla="*/ 216730 h 459612"/>
                <a:gd name="connsiteX3" fmla="*/ 379233 w 424342"/>
                <a:gd name="connsiteY3" fmla="*/ 198380 h 459612"/>
                <a:gd name="connsiteX4" fmla="*/ 377703 w 424342"/>
                <a:gd name="connsiteY4" fmla="*/ 197616 h 459612"/>
                <a:gd name="connsiteX5" fmla="*/ 373115 w 424342"/>
                <a:gd name="connsiteY5" fmla="*/ 190734 h 459612"/>
                <a:gd name="connsiteX6" fmla="*/ 378468 w 424342"/>
                <a:gd name="connsiteY6" fmla="*/ 183853 h 459612"/>
                <a:gd name="connsiteX7" fmla="*/ 383055 w 424342"/>
                <a:gd name="connsiteY7" fmla="*/ 168562 h 459612"/>
                <a:gd name="connsiteX8" fmla="*/ 386113 w 424342"/>
                <a:gd name="connsiteY8" fmla="*/ 166268 h 459612"/>
                <a:gd name="connsiteX9" fmla="*/ 389936 w 424342"/>
                <a:gd name="connsiteY9" fmla="*/ 148683 h 459612"/>
                <a:gd name="connsiteX10" fmla="*/ 393759 w 424342"/>
                <a:gd name="connsiteY10" fmla="*/ 127274 h 459612"/>
                <a:gd name="connsiteX11" fmla="*/ 399111 w 424342"/>
                <a:gd name="connsiteY11" fmla="*/ 109689 h 459612"/>
                <a:gd name="connsiteX12" fmla="*/ 407522 w 424342"/>
                <a:gd name="connsiteY12" fmla="*/ 95926 h 459612"/>
                <a:gd name="connsiteX13" fmla="*/ 417462 w 424342"/>
                <a:gd name="connsiteY13" fmla="*/ 89045 h 459612"/>
                <a:gd name="connsiteX14" fmla="*/ 424343 w 424342"/>
                <a:gd name="connsiteY14" fmla="*/ 76812 h 459612"/>
                <a:gd name="connsiteX15" fmla="*/ 416697 w 424342"/>
                <a:gd name="connsiteY15" fmla="*/ 64579 h 459612"/>
                <a:gd name="connsiteX16" fmla="*/ 418990 w 424342"/>
                <a:gd name="connsiteY16" fmla="*/ 43170 h 459612"/>
                <a:gd name="connsiteX17" fmla="*/ 418990 w 424342"/>
                <a:gd name="connsiteY17" fmla="*/ 43170 h 459612"/>
                <a:gd name="connsiteX18" fmla="*/ 392230 w 424342"/>
                <a:gd name="connsiteY18" fmla="*/ 19468 h 459612"/>
                <a:gd name="connsiteX19" fmla="*/ 380761 w 424342"/>
                <a:gd name="connsiteY19" fmla="*/ 22527 h 459612"/>
                <a:gd name="connsiteX20" fmla="*/ 367764 w 424342"/>
                <a:gd name="connsiteY20" fmla="*/ 20998 h 459612"/>
                <a:gd name="connsiteX21" fmla="*/ 353237 w 424342"/>
                <a:gd name="connsiteY21" fmla="*/ 20998 h 459612"/>
                <a:gd name="connsiteX22" fmla="*/ 343297 w 424342"/>
                <a:gd name="connsiteY22" fmla="*/ 8764 h 459612"/>
                <a:gd name="connsiteX23" fmla="*/ 337181 w 424342"/>
                <a:gd name="connsiteY23" fmla="*/ 2648 h 459612"/>
                <a:gd name="connsiteX24" fmla="*/ 337181 w 424342"/>
                <a:gd name="connsiteY24" fmla="*/ 3412 h 459612"/>
                <a:gd name="connsiteX25" fmla="*/ 320360 w 424342"/>
                <a:gd name="connsiteY25" fmla="*/ 6471 h 459612"/>
                <a:gd name="connsiteX26" fmla="*/ 294364 w 424342"/>
                <a:gd name="connsiteY26" fmla="*/ 3412 h 459612"/>
                <a:gd name="connsiteX27" fmla="*/ 276014 w 424342"/>
                <a:gd name="connsiteY27" fmla="*/ 6471 h 459612"/>
                <a:gd name="connsiteX28" fmla="*/ 251547 w 424342"/>
                <a:gd name="connsiteY28" fmla="*/ 14116 h 459612"/>
                <a:gd name="connsiteX29" fmla="*/ 233197 w 424342"/>
                <a:gd name="connsiteY29" fmla="*/ 14116 h 459612"/>
                <a:gd name="connsiteX30" fmla="*/ 226316 w 424342"/>
                <a:gd name="connsiteY30" fmla="*/ 30937 h 459612"/>
                <a:gd name="connsiteX31" fmla="*/ 181970 w 424342"/>
                <a:gd name="connsiteY31" fmla="*/ 21762 h 459612"/>
                <a:gd name="connsiteX32" fmla="*/ 163621 w 424342"/>
                <a:gd name="connsiteY32" fmla="*/ 8000 h 459612"/>
                <a:gd name="connsiteX33" fmla="*/ 139154 w 424342"/>
                <a:gd name="connsiteY33" fmla="*/ 27879 h 459612"/>
                <a:gd name="connsiteX34" fmla="*/ 139154 w 424342"/>
                <a:gd name="connsiteY34" fmla="*/ 43935 h 459612"/>
                <a:gd name="connsiteX35" fmla="*/ 136095 w 424342"/>
                <a:gd name="connsiteY35" fmla="*/ 69166 h 459612"/>
                <a:gd name="connsiteX36" fmla="*/ 127685 w 424342"/>
                <a:gd name="connsiteY36" fmla="*/ 94397 h 459612"/>
                <a:gd name="connsiteX37" fmla="*/ 110100 w 424342"/>
                <a:gd name="connsiteY37" fmla="*/ 145624 h 459612"/>
                <a:gd name="connsiteX38" fmla="*/ 90220 w 424342"/>
                <a:gd name="connsiteY38" fmla="*/ 172385 h 459612"/>
                <a:gd name="connsiteX39" fmla="*/ 88692 w 424342"/>
                <a:gd name="connsiteY39" fmla="*/ 212908 h 459612"/>
                <a:gd name="connsiteX40" fmla="*/ 80281 w 424342"/>
                <a:gd name="connsiteY40" fmla="*/ 231257 h 459612"/>
                <a:gd name="connsiteX41" fmla="*/ 65754 w 424342"/>
                <a:gd name="connsiteY41" fmla="*/ 245020 h 459612"/>
                <a:gd name="connsiteX42" fmla="*/ 55814 w 424342"/>
                <a:gd name="connsiteY42" fmla="*/ 246549 h 459612"/>
                <a:gd name="connsiteX43" fmla="*/ 37465 w 424342"/>
                <a:gd name="connsiteY43" fmla="*/ 245020 h 459612"/>
                <a:gd name="connsiteX44" fmla="*/ 21408 w 424342"/>
                <a:gd name="connsiteY44" fmla="*/ 243491 h 459612"/>
                <a:gd name="connsiteX45" fmla="*/ 0 w 424342"/>
                <a:gd name="connsiteY45" fmla="*/ 255724 h 459612"/>
                <a:gd name="connsiteX46" fmla="*/ 8411 w 424342"/>
                <a:gd name="connsiteY46" fmla="*/ 282484 h 459612"/>
                <a:gd name="connsiteX47" fmla="*/ 9175 w 424342"/>
                <a:gd name="connsiteY47" fmla="*/ 284778 h 459612"/>
                <a:gd name="connsiteX48" fmla="*/ 22173 w 424342"/>
                <a:gd name="connsiteY48" fmla="*/ 277132 h 459612"/>
                <a:gd name="connsiteX49" fmla="*/ 97102 w 424342"/>
                <a:gd name="connsiteY49" fmla="*/ 277132 h 459612"/>
                <a:gd name="connsiteX50" fmla="*/ 100925 w 424342"/>
                <a:gd name="connsiteY50" fmla="*/ 297776 h 459612"/>
                <a:gd name="connsiteX51" fmla="*/ 110100 w 424342"/>
                <a:gd name="connsiteY51" fmla="*/ 316126 h 459612"/>
                <a:gd name="connsiteX52" fmla="*/ 129979 w 424342"/>
                <a:gd name="connsiteY52" fmla="*/ 331418 h 459612"/>
                <a:gd name="connsiteX53" fmla="*/ 156739 w 424342"/>
                <a:gd name="connsiteY53" fmla="*/ 326830 h 459612"/>
                <a:gd name="connsiteX54" fmla="*/ 165914 w 424342"/>
                <a:gd name="connsiteY54" fmla="*/ 305422 h 459612"/>
                <a:gd name="connsiteX55" fmla="*/ 184264 w 424342"/>
                <a:gd name="connsiteY55" fmla="*/ 305422 h 459612"/>
                <a:gd name="connsiteX56" fmla="*/ 195733 w 424342"/>
                <a:gd name="connsiteY56" fmla="*/ 310774 h 459612"/>
                <a:gd name="connsiteX57" fmla="*/ 211025 w 424342"/>
                <a:gd name="connsiteY57" fmla="*/ 313832 h 459612"/>
                <a:gd name="connsiteX58" fmla="*/ 214848 w 424342"/>
                <a:gd name="connsiteY58" fmla="*/ 332947 h 459612"/>
                <a:gd name="connsiteX59" fmla="*/ 211789 w 424342"/>
                <a:gd name="connsiteY59" fmla="*/ 367353 h 459612"/>
                <a:gd name="connsiteX60" fmla="*/ 223258 w 424342"/>
                <a:gd name="connsiteY60" fmla="*/ 386467 h 459612"/>
                <a:gd name="connsiteX61" fmla="*/ 223258 w 424342"/>
                <a:gd name="connsiteY61" fmla="*/ 405582 h 459612"/>
                <a:gd name="connsiteX62" fmla="*/ 235491 w 424342"/>
                <a:gd name="connsiteY62" fmla="*/ 399465 h 459612"/>
                <a:gd name="connsiteX63" fmla="*/ 256135 w 424342"/>
                <a:gd name="connsiteY63" fmla="*/ 397171 h 459612"/>
                <a:gd name="connsiteX64" fmla="*/ 262251 w 424342"/>
                <a:gd name="connsiteY64" fmla="*/ 397171 h 459612"/>
                <a:gd name="connsiteX65" fmla="*/ 268368 w 424342"/>
                <a:gd name="connsiteY65" fmla="*/ 403288 h 459612"/>
                <a:gd name="connsiteX66" fmla="*/ 274485 w 424342"/>
                <a:gd name="connsiteY66" fmla="*/ 408640 h 459612"/>
                <a:gd name="connsiteX67" fmla="*/ 289012 w 424342"/>
                <a:gd name="connsiteY67" fmla="*/ 407876 h 459612"/>
                <a:gd name="connsiteX68" fmla="*/ 295893 w 424342"/>
                <a:gd name="connsiteY68" fmla="*/ 420109 h 459612"/>
                <a:gd name="connsiteX69" fmla="*/ 315772 w 424342"/>
                <a:gd name="connsiteY69" fmla="*/ 426226 h 459612"/>
                <a:gd name="connsiteX70" fmla="*/ 325712 w 424342"/>
                <a:gd name="connsiteY70" fmla="*/ 423167 h 459612"/>
                <a:gd name="connsiteX71" fmla="*/ 334122 w 424342"/>
                <a:gd name="connsiteY71" fmla="*/ 418580 h 459612"/>
                <a:gd name="connsiteX72" fmla="*/ 346355 w 424342"/>
                <a:gd name="connsiteY72" fmla="*/ 432342 h 459612"/>
                <a:gd name="connsiteX73" fmla="*/ 363941 w 424342"/>
                <a:gd name="connsiteY73" fmla="*/ 436930 h 459612"/>
                <a:gd name="connsiteX74" fmla="*/ 373115 w 424342"/>
                <a:gd name="connsiteY74" fmla="*/ 457574 h 459612"/>
                <a:gd name="connsiteX75" fmla="*/ 389936 w 424342"/>
                <a:gd name="connsiteY75" fmla="*/ 457574 h 459612"/>
                <a:gd name="connsiteX76" fmla="*/ 393759 w 424342"/>
                <a:gd name="connsiteY76" fmla="*/ 446869 h 459612"/>
                <a:gd name="connsiteX77" fmla="*/ 390701 w 424342"/>
                <a:gd name="connsiteY77" fmla="*/ 429284 h 459612"/>
                <a:gd name="connsiteX78" fmla="*/ 375410 w 424342"/>
                <a:gd name="connsiteY78" fmla="*/ 434636 h 459612"/>
                <a:gd name="connsiteX79" fmla="*/ 360118 w 424342"/>
                <a:gd name="connsiteY79" fmla="*/ 415522 h 459612"/>
                <a:gd name="connsiteX80" fmla="*/ 365470 w 424342"/>
                <a:gd name="connsiteY80" fmla="*/ 392584 h 459612"/>
                <a:gd name="connsiteX81" fmla="*/ 366235 w 424342"/>
                <a:gd name="connsiteY81" fmla="*/ 365824 h 459612"/>
                <a:gd name="connsiteX82" fmla="*/ 369293 w 424342"/>
                <a:gd name="connsiteY82" fmla="*/ 352826 h 459612"/>
                <a:gd name="connsiteX83" fmla="*/ 375410 w 424342"/>
                <a:gd name="connsiteY83" fmla="*/ 336770 h 459612"/>
                <a:gd name="connsiteX84" fmla="*/ 403699 w 424342"/>
                <a:gd name="connsiteY84" fmla="*/ 332182 h 459612"/>
                <a:gd name="connsiteX85" fmla="*/ 404464 w 424342"/>
                <a:gd name="connsiteY85" fmla="*/ 331418 h 459612"/>
                <a:gd name="connsiteX86" fmla="*/ 405993 w 424342"/>
                <a:gd name="connsiteY86" fmla="*/ 327595 h 459612"/>
                <a:gd name="connsiteX87" fmla="*/ 387643 w 424342"/>
                <a:gd name="connsiteY87" fmla="*/ 304657 h 45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24342" h="459612">
                  <a:moveTo>
                    <a:pt x="387643" y="304657"/>
                  </a:moveTo>
                  <a:cubicBezTo>
                    <a:pt x="376174" y="298540"/>
                    <a:pt x="371587" y="216730"/>
                    <a:pt x="377703" y="214437"/>
                  </a:cubicBezTo>
                  <a:cubicBezTo>
                    <a:pt x="378468" y="214437"/>
                    <a:pt x="379233" y="215201"/>
                    <a:pt x="379997" y="216730"/>
                  </a:cubicBezTo>
                  <a:lnTo>
                    <a:pt x="379233" y="198380"/>
                  </a:lnTo>
                  <a:cubicBezTo>
                    <a:pt x="379233" y="198380"/>
                    <a:pt x="378468" y="198380"/>
                    <a:pt x="377703" y="197616"/>
                  </a:cubicBezTo>
                  <a:cubicBezTo>
                    <a:pt x="376174" y="196851"/>
                    <a:pt x="373115" y="195322"/>
                    <a:pt x="373115" y="190734"/>
                  </a:cubicBezTo>
                  <a:cubicBezTo>
                    <a:pt x="373115" y="184618"/>
                    <a:pt x="378468" y="183853"/>
                    <a:pt x="378468" y="183853"/>
                  </a:cubicBezTo>
                  <a:cubicBezTo>
                    <a:pt x="378468" y="183853"/>
                    <a:pt x="377703" y="170091"/>
                    <a:pt x="383055" y="168562"/>
                  </a:cubicBezTo>
                  <a:cubicBezTo>
                    <a:pt x="383820" y="167797"/>
                    <a:pt x="385349" y="167033"/>
                    <a:pt x="386113" y="166268"/>
                  </a:cubicBezTo>
                  <a:cubicBezTo>
                    <a:pt x="389172" y="162445"/>
                    <a:pt x="389936" y="154035"/>
                    <a:pt x="389936" y="148683"/>
                  </a:cubicBezTo>
                  <a:cubicBezTo>
                    <a:pt x="389936" y="141801"/>
                    <a:pt x="391466" y="133391"/>
                    <a:pt x="393759" y="127274"/>
                  </a:cubicBezTo>
                  <a:cubicBezTo>
                    <a:pt x="396053" y="121158"/>
                    <a:pt x="395289" y="113512"/>
                    <a:pt x="399111" y="109689"/>
                  </a:cubicBezTo>
                  <a:cubicBezTo>
                    <a:pt x="402934" y="106631"/>
                    <a:pt x="402934" y="97456"/>
                    <a:pt x="407522" y="95926"/>
                  </a:cubicBezTo>
                  <a:cubicBezTo>
                    <a:pt x="412874" y="94397"/>
                    <a:pt x="416697" y="92104"/>
                    <a:pt x="417462" y="89045"/>
                  </a:cubicBezTo>
                  <a:cubicBezTo>
                    <a:pt x="418226" y="85987"/>
                    <a:pt x="424343" y="81399"/>
                    <a:pt x="424343" y="76812"/>
                  </a:cubicBezTo>
                  <a:cubicBezTo>
                    <a:pt x="424343" y="72224"/>
                    <a:pt x="416697" y="70695"/>
                    <a:pt x="416697" y="64579"/>
                  </a:cubicBezTo>
                  <a:cubicBezTo>
                    <a:pt x="416697" y="58462"/>
                    <a:pt x="418990" y="43170"/>
                    <a:pt x="418990" y="43170"/>
                  </a:cubicBezTo>
                  <a:cubicBezTo>
                    <a:pt x="418990" y="43170"/>
                    <a:pt x="418990" y="43170"/>
                    <a:pt x="418990" y="43170"/>
                  </a:cubicBezTo>
                  <a:cubicBezTo>
                    <a:pt x="407522" y="32466"/>
                    <a:pt x="395289" y="21762"/>
                    <a:pt x="392230" y="19468"/>
                  </a:cubicBezTo>
                  <a:cubicBezTo>
                    <a:pt x="387643" y="16410"/>
                    <a:pt x="380761" y="22527"/>
                    <a:pt x="380761" y="22527"/>
                  </a:cubicBezTo>
                  <a:cubicBezTo>
                    <a:pt x="380761" y="22527"/>
                    <a:pt x="373880" y="14881"/>
                    <a:pt x="367764" y="20998"/>
                  </a:cubicBezTo>
                  <a:cubicBezTo>
                    <a:pt x="361647" y="27114"/>
                    <a:pt x="353237" y="20998"/>
                    <a:pt x="353237" y="20998"/>
                  </a:cubicBezTo>
                  <a:cubicBezTo>
                    <a:pt x="353237" y="20998"/>
                    <a:pt x="346355" y="16410"/>
                    <a:pt x="343297" y="8764"/>
                  </a:cubicBezTo>
                  <a:cubicBezTo>
                    <a:pt x="341768" y="5706"/>
                    <a:pt x="340239" y="4177"/>
                    <a:pt x="337181" y="2648"/>
                  </a:cubicBezTo>
                  <a:lnTo>
                    <a:pt x="337181" y="3412"/>
                  </a:lnTo>
                  <a:lnTo>
                    <a:pt x="320360" y="6471"/>
                  </a:lnTo>
                  <a:cubicBezTo>
                    <a:pt x="320360" y="6471"/>
                    <a:pt x="298952" y="-5763"/>
                    <a:pt x="294364" y="3412"/>
                  </a:cubicBezTo>
                  <a:cubicBezTo>
                    <a:pt x="289776" y="12587"/>
                    <a:pt x="285954" y="6471"/>
                    <a:pt x="276014" y="6471"/>
                  </a:cubicBezTo>
                  <a:cubicBezTo>
                    <a:pt x="266074" y="6471"/>
                    <a:pt x="257664" y="11058"/>
                    <a:pt x="251547" y="14116"/>
                  </a:cubicBezTo>
                  <a:cubicBezTo>
                    <a:pt x="246195" y="17175"/>
                    <a:pt x="237020" y="11058"/>
                    <a:pt x="233197" y="14116"/>
                  </a:cubicBezTo>
                  <a:cubicBezTo>
                    <a:pt x="228610" y="17175"/>
                    <a:pt x="226316" y="30937"/>
                    <a:pt x="226316" y="30937"/>
                  </a:cubicBezTo>
                  <a:lnTo>
                    <a:pt x="181970" y="21762"/>
                  </a:lnTo>
                  <a:cubicBezTo>
                    <a:pt x="181970" y="21762"/>
                    <a:pt x="173560" y="8000"/>
                    <a:pt x="163621" y="8000"/>
                  </a:cubicBezTo>
                  <a:cubicBezTo>
                    <a:pt x="153681" y="8000"/>
                    <a:pt x="139154" y="27879"/>
                    <a:pt x="139154" y="27879"/>
                  </a:cubicBezTo>
                  <a:lnTo>
                    <a:pt x="139154" y="43935"/>
                  </a:lnTo>
                  <a:cubicBezTo>
                    <a:pt x="140683" y="53874"/>
                    <a:pt x="138389" y="63814"/>
                    <a:pt x="136095" y="69166"/>
                  </a:cubicBezTo>
                  <a:cubicBezTo>
                    <a:pt x="131508" y="76812"/>
                    <a:pt x="127685" y="79870"/>
                    <a:pt x="127685" y="94397"/>
                  </a:cubicBezTo>
                  <a:cubicBezTo>
                    <a:pt x="127685" y="109689"/>
                    <a:pt x="110100" y="133391"/>
                    <a:pt x="110100" y="145624"/>
                  </a:cubicBezTo>
                  <a:cubicBezTo>
                    <a:pt x="110100" y="157858"/>
                    <a:pt x="90220" y="165503"/>
                    <a:pt x="90220" y="172385"/>
                  </a:cubicBezTo>
                  <a:cubicBezTo>
                    <a:pt x="90220" y="180030"/>
                    <a:pt x="88692" y="196087"/>
                    <a:pt x="88692" y="212908"/>
                  </a:cubicBezTo>
                  <a:cubicBezTo>
                    <a:pt x="88692" y="229728"/>
                    <a:pt x="80281" y="215966"/>
                    <a:pt x="80281" y="231257"/>
                  </a:cubicBezTo>
                  <a:cubicBezTo>
                    <a:pt x="80281" y="246549"/>
                    <a:pt x="73400" y="237374"/>
                    <a:pt x="65754" y="245020"/>
                  </a:cubicBezTo>
                  <a:cubicBezTo>
                    <a:pt x="58873" y="252666"/>
                    <a:pt x="55814" y="254195"/>
                    <a:pt x="55814" y="246549"/>
                  </a:cubicBezTo>
                  <a:cubicBezTo>
                    <a:pt x="55814" y="238903"/>
                    <a:pt x="45875" y="237374"/>
                    <a:pt x="37465" y="245020"/>
                  </a:cubicBezTo>
                  <a:cubicBezTo>
                    <a:pt x="29054" y="252666"/>
                    <a:pt x="25996" y="245020"/>
                    <a:pt x="21408" y="243491"/>
                  </a:cubicBezTo>
                  <a:cubicBezTo>
                    <a:pt x="19115" y="242726"/>
                    <a:pt x="9175" y="248843"/>
                    <a:pt x="0" y="255724"/>
                  </a:cubicBezTo>
                  <a:cubicBezTo>
                    <a:pt x="4588" y="264899"/>
                    <a:pt x="6881" y="274074"/>
                    <a:pt x="8411" y="282484"/>
                  </a:cubicBezTo>
                  <a:cubicBezTo>
                    <a:pt x="8411" y="283249"/>
                    <a:pt x="8411" y="284014"/>
                    <a:pt x="9175" y="284778"/>
                  </a:cubicBezTo>
                  <a:cubicBezTo>
                    <a:pt x="14527" y="280955"/>
                    <a:pt x="19115" y="277897"/>
                    <a:pt x="22173" y="277132"/>
                  </a:cubicBezTo>
                  <a:cubicBezTo>
                    <a:pt x="29054" y="276368"/>
                    <a:pt x="97102" y="277132"/>
                    <a:pt x="97102" y="277132"/>
                  </a:cubicBezTo>
                  <a:cubicBezTo>
                    <a:pt x="97102" y="277132"/>
                    <a:pt x="103218" y="287836"/>
                    <a:pt x="100925" y="297776"/>
                  </a:cubicBezTo>
                  <a:cubicBezTo>
                    <a:pt x="98631" y="307716"/>
                    <a:pt x="104748" y="303128"/>
                    <a:pt x="110100" y="316126"/>
                  </a:cubicBezTo>
                  <a:cubicBezTo>
                    <a:pt x="115452" y="329124"/>
                    <a:pt x="119275" y="334476"/>
                    <a:pt x="129979" y="331418"/>
                  </a:cubicBezTo>
                  <a:cubicBezTo>
                    <a:pt x="139918" y="328359"/>
                    <a:pt x="152916" y="326065"/>
                    <a:pt x="156739" y="326830"/>
                  </a:cubicBezTo>
                  <a:cubicBezTo>
                    <a:pt x="160562" y="327595"/>
                    <a:pt x="159798" y="308480"/>
                    <a:pt x="165914" y="305422"/>
                  </a:cubicBezTo>
                  <a:cubicBezTo>
                    <a:pt x="172031" y="302363"/>
                    <a:pt x="184264" y="305422"/>
                    <a:pt x="184264" y="305422"/>
                  </a:cubicBezTo>
                  <a:cubicBezTo>
                    <a:pt x="184264" y="305422"/>
                    <a:pt x="185029" y="310774"/>
                    <a:pt x="195733" y="310774"/>
                  </a:cubicBezTo>
                  <a:cubicBezTo>
                    <a:pt x="206437" y="310774"/>
                    <a:pt x="211025" y="306186"/>
                    <a:pt x="211025" y="313832"/>
                  </a:cubicBezTo>
                  <a:cubicBezTo>
                    <a:pt x="211025" y="321478"/>
                    <a:pt x="211789" y="329888"/>
                    <a:pt x="214848" y="332947"/>
                  </a:cubicBezTo>
                  <a:cubicBezTo>
                    <a:pt x="217906" y="336005"/>
                    <a:pt x="206437" y="363530"/>
                    <a:pt x="211789" y="367353"/>
                  </a:cubicBezTo>
                  <a:cubicBezTo>
                    <a:pt x="217141" y="371940"/>
                    <a:pt x="224022" y="381115"/>
                    <a:pt x="223258" y="386467"/>
                  </a:cubicBezTo>
                  <a:cubicBezTo>
                    <a:pt x="222493" y="391819"/>
                    <a:pt x="219435" y="404817"/>
                    <a:pt x="223258" y="405582"/>
                  </a:cubicBezTo>
                  <a:cubicBezTo>
                    <a:pt x="227081" y="406346"/>
                    <a:pt x="228610" y="399465"/>
                    <a:pt x="235491" y="399465"/>
                  </a:cubicBezTo>
                  <a:cubicBezTo>
                    <a:pt x="242372" y="399465"/>
                    <a:pt x="249254" y="400230"/>
                    <a:pt x="256135" y="397171"/>
                  </a:cubicBezTo>
                  <a:cubicBezTo>
                    <a:pt x="258428" y="396407"/>
                    <a:pt x="260722" y="396407"/>
                    <a:pt x="262251" y="397171"/>
                  </a:cubicBezTo>
                  <a:cubicBezTo>
                    <a:pt x="266074" y="398701"/>
                    <a:pt x="268368" y="403288"/>
                    <a:pt x="268368" y="403288"/>
                  </a:cubicBezTo>
                  <a:cubicBezTo>
                    <a:pt x="268368" y="403288"/>
                    <a:pt x="270662" y="410934"/>
                    <a:pt x="274485" y="408640"/>
                  </a:cubicBezTo>
                  <a:cubicBezTo>
                    <a:pt x="278308" y="406346"/>
                    <a:pt x="289776" y="403288"/>
                    <a:pt x="289012" y="407876"/>
                  </a:cubicBezTo>
                  <a:cubicBezTo>
                    <a:pt x="288247" y="412463"/>
                    <a:pt x="292070" y="421638"/>
                    <a:pt x="295893" y="420109"/>
                  </a:cubicBezTo>
                  <a:cubicBezTo>
                    <a:pt x="299716" y="417815"/>
                    <a:pt x="310420" y="426226"/>
                    <a:pt x="315772" y="426226"/>
                  </a:cubicBezTo>
                  <a:cubicBezTo>
                    <a:pt x="321124" y="426226"/>
                    <a:pt x="325712" y="426226"/>
                    <a:pt x="325712" y="423167"/>
                  </a:cubicBezTo>
                  <a:cubicBezTo>
                    <a:pt x="325712" y="420109"/>
                    <a:pt x="331828" y="414757"/>
                    <a:pt x="334122" y="418580"/>
                  </a:cubicBezTo>
                  <a:cubicBezTo>
                    <a:pt x="336416" y="423167"/>
                    <a:pt x="341003" y="432342"/>
                    <a:pt x="346355" y="432342"/>
                  </a:cubicBezTo>
                  <a:cubicBezTo>
                    <a:pt x="351707" y="432342"/>
                    <a:pt x="363941" y="432342"/>
                    <a:pt x="363941" y="436930"/>
                  </a:cubicBezTo>
                  <a:cubicBezTo>
                    <a:pt x="363941" y="441517"/>
                    <a:pt x="367764" y="452986"/>
                    <a:pt x="373115" y="457574"/>
                  </a:cubicBezTo>
                  <a:cubicBezTo>
                    <a:pt x="378468" y="462161"/>
                    <a:pt x="389936" y="457574"/>
                    <a:pt x="389936" y="457574"/>
                  </a:cubicBezTo>
                  <a:cubicBezTo>
                    <a:pt x="389936" y="457574"/>
                    <a:pt x="393759" y="454515"/>
                    <a:pt x="393759" y="446869"/>
                  </a:cubicBezTo>
                  <a:cubicBezTo>
                    <a:pt x="393759" y="439223"/>
                    <a:pt x="393759" y="429284"/>
                    <a:pt x="390701" y="429284"/>
                  </a:cubicBezTo>
                  <a:cubicBezTo>
                    <a:pt x="387643" y="429284"/>
                    <a:pt x="382291" y="436930"/>
                    <a:pt x="375410" y="434636"/>
                  </a:cubicBezTo>
                  <a:cubicBezTo>
                    <a:pt x="368528" y="432342"/>
                    <a:pt x="363176" y="417051"/>
                    <a:pt x="360118" y="415522"/>
                  </a:cubicBezTo>
                  <a:cubicBezTo>
                    <a:pt x="357059" y="413228"/>
                    <a:pt x="365470" y="399465"/>
                    <a:pt x="365470" y="392584"/>
                  </a:cubicBezTo>
                  <a:cubicBezTo>
                    <a:pt x="365470" y="386467"/>
                    <a:pt x="370822" y="368117"/>
                    <a:pt x="366235" y="365824"/>
                  </a:cubicBezTo>
                  <a:cubicBezTo>
                    <a:pt x="362412" y="363530"/>
                    <a:pt x="363941" y="357413"/>
                    <a:pt x="369293" y="352826"/>
                  </a:cubicBezTo>
                  <a:cubicBezTo>
                    <a:pt x="374645" y="348238"/>
                    <a:pt x="366999" y="336770"/>
                    <a:pt x="375410" y="336770"/>
                  </a:cubicBezTo>
                  <a:cubicBezTo>
                    <a:pt x="383055" y="336770"/>
                    <a:pt x="399111" y="337534"/>
                    <a:pt x="403699" y="332182"/>
                  </a:cubicBezTo>
                  <a:cubicBezTo>
                    <a:pt x="403699" y="332182"/>
                    <a:pt x="404464" y="331418"/>
                    <a:pt x="404464" y="331418"/>
                  </a:cubicBezTo>
                  <a:cubicBezTo>
                    <a:pt x="405228" y="329888"/>
                    <a:pt x="405228" y="329124"/>
                    <a:pt x="405993" y="327595"/>
                  </a:cubicBezTo>
                  <a:cubicBezTo>
                    <a:pt x="399111" y="320713"/>
                    <a:pt x="393759" y="308480"/>
                    <a:pt x="387643" y="30465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0" name="Vrije vorm: vorm 489">
              <a:extLst>
                <a:ext uri="{FF2B5EF4-FFF2-40B4-BE49-F238E27FC236}">
                  <a16:creationId xmlns:a16="http://schemas.microsoft.com/office/drawing/2014/main" id="{0BDE14C3-ED60-41F1-AC07-3A65D4C5BCB9}"/>
                </a:ext>
              </a:extLst>
            </p:cNvPr>
            <p:cNvSpPr/>
            <p:nvPr/>
          </p:nvSpPr>
          <p:spPr>
            <a:xfrm>
              <a:off x="6620497" y="4180847"/>
              <a:ext cx="424342" cy="459612"/>
            </a:xfrm>
            <a:custGeom>
              <a:avLst/>
              <a:gdLst>
                <a:gd name="connsiteX0" fmla="*/ 387643 w 424342"/>
                <a:gd name="connsiteY0" fmla="*/ 304657 h 459612"/>
                <a:gd name="connsiteX1" fmla="*/ 377703 w 424342"/>
                <a:gd name="connsiteY1" fmla="*/ 214437 h 459612"/>
                <a:gd name="connsiteX2" fmla="*/ 379997 w 424342"/>
                <a:gd name="connsiteY2" fmla="*/ 216730 h 459612"/>
                <a:gd name="connsiteX3" fmla="*/ 379233 w 424342"/>
                <a:gd name="connsiteY3" fmla="*/ 198380 h 459612"/>
                <a:gd name="connsiteX4" fmla="*/ 377703 w 424342"/>
                <a:gd name="connsiteY4" fmla="*/ 197616 h 459612"/>
                <a:gd name="connsiteX5" fmla="*/ 373115 w 424342"/>
                <a:gd name="connsiteY5" fmla="*/ 190734 h 459612"/>
                <a:gd name="connsiteX6" fmla="*/ 378468 w 424342"/>
                <a:gd name="connsiteY6" fmla="*/ 183853 h 459612"/>
                <a:gd name="connsiteX7" fmla="*/ 383055 w 424342"/>
                <a:gd name="connsiteY7" fmla="*/ 168562 h 459612"/>
                <a:gd name="connsiteX8" fmla="*/ 386113 w 424342"/>
                <a:gd name="connsiteY8" fmla="*/ 166268 h 459612"/>
                <a:gd name="connsiteX9" fmla="*/ 389936 w 424342"/>
                <a:gd name="connsiteY9" fmla="*/ 148683 h 459612"/>
                <a:gd name="connsiteX10" fmla="*/ 393759 w 424342"/>
                <a:gd name="connsiteY10" fmla="*/ 127274 h 459612"/>
                <a:gd name="connsiteX11" fmla="*/ 399111 w 424342"/>
                <a:gd name="connsiteY11" fmla="*/ 109689 h 459612"/>
                <a:gd name="connsiteX12" fmla="*/ 407522 w 424342"/>
                <a:gd name="connsiteY12" fmla="*/ 95926 h 459612"/>
                <a:gd name="connsiteX13" fmla="*/ 417462 w 424342"/>
                <a:gd name="connsiteY13" fmla="*/ 89045 h 459612"/>
                <a:gd name="connsiteX14" fmla="*/ 424343 w 424342"/>
                <a:gd name="connsiteY14" fmla="*/ 76812 h 459612"/>
                <a:gd name="connsiteX15" fmla="*/ 416697 w 424342"/>
                <a:gd name="connsiteY15" fmla="*/ 64579 h 459612"/>
                <a:gd name="connsiteX16" fmla="*/ 418990 w 424342"/>
                <a:gd name="connsiteY16" fmla="*/ 43170 h 459612"/>
                <a:gd name="connsiteX17" fmla="*/ 418990 w 424342"/>
                <a:gd name="connsiteY17" fmla="*/ 43170 h 459612"/>
                <a:gd name="connsiteX18" fmla="*/ 392230 w 424342"/>
                <a:gd name="connsiteY18" fmla="*/ 19468 h 459612"/>
                <a:gd name="connsiteX19" fmla="*/ 380761 w 424342"/>
                <a:gd name="connsiteY19" fmla="*/ 22527 h 459612"/>
                <a:gd name="connsiteX20" fmla="*/ 367764 w 424342"/>
                <a:gd name="connsiteY20" fmla="*/ 20998 h 459612"/>
                <a:gd name="connsiteX21" fmla="*/ 353237 w 424342"/>
                <a:gd name="connsiteY21" fmla="*/ 20998 h 459612"/>
                <a:gd name="connsiteX22" fmla="*/ 343297 w 424342"/>
                <a:gd name="connsiteY22" fmla="*/ 8764 h 459612"/>
                <a:gd name="connsiteX23" fmla="*/ 337181 w 424342"/>
                <a:gd name="connsiteY23" fmla="*/ 2648 h 459612"/>
                <a:gd name="connsiteX24" fmla="*/ 337181 w 424342"/>
                <a:gd name="connsiteY24" fmla="*/ 3412 h 459612"/>
                <a:gd name="connsiteX25" fmla="*/ 320360 w 424342"/>
                <a:gd name="connsiteY25" fmla="*/ 6471 h 459612"/>
                <a:gd name="connsiteX26" fmla="*/ 294364 w 424342"/>
                <a:gd name="connsiteY26" fmla="*/ 3412 h 459612"/>
                <a:gd name="connsiteX27" fmla="*/ 276014 w 424342"/>
                <a:gd name="connsiteY27" fmla="*/ 6471 h 459612"/>
                <a:gd name="connsiteX28" fmla="*/ 251547 w 424342"/>
                <a:gd name="connsiteY28" fmla="*/ 14116 h 459612"/>
                <a:gd name="connsiteX29" fmla="*/ 233197 w 424342"/>
                <a:gd name="connsiteY29" fmla="*/ 14116 h 459612"/>
                <a:gd name="connsiteX30" fmla="*/ 226316 w 424342"/>
                <a:gd name="connsiteY30" fmla="*/ 30937 h 459612"/>
                <a:gd name="connsiteX31" fmla="*/ 181970 w 424342"/>
                <a:gd name="connsiteY31" fmla="*/ 21762 h 459612"/>
                <a:gd name="connsiteX32" fmla="*/ 163621 w 424342"/>
                <a:gd name="connsiteY32" fmla="*/ 8000 h 459612"/>
                <a:gd name="connsiteX33" fmla="*/ 139154 w 424342"/>
                <a:gd name="connsiteY33" fmla="*/ 27879 h 459612"/>
                <a:gd name="connsiteX34" fmla="*/ 139154 w 424342"/>
                <a:gd name="connsiteY34" fmla="*/ 43935 h 459612"/>
                <a:gd name="connsiteX35" fmla="*/ 136095 w 424342"/>
                <a:gd name="connsiteY35" fmla="*/ 69166 h 459612"/>
                <a:gd name="connsiteX36" fmla="*/ 127685 w 424342"/>
                <a:gd name="connsiteY36" fmla="*/ 94397 h 459612"/>
                <a:gd name="connsiteX37" fmla="*/ 110100 w 424342"/>
                <a:gd name="connsiteY37" fmla="*/ 145624 h 459612"/>
                <a:gd name="connsiteX38" fmla="*/ 90220 w 424342"/>
                <a:gd name="connsiteY38" fmla="*/ 172385 h 459612"/>
                <a:gd name="connsiteX39" fmla="*/ 88692 w 424342"/>
                <a:gd name="connsiteY39" fmla="*/ 212908 h 459612"/>
                <a:gd name="connsiteX40" fmla="*/ 80281 w 424342"/>
                <a:gd name="connsiteY40" fmla="*/ 231257 h 459612"/>
                <a:gd name="connsiteX41" fmla="*/ 65754 w 424342"/>
                <a:gd name="connsiteY41" fmla="*/ 245020 h 459612"/>
                <a:gd name="connsiteX42" fmla="*/ 55814 w 424342"/>
                <a:gd name="connsiteY42" fmla="*/ 246549 h 459612"/>
                <a:gd name="connsiteX43" fmla="*/ 37465 w 424342"/>
                <a:gd name="connsiteY43" fmla="*/ 245020 h 459612"/>
                <a:gd name="connsiteX44" fmla="*/ 21408 w 424342"/>
                <a:gd name="connsiteY44" fmla="*/ 243491 h 459612"/>
                <a:gd name="connsiteX45" fmla="*/ 0 w 424342"/>
                <a:gd name="connsiteY45" fmla="*/ 255724 h 459612"/>
                <a:gd name="connsiteX46" fmla="*/ 8411 w 424342"/>
                <a:gd name="connsiteY46" fmla="*/ 282484 h 459612"/>
                <a:gd name="connsiteX47" fmla="*/ 9175 w 424342"/>
                <a:gd name="connsiteY47" fmla="*/ 284778 h 459612"/>
                <a:gd name="connsiteX48" fmla="*/ 22173 w 424342"/>
                <a:gd name="connsiteY48" fmla="*/ 277132 h 459612"/>
                <a:gd name="connsiteX49" fmla="*/ 97102 w 424342"/>
                <a:gd name="connsiteY49" fmla="*/ 277132 h 459612"/>
                <a:gd name="connsiteX50" fmla="*/ 100925 w 424342"/>
                <a:gd name="connsiteY50" fmla="*/ 297776 h 459612"/>
                <a:gd name="connsiteX51" fmla="*/ 110100 w 424342"/>
                <a:gd name="connsiteY51" fmla="*/ 316126 h 459612"/>
                <a:gd name="connsiteX52" fmla="*/ 129979 w 424342"/>
                <a:gd name="connsiteY52" fmla="*/ 331418 h 459612"/>
                <a:gd name="connsiteX53" fmla="*/ 156739 w 424342"/>
                <a:gd name="connsiteY53" fmla="*/ 326830 h 459612"/>
                <a:gd name="connsiteX54" fmla="*/ 165914 w 424342"/>
                <a:gd name="connsiteY54" fmla="*/ 305422 h 459612"/>
                <a:gd name="connsiteX55" fmla="*/ 184264 w 424342"/>
                <a:gd name="connsiteY55" fmla="*/ 305422 h 459612"/>
                <a:gd name="connsiteX56" fmla="*/ 195733 w 424342"/>
                <a:gd name="connsiteY56" fmla="*/ 310774 h 459612"/>
                <a:gd name="connsiteX57" fmla="*/ 211025 w 424342"/>
                <a:gd name="connsiteY57" fmla="*/ 313832 h 459612"/>
                <a:gd name="connsiteX58" fmla="*/ 214848 w 424342"/>
                <a:gd name="connsiteY58" fmla="*/ 332947 h 459612"/>
                <a:gd name="connsiteX59" fmla="*/ 211789 w 424342"/>
                <a:gd name="connsiteY59" fmla="*/ 367353 h 459612"/>
                <a:gd name="connsiteX60" fmla="*/ 223258 w 424342"/>
                <a:gd name="connsiteY60" fmla="*/ 386467 h 459612"/>
                <a:gd name="connsiteX61" fmla="*/ 223258 w 424342"/>
                <a:gd name="connsiteY61" fmla="*/ 405582 h 459612"/>
                <a:gd name="connsiteX62" fmla="*/ 235491 w 424342"/>
                <a:gd name="connsiteY62" fmla="*/ 399465 h 459612"/>
                <a:gd name="connsiteX63" fmla="*/ 256135 w 424342"/>
                <a:gd name="connsiteY63" fmla="*/ 397171 h 459612"/>
                <a:gd name="connsiteX64" fmla="*/ 262251 w 424342"/>
                <a:gd name="connsiteY64" fmla="*/ 397171 h 459612"/>
                <a:gd name="connsiteX65" fmla="*/ 268368 w 424342"/>
                <a:gd name="connsiteY65" fmla="*/ 403288 h 459612"/>
                <a:gd name="connsiteX66" fmla="*/ 274485 w 424342"/>
                <a:gd name="connsiteY66" fmla="*/ 408640 h 459612"/>
                <a:gd name="connsiteX67" fmla="*/ 289012 w 424342"/>
                <a:gd name="connsiteY67" fmla="*/ 407876 h 459612"/>
                <a:gd name="connsiteX68" fmla="*/ 295893 w 424342"/>
                <a:gd name="connsiteY68" fmla="*/ 420109 h 459612"/>
                <a:gd name="connsiteX69" fmla="*/ 315772 w 424342"/>
                <a:gd name="connsiteY69" fmla="*/ 426226 h 459612"/>
                <a:gd name="connsiteX70" fmla="*/ 325712 w 424342"/>
                <a:gd name="connsiteY70" fmla="*/ 423167 h 459612"/>
                <a:gd name="connsiteX71" fmla="*/ 334122 w 424342"/>
                <a:gd name="connsiteY71" fmla="*/ 418580 h 459612"/>
                <a:gd name="connsiteX72" fmla="*/ 346355 w 424342"/>
                <a:gd name="connsiteY72" fmla="*/ 432342 h 459612"/>
                <a:gd name="connsiteX73" fmla="*/ 363941 w 424342"/>
                <a:gd name="connsiteY73" fmla="*/ 436930 h 459612"/>
                <a:gd name="connsiteX74" fmla="*/ 373115 w 424342"/>
                <a:gd name="connsiteY74" fmla="*/ 457574 h 459612"/>
                <a:gd name="connsiteX75" fmla="*/ 389936 w 424342"/>
                <a:gd name="connsiteY75" fmla="*/ 457574 h 459612"/>
                <a:gd name="connsiteX76" fmla="*/ 393759 w 424342"/>
                <a:gd name="connsiteY76" fmla="*/ 446869 h 459612"/>
                <a:gd name="connsiteX77" fmla="*/ 390701 w 424342"/>
                <a:gd name="connsiteY77" fmla="*/ 429284 h 459612"/>
                <a:gd name="connsiteX78" fmla="*/ 375410 w 424342"/>
                <a:gd name="connsiteY78" fmla="*/ 434636 h 459612"/>
                <a:gd name="connsiteX79" fmla="*/ 360118 w 424342"/>
                <a:gd name="connsiteY79" fmla="*/ 415522 h 459612"/>
                <a:gd name="connsiteX80" fmla="*/ 365470 w 424342"/>
                <a:gd name="connsiteY80" fmla="*/ 392584 h 459612"/>
                <a:gd name="connsiteX81" fmla="*/ 366235 w 424342"/>
                <a:gd name="connsiteY81" fmla="*/ 365824 h 459612"/>
                <a:gd name="connsiteX82" fmla="*/ 369293 w 424342"/>
                <a:gd name="connsiteY82" fmla="*/ 352826 h 459612"/>
                <a:gd name="connsiteX83" fmla="*/ 375410 w 424342"/>
                <a:gd name="connsiteY83" fmla="*/ 336770 h 459612"/>
                <a:gd name="connsiteX84" fmla="*/ 403699 w 424342"/>
                <a:gd name="connsiteY84" fmla="*/ 332182 h 459612"/>
                <a:gd name="connsiteX85" fmla="*/ 404464 w 424342"/>
                <a:gd name="connsiteY85" fmla="*/ 331418 h 459612"/>
                <a:gd name="connsiteX86" fmla="*/ 405993 w 424342"/>
                <a:gd name="connsiteY86" fmla="*/ 327595 h 459612"/>
                <a:gd name="connsiteX87" fmla="*/ 387643 w 424342"/>
                <a:gd name="connsiteY87" fmla="*/ 304657 h 45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24342" h="459612">
                  <a:moveTo>
                    <a:pt x="387643" y="304657"/>
                  </a:moveTo>
                  <a:cubicBezTo>
                    <a:pt x="376174" y="298540"/>
                    <a:pt x="371587" y="216730"/>
                    <a:pt x="377703" y="214437"/>
                  </a:cubicBezTo>
                  <a:cubicBezTo>
                    <a:pt x="378468" y="214437"/>
                    <a:pt x="379233" y="215201"/>
                    <a:pt x="379997" y="216730"/>
                  </a:cubicBezTo>
                  <a:lnTo>
                    <a:pt x="379233" y="198380"/>
                  </a:lnTo>
                  <a:cubicBezTo>
                    <a:pt x="379233" y="198380"/>
                    <a:pt x="378468" y="198380"/>
                    <a:pt x="377703" y="197616"/>
                  </a:cubicBezTo>
                  <a:cubicBezTo>
                    <a:pt x="376174" y="196851"/>
                    <a:pt x="373115" y="195322"/>
                    <a:pt x="373115" y="190734"/>
                  </a:cubicBezTo>
                  <a:cubicBezTo>
                    <a:pt x="373115" y="184618"/>
                    <a:pt x="378468" y="183853"/>
                    <a:pt x="378468" y="183853"/>
                  </a:cubicBezTo>
                  <a:cubicBezTo>
                    <a:pt x="378468" y="183853"/>
                    <a:pt x="377703" y="170091"/>
                    <a:pt x="383055" y="168562"/>
                  </a:cubicBezTo>
                  <a:cubicBezTo>
                    <a:pt x="383820" y="167797"/>
                    <a:pt x="385349" y="167033"/>
                    <a:pt x="386113" y="166268"/>
                  </a:cubicBezTo>
                  <a:cubicBezTo>
                    <a:pt x="389172" y="162445"/>
                    <a:pt x="389936" y="154035"/>
                    <a:pt x="389936" y="148683"/>
                  </a:cubicBezTo>
                  <a:cubicBezTo>
                    <a:pt x="389936" y="141801"/>
                    <a:pt x="391466" y="133391"/>
                    <a:pt x="393759" y="127274"/>
                  </a:cubicBezTo>
                  <a:cubicBezTo>
                    <a:pt x="396053" y="121158"/>
                    <a:pt x="395289" y="113512"/>
                    <a:pt x="399111" y="109689"/>
                  </a:cubicBezTo>
                  <a:cubicBezTo>
                    <a:pt x="402934" y="106631"/>
                    <a:pt x="402934" y="97456"/>
                    <a:pt x="407522" y="95926"/>
                  </a:cubicBezTo>
                  <a:cubicBezTo>
                    <a:pt x="412874" y="94397"/>
                    <a:pt x="416697" y="92104"/>
                    <a:pt x="417462" y="89045"/>
                  </a:cubicBezTo>
                  <a:cubicBezTo>
                    <a:pt x="418226" y="85987"/>
                    <a:pt x="424343" y="81399"/>
                    <a:pt x="424343" y="76812"/>
                  </a:cubicBezTo>
                  <a:cubicBezTo>
                    <a:pt x="424343" y="72224"/>
                    <a:pt x="416697" y="70695"/>
                    <a:pt x="416697" y="64579"/>
                  </a:cubicBezTo>
                  <a:cubicBezTo>
                    <a:pt x="416697" y="58462"/>
                    <a:pt x="418990" y="43170"/>
                    <a:pt x="418990" y="43170"/>
                  </a:cubicBezTo>
                  <a:cubicBezTo>
                    <a:pt x="418990" y="43170"/>
                    <a:pt x="418990" y="43170"/>
                    <a:pt x="418990" y="43170"/>
                  </a:cubicBezTo>
                  <a:cubicBezTo>
                    <a:pt x="407522" y="32466"/>
                    <a:pt x="395289" y="21762"/>
                    <a:pt x="392230" y="19468"/>
                  </a:cubicBezTo>
                  <a:cubicBezTo>
                    <a:pt x="387643" y="16410"/>
                    <a:pt x="380761" y="22527"/>
                    <a:pt x="380761" y="22527"/>
                  </a:cubicBezTo>
                  <a:cubicBezTo>
                    <a:pt x="380761" y="22527"/>
                    <a:pt x="373880" y="14881"/>
                    <a:pt x="367764" y="20998"/>
                  </a:cubicBezTo>
                  <a:cubicBezTo>
                    <a:pt x="361647" y="27114"/>
                    <a:pt x="353237" y="20998"/>
                    <a:pt x="353237" y="20998"/>
                  </a:cubicBezTo>
                  <a:cubicBezTo>
                    <a:pt x="353237" y="20998"/>
                    <a:pt x="346355" y="16410"/>
                    <a:pt x="343297" y="8764"/>
                  </a:cubicBezTo>
                  <a:cubicBezTo>
                    <a:pt x="341768" y="5706"/>
                    <a:pt x="340239" y="4177"/>
                    <a:pt x="337181" y="2648"/>
                  </a:cubicBezTo>
                  <a:lnTo>
                    <a:pt x="337181" y="3412"/>
                  </a:lnTo>
                  <a:lnTo>
                    <a:pt x="320360" y="6471"/>
                  </a:lnTo>
                  <a:cubicBezTo>
                    <a:pt x="320360" y="6471"/>
                    <a:pt x="298952" y="-5763"/>
                    <a:pt x="294364" y="3412"/>
                  </a:cubicBezTo>
                  <a:cubicBezTo>
                    <a:pt x="289776" y="12587"/>
                    <a:pt x="285954" y="6471"/>
                    <a:pt x="276014" y="6471"/>
                  </a:cubicBezTo>
                  <a:cubicBezTo>
                    <a:pt x="266074" y="6471"/>
                    <a:pt x="257664" y="11058"/>
                    <a:pt x="251547" y="14116"/>
                  </a:cubicBezTo>
                  <a:cubicBezTo>
                    <a:pt x="246195" y="17175"/>
                    <a:pt x="237020" y="11058"/>
                    <a:pt x="233197" y="14116"/>
                  </a:cubicBezTo>
                  <a:cubicBezTo>
                    <a:pt x="228610" y="17175"/>
                    <a:pt x="226316" y="30937"/>
                    <a:pt x="226316" y="30937"/>
                  </a:cubicBezTo>
                  <a:lnTo>
                    <a:pt x="181970" y="21762"/>
                  </a:lnTo>
                  <a:cubicBezTo>
                    <a:pt x="181970" y="21762"/>
                    <a:pt x="173560" y="8000"/>
                    <a:pt x="163621" y="8000"/>
                  </a:cubicBezTo>
                  <a:cubicBezTo>
                    <a:pt x="153681" y="8000"/>
                    <a:pt x="139154" y="27879"/>
                    <a:pt x="139154" y="27879"/>
                  </a:cubicBezTo>
                  <a:lnTo>
                    <a:pt x="139154" y="43935"/>
                  </a:lnTo>
                  <a:cubicBezTo>
                    <a:pt x="140683" y="53874"/>
                    <a:pt x="138389" y="63814"/>
                    <a:pt x="136095" y="69166"/>
                  </a:cubicBezTo>
                  <a:cubicBezTo>
                    <a:pt x="131508" y="76812"/>
                    <a:pt x="127685" y="79870"/>
                    <a:pt x="127685" y="94397"/>
                  </a:cubicBezTo>
                  <a:cubicBezTo>
                    <a:pt x="127685" y="109689"/>
                    <a:pt x="110100" y="133391"/>
                    <a:pt x="110100" y="145624"/>
                  </a:cubicBezTo>
                  <a:cubicBezTo>
                    <a:pt x="110100" y="157858"/>
                    <a:pt x="90220" y="165503"/>
                    <a:pt x="90220" y="172385"/>
                  </a:cubicBezTo>
                  <a:cubicBezTo>
                    <a:pt x="90220" y="180030"/>
                    <a:pt x="88692" y="196087"/>
                    <a:pt x="88692" y="212908"/>
                  </a:cubicBezTo>
                  <a:cubicBezTo>
                    <a:pt x="88692" y="229728"/>
                    <a:pt x="80281" y="215966"/>
                    <a:pt x="80281" y="231257"/>
                  </a:cubicBezTo>
                  <a:cubicBezTo>
                    <a:pt x="80281" y="246549"/>
                    <a:pt x="73400" y="237374"/>
                    <a:pt x="65754" y="245020"/>
                  </a:cubicBezTo>
                  <a:cubicBezTo>
                    <a:pt x="58873" y="252666"/>
                    <a:pt x="55814" y="254195"/>
                    <a:pt x="55814" y="246549"/>
                  </a:cubicBezTo>
                  <a:cubicBezTo>
                    <a:pt x="55814" y="238903"/>
                    <a:pt x="45875" y="237374"/>
                    <a:pt x="37465" y="245020"/>
                  </a:cubicBezTo>
                  <a:cubicBezTo>
                    <a:pt x="29054" y="252666"/>
                    <a:pt x="25996" y="245020"/>
                    <a:pt x="21408" y="243491"/>
                  </a:cubicBezTo>
                  <a:cubicBezTo>
                    <a:pt x="19115" y="242726"/>
                    <a:pt x="9175" y="248843"/>
                    <a:pt x="0" y="255724"/>
                  </a:cubicBezTo>
                  <a:cubicBezTo>
                    <a:pt x="4588" y="264899"/>
                    <a:pt x="6881" y="274074"/>
                    <a:pt x="8411" y="282484"/>
                  </a:cubicBezTo>
                  <a:cubicBezTo>
                    <a:pt x="8411" y="283249"/>
                    <a:pt x="8411" y="284014"/>
                    <a:pt x="9175" y="284778"/>
                  </a:cubicBezTo>
                  <a:cubicBezTo>
                    <a:pt x="14527" y="280955"/>
                    <a:pt x="19115" y="277897"/>
                    <a:pt x="22173" y="277132"/>
                  </a:cubicBezTo>
                  <a:cubicBezTo>
                    <a:pt x="29054" y="276368"/>
                    <a:pt x="97102" y="277132"/>
                    <a:pt x="97102" y="277132"/>
                  </a:cubicBezTo>
                  <a:cubicBezTo>
                    <a:pt x="97102" y="277132"/>
                    <a:pt x="103218" y="287836"/>
                    <a:pt x="100925" y="297776"/>
                  </a:cubicBezTo>
                  <a:cubicBezTo>
                    <a:pt x="98631" y="307716"/>
                    <a:pt x="104748" y="303128"/>
                    <a:pt x="110100" y="316126"/>
                  </a:cubicBezTo>
                  <a:cubicBezTo>
                    <a:pt x="115452" y="329124"/>
                    <a:pt x="119275" y="334476"/>
                    <a:pt x="129979" y="331418"/>
                  </a:cubicBezTo>
                  <a:cubicBezTo>
                    <a:pt x="139918" y="328359"/>
                    <a:pt x="152916" y="326065"/>
                    <a:pt x="156739" y="326830"/>
                  </a:cubicBezTo>
                  <a:cubicBezTo>
                    <a:pt x="160562" y="327595"/>
                    <a:pt x="159798" y="308480"/>
                    <a:pt x="165914" y="305422"/>
                  </a:cubicBezTo>
                  <a:cubicBezTo>
                    <a:pt x="172031" y="302363"/>
                    <a:pt x="184264" y="305422"/>
                    <a:pt x="184264" y="305422"/>
                  </a:cubicBezTo>
                  <a:cubicBezTo>
                    <a:pt x="184264" y="305422"/>
                    <a:pt x="185029" y="310774"/>
                    <a:pt x="195733" y="310774"/>
                  </a:cubicBezTo>
                  <a:cubicBezTo>
                    <a:pt x="206437" y="310774"/>
                    <a:pt x="211025" y="306186"/>
                    <a:pt x="211025" y="313832"/>
                  </a:cubicBezTo>
                  <a:cubicBezTo>
                    <a:pt x="211025" y="321478"/>
                    <a:pt x="211789" y="329888"/>
                    <a:pt x="214848" y="332947"/>
                  </a:cubicBezTo>
                  <a:cubicBezTo>
                    <a:pt x="217906" y="336005"/>
                    <a:pt x="206437" y="363530"/>
                    <a:pt x="211789" y="367353"/>
                  </a:cubicBezTo>
                  <a:cubicBezTo>
                    <a:pt x="217141" y="371940"/>
                    <a:pt x="224022" y="381115"/>
                    <a:pt x="223258" y="386467"/>
                  </a:cubicBezTo>
                  <a:cubicBezTo>
                    <a:pt x="222493" y="391819"/>
                    <a:pt x="219435" y="404817"/>
                    <a:pt x="223258" y="405582"/>
                  </a:cubicBezTo>
                  <a:cubicBezTo>
                    <a:pt x="227081" y="406346"/>
                    <a:pt x="228610" y="399465"/>
                    <a:pt x="235491" y="399465"/>
                  </a:cubicBezTo>
                  <a:cubicBezTo>
                    <a:pt x="242372" y="399465"/>
                    <a:pt x="249254" y="400230"/>
                    <a:pt x="256135" y="397171"/>
                  </a:cubicBezTo>
                  <a:cubicBezTo>
                    <a:pt x="258428" y="396407"/>
                    <a:pt x="260722" y="396407"/>
                    <a:pt x="262251" y="397171"/>
                  </a:cubicBezTo>
                  <a:cubicBezTo>
                    <a:pt x="266074" y="398701"/>
                    <a:pt x="268368" y="403288"/>
                    <a:pt x="268368" y="403288"/>
                  </a:cubicBezTo>
                  <a:cubicBezTo>
                    <a:pt x="268368" y="403288"/>
                    <a:pt x="270662" y="410934"/>
                    <a:pt x="274485" y="408640"/>
                  </a:cubicBezTo>
                  <a:cubicBezTo>
                    <a:pt x="278308" y="406346"/>
                    <a:pt x="289776" y="403288"/>
                    <a:pt x="289012" y="407876"/>
                  </a:cubicBezTo>
                  <a:cubicBezTo>
                    <a:pt x="288247" y="412463"/>
                    <a:pt x="292070" y="421638"/>
                    <a:pt x="295893" y="420109"/>
                  </a:cubicBezTo>
                  <a:cubicBezTo>
                    <a:pt x="299716" y="417815"/>
                    <a:pt x="310420" y="426226"/>
                    <a:pt x="315772" y="426226"/>
                  </a:cubicBezTo>
                  <a:cubicBezTo>
                    <a:pt x="321124" y="426226"/>
                    <a:pt x="325712" y="426226"/>
                    <a:pt x="325712" y="423167"/>
                  </a:cubicBezTo>
                  <a:cubicBezTo>
                    <a:pt x="325712" y="420109"/>
                    <a:pt x="331828" y="414757"/>
                    <a:pt x="334122" y="418580"/>
                  </a:cubicBezTo>
                  <a:cubicBezTo>
                    <a:pt x="336416" y="423167"/>
                    <a:pt x="341003" y="432342"/>
                    <a:pt x="346355" y="432342"/>
                  </a:cubicBezTo>
                  <a:cubicBezTo>
                    <a:pt x="351707" y="432342"/>
                    <a:pt x="363941" y="432342"/>
                    <a:pt x="363941" y="436930"/>
                  </a:cubicBezTo>
                  <a:cubicBezTo>
                    <a:pt x="363941" y="441517"/>
                    <a:pt x="367764" y="452986"/>
                    <a:pt x="373115" y="457574"/>
                  </a:cubicBezTo>
                  <a:cubicBezTo>
                    <a:pt x="378468" y="462161"/>
                    <a:pt x="389936" y="457574"/>
                    <a:pt x="389936" y="457574"/>
                  </a:cubicBezTo>
                  <a:cubicBezTo>
                    <a:pt x="389936" y="457574"/>
                    <a:pt x="393759" y="454515"/>
                    <a:pt x="393759" y="446869"/>
                  </a:cubicBezTo>
                  <a:cubicBezTo>
                    <a:pt x="393759" y="439223"/>
                    <a:pt x="393759" y="429284"/>
                    <a:pt x="390701" y="429284"/>
                  </a:cubicBezTo>
                  <a:cubicBezTo>
                    <a:pt x="387643" y="429284"/>
                    <a:pt x="382291" y="436930"/>
                    <a:pt x="375410" y="434636"/>
                  </a:cubicBezTo>
                  <a:cubicBezTo>
                    <a:pt x="368528" y="432342"/>
                    <a:pt x="363176" y="417051"/>
                    <a:pt x="360118" y="415522"/>
                  </a:cubicBezTo>
                  <a:cubicBezTo>
                    <a:pt x="357059" y="413228"/>
                    <a:pt x="365470" y="399465"/>
                    <a:pt x="365470" y="392584"/>
                  </a:cubicBezTo>
                  <a:cubicBezTo>
                    <a:pt x="365470" y="386467"/>
                    <a:pt x="370822" y="368117"/>
                    <a:pt x="366235" y="365824"/>
                  </a:cubicBezTo>
                  <a:cubicBezTo>
                    <a:pt x="362412" y="363530"/>
                    <a:pt x="363941" y="357413"/>
                    <a:pt x="369293" y="352826"/>
                  </a:cubicBezTo>
                  <a:cubicBezTo>
                    <a:pt x="374645" y="348238"/>
                    <a:pt x="366999" y="336770"/>
                    <a:pt x="375410" y="336770"/>
                  </a:cubicBezTo>
                  <a:cubicBezTo>
                    <a:pt x="383055" y="336770"/>
                    <a:pt x="399111" y="337534"/>
                    <a:pt x="403699" y="332182"/>
                  </a:cubicBezTo>
                  <a:cubicBezTo>
                    <a:pt x="403699" y="332182"/>
                    <a:pt x="404464" y="331418"/>
                    <a:pt x="404464" y="331418"/>
                  </a:cubicBezTo>
                  <a:cubicBezTo>
                    <a:pt x="405228" y="329888"/>
                    <a:pt x="405228" y="329124"/>
                    <a:pt x="405993" y="327595"/>
                  </a:cubicBezTo>
                  <a:cubicBezTo>
                    <a:pt x="399111" y="320713"/>
                    <a:pt x="393759" y="308480"/>
                    <a:pt x="387643" y="30465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1" name="Vrije vorm: vorm 490">
              <a:extLst>
                <a:ext uri="{FF2B5EF4-FFF2-40B4-BE49-F238E27FC236}">
                  <a16:creationId xmlns:a16="http://schemas.microsoft.com/office/drawing/2014/main" id="{2C36330D-5C73-43CE-8FD4-CFB25396A527}"/>
                </a:ext>
              </a:extLst>
            </p:cNvPr>
            <p:cNvSpPr/>
            <p:nvPr/>
          </p:nvSpPr>
          <p:spPr>
            <a:xfrm>
              <a:off x="6997435" y="4370817"/>
              <a:ext cx="37464" cy="51991"/>
            </a:xfrm>
            <a:custGeom>
              <a:avLst/>
              <a:gdLst>
                <a:gd name="connsiteX0" fmla="*/ 2294 w 37464"/>
                <a:gd name="connsiteY0" fmla="*/ 26760 h 51991"/>
                <a:gd name="connsiteX1" fmla="*/ 8411 w 37464"/>
                <a:gd name="connsiteY1" fmla="*/ 51991 h 51991"/>
                <a:gd name="connsiteX2" fmla="*/ 18350 w 37464"/>
                <a:gd name="connsiteY2" fmla="*/ 45875 h 51991"/>
                <a:gd name="connsiteX3" fmla="*/ 37465 w 37464"/>
                <a:gd name="connsiteY3" fmla="*/ 16821 h 51991"/>
                <a:gd name="connsiteX4" fmla="*/ 31348 w 37464"/>
                <a:gd name="connsiteY4" fmla="*/ 12998 h 51991"/>
                <a:gd name="connsiteX5" fmla="*/ 30583 w 37464"/>
                <a:gd name="connsiteY5" fmla="*/ 0 h 51991"/>
                <a:gd name="connsiteX6" fmla="*/ 19879 w 37464"/>
                <a:gd name="connsiteY6" fmla="*/ 0 h 51991"/>
                <a:gd name="connsiteX7" fmla="*/ 7646 w 37464"/>
                <a:gd name="connsiteY7" fmla="*/ 7646 h 51991"/>
                <a:gd name="connsiteX8" fmla="*/ 0 w 37464"/>
                <a:gd name="connsiteY8" fmla="*/ 6881 h 51991"/>
                <a:gd name="connsiteX9" fmla="*/ 1529 w 37464"/>
                <a:gd name="connsiteY9" fmla="*/ 7646 h 51991"/>
                <a:gd name="connsiteX10" fmla="*/ 2294 w 37464"/>
                <a:gd name="connsiteY10" fmla="*/ 26760 h 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4" h="51991">
                  <a:moveTo>
                    <a:pt x="2294" y="26760"/>
                  </a:moveTo>
                  <a:cubicBezTo>
                    <a:pt x="3823" y="31348"/>
                    <a:pt x="6117" y="41287"/>
                    <a:pt x="8411" y="51991"/>
                  </a:cubicBezTo>
                  <a:cubicBezTo>
                    <a:pt x="12998" y="48933"/>
                    <a:pt x="16821" y="46639"/>
                    <a:pt x="18350" y="45875"/>
                  </a:cubicBezTo>
                  <a:cubicBezTo>
                    <a:pt x="24467" y="43581"/>
                    <a:pt x="37465" y="16821"/>
                    <a:pt x="37465" y="16821"/>
                  </a:cubicBezTo>
                  <a:lnTo>
                    <a:pt x="31348" y="12998"/>
                  </a:lnTo>
                  <a:cubicBezTo>
                    <a:pt x="31348" y="12998"/>
                    <a:pt x="32113" y="7646"/>
                    <a:pt x="30583" y="0"/>
                  </a:cubicBezTo>
                  <a:cubicBezTo>
                    <a:pt x="25232" y="764"/>
                    <a:pt x="19879" y="0"/>
                    <a:pt x="19879" y="0"/>
                  </a:cubicBezTo>
                  <a:cubicBezTo>
                    <a:pt x="19879" y="0"/>
                    <a:pt x="21409" y="9939"/>
                    <a:pt x="7646" y="7646"/>
                  </a:cubicBezTo>
                  <a:cubicBezTo>
                    <a:pt x="5352" y="6881"/>
                    <a:pt x="3059" y="6881"/>
                    <a:pt x="0" y="6881"/>
                  </a:cubicBezTo>
                  <a:cubicBezTo>
                    <a:pt x="765" y="7646"/>
                    <a:pt x="1529" y="7646"/>
                    <a:pt x="1529" y="7646"/>
                  </a:cubicBezTo>
                  <a:lnTo>
                    <a:pt x="2294" y="267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2" name="Vrije vorm: vorm 491">
              <a:extLst>
                <a:ext uri="{FF2B5EF4-FFF2-40B4-BE49-F238E27FC236}">
                  <a16:creationId xmlns:a16="http://schemas.microsoft.com/office/drawing/2014/main" id="{BBE307BB-2418-43E0-B9D2-99755D16B297}"/>
                </a:ext>
              </a:extLst>
            </p:cNvPr>
            <p:cNvSpPr/>
            <p:nvPr/>
          </p:nvSpPr>
          <p:spPr>
            <a:xfrm>
              <a:off x="6997435" y="4370817"/>
              <a:ext cx="37464" cy="51991"/>
            </a:xfrm>
            <a:custGeom>
              <a:avLst/>
              <a:gdLst>
                <a:gd name="connsiteX0" fmla="*/ 2294 w 37464"/>
                <a:gd name="connsiteY0" fmla="*/ 26760 h 51991"/>
                <a:gd name="connsiteX1" fmla="*/ 8411 w 37464"/>
                <a:gd name="connsiteY1" fmla="*/ 51991 h 51991"/>
                <a:gd name="connsiteX2" fmla="*/ 18350 w 37464"/>
                <a:gd name="connsiteY2" fmla="*/ 45875 h 51991"/>
                <a:gd name="connsiteX3" fmla="*/ 37465 w 37464"/>
                <a:gd name="connsiteY3" fmla="*/ 16821 h 51991"/>
                <a:gd name="connsiteX4" fmla="*/ 31348 w 37464"/>
                <a:gd name="connsiteY4" fmla="*/ 12998 h 51991"/>
                <a:gd name="connsiteX5" fmla="*/ 30583 w 37464"/>
                <a:gd name="connsiteY5" fmla="*/ 0 h 51991"/>
                <a:gd name="connsiteX6" fmla="*/ 19879 w 37464"/>
                <a:gd name="connsiteY6" fmla="*/ 0 h 51991"/>
                <a:gd name="connsiteX7" fmla="*/ 7646 w 37464"/>
                <a:gd name="connsiteY7" fmla="*/ 7646 h 51991"/>
                <a:gd name="connsiteX8" fmla="*/ 0 w 37464"/>
                <a:gd name="connsiteY8" fmla="*/ 6881 h 51991"/>
                <a:gd name="connsiteX9" fmla="*/ 1529 w 37464"/>
                <a:gd name="connsiteY9" fmla="*/ 7646 h 51991"/>
                <a:gd name="connsiteX10" fmla="*/ 2294 w 37464"/>
                <a:gd name="connsiteY10" fmla="*/ 26760 h 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4" h="51991">
                  <a:moveTo>
                    <a:pt x="2294" y="26760"/>
                  </a:moveTo>
                  <a:cubicBezTo>
                    <a:pt x="3823" y="31348"/>
                    <a:pt x="6117" y="41287"/>
                    <a:pt x="8411" y="51991"/>
                  </a:cubicBezTo>
                  <a:cubicBezTo>
                    <a:pt x="12998" y="48933"/>
                    <a:pt x="16821" y="46639"/>
                    <a:pt x="18350" y="45875"/>
                  </a:cubicBezTo>
                  <a:cubicBezTo>
                    <a:pt x="24467" y="43581"/>
                    <a:pt x="37465" y="16821"/>
                    <a:pt x="37465" y="16821"/>
                  </a:cubicBezTo>
                  <a:lnTo>
                    <a:pt x="31348" y="12998"/>
                  </a:lnTo>
                  <a:cubicBezTo>
                    <a:pt x="31348" y="12998"/>
                    <a:pt x="32113" y="7646"/>
                    <a:pt x="30583" y="0"/>
                  </a:cubicBezTo>
                  <a:cubicBezTo>
                    <a:pt x="25232" y="764"/>
                    <a:pt x="19879" y="0"/>
                    <a:pt x="19879" y="0"/>
                  </a:cubicBezTo>
                  <a:cubicBezTo>
                    <a:pt x="19879" y="0"/>
                    <a:pt x="21409" y="9939"/>
                    <a:pt x="7646" y="7646"/>
                  </a:cubicBezTo>
                  <a:cubicBezTo>
                    <a:pt x="5352" y="6881"/>
                    <a:pt x="3059" y="6881"/>
                    <a:pt x="0" y="6881"/>
                  </a:cubicBezTo>
                  <a:cubicBezTo>
                    <a:pt x="765" y="7646"/>
                    <a:pt x="1529" y="7646"/>
                    <a:pt x="1529" y="7646"/>
                  </a:cubicBezTo>
                  <a:lnTo>
                    <a:pt x="2294" y="267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3" name="Vrije vorm: vorm 492">
              <a:extLst>
                <a:ext uri="{FF2B5EF4-FFF2-40B4-BE49-F238E27FC236}">
                  <a16:creationId xmlns:a16="http://schemas.microsoft.com/office/drawing/2014/main" id="{2D8A77B0-365E-4283-98E2-6C528638D476}"/>
                </a:ext>
              </a:extLst>
            </p:cNvPr>
            <p:cNvSpPr/>
            <p:nvPr/>
          </p:nvSpPr>
          <p:spPr>
            <a:xfrm>
              <a:off x="7019608" y="4572666"/>
              <a:ext cx="247105" cy="417461"/>
            </a:xfrm>
            <a:custGeom>
              <a:avLst/>
              <a:gdLst>
                <a:gd name="connsiteX0" fmla="*/ 246960 w 247105"/>
                <a:gd name="connsiteY0" fmla="*/ 106277 h 417461"/>
                <a:gd name="connsiteX1" fmla="*/ 240843 w 247105"/>
                <a:gd name="connsiteY1" fmla="*/ 58873 h 417461"/>
                <a:gd name="connsiteX2" fmla="*/ 238549 w 247105"/>
                <a:gd name="connsiteY2" fmla="*/ 765 h 417461"/>
                <a:gd name="connsiteX3" fmla="*/ 238549 w 247105"/>
                <a:gd name="connsiteY3" fmla="*/ 0 h 417461"/>
                <a:gd name="connsiteX4" fmla="*/ 214083 w 247105"/>
                <a:gd name="connsiteY4" fmla="*/ 13762 h 417461"/>
                <a:gd name="connsiteX5" fmla="*/ 197262 w 247105"/>
                <a:gd name="connsiteY5" fmla="*/ 18350 h 417461"/>
                <a:gd name="connsiteX6" fmla="*/ 183499 w 247105"/>
                <a:gd name="connsiteY6" fmla="*/ 17585 h 417461"/>
                <a:gd name="connsiteX7" fmla="*/ 175854 w 247105"/>
                <a:gd name="connsiteY7" fmla="*/ 26760 h 417461"/>
                <a:gd name="connsiteX8" fmla="*/ 162091 w 247105"/>
                <a:gd name="connsiteY8" fmla="*/ 28289 h 417461"/>
                <a:gd name="connsiteX9" fmla="*/ 142212 w 247105"/>
                <a:gd name="connsiteY9" fmla="*/ 31348 h 417461"/>
                <a:gd name="connsiteX10" fmla="*/ 134566 w 247105"/>
                <a:gd name="connsiteY10" fmla="*/ 24466 h 417461"/>
                <a:gd name="connsiteX11" fmla="*/ 120804 w 247105"/>
                <a:gd name="connsiteY11" fmla="*/ 27525 h 417461"/>
                <a:gd name="connsiteX12" fmla="*/ 107806 w 247105"/>
                <a:gd name="connsiteY12" fmla="*/ 25996 h 417461"/>
                <a:gd name="connsiteX13" fmla="*/ 106277 w 247105"/>
                <a:gd name="connsiteY13" fmla="*/ 34406 h 417461"/>
                <a:gd name="connsiteX14" fmla="*/ 116216 w 247105"/>
                <a:gd name="connsiteY14" fmla="*/ 85633 h 417461"/>
                <a:gd name="connsiteX15" fmla="*/ 129979 w 247105"/>
                <a:gd name="connsiteY15" fmla="*/ 100160 h 417461"/>
                <a:gd name="connsiteX16" fmla="*/ 130743 w 247105"/>
                <a:gd name="connsiteY16" fmla="*/ 124627 h 417461"/>
                <a:gd name="connsiteX17" fmla="*/ 117746 w 247105"/>
                <a:gd name="connsiteY17" fmla="*/ 140683 h 417461"/>
                <a:gd name="connsiteX18" fmla="*/ 115452 w 247105"/>
                <a:gd name="connsiteY18" fmla="*/ 162856 h 417461"/>
                <a:gd name="connsiteX19" fmla="*/ 94043 w 247105"/>
                <a:gd name="connsiteY19" fmla="*/ 133037 h 417461"/>
                <a:gd name="connsiteX20" fmla="*/ 98631 w 247105"/>
                <a:gd name="connsiteY20" fmla="*/ 101689 h 417461"/>
                <a:gd name="connsiteX21" fmla="*/ 80281 w 247105"/>
                <a:gd name="connsiteY21" fmla="*/ 98631 h 417461"/>
                <a:gd name="connsiteX22" fmla="*/ 64225 w 247105"/>
                <a:gd name="connsiteY22" fmla="*/ 87162 h 417461"/>
                <a:gd name="connsiteX23" fmla="*/ 0 w 247105"/>
                <a:gd name="connsiteY23" fmla="*/ 111629 h 417461"/>
                <a:gd name="connsiteX24" fmla="*/ 4587 w 247105"/>
                <a:gd name="connsiteY24" fmla="*/ 129979 h 417461"/>
                <a:gd name="connsiteX25" fmla="*/ 3059 w 247105"/>
                <a:gd name="connsiteY25" fmla="*/ 129979 h 417461"/>
                <a:gd name="connsiteX26" fmla="*/ 6117 w 247105"/>
                <a:gd name="connsiteY26" fmla="*/ 137625 h 417461"/>
                <a:gd name="connsiteX27" fmla="*/ 35935 w 247105"/>
                <a:gd name="connsiteY27" fmla="*/ 145270 h 417461"/>
                <a:gd name="connsiteX28" fmla="*/ 62696 w 247105"/>
                <a:gd name="connsiteY28" fmla="*/ 155210 h 417461"/>
                <a:gd name="connsiteX29" fmla="*/ 63460 w 247105"/>
                <a:gd name="connsiteY29" fmla="*/ 192674 h 417461"/>
                <a:gd name="connsiteX30" fmla="*/ 57344 w 247105"/>
                <a:gd name="connsiteY30" fmla="*/ 214083 h 417461"/>
                <a:gd name="connsiteX31" fmla="*/ 64225 w 247105"/>
                <a:gd name="connsiteY31" fmla="*/ 232433 h 417461"/>
                <a:gd name="connsiteX32" fmla="*/ 51991 w 247105"/>
                <a:gd name="connsiteY32" fmla="*/ 250783 h 417461"/>
                <a:gd name="connsiteX33" fmla="*/ 45875 w 247105"/>
                <a:gd name="connsiteY33" fmla="*/ 274485 h 417461"/>
                <a:gd name="connsiteX34" fmla="*/ 22173 w 247105"/>
                <a:gd name="connsiteY34" fmla="*/ 298951 h 417461"/>
                <a:gd name="connsiteX35" fmla="*/ 22937 w 247105"/>
                <a:gd name="connsiteY35" fmla="*/ 299716 h 417461"/>
                <a:gd name="connsiteX36" fmla="*/ 37465 w 247105"/>
                <a:gd name="connsiteY36" fmla="*/ 344826 h 417461"/>
                <a:gd name="connsiteX37" fmla="*/ 39758 w 247105"/>
                <a:gd name="connsiteY37" fmla="*/ 389172 h 417461"/>
                <a:gd name="connsiteX38" fmla="*/ 42052 w 247105"/>
                <a:gd name="connsiteY38" fmla="*/ 417461 h 417461"/>
                <a:gd name="connsiteX39" fmla="*/ 59637 w 247105"/>
                <a:gd name="connsiteY39" fmla="*/ 415932 h 417461"/>
                <a:gd name="connsiteX40" fmla="*/ 60402 w 247105"/>
                <a:gd name="connsiteY40" fmla="*/ 403699 h 417461"/>
                <a:gd name="connsiteX41" fmla="*/ 51227 w 247105"/>
                <a:gd name="connsiteY41" fmla="*/ 394524 h 417461"/>
                <a:gd name="connsiteX42" fmla="*/ 87927 w 247105"/>
                <a:gd name="connsiteY42" fmla="*/ 366234 h 417461"/>
                <a:gd name="connsiteX43" fmla="*/ 116981 w 247105"/>
                <a:gd name="connsiteY43" fmla="*/ 347120 h 417461"/>
                <a:gd name="connsiteX44" fmla="*/ 119274 w 247105"/>
                <a:gd name="connsiteY44" fmla="*/ 311949 h 417461"/>
                <a:gd name="connsiteX45" fmla="*/ 115452 w 247105"/>
                <a:gd name="connsiteY45" fmla="*/ 281366 h 417461"/>
                <a:gd name="connsiteX46" fmla="*/ 103983 w 247105"/>
                <a:gd name="connsiteY46" fmla="*/ 250783 h 417461"/>
                <a:gd name="connsiteX47" fmla="*/ 107806 w 247105"/>
                <a:gd name="connsiteY47" fmla="*/ 232433 h 417461"/>
                <a:gd name="connsiteX48" fmla="*/ 118510 w 247105"/>
                <a:gd name="connsiteY48" fmla="*/ 219435 h 417461"/>
                <a:gd name="connsiteX49" fmla="*/ 138389 w 247105"/>
                <a:gd name="connsiteY49" fmla="*/ 206437 h 417461"/>
                <a:gd name="connsiteX50" fmla="*/ 162856 w 247105"/>
                <a:gd name="connsiteY50" fmla="*/ 178147 h 417461"/>
                <a:gd name="connsiteX51" fmla="*/ 207966 w 247105"/>
                <a:gd name="connsiteY51" fmla="*/ 157504 h 417461"/>
                <a:gd name="connsiteX52" fmla="*/ 246960 w 247105"/>
                <a:gd name="connsiteY52" fmla="*/ 106277 h 4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7105" h="417461">
                  <a:moveTo>
                    <a:pt x="246960" y="106277"/>
                  </a:moveTo>
                  <a:cubicBezTo>
                    <a:pt x="244666" y="100160"/>
                    <a:pt x="240079" y="70341"/>
                    <a:pt x="240843" y="58873"/>
                  </a:cubicBezTo>
                  <a:cubicBezTo>
                    <a:pt x="242372" y="46640"/>
                    <a:pt x="238549" y="16056"/>
                    <a:pt x="238549" y="765"/>
                  </a:cubicBezTo>
                  <a:cubicBezTo>
                    <a:pt x="238549" y="765"/>
                    <a:pt x="238549" y="0"/>
                    <a:pt x="238549" y="0"/>
                  </a:cubicBezTo>
                  <a:cubicBezTo>
                    <a:pt x="227081" y="5352"/>
                    <a:pt x="214847" y="11469"/>
                    <a:pt x="214083" y="13762"/>
                  </a:cubicBezTo>
                  <a:cubicBezTo>
                    <a:pt x="211789" y="18350"/>
                    <a:pt x="203378" y="12998"/>
                    <a:pt x="197262" y="18350"/>
                  </a:cubicBezTo>
                  <a:cubicBezTo>
                    <a:pt x="191910" y="23702"/>
                    <a:pt x="188087" y="19115"/>
                    <a:pt x="183499" y="17585"/>
                  </a:cubicBezTo>
                  <a:cubicBezTo>
                    <a:pt x="178912" y="16056"/>
                    <a:pt x="176618" y="22937"/>
                    <a:pt x="175854" y="26760"/>
                  </a:cubicBezTo>
                  <a:cubicBezTo>
                    <a:pt x="175089" y="31348"/>
                    <a:pt x="165914" y="29054"/>
                    <a:pt x="162091" y="28289"/>
                  </a:cubicBezTo>
                  <a:cubicBezTo>
                    <a:pt x="158268" y="27525"/>
                    <a:pt x="147564" y="31348"/>
                    <a:pt x="142212" y="31348"/>
                  </a:cubicBezTo>
                  <a:cubicBezTo>
                    <a:pt x="136860" y="31348"/>
                    <a:pt x="140683" y="25996"/>
                    <a:pt x="134566" y="24466"/>
                  </a:cubicBezTo>
                  <a:cubicBezTo>
                    <a:pt x="128450" y="22173"/>
                    <a:pt x="124627" y="27525"/>
                    <a:pt x="120804" y="27525"/>
                  </a:cubicBezTo>
                  <a:cubicBezTo>
                    <a:pt x="118510" y="27525"/>
                    <a:pt x="112394" y="26760"/>
                    <a:pt x="107806" y="25996"/>
                  </a:cubicBezTo>
                  <a:cubicBezTo>
                    <a:pt x="107806" y="29054"/>
                    <a:pt x="107041" y="32112"/>
                    <a:pt x="106277" y="34406"/>
                  </a:cubicBezTo>
                  <a:cubicBezTo>
                    <a:pt x="101689" y="46640"/>
                    <a:pt x="115452" y="74164"/>
                    <a:pt x="116216" y="85633"/>
                  </a:cubicBezTo>
                  <a:cubicBezTo>
                    <a:pt x="121569" y="90220"/>
                    <a:pt x="126920" y="95573"/>
                    <a:pt x="129979" y="100160"/>
                  </a:cubicBezTo>
                  <a:cubicBezTo>
                    <a:pt x="136095" y="107806"/>
                    <a:pt x="129979" y="107041"/>
                    <a:pt x="130743" y="124627"/>
                  </a:cubicBezTo>
                  <a:cubicBezTo>
                    <a:pt x="131508" y="142212"/>
                    <a:pt x="123862" y="134566"/>
                    <a:pt x="117746" y="140683"/>
                  </a:cubicBezTo>
                  <a:cubicBezTo>
                    <a:pt x="111629" y="146799"/>
                    <a:pt x="116981" y="159033"/>
                    <a:pt x="115452" y="162856"/>
                  </a:cubicBezTo>
                  <a:cubicBezTo>
                    <a:pt x="113923" y="166679"/>
                    <a:pt x="95573" y="137625"/>
                    <a:pt x="94043" y="133037"/>
                  </a:cubicBezTo>
                  <a:cubicBezTo>
                    <a:pt x="92514" y="128450"/>
                    <a:pt x="100925" y="111629"/>
                    <a:pt x="98631" y="101689"/>
                  </a:cubicBezTo>
                  <a:cubicBezTo>
                    <a:pt x="96337" y="91750"/>
                    <a:pt x="84104" y="97866"/>
                    <a:pt x="80281" y="98631"/>
                  </a:cubicBezTo>
                  <a:cubicBezTo>
                    <a:pt x="76458" y="99396"/>
                    <a:pt x="66519" y="87162"/>
                    <a:pt x="64225" y="87162"/>
                  </a:cubicBezTo>
                  <a:cubicBezTo>
                    <a:pt x="61931" y="87162"/>
                    <a:pt x="0" y="111629"/>
                    <a:pt x="0" y="111629"/>
                  </a:cubicBezTo>
                  <a:lnTo>
                    <a:pt x="4587" y="129979"/>
                  </a:lnTo>
                  <a:lnTo>
                    <a:pt x="3059" y="129979"/>
                  </a:lnTo>
                  <a:lnTo>
                    <a:pt x="6117" y="137625"/>
                  </a:lnTo>
                  <a:cubicBezTo>
                    <a:pt x="6117" y="137625"/>
                    <a:pt x="26760" y="138389"/>
                    <a:pt x="35935" y="145270"/>
                  </a:cubicBezTo>
                  <a:cubicBezTo>
                    <a:pt x="45110" y="151387"/>
                    <a:pt x="59637" y="152916"/>
                    <a:pt x="62696" y="155210"/>
                  </a:cubicBezTo>
                  <a:cubicBezTo>
                    <a:pt x="65754" y="157504"/>
                    <a:pt x="62696" y="181206"/>
                    <a:pt x="63460" y="192674"/>
                  </a:cubicBezTo>
                  <a:cubicBezTo>
                    <a:pt x="64225" y="204908"/>
                    <a:pt x="51227" y="207966"/>
                    <a:pt x="57344" y="214083"/>
                  </a:cubicBezTo>
                  <a:cubicBezTo>
                    <a:pt x="63460" y="220199"/>
                    <a:pt x="60402" y="231668"/>
                    <a:pt x="64225" y="232433"/>
                  </a:cubicBezTo>
                  <a:cubicBezTo>
                    <a:pt x="68048" y="233197"/>
                    <a:pt x="57344" y="247724"/>
                    <a:pt x="51991" y="250783"/>
                  </a:cubicBezTo>
                  <a:cubicBezTo>
                    <a:pt x="46639" y="253841"/>
                    <a:pt x="51991" y="266074"/>
                    <a:pt x="45875" y="274485"/>
                  </a:cubicBezTo>
                  <a:cubicBezTo>
                    <a:pt x="42052" y="279837"/>
                    <a:pt x="30583" y="290541"/>
                    <a:pt x="22173" y="298951"/>
                  </a:cubicBezTo>
                  <a:cubicBezTo>
                    <a:pt x="22937" y="298951"/>
                    <a:pt x="22937" y="299716"/>
                    <a:pt x="22937" y="299716"/>
                  </a:cubicBezTo>
                  <a:cubicBezTo>
                    <a:pt x="25231" y="303539"/>
                    <a:pt x="31348" y="341003"/>
                    <a:pt x="37465" y="344826"/>
                  </a:cubicBezTo>
                  <a:cubicBezTo>
                    <a:pt x="43581" y="348649"/>
                    <a:pt x="39758" y="386114"/>
                    <a:pt x="39758" y="389172"/>
                  </a:cubicBezTo>
                  <a:cubicBezTo>
                    <a:pt x="38993" y="392230"/>
                    <a:pt x="42052" y="417461"/>
                    <a:pt x="42052" y="417461"/>
                  </a:cubicBezTo>
                  <a:cubicBezTo>
                    <a:pt x="42052" y="417461"/>
                    <a:pt x="51227" y="415932"/>
                    <a:pt x="59637" y="415932"/>
                  </a:cubicBezTo>
                  <a:cubicBezTo>
                    <a:pt x="60402" y="411345"/>
                    <a:pt x="60402" y="406757"/>
                    <a:pt x="60402" y="403699"/>
                  </a:cubicBezTo>
                  <a:cubicBezTo>
                    <a:pt x="61166" y="392230"/>
                    <a:pt x="53521" y="401405"/>
                    <a:pt x="51227" y="394524"/>
                  </a:cubicBezTo>
                  <a:cubicBezTo>
                    <a:pt x="48933" y="387643"/>
                    <a:pt x="68048" y="373880"/>
                    <a:pt x="87927" y="366234"/>
                  </a:cubicBezTo>
                  <a:cubicBezTo>
                    <a:pt x="107806" y="358589"/>
                    <a:pt x="114687" y="354001"/>
                    <a:pt x="116981" y="347120"/>
                  </a:cubicBezTo>
                  <a:cubicBezTo>
                    <a:pt x="119274" y="340239"/>
                    <a:pt x="116981" y="319595"/>
                    <a:pt x="119274" y="311949"/>
                  </a:cubicBezTo>
                  <a:cubicBezTo>
                    <a:pt x="122333" y="304303"/>
                    <a:pt x="117746" y="299716"/>
                    <a:pt x="115452" y="281366"/>
                  </a:cubicBezTo>
                  <a:cubicBezTo>
                    <a:pt x="113158" y="263016"/>
                    <a:pt x="107041" y="260722"/>
                    <a:pt x="103983" y="250783"/>
                  </a:cubicBezTo>
                  <a:cubicBezTo>
                    <a:pt x="100925" y="240843"/>
                    <a:pt x="101689" y="232433"/>
                    <a:pt x="107806" y="232433"/>
                  </a:cubicBezTo>
                  <a:cubicBezTo>
                    <a:pt x="113923" y="232433"/>
                    <a:pt x="113923" y="229374"/>
                    <a:pt x="118510" y="219435"/>
                  </a:cubicBezTo>
                  <a:cubicBezTo>
                    <a:pt x="123097" y="209495"/>
                    <a:pt x="128450" y="213318"/>
                    <a:pt x="138389" y="206437"/>
                  </a:cubicBezTo>
                  <a:cubicBezTo>
                    <a:pt x="147564" y="199556"/>
                    <a:pt x="148329" y="190381"/>
                    <a:pt x="162856" y="178147"/>
                  </a:cubicBezTo>
                  <a:cubicBezTo>
                    <a:pt x="177383" y="165914"/>
                    <a:pt x="193439" y="166679"/>
                    <a:pt x="207966" y="157504"/>
                  </a:cubicBezTo>
                  <a:cubicBezTo>
                    <a:pt x="224022" y="148329"/>
                    <a:pt x="249253" y="113158"/>
                    <a:pt x="246960" y="1062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4" name="Vrije vorm: vorm 493">
              <a:extLst>
                <a:ext uri="{FF2B5EF4-FFF2-40B4-BE49-F238E27FC236}">
                  <a16:creationId xmlns:a16="http://schemas.microsoft.com/office/drawing/2014/main" id="{F6A036E2-7B29-441A-B206-F0A4271780AE}"/>
                </a:ext>
              </a:extLst>
            </p:cNvPr>
            <p:cNvSpPr/>
            <p:nvPr/>
          </p:nvSpPr>
          <p:spPr>
            <a:xfrm>
              <a:off x="7019608" y="4572666"/>
              <a:ext cx="247105" cy="417461"/>
            </a:xfrm>
            <a:custGeom>
              <a:avLst/>
              <a:gdLst>
                <a:gd name="connsiteX0" fmla="*/ 246960 w 247105"/>
                <a:gd name="connsiteY0" fmla="*/ 106277 h 417461"/>
                <a:gd name="connsiteX1" fmla="*/ 240843 w 247105"/>
                <a:gd name="connsiteY1" fmla="*/ 58873 h 417461"/>
                <a:gd name="connsiteX2" fmla="*/ 238549 w 247105"/>
                <a:gd name="connsiteY2" fmla="*/ 765 h 417461"/>
                <a:gd name="connsiteX3" fmla="*/ 238549 w 247105"/>
                <a:gd name="connsiteY3" fmla="*/ 0 h 417461"/>
                <a:gd name="connsiteX4" fmla="*/ 214083 w 247105"/>
                <a:gd name="connsiteY4" fmla="*/ 13762 h 417461"/>
                <a:gd name="connsiteX5" fmla="*/ 197262 w 247105"/>
                <a:gd name="connsiteY5" fmla="*/ 18350 h 417461"/>
                <a:gd name="connsiteX6" fmla="*/ 183499 w 247105"/>
                <a:gd name="connsiteY6" fmla="*/ 17585 h 417461"/>
                <a:gd name="connsiteX7" fmla="*/ 175854 w 247105"/>
                <a:gd name="connsiteY7" fmla="*/ 26760 h 417461"/>
                <a:gd name="connsiteX8" fmla="*/ 162091 w 247105"/>
                <a:gd name="connsiteY8" fmla="*/ 28289 h 417461"/>
                <a:gd name="connsiteX9" fmla="*/ 142212 w 247105"/>
                <a:gd name="connsiteY9" fmla="*/ 31348 h 417461"/>
                <a:gd name="connsiteX10" fmla="*/ 134566 w 247105"/>
                <a:gd name="connsiteY10" fmla="*/ 24466 h 417461"/>
                <a:gd name="connsiteX11" fmla="*/ 120804 w 247105"/>
                <a:gd name="connsiteY11" fmla="*/ 27525 h 417461"/>
                <a:gd name="connsiteX12" fmla="*/ 107806 w 247105"/>
                <a:gd name="connsiteY12" fmla="*/ 25996 h 417461"/>
                <a:gd name="connsiteX13" fmla="*/ 106277 w 247105"/>
                <a:gd name="connsiteY13" fmla="*/ 34406 h 417461"/>
                <a:gd name="connsiteX14" fmla="*/ 116216 w 247105"/>
                <a:gd name="connsiteY14" fmla="*/ 85633 h 417461"/>
                <a:gd name="connsiteX15" fmla="*/ 129979 w 247105"/>
                <a:gd name="connsiteY15" fmla="*/ 100160 h 417461"/>
                <a:gd name="connsiteX16" fmla="*/ 130743 w 247105"/>
                <a:gd name="connsiteY16" fmla="*/ 124627 h 417461"/>
                <a:gd name="connsiteX17" fmla="*/ 117746 w 247105"/>
                <a:gd name="connsiteY17" fmla="*/ 140683 h 417461"/>
                <a:gd name="connsiteX18" fmla="*/ 115452 w 247105"/>
                <a:gd name="connsiteY18" fmla="*/ 162856 h 417461"/>
                <a:gd name="connsiteX19" fmla="*/ 94043 w 247105"/>
                <a:gd name="connsiteY19" fmla="*/ 133037 h 417461"/>
                <a:gd name="connsiteX20" fmla="*/ 98631 w 247105"/>
                <a:gd name="connsiteY20" fmla="*/ 101689 h 417461"/>
                <a:gd name="connsiteX21" fmla="*/ 80281 w 247105"/>
                <a:gd name="connsiteY21" fmla="*/ 98631 h 417461"/>
                <a:gd name="connsiteX22" fmla="*/ 64225 w 247105"/>
                <a:gd name="connsiteY22" fmla="*/ 87162 h 417461"/>
                <a:gd name="connsiteX23" fmla="*/ 0 w 247105"/>
                <a:gd name="connsiteY23" fmla="*/ 111629 h 417461"/>
                <a:gd name="connsiteX24" fmla="*/ 4587 w 247105"/>
                <a:gd name="connsiteY24" fmla="*/ 129979 h 417461"/>
                <a:gd name="connsiteX25" fmla="*/ 3059 w 247105"/>
                <a:gd name="connsiteY25" fmla="*/ 129979 h 417461"/>
                <a:gd name="connsiteX26" fmla="*/ 6117 w 247105"/>
                <a:gd name="connsiteY26" fmla="*/ 137625 h 417461"/>
                <a:gd name="connsiteX27" fmla="*/ 35935 w 247105"/>
                <a:gd name="connsiteY27" fmla="*/ 145270 h 417461"/>
                <a:gd name="connsiteX28" fmla="*/ 62696 w 247105"/>
                <a:gd name="connsiteY28" fmla="*/ 155210 h 417461"/>
                <a:gd name="connsiteX29" fmla="*/ 63460 w 247105"/>
                <a:gd name="connsiteY29" fmla="*/ 192674 h 417461"/>
                <a:gd name="connsiteX30" fmla="*/ 57344 w 247105"/>
                <a:gd name="connsiteY30" fmla="*/ 214083 h 417461"/>
                <a:gd name="connsiteX31" fmla="*/ 64225 w 247105"/>
                <a:gd name="connsiteY31" fmla="*/ 232433 h 417461"/>
                <a:gd name="connsiteX32" fmla="*/ 51991 w 247105"/>
                <a:gd name="connsiteY32" fmla="*/ 250783 h 417461"/>
                <a:gd name="connsiteX33" fmla="*/ 45875 w 247105"/>
                <a:gd name="connsiteY33" fmla="*/ 274485 h 417461"/>
                <a:gd name="connsiteX34" fmla="*/ 22173 w 247105"/>
                <a:gd name="connsiteY34" fmla="*/ 298951 h 417461"/>
                <a:gd name="connsiteX35" fmla="*/ 22937 w 247105"/>
                <a:gd name="connsiteY35" fmla="*/ 299716 h 417461"/>
                <a:gd name="connsiteX36" fmla="*/ 37465 w 247105"/>
                <a:gd name="connsiteY36" fmla="*/ 344826 h 417461"/>
                <a:gd name="connsiteX37" fmla="*/ 39758 w 247105"/>
                <a:gd name="connsiteY37" fmla="*/ 389172 h 417461"/>
                <a:gd name="connsiteX38" fmla="*/ 42052 w 247105"/>
                <a:gd name="connsiteY38" fmla="*/ 417461 h 417461"/>
                <a:gd name="connsiteX39" fmla="*/ 59637 w 247105"/>
                <a:gd name="connsiteY39" fmla="*/ 415932 h 417461"/>
                <a:gd name="connsiteX40" fmla="*/ 60402 w 247105"/>
                <a:gd name="connsiteY40" fmla="*/ 403699 h 417461"/>
                <a:gd name="connsiteX41" fmla="*/ 51227 w 247105"/>
                <a:gd name="connsiteY41" fmla="*/ 394524 h 417461"/>
                <a:gd name="connsiteX42" fmla="*/ 87927 w 247105"/>
                <a:gd name="connsiteY42" fmla="*/ 366234 h 417461"/>
                <a:gd name="connsiteX43" fmla="*/ 116981 w 247105"/>
                <a:gd name="connsiteY43" fmla="*/ 347120 h 417461"/>
                <a:gd name="connsiteX44" fmla="*/ 119274 w 247105"/>
                <a:gd name="connsiteY44" fmla="*/ 311949 h 417461"/>
                <a:gd name="connsiteX45" fmla="*/ 115452 w 247105"/>
                <a:gd name="connsiteY45" fmla="*/ 281366 h 417461"/>
                <a:gd name="connsiteX46" fmla="*/ 103983 w 247105"/>
                <a:gd name="connsiteY46" fmla="*/ 250783 h 417461"/>
                <a:gd name="connsiteX47" fmla="*/ 107806 w 247105"/>
                <a:gd name="connsiteY47" fmla="*/ 232433 h 417461"/>
                <a:gd name="connsiteX48" fmla="*/ 118510 w 247105"/>
                <a:gd name="connsiteY48" fmla="*/ 219435 h 417461"/>
                <a:gd name="connsiteX49" fmla="*/ 138389 w 247105"/>
                <a:gd name="connsiteY49" fmla="*/ 206437 h 417461"/>
                <a:gd name="connsiteX50" fmla="*/ 162856 w 247105"/>
                <a:gd name="connsiteY50" fmla="*/ 178147 h 417461"/>
                <a:gd name="connsiteX51" fmla="*/ 207966 w 247105"/>
                <a:gd name="connsiteY51" fmla="*/ 157504 h 417461"/>
                <a:gd name="connsiteX52" fmla="*/ 246960 w 247105"/>
                <a:gd name="connsiteY52" fmla="*/ 106277 h 4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7105" h="417461">
                  <a:moveTo>
                    <a:pt x="246960" y="106277"/>
                  </a:moveTo>
                  <a:cubicBezTo>
                    <a:pt x="244666" y="100160"/>
                    <a:pt x="240079" y="70341"/>
                    <a:pt x="240843" y="58873"/>
                  </a:cubicBezTo>
                  <a:cubicBezTo>
                    <a:pt x="242372" y="46640"/>
                    <a:pt x="238549" y="16056"/>
                    <a:pt x="238549" y="765"/>
                  </a:cubicBezTo>
                  <a:cubicBezTo>
                    <a:pt x="238549" y="765"/>
                    <a:pt x="238549" y="0"/>
                    <a:pt x="238549" y="0"/>
                  </a:cubicBezTo>
                  <a:cubicBezTo>
                    <a:pt x="227081" y="5352"/>
                    <a:pt x="214847" y="11469"/>
                    <a:pt x="214083" y="13762"/>
                  </a:cubicBezTo>
                  <a:cubicBezTo>
                    <a:pt x="211789" y="18350"/>
                    <a:pt x="203378" y="12998"/>
                    <a:pt x="197262" y="18350"/>
                  </a:cubicBezTo>
                  <a:cubicBezTo>
                    <a:pt x="191910" y="23702"/>
                    <a:pt x="188087" y="19115"/>
                    <a:pt x="183499" y="17585"/>
                  </a:cubicBezTo>
                  <a:cubicBezTo>
                    <a:pt x="178912" y="16056"/>
                    <a:pt x="176618" y="22937"/>
                    <a:pt x="175854" y="26760"/>
                  </a:cubicBezTo>
                  <a:cubicBezTo>
                    <a:pt x="175089" y="31348"/>
                    <a:pt x="165914" y="29054"/>
                    <a:pt x="162091" y="28289"/>
                  </a:cubicBezTo>
                  <a:cubicBezTo>
                    <a:pt x="158268" y="27525"/>
                    <a:pt x="147564" y="31348"/>
                    <a:pt x="142212" y="31348"/>
                  </a:cubicBezTo>
                  <a:cubicBezTo>
                    <a:pt x="136860" y="31348"/>
                    <a:pt x="140683" y="25996"/>
                    <a:pt x="134566" y="24466"/>
                  </a:cubicBezTo>
                  <a:cubicBezTo>
                    <a:pt x="128450" y="22173"/>
                    <a:pt x="124627" y="27525"/>
                    <a:pt x="120804" y="27525"/>
                  </a:cubicBezTo>
                  <a:cubicBezTo>
                    <a:pt x="118510" y="27525"/>
                    <a:pt x="112394" y="26760"/>
                    <a:pt x="107806" y="25996"/>
                  </a:cubicBezTo>
                  <a:cubicBezTo>
                    <a:pt x="107806" y="29054"/>
                    <a:pt x="107041" y="32112"/>
                    <a:pt x="106277" y="34406"/>
                  </a:cubicBezTo>
                  <a:cubicBezTo>
                    <a:pt x="101689" y="46640"/>
                    <a:pt x="115452" y="74164"/>
                    <a:pt x="116216" y="85633"/>
                  </a:cubicBezTo>
                  <a:cubicBezTo>
                    <a:pt x="121569" y="90220"/>
                    <a:pt x="126920" y="95573"/>
                    <a:pt x="129979" y="100160"/>
                  </a:cubicBezTo>
                  <a:cubicBezTo>
                    <a:pt x="136095" y="107806"/>
                    <a:pt x="129979" y="107041"/>
                    <a:pt x="130743" y="124627"/>
                  </a:cubicBezTo>
                  <a:cubicBezTo>
                    <a:pt x="131508" y="142212"/>
                    <a:pt x="123862" y="134566"/>
                    <a:pt x="117746" y="140683"/>
                  </a:cubicBezTo>
                  <a:cubicBezTo>
                    <a:pt x="111629" y="146799"/>
                    <a:pt x="116981" y="159033"/>
                    <a:pt x="115452" y="162856"/>
                  </a:cubicBezTo>
                  <a:cubicBezTo>
                    <a:pt x="113923" y="166679"/>
                    <a:pt x="95573" y="137625"/>
                    <a:pt x="94043" y="133037"/>
                  </a:cubicBezTo>
                  <a:cubicBezTo>
                    <a:pt x="92514" y="128450"/>
                    <a:pt x="100925" y="111629"/>
                    <a:pt x="98631" y="101689"/>
                  </a:cubicBezTo>
                  <a:cubicBezTo>
                    <a:pt x="96337" y="91750"/>
                    <a:pt x="84104" y="97866"/>
                    <a:pt x="80281" y="98631"/>
                  </a:cubicBezTo>
                  <a:cubicBezTo>
                    <a:pt x="76458" y="99396"/>
                    <a:pt x="66519" y="87162"/>
                    <a:pt x="64225" y="87162"/>
                  </a:cubicBezTo>
                  <a:cubicBezTo>
                    <a:pt x="61931" y="87162"/>
                    <a:pt x="0" y="111629"/>
                    <a:pt x="0" y="111629"/>
                  </a:cubicBezTo>
                  <a:lnTo>
                    <a:pt x="4587" y="129979"/>
                  </a:lnTo>
                  <a:lnTo>
                    <a:pt x="3059" y="129979"/>
                  </a:lnTo>
                  <a:lnTo>
                    <a:pt x="6117" y="137625"/>
                  </a:lnTo>
                  <a:cubicBezTo>
                    <a:pt x="6117" y="137625"/>
                    <a:pt x="26760" y="138389"/>
                    <a:pt x="35935" y="145270"/>
                  </a:cubicBezTo>
                  <a:cubicBezTo>
                    <a:pt x="45110" y="151387"/>
                    <a:pt x="59637" y="152916"/>
                    <a:pt x="62696" y="155210"/>
                  </a:cubicBezTo>
                  <a:cubicBezTo>
                    <a:pt x="65754" y="157504"/>
                    <a:pt x="62696" y="181206"/>
                    <a:pt x="63460" y="192674"/>
                  </a:cubicBezTo>
                  <a:cubicBezTo>
                    <a:pt x="64225" y="204908"/>
                    <a:pt x="51227" y="207966"/>
                    <a:pt x="57344" y="214083"/>
                  </a:cubicBezTo>
                  <a:cubicBezTo>
                    <a:pt x="63460" y="220199"/>
                    <a:pt x="60402" y="231668"/>
                    <a:pt x="64225" y="232433"/>
                  </a:cubicBezTo>
                  <a:cubicBezTo>
                    <a:pt x="68048" y="233197"/>
                    <a:pt x="57344" y="247724"/>
                    <a:pt x="51991" y="250783"/>
                  </a:cubicBezTo>
                  <a:cubicBezTo>
                    <a:pt x="46639" y="253841"/>
                    <a:pt x="51991" y="266074"/>
                    <a:pt x="45875" y="274485"/>
                  </a:cubicBezTo>
                  <a:cubicBezTo>
                    <a:pt x="42052" y="279837"/>
                    <a:pt x="30583" y="290541"/>
                    <a:pt x="22173" y="298951"/>
                  </a:cubicBezTo>
                  <a:cubicBezTo>
                    <a:pt x="22937" y="298951"/>
                    <a:pt x="22937" y="299716"/>
                    <a:pt x="22937" y="299716"/>
                  </a:cubicBezTo>
                  <a:cubicBezTo>
                    <a:pt x="25231" y="303539"/>
                    <a:pt x="31348" y="341003"/>
                    <a:pt x="37465" y="344826"/>
                  </a:cubicBezTo>
                  <a:cubicBezTo>
                    <a:pt x="43581" y="348649"/>
                    <a:pt x="39758" y="386114"/>
                    <a:pt x="39758" y="389172"/>
                  </a:cubicBezTo>
                  <a:cubicBezTo>
                    <a:pt x="38993" y="392230"/>
                    <a:pt x="42052" y="417461"/>
                    <a:pt x="42052" y="417461"/>
                  </a:cubicBezTo>
                  <a:cubicBezTo>
                    <a:pt x="42052" y="417461"/>
                    <a:pt x="51227" y="415932"/>
                    <a:pt x="59637" y="415932"/>
                  </a:cubicBezTo>
                  <a:cubicBezTo>
                    <a:pt x="60402" y="411345"/>
                    <a:pt x="60402" y="406757"/>
                    <a:pt x="60402" y="403699"/>
                  </a:cubicBezTo>
                  <a:cubicBezTo>
                    <a:pt x="61166" y="392230"/>
                    <a:pt x="53521" y="401405"/>
                    <a:pt x="51227" y="394524"/>
                  </a:cubicBezTo>
                  <a:cubicBezTo>
                    <a:pt x="48933" y="387643"/>
                    <a:pt x="68048" y="373880"/>
                    <a:pt x="87927" y="366234"/>
                  </a:cubicBezTo>
                  <a:cubicBezTo>
                    <a:pt x="107806" y="358589"/>
                    <a:pt x="114687" y="354001"/>
                    <a:pt x="116981" y="347120"/>
                  </a:cubicBezTo>
                  <a:cubicBezTo>
                    <a:pt x="119274" y="340239"/>
                    <a:pt x="116981" y="319595"/>
                    <a:pt x="119274" y="311949"/>
                  </a:cubicBezTo>
                  <a:cubicBezTo>
                    <a:pt x="122333" y="304303"/>
                    <a:pt x="117746" y="299716"/>
                    <a:pt x="115452" y="281366"/>
                  </a:cubicBezTo>
                  <a:cubicBezTo>
                    <a:pt x="113158" y="263016"/>
                    <a:pt x="107041" y="260722"/>
                    <a:pt x="103983" y="250783"/>
                  </a:cubicBezTo>
                  <a:cubicBezTo>
                    <a:pt x="100925" y="240843"/>
                    <a:pt x="101689" y="232433"/>
                    <a:pt x="107806" y="232433"/>
                  </a:cubicBezTo>
                  <a:cubicBezTo>
                    <a:pt x="113923" y="232433"/>
                    <a:pt x="113923" y="229374"/>
                    <a:pt x="118510" y="219435"/>
                  </a:cubicBezTo>
                  <a:cubicBezTo>
                    <a:pt x="123097" y="209495"/>
                    <a:pt x="128450" y="213318"/>
                    <a:pt x="138389" y="206437"/>
                  </a:cubicBezTo>
                  <a:cubicBezTo>
                    <a:pt x="147564" y="199556"/>
                    <a:pt x="148329" y="190381"/>
                    <a:pt x="162856" y="178147"/>
                  </a:cubicBezTo>
                  <a:cubicBezTo>
                    <a:pt x="177383" y="165914"/>
                    <a:pt x="193439" y="166679"/>
                    <a:pt x="207966" y="157504"/>
                  </a:cubicBezTo>
                  <a:cubicBezTo>
                    <a:pt x="224022" y="148329"/>
                    <a:pt x="249253" y="113158"/>
                    <a:pt x="246960" y="1062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5" name="Vrije vorm: vorm 494">
              <a:extLst>
                <a:ext uri="{FF2B5EF4-FFF2-40B4-BE49-F238E27FC236}">
                  <a16:creationId xmlns:a16="http://schemas.microsoft.com/office/drawing/2014/main" id="{D50766A7-7965-49D3-9A30-48EE518B3504}"/>
                </a:ext>
              </a:extLst>
            </p:cNvPr>
            <p:cNvSpPr/>
            <p:nvPr/>
          </p:nvSpPr>
          <p:spPr>
            <a:xfrm>
              <a:off x="7006610" y="4335646"/>
              <a:ext cx="252311" cy="267603"/>
            </a:xfrm>
            <a:custGeom>
              <a:avLst/>
              <a:gdLst>
                <a:gd name="connsiteX0" fmla="*/ 235491 w 252311"/>
                <a:gd name="connsiteY0" fmla="*/ 214847 h 267603"/>
                <a:gd name="connsiteX1" fmla="*/ 227081 w 252311"/>
                <a:gd name="connsiteY1" fmla="*/ 190381 h 267603"/>
                <a:gd name="connsiteX2" fmla="*/ 224787 w 252311"/>
                <a:gd name="connsiteY2" fmla="*/ 170502 h 267603"/>
                <a:gd name="connsiteX3" fmla="*/ 228610 w 252311"/>
                <a:gd name="connsiteY3" fmla="*/ 152152 h 267603"/>
                <a:gd name="connsiteX4" fmla="*/ 216376 w 252311"/>
                <a:gd name="connsiteY4" fmla="*/ 131508 h 267603"/>
                <a:gd name="connsiteX5" fmla="*/ 226316 w 252311"/>
                <a:gd name="connsiteY5" fmla="*/ 94808 h 267603"/>
                <a:gd name="connsiteX6" fmla="*/ 187322 w 252311"/>
                <a:gd name="connsiteY6" fmla="*/ 65754 h 267603"/>
                <a:gd name="connsiteX7" fmla="*/ 188852 w 252311"/>
                <a:gd name="connsiteY7" fmla="*/ 50462 h 267603"/>
                <a:gd name="connsiteX8" fmla="*/ 100925 w 252311"/>
                <a:gd name="connsiteY8" fmla="*/ 1529 h 267603"/>
                <a:gd name="connsiteX9" fmla="*/ 89456 w 252311"/>
                <a:gd name="connsiteY9" fmla="*/ 24466 h 267603"/>
                <a:gd name="connsiteX10" fmla="*/ 90985 w 252311"/>
                <a:gd name="connsiteY10" fmla="*/ 39758 h 267603"/>
                <a:gd name="connsiteX11" fmla="*/ 53521 w 252311"/>
                <a:gd name="connsiteY11" fmla="*/ 37464 h 267603"/>
                <a:gd name="connsiteX12" fmla="*/ 53521 w 252311"/>
                <a:gd name="connsiteY12" fmla="*/ 0 h 267603"/>
                <a:gd name="connsiteX13" fmla="*/ 34406 w 252311"/>
                <a:gd name="connsiteY13" fmla="*/ 1529 h 267603"/>
                <a:gd name="connsiteX14" fmla="*/ 23702 w 252311"/>
                <a:gd name="connsiteY14" fmla="*/ 4588 h 267603"/>
                <a:gd name="connsiteX15" fmla="*/ 27525 w 252311"/>
                <a:gd name="connsiteY15" fmla="*/ 15292 h 267603"/>
                <a:gd name="connsiteX16" fmla="*/ 31348 w 252311"/>
                <a:gd name="connsiteY16" fmla="*/ 31348 h 267603"/>
                <a:gd name="connsiteX17" fmla="*/ 22173 w 252311"/>
                <a:gd name="connsiteY17" fmla="*/ 35935 h 267603"/>
                <a:gd name="connsiteX18" fmla="*/ 22937 w 252311"/>
                <a:gd name="connsiteY18" fmla="*/ 48933 h 267603"/>
                <a:gd name="connsiteX19" fmla="*/ 29054 w 252311"/>
                <a:gd name="connsiteY19" fmla="*/ 52756 h 267603"/>
                <a:gd name="connsiteX20" fmla="*/ 9939 w 252311"/>
                <a:gd name="connsiteY20" fmla="*/ 81046 h 267603"/>
                <a:gd name="connsiteX21" fmla="*/ 0 w 252311"/>
                <a:gd name="connsiteY21" fmla="*/ 87162 h 267603"/>
                <a:gd name="connsiteX22" fmla="*/ 14527 w 252311"/>
                <a:gd name="connsiteY22" fmla="*/ 133802 h 267603"/>
                <a:gd name="connsiteX23" fmla="*/ 26760 w 252311"/>
                <a:gd name="connsiteY23" fmla="*/ 165914 h 267603"/>
                <a:gd name="connsiteX24" fmla="*/ 32113 w 252311"/>
                <a:gd name="connsiteY24" fmla="*/ 185029 h 267603"/>
                <a:gd name="connsiteX25" fmla="*/ 19115 w 252311"/>
                <a:gd name="connsiteY25" fmla="*/ 175089 h 267603"/>
                <a:gd name="connsiteX26" fmla="*/ 17585 w 252311"/>
                <a:gd name="connsiteY26" fmla="*/ 178912 h 267603"/>
                <a:gd name="connsiteX27" fmla="*/ 16821 w 252311"/>
                <a:gd name="connsiteY27" fmla="*/ 179677 h 267603"/>
                <a:gd name="connsiteX28" fmla="*/ 33642 w 252311"/>
                <a:gd name="connsiteY28" fmla="*/ 189616 h 267603"/>
                <a:gd name="connsiteX29" fmla="*/ 55050 w 252311"/>
                <a:gd name="connsiteY29" fmla="*/ 198026 h 267603"/>
                <a:gd name="connsiteX30" fmla="*/ 84869 w 252311"/>
                <a:gd name="connsiteY30" fmla="*/ 211789 h 267603"/>
                <a:gd name="connsiteX31" fmla="*/ 86398 w 252311"/>
                <a:gd name="connsiteY31" fmla="*/ 214083 h 267603"/>
                <a:gd name="connsiteX32" fmla="*/ 101689 w 252311"/>
                <a:gd name="connsiteY32" fmla="*/ 214083 h 267603"/>
                <a:gd name="connsiteX33" fmla="*/ 104748 w 252311"/>
                <a:gd name="connsiteY33" fmla="*/ 212553 h 267603"/>
                <a:gd name="connsiteX34" fmla="*/ 121569 w 252311"/>
                <a:gd name="connsiteY34" fmla="*/ 262251 h 267603"/>
                <a:gd name="connsiteX35" fmla="*/ 134567 w 252311"/>
                <a:gd name="connsiteY35" fmla="*/ 263781 h 267603"/>
                <a:gd name="connsiteX36" fmla="*/ 148329 w 252311"/>
                <a:gd name="connsiteY36" fmla="*/ 260722 h 267603"/>
                <a:gd name="connsiteX37" fmla="*/ 155975 w 252311"/>
                <a:gd name="connsiteY37" fmla="*/ 267603 h 267603"/>
                <a:gd name="connsiteX38" fmla="*/ 175854 w 252311"/>
                <a:gd name="connsiteY38" fmla="*/ 264545 h 267603"/>
                <a:gd name="connsiteX39" fmla="*/ 189616 w 252311"/>
                <a:gd name="connsiteY39" fmla="*/ 263016 h 267603"/>
                <a:gd name="connsiteX40" fmla="*/ 197262 w 252311"/>
                <a:gd name="connsiteY40" fmla="*/ 253841 h 267603"/>
                <a:gd name="connsiteX41" fmla="*/ 211025 w 252311"/>
                <a:gd name="connsiteY41" fmla="*/ 254605 h 267603"/>
                <a:gd name="connsiteX42" fmla="*/ 227845 w 252311"/>
                <a:gd name="connsiteY42" fmla="*/ 250018 h 267603"/>
                <a:gd name="connsiteX43" fmla="*/ 252312 w 252311"/>
                <a:gd name="connsiteY43" fmla="*/ 236256 h 267603"/>
                <a:gd name="connsiteX44" fmla="*/ 235491 w 252311"/>
                <a:gd name="connsiteY44" fmla="*/ 214847 h 26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2311" h="267603">
                  <a:moveTo>
                    <a:pt x="235491" y="214847"/>
                  </a:moveTo>
                  <a:cubicBezTo>
                    <a:pt x="234726" y="200320"/>
                    <a:pt x="226316" y="200320"/>
                    <a:pt x="227081" y="190381"/>
                  </a:cubicBezTo>
                  <a:cubicBezTo>
                    <a:pt x="227081" y="180441"/>
                    <a:pt x="227845" y="171266"/>
                    <a:pt x="224787" y="170502"/>
                  </a:cubicBezTo>
                  <a:cubicBezTo>
                    <a:pt x="220964" y="169737"/>
                    <a:pt x="223258" y="160562"/>
                    <a:pt x="228610" y="152152"/>
                  </a:cubicBezTo>
                  <a:cubicBezTo>
                    <a:pt x="233962" y="143741"/>
                    <a:pt x="218670" y="142212"/>
                    <a:pt x="216376" y="131508"/>
                  </a:cubicBezTo>
                  <a:cubicBezTo>
                    <a:pt x="215612" y="126921"/>
                    <a:pt x="220199" y="111629"/>
                    <a:pt x="226316" y="94808"/>
                  </a:cubicBezTo>
                  <a:cubicBezTo>
                    <a:pt x="207202" y="81046"/>
                    <a:pt x="187322" y="65754"/>
                    <a:pt x="187322" y="65754"/>
                  </a:cubicBezTo>
                  <a:lnTo>
                    <a:pt x="188852" y="50462"/>
                  </a:lnTo>
                  <a:lnTo>
                    <a:pt x="100925" y="1529"/>
                  </a:lnTo>
                  <a:cubicBezTo>
                    <a:pt x="100160" y="12998"/>
                    <a:pt x="96338" y="21408"/>
                    <a:pt x="89456" y="24466"/>
                  </a:cubicBezTo>
                  <a:cubicBezTo>
                    <a:pt x="82575" y="27525"/>
                    <a:pt x="98631" y="38229"/>
                    <a:pt x="90985" y="39758"/>
                  </a:cubicBezTo>
                  <a:cubicBezTo>
                    <a:pt x="83340" y="41287"/>
                    <a:pt x="65754" y="32112"/>
                    <a:pt x="53521" y="37464"/>
                  </a:cubicBezTo>
                  <a:cubicBezTo>
                    <a:pt x="45110" y="41287"/>
                    <a:pt x="46640" y="19115"/>
                    <a:pt x="53521" y="0"/>
                  </a:cubicBezTo>
                  <a:lnTo>
                    <a:pt x="34406" y="1529"/>
                  </a:lnTo>
                  <a:cubicBezTo>
                    <a:pt x="34406" y="1529"/>
                    <a:pt x="29054" y="3058"/>
                    <a:pt x="23702" y="4588"/>
                  </a:cubicBezTo>
                  <a:lnTo>
                    <a:pt x="27525" y="15292"/>
                  </a:lnTo>
                  <a:cubicBezTo>
                    <a:pt x="27525" y="15292"/>
                    <a:pt x="32113" y="25231"/>
                    <a:pt x="31348" y="31348"/>
                  </a:cubicBezTo>
                  <a:cubicBezTo>
                    <a:pt x="30583" y="34406"/>
                    <a:pt x="26760" y="35171"/>
                    <a:pt x="22173" y="35935"/>
                  </a:cubicBezTo>
                  <a:cubicBezTo>
                    <a:pt x="23702" y="43581"/>
                    <a:pt x="22937" y="48933"/>
                    <a:pt x="22937" y="48933"/>
                  </a:cubicBezTo>
                  <a:lnTo>
                    <a:pt x="29054" y="52756"/>
                  </a:lnTo>
                  <a:cubicBezTo>
                    <a:pt x="29054" y="52756"/>
                    <a:pt x="16056" y="78752"/>
                    <a:pt x="9939" y="81046"/>
                  </a:cubicBezTo>
                  <a:cubicBezTo>
                    <a:pt x="8411" y="81810"/>
                    <a:pt x="4588" y="84104"/>
                    <a:pt x="0" y="87162"/>
                  </a:cubicBezTo>
                  <a:cubicBezTo>
                    <a:pt x="3823" y="105512"/>
                    <a:pt x="7646" y="127685"/>
                    <a:pt x="14527" y="133802"/>
                  </a:cubicBezTo>
                  <a:cubicBezTo>
                    <a:pt x="25996" y="145270"/>
                    <a:pt x="24467" y="158268"/>
                    <a:pt x="26760" y="165914"/>
                  </a:cubicBezTo>
                  <a:cubicBezTo>
                    <a:pt x="29054" y="173560"/>
                    <a:pt x="39758" y="181970"/>
                    <a:pt x="32113" y="185029"/>
                  </a:cubicBezTo>
                  <a:cubicBezTo>
                    <a:pt x="27525" y="187322"/>
                    <a:pt x="23702" y="181970"/>
                    <a:pt x="19115" y="175089"/>
                  </a:cubicBezTo>
                  <a:cubicBezTo>
                    <a:pt x="18350" y="176618"/>
                    <a:pt x="18350" y="177383"/>
                    <a:pt x="17585" y="178912"/>
                  </a:cubicBezTo>
                  <a:cubicBezTo>
                    <a:pt x="17585" y="179677"/>
                    <a:pt x="16821" y="179677"/>
                    <a:pt x="16821" y="179677"/>
                  </a:cubicBezTo>
                  <a:cubicBezTo>
                    <a:pt x="22937" y="184264"/>
                    <a:pt x="30583" y="189616"/>
                    <a:pt x="33642" y="189616"/>
                  </a:cubicBezTo>
                  <a:cubicBezTo>
                    <a:pt x="39758" y="189616"/>
                    <a:pt x="48933" y="197262"/>
                    <a:pt x="55050" y="198026"/>
                  </a:cubicBezTo>
                  <a:cubicBezTo>
                    <a:pt x="61166" y="199556"/>
                    <a:pt x="81810" y="207966"/>
                    <a:pt x="84869" y="211789"/>
                  </a:cubicBezTo>
                  <a:cubicBezTo>
                    <a:pt x="85633" y="212553"/>
                    <a:pt x="85633" y="213318"/>
                    <a:pt x="86398" y="214083"/>
                  </a:cubicBezTo>
                  <a:cubicBezTo>
                    <a:pt x="91750" y="214083"/>
                    <a:pt x="97866" y="213318"/>
                    <a:pt x="101689" y="214083"/>
                  </a:cubicBezTo>
                  <a:cubicBezTo>
                    <a:pt x="102454" y="213318"/>
                    <a:pt x="103218" y="212553"/>
                    <a:pt x="104748" y="212553"/>
                  </a:cubicBezTo>
                  <a:cubicBezTo>
                    <a:pt x="112394" y="212553"/>
                    <a:pt x="121569" y="243901"/>
                    <a:pt x="121569" y="262251"/>
                  </a:cubicBezTo>
                  <a:cubicBezTo>
                    <a:pt x="126156" y="263016"/>
                    <a:pt x="133037" y="263781"/>
                    <a:pt x="134567" y="263781"/>
                  </a:cubicBezTo>
                  <a:cubicBezTo>
                    <a:pt x="138389" y="263781"/>
                    <a:pt x="142212" y="258428"/>
                    <a:pt x="148329" y="260722"/>
                  </a:cubicBezTo>
                  <a:cubicBezTo>
                    <a:pt x="154445" y="263016"/>
                    <a:pt x="150623" y="267603"/>
                    <a:pt x="155975" y="267603"/>
                  </a:cubicBezTo>
                  <a:cubicBezTo>
                    <a:pt x="161327" y="267603"/>
                    <a:pt x="172796" y="263781"/>
                    <a:pt x="175854" y="264545"/>
                  </a:cubicBezTo>
                  <a:cubicBezTo>
                    <a:pt x="178912" y="265310"/>
                    <a:pt x="188852" y="267603"/>
                    <a:pt x="189616" y="263016"/>
                  </a:cubicBezTo>
                  <a:cubicBezTo>
                    <a:pt x="190381" y="258428"/>
                    <a:pt x="192675" y="252312"/>
                    <a:pt x="197262" y="253841"/>
                  </a:cubicBezTo>
                  <a:cubicBezTo>
                    <a:pt x="201850" y="255370"/>
                    <a:pt x="205673" y="259958"/>
                    <a:pt x="211025" y="254605"/>
                  </a:cubicBezTo>
                  <a:cubicBezTo>
                    <a:pt x="216376" y="249254"/>
                    <a:pt x="225551" y="254605"/>
                    <a:pt x="227845" y="250018"/>
                  </a:cubicBezTo>
                  <a:cubicBezTo>
                    <a:pt x="228610" y="247724"/>
                    <a:pt x="240843" y="241608"/>
                    <a:pt x="252312" y="236256"/>
                  </a:cubicBezTo>
                  <a:cubicBezTo>
                    <a:pt x="250783" y="223258"/>
                    <a:pt x="236256" y="229374"/>
                    <a:pt x="235491" y="21484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6" name="Vrije vorm: vorm 495">
              <a:extLst>
                <a:ext uri="{FF2B5EF4-FFF2-40B4-BE49-F238E27FC236}">
                  <a16:creationId xmlns:a16="http://schemas.microsoft.com/office/drawing/2014/main" id="{B9A6FEF2-3AD9-412A-9864-81E8655A0FE4}"/>
                </a:ext>
              </a:extLst>
            </p:cNvPr>
            <p:cNvSpPr/>
            <p:nvPr/>
          </p:nvSpPr>
          <p:spPr>
            <a:xfrm>
              <a:off x="7006610" y="4335646"/>
              <a:ext cx="252311" cy="267603"/>
            </a:xfrm>
            <a:custGeom>
              <a:avLst/>
              <a:gdLst>
                <a:gd name="connsiteX0" fmla="*/ 235491 w 252311"/>
                <a:gd name="connsiteY0" fmla="*/ 214847 h 267603"/>
                <a:gd name="connsiteX1" fmla="*/ 227081 w 252311"/>
                <a:gd name="connsiteY1" fmla="*/ 190381 h 267603"/>
                <a:gd name="connsiteX2" fmla="*/ 224787 w 252311"/>
                <a:gd name="connsiteY2" fmla="*/ 170502 h 267603"/>
                <a:gd name="connsiteX3" fmla="*/ 228610 w 252311"/>
                <a:gd name="connsiteY3" fmla="*/ 152152 h 267603"/>
                <a:gd name="connsiteX4" fmla="*/ 216376 w 252311"/>
                <a:gd name="connsiteY4" fmla="*/ 131508 h 267603"/>
                <a:gd name="connsiteX5" fmla="*/ 226316 w 252311"/>
                <a:gd name="connsiteY5" fmla="*/ 94808 h 267603"/>
                <a:gd name="connsiteX6" fmla="*/ 187322 w 252311"/>
                <a:gd name="connsiteY6" fmla="*/ 65754 h 267603"/>
                <a:gd name="connsiteX7" fmla="*/ 188852 w 252311"/>
                <a:gd name="connsiteY7" fmla="*/ 50462 h 267603"/>
                <a:gd name="connsiteX8" fmla="*/ 100925 w 252311"/>
                <a:gd name="connsiteY8" fmla="*/ 1529 h 267603"/>
                <a:gd name="connsiteX9" fmla="*/ 89456 w 252311"/>
                <a:gd name="connsiteY9" fmla="*/ 24466 h 267603"/>
                <a:gd name="connsiteX10" fmla="*/ 90985 w 252311"/>
                <a:gd name="connsiteY10" fmla="*/ 39758 h 267603"/>
                <a:gd name="connsiteX11" fmla="*/ 53521 w 252311"/>
                <a:gd name="connsiteY11" fmla="*/ 37464 h 267603"/>
                <a:gd name="connsiteX12" fmla="*/ 53521 w 252311"/>
                <a:gd name="connsiteY12" fmla="*/ 0 h 267603"/>
                <a:gd name="connsiteX13" fmla="*/ 34406 w 252311"/>
                <a:gd name="connsiteY13" fmla="*/ 1529 h 267603"/>
                <a:gd name="connsiteX14" fmla="*/ 23702 w 252311"/>
                <a:gd name="connsiteY14" fmla="*/ 4588 h 267603"/>
                <a:gd name="connsiteX15" fmla="*/ 27525 w 252311"/>
                <a:gd name="connsiteY15" fmla="*/ 15292 h 267603"/>
                <a:gd name="connsiteX16" fmla="*/ 31348 w 252311"/>
                <a:gd name="connsiteY16" fmla="*/ 31348 h 267603"/>
                <a:gd name="connsiteX17" fmla="*/ 22173 w 252311"/>
                <a:gd name="connsiteY17" fmla="*/ 35935 h 267603"/>
                <a:gd name="connsiteX18" fmla="*/ 22937 w 252311"/>
                <a:gd name="connsiteY18" fmla="*/ 48933 h 267603"/>
                <a:gd name="connsiteX19" fmla="*/ 29054 w 252311"/>
                <a:gd name="connsiteY19" fmla="*/ 52756 h 267603"/>
                <a:gd name="connsiteX20" fmla="*/ 9939 w 252311"/>
                <a:gd name="connsiteY20" fmla="*/ 81046 h 267603"/>
                <a:gd name="connsiteX21" fmla="*/ 0 w 252311"/>
                <a:gd name="connsiteY21" fmla="*/ 87162 h 267603"/>
                <a:gd name="connsiteX22" fmla="*/ 14527 w 252311"/>
                <a:gd name="connsiteY22" fmla="*/ 133802 h 267603"/>
                <a:gd name="connsiteX23" fmla="*/ 26760 w 252311"/>
                <a:gd name="connsiteY23" fmla="*/ 165914 h 267603"/>
                <a:gd name="connsiteX24" fmla="*/ 32113 w 252311"/>
                <a:gd name="connsiteY24" fmla="*/ 185029 h 267603"/>
                <a:gd name="connsiteX25" fmla="*/ 19115 w 252311"/>
                <a:gd name="connsiteY25" fmla="*/ 175089 h 267603"/>
                <a:gd name="connsiteX26" fmla="*/ 17585 w 252311"/>
                <a:gd name="connsiteY26" fmla="*/ 178912 h 267603"/>
                <a:gd name="connsiteX27" fmla="*/ 16821 w 252311"/>
                <a:gd name="connsiteY27" fmla="*/ 179677 h 267603"/>
                <a:gd name="connsiteX28" fmla="*/ 33642 w 252311"/>
                <a:gd name="connsiteY28" fmla="*/ 189616 h 267603"/>
                <a:gd name="connsiteX29" fmla="*/ 55050 w 252311"/>
                <a:gd name="connsiteY29" fmla="*/ 198026 h 267603"/>
                <a:gd name="connsiteX30" fmla="*/ 84869 w 252311"/>
                <a:gd name="connsiteY30" fmla="*/ 211789 h 267603"/>
                <a:gd name="connsiteX31" fmla="*/ 86398 w 252311"/>
                <a:gd name="connsiteY31" fmla="*/ 214083 h 267603"/>
                <a:gd name="connsiteX32" fmla="*/ 101689 w 252311"/>
                <a:gd name="connsiteY32" fmla="*/ 214083 h 267603"/>
                <a:gd name="connsiteX33" fmla="*/ 104748 w 252311"/>
                <a:gd name="connsiteY33" fmla="*/ 212553 h 267603"/>
                <a:gd name="connsiteX34" fmla="*/ 121569 w 252311"/>
                <a:gd name="connsiteY34" fmla="*/ 262251 h 267603"/>
                <a:gd name="connsiteX35" fmla="*/ 134567 w 252311"/>
                <a:gd name="connsiteY35" fmla="*/ 263781 h 267603"/>
                <a:gd name="connsiteX36" fmla="*/ 148329 w 252311"/>
                <a:gd name="connsiteY36" fmla="*/ 260722 h 267603"/>
                <a:gd name="connsiteX37" fmla="*/ 155975 w 252311"/>
                <a:gd name="connsiteY37" fmla="*/ 267603 h 267603"/>
                <a:gd name="connsiteX38" fmla="*/ 175854 w 252311"/>
                <a:gd name="connsiteY38" fmla="*/ 264545 h 267603"/>
                <a:gd name="connsiteX39" fmla="*/ 189616 w 252311"/>
                <a:gd name="connsiteY39" fmla="*/ 263016 h 267603"/>
                <a:gd name="connsiteX40" fmla="*/ 197262 w 252311"/>
                <a:gd name="connsiteY40" fmla="*/ 253841 h 267603"/>
                <a:gd name="connsiteX41" fmla="*/ 211025 w 252311"/>
                <a:gd name="connsiteY41" fmla="*/ 254605 h 267603"/>
                <a:gd name="connsiteX42" fmla="*/ 227845 w 252311"/>
                <a:gd name="connsiteY42" fmla="*/ 250018 h 267603"/>
                <a:gd name="connsiteX43" fmla="*/ 252312 w 252311"/>
                <a:gd name="connsiteY43" fmla="*/ 236256 h 267603"/>
                <a:gd name="connsiteX44" fmla="*/ 235491 w 252311"/>
                <a:gd name="connsiteY44" fmla="*/ 214847 h 26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2311" h="267603">
                  <a:moveTo>
                    <a:pt x="235491" y="214847"/>
                  </a:moveTo>
                  <a:cubicBezTo>
                    <a:pt x="234726" y="200320"/>
                    <a:pt x="226316" y="200320"/>
                    <a:pt x="227081" y="190381"/>
                  </a:cubicBezTo>
                  <a:cubicBezTo>
                    <a:pt x="227081" y="180441"/>
                    <a:pt x="227845" y="171266"/>
                    <a:pt x="224787" y="170502"/>
                  </a:cubicBezTo>
                  <a:cubicBezTo>
                    <a:pt x="220964" y="169737"/>
                    <a:pt x="223258" y="160562"/>
                    <a:pt x="228610" y="152152"/>
                  </a:cubicBezTo>
                  <a:cubicBezTo>
                    <a:pt x="233962" y="143741"/>
                    <a:pt x="218670" y="142212"/>
                    <a:pt x="216376" y="131508"/>
                  </a:cubicBezTo>
                  <a:cubicBezTo>
                    <a:pt x="215612" y="126921"/>
                    <a:pt x="220199" y="111629"/>
                    <a:pt x="226316" y="94808"/>
                  </a:cubicBezTo>
                  <a:cubicBezTo>
                    <a:pt x="207202" y="81046"/>
                    <a:pt x="187322" y="65754"/>
                    <a:pt x="187322" y="65754"/>
                  </a:cubicBezTo>
                  <a:lnTo>
                    <a:pt x="188852" y="50462"/>
                  </a:lnTo>
                  <a:lnTo>
                    <a:pt x="100925" y="1529"/>
                  </a:lnTo>
                  <a:cubicBezTo>
                    <a:pt x="100160" y="12998"/>
                    <a:pt x="96338" y="21408"/>
                    <a:pt x="89456" y="24466"/>
                  </a:cubicBezTo>
                  <a:cubicBezTo>
                    <a:pt x="82575" y="27525"/>
                    <a:pt x="98631" y="38229"/>
                    <a:pt x="90985" y="39758"/>
                  </a:cubicBezTo>
                  <a:cubicBezTo>
                    <a:pt x="83340" y="41287"/>
                    <a:pt x="65754" y="32112"/>
                    <a:pt x="53521" y="37464"/>
                  </a:cubicBezTo>
                  <a:cubicBezTo>
                    <a:pt x="45110" y="41287"/>
                    <a:pt x="46640" y="19115"/>
                    <a:pt x="53521" y="0"/>
                  </a:cubicBezTo>
                  <a:lnTo>
                    <a:pt x="34406" y="1529"/>
                  </a:lnTo>
                  <a:cubicBezTo>
                    <a:pt x="34406" y="1529"/>
                    <a:pt x="29054" y="3058"/>
                    <a:pt x="23702" y="4588"/>
                  </a:cubicBezTo>
                  <a:lnTo>
                    <a:pt x="27525" y="15292"/>
                  </a:lnTo>
                  <a:cubicBezTo>
                    <a:pt x="27525" y="15292"/>
                    <a:pt x="32113" y="25231"/>
                    <a:pt x="31348" y="31348"/>
                  </a:cubicBezTo>
                  <a:cubicBezTo>
                    <a:pt x="30583" y="34406"/>
                    <a:pt x="26760" y="35171"/>
                    <a:pt x="22173" y="35935"/>
                  </a:cubicBezTo>
                  <a:cubicBezTo>
                    <a:pt x="23702" y="43581"/>
                    <a:pt x="22937" y="48933"/>
                    <a:pt x="22937" y="48933"/>
                  </a:cubicBezTo>
                  <a:lnTo>
                    <a:pt x="29054" y="52756"/>
                  </a:lnTo>
                  <a:cubicBezTo>
                    <a:pt x="29054" y="52756"/>
                    <a:pt x="16056" y="78752"/>
                    <a:pt x="9939" y="81046"/>
                  </a:cubicBezTo>
                  <a:cubicBezTo>
                    <a:pt x="8411" y="81810"/>
                    <a:pt x="4588" y="84104"/>
                    <a:pt x="0" y="87162"/>
                  </a:cubicBezTo>
                  <a:cubicBezTo>
                    <a:pt x="3823" y="105512"/>
                    <a:pt x="7646" y="127685"/>
                    <a:pt x="14527" y="133802"/>
                  </a:cubicBezTo>
                  <a:cubicBezTo>
                    <a:pt x="25996" y="145270"/>
                    <a:pt x="24467" y="158268"/>
                    <a:pt x="26760" y="165914"/>
                  </a:cubicBezTo>
                  <a:cubicBezTo>
                    <a:pt x="29054" y="173560"/>
                    <a:pt x="39758" y="181970"/>
                    <a:pt x="32113" y="185029"/>
                  </a:cubicBezTo>
                  <a:cubicBezTo>
                    <a:pt x="27525" y="187322"/>
                    <a:pt x="23702" y="181970"/>
                    <a:pt x="19115" y="175089"/>
                  </a:cubicBezTo>
                  <a:cubicBezTo>
                    <a:pt x="18350" y="176618"/>
                    <a:pt x="18350" y="177383"/>
                    <a:pt x="17585" y="178912"/>
                  </a:cubicBezTo>
                  <a:cubicBezTo>
                    <a:pt x="17585" y="179677"/>
                    <a:pt x="16821" y="179677"/>
                    <a:pt x="16821" y="179677"/>
                  </a:cubicBezTo>
                  <a:cubicBezTo>
                    <a:pt x="22937" y="184264"/>
                    <a:pt x="30583" y="189616"/>
                    <a:pt x="33642" y="189616"/>
                  </a:cubicBezTo>
                  <a:cubicBezTo>
                    <a:pt x="39758" y="189616"/>
                    <a:pt x="48933" y="197262"/>
                    <a:pt x="55050" y="198026"/>
                  </a:cubicBezTo>
                  <a:cubicBezTo>
                    <a:pt x="61166" y="199556"/>
                    <a:pt x="81810" y="207966"/>
                    <a:pt x="84869" y="211789"/>
                  </a:cubicBezTo>
                  <a:cubicBezTo>
                    <a:pt x="85633" y="212553"/>
                    <a:pt x="85633" y="213318"/>
                    <a:pt x="86398" y="214083"/>
                  </a:cubicBezTo>
                  <a:cubicBezTo>
                    <a:pt x="91750" y="214083"/>
                    <a:pt x="97866" y="213318"/>
                    <a:pt x="101689" y="214083"/>
                  </a:cubicBezTo>
                  <a:cubicBezTo>
                    <a:pt x="102454" y="213318"/>
                    <a:pt x="103218" y="212553"/>
                    <a:pt x="104748" y="212553"/>
                  </a:cubicBezTo>
                  <a:cubicBezTo>
                    <a:pt x="112394" y="212553"/>
                    <a:pt x="121569" y="243901"/>
                    <a:pt x="121569" y="262251"/>
                  </a:cubicBezTo>
                  <a:cubicBezTo>
                    <a:pt x="126156" y="263016"/>
                    <a:pt x="133037" y="263781"/>
                    <a:pt x="134567" y="263781"/>
                  </a:cubicBezTo>
                  <a:cubicBezTo>
                    <a:pt x="138389" y="263781"/>
                    <a:pt x="142212" y="258428"/>
                    <a:pt x="148329" y="260722"/>
                  </a:cubicBezTo>
                  <a:cubicBezTo>
                    <a:pt x="154445" y="263016"/>
                    <a:pt x="150623" y="267603"/>
                    <a:pt x="155975" y="267603"/>
                  </a:cubicBezTo>
                  <a:cubicBezTo>
                    <a:pt x="161327" y="267603"/>
                    <a:pt x="172796" y="263781"/>
                    <a:pt x="175854" y="264545"/>
                  </a:cubicBezTo>
                  <a:cubicBezTo>
                    <a:pt x="178912" y="265310"/>
                    <a:pt x="188852" y="267603"/>
                    <a:pt x="189616" y="263016"/>
                  </a:cubicBezTo>
                  <a:cubicBezTo>
                    <a:pt x="190381" y="258428"/>
                    <a:pt x="192675" y="252312"/>
                    <a:pt x="197262" y="253841"/>
                  </a:cubicBezTo>
                  <a:cubicBezTo>
                    <a:pt x="201850" y="255370"/>
                    <a:pt x="205673" y="259958"/>
                    <a:pt x="211025" y="254605"/>
                  </a:cubicBezTo>
                  <a:cubicBezTo>
                    <a:pt x="216376" y="249254"/>
                    <a:pt x="225551" y="254605"/>
                    <a:pt x="227845" y="250018"/>
                  </a:cubicBezTo>
                  <a:cubicBezTo>
                    <a:pt x="228610" y="247724"/>
                    <a:pt x="240843" y="241608"/>
                    <a:pt x="252312" y="236256"/>
                  </a:cubicBezTo>
                  <a:cubicBezTo>
                    <a:pt x="250783" y="223258"/>
                    <a:pt x="236256" y="229374"/>
                    <a:pt x="235491" y="21484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7" name="Vrije vorm: vorm 496">
              <a:extLst>
                <a:ext uri="{FF2B5EF4-FFF2-40B4-BE49-F238E27FC236}">
                  <a16:creationId xmlns:a16="http://schemas.microsoft.com/office/drawing/2014/main" id="{6849EB1E-BD6F-4117-BFA2-54AF1A382F0F}"/>
                </a:ext>
              </a:extLst>
            </p:cNvPr>
            <p:cNvSpPr/>
            <p:nvPr/>
          </p:nvSpPr>
          <p:spPr>
            <a:xfrm>
              <a:off x="7081128" y="4549389"/>
              <a:ext cx="72003" cy="185598"/>
            </a:xfrm>
            <a:custGeom>
              <a:avLst/>
              <a:gdLst>
                <a:gd name="connsiteX0" fmla="*/ 69224 w 72003"/>
                <a:gd name="connsiteY0" fmla="*/ 122673 h 185598"/>
                <a:gd name="connsiteX1" fmla="*/ 55461 w 72003"/>
                <a:gd name="connsiteY1" fmla="*/ 108146 h 185598"/>
                <a:gd name="connsiteX2" fmla="*/ 54697 w 72003"/>
                <a:gd name="connsiteY2" fmla="*/ 111969 h 185598"/>
                <a:gd name="connsiteX3" fmla="*/ 29466 w 72003"/>
                <a:gd name="connsiteY3" fmla="*/ 74504 h 185598"/>
                <a:gd name="connsiteX4" fmla="*/ 31760 w 72003"/>
                <a:gd name="connsiteY4" fmla="*/ 31688 h 185598"/>
                <a:gd name="connsiteX5" fmla="*/ 26407 w 72003"/>
                <a:gd name="connsiteY5" fmla="*/ 340 h 185598"/>
                <a:gd name="connsiteX6" fmla="*/ 11116 w 72003"/>
                <a:gd name="connsiteY6" fmla="*/ 340 h 185598"/>
                <a:gd name="connsiteX7" fmla="*/ 20291 w 72003"/>
                <a:gd name="connsiteY7" fmla="*/ 24042 h 185598"/>
                <a:gd name="connsiteX8" fmla="*/ 11880 w 72003"/>
                <a:gd name="connsiteY8" fmla="*/ 29394 h 185598"/>
                <a:gd name="connsiteX9" fmla="*/ 13409 w 72003"/>
                <a:gd name="connsiteY9" fmla="*/ 69152 h 185598"/>
                <a:gd name="connsiteX10" fmla="*/ 4234 w 72003"/>
                <a:gd name="connsiteY10" fmla="*/ 75269 h 185598"/>
                <a:gd name="connsiteX11" fmla="*/ 411 w 72003"/>
                <a:gd name="connsiteY11" fmla="*/ 98971 h 185598"/>
                <a:gd name="connsiteX12" fmla="*/ 4234 w 72003"/>
                <a:gd name="connsiteY12" fmla="*/ 109675 h 185598"/>
                <a:gd name="connsiteX13" fmla="*/ 4234 w 72003"/>
                <a:gd name="connsiteY13" fmla="*/ 109675 h 185598"/>
                <a:gd name="connsiteX14" fmla="*/ 20291 w 72003"/>
                <a:gd name="connsiteY14" fmla="*/ 121144 h 185598"/>
                <a:gd name="connsiteX15" fmla="*/ 38641 w 72003"/>
                <a:gd name="connsiteY15" fmla="*/ 124202 h 185598"/>
                <a:gd name="connsiteX16" fmla="*/ 34053 w 72003"/>
                <a:gd name="connsiteY16" fmla="*/ 155550 h 185598"/>
                <a:gd name="connsiteX17" fmla="*/ 55461 w 72003"/>
                <a:gd name="connsiteY17" fmla="*/ 185368 h 185598"/>
                <a:gd name="connsiteX18" fmla="*/ 57755 w 72003"/>
                <a:gd name="connsiteY18" fmla="*/ 163196 h 185598"/>
                <a:gd name="connsiteX19" fmla="*/ 70753 w 72003"/>
                <a:gd name="connsiteY19" fmla="*/ 147139 h 185598"/>
                <a:gd name="connsiteX20" fmla="*/ 69224 w 72003"/>
                <a:gd name="connsiteY20" fmla="*/ 122673 h 1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03" h="185598">
                  <a:moveTo>
                    <a:pt x="69224" y="122673"/>
                  </a:moveTo>
                  <a:cubicBezTo>
                    <a:pt x="66166" y="118850"/>
                    <a:pt x="60049" y="112733"/>
                    <a:pt x="55461" y="108146"/>
                  </a:cubicBezTo>
                  <a:cubicBezTo>
                    <a:pt x="55461" y="109675"/>
                    <a:pt x="55461" y="111204"/>
                    <a:pt x="54697" y="111969"/>
                  </a:cubicBezTo>
                  <a:cubicBezTo>
                    <a:pt x="48580" y="121144"/>
                    <a:pt x="31760" y="92854"/>
                    <a:pt x="29466" y="74504"/>
                  </a:cubicBezTo>
                  <a:cubicBezTo>
                    <a:pt x="27172" y="56919"/>
                    <a:pt x="39405" y="47744"/>
                    <a:pt x="31760" y="31688"/>
                  </a:cubicBezTo>
                  <a:cubicBezTo>
                    <a:pt x="25643" y="17925"/>
                    <a:pt x="21820" y="4163"/>
                    <a:pt x="26407" y="340"/>
                  </a:cubicBezTo>
                  <a:cubicBezTo>
                    <a:pt x="22584" y="-425"/>
                    <a:pt x="15703" y="340"/>
                    <a:pt x="11116" y="340"/>
                  </a:cubicBezTo>
                  <a:cubicBezTo>
                    <a:pt x="14939" y="7221"/>
                    <a:pt x="20291" y="19454"/>
                    <a:pt x="20291" y="24042"/>
                  </a:cubicBezTo>
                  <a:cubicBezTo>
                    <a:pt x="20291" y="29394"/>
                    <a:pt x="14174" y="22513"/>
                    <a:pt x="11880" y="29394"/>
                  </a:cubicBezTo>
                  <a:cubicBezTo>
                    <a:pt x="9587" y="35511"/>
                    <a:pt x="8057" y="64565"/>
                    <a:pt x="13409" y="69152"/>
                  </a:cubicBezTo>
                  <a:cubicBezTo>
                    <a:pt x="17997" y="74504"/>
                    <a:pt x="4234" y="70681"/>
                    <a:pt x="4234" y="75269"/>
                  </a:cubicBezTo>
                  <a:cubicBezTo>
                    <a:pt x="4234" y="79856"/>
                    <a:pt x="2706" y="97442"/>
                    <a:pt x="411" y="98971"/>
                  </a:cubicBezTo>
                  <a:cubicBezTo>
                    <a:pt x="-1117" y="99735"/>
                    <a:pt x="1941" y="103558"/>
                    <a:pt x="4234" y="109675"/>
                  </a:cubicBezTo>
                  <a:cubicBezTo>
                    <a:pt x="4234" y="109675"/>
                    <a:pt x="4234" y="109675"/>
                    <a:pt x="4234" y="109675"/>
                  </a:cubicBezTo>
                  <a:cubicBezTo>
                    <a:pt x="6528" y="109675"/>
                    <a:pt x="15703" y="121908"/>
                    <a:pt x="20291" y="121144"/>
                  </a:cubicBezTo>
                  <a:cubicBezTo>
                    <a:pt x="24114" y="120379"/>
                    <a:pt x="37112" y="114262"/>
                    <a:pt x="38641" y="124202"/>
                  </a:cubicBezTo>
                  <a:cubicBezTo>
                    <a:pt x="40935" y="134142"/>
                    <a:pt x="32524" y="151727"/>
                    <a:pt x="34053" y="155550"/>
                  </a:cubicBezTo>
                  <a:cubicBezTo>
                    <a:pt x="35582" y="160137"/>
                    <a:pt x="53932" y="188427"/>
                    <a:pt x="55461" y="185368"/>
                  </a:cubicBezTo>
                  <a:cubicBezTo>
                    <a:pt x="56991" y="181545"/>
                    <a:pt x="51638" y="168548"/>
                    <a:pt x="57755" y="163196"/>
                  </a:cubicBezTo>
                  <a:cubicBezTo>
                    <a:pt x="63872" y="157079"/>
                    <a:pt x="71518" y="164725"/>
                    <a:pt x="70753" y="147139"/>
                  </a:cubicBezTo>
                  <a:cubicBezTo>
                    <a:pt x="69224" y="129554"/>
                    <a:pt x="75341" y="130319"/>
                    <a:pt x="69224" y="12267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8" name="Vrije vorm: vorm 497">
              <a:extLst>
                <a:ext uri="{FF2B5EF4-FFF2-40B4-BE49-F238E27FC236}">
                  <a16:creationId xmlns:a16="http://schemas.microsoft.com/office/drawing/2014/main" id="{7D5D0A54-A2A1-46E9-9208-7D3D518AA399}"/>
                </a:ext>
              </a:extLst>
            </p:cNvPr>
            <p:cNvSpPr/>
            <p:nvPr/>
          </p:nvSpPr>
          <p:spPr>
            <a:xfrm>
              <a:off x="7081128" y="4549389"/>
              <a:ext cx="72003" cy="185598"/>
            </a:xfrm>
            <a:custGeom>
              <a:avLst/>
              <a:gdLst>
                <a:gd name="connsiteX0" fmla="*/ 69224 w 72003"/>
                <a:gd name="connsiteY0" fmla="*/ 122673 h 185598"/>
                <a:gd name="connsiteX1" fmla="*/ 55461 w 72003"/>
                <a:gd name="connsiteY1" fmla="*/ 108146 h 185598"/>
                <a:gd name="connsiteX2" fmla="*/ 54697 w 72003"/>
                <a:gd name="connsiteY2" fmla="*/ 111969 h 185598"/>
                <a:gd name="connsiteX3" fmla="*/ 29466 w 72003"/>
                <a:gd name="connsiteY3" fmla="*/ 74504 h 185598"/>
                <a:gd name="connsiteX4" fmla="*/ 31760 w 72003"/>
                <a:gd name="connsiteY4" fmla="*/ 31688 h 185598"/>
                <a:gd name="connsiteX5" fmla="*/ 26407 w 72003"/>
                <a:gd name="connsiteY5" fmla="*/ 340 h 185598"/>
                <a:gd name="connsiteX6" fmla="*/ 11116 w 72003"/>
                <a:gd name="connsiteY6" fmla="*/ 340 h 185598"/>
                <a:gd name="connsiteX7" fmla="*/ 20291 w 72003"/>
                <a:gd name="connsiteY7" fmla="*/ 24042 h 185598"/>
                <a:gd name="connsiteX8" fmla="*/ 11880 w 72003"/>
                <a:gd name="connsiteY8" fmla="*/ 29394 h 185598"/>
                <a:gd name="connsiteX9" fmla="*/ 13409 w 72003"/>
                <a:gd name="connsiteY9" fmla="*/ 69152 h 185598"/>
                <a:gd name="connsiteX10" fmla="*/ 4234 w 72003"/>
                <a:gd name="connsiteY10" fmla="*/ 75269 h 185598"/>
                <a:gd name="connsiteX11" fmla="*/ 411 w 72003"/>
                <a:gd name="connsiteY11" fmla="*/ 98971 h 185598"/>
                <a:gd name="connsiteX12" fmla="*/ 4234 w 72003"/>
                <a:gd name="connsiteY12" fmla="*/ 109675 h 185598"/>
                <a:gd name="connsiteX13" fmla="*/ 4234 w 72003"/>
                <a:gd name="connsiteY13" fmla="*/ 109675 h 185598"/>
                <a:gd name="connsiteX14" fmla="*/ 20291 w 72003"/>
                <a:gd name="connsiteY14" fmla="*/ 121144 h 185598"/>
                <a:gd name="connsiteX15" fmla="*/ 38641 w 72003"/>
                <a:gd name="connsiteY15" fmla="*/ 124202 h 185598"/>
                <a:gd name="connsiteX16" fmla="*/ 34053 w 72003"/>
                <a:gd name="connsiteY16" fmla="*/ 155550 h 185598"/>
                <a:gd name="connsiteX17" fmla="*/ 55461 w 72003"/>
                <a:gd name="connsiteY17" fmla="*/ 185368 h 185598"/>
                <a:gd name="connsiteX18" fmla="*/ 57755 w 72003"/>
                <a:gd name="connsiteY18" fmla="*/ 163196 h 185598"/>
                <a:gd name="connsiteX19" fmla="*/ 70753 w 72003"/>
                <a:gd name="connsiteY19" fmla="*/ 147139 h 185598"/>
                <a:gd name="connsiteX20" fmla="*/ 69224 w 72003"/>
                <a:gd name="connsiteY20" fmla="*/ 122673 h 1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03" h="185598">
                  <a:moveTo>
                    <a:pt x="69224" y="122673"/>
                  </a:moveTo>
                  <a:cubicBezTo>
                    <a:pt x="66166" y="118850"/>
                    <a:pt x="60049" y="112733"/>
                    <a:pt x="55461" y="108146"/>
                  </a:cubicBezTo>
                  <a:cubicBezTo>
                    <a:pt x="55461" y="109675"/>
                    <a:pt x="55461" y="111204"/>
                    <a:pt x="54697" y="111969"/>
                  </a:cubicBezTo>
                  <a:cubicBezTo>
                    <a:pt x="48580" y="121144"/>
                    <a:pt x="31760" y="92854"/>
                    <a:pt x="29466" y="74504"/>
                  </a:cubicBezTo>
                  <a:cubicBezTo>
                    <a:pt x="27172" y="56919"/>
                    <a:pt x="39405" y="47744"/>
                    <a:pt x="31760" y="31688"/>
                  </a:cubicBezTo>
                  <a:cubicBezTo>
                    <a:pt x="25643" y="17925"/>
                    <a:pt x="21820" y="4163"/>
                    <a:pt x="26407" y="340"/>
                  </a:cubicBezTo>
                  <a:cubicBezTo>
                    <a:pt x="22584" y="-425"/>
                    <a:pt x="15703" y="340"/>
                    <a:pt x="11116" y="340"/>
                  </a:cubicBezTo>
                  <a:cubicBezTo>
                    <a:pt x="14939" y="7221"/>
                    <a:pt x="20291" y="19454"/>
                    <a:pt x="20291" y="24042"/>
                  </a:cubicBezTo>
                  <a:cubicBezTo>
                    <a:pt x="20291" y="29394"/>
                    <a:pt x="14174" y="22513"/>
                    <a:pt x="11880" y="29394"/>
                  </a:cubicBezTo>
                  <a:cubicBezTo>
                    <a:pt x="9587" y="35511"/>
                    <a:pt x="8057" y="64565"/>
                    <a:pt x="13409" y="69152"/>
                  </a:cubicBezTo>
                  <a:cubicBezTo>
                    <a:pt x="17997" y="74504"/>
                    <a:pt x="4234" y="70681"/>
                    <a:pt x="4234" y="75269"/>
                  </a:cubicBezTo>
                  <a:cubicBezTo>
                    <a:pt x="4234" y="79856"/>
                    <a:pt x="2706" y="97442"/>
                    <a:pt x="411" y="98971"/>
                  </a:cubicBezTo>
                  <a:cubicBezTo>
                    <a:pt x="-1117" y="99735"/>
                    <a:pt x="1941" y="103558"/>
                    <a:pt x="4234" y="109675"/>
                  </a:cubicBezTo>
                  <a:cubicBezTo>
                    <a:pt x="4234" y="109675"/>
                    <a:pt x="4234" y="109675"/>
                    <a:pt x="4234" y="109675"/>
                  </a:cubicBezTo>
                  <a:cubicBezTo>
                    <a:pt x="6528" y="109675"/>
                    <a:pt x="15703" y="121908"/>
                    <a:pt x="20291" y="121144"/>
                  </a:cubicBezTo>
                  <a:cubicBezTo>
                    <a:pt x="24114" y="120379"/>
                    <a:pt x="37112" y="114262"/>
                    <a:pt x="38641" y="124202"/>
                  </a:cubicBezTo>
                  <a:cubicBezTo>
                    <a:pt x="40935" y="134142"/>
                    <a:pt x="32524" y="151727"/>
                    <a:pt x="34053" y="155550"/>
                  </a:cubicBezTo>
                  <a:cubicBezTo>
                    <a:pt x="35582" y="160137"/>
                    <a:pt x="53932" y="188427"/>
                    <a:pt x="55461" y="185368"/>
                  </a:cubicBezTo>
                  <a:cubicBezTo>
                    <a:pt x="56991" y="181545"/>
                    <a:pt x="51638" y="168548"/>
                    <a:pt x="57755" y="163196"/>
                  </a:cubicBezTo>
                  <a:cubicBezTo>
                    <a:pt x="63872" y="157079"/>
                    <a:pt x="71518" y="164725"/>
                    <a:pt x="70753" y="147139"/>
                  </a:cubicBezTo>
                  <a:cubicBezTo>
                    <a:pt x="69224" y="129554"/>
                    <a:pt x="75341" y="130319"/>
                    <a:pt x="69224" y="12267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9" name="Vrije vorm: vorm 498">
              <a:extLst>
                <a:ext uri="{FF2B5EF4-FFF2-40B4-BE49-F238E27FC236}">
                  <a16:creationId xmlns:a16="http://schemas.microsoft.com/office/drawing/2014/main" id="{DEF8EF42-3597-4423-8AC0-39B19C2A1F30}"/>
                </a:ext>
              </a:extLst>
            </p:cNvPr>
            <p:cNvSpPr/>
            <p:nvPr/>
          </p:nvSpPr>
          <p:spPr>
            <a:xfrm>
              <a:off x="7431718" y="4036695"/>
              <a:ext cx="27524" cy="84103"/>
            </a:xfrm>
            <a:custGeom>
              <a:avLst/>
              <a:gdLst>
                <a:gd name="connsiteX0" fmla="*/ 0 w 27524"/>
                <a:gd name="connsiteY0" fmla="*/ 84104 h 84103"/>
                <a:gd name="connsiteX1" fmla="*/ 27525 w 27524"/>
                <a:gd name="connsiteY1" fmla="*/ 0 h 8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24" h="84103">
                  <a:moveTo>
                    <a:pt x="0" y="84104"/>
                  </a:moveTo>
                  <a:cubicBezTo>
                    <a:pt x="0" y="84104"/>
                    <a:pt x="27525" y="57344"/>
                    <a:pt x="2752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0" name="Vrije vorm: vorm 499">
              <a:extLst>
                <a:ext uri="{FF2B5EF4-FFF2-40B4-BE49-F238E27FC236}">
                  <a16:creationId xmlns:a16="http://schemas.microsoft.com/office/drawing/2014/main" id="{011C4025-7870-4C6E-904F-A116A49663D1}"/>
                </a:ext>
              </a:extLst>
            </p:cNvPr>
            <p:cNvSpPr/>
            <p:nvPr/>
          </p:nvSpPr>
          <p:spPr>
            <a:xfrm>
              <a:off x="6870515" y="3983174"/>
              <a:ext cx="246959" cy="88429"/>
            </a:xfrm>
            <a:custGeom>
              <a:avLst/>
              <a:gdLst>
                <a:gd name="connsiteX0" fmla="*/ 246960 w 246959"/>
                <a:gd name="connsiteY0" fmla="*/ 83339 h 88429"/>
                <a:gd name="connsiteX1" fmla="*/ 239314 w 246959"/>
                <a:gd name="connsiteY1" fmla="*/ 83339 h 88429"/>
                <a:gd name="connsiteX2" fmla="*/ 239314 w 246959"/>
                <a:gd name="connsiteY2" fmla="*/ 80281 h 88429"/>
                <a:gd name="connsiteX3" fmla="*/ 240079 w 246959"/>
                <a:gd name="connsiteY3" fmla="*/ 77223 h 88429"/>
                <a:gd name="connsiteX4" fmla="*/ 242372 w 246959"/>
                <a:gd name="connsiteY4" fmla="*/ 70342 h 88429"/>
                <a:gd name="connsiteX5" fmla="*/ 231668 w 246959"/>
                <a:gd name="connsiteY5" fmla="*/ 51991 h 88429"/>
                <a:gd name="connsiteX6" fmla="*/ 230139 w 246959"/>
                <a:gd name="connsiteY6" fmla="*/ 50462 h 88429"/>
                <a:gd name="connsiteX7" fmla="*/ 229374 w 246959"/>
                <a:gd name="connsiteY7" fmla="*/ 49698 h 88429"/>
                <a:gd name="connsiteX8" fmla="*/ 224022 w 246959"/>
                <a:gd name="connsiteY8" fmla="*/ 41287 h 88429"/>
                <a:gd name="connsiteX9" fmla="*/ 224022 w 246959"/>
                <a:gd name="connsiteY9" fmla="*/ 38994 h 88429"/>
                <a:gd name="connsiteX10" fmla="*/ 223258 w 246959"/>
                <a:gd name="connsiteY10" fmla="*/ 29054 h 88429"/>
                <a:gd name="connsiteX11" fmla="*/ 222493 w 246959"/>
                <a:gd name="connsiteY11" fmla="*/ 26760 h 88429"/>
                <a:gd name="connsiteX12" fmla="*/ 221729 w 246959"/>
                <a:gd name="connsiteY12" fmla="*/ 19115 h 88429"/>
                <a:gd name="connsiteX13" fmla="*/ 221729 w 246959"/>
                <a:gd name="connsiteY13" fmla="*/ 16056 h 88429"/>
                <a:gd name="connsiteX14" fmla="*/ 223258 w 246959"/>
                <a:gd name="connsiteY14" fmla="*/ 9175 h 88429"/>
                <a:gd name="connsiteX15" fmla="*/ 224022 w 246959"/>
                <a:gd name="connsiteY15" fmla="*/ 765 h 88429"/>
                <a:gd name="connsiteX16" fmla="*/ 224022 w 246959"/>
                <a:gd name="connsiteY16" fmla="*/ 0 h 88429"/>
                <a:gd name="connsiteX17" fmla="*/ 210260 w 246959"/>
                <a:gd name="connsiteY17" fmla="*/ 0 h 88429"/>
                <a:gd name="connsiteX18" fmla="*/ 210260 w 246959"/>
                <a:gd name="connsiteY18" fmla="*/ 8410 h 88429"/>
                <a:gd name="connsiteX19" fmla="*/ 191145 w 246959"/>
                <a:gd name="connsiteY19" fmla="*/ 8410 h 88429"/>
                <a:gd name="connsiteX20" fmla="*/ 202614 w 246959"/>
                <a:gd name="connsiteY20" fmla="*/ 17585 h 88429"/>
                <a:gd name="connsiteX21" fmla="*/ 201850 w 246959"/>
                <a:gd name="connsiteY21" fmla="*/ 32113 h 88429"/>
                <a:gd name="connsiteX22" fmla="*/ 204143 w 246959"/>
                <a:gd name="connsiteY22" fmla="*/ 35935 h 88429"/>
                <a:gd name="connsiteX23" fmla="*/ 204908 w 246959"/>
                <a:gd name="connsiteY23" fmla="*/ 36700 h 88429"/>
                <a:gd name="connsiteX24" fmla="*/ 205673 w 246959"/>
                <a:gd name="connsiteY24" fmla="*/ 37464 h 88429"/>
                <a:gd name="connsiteX25" fmla="*/ 202614 w 246959"/>
                <a:gd name="connsiteY25" fmla="*/ 40523 h 88429"/>
                <a:gd name="connsiteX26" fmla="*/ 199555 w 246959"/>
                <a:gd name="connsiteY26" fmla="*/ 42817 h 88429"/>
                <a:gd name="connsiteX27" fmla="*/ 192675 w 246959"/>
                <a:gd name="connsiteY27" fmla="*/ 51991 h 88429"/>
                <a:gd name="connsiteX28" fmla="*/ 178912 w 246959"/>
                <a:gd name="connsiteY28" fmla="*/ 74929 h 88429"/>
                <a:gd name="connsiteX29" fmla="*/ 166679 w 246959"/>
                <a:gd name="connsiteY29" fmla="*/ 74929 h 88429"/>
                <a:gd name="connsiteX30" fmla="*/ 149858 w 246959"/>
                <a:gd name="connsiteY30" fmla="*/ 61166 h 88429"/>
                <a:gd name="connsiteX31" fmla="*/ 145270 w 246959"/>
                <a:gd name="connsiteY31" fmla="*/ 61166 h 88429"/>
                <a:gd name="connsiteX32" fmla="*/ 139918 w 246959"/>
                <a:gd name="connsiteY32" fmla="*/ 68048 h 88429"/>
                <a:gd name="connsiteX33" fmla="*/ 139154 w 246959"/>
                <a:gd name="connsiteY33" fmla="*/ 73400 h 88429"/>
                <a:gd name="connsiteX34" fmla="*/ 138389 w 246959"/>
                <a:gd name="connsiteY34" fmla="*/ 76458 h 88429"/>
                <a:gd name="connsiteX35" fmla="*/ 134566 w 246959"/>
                <a:gd name="connsiteY35" fmla="*/ 76458 h 88429"/>
                <a:gd name="connsiteX36" fmla="*/ 125391 w 246959"/>
                <a:gd name="connsiteY36" fmla="*/ 77223 h 88429"/>
                <a:gd name="connsiteX37" fmla="*/ 119274 w 246959"/>
                <a:gd name="connsiteY37" fmla="*/ 85633 h 88429"/>
                <a:gd name="connsiteX38" fmla="*/ 118510 w 246959"/>
                <a:gd name="connsiteY38" fmla="*/ 87162 h 88429"/>
                <a:gd name="connsiteX39" fmla="*/ 113158 w 246959"/>
                <a:gd name="connsiteY39" fmla="*/ 87927 h 88429"/>
                <a:gd name="connsiteX40" fmla="*/ 109335 w 246959"/>
                <a:gd name="connsiteY40" fmla="*/ 87927 h 88429"/>
                <a:gd name="connsiteX41" fmla="*/ 102454 w 246959"/>
                <a:gd name="connsiteY41" fmla="*/ 85633 h 88429"/>
                <a:gd name="connsiteX42" fmla="*/ 94808 w 246959"/>
                <a:gd name="connsiteY42" fmla="*/ 79516 h 88429"/>
                <a:gd name="connsiteX43" fmla="*/ 93279 w 246959"/>
                <a:gd name="connsiteY43" fmla="*/ 79516 h 88429"/>
                <a:gd name="connsiteX44" fmla="*/ 74164 w 246959"/>
                <a:gd name="connsiteY44" fmla="*/ 81810 h 88429"/>
                <a:gd name="connsiteX45" fmla="*/ 65754 w 246959"/>
                <a:gd name="connsiteY45" fmla="*/ 83339 h 88429"/>
                <a:gd name="connsiteX46" fmla="*/ 60402 w 246959"/>
                <a:gd name="connsiteY46" fmla="*/ 74929 h 88429"/>
                <a:gd name="connsiteX47" fmla="*/ 55050 w 246959"/>
                <a:gd name="connsiteY47" fmla="*/ 64989 h 88429"/>
                <a:gd name="connsiteX48" fmla="*/ 55050 w 246959"/>
                <a:gd name="connsiteY48" fmla="*/ 64989 h 88429"/>
                <a:gd name="connsiteX49" fmla="*/ 53521 w 246959"/>
                <a:gd name="connsiteY49" fmla="*/ 60402 h 88429"/>
                <a:gd name="connsiteX50" fmla="*/ 52756 w 246959"/>
                <a:gd name="connsiteY50" fmla="*/ 57344 h 88429"/>
                <a:gd name="connsiteX51" fmla="*/ 47404 w 246959"/>
                <a:gd name="connsiteY51" fmla="*/ 56579 h 88429"/>
                <a:gd name="connsiteX52" fmla="*/ 45875 w 246959"/>
                <a:gd name="connsiteY52" fmla="*/ 56579 h 88429"/>
                <a:gd name="connsiteX53" fmla="*/ 43581 w 246959"/>
                <a:gd name="connsiteY53" fmla="*/ 56579 h 88429"/>
                <a:gd name="connsiteX54" fmla="*/ 30583 w 246959"/>
                <a:gd name="connsiteY54" fmla="*/ 61166 h 88429"/>
                <a:gd name="connsiteX55" fmla="*/ 29819 w 246959"/>
                <a:gd name="connsiteY55" fmla="*/ 67283 h 88429"/>
                <a:gd name="connsiteX56" fmla="*/ 28290 w 246959"/>
                <a:gd name="connsiteY56" fmla="*/ 73400 h 88429"/>
                <a:gd name="connsiteX57" fmla="*/ 21408 w 246959"/>
                <a:gd name="connsiteY57" fmla="*/ 74929 h 88429"/>
                <a:gd name="connsiteX58" fmla="*/ 18350 w 246959"/>
                <a:gd name="connsiteY58" fmla="*/ 74929 h 88429"/>
                <a:gd name="connsiteX59" fmla="*/ 16821 w 246959"/>
                <a:gd name="connsiteY59" fmla="*/ 74929 h 88429"/>
                <a:gd name="connsiteX60" fmla="*/ 8410 w 246959"/>
                <a:gd name="connsiteY60" fmla="*/ 77987 h 88429"/>
                <a:gd name="connsiteX61" fmla="*/ 0 w 246959"/>
                <a:gd name="connsiteY61" fmla="*/ 78752 h 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46959" h="88429">
                  <a:moveTo>
                    <a:pt x="246960" y="83339"/>
                  </a:moveTo>
                  <a:lnTo>
                    <a:pt x="239314" y="83339"/>
                  </a:lnTo>
                  <a:cubicBezTo>
                    <a:pt x="239314" y="82575"/>
                    <a:pt x="239314" y="81810"/>
                    <a:pt x="239314" y="80281"/>
                  </a:cubicBezTo>
                  <a:cubicBezTo>
                    <a:pt x="239314" y="79516"/>
                    <a:pt x="240079" y="78752"/>
                    <a:pt x="240079" y="77223"/>
                  </a:cubicBezTo>
                  <a:cubicBezTo>
                    <a:pt x="240843" y="75693"/>
                    <a:pt x="241607" y="73400"/>
                    <a:pt x="242372" y="70342"/>
                  </a:cubicBezTo>
                  <a:cubicBezTo>
                    <a:pt x="243902" y="64225"/>
                    <a:pt x="236256" y="57344"/>
                    <a:pt x="231668" y="51991"/>
                  </a:cubicBezTo>
                  <a:cubicBezTo>
                    <a:pt x="230904" y="51227"/>
                    <a:pt x="230139" y="50462"/>
                    <a:pt x="230139" y="50462"/>
                  </a:cubicBezTo>
                  <a:lnTo>
                    <a:pt x="229374" y="49698"/>
                  </a:lnTo>
                  <a:cubicBezTo>
                    <a:pt x="226316" y="45875"/>
                    <a:pt x="224022" y="44346"/>
                    <a:pt x="224022" y="41287"/>
                  </a:cubicBezTo>
                  <a:cubicBezTo>
                    <a:pt x="224022" y="40523"/>
                    <a:pt x="224022" y="39758"/>
                    <a:pt x="224022" y="38994"/>
                  </a:cubicBezTo>
                  <a:cubicBezTo>
                    <a:pt x="224022" y="35935"/>
                    <a:pt x="224022" y="32113"/>
                    <a:pt x="223258" y="29054"/>
                  </a:cubicBezTo>
                  <a:cubicBezTo>
                    <a:pt x="223258" y="28290"/>
                    <a:pt x="223258" y="27525"/>
                    <a:pt x="222493" y="26760"/>
                  </a:cubicBezTo>
                  <a:cubicBezTo>
                    <a:pt x="221729" y="23702"/>
                    <a:pt x="220964" y="21408"/>
                    <a:pt x="221729" y="19115"/>
                  </a:cubicBezTo>
                  <a:cubicBezTo>
                    <a:pt x="221729" y="17585"/>
                    <a:pt x="221729" y="16821"/>
                    <a:pt x="221729" y="16056"/>
                  </a:cubicBezTo>
                  <a:cubicBezTo>
                    <a:pt x="221729" y="14527"/>
                    <a:pt x="221729" y="12998"/>
                    <a:pt x="223258" y="9175"/>
                  </a:cubicBezTo>
                  <a:cubicBezTo>
                    <a:pt x="225551" y="3058"/>
                    <a:pt x="224022" y="1529"/>
                    <a:pt x="224022" y="765"/>
                  </a:cubicBezTo>
                  <a:lnTo>
                    <a:pt x="224022" y="0"/>
                  </a:lnTo>
                  <a:lnTo>
                    <a:pt x="210260" y="0"/>
                  </a:lnTo>
                  <a:lnTo>
                    <a:pt x="210260" y="8410"/>
                  </a:lnTo>
                  <a:lnTo>
                    <a:pt x="191145" y="8410"/>
                  </a:lnTo>
                  <a:lnTo>
                    <a:pt x="202614" y="17585"/>
                  </a:lnTo>
                  <a:cubicBezTo>
                    <a:pt x="202614" y="19879"/>
                    <a:pt x="201850" y="29054"/>
                    <a:pt x="201850" y="32113"/>
                  </a:cubicBezTo>
                  <a:cubicBezTo>
                    <a:pt x="201850" y="35171"/>
                    <a:pt x="202614" y="35935"/>
                    <a:pt x="204143" y="35935"/>
                  </a:cubicBezTo>
                  <a:cubicBezTo>
                    <a:pt x="204908" y="35935"/>
                    <a:pt x="204908" y="35935"/>
                    <a:pt x="204908" y="36700"/>
                  </a:cubicBezTo>
                  <a:cubicBezTo>
                    <a:pt x="205673" y="37464"/>
                    <a:pt x="205673" y="37464"/>
                    <a:pt x="205673" y="37464"/>
                  </a:cubicBezTo>
                  <a:cubicBezTo>
                    <a:pt x="205673" y="38229"/>
                    <a:pt x="203378" y="40523"/>
                    <a:pt x="202614" y="40523"/>
                  </a:cubicBezTo>
                  <a:cubicBezTo>
                    <a:pt x="201850" y="41287"/>
                    <a:pt x="200320" y="42052"/>
                    <a:pt x="199555" y="42817"/>
                  </a:cubicBezTo>
                  <a:cubicBezTo>
                    <a:pt x="196497" y="45110"/>
                    <a:pt x="192675" y="46640"/>
                    <a:pt x="192675" y="51991"/>
                  </a:cubicBezTo>
                  <a:cubicBezTo>
                    <a:pt x="192675" y="57344"/>
                    <a:pt x="180441" y="74164"/>
                    <a:pt x="178912" y="74929"/>
                  </a:cubicBezTo>
                  <a:cubicBezTo>
                    <a:pt x="177383" y="75693"/>
                    <a:pt x="168208" y="77223"/>
                    <a:pt x="166679" y="74929"/>
                  </a:cubicBezTo>
                  <a:cubicBezTo>
                    <a:pt x="164385" y="72635"/>
                    <a:pt x="154445" y="63460"/>
                    <a:pt x="149858" y="61166"/>
                  </a:cubicBezTo>
                  <a:cubicBezTo>
                    <a:pt x="148329" y="60402"/>
                    <a:pt x="146800" y="60402"/>
                    <a:pt x="145270" y="61166"/>
                  </a:cubicBezTo>
                  <a:cubicBezTo>
                    <a:pt x="142212" y="62696"/>
                    <a:pt x="140683" y="65754"/>
                    <a:pt x="139918" y="68048"/>
                  </a:cubicBezTo>
                  <a:cubicBezTo>
                    <a:pt x="139154" y="69577"/>
                    <a:pt x="139154" y="71106"/>
                    <a:pt x="139154" y="73400"/>
                  </a:cubicBezTo>
                  <a:cubicBezTo>
                    <a:pt x="139154" y="74164"/>
                    <a:pt x="139154" y="75693"/>
                    <a:pt x="138389" y="76458"/>
                  </a:cubicBezTo>
                  <a:cubicBezTo>
                    <a:pt x="137625" y="76458"/>
                    <a:pt x="136095" y="76458"/>
                    <a:pt x="134566" y="76458"/>
                  </a:cubicBezTo>
                  <a:cubicBezTo>
                    <a:pt x="131508" y="76458"/>
                    <a:pt x="127685" y="76458"/>
                    <a:pt x="125391" y="77223"/>
                  </a:cubicBezTo>
                  <a:cubicBezTo>
                    <a:pt x="121569" y="78752"/>
                    <a:pt x="120039" y="82575"/>
                    <a:pt x="119274" y="85633"/>
                  </a:cubicBezTo>
                  <a:cubicBezTo>
                    <a:pt x="119274" y="86398"/>
                    <a:pt x="119274" y="87162"/>
                    <a:pt x="118510" y="87162"/>
                  </a:cubicBezTo>
                  <a:cubicBezTo>
                    <a:pt x="117746" y="88691"/>
                    <a:pt x="116216" y="88691"/>
                    <a:pt x="113158" y="87927"/>
                  </a:cubicBezTo>
                  <a:cubicBezTo>
                    <a:pt x="112394" y="87927"/>
                    <a:pt x="110864" y="87927"/>
                    <a:pt x="109335" y="87927"/>
                  </a:cubicBezTo>
                  <a:cubicBezTo>
                    <a:pt x="103983" y="87927"/>
                    <a:pt x="103218" y="87162"/>
                    <a:pt x="102454" y="85633"/>
                  </a:cubicBezTo>
                  <a:cubicBezTo>
                    <a:pt x="101689" y="82575"/>
                    <a:pt x="97866" y="79516"/>
                    <a:pt x="94808" y="79516"/>
                  </a:cubicBezTo>
                  <a:cubicBezTo>
                    <a:pt x="94808" y="79516"/>
                    <a:pt x="94043" y="79516"/>
                    <a:pt x="93279" y="79516"/>
                  </a:cubicBezTo>
                  <a:cubicBezTo>
                    <a:pt x="80281" y="78752"/>
                    <a:pt x="74929" y="79516"/>
                    <a:pt x="74164" y="81810"/>
                  </a:cubicBezTo>
                  <a:cubicBezTo>
                    <a:pt x="72635" y="84104"/>
                    <a:pt x="70342" y="85633"/>
                    <a:pt x="65754" y="83339"/>
                  </a:cubicBezTo>
                  <a:cubicBezTo>
                    <a:pt x="61931" y="81046"/>
                    <a:pt x="61166" y="77987"/>
                    <a:pt x="60402" y="74929"/>
                  </a:cubicBezTo>
                  <a:cubicBezTo>
                    <a:pt x="59637" y="71871"/>
                    <a:pt x="57344" y="68048"/>
                    <a:pt x="55050" y="64989"/>
                  </a:cubicBezTo>
                  <a:lnTo>
                    <a:pt x="55050" y="64989"/>
                  </a:lnTo>
                  <a:cubicBezTo>
                    <a:pt x="53521" y="63460"/>
                    <a:pt x="53521" y="63460"/>
                    <a:pt x="53521" y="60402"/>
                  </a:cubicBezTo>
                  <a:cubicBezTo>
                    <a:pt x="53521" y="58873"/>
                    <a:pt x="53521" y="58108"/>
                    <a:pt x="52756" y="57344"/>
                  </a:cubicBezTo>
                  <a:cubicBezTo>
                    <a:pt x="51991" y="55814"/>
                    <a:pt x="49698" y="56579"/>
                    <a:pt x="47404" y="56579"/>
                  </a:cubicBezTo>
                  <a:cubicBezTo>
                    <a:pt x="46639" y="56579"/>
                    <a:pt x="46639" y="56579"/>
                    <a:pt x="45875" y="56579"/>
                  </a:cubicBezTo>
                  <a:cubicBezTo>
                    <a:pt x="45110" y="56579"/>
                    <a:pt x="44346" y="56579"/>
                    <a:pt x="43581" y="56579"/>
                  </a:cubicBezTo>
                  <a:cubicBezTo>
                    <a:pt x="38993" y="56579"/>
                    <a:pt x="32113" y="56579"/>
                    <a:pt x="30583" y="61166"/>
                  </a:cubicBezTo>
                  <a:cubicBezTo>
                    <a:pt x="29819" y="63460"/>
                    <a:pt x="29819" y="64989"/>
                    <a:pt x="29819" y="67283"/>
                  </a:cubicBezTo>
                  <a:cubicBezTo>
                    <a:pt x="29819" y="69577"/>
                    <a:pt x="29054" y="71871"/>
                    <a:pt x="28290" y="73400"/>
                  </a:cubicBezTo>
                  <a:cubicBezTo>
                    <a:pt x="27525" y="74929"/>
                    <a:pt x="24467" y="74929"/>
                    <a:pt x="21408" y="74929"/>
                  </a:cubicBezTo>
                  <a:cubicBezTo>
                    <a:pt x="20644" y="74929"/>
                    <a:pt x="19115" y="74929"/>
                    <a:pt x="18350" y="74929"/>
                  </a:cubicBezTo>
                  <a:cubicBezTo>
                    <a:pt x="17585" y="74929"/>
                    <a:pt x="16821" y="74929"/>
                    <a:pt x="16821" y="74929"/>
                  </a:cubicBezTo>
                  <a:cubicBezTo>
                    <a:pt x="13762" y="74929"/>
                    <a:pt x="10704" y="75693"/>
                    <a:pt x="8410" y="77987"/>
                  </a:cubicBezTo>
                  <a:cubicBezTo>
                    <a:pt x="6881" y="79516"/>
                    <a:pt x="3059" y="78752"/>
                    <a:pt x="0" y="787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1" name="Vrije vorm: vorm 500">
              <a:extLst>
                <a:ext uri="{FF2B5EF4-FFF2-40B4-BE49-F238E27FC236}">
                  <a16:creationId xmlns:a16="http://schemas.microsoft.com/office/drawing/2014/main" id="{473462F2-1D37-4CA8-9C23-92A5FF96E02E}"/>
                </a:ext>
              </a:extLst>
            </p:cNvPr>
            <p:cNvSpPr/>
            <p:nvPr/>
          </p:nvSpPr>
          <p:spPr>
            <a:xfrm>
              <a:off x="7631920" y="4838740"/>
              <a:ext cx="19441" cy="19114"/>
            </a:xfrm>
            <a:custGeom>
              <a:avLst/>
              <a:gdLst>
                <a:gd name="connsiteX0" fmla="*/ 3941 w 19441"/>
                <a:gd name="connsiteY0" fmla="*/ 16056 h 19114"/>
                <a:gd name="connsiteX1" fmla="*/ 883 w 19441"/>
                <a:gd name="connsiteY1" fmla="*/ 10704 h 19114"/>
                <a:gd name="connsiteX2" fmla="*/ 883 w 19441"/>
                <a:gd name="connsiteY2" fmla="*/ 3823 h 19114"/>
                <a:gd name="connsiteX3" fmla="*/ 7000 w 19441"/>
                <a:gd name="connsiteY3" fmla="*/ 0 h 19114"/>
                <a:gd name="connsiteX4" fmla="*/ 14645 w 19441"/>
                <a:gd name="connsiteY4" fmla="*/ 2294 h 19114"/>
                <a:gd name="connsiteX5" fmla="*/ 17704 w 19441"/>
                <a:gd name="connsiteY5" fmla="*/ 6881 h 19114"/>
                <a:gd name="connsiteX6" fmla="*/ 19233 w 19441"/>
                <a:gd name="connsiteY6" fmla="*/ 13763 h 19114"/>
                <a:gd name="connsiteX7" fmla="*/ 13881 w 19441"/>
                <a:gd name="connsiteY7" fmla="*/ 19115 h 19114"/>
                <a:gd name="connsiteX8" fmla="*/ 5470 w 19441"/>
                <a:gd name="connsiteY8" fmla="*/ 18350 h 19114"/>
                <a:gd name="connsiteX9" fmla="*/ 3941 w 19441"/>
                <a:gd name="connsiteY9" fmla="*/ 16056 h 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1" h="19114">
                  <a:moveTo>
                    <a:pt x="3941" y="16056"/>
                  </a:moveTo>
                  <a:cubicBezTo>
                    <a:pt x="2412" y="14527"/>
                    <a:pt x="1647" y="12998"/>
                    <a:pt x="883" y="10704"/>
                  </a:cubicBezTo>
                  <a:cubicBezTo>
                    <a:pt x="118" y="8410"/>
                    <a:pt x="-646" y="6117"/>
                    <a:pt x="883" y="3823"/>
                  </a:cubicBezTo>
                  <a:cubicBezTo>
                    <a:pt x="2412" y="1529"/>
                    <a:pt x="3177" y="0"/>
                    <a:pt x="7000" y="0"/>
                  </a:cubicBezTo>
                  <a:cubicBezTo>
                    <a:pt x="10822" y="0"/>
                    <a:pt x="13881" y="765"/>
                    <a:pt x="14645" y="2294"/>
                  </a:cubicBezTo>
                  <a:cubicBezTo>
                    <a:pt x="15410" y="4588"/>
                    <a:pt x="16175" y="4588"/>
                    <a:pt x="17704" y="6881"/>
                  </a:cubicBezTo>
                  <a:cubicBezTo>
                    <a:pt x="18468" y="9175"/>
                    <a:pt x="19998" y="12233"/>
                    <a:pt x="19233" y="13763"/>
                  </a:cubicBezTo>
                  <a:cubicBezTo>
                    <a:pt x="18468" y="16056"/>
                    <a:pt x="18468" y="19115"/>
                    <a:pt x="13881" y="19115"/>
                  </a:cubicBezTo>
                  <a:cubicBezTo>
                    <a:pt x="9293" y="19115"/>
                    <a:pt x="6235" y="19115"/>
                    <a:pt x="5470" y="18350"/>
                  </a:cubicBezTo>
                  <a:cubicBezTo>
                    <a:pt x="4706" y="18350"/>
                    <a:pt x="3941" y="16056"/>
                    <a:pt x="3941" y="160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2" name="Vrije vorm: vorm 501">
              <a:extLst>
                <a:ext uri="{FF2B5EF4-FFF2-40B4-BE49-F238E27FC236}">
                  <a16:creationId xmlns:a16="http://schemas.microsoft.com/office/drawing/2014/main" id="{B5E3D3AC-755F-4265-A170-3AD5F47239DA}"/>
                </a:ext>
              </a:extLst>
            </p:cNvPr>
            <p:cNvSpPr/>
            <p:nvPr/>
          </p:nvSpPr>
          <p:spPr>
            <a:xfrm>
              <a:off x="7631920" y="4838740"/>
              <a:ext cx="19441" cy="19114"/>
            </a:xfrm>
            <a:custGeom>
              <a:avLst/>
              <a:gdLst>
                <a:gd name="connsiteX0" fmla="*/ 3941 w 19441"/>
                <a:gd name="connsiteY0" fmla="*/ 16056 h 19114"/>
                <a:gd name="connsiteX1" fmla="*/ 883 w 19441"/>
                <a:gd name="connsiteY1" fmla="*/ 10704 h 19114"/>
                <a:gd name="connsiteX2" fmla="*/ 883 w 19441"/>
                <a:gd name="connsiteY2" fmla="*/ 3823 h 19114"/>
                <a:gd name="connsiteX3" fmla="*/ 7000 w 19441"/>
                <a:gd name="connsiteY3" fmla="*/ 0 h 19114"/>
                <a:gd name="connsiteX4" fmla="*/ 14645 w 19441"/>
                <a:gd name="connsiteY4" fmla="*/ 2294 h 19114"/>
                <a:gd name="connsiteX5" fmla="*/ 17704 w 19441"/>
                <a:gd name="connsiteY5" fmla="*/ 6881 h 19114"/>
                <a:gd name="connsiteX6" fmla="*/ 19233 w 19441"/>
                <a:gd name="connsiteY6" fmla="*/ 13763 h 19114"/>
                <a:gd name="connsiteX7" fmla="*/ 13881 w 19441"/>
                <a:gd name="connsiteY7" fmla="*/ 19115 h 19114"/>
                <a:gd name="connsiteX8" fmla="*/ 5470 w 19441"/>
                <a:gd name="connsiteY8" fmla="*/ 18350 h 19114"/>
                <a:gd name="connsiteX9" fmla="*/ 3941 w 19441"/>
                <a:gd name="connsiteY9" fmla="*/ 16056 h 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1" h="19114">
                  <a:moveTo>
                    <a:pt x="3941" y="16056"/>
                  </a:moveTo>
                  <a:cubicBezTo>
                    <a:pt x="2412" y="14527"/>
                    <a:pt x="1647" y="12998"/>
                    <a:pt x="883" y="10704"/>
                  </a:cubicBezTo>
                  <a:cubicBezTo>
                    <a:pt x="118" y="8410"/>
                    <a:pt x="-646" y="6117"/>
                    <a:pt x="883" y="3823"/>
                  </a:cubicBezTo>
                  <a:cubicBezTo>
                    <a:pt x="2412" y="1529"/>
                    <a:pt x="3177" y="0"/>
                    <a:pt x="7000" y="0"/>
                  </a:cubicBezTo>
                  <a:cubicBezTo>
                    <a:pt x="10822" y="0"/>
                    <a:pt x="13881" y="765"/>
                    <a:pt x="14645" y="2294"/>
                  </a:cubicBezTo>
                  <a:cubicBezTo>
                    <a:pt x="15410" y="4588"/>
                    <a:pt x="16175" y="4588"/>
                    <a:pt x="17704" y="6881"/>
                  </a:cubicBezTo>
                  <a:cubicBezTo>
                    <a:pt x="18468" y="9175"/>
                    <a:pt x="19998" y="12233"/>
                    <a:pt x="19233" y="13763"/>
                  </a:cubicBezTo>
                  <a:cubicBezTo>
                    <a:pt x="18468" y="16056"/>
                    <a:pt x="18468" y="19115"/>
                    <a:pt x="13881" y="19115"/>
                  </a:cubicBezTo>
                  <a:cubicBezTo>
                    <a:pt x="9293" y="19115"/>
                    <a:pt x="6235" y="19115"/>
                    <a:pt x="5470" y="18350"/>
                  </a:cubicBezTo>
                  <a:cubicBezTo>
                    <a:pt x="4706" y="18350"/>
                    <a:pt x="3941" y="16056"/>
                    <a:pt x="3941" y="160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0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58230" y="4143736"/>
              <a:ext cx="250174" cy="175672"/>
              <a:chOff x="4058230" y="4143736"/>
              <a:chExt cx="250174" cy="175672"/>
            </a:xfrm>
            <a:solidFill>
              <a:srgbClr val="868889"/>
            </a:solidFill>
          </p:grpSpPr>
          <p:sp>
            <p:nvSpPr>
              <p:cNvPr id="504" name="Vrije vorm: vorm 503">
                <a:extLst>
                  <a:ext uri="{FF2B5EF4-FFF2-40B4-BE49-F238E27FC236}">
                    <a16:creationId xmlns:a16="http://schemas.microsoft.com/office/drawing/2014/main" id="{670B1BBF-7913-4D19-A12C-624295E2C5C9}"/>
                  </a:ext>
                </a:extLst>
              </p:cNvPr>
              <p:cNvSpPr/>
              <p:nvPr/>
            </p:nvSpPr>
            <p:spPr>
              <a:xfrm>
                <a:off x="4141084" y="4199168"/>
                <a:ext cx="102330" cy="106728"/>
              </a:xfrm>
              <a:custGeom>
                <a:avLst/>
                <a:gdLst>
                  <a:gd name="connsiteX0" fmla="*/ 22049 w 102330"/>
                  <a:gd name="connsiteY0" fmla="*/ 20261 h 106728"/>
                  <a:gd name="connsiteX1" fmla="*/ 10580 w 102330"/>
                  <a:gd name="connsiteY1" fmla="*/ 31730 h 106728"/>
                  <a:gd name="connsiteX2" fmla="*/ 641 w 102330"/>
                  <a:gd name="connsiteY2" fmla="*/ 52374 h 106728"/>
                  <a:gd name="connsiteX3" fmla="*/ 21285 w 102330"/>
                  <a:gd name="connsiteY3" fmla="*/ 77605 h 106728"/>
                  <a:gd name="connsiteX4" fmla="*/ 35812 w 102330"/>
                  <a:gd name="connsiteY4" fmla="*/ 105130 h 106728"/>
                  <a:gd name="connsiteX5" fmla="*/ 48045 w 102330"/>
                  <a:gd name="connsiteY5" fmla="*/ 105895 h 106728"/>
                  <a:gd name="connsiteX6" fmla="*/ 58749 w 102330"/>
                  <a:gd name="connsiteY6" fmla="*/ 90603 h 106728"/>
                  <a:gd name="connsiteX7" fmla="*/ 86274 w 102330"/>
                  <a:gd name="connsiteY7" fmla="*/ 91368 h 106728"/>
                  <a:gd name="connsiteX8" fmla="*/ 88568 w 102330"/>
                  <a:gd name="connsiteY8" fmla="*/ 94426 h 106728"/>
                  <a:gd name="connsiteX9" fmla="*/ 96214 w 102330"/>
                  <a:gd name="connsiteY9" fmla="*/ 82957 h 106728"/>
                  <a:gd name="connsiteX10" fmla="*/ 93155 w 102330"/>
                  <a:gd name="connsiteY10" fmla="*/ 50845 h 106728"/>
                  <a:gd name="connsiteX11" fmla="*/ 97743 w 102330"/>
                  <a:gd name="connsiteY11" fmla="*/ 21791 h 106728"/>
                  <a:gd name="connsiteX12" fmla="*/ 102330 w 102330"/>
                  <a:gd name="connsiteY12" fmla="*/ 9557 h 106728"/>
                  <a:gd name="connsiteX13" fmla="*/ 77099 w 102330"/>
                  <a:gd name="connsiteY13" fmla="*/ 4205 h 106728"/>
                  <a:gd name="connsiteX14" fmla="*/ 44987 w 102330"/>
                  <a:gd name="connsiteY14" fmla="*/ 4970 h 106728"/>
                  <a:gd name="connsiteX15" fmla="*/ 25872 w 102330"/>
                  <a:gd name="connsiteY15" fmla="*/ 4205 h 106728"/>
                  <a:gd name="connsiteX16" fmla="*/ 23578 w 102330"/>
                  <a:gd name="connsiteY16" fmla="*/ 4970 h 106728"/>
                  <a:gd name="connsiteX17" fmla="*/ 22049 w 102330"/>
                  <a:gd name="connsiteY17" fmla="*/ 20261 h 10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2330" h="106728">
                    <a:moveTo>
                      <a:pt x="22049" y="20261"/>
                    </a:moveTo>
                    <a:cubicBezTo>
                      <a:pt x="25872" y="27143"/>
                      <a:pt x="17462" y="30965"/>
                      <a:pt x="10580" y="31730"/>
                    </a:cubicBezTo>
                    <a:cubicBezTo>
                      <a:pt x="3699" y="32495"/>
                      <a:pt x="5229" y="48551"/>
                      <a:pt x="641" y="52374"/>
                    </a:cubicBezTo>
                    <a:cubicBezTo>
                      <a:pt x="-3946" y="56961"/>
                      <a:pt x="17462" y="68430"/>
                      <a:pt x="21285" y="77605"/>
                    </a:cubicBezTo>
                    <a:cubicBezTo>
                      <a:pt x="23578" y="82957"/>
                      <a:pt x="30460" y="95955"/>
                      <a:pt x="35812" y="105130"/>
                    </a:cubicBezTo>
                    <a:cubicBezTo>
                      <a:pt x="41164" y="106659"/>
                      <a:pt x="45751" y="107424"/>
                      <a:pt x="48045" y="105895"/>
                    </a:cubicBezTo>
                    <a:cubicBezTo>
                      <a:pt x="54926" y="102072"/>
                      <a:pt x="48810" y="89838"/>
                      <a:pt x="58749" y="90603"/>
                    </a:cubicBezTo>
                    <a:cubicBezTo>
                      <a:pt x="68689" y="91368"/>
                      <a:pt x="82451" y="85251"/>
                      <a:pt x="86274" y="91368"/>
                    </a:cubicBezTo>
                    <a:cubicBezTo>
                      <a:pt x="87039" y="92132"/>
                      <a:pt x="87803" y="93661"/>
                      <a:pt x="88568" y="94426"/>
                    </a:cubicBezTo>
                    <a:cubicBezTo>
                      <a:pt x="91626" y="89838"/>
                      <a:pt x="95449" y="84486"/>
                      <a:pt x="96214" y="82957"/>
                    </a:cubicBezTo>
                    <a:cubicBezTo>
                      <a:pt x="97743" y="79134"/>
                      <a:pt x="97743" y="60784"/>
                      <a:pt x="93155" y="50845"/>
                    </a:cubicBezTo>
                    <a:cubicBezTo>
                      <a:pt x="88568" y="40141"/>
                      <a:pt x="92391" y="26378"/>
                      <a:pt x="97743" y="21791"/>
                    </a:cubicBezTo>
                    <a:cubicBezTo>
                      <a:pt x="98507" y="21026"/>
                      <a:pt x="100801" y="16438"/>
                      <a:pt x="102330" y="9557"/>
                    </a:cubicBezTo>
                    <a:cubicBezTo>
                      <a:pt x="93155" y="6499"/>
                      <a:pt x="84745" y="3441"/>
                      <a:pt x="77099" y="4205"/>
                    </a:cubicBezTo>
                    <a:cubicBezTo>
                      <a:pt x="64101" y="5734"/>
                      <a:pt x="49574" y="11851"/>
                      <a:pt x="44987" y="4970"/>
                    </a:cubicBezTo>
                    <a:cubicBezTo>
                      <a:pt x="39635" y="-1911"/>
                      <a:pt x="32753" y="-1147"/>
                      <a:pt x="25872" y="4205"/>
                    </a:cubicBezTo>
                    <a:cubicBezTo>
                      <a:pt x="25107" y="4970"/>
                      <a:pt x="24343" y="4970"/>
                      <a:pt x="23578" y="4970"/>
                    </a:cubicBezTo>
                    <a:cubicBezTo>
                      <a:pt x="22814" y="11087"/>
                      <a:pt x="20520" y="17203"/>
                      <a:pt x="22049" y="20261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5" name="Vrije vorm: vorm 504">
                <a:extLst>
                  <a:ext uri="{FF2B5EF4-FFF2-40B4-BE49-F238E27FC236}">
                    <a16:creationId xmlns:a16="http://schemas.microsoft.com/office/drawing/2014/main" id="{78CCDB6F-A5B5-468A-BF5A-5A041E28EC27}"/>
                  </a:ext>
                </a:extLst>
              </p:cNvPr>
              <p:cNvSpPr/>
              <p:nvPr/>
            </p:nvSpPr>
            <p:spPr>
              <a:xfrm>
                <a:off x="4058230" y="4143736"/>
                <a:ext cx="119430" cy="175672"/>
              </a:xfrm>
              <a:custGeom>
                <a:avLst/>
                <a:gdLst>
                  <a:gd name="connsiteX0" fmla="*/ 29210 w 119430"/>
                  <a:gd name="connsiteY0" fmla="*/ 11469 h 175672"/>
                  <a:gd name="connsiteX1" fmla="*/ 20035 w 119430"/>
                  <a:gd name="connsiteY1" fmla="*/ 28290 h 175672"/>
                  <a:gd name="connsiteX2" fmla="*/ 16212 w 119430"/>
                  <a:gd name="connsiteY2" fmla="*/ 41287 h 175672"/>
                  <a:gd name="connsiteX3" fmla="*/ 4744 w 119430"/>
                  <a:gd name="connsiteY3" fmla="*/ 52756 h 175672"/>
                  <a:gd name="connsiteX4" fmla="*/ 1685 w 119430"/>
                  <a:gd name="connsiteY4" fmla="*/ 65754 h 175672"/>
                  <a:gd name="connsiteX5" fmla="*/ 17741 w 119430"/>
                  <a:gd name="connsiteY5" fmla="*/ 85633 h 175672"/>
                  <a:gd name="connsiteX6" fmla="*/ 26917 w 119430"/>
                  <a:gd name="connsiteY6" fmla="*/ 80281 h 175672"/>
                  <a:gd name="connsiteX7" fmla="*/ 37621 w 119430"/>
                  <a:gd name="connsiteY7" fmla="*/ 100925 h 175672"/>
                  <a:gd name="connsiteX8" fmla="*/ 39914 w 119430"/>
                  <a:gd name="connsiteY8" fmla="*/ 121568 h 175672"/>
                  <a:gd name="connsiteX9" fmla="*/ 45266 w 119430"/>
                  <a:gd name="connsiteY9" fmla="*/ 164385 h 175672"/>
                  <a:gd name="connsiteX10" fmla="*/ 72027 w 119430"/>
                  <a:gd name="connsiteY10" fmla="*/ 172795 h 175672"/>
                  <a:gd name="connsiteX11" fmla="*/ 88847 w 119430"/>
                  <a:gd name="connsiteY11" fmla="*/ 166679 h 175672"/>
                  <a:gd name="connsiteX12" fmla="*/ 101845 w 119430"/>
                  <a:gd name="connsiteY12" fmla="*/ 160562 h 175672"/>
                  <a:gd name="connsiteX13" fmla="*/ 119431 w 119430"/>
                  <a:gd name="connsiteY13" fmla="*/ 160562 h 175672"/>
                  <a:gd name="connsiteX14" fmla="*/ 104904 w 119430"/>
                  <a:gd name="connsiteY14" fmla="*/ 133037 h 175672"/>
                  <a:gd name="connsiteX15" fmla="*/ 84260 w 119430"/>
                  <a:gd name="connsiteY15" fmla="*/ 107806 h 175672"/>
                  <a:gd name="connsiteX16" fmla="*/ 94200 w 119430"/>
                  <a:gd name="connsiteY16" fmla="*/ 87162 h 175672"/>
                  <a:gd name="connsiteX17" fmla="*/ 105668 w 119430"/>
                  <a:gd name="connsiteY17" fmla="*/ 75693 h 175672"/>
                  <a:gd name="connsiteX18" fmla="*/ 108727 w 119430"/>
                  <a:gd name="connsiteY18" fmla="*/ 60402 h 175672"/>
                  <a:gd name="connsiteX19" fmla="*/ 85789 w 119430"/>
                  <a:gd name="connsiteY19" fmla="*/ 40523 h 175672"/>
                  <a:gd name="connsiteX20" fmla="*/ 72791 w 119430"/>
                  <a:gd name="connsiteY20" fmla="*/ 25996 h 175672"/>
                  <a:gd name="connsiteX21" fmla="*/ 47560 w 119430"/>
                  <a:gd name="connsiteY21" fmla="*/ 5352 h 175672"/>
                  <a:gd name="connsiteX22" fmla="*/ 38385 w 119430"/>
                  <a:gd name="connsiteY22" fmla="*/ 0 h 175672"/>
                  <a:gd name="connsiteX23" fmla="*/ 29210 w 119430"/>
                  <a:gd name="connsiteY23" fmla="*/ 11469 h 1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430" h="175672">
                    <a:moveTo>
                      <a:pt x="29210" y="11469"/>
                    </a:moveTo>
                    <a:cubicBezTo>
                      <a:pt x="23094" y="15292"/>
                      <a:pt x="13919" y="24467"/>
                      <a:pt x="20035" y="28290"/>
                    </a:cubicBezTo>
                    <a:cubicBezTo>
                      <a:pt x="26152" y="32113"/>
                      <a:pt x="28446" y="40523"/>
                      <a:pt x="16212" y="41287"/>
                    </a:cubicBezTo>
                    <a:cubicBezTo>
                      <a:pt x="4744" y="42052"/>
                      <a:pt x="3979" y="46640"/>
                      <a:pt x="4744" y="52756"/>
                    </a:cubicBezTo>
                    <a:cubicBezTo>
                      <a:pt x="5508" y="58873"/>
                      <a:pt x="-3667" y="61166"/>
                      <a:pt x="1685" y="65754"/>
                    </a:cubicBezTo>
                    <a:cubicBezTo>
                      <a:pt x="5508" y="68812"/>
                      <a:pt x="13154" y="78752"/>
                      <a:pt x="17741" y="85633"/>
                    </a:cubicBezTo>
                    <a:cubicBezTo>
                      <a:pt x="19271" y="82575"/>
                      <a:pt x="21564" y="79516"/>
                      <a:pt x="26917" y="80281"/>
                    </a:cubicBezTo>
                    <a:cubicBezTo>
                      <a:pt x="37621" y="81810"/>
                      <a:pt x="29210" y="97102"/>
                      <a:pt x="37621" y="100925"/>
                    </a:cubicBezTo>
                    <a:cubicBezTo>
                      <a:pt x="46031" y="104748"/>
                      <a:pt x="46031" y="116981"/>
                      <a:pt x="39914" y="121568"/>
                    </a:cubicBezTo>
                    <a:cubicBezTo>
                      <a:pt x="33798" y="126156"/>
                      <a:pt x="31504" y="149858"/>
                      <a:pt x="45266" y="164385"/>
                    </a:cubicBezTo>
                    <a:cubicBezTo>
                      <a:pt x="59029" y="178912"/>
                      <a:pt x="68969" y="176618"/>
                      <a:pt x="72027" y="172795"/>
                    </a:cubicBezTo>
                    <a:cubicBezTo>
                      <a:pt x="75085" y="168973"/>
                      <a:pt x="85789" y="172795"/>
                      <a:pt x="88847" y="166679"/>
                    </a:cubicBezTo>
                    <a:cubicBezTo>
                      <a:pt x="91906" y="160562"/>
                      <a:pt x="95729" y="167443"/>
                      <a:pt x="101845" y="160562"/>
                    </a:cubicBezTo>
                    <a:cubicBezTo>
                      <a:pt x="105668" y="156739"/>
                      <a:pt x="112549" y="159033"/>
                      <a:pt x="119431" y="160562"/>
                    </a:cubicBezTo>
                    <a:cubicBezTo>
                      <a:pt x="114079" y="151387"/>
                      <a:pt x="106433" y="139154"/>
                      <a:pt x="104904" y="133037"/>
                    </a:cubicBezTo>
                    <a:cubicBezTo>
                      <a:pt x="101081" y="123098"/>
                      <a:pt x="79673" y="112394"/>
                      <a:pt x="84260" y="107806"/>
                    </a:cubicBezTo>
                    <a:cubicBezTo>
                      <a:pt x="88847" y="103218"/>
                      <a:pt x="87318" y="87927"/>
                      <a:pt x="94200" y="87162"/>
                    </a:cubicBezTo>
                    <a:cubicBezTo>
                      <a:pt x="101081" y="86398"/>
                      <a:pt x="109491" y="82575"/>
                      <a:pt x="105668" y="75693"/>
                    </a:cubicBezTo>
                    <a:cubicBezTo>
                      <a:pt x="104139" y="71871"/>
                      <a:pt x="106433" y="66519"/>
                      <a:pt x="108727" y="60402"/>
                    </a:cubicBezTo>
                    <a:cubicBezTo>
                      <a:pt x="101845" y="59637"/>
                      <a:pt x="91906" y="40523"/>
                      <a:pt x="85789" y="40523"/>
                    </a:cubicBezTo>
                    <a:cubicBezTo>
                      <a:pt x="78908" y="40523"/>
                      <a:pt x="71262" y="35171"/>
                      <a:pt x="72791" y="25996"/>
                    </a:cubicBezTo>
                    <a:cubicBezTo>
                      <a:pt x="74320" y="16821"/>
                      <a:pt x="57500" y="16056"/>
                      <a:pt x="47560" y="5352"/>
                    </a:cubicBezTo>
                    <a:cubicBezTo>
                      <a:pt x="45266" y="3058"/>
                      <a:pt x="42208" y="765"/>
                      <a:pt x="38385" y="0"/>
                    </a:cubicBezTo>
                    <a:cubicBezTo>
                      <a:pt x="35327" y="5352"/>
                      <a:pt x="31504" y="9939"/>
                      <a:pt x="29210" y="1146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6" name="Vrije vorm: vorm 505">
                <a:extLst>
                  <a:ext uri="{FF2B5EF4-FFF2-40B4-BE49-F238E27FC236}">
                    <a16:creationId xmlns:a16="http://schemas.microsoft.com/office/drawing/2014/main" id="{83515199-ED15-4738-A050-194252C6DE19}"/>
                  </a:ext>
                </a:extLst>
              </p:cNvPr>
              <p:cNvSpPr/>
              <p:nvPr/>
            </p:nvSpPr>
            <p:spPr>
              <a:xfrm>
                <a:off x="4230417" y="4208726"/>
                <a:ext cx="77987" cy="90423"/>
              </a:xfrm>
              <a:custGeom>
                <a:avLst/>
                <a:gdLst>
                  <a:gd name="connsiteX0" fmla="*/ 4587 w 77987"/>
                  <a:gd name="connsiteY0" fmla="*/ 41287 h 90423"/>
                  <a:gd name="connsiteX1" fmla="*/ 7646 w 77987"/>
                  <a:gd name="connsiteY1" fmla="*/ 73400 h 90423"/>
                  <a:gd name="connsiteX2" fmla="*/ 0 w 77987"/>
                  <a:gd name="connsiteY2" fmla="*/ 84869 h 90423"/>
                  <a:gd name="connsiteX3" fmla="*/ 22173 w 77987"/>
                  <a:gd name="connsiteY3" fmla="*/ 88691 h 90423"/>
                  <a:gd name="connsiteX4" fmla="*/ 48169 w 77987"/>
                  <a:gd name="connsiteY4" fmla="*/ 77987 h 90423"/>
                  <a:gd name="connsiteX5" fmla="*/ 77987 w 77987"/>
                  <a:gd name="connsiteY5" fmla="*/ 38994 h 90423"/>
                  <a:gd name="connsiteX6" fmla="*/ 77987 w 77987"/>
                  <a:gd name="connsiteY6" fmla="*/ 38994 h 90423"/>
                  <a:gd name="connsiteX7" fmla="*/ 35171 w 77987"/>
                  <a:gd name="connsiteY7" fmla="*/ 6881 h 90423"/>
                  <a:gd name="connsiteX8" fmla="*/ 13762 w 77987"/>
                  <a:gd name="connsiteY8" fmla="*/ 0 h 90423"/>
                  <a:gd name="connsiteX9" fmla="*/ 9175 w 77987"/>
                  <a:gd name="connsiteY9" fmla="*/ 12233 h 90423"/>
                  <a:gd name="connsiteX10" fmla="*/ 4587 w 77987"/>
                  <a:gd name="connsiteY10" fmla="*/ 41287 h 9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987" h="90423">
                    <a:moveTo>
                      <a:pt x="4587" y="41287"/>
                    </a:moveTo>
                    <a:cubicBezTo>
                      <a:pt x="9175" y="51991"/>
                      <a:pt x="9175" y="70342"/>
                      <a:pt x="7646" y="73400"/>
                    </a:cubicBezTo>
                    <a:cubicBezTo>
                      <a:pt x="6881" y="74929"/>
                      <a:pt x="3058" y="80281"/>
                      <a:pt x="0" y="84869"/>
                    </a:cubicBezTo>
                    <a:cubicBezTo>
                      <a:pt x="3823" y="89456"/>
                      <a:pt x="10704" y="92514"/>
                      <a:pt x="22173" y="88691"/>
                    </a:cubicBezTo>
                    <a:cubicBezTo>
                      <a:pt x="36700" y="84104"/>
                      <a:pt x="43581" y="93279"/>
                      <a:pt x="48169" y="77987"/>
                    </a:cubicBezTo>
                    <a:cubicBezTo>
                      <a:pt x="51991" y="65754"/>
                      <a:pt x="67283" y="49698"/>
                      <a:pt x="77987" y="38994"/>
                    </a:cubicBezTo>
                    <a:cubicBezTo>
                      <a:pt x="77987" y="38994"/>
                      <a:pt x="77987" y="38994"/>
                      <a:pt x="77987" y="38994"/>
                    </a:cubicBezTo>
                    <a:cubicBezTo>
                      <a:pt x="67283" y="34406"/>
                      <a:pt x="51227" y="9939"/>
                      <a:pt x="35171" y="6881"/>
                    </a:cubicBezTo>
                    <a:cubicBezTo>
                      <a:pt x="28289" y="5352"/>
                      <a:pt x="20644" y="2294"/>
                      <a:pt x="13762" y="0"/>
                    </a:cubicBezTo>
                    <a:cubicBezTo>
                      <a:pt x="11469" y="6881"/>
                      <a:pt x="9939" y="11469"/>
                      <a:pt x="9175" y="12233"/>
                    </a:cubicBezTo>
                    <a:cubicBezTo>
                      <a:pt x="3823" y="16821"/>
                      <a:pt x="0" y="31348"/>
                      <a:pt x="4587" y="4128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0" y="6120615"/>
            <a:ext cx="12192805" cy="774687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009EE0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voettekst 4">
            <a:extLst>
              <a:ext uri="{FF2B5EF4-FFF2-40B4-BE49-F238E27FC236}">
                <a16:creationId xmlns:a16="http://schemas.microsoft.com/office/drawing/2014/main" id="{BC4A2459-E509-418D-9414-FA8008F4E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534" name="Tijdelijke aanduiding voor dianummer 5">
            <a:extLst>
              <a:ext uri="{FF2B5EF4-FFF2-40B4-BE49-F238E27FC236}">
                <a16:creationId xmlns:a16="http://schemas.microsoft.com/office/drawing/2014/main" id="{68F50E95-16A3-4038-829F-73955CF4D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36" name="Tijdelijke aanduiding voor inhoud 2">
            <a:extLst>
              <a:ext uri="{FF2B5EF4-FFF2-40B4-BE49-F238E27FC236}">
                <a16:creationId xmlns:a16="http://schemas.microsoft.com/office/drawing/2014/main" id="{8313B7C4-9078-44DA-883D-578F5325450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84130" y="6183242"/>
            <a:ext cx="1866002" cy="537598"/>
          </a:xfrm>
          <a:noFill/>
        </p:spPr>
        <p:txBody>
          <a:bodyPr tIns="36000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5288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6961-461A-D44F-B18E-C2B3347839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44C8-D090-F74C-B2A0-C69AC882A6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2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859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74FE4C9-55FD-4748-86A9-5F686951CEB9}"/>
              </a:ext>
            </a:extLst>
          </p:cNvPr>
          <p:cNvSpPr/>
          <p:nvPr/>
        </p:nvSpPr>
        <p:spPr>
          <a:xfrm>
            <a:off x="6096000" y="0"/>
            <a:ext cx="609904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BC7E44C-9F95-45D7-837E-CE48F3A439C2}"/>
              </a:ext>
            </a:extLst>
          </p:cNvPr>
          <p:cNvSpPr/>
          <p:nvPr/>
        </p:nvSpPr>
        <p:spPr>
          <a:xfrm>
            <a:off x="5219700" y="0"/>
            <a:ext cx="5713830" cy="6120616"/>
          </a:xfrm>
          <a:custGeom>
            <a:avLst/>
            <a:gdLst>
              <a:gd name="connsiteX0" fmla="*/ 0 w 5779770"/>
              <a:gd name="connsiteY0" fmla="*/ 0 h 6191250"/>
              <a:gd name="connsiteX1" fmla="*/ 0 w 5779770"/>
              <a:gd name="connsiteY1" fmla="*/ 6191250 h 6191250"/>
              <a:gd name="connsiteX2" fmla="*/ 1916430 w 5779770"/>
              <a:gd name="connsiteY2" fmla="*/ 6191250 h 6191250"/>
              <a:gd name="connsiteX3" fmla="*/ 5007864 w 5779770"/>
              <a:gd name="connsiteY3" fmla="*/ 5609844 h 6191250"/>
              <a:gd name="connsiteX4" fmla="*/ 5779770 w 5779770"/>
              <a:gd name="connsiteY4" fmla="*/ 1744218 h 6191250"/>
              <a:gd name="connsiteX5" fmla="*/ 5779770 w 5779770"/>
              <a:gd name="connsiteY5" fmla="*/ 0 h 6191250"/>
              <a:gd name="connsiteX6" fmla="*/ 0 w 5779770"/>
              <a:gd name="connsiteY6" fmla="*/ 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70" h="6191250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5380"/>
                  <a:pt x="5779770" y="3749802"/>
                  <a:pt x="5779770" y="1744218"/>
                </a:cubicBezTo>
                <a:lnTo>
                  <a:pt x="5779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95" y="829744"/>
            <a:ext cx="4663440" cy="4237556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  <a:endParaRPr lang="nl-NL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74AA522B-2709-45D4-9AC9-D3BFA770DD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" y="499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5219448 w 6096000"/>
              <a:gd name="connsiteY1" fmla="*/ 0 h 6858001"/>
              <a:gd name="connsiteX2" fmla="*/ 5219448 w 6096000"/>
              <a:gd name="connsiteY2" fmla="*/ 6120117 h 6858001"/>
              <a:gd name="connsiteX3" fmla="*/ 6096000 w 6096000"/>
              <a:gd name="connsiteY3" fmla="*/ 6120117 h 6858001"/>
              <a:gd name="connsiteX4" fmla="*/ 6096000 w 6096000"/>
              <a:gd name="connsiteY4" fmla="*/ 6858001 h 6858001"/>
              <a:gd name="connsiteX5" fmla="*/ 0 w 60960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5219448" y="0"/>
                </a:lnTo>
                <a:lnTo>
                  <a:pt x="5219448" y="6120117"/>
                </a:lnTo>
                <a:lnTo>
                  <a:pt x="6096000" y="6120117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dirty="0"/>
              <a:t>Click on the icon below to add an image</a:t>
            </a:r>
            <a:endParaRPr lang="nl-NL" dirty="0"/>
          </a:p>
        </p:txBody>
      </p:sp>
      <p:sp>
        <p:nvSpPr>
          <p:cNvPr id="36" name="Tijdelijke aanduiding voor voettekst 4">
            <a:extLst>
              <a:ext uri="{FF2B5EF4-FFF2-40B4-BE49-F238E27FC236}">
                <a16:creationId xmlns:a16="http://schemas.microsoft.com/office/drawing/2014/main" id="{CF36E11B-B228-47CB-BAC7-E92DD8DF4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  <a:endParaRPr lang="nl-NL" dirty="0"/>
          </a:p>
        </p:txBody>
      </p:sp>
      <p:sp>
        <p:nvSpPr>
          <p:cNvPr id="48" name="Tijdelijke aanduiding voor dianummer 5">
            <a:extLst>
              <a:ext uri="{FF2B5EF4-FFF2-40B4-BE49-F238E27FC236}">
                <a16:creationId xmlns:a16="http://schemas.microsoft.com/office/drawing/2014/main" id="{4892882F-2E50-48AC-8F65-5C2CE780F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93" y="6201414"/>
            <a:ext cx="1802104" cy="6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2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 point (1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4936997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text style</a:t>
            </a:r>
            <a:endParaRPr lang="nl-NL" dirty="0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A1AB11C7-6305-4318-9170-BA36EBC113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21" y="0"/>
            <a:ext cx="6183616" cy="6118330"/>
          </a:xfrm>
          <a:custGeom>
            <a:avLst/>
            <a:gdLst>
              <a:gd name="connsiteX0" fmla="*/ 1 w 6183616"/>
              <a:gd name="connsiteY0" fmla="*/ 0 h 6118330"/>
              <a:gd name="connsiteX1" fmla="*/ 6183616 w 6183616"/>
              <a:gd name="connsiteY1" fmla="*/ 0 h 6118330"/>
              <a:gd name="connsiteX2" fmla="*/ 6183616 w 6183616"/>
              <a:gd name="connsiteY2" fmla="*/ 6118330 h 6118330"/>
              <a:gd name="connsiteX3" fmla="*/ 3819026 w 6183616"/>
              <a:gd name="connsiteY3" fmla="*/ 6118330 h 6118330"/>
              <a:gd name="connsiteX4" fmla="*/ 762436 w 6183616"/>
              <a:gd name="connsiteY4" fmla="*/ 5544261 h 6118330"/>
              <a:gd name="connsiteX5" fmla="*/ 1 w 6183616"/>
              <a:gd name="connsiteY5" fmla="*/ 1723730 h 61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616" h="6118330">
                <a:moveTo>
                  <a:pt x="1" y="0"/>
                </a:moveTo>
                <a:lnTo>
                  <a:pt x="6183616" y="0"/>
                </a:lnTo>
                <a:lnTo>
                  <a:pt x="6183616" y="6118330"/>
                </a:lnTo>
                <a:lnTo>
                  <a:pt x="3819026" y="6118330"/>
                </a:lnTo>
                <a:cubicBezTo>
                  <a:pt x="1703862" y="6118330"/>
                  <a:pt x="1249144" y="5962250"/>
                  <a:pt x="762436" y="5544261"/>
                </a:cubicBezTo>
                <a:cubicBezTo>
                  <a:pt x="-2283" y="4887203"/>
                  <a:pt x="1" y="3705564"/>
                  <a:pt x="1" y="1723730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 lIns="180000" tIns="180000">
            <a:noAutofit/>
          </a:bodyPr>
          <a:lstStyle>
            <a:lvl1pPr>
              <a:defRPr>
                <a:solidFill>
                  <a:srgbClr val="868889"/>
                </a:solidFill>
              </a:defRPr>
            </a:lvl1pPr>
          </a:lstStyle>
          <a:p>
            <a:r>
              <a:rPr lang="en-US" dirty="0"/>
              <a:t>Click on the icon below to add an image</a:t>
            </a:r>
            <a:endParaRPr lang="nl-NL" dirty="0"/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65C771E2-CACA-4439-847B-3A6A76CFB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  <a:endParaRPr lang="nl-NL" dirty="0"/>
          </a:p>
        </p:txBody>
      </p:sp>
      <p:sp>
        <p:nvSpPr>
          <p:cNvPr id="36" name="Tijdelijke aanduiding voor dianummer 5">
            <a:extLst>
              <a:ext uri="{FF2B5EF4-FFF2-40B4-BE49-F238E27FC236}">
                <a16:creationId xmlns:a16="http://schemas.microsoft.com/office/drawing/2014/main" id="{0030B95E-3867-4373-8903-9DC63CCE2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16" y="6185300"/>
            <a:ext cx="1801084" cy="6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8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Slide -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9AA479-0E9F-AC4D-AD71-D946DBBCDBEE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108970-D0AB-2B43-9481-2F1BC6B30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2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ic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FC0E0BE-4A50-4033-8926-8FACFA676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2343" y="0"/>
            <a:ext cx="7779657" cy="63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lide - Blue Li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F1234-0876-4FEB-AD46-B163D5EF8125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5D3107E-5E40-BC42-A4D2-0C16BDA63C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1"/>
            <a:ext cx="5043301" cy="6405887"/>
          </a:xfrm>
          <a:custGeom>
            <a:avLst/>
            <a:gdLst>
              <a:gd name="connsiteX0" fmla="*/ 0 w 5043301"/>
              <a:gd name="connsiteY0" fmla="*/ 0 h 6405887"/>
              <a:gd name="connsiteX1" fmla="*/ 5043301 w 5043301"/>
              <a:gd name="connsiteY1" fmla="*/ 0 h 6405887"/>
              <a:gd name="connsiteX2" fmla="*/ 5043301 w 5043301"/>
              <a:gd name="connsiteY2" fmla="*/ 6405887 h 6405887"/>
              <a:gd name="connsiteX3" fmla="*/ 2009503 w 5043301"/>
              <a:gd name="connsiteY3" fmla="*/ 6405887 h 6405887"/>
              <a:gd name="connsiteX4" fmla="*/ 0 w 5043301"/>
              <a:gd name="connsiteY4" fmla="*/ 4388618 h 64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3301" h="6405887">
                <a:moveTo>
                  <a:pt x="0" y="0"/>
                </a:moveTo>
                <a:lnTo>
                  <a:pt x="5043301" y="0"/>
                </a:lnTo>
                <a:lnTo>
                  <a:pt x="5043301" y="6405887"/>
                </a:lnTo>
                <a:lnTo>
                  <a:pt x="2009503" y="6405887"/>
                </a:lnTo>
                <a:cubicBezTo>
                  <a:pt x="504317" y="6405887"/>
                  <a:pt x="0" y="5901570"/>
                  <a:pt x="0" y="4388618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526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 Picture - Blue Li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F1234-0876-4FEB-AD46-B163D5EF8125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9C6993-412F-443D-8766-D0ED78E55E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6376"/>
            <a:ext cx="5294048" cy="5375787"/>
          </a:xfrm>
          <a:custGeom>
            <a:avLst/>
            <a:gdLst>
              <a:gd name="connsiteX0" fmla="*/ 0 w 5294048"/>
              <a:gd name="connsiteY0" fmla="*/ 0 h 5375787"/>
              <a:gd name="connsiteX1" fmla="*/ 3290788 w 5294048"/>
              <a:gd name="connsiteY1" fmla="*/ 0 h 5375787"/>
              <a:gd name="connsiteX2" fmla="*/ 5294048 w 5294048"/>
              <a:gd name="connsiteY2" fmla="*/ 2011002 h 5375787"/>
              <a:gd name="connsiteX3" fmla="*/ 5294048 w 5294048"/>
              <a:gd name="connsiteY3" fmla="*/ 5375787 h 5375787"/>
              <a:gd name="connsiteX4" fmla="*/ 0 w 5294048"/>
              <a:gd name="connsiteY4" fmla="*/ 5375787 h 537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4048" h="5375787">
                <a:moveTo>
                  <a:pt x="0" y="0"/>
                </a:moveTo>
                <a:lnTo>
                  <a:pt x="3290788" y="0"/>
                </a:lnTo>
                <a:cubicBezTo>
                  <a:pt x="4791297" y="0"/>
                  <a:pt x="5294048" y="502750"/>
                  <a:pt x="5294048" y="2011002"/>
                </a:cubicBezTo>
                <a:lnTo>
                  <a:pt x="5294048" y="5375787"/>
                </a:lnTo>
                <a:lnTo>
                  <a:pt x="0" y="5375787"/>
                </a:ln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192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 Picture - Blue 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952138-E336-4C8E-8B93-5096A905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0370" y="1467756"/>
            <a:ext cx="5770994" cy="5384396"/>
          </a:xfrm>
          <a:custGeom>
            <a:avLst/>
            <a:gdLst>
              <a:gd name="connsiteX0" fmla="*/ 2006467 w 5770994"/>
              <a:gd name="connsiteY0" fmla="*/ 0 h 5384396"/>
              <a:gd name="connsiteX1" fmla="*/ 5770994 w 5770994"/>
              <a:gd name="connsiteY1" fmla="*/ 0 h 5384396"/>
              <a:gd name="connsiteX2" fmla="*/ 5770994 w 5770994"/>
              <a:gd name="connsiteY2" fmla="*/ 5384396 h 5384396"/>
              <a:gd name="connsiteX3" fmla="*/ 0 w 5770994"/>
              <a:gd name="connsiteY3" fmla="*/ 5384396 h 5384396"/>
              <a:gd name="connsiteX4" fmla="*/ 0 w 5770994"/>
              <a:gd name="connsiteY4" fmla="*/ 2014222 h 5384396"/>
              <a:gd name="connsiteX5" fmla="*/ 2006467 w 5770994"/>
              <a:gd name="connsiteY5" fmla="*/ 0 h 538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994" h="5384396">
                <a:moveTo>
                  <a:pt x="2006467" y="0"/>
                </a:moveTo>
                <a:lnTo>
                  <a:pt x="5770994" y="0"/>
                </a:lnTo>
                <a:lnTo>
                  <a:pt x="5770994" y="5384396"/>
                </a:lnTo>
                <a:lnTo>
                  <a:pt x="0" y="5384396"/>
                </a:lnTo>
                <a:lnTo>
                  <a:pt x="0" y="2014222"/>
                </a:lnTo>
                <a:cubicBezTo>
                  <a:pt x="0" y="503556"/>
                  <a:pt x="503556" y="0"/>
                  <a:pt x="2006467" y="0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CAD92-0B0C-2641-B49B-5CCD68953F56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3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 and Bub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3CDBD6-045A-4DD8-8E1C-A7188509A0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9481" y="0"/>
            <a:ext cx="8722519" cy="6858000"/>
          </a:xfrm>
          <a:prstGeom prst="rect">
            <a:avLst/>
          </a:prstGeom>
          <a:pattFill prst="pct90">
            <a:fgClr>
              <a:srgbClr val="00A3E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94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 and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1D50500-0F73-46FB-A717-C3E51ACA8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722519" cy="6858000"/>
          </a:xfrm>
          <a:prstGeom prst="rect">
            <a:avLst/>
          </a:prstGeom>
          <a:pattFill prst="pct90">
            <a:fgClr>
              <a:srgbClr val="00A3E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35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9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72" r:id="rId4"/>
    <p:sldLayoutId id="2147483673" r:id="rId5"/>
    <p:sldLayoutId id="2147483675" r:id="rId6"/>
    <p:sldLayoutId id="2147483676" r:id="rId7"/>
    <p:sldLayoutId id="2147483678" r:id="rId8"/>
    <p:sldLayoutId id="2147483679" r:id="rId9"/>
    <p:sldLayoutId id="2147483680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5" r:id="rId31"/>
    <p:sldLayoutId id="2147483706" r:id="rId32"/>
    <p:sldLayoutId id="2147483710" r:id="rId33"/>
    <p:sldLayoutId id="2147483712" r:id="rId34"/>
    <p:sldLayoutId id="2147483715" r:id="rId35"/>
    <p:sldLayoutId id="2147483717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33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29EF5E-29AA-49DD-B5A6-CDFB2D542A01}"/>
              </a:ext>
            </a:extLst>
          </p:cNvPr>
          <p:cNvSpPr txBox="1"/>
          <p:nvPr/>
        </p:nvSpPr>
        <p:spPr>
          <a:xfrm>
            <a:off x="89647" y="1720840"/>
            <a:ext cx="3926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C</a:t>
            </a:r>
            <a:r>
              <a:rPr lang="uk-UA" sz="3600" b="1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ОС ДИТЯЧІ МІСТЕЧКА:</a:t>
            </a:r>
          </a:p>
          <a:p>
            <a:pPr algn="ctr"/>
            <a:r>
              <a:rPr lang="uk-UA" sz="3600" b="1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21 рік турботи </a:t>
            </a:r>
          </a:p>
          <a:p>
            <a:pPr algn="ctr"/>
            <a:r>
              <a:rPr lang="uk-UA" sz="3600" b="1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про дітей </a:t>
            </a:r>
          </a:p>
          <a:p>
            <a:pPr algn="ctr"/>
            <a:r>
              <a:rPr lang="uk-UA" sz="3600" b="1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в Україні</a:t>
            </a:r>
          </a:p>
          <a:p>
            <a:pPr algn="l"/>
            <a:endParaRPr lang="uk-UA" sz="3600" b="1" dirty="0">
              <a:latin typeface="Aktiv Grotesk Medium" panose="020B0504020202020204" pitchFamily="34" charset="0"/>
              <a:ea typeface="Aktiv Grotesk Medium" panose="020B0504020202020204" pitchFamily="34" charset="0"/>
              <a:cs typeface="Aktiv Grotesk Medium" panose="020B05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C5062-AF2E-4096-83DC-CE9560060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1"/>
          <a:stretch/>
        </p:blipFill>
        <p:spPr>
          <a:xfrm>
            <a:off x="3881718" y="0"/>
            <a:ext cx="831028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9B7E16-E7E6-4C8A-AD3A-85D380ABB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618">
            <a:off x="6789365" y="465276"/>
            <a:ext cx="1939431" cy="7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121112-E240-4375-989D-B9906A2DB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30" r="21207"/>
          <a:stretch/>
        </p:blipFill>
        <p:spPr>
          <a:xfrm>
            <a:off x="9067874" y="1266350"/>
            <a:ext cx="2585561" cy="256981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73BFAC0-94C5-4B25-8040-077D302BA51E}"/>
              </a:ext>
            </a:extLst>
          </p:cNvPr>
          <p:cNvSpPr/>
          <p:nvPr/>
        </p:nvSpPr>
        <p:spPr>
          <a:xfrm>
            <a:off x="538565" y="317776"/>
            <a:ext cx="6675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>
                <a:solidFill>
                  <a:srgbClr val="1C325D"/>
                </a:solidFill>
                <a:latin typeface="Aktiv Grotesk Medium" panose="020B0504020202020204" pitchFamily="34" charset="0"/>
              </a:rPr>
              <a:t>Як батькам підтримати дітей?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1C325D"/>
              </a:solidFill>
              <a:effectLst/>
              <a:uLnTx/>
              <a:uFillTx/>
              <a:latin typeface="Aktiv Grotesk Medium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D5567A26-4222-43C1-9609-68E6CBFF563C}"/>
              </a:ext>
            </a:extLst>
          </p:cNvPr>
          <p:cNvGrpSpPr/>
          <p:nvPr/>
        </p:nvGrpSpPr>
        <p:grpSpPr>
          <a:xfrm>
            <a:off x="752897" y="1266352"/>
            <a:ext cx="2745576" cy="2760146"/>
            <a:chOff x="397601" y="2709333"/>
            <a:chExt cx="2380654" cy="2380654"/>
          </a:xfrm>
        </p:grpSpPr>
        <p:sp>
          <p:nvSpPr>
            <p:cNvPr id="5" name="Rounded Rectangle 52">
              <a:extLst>
                <a:ext uri="{FF2B5EF4-FFF2-40B4-BE49-F238E27FC236}">
                  <a16:creationId xmlns:a16="http://schemas.microsoft.com/office/drawing/2014/main" id="{90E6D409-58FA-4EA1-B0DF-716543AE3D79}"/>
                </a:ext>
              </a:extLst>
            </p:cNvPr>
            <p:cNvSpPr/>
            <p:nvPr/>
          </p:nvSpPr>
          <p:spPr>
            <a:xfrm>
              <a:off x="397601" y="2709333"/>
              <a:ext cx="2380654" cy="2380654"/>
            </a:xfrm>
            <a:prstGeom prst="roundRect">
              <a:avLst>
                <a:gd name="adj" fmla="val 6597"/>
              </a:avLst>
            </a:prstGeom>
            <a:solidFill>
              <a:schemeClr val="bg1"/>
            </a:solidFill>
            <a:effectLst>
              <a:glow rad="76200">
                <a:schemeClr val="bg1">
                  <a:lumMod val="50000"/>
                  <a:alpha val="25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D4115F43-AED3-4C16-A88E-7893DF1ADA0D}"/>
                </a:ext>
              </a:extLst>
            </p:cNvPr>
            <p:cNvSpPr txBox="1"/>
            <p:nvPr/>
          </p:nvSpPr>
          <p:spPr>
            <a:xfrm>
              <a:off x="467328" y="2779060"/>
              <a:ext cx="2241200" cy="224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 marL="0" marR="0" lvl="0" indent="0" algn="l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ABEC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C0BA58-3958-4BC8-A0AE-F050A8F20B3A}"/>
              </a:ext>
            </a:extLst>
          </p:cNvPr>
          <p:cNvSpPr txBox="1"/>
          <p:nvPr/>
        </p:nvSpPr>
        <p:spPr>
          <a:xfrm>
            <a:off x="752897" y="1210196"/>
            <a:ext cx="2743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endParaRPr lang="uk-UA" sz="2000" b="1" dirty="0">
              <a:solidFill>
                <a:srgbClr val="00ABEC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lvl="0" algn="ctr" defTabSz="457200"/>
            <a:r>
              <a:rPr lang="uk-UA" sz="2200" b="1" dirty="0">
                <a:solidFill>
                  <a:srgbClr val="00ABEC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Поруч є дорослий</a:t>
            </a:r>
          </a:p>
          <a:p>
            <a:pPr lvl="0" algn="ctr" defTabSz="457200"/>
            <a:endParaRPr lang="uk-UA" sz="2000" b="1" dirty="0">
              <a:solidFill>
                <a:srgbClr val="00ABEC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lvl="0" algn="ctr" defTabSz="457200"/>
            <a:r>
              <a:rPr lang="uk-UA" sz="2000" dirty="0">
                <a:solidFill>
                  <a:srgbClr val="1C325D"/>
                </a:solidFill>
              </a:rPr>
              <a:t>Дитина має знати – поруч є дорослий, який справляється або шукає, де отримати допомогу</a:t>
            </a:r>
          </a:p>
        </p:txBody>
      </p:sp>
      <p:grpSp>
        <p:nvGrpSpPr>
          <p:cNvPr id="9" name="Group 56">
            <a:extLst>
              <a:ext uri="{FF2B5EF4-FFF2-40B4-BE49-F238E27FC236}">
                <a16:creationId xmlns:a16="http://schemas.microsoft.com/office/drawing/2014/main" id="{56D66D57-FFE8-4314-B4DF-1CC70EE89992}"/>
              </a:ext>
            </a:extLst>
          </p:cNvPr>
          <p:cNvGrpSpPr/>
          <p:nvPr/>
        </p:nvGrpSpPr>
        <p:grpSpPr>
          <a:xfrm>
            <a:off x="3248846" y="3927859"/>
            <a:ext cx="2951165" cy="2831529"/>
            <a:chOff x="397601" y="2709333"/>
            <a:chExt cx="2380654" cy="2380654"/>
          </a:xfrm>
        </p:grpSpPr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6175B0E1-49DA-4A85-A32F-B79F32AADBCB}"/>
                </a:ext>
              </a:extLst>
            </p:cNvPr>
            <p:cNvSpPr/>
            <p:nvPr/>
          </p:nvSpPr>
          <p:spPr>
            <a:xfrm>
              <a:off x="397601" y="2709333"/>
              <a:ext cx="2380654" cy="2380654"/>
            </a:xfrm>
            <a:prstGeom prst="roundRect">
              <a:avLst>
                <a:gd name="adj" fmla="val 6597"/>
              </a:avLst>
            </a:prstGeom>
            <a:solidFill>
              <a:schemeClr val="bg1"/>
            </a:solidFill>
            <a:effectLst>
              <a:glow rad="76200">
                <a:schemeClr val="bg1">
                  <a:lumMod val="50000"/>
                  <a:alpha val="25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61580945-B5D6-4008-83A0-21008AD7A76E}"/>
                </a:ext>
              </a:extLst>
            </p:cNvPr>
            <p:cNvSpPr txBox="1"/>
            <p:nvPr/>
          </p:nvSpPr>
          <p:spPr>
            <a:xfrm>
              <a:off x="467328" y="2779060"/>
              <a:ext cx="2241200" cy="224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 marL="0" marR="0" lvl="0" indent="0" algn="l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ABEC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id="{2963043C-AF33-45BC-A100-928510051929}"/>
              </a:ext>
            </a:extLst>
          </p:cNvPr>
          <p:cNvGrpSpPr/>
          <p:nvPr/>
        </p:nvGrpSpPr>
        <p:grpSpPr>
          <a:xfrm>
            <a:off x="6019502" y="1266350"/>
            <a:ext cx="2915713" cy="2711783"/>
            <a:chOff x="397601" y="2709333"/>
            <a:chExt cx="2380654" cy="2380654"/>
          </a:xfrm>
        </p:grpSpPr>
        <p:sp>
          <p:nvSpPr>
            <p:cNvPr id="15" name="Rounded Rectangle 62">
              <a:extLst>
                <a:ext uri="{FF2B5EF4-FFF2-40B4-BE49-F238E27FC236}">
                  <a16:creationId xmlns:a16="http://schemas.microsoft.com/office/drawing/2014/main" id="{B7F5399C-5920-44F7-8923-AA9E81AEDBD6}"/>
                </a:ext>
              </a:extLst>
            </p:cNvPr>
            <p:cNvSpPr/>
            <p:nvPr/>
          </p:nvSpPr>
          <p:spPr>
            <a:xfrm>
              <a:off x="397601" y="2709333"/>
              <a:ext cx="2380654" cy="2380654"/>
            </a:xfrm>
            <a:prstGeom prst="roundRect">
              <a:avLst>
                <a:gd name="adj" fmla="val 6597"/>
              </a:avLst>
            </a:prstGeom>
            <a:solidFill>
              <a:schemeClr val="bg1"/>
            </a:solidFill>
            <a:effectLst>
              <a:glow rad="76200">
                <a:schemeClr val="bg1">
                  <a:lumMod val="50000"/>
                  <a:alpha val="25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702191CF-5034-49DB-965F-F26322CE18DF}"/>
                </a:ext>
              </a:extLst>
            </p:cNvPr>
            <p:cNvSpPr txBox="1"/>
            <p:nvPr/>
          </p:nvSpPr>
          <p:spPr>
            <a:xfrm>
              <a:off x="467328" y="2779060"/>
              <a:ext cx="2241200" cy="224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 marL="0" marR="0" lvl="0" indent="0" algn="l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ABEC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</p:txBody>
        </p:sp>
      </p:grpSp>
      <p:grpSp>
        <p:nvGrpSpPr>
          <p:cNvPr id="19" name="Group 66">
            <a:extLst>
              <a:ext uri="{FF2B5EF4-FFF2-40B4-BE49-F238E27FC236}">
                <a16:creationId xmlns:a16="http://schemas.microsoft.com/office/drawing/2014/main" id="{B5CB3C03-29A9-4358-9342-D078E14A47E6}"/>
              </a:ext>
            </a:extLst>
          </p:cNvPr>
          <p:cNvGrpSpPr/>
          <p:nvPr/>
        </p:nvGrpSpPr>
        <p:grpSpPr>
          <a:xfrm>
            <a:off x="8721560" y="3936822"/>
            <a:ext cx="2951165" cy="2822566"/>
            <a:chOff x="397601" y="2709333"/>
            <a:chExt cx="2380654" cy="2380654"/>
          </a:xfrm>
        </p:grpSpPr>
        <p:sp>
          <p:nvSpPr>
            <p:cNvPr id="20" name="Rounded Rectangle 67">
              <a:extLst>
                <a:ext uri="{FF2B5EF4-FFF2-40B4-BE49-F238E27FC236}">
                  <a16:creationId xmlns:a16="http://schemas.microsoft.com/office/drawing/2014/main" id="{11681ED7-BC95-4D16-A91F-1F3FB05BAE76}"/>
                </a:ext>
              </a:extLst>
            </p:cNvPr>
            <p:cNvSpPr/>
            <p:nvPr/>
          </p:nvSpPr>
          <p:spPr>
            <a:xfrm>
              <a:off x="397601" y="2709333"/>
              <a:ext cx="2380654" cy="2380654"/>
            </a:xfrm>
            <a:prstGeom prst="roundRect">
              <a:avLst>
                <a:gd name="adj" fmla="val 6597"/>
              </a:avLst>
            </a:prstGeom>
            <a:solidFill>
              <a:schemeClr val="bg1"/>
            </a:solidFill>
            <a:effectLst>
              <a:glow rad="76200">
                <a:schemeClr val="bg1">
                  <a:lumMod val="50000"/>
                  <a:alpha val="25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2A5A863-DACF-47B0-9EED-48F1647DD565}"/>
                </a:ext>
              </a:extLst>
            </p:cNvPr>
            <p:cNvSpPr txBox="1"/>
            <p:nvPr/>
          </p:nvSpPr>
          <p:spPr>
            <a:xfrm>
              <a:off x="467328" y="2779060"/>
              <a:ext cx="2241200" cy="224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 marL="0" marR="0" lvl="0" indent="0" algn="l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ABEC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  <a:p>
              <a:pPr marL="285750" marR="0" lvl="1" indent="-285750" algn="l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1C325D"/>
                </a:solidFill>
                <a:effectLst/>
                <a:uLnTx/>
                <a:uFillTx/>
                <a:latin typeface="Aktiv Grotesk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00A85DE-B337-4397-9447-B5FD9913B475}"/>
              </a:ext>
            </a:extLst>
          </p:cNvPr>
          <p:cNvSpPr txBox="1"/>
          <p:nvPr/>
        </p:nvSpPr>
        <p:spPr>
          <a:xfrm>
            <a:off x="6022016" y="1408317"/>
            <a:ext cx="29539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uk-UA" sz="2200" b="1" dirty="0">
                <a:solidFill>
                  <a:srgbClr val="00ABEC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Прогнозованість і сталість</a:t>
            </a:r>
          </a:p>
          <a:p>
            <a:pPr lvl="0" algn="ctr" defTabSz="457200"/>
            <a:endParaRPr lang="uk-UA" b="1" dirty="0">
              <a:solidFill>
                <a:srgbClr val="00ABEC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lvl="0" algn="ctr" defTabSz="457200"/>
            <a:r>
              <a:rPr lang="uk-UA" sz="2200" dirty="0">
                <a:solidFill>
                  <a:srgbClr val="1C325D"/>
                </a:solidFill>
              </a:rPr>
              <a:t>У першу чергу в побуті – це важливий фактор безпеки та зниження рівня стресу</a:t>
            </a:r>
            <a:endParaRPr lang="en-US" sz="2200" dirty="0">
              <a:solidFill>
                <a:srgbClr val="1C325D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6C945-00EB-4D48-B93F-6A45840FF83E}"/>
              </a:ext>
            </a:extLst>
          </p:cNvPr>
          <p:cNvSpPr txBox="1"/>
          <p:nvPr/>
        </p:nvSpPr>
        <p:spPr>
          <a:xfrm>
            <a:off x="3408218" y="4296360"/>
            <a:ext cx="28702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uk-UA" sz="2200" b="1" dirty="0">
                <a:solidFill>
                  <a:srgbClr val="00ABEC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Помічати почуття</a:t>
            </a:r>
          </a:p>
          <a:p>
            <a:pPr lvl="0" algn="ctr" defTabSz="457200"/>
            <a:endParaRPr lang="uk-UA" sz="2000" b="1" dirty="0">
              <a:solidFill>
                <a:srgbClr val="00ABEC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lvl="0" algn="ctr" defTabSz="457200"/>
            <a:r>
              <a:rPr lang="uk-UA" sz="2000" dirty="0">
                <a:solidFill>
                  <a:srgbClr val="1C325D"/>
                </a:solidFill>
              </a:rPr>
              <a:t>Не ігнорувати свої почуття та стани</a:t>
            </a:r>
            <a:r>
              <a:rPr lang="en-US" sz="2000" dirty="0">
                <a:solidFill>
                  <a:srgbClr val="1C325D"/>
                </a:solidFill>
              </a:rPr>
              <a:t>.</a:t>
            </a:r>
            <a:endParaRPr lang="uk-UA" sz="2000" dirty="0">
              <a:solidFill>
                <a:srgbClr val="1C325D"/>
              </a:solidFill>
            </a:endParaRPr>
          </a:p>
          <a:p>
            <a:pPr lvl="0" algn="ctr" defTabSz="457200"/>
            <a:r>
              <a:rPr lang="uk-UA" sz="2000" dirty="0">
                <a:solidFill>
                  <a:srgbClr val="1C325D"/>
                </a:solidFill>
              </a:rPr>
              <a:t>Не знецінювати почуття дитини</a:t>
            </a:r>
            <a:endParaRPr lang="en-US" sz="2000" dirty="0">
              <a:solidFill>
                <a:srgbClr val="1C325D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C6A8CA-6768-4110-8A85-3157C0971FD7}"/>
              </a:ext>
            </a:extLst>
          </p:cNvPr>
          <p:cNvSpPr txBox="1"/>
          <p:nvPr/>
        </p:nvSpPr>
        <p:spPr>
          <a:xfrm>
            <a:off x="8699454" y="3844927"/>
            <a:ext cx="30891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endParaRPr lang="uk-UA" sz="800" b="1" dirty="0">
              <a:solidFill>
                <a:srgbClr val="00ABEC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lvl="0" algn="ctr" defTabSz="457200"/>
            <a:r>
              <a:rPr lang="uk-UA" sz="2200" b="1" dirty="0">
                <a:solidFill>
                  <a:srgbClr val="00ABEC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Підтримка</a:t>
            </a:r>
            <a:endParaRPr lang="en-US" sz="2200" b="1" dirty="0">
              <a:solidFill>
                <a:srgbClr val="00ABEC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lvl="0" algn="ctr" defTabSz="457200"/>
            <a:r>
              <a:rPr lang="uk-UA" sz="1900" dirty="0">
                <a:solidFill>
                  <a:srgbClr val="1C325D"/>
                </a:solidFill>
                <a:latin typeface="Aktiv Grotesk" panose="020B0504020202020204" pitchFamily="34" charset="0"/>
              </a:rPr>
              <a:t>Уникати фраз </a:t>
            </a:r>
            <a:endParaRPr lang="en-US" sz="1900" dirty="0">
              <a:solidFill>
                <a:srgbClr val="1C325D"/>
              </a:solidFill>
              <a:latin typeface="Aktiv Grotesk" panose="020B0504020202020204" pitchFamily="34" charset="0"/>
            </a:endParaRPr>
          </a:p>
          <a:p>
            <a:pPr lvl="0" algn="ctr" defTabSz="457200"/>
            <a:r>
              <a:rPr lang="uk-UA" sz="1900" dirty="0">
                <a:solidFill>
                  <a:srgbClr val="1C325D"/>
                </a:solidFill>
                <a:latin typeface="Aktiv Grotesk" panose="020B0504020202020204" pitchFamily="34" charset="0"/>
              </a:rPr>
              <a:t>«Не вигадуй», </a:t>
            </a:r>
            <a:endParaRPr lang="en-US" sz="1900" dirty="0">
              <a:solidFill>
                <a:srgbClr val="1C325D"/>
              </a:solidFill>
              <a:latin typeface="Aktiv Grotesk" panose="020B0504020202020204" pitchFamily="34" charset="0"/>
            </a:endParaRPr>
          </a:p>
          <a:p>
            <a:pPr lvl="0" algn="ctr" defTabSz="457200"/>
            <a:r>
              <a:rPr lang="uk-UA" sz="1900" dirty="0">
                <a:solidFill>
                  <a:srgbClr val="1C325D"/>
                </a:solidFill>
                <a:latin typeface="Aktiv Grotesk" panose="020B0504020202020204" pitchFamily="34" charset="0"/>
              </a:rPr>
              <a:t>«Заспокойся негайно», </a:t>
            </a:r>
            <a:endParaRPr lang="en-US" sz="1900" dirty="0">
              <a:solidFill>
                <a:srgbClr val="1C325D"/>
              </a:solidFill>
              <a:latin typeface="Aktiv Grotesk" panose="020B0504020202020204" pitchFamily="34" charset="0"/>
            </a:endParaRPr>
          </a:p>
          <a:p>
            <a:pPr lvl="0" algn="ctr" defTabSz="457200"/>
            <a:r>
              <a:rPr lang="uk-UA" sz="1900" dirty="0">
                <a:solidFill>
                  <a:srgbClr val="1C325D"/>
                </a:solidFill>
                <a:latin typeface="Aktiv Grotesk" panose="020B0504020202020204" pitchFamily="34" charset="0"/>
              </a:rPr>
              <a:t>«Будь сильним</a:t>
            </a:r>
            <a:r>
              <a:rPr lang="en-US" sz="1900" dirty="0">
                <a:solidFill>
                  <a:srgbClr val="1C325D"/>
                </a:solidFill>
                <a:latin typeface="Aktiv Grotesk Medium" panose="020B0504020202020204"/>
              </a:rPr>
              <a:t>/</a:t>
            </a:r>
            <a:r>
              <a:rPr lang="uk-UA" sz="1900" dirty="0">
                <a:solidFill>
                  <a:srgbClr val="1C325D"/>
                </a:solidFill>
                <a:latin typeface="Aktiv Grotesk" panose="020B0504020202020204" pitchFamily="34" charset="0"/>
              </a:rPr>
              <a:t>ою»</a:t>
            </a:r>
          </a:p>
          <a:p>
            <a:pPr lvl="0" algn="ctr" defTabSz="457200"/>
            <a:r>
              <a:rPr lang="uk-UA" sz="1900" dirty="0">
                <a:solidFill>
                  <a:srgbClr val="1C325D"/>
                </a:solidFill>
                <a:latin typeface="Aktiv Grotesk" panose="020B0504020202020204" pitchFamily="34" charset="0"/>
              </a:rPr>
              <a:t>Якщо дитина «застрягає» у стані страху або агресії – не чекати, що це само пройде. Шукати підтримки</a:t>
            </a:r>
            <a:endParaRPr lang="en-US" sz="1900" dirty="0">
              <a:solidFill>
                <a:srgbClr val="1C325D"/>
              </a:solidFill>
              <a:latin typeface="Aktiv Grotesk Medium" panose="020B0504020202020204"/>
            </a:endParaRPr>
          </a:p>
          <a:p>
            <a:pPr lvl="0" algn="ctr" defTabSz="457200"/>
            <a:endParaRPr lang="uk-UA" sz="2000" b="1" dirty="0">
              <a:solidFill>
                <a:srgbClr val="00ABEC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E19910-42CF-4E47-903E-590B72559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3635" r="7491"/>
          <a:stretch/>
        </p:blipFill>
        <p:spPr>
          <a:xfrm>
            <a:off x="3628618" y="1266350"/>
            <a:ext cx="2282486" cy="2578577"/>
          </a:xfrm>
          <a:prstGeom prst="rect">
            <a:avLst/>
          </a:prstGeom>
        </p:spPr>
      </p:pic>
      <p:pic>
        <p:nvPicPr>
          <p:cNvPr id="27" name="Рисунок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58CFBBE-D40B-4F1C-8AA3-D7B657E00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247" y="4113645"/>
            <a:ext cx="2399138" cy="26246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6889D8-CEBE-44AE-88A9-833FF49706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77" t="-572" r="15206" b="57"/>
          <a:stretch/>
        </p:blipFill>
        <p:spPr>
          <a:xfrm>
            <a:off x="6249229" y="4026497"/>
            <a:ext cx="2429842" cy="2711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717D1B-FB03-42D0-BDBB-80DF107C6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1842"/>
            <a:ext cx="538565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3441D29-75DE-B044-8B5D-D846BC8C06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52705" y="1010361"/>
            <a:ext cx="1016122" cy="11612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9E7AD1-1AF1-1140-9D24-6B41C65B62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52706" y="2149991"/>
            <a:ext cx="1005630" cy="11859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AF1951-016E-8649-ABC6-D8FE9747CC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9336" y="3308627"/>
            <a:ext cx="1058829" cy="1248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D46169-746F-4DC5-B840-A474CC4B3176}"/>
              </a:ext>
            </a:extLst>
          </p:cNvPr>
          <p:cNvSpPr/>
          <p:nvPr/>
        </p:nvSpPr>
        <p:spPr>
          <a:xfrm>
            <a:off x="730517" y="1273699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DF232-332F-4B06-9219-078ABD257605}"/>
              </a:ext>
            </a:extLst>
          </p:cNvPr>
          <p:cNvSpPr/>
          <p:nvPr/>
        </p:nvSpPr>
        <p:spPr>
          <a:xfrm>
            <a:off x="1572033" y="1255529"/>
            <a:ext cx="6702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Подяки та підтримки забагато не буває</a:t>
            </a:r>
            <a:endParaRPr lang="en-GB" sz="2400" dirty="0">
              <a:latin typeface="Aktiv Grotesk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DF266-B110-414A-80D4-4F3DFEBE5B23}"/>
              </a:ext>
            </a:extLst>
          </p:cNvPr>
          <p:cNvSpPr/>
          <p:nvPr/>
        </p:nvSpPr>
        <p:spPr>
          <a:xfrm>
            <a:off x="533940" y="311678"/>
            <a:ext cx="7661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Турбота про команду </a:t>
            </a:r>
            <a:endParaRPr lang="en-GB" sz="4000" dirty="0">
              <a:solidFill>
                <a:schemeClr val="bg1"/>
              </a:solidFill>
              <a:latin typeface="Aktiv Grotesk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A84DC4-EACD-AE40-A216-4EAD02783DDE}"/>
              </a:ext>
            </a:extLst>
          </p:cNvPr>
          <p:cNvSpPr/>
          <p:nvPr/>
        </p:nvSpPr>
        <p:spPr>
          <a:xfrm>
            <a:off x="674079" y="2434932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C80E08-2444-0540-A27F-7D0761917B61}"/>
              </a:ext>
            </a:extLst>
          </p:cNvPr>
          <p:cNvSpPr/>
          <p:nvPr/>
        </p:nvSpPr>
        <p:spPr>
          <a:xfrm>
            <a:off x="674078" y="3647548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6B13A3-32A1-1B41-992E-3428684EB7F4}"/>
              </a:ext>
            </a:extLst>
          </p:cNvPr>
          <p:cNvSpPr/>
          <p:nvPr/>
        </p:nvSpPr>
        <p:spPr>
          <a:xfrm>
            <a:off x="1568827" y="2243260"/>
            <a:ext cx="61734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/>
              <a:t>Навчання та супервізії - захист від вигоряння</a:t>
            </a:r>
            <a:endParaRPr lang="en-GB" sz="2400" dirty="0">
              <a:latin typeface="Aktiv Grotesk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F98072-4E76-FB4C-8031-29C44DE080AC}"/>
              </a:ext>
            </a:extLst>
          </p:cNvPr>
          <p:cNvSpPr/>
          <p:nvPr/>
        </p:nvSpPr>
        <p:spPr>
          <a:xfrm>
            <a:off x="1568827" y="4638196"/>
            <a:ext cx="6317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Відпустки і відпочинок. </a:t>
            </a:r>
          </a:p>
          <a:p>
            <a:r>
              <a:rPr lang="uk-UA" sz="2400" dirty="0"/>
              <a:t>Психологічна гігієна та самозарадність </a:t>
            </a:r>
            <a:endParaRPr lang="en-GB" sz="2400" dirty="0">
              <a:latin typeface="Aktiv Grotesk" panose="020B0504020202020204" pitchFamily="34" charset="0"/>
            </a:endParaRPr>
          </a:p>
        </p:txBody>
      </p:sp>
      <p:pic>
        <p:nvPicPr>
          <p:cNvPr id="16" name="Picture 46">
            <a:extLst>
              <a:ext uri="{FF2B5EF4-FFF2-40B4-BE49-F238E27FC236}">
                <a16:creationId xmlns:a16="http://schemas.microsoft.com/office/drawing/2014/main" id="{D5AF1951-016E-8649-ABC6-D8FE9747CC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3940" y="4546549"/>
            <a:ext cx="1034887" cy="1220468"/>
          </a:xfrm>
          <a:prstGeom prst="rect">
            <a:avLst/>
          </a:prstGeom>
        </p:spPr>
      </p:pic>
      <p:sp>
        <p:nvSpPr>
          <p:cNvPr id="17" name="Rectangle 20">
            <a:extLst>
              <a:ext uri="{FF2B5EF4-FFF2-40B4-BE49-F238E27FC236}">
                <a16:creationId xmlns:a16="http://schemas.microsoft.com/office/drawing/2014/main" id="{AEC80E08-2444-0540-A27F-7D0761917B61}"/>
              </a:ext>
            </a:extLst>
          </p:cNvPr>
          <p:cNvSpPr/>
          <p:nvPr/>
        </p:nvSpPr>
        <p:spPr>
          <a:xfrm>
            <a:off x="674077" y="4854703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</a:t>
            </a:r>
            <a:r>
              <a:rPr lang="uk-UA" sz="2800" b="1" dirty="0">
                <a:solidFill>
                  <a:schemeClr val="bg1"/>
                </a:solidFill>
                <a:latin typeface="Aktiv Grotesk Bold"/>
              </a:rPr>
              <a:t>4</a:t>
            </a:r>
            <a:endParaRPr lang="en-GB" sz="2800" b="1" dirty="0">
              <a:solidFill>
                <a:schemeClr val="bg1"/>
              </a:solidFill>
              <a:latin typeface="Aktiv Grotesk Bold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7CF98072-4E76-FB4C-8031-29C44DE080AC}"/>
              </a:ext>
            </a:extLst>
          </p:cNvPr>
          <p:cNvSpPr/>
          <p:nvPr/>
        </p:nvSpPr>
        <p:spPr>
          <a:xfrm>
            <a:off x="1568827" y="3418179"/>
            <a:ext cx="6092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Стрес-менеджмент - місце для «перезарядки»</a:t>
            </a:r>
            <a:endParaRPr lang="en-GB" sz="2400" dirty="0">
              <a:latin typeface="Aktiv Grotesk" panose="020B0504020202020204" pitchFamily="34" charset="0"/>
            </a:endParaRPr>
          </a:p>
        </p:txBody>
      </p:sp>
      <p:pic>
        <p:nvPicPr>
          <p:cNvPr id="25" name="Picture 46">
            <a:extLst>
              <a:ext uri="{FF2B5EF4-FFF2-40B4-BE49-F238E27FC236}">
                <a16:creationId xmlns:a16="http://schemas.microsoft.com/office/drawing/2014/main" id="{2F409327-1CAB-431F-BCDC-0BE3BEB9B2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3940" y="5715965"/>
            <a:ext cx="1024396" cy="1208095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7B45989-0149-4F3E-BB1D-6140C0C7C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3940" y="5724930"/>
            <a:ext cx="1024396" cy="1208095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4784A2B6-5DBE-4B29-ACB0-BBA0995FF878}"/>
              </a:ext>
            </a:extLst>
          </p:cNvPr>
          <p:cNvSpPr/>
          <p:nvPr/>
        </p:nvSpPr>
        <p:spPr>
          <a:xfrm>
            <a:off x="674077" y="6002366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</a:t>
            </a:r>
            <a:r>
              <a:rPr lang="uk-UA" sz="2800" b="1" dirty="0">
                <a:solidFill>
                  <a:schemeClr val="bg1"/>
                </a:solidFill>
                <a:latin typeface="Aktiv Grotesk Bold"/>
              </a:rPr>
              <a:t>5</a:t>
            </a:r>
            <a:endParaRPr lang="en-GB" sz="2800" b="1" dirty="0">
              <a:solidFill>
                <a:schemeClr val="bg1"/>
              </a:solidFill>
              <a:latin typeface="Aktiv Grotesk Bold"/>
            </a:endParaRP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DE29DF94-6A18-419A-860F-AB3D0D6D896B}"/>
              </a:ext>
            </a:extLst>
          </p:cNvPr>
          <p:cNvSpPr/>
          <p:nvPr/>
        </p:nvSpPr>
        <p:spPr>
          <a:xfrm>
            <a:off x="1568827" y="5874941"/>
            <a:ext cx="6062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Роби те, в що сам віриш і пам’ятай про свою силу та слабкість</a:t>
            </a:r>
            <a:endParaRPr lang="en-GB" sz="2400" dirty="0">
              <a:latin typeface="Aktiv Grotesk" panose="020B05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AC9BE5-3AC2-4F74-86FA-7CEB68818C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43" y="0"/>
            <a:ext cx="457085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66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DF62AA-7371-4440-8E8F-2521748A7A43}"/>
              </a:ext>
            </a:extLst>
          </p:cNvPr>
          <p:cNvSpPr txBox="1"/>
          <p:nvPr/>
        </p:nvSpPr>
        <p:spPr>
          <a:xfrm>
            <a:off x="550950" y="304027"/>
            <a:ext cx="595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4000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Наші контакти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2260-5416-4D6A-9FB2-670D721B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60761"/>
            <a:ext cx="4415117" cy="44151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BDCCBC-4BA8-4904-A2C2-58E14075A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99" y="1360762"/>
            <a:ext cx="4558931" cy="4415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E99E2-2C2D-428C-88C3-7D5F67DF41D3}"/>
              </a:ext>
            </a:extLst>
          </p:cNvPr>
          <p:cNvSpPr txBox="1"/>
          <p:nvPr/>
        </p:nvSpPr>
        <p:spPr>
          <a:xfrm>
            <a:off x="2737534" y="5760556"/>
            <a:ext cx="260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C</a:t>
            </a:r>
            <a:r>
              <a:rPr lang="uk-UA" sz="2800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айт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D1E46-23AD-4C82-BE0C-2F7C8FFE24EF}"/>
              </a:ext>
            </a:extLst>
          </p:cNvPr>
          <p:cNvSpPr txBox="1"/>
          <p:nvPr/>
        </p:nvSpPr>
        <p:spPr>
          <a:xfrm>
            <a:off x="6849037" y="5760556"/>
            <a:ext cx="406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Цикл вебінарів від фахівців організації</a:t>
            </a:r>
          </a:p>
        </p:txBody>
      </p:sp>
    </p:spTree>
    <p:extLst>
      <p:ext uri="{BB962C8B-B14F-4D97-AF65-F5344CB8AC3E}">
        <p14:creationId xmlns:p14="http://schemas.microsoft.com/office/powerpoint/2010/main" val="40863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9DF232-332F-4B06-9219-078ABD257605}"/>
              </a:ext>
            </a:extLst>
          </p:cNvPr>
          <p:cNvSpPr/>
          <p:nvPr/>
        </p:nvSpPr>
        <p:spPr>
          <a:xfrm>
            <a:off x="1302506" y="1307696"/>
            <a:ext cx="6346069" cy="20544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24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Член Федерації </a:t>
            </a:r>
            <a:r>
              <a:rPr lang="en-US" sz="24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SOS Children’s Villages </a:t>
            </a:r>
            <a:r>
              <a:rPr lang="uk-UA" sz="24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                  75 років - </a:t>
            </a:r>
            <a:r>
              <a:rPr lang="uk-UA" sz="16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міжнародна благодійна організація, яка з 1949 року</a:t>
            </a:r>
            <a:r>
              <a:rPr lang="uk-UA" sz="24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 </a:t>
            </a:r>
            <a:r>
              <a:rPr lang="uk-UA" sz="16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опікується дітьми, молоддю та сім'ями. </a:t>
            </a: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uk-UA" sz="1600" spc="-5" dirty="0">
              <a:solidFill>
                <a:srgbClr val="172B51"/>
              </a:solidFill>
              <a:latin typeface="Aktiv Grotesk" panose="020B0604020202020204" charset="0"/>
              <a:cs typeface="Aktiv Grotesk" panose="020B0604020202020204" charset="0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16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Присутні в </a:t>
            </a:r>
            <a:r>
              <a:rPr lang="uk-UA" sz="24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137 країнах </a:t>
            </a:r>
            <a:r>
              <a:rPr lang="uk-UA" sz="16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та</a:t>
            </a:r>
            <a:r>
              <a:rPr lang="uk-UA" sz="2400" spc="-5" dirty="0">
                <a:solidFill>
                  <a:srgbClr val="172B51"/>
                </a:solidFill>
                <a:latin typeface="Aktiv Grotesk" panose="020B0604020202020204" charset="0"/>
                <a:cs typeface="Aktiv Grotesk" panose="020B0604020202020204" charset="0"/>
              </a:rPr>
              <a:t> </a:t>
            </a:r>
            <a:r>
              <a:rPr lang="uk-UA" sz="16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територіях світу, з них – 35 в країнах Європи.</a:t>
            </a: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uk-UA" sz="1600" spc="-5" dirty="0">
              <a:solidFill>
                <a:srgbClr val="172B51"/>
              </a:solidFill>
              <a:latin typeface="Aktiv Grotesk" panose="020B0604020202020204" charset="0"/>
              <a:cs typeface="Aktiv Grotesk" panose="020B0604020202020204" charset="0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uk-UA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uk-UA" sz="1600" spc="-5" dirty="0">
              <a:solidFill>
                <a:srgbClr val="172B51"/>
              </a:solidFill>
              <a:latin typeface="Tahoma"/>
              <a:cs typeface="Tahom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DF266-B110-414A-80D4-4F3DFEBE5B23}"/>
              </a:ext>
            </a:extLst>
          </p:cNvPr>
          <p:cNvSpPr/>
          <p:nvPr/>
        </p:nvSpPr>
        <p:spPr>
          <a:xfrm>
            <a:off x="568206" y="381561"/>
            <a:ext cx="7883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ktiv Grotesk Medium" panose="020B0504020202020204" pitchFamily="34" charset="0"/>
              </a:rPr>
              <a:t>Хто ми? Наш вплив</a:t>
            </a:r>
            <a:endParaRPr lang="en-GB" sz="4000" dirty="0">
              <a:latin typeface="Aktiv Grotesk Medium" panose="020B0504020202020204" pitchFamily="34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0B58042-4947-4A07-8DFC-68C5CB4DF5E8}"/>
              </a:ext>
            </a:extLst>
          </p:cNvPr>
          <p:cNvSpPr/>
          <p:nvPr/>
        </p:nvSpPr>
        <p:spPr>
          <a:xfrm>
            <a:off x="650587" y="3695354"/>
            <a:ext cx="5962563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uk-UA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uk-UA" sz="1600" spc="-5" dirty="0">
              <a:solidFill>
                <a:srgbClr val="172B51"/>
              </a:solidFill>
              <a:latin typeface="Tahoma"/>
              <a:cs typeface="Tahoma"/>
            </a:endParaRP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uk-UA" sz="1600" spc="-5" dirty="0">
              <a:solidFill>
                <a:srgbClr val="172B51"/>
              </a:solidFill>
              <a:latin typeface="Tahoma"/>
              <a:cs typeface="Tahoma"/>
            </a:endParaRPr>
          </a:p>
        </p:txBody>
      </p:sp>
      <p:sp>
        <p:nvSpPr>
          <p:cNvPr id="5" name="AutoShape 2" descr="https://euc-powerpoint.officeapps.live.com/pods/GetClipboardImage.ashx?Id=f4ca7f94-88fc-4d66-887e-b8f6f0741fd6&amp;DC=GEU5&amp;pkey=dddbbd6c-f286-4889-8feb-71ea451fc871&amp;wdwaccluster=GEU5">
            <a:extLst>
              <a:ext uri="{FF2B5EF4-FFF2-40B4-BE49-F238E27FC236}">
                <a16:creationId xmlns:a16="http://schemas.microsoft.com/office/drawing/2014/main" id="{AEC62D6A-E3B1-4429-9454-AF48B20960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https://euc-powerpoint.officeapps.live.com/pods/GetClipboardImage.ashx?Id=8774f462-b2fe-4092-a9f1-65b150aa4063&amp;DC=GEU4&amp;pkey=472baf34-c876-4e7a-9bb7-e4490ac6e14a&amp;wdwaccluster=GEU4">
            <a:extLst>
              <a:ext uri="{FF2B5EF4-FFF2-40B4-BE49-F238E27FC236}">
                <a16:creationId xmlns:a16="http://schemas.microsoft.com/office/drawing/2014/main" id="{893E9976-DC90-4454-85AB-71FEFF7716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id="{8FB15112-3998-4323-B522-42EE216AD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4" y="4859317"/>
            <a:ext cx="1121140" cy="1121140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D341217D-5A2C-4C91-9FB5-B908F7C2E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3" y="5847478"/>
            <a:ext cx="960107" cy="962361"/>
          </a:xfrm>
          <a:prstGeom prst="rect">
            <a:avLst/>
          </a:prstGeom>
        </p:spPr>
      </p:pic>
      <p:pic>
        <p:nvPicPr>
          <p:cNvPr id="41" name="Picture 62">
            <a:extLst>
              <a:ext uri="{FF2B5EF4-FFF2-40B4-BE49-F238E27FC236}">
                <a16:creationId xmlns:a16="http://schemas.microsoft.com/office/drawing/2014/main" id="{81390574-8384-46D4-9D37-F8C72B60B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2" y="3243249"/>
            <a:ext cx="1186075" cy="1186075"/>
          </a:xfrm>
          <a:prstGeom prst="rect">
            <a:avLst/>
          </a:prstGeom>
        </p:spPr>
      </p:pic>
      <p:sp>
        <p:nvSpPr>
          <p:cNvPr id="44" name="Rectangle 6">
            <a:extLst>
              <a:ext uri="{FF2B5EF4-FFF2-40B4-BE49-F238E27FC236}">
                <a16:creationId xmlns:a16="http://schemas.microsoft.com/office/drawing/2014/main" id="{F15A7033-DB8E-471F-88E5-88E7C55ED0F8}"/>
              </a:ext>
            </a:extLst>
          </p:cNvPr>
          <p:cNvSpPr/>
          <p:nvPr/>
        </p:nvSpPr>
        <p:spPr>
          <a:xfrm>
            <a:off x="1306345" y="6160487"/>
            <a:ext cx="623759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2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380+ </a:t>
            </a:r>
            <a:r>
              <a:rPr lang="uk-UA" sz="16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професіоналів у команді СОС Дитячі Містечка Україна.</a:t>
            </a:r>
            <a:endParaRPr lang="uk-UA" sz="1600" dirty="0"/>
          </a:p>
          <a:p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B3F645D1-C9D8-4801-9F42-8CE05E7FAE73}"/>
              </a:ext>
            </a:extLst>
          </p:cNvPr>
          <p:cNvSpPr/>
          <p:nvPr/>
        </p:nvSpPr>
        <p:spPr>
          <a:xfrm>
            <a:off x="1337157" y="5304218"/>
            <a:ext cx="613108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2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65</a:t>
            </a:r>
            <a:r>
              <a:rPr lang="en-US" sz="2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0</a:t>
            </a:r>
            <a:r>
              <a:rPr lang="uk-UA" sz="2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000+ </a:t>
            </a:r>
            <a:r>
              <a:rPr lang="uk-UA" sz="16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дітей та членів їх родин отримали допомогу в Україні з 2003 року.</a:t>
            </a:r>
          </a:p>
          <a:p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CF5275FA-4540-4778-BD60-91AE10F7B116}"/>
              </a:ext>
            </a:extLst>
          </p:cNvPr>
          <p:cNvSpPr/>
          <p:nvPr/>
        </p:nvSpPr>
        <p:spPr>
          <a:xfrm>
            <a:off x="1302506" y="2802803"/>
            <a:ext cx="6337137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1600" dirty="0"/>
              <a:t>Діяльність </a:t>
            </a:r>
            <a:r>
              <a:rPr lang="uk-UA" sz="2400" dirty="0"/>
              <a:t>в Україні з 2003 року.</a:t>
            </a:r>
            <a:endParaRPr lang="ru-RU" sz="2400" dirty="0"/>
          </a:p>
          <a:p>
            <a:pPr marL="298450" marR="87630" indent="-285750" algn="just">
              <a:lnSpc>
                <a:spcPts val="1510"/>
              </a:lnSpc>
              <a:spcBef>
                <a:spcPts val="295"/>
              </a:spcBef>
              <a:buFontTx/>
              <a:buChar char="-"/>
            </a:pPr>
            <a:r>
              <a:rPr lang="uk-UA" sz="1600" dirty="0"/>
              <a:t>Підтримка сімей із дітьми, які опинились у складних життєвих обставинах</a:t>
            </a:r>
          </a:p>
          <a:p>
            <a:pPr marL="298450" marR="87630" indent="-285750" algn="just">
              <a:lnSpc>
                <a:spcPts val="1510"/>
              </a:lnSpc>
              <a:spcBef>
                <a:spcPts val="295"/>
              </a:spcBef>
              <a:buFontTx/>
              <a:buChar char="-"/>
            </a:pPr>
            <a:r>
              <a:rPr lang="uk-UA" sz="1600" dirty="0"/>
              <a:t>Розвиток та підтримка сімейних форм виховання (прийомні, опікунські сім’ї, тощо)</a:t>
            </a: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1600" dirty="0"/>
              <a:t>-     Робота з молоддю з вразливих категорій</a:t>
            </a: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1600" dirty="0"/>
              <a:t>-   Проєкти з надзвичайного реагування – підтримка постраждалих від воєнних дій</a:t>
            </a: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r>
              <a:rPr lang="uk-UA" sz="1600" dirty="0"/>
              <a:t>-    Адвокація – діяльність для забезпечення права кожної дитини на сім’ю</a:t>
            </a:r>
          </a:p>
          <a:p>
            <a:pPr marL="12700" marR="87630" algn="just">
              <a:lnSpc>
                <a:spcPts val="1510"/>
              </a:lnSpc>
              <a:spcBef>
                <a:spcPts val="295"/>
              </a:spcBef>
            </a:pPr>
            <a:endParaRPr lang="en-US" sz="1600" spc="-5" dirty="0">
              <a:solidFill>
                <a:srgbClr val="172B51"/>
              </a:solidFill>
              <a:latin typeface="Tahoma"/>
              <a:cs typeface="Tahoma"/>
            </a:endParaRPr>
          </a:p>
        </p:txBody>
      </p:sp>
      <p:pic>
        <p:nvPicPr>
          <p:cNvPr id="8" name="Рисунок 7" descr="Зображення, що містить Графіка, картинки, графічний дизайн, мультфільм&#10;&#10;Опис створено автоматично">
            <a:extLst>
              <a:ext uri="{FF2B5EF4-FFF2-40B4-BE49-F238E27FC236}">
                <a16:creationId xmlns:a16="http://schemas.microsoft.com/office/drawing/2014/main" id="{59DD22E2-B475-AB3F-36C5-673EC5367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56" y="1922574"/>
            <a:ext cx="1280433" cy="12491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89927-D4A5-445D-B6C6-67E5533833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0" y="877543"/>
            <a:ext cx="1186076" cy="1188860"/>
          </a:xfrm>
          <a:prstGeom prst="rect">
            <a:avLst/>
          </a:prstGeom>
        </p:spPr>
      </p:pic>
      <p:sp>
        <p:nvSpPr>
          <p:cNvPr id="9" name="Місце для зображення 8">
            <a:extLst>
              <a:ext uri="{FF2B5EF4-FFF2-40B4-BE49-F238E27FC236}">
                <a16:creationId xmlns:a16="http://schemas.microsoft.com/office/drawing/2014/main" id="{65A3CEDF-52B1-47B3-B013-21384E0429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D7FA87-8F4B-4B7F-9757-46BD5312D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35" y="0"/>
            <a:ext cx="470813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57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56857" y="2953154"/>
            <a:ext cx="1141158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uk-UA" dirty="0"/>
              <a:t>Дитина у центрі всього, що ми робимо. </a:t>
            </a:r>
          </a:p>
          <a:p>
            <a:pPr algn="ctr"/>
            <a:r>
              <a:rPr lang="uk-UA" b="1" dirty="0"/>
              <a:t>Ми забезпечуємо право кожної дитини на люблячу сім’ю. </a:t>
            </a:r>
          </a:p>
          <a:p>
            <a:pPr algn="ctr"/>
            <a:r>
              <a:rPr lang="uk-UA" dirty="0"/>
              <a:t>Підтримуємо вразливі сім’ї та створюємо сімейне оточення для дітей, що його втратили.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3750" y="3224657"/>
            <a:ext cx="4419600" cy="348066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37004" y="1337308"/>
            <a:ext cx="391014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3600" spc="-175" dirty="0">
                <a:solidFill>
                  <a:schemeClr val="tx2"/>
                </a:solidFill>
              </a:rPr>
              <a:t>Що ми робимо</a:t>
            </a:r>
            <a:r>
              <a:rPr sz="3600" spc="-16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70CC6-7D78-4162-ABFD-73FEDF5B0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50" y="4001010"/>
            <a:ext cx="4458148" cy="28855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61779-4E91-4D66-A082-93BCB24DC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" y="-12657"/>
            <a:ext cx="4327992" cy="28851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1F9E38-2488-4265-921B-A3D78296A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52" y="0"/>
            <a:ext cx="4458148" cy="29031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CD2CBA-411D-411F-B3CD-CC294D715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520"/>
            <a:ext cx="4222376" cy="281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2750F4F-9830-45F2-BDFB-CC1AE75315B1}"/>
              </a:ext>
            </a:extLst>
          </p:cNvPr>
          <p:cNvSpPr/>
          <p:nvPr/>
        </p:nvSpPr>
        <p:spPr>
          <a:xfrm>
            <a:off x="569477" y="81737"/>
            <a:ext cx="11523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ktiv Grotesk Medium" panose="020B0504020202020204" pitchFamily="34" charset="0"/>
              </a:rPr>
              <a:t>Масштабування допомоги та географія нашої діяльності</a:t>
            </a:r>
            <a:endParaRPr lang="en-GB" sz="4000" dirty="0">
              <a:latin typeface="Aktiv Grotesk Medium" panose="020B05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755E58-F224-40F3-B059-5ECAE17A2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6" y="916368"/>
            <a:ext cx="8866094" cy="5941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92024-50DB-44EA-B07B-AFEA8787A6AC}"/>
              </a:ext>
            </a:extLst>
          </p:cNvPr>
          <p:cNvSpPr txBox="1"/>
          <p:nvPr/>
        </p:nvSpPr>
        <p:spPr>
          <a:xfrm>
            <a:off x="511207" y="1665138"/>
            <a:ext cx="28729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1C325D"/>
                </a:solidFill>
              </a:rPr>
              <a:t>Із початком повномасштабної війни </a:t>
            </a:r>
            <a:r>
              <a:rPr lang="uk-UA" b="1" dirty="0">
                <a:solidFill>
                  <a:srgbClr val="1C325D"/>
                </a:solidFill>
              </a:rPr>
              <a:t>діяльність організації трансформувалася 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endParaRPr lang="uk-UA" dirty="0">
              <a:solidFill>
                <a:srgbClr val="1C325D"/>
              </a:solidFill>
              <a:latin typeface="Aktiv Grotesk" panose="020B0504020202020204" pitchFamily="34" charset="0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uk-UA" dirty="0">
                <a:latin typeface="Aktiv Grotesk" panose="020B0504020202020204" pitchFamily="34" charset="0"/>
              </a:rPr>
              <a:t>Напрямок надзвичайного реагування значно розширився, а також розширилися </a:t>
            </a:r>
            <a:r>
              <a:rPr lang="uk-UA" b="1" dirty="0">
                <a:latin typeface="Aktiv Grotesk" panose="020B0504020202020204" pitchFamily="34" charset="0"/>
              </a:rPr>
              <a:t>географічна присутність з 2 областей у 2022 році до 10 областей у 2025 році</a:t>
            </a:r>
          </a:p>
          <a:p>
            <a:pPr lvl="0" defTabSz="457200"/>
            <a:endParaRPr lang="uk-UA" b="1" dirty="0">
              <a:latin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1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іаграма 13">
            <a:extLst>
              <a:ext uri="{FF2B5EF4-FFF2-40B4-BE49-F238E27FC236}">
                <a16:creationId xmlns:a16="http://schemas.microsoft.com/office/drawing/2014/main" id="{51591CA6-E607-48FC-ABE8-F4E9C51A2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365373"/>
              </p:ext>
            </p:extLst>
          </p:nvPr>
        </p:nvGraphicFramePr>
        <p:xfrm>
          <a:off x="2805953" y="1236580"/>
          <a:ext cx="5719481" cy="541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A8A117-88ED-460F-A0BA-B516A88B98C3}"/>
              </a:ext>
            </a:extLst>
          </p:cNvPr>
          <p:cNvSpPr txBox="1"/>
          <p:nvPr/>
        </p:nvSpPr>
        <p:spPr>
          <a:xfrm>
            <a:off x="3522164" y="5957219"/>
            <a:ext cx="861848" cy="27051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3 495</a:t>
            </a:r>
            <a:endParaRPr lang="uk-UA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71263-183E-446B-9BAD-FC80ADD060C5}"/>
              </a:ext>
            </a:extLst>
          </p:cNvPr>
          <p:cNvSpPr txBox="1"/>
          <p:nvPr/>
        </p:nvSpPr>
        <p:spPr>
          <a:xfrm>
            <a:off x="4803845" y="4920844"/>
            <a:ext cx="861848" cy="27051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/>
              <a:t>150 018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9DA07-2473-472A-8877-952155266739}"/>
              </a:ext>
            </a:extLst>
          </p:cNvPr>
          <p:cNvSpPr txBox="1"/>
          <p:nvPr/>
        </p:nvSpPr>
        <p:spPr>
          <a:xfrm>
            <a:off x="6019590" y="2991930"/>
            <a:ext cx="861848" cy="27051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/>
              <a:t>422 162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AF0FE-EAEF-4E81-A6BF-1FADF8C0F7E4}"/>
              </a:ext>
            </a:extLst>
          </p:cNvPr>
          <p:cNvSpPr txBox="1"/>
          <p:nvPr/>
        </p:nvSpPr>
        <p:spPr>
          <a:xfrm>
            <a:off x="7306154" y="2463746"/>
            <a:ext cx="861848" cy="27051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/>
              <a:t>494 957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D7D328C3-E455-47B5-8D30-31EAC7AD3FBC}"/>
              </a:ext>
            </a:extLst>
          </p:cNvPr>
          <p:cNvSpPr/>
          <p:nvPr/>
        </p:nvSpPr>
        <p:spPr>
          <a:xfrm>
            <a:off x="542584" y="363002"/>
            <a:ext cx="1132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ktiv Grotesk Medium" panose="020B0504020202020204" pitchFamily="34" charset="0"/>
              </a:rPr>
              <a:t>Масштабування програм допомоги</a:t>
            </a:r>
            <a:endParaRPr lang="en-GB" sz="4000" dirty="0">
              <a:latin typeface="Aktiv Grotesk Medium" panose="020B05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4615774-DA81-46E1-8529-816CFA1D1424}"/>
              </a:ext>
            </a:extLst>
          </p:cNvPr>
          <p:cNvSpPr/>
          <p:nvPr/>
        </p:nvSpPr>
        <p:spPr>
          <a:xfrm>
            <a:off x="8839200" y="4110182"/>
            <a:ext cx="415636" cy="101600"/>
          </a:xfrm>
          <a:prstGeom prst="rect">
            <a:avLst/>
          </a:prstGeom>
          <a:solidFill>
            <a:srgbClr val="EB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8F6BC77-AD8B-41EF-AD7B-9391C0684339}"/>
              </a:ext>
            </a:extLst>
          </p:cNvPr>
          <p:cNvSpPr/>
          <p:nvPr/>
        </p:nvSpPr>
        <p:spPr>
          <a:xfrm>
            <a:off x="9485746" y="3978935"/>
            <a:ext cx="2381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Aktiv Grotesk Medium" panose="020B0504020202020204" pitchFamily="34" charset="0"/>
              </a:rPr>
              <a:t>нові учасники програм</a:t>
            </a:r>
            <a:endParaRPr lang="en-GB" sz="1400" dirty="0">
              <a:latin typeface="Aktiv Grotesk Medium" panose="020B0504020202020204" pitchFamily="34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610C7714-B9B0-430E-89B0-31E82FBB084D}"/>
              </a:ext>
            </a:extLst>
          </p:cNvPr>
          <p:cNvSpPr/>
          <p:nvPr/>
        </p:nvSpPr>
        <p:spPr>
          <a:xfrm>
            <a:off x="8839200" y="4478539"/>
            <a:ext cx="415636" cy="101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A60B344-43CE-44D1-AC12-1804136C63EB}"/>
              </a:ext>
            </a:extLst>
          </p:cNvPr>
          <p:cNvSpPr/>
          <p:nvPr/>
        </p:nvSpPr>
        <p:spPr>
          <a:xfrm>
            <a:off x="9485746" y="4397624"/>
            <a:ext cx="249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Aktiv Grotesk Medium" panose="020B0504020202020204" pitchFamily="34" charset="0"/>
              </a:rPr>
              <a:t>учасники програм за попередні роки</a:t>
            </a:r>
            <a:endParaRPr lang="en-GB" sz="1400" dirty="0">
              <a:latin typeface="Aktiv Grotesk Medium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9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3441D29-75DE-B044-8B5D-D846BC8C06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52705" y="1010361"/>
            <a:ext cx="1016122" cy="11612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9E7AD1-1AF1-1140-9D24-6B41C65B62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52706" y="2149991"/>
            <a:ext cx="1005630" cy="11859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AF1951-016E-8649-ABC6-D8FE9747CC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9336" y="3308627"/>
            <a:ext cx="1058829" cy="1248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D46169-746F-4DC5-B840-A474CC4B3176}"/>
              </a:ext>
            </a:extLst>
          </p:cNvPr>
          <p:cNvSpPr/>
          <p:nvPr/>
        </p:nvSpPr>
        <p:spPr>
          <a:xfrm>
            <a:off x="730517" y="1273699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DF232-332F-4B06-9219-078ABD257605}"/>
              </a:ext>
            </a:extLst>
          </p:cNvPr>
          <p:cNvSpPr/>
          <p:nvPr/>
        </p:nvSpPr>
        <p:spPr>
          <a:xfrm>
            <a:off x="1572033" y="1255529"/>
            <a:ext cx="6702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Групові заняття для дітей та підлітків</a:t>
            </a:r>
          </a:p>
          <a:p>
            <a:endParaRPr lang="en-GB" sz="2400" dirty="0">
              <a:latin typeface="Aktiv Grotesk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DF266-B110-414A-80D4-4F3DFEBE5B23}"/>
              </a:ext>
            </a:extLst>
          </p:cNvPr>
          <p:cNvSpPr/>
          <p:nvPr/>
        </p:nvSpPr>
        <p:spPr>
          <a:xfrm>
            <a:off x="612907" y="257676"/>
            <a:ext cx="8017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ktiv Grotesk Medium" panose="020B0504020202020204" pitchFamily="34" charset="0"/>
              </a:rPr>
              <a:t>Види психологічної підтримки</a:t>
            </a:r>
            <a:endParaRPr lang="en-GB" sz="4000" dirty="0">
              <a:solidFill>
                <a:schemeClr val="bg1"/>
              </a:solidFill>
              <a:latin typeface="Aktiv Grotesk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A84DC4-EACD-AE40-A216-4EAD02783DDE}"/>
              </a:ext>
            </a:extLst>
          </p:cNvPr>
          <p:cNvSpPr/>
          <p:nvPr/>
        </p:nvSpPr>
        <p:spPr>
          <a:xfrm>
            <a:off x="674079" y="2434932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C80E08-2444-0540-A27F-7D0761917B61}"/>
              </a:ext>
            </a:extLst>
          </p:cNvPr>
          <p:cNvSpPr/>
          <p:nvPr/>
        </p:nvSpPr>
        <p:spPr>
          <a:xfrm>
            <a:off x="674078" y="3647548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6B13A3-32A1-1B41-992E-3428684EB7F4}"/>
              </a:ext>
            </a:extLst>
          </p:cNvPr>
          <p:cNvSpPr/>
          <p:nvPr/>
        </p:nvSpPr>
        <p:spPr>
          <a:xfrm>
            <a:off x="1568827" y="2243260"/>
            <a:ext cx="6173473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Індивідуальні консультації для дітей та батьків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ktiv Grotesk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F98072-4E76-FB4C-8031-29C44DE080AC}"/>
              </a:ext>
            </a:extLst>
          </p:cNvPr>
          <p:cNvSpPr/>
          <p:nvPr/>
        </p:nvSpPr>
        <p:spPr>
          <a:xfrm>
            <a:off x="1564007" y="4573877"/>
            <a:ext cx="631767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Онлайн-групи підтримки для усиновлювачів, опікунів / піклувальників, прийомних батьків, батьків-вихователів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ktiv Grotesk" panose="020B0504020202020204" pitchFamily="34" charset="0"/>
            </a:endParaRPr>
          </a:p>
        </p:txBody>
      </p:sp>
      <p:pic>
        <p:nvPicPr>
          <p:cNvPr id="16" name="Picture 46">
            <a:extLst>
              <a:ext uri="{FF2B5EF4-FFF2-40B4-BE49-F238E27FC236}">
                <a16:creationId xmlns:a16="http://schemas.microsoft.com/office/drawing/2014/main" id="{D5AF1951-016E-8649-ABC6-D8FE9747CC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3940" y="4546549"/>
            <a:ext cx="1034887" cy="1220468"/>
          </a:xfrm>
          <a:prstGeom prst="rect">
            <a:avLst/>
          </a:prstGeom>
        </p:spPr>
      </p:pic>
      <p:sp>
        <p:nvSpPr>
          <p:cNvPr id="17" name="Rectangle 20">
            <a:extLst>
              <a:ext uri="{FF2B5EF4-FFF2-40B4-BE49-F238E27FC236}">
                <a16:creationId xmlns:a16="http://schemas.microsoft.com/office/drawing/2014/main" id="{AEC80E08-2444-0540-A27F-7D0761917B61}"/>
              </a:ext>
            </a:extLst>
          </p:cNvPr>
          <p:cNvSpPr/>
          <p:nvPr/>
        </p:nvSpPr>
        <p:spPr>
          <a:xfrm>
            <a:off x="674077" y="4854703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</a:t>
            </a:r>
            <a:r>
              <a:rPr lang="uk-UA" sz="2800" b="1" dirty="0">
                <a:solidFill>
                  <a:schemeClr val="bg1"/>
                </a:solidFill>
                <a:latin typeface="Aktiv Grotesk Bold"/>
              </a:rPr>
              <a:t>4</a:t>
            </a:r>
            <a:endParaRPr lang="en-GB" sz="2800" b="1" dirty="0">
              <a:solidFill>
                <a:schemeClr val="bg1"/>
              </a:solidFill>
              <a:latin typeface="Aktiv Grotesk Bold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7CF98072-4E76-FB4C-8031-29C44DE080AC}"/>
              </a:ext>
            </a:extLst>
          </p:cNvPr>
          <p:cNvSpPr/>
          <p:nvPr/>
        </p:nvSpPr>
        <p:spPr>
          <a:xfrm>
            <a:off x="1568827" y="3607628"/>
            <a:ext cx="6702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Групи підтримки для батьків</a:t>
            </a:r>
          </a:p>
          <a:p>
            <a:endParaRPr lang="en-GB" sz="2400" dirty="0">
              <a:latin typeface="Aktiv Grotesk" panose="020B05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8B2089-0C24-45DD-ABA4-AE8C228AA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78" y="-1"/>
            <a:ext cx="4546821" cy="6858001"/>
          </a:xfrm>
          <a:prstGeom prst="rect">
            <a:avLst/>
          </a:prstGeom>
        </p:spPr>
      </p:pic>
      <p:pic>
        <p:nvPicPr>
          <p:cNvPr id="25" name="Picture 46">
            <a:extLst>
              <a:ext uri="{FF2B5EF4-FFF2-40B4-BE49-F238E27FC236}">
                <a16:creationId xmlns:a16="http://schemas.microsoft.com/office/drawing/2014/main" id="{2F409327-1CAB-431F-BCDC-0BE3BEB9B2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3940" y="5715965"/>
            <a:ext cx="1024396" cy="1208095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7B45989-0149-4F3E-BB1D-6140C0C7C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33940" y="5724930"/>
            <a:ext cx="1024396" cy="1208095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4784A2B6-5DBE-4B29-ACB0-BBA0995FF878}"/>
              </a:ext>
            </a:extLst>
          </p:cNvPr>
          <p:cNvSpPr/>
          <p:nvPr/>
        </p:nvSpPr>
        <p:spPr>
          <a:xfrm>
            <a:off x="674077" y="6002366"/>
            <a:ext cx="6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ktiv Grotesk Bold"/>
              </a:rPr>
              <a:t>0</a:t>
            </a:r>
            <a:r>
              <a:rPr lang="uk-UA" sz="2800" b="1" dirty="0">
                <a:solidFill>
                  <a:schemeClr val="bg1"/>
                </a:solidFill>
                <a:latin typeface="Aktiv Grotesk Bold"/>
              </a:rPr>
              <a:t>5</a:t>
            </a:r>
            <a:endParaRPr lang="en-GB" sz="2800" b="1" dirty="0">
              <a:solidFill>
                <a:schemeClr val="bg1"/>
              </a:solidFill>
              <a:latin typeface="Aktiv Grotesk Bold"/>
            </a:endParaRP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DE29DF94-6A18-419A-860F-AB3D0D6D896B}"/>
              </a:ext>
            </a:extLst>
          </p:cNvPr>
          <p:cNvSpPr/>
          <p:nvPr/>
        </p:nvSpPr>
        <p:spPr>
          <a:xfrm>
            <a:off x="1568827" y="5874941"/>
            <a:ext cx="606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Тренінги для педагогів та фахівців із соціальної роботи</a:t>
            </a:r>
          </a:p>
          <a:p>
            <a:endParaRPr lang="en-GB" sz="2400" dirty="0">
              <a:latin typeface="Aktiv Grotesk" panose="020B05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60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6DF266-B110-414A-80D4-4F3DFEBE5B23}"/>
              </a:ext>
            </a:extLst>
          </p:cNvPr>
          <p:cNvSpPr/>
          <p:nvPr/>
        </p:nvSpPr>
        <p:spPr>
          <a:xfrm>
            <a:off x="647185" y="265782"/>
            <a:ext cx="8017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Запити, з якими до нас звертаються</a:t>
            </a:r>
            <a:endParaRPr lang="uk-UA" sz="4000" dirty="0">
              <a:solidFill>
                <a:schemeClr val="bg1"/>
              </a:solidFill>
              <a:latin typeface="Aktiv Grotesk Medium" panose="020B0504020202020204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96A9924A-63C9-4455-B946-78C850F3CA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35921" r="-4378" b="4339"/>
          <a:stretch/>
        </p:blipFill>
        <p:spPr>
          <a:xfrm>
            <a:off x="1203164" y="2027406"/>
            <a:ext cx="4125531" cy="4830594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E35CF95F-A132-4E28-8632-8B2AAB405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36" y="368546"/>
            <a:ext cx="9458038" cy="690047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6AD1730-BA7F-49ED-B393-FD0859C4847B}"/>
              </a:ext>
            </a:extLst>
          </p:cNvPr>
          <p:cNvSpPr/>
          <p:nvPr/>
        </p:nvSpPr>
        <p:spPr>
          <a:xfrm>
            <a:off x="5328695" y="1205020"/>
            <a:ext cx="6096000" cy="39759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Адаптація та інтеграція в новому місті, в новій родині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Ізоляція та відсутність спілкування з однолітками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Висока тривожність та панічні атаки, поганий сон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Апатичний стан, депресія та субдепресивний стан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Емоційне виснаження, втома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Агресивна поведінка у дітей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Самоушкоджувальна поведінка у підлітків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Втрата близької людини та горювання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Розрив</a:t>
            </a:r>
            <a:r>
              <a:rPr lang="en-US" sz="1700" dirty="0"/>
              <a:t>/</a:t>
            </a:r>
            <a:r>
              <a:rPr lang="uk-UA" sz="1700" dirty="0"/>
              <a:t>відсутність емоційного зв'язку</a:t>
            </a:r>
            <a:endParaRPr lang="ru-RU" sz="17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700" dirty="0"/>
              <a:t>Відсутність підтримки</a:t>
            </a:r>
            <a:r>
              <a:rPr lang="en-US" sz="1700" dirty="0"/>
              <a:t>/</a:t>
            </a:r>
            <a:r>
              <a:rPr lang="uk-UA" sz="1700" dirty="0"/>
              <a:t>партнера</a:t>
            </a:r>
            <a:endParaRPr lang="ru-RU"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31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2750F4F-9830-45F2-BDFB-CC1AE75315B1}"/>
              </a:ext>
            </a:extLst>
          </p:cNvPr>
          <p:cNvSpPr/>
          <p:nvPr/>
        </p:nvSpPr>
        <p:spPr>
          <a:xfrm>
            <a:off x="412377" y="264391"/>
            <a:ext cx="1177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ktiv Grotesk Medium" panose="020B0504020202020204" pitchFamily="34" charset="0"/>
              </a:rPr>
              <a:t>Результати опитування учасників програм у 2024 році</a:t>
            </a:r>
            <a:endParaRPr lang="en-GB" sz="4000" dirty="0">
              <a:latin typeface="Aktiv Grotesk Medium" panose="020B0504020202020204" pitchFamily="34" charset="0"/>
            </a:endParaRPr>
          </a:p>
        </p:txBody>
      </p:sp>
      <p:pic>
        <p:nvPicPr>
          <p:cNvPr id="2" name="Picture 1" descr="A blue background with white text and a graph&#10;&#10;AI-generated content may be incorrect.">
            <a:extLst>
              <a:ext uri="{FF2B5EF4-FFF2-40B4-BE49-F238E27FC236}">
                <a16:creationId xmlns:a16="http://schemas.microsoft.com/office/drawing/2014/main" id="{376CF63B-6063-425E-8573-D55900C7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59" y="1095240"/>
            <a:ext cx="8088922" cy="53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0CD71781-388E-4A12-A03B-0314F8D637C2}"/>
              </a:ext>
            </a:extLst>
          </p:cNvPr>
          <p:cNvSpPr/>
          <p:nvPr/>
        </p:nvSpPr>
        <p:spPr>
          <a:xfrm>
            <a:off x="538565" y="317776"/>
            <a:ext cx="11526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uk-UA" sz="4000" dirty="0">
                <a:solidFill>
                  <a:srgbClr val="1C325D"/>
                </a:solidFill>
                <a:latin typeface="Aktiv Grotesk Medium" panose="020B0504020202020204" pitchFamily="34" charset="0"/>
              </a:rPr>
              <a:t>Динаміка та трансформація запитів 2023-24 </a:t>
            </a:r>
            <a:r>
              <a:rPr lang="en-US" sz="4000" dirty="0">
                <a:solidFill>
                  <a:srgbClr val="1C325D"/>
                </a:solidFill>
                <a:latin typeface="Aktiv Grotesk Medium" panose="020B0504020202020204" pitchFamily="34" charset="0"/>
              </a:rPr>
              <a:t>VS 2025</a:t>
            </a:r>
            <a:endParaRPr lang="en-GB" sz="4000" dirty="0">
              <a:solidFill>
                <a:srgbClr val="1C325D"/>
              </a:solidFill>
              <a:latin typeface="Aktiv Grotesk Medium" panose="020B050402020202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794DB1F-C17B-4240-8D24-5BD70C3FF109}"/>
              </a:ext>
            </a:extLst>
          </p:cNvPr>
          <p:cNvGrpSpPr/>
          <p:nvPr/>
        </p:nvGrpSpPr>
        <p:grpSpPr>
          <a:xfrm>
            <a:off x="690495" y="2061669"/>
            <a:ext cx="4261117" cy="3855037"/>
            <a:chOff x="632806" y="2550803"/>
            <a:chExt cx="4739368" cy="3173723"/>
          </a:xfrm>
        </p:grpSpPr>
        <p:sp>
          <p:nvSpPr>
            <p:cNvPr id="37" name="Rounded Rectangle 52">
              <a:extLst>
                <a:ext uri="{FF2B5EF4-FFF2-40B4-BE49-F238E27FC236}">
                  <a16:creationId xmlns:a16="http://schemas.microsoft.com/office/drawing/2014/main" id="{7A9A4760-B68E-47BD-8F03-C4881DDB668B}"/>
                </a:ext>
              </a:extLst>
            </p:cNvPr>
            <p:cNvSpPr/>
            <p:nvPr/>
          </p:nvSpPr>
          <p:spPr>
            <a:xfrm>
              <a:off x="632806" y="2550803"/>
              <a:ext cx="4710719" cy="3173723"/>
            </a:xfrm>
            <a:prstGeom prst="roundRect">
              <a:avLst>
                <a:gd name="adj" fmla="val 6597"/>
              </a:avLst>
            </a:prstGeom>
            <a:solidFill>
              <a:schemeClr val="accent2"/>
            </a:solidFill>
            <a:effectLst>
              <a:glow rad="76200">
                <a:schemeClr val="bg1">
                  <a:lumMod val="50000"/>
                  <a:alpha val="25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B7A8BD1A-63B8-4207-8EFF-3B261D814DC4}"/>
                </a:ext>
              </a:extLst>
            </p:cNvPr>
            <p:cNvSpPr txBox="1"/>
            <p:nvPr/>
          </p:nvSpPr>
          <p:spPr>
            <a:xfrm>
              <a:off x="661455" y="2628932"/>
              <a:ext cx="4710719" cy="2773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 marL="342900" indent="-342900" defTabSz="1466850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2200" dirty="0">
                  <a:solidFill>
                    <a:schemeClr val="tx1">
                      <a:lumMod val="50000"/>
                    </a:schemeClr>
                  </a:solidFill>
                </a:rPr>
                <a:t>Кризове консультування</a:t>
              </a:r>
            </a:p>
            <a:p>
              <a:pPr marL="342900" indent="-342900" defTabSz="1466850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2200" dirty="0">
                  <a:solidFill>
                    <a:schemeClr val="tx1">
                      <a:lumMod val="50000"/>
                    </a:schemeClr>
                  </a:solidFill>
                </a:rPr>
                <a:t>Психосоціальна підтримка груп та родин</a:t>
              </a:r>
            </a:p>
            <a:p>
              <a:pPr marL="342900" indent="-342900" defTabSz="1466850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2200" dirty="0">
                  <a:solidFill>
                    <a:schemeClr val="tx1">
                      <a:lumMod val="50000"/>
                    </a:schemeClr>
                  </a:solidFill>
                </a:rPr>
                <a:t>Робота з наслідками воєнних травм, міжособистісних конфліктів</a:t>
              </a:r>
            </a:p>
            <a:p>
              <a:pPr marL="342900" indent="-342900" defTabSz="1466850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2200" dirty="0">
                  <a:solidFill>
                    <a:schemeClr val="tx1">
                      <a:lumMod val="50000"/>
                    </a:schemeClr>
                  </a:solidFill>
                </a:rPr>
                <a:t>Допомога в адаптації до змін</a:t>
              </a:r>
            </a:p>
            <a:p>
              <a:pPr marL="342900" indent="-342900" defTabSz="1466850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</a:rPr>
                <a:t>Групова підтримка батьків та родин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580017-FF55-4955-9723-227B058586FC}"/>
              </a:ext>
            </a:extLst>
          </p:cNvPr>
          <p:cNvSpPr txBox="1"/>
          <p:nvPr/>
        </p:nvSpPr>
        <p:spPr>
          <a:xfrm>
            <a:off x="1390558" y="1336041"/>
            <a:ext cx="3458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ABEC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2023-2024</a:t>
            </a:r>
            <a:endParaRPr kumimoji="0" lang="en-JP" sz="4000" b="1" i="0" u="none" strike="noStrike" kern="1200" cap="none" spc="0" normalizeH="0" baseline="0" noProof="0" dirty="0">
              <a:ln>
                <a:noFill/>
              </a:ln>
              <a:solidFill>
                <a:srgbClr val="00ABEC"/>
              </a:solidFill>
              <a:effectLst/>
              <a:uLnTx/>
              <a:uFillTx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51" name="Rounded Rectangle 52">
            <a:extLst>
              <a:ext uri="{FF2B5EF4-FFF2-40B4-BE49-F238E27FC236}">
                <a16:creationId xmlns:a16="http://schemas.microsoft.com/office/drawing/2014/main" id="{F1937DD2-2AB3-40CA-9502-F0A49099CC27}"/>
              </a:ext>
            </a:extLst>
          </p:cNvPr>
          <p:cNvSpPr/>
          <p:nvPr/>
        </p:nvSpPr>
        <p:spPr>
          <a:xfrm>
            <a:off x="5651675" y="2059943"/>
            <a:ext cx="5849829" cy="3855037"/>
          </a:xfrm>
          <a:prstGeom prst="roundRect">
            <a:avLst>
              <a:gd name="adj" fmla="val 6597"/>
            </a:avLst>
          </a:prstGeom>
          <a:solidFill>
            <a:schemeClr val="accent2"/>
          </a:solidFill>
          <a:effectLst>
            <a:glow rad="76200">
              <a:schemeClr val="bg1">
                <a:lumMod val="50000"/>
                <a:alpha val="25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94D07F-5D32-41EA-AD75-9A97968A1AE2}"/>
              </a:ext>
            </a:extLst>
          </p:cNvPr>
          <p:cNvSpPr txBox="1"/>
          <p:nvPr/>
        </p:nvSpPr>
        <p:spPr>
          <a:xfrm>
            <a:off x="7879857" y="1327119"/>
            <a:ext cx="139346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rgbClr val="00ABEC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2025</a:t>
            </a:r>
            <a:endParaRPr kumimoji="0" lang="en-JP" sz="4000" b="1" i="0" u="none" strike="noStrike" kern="1200" cap="none" spc="0" normalizeH="0" baseline="0" noProof="0" dirty="0">
              <a:ln>
                <a:noFill/>
              </a:ln>
              <a:solidFill>
                <a:srgbClr val="00ABEC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1813E64-CA6C-444D-9439-96981B60355C}"/>
              </a:ext>
            </a:extLst>
          </p:cNvPr>
          <p:cNvSpPr/>
          <p:nvPr/>
        </p:nvSpPr>
        <p:spPr>
          <a:xfrm>
            <a:off x="5728743" y="2156570"/>
            <a:ext cx="5675451" cy="405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4668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>
                    <a:lumMod val="50000"/>
                  </a:schemeClr>
                </a:solidFill>
              </a:rPr>
              <a:t>Запит на тривалу терапевтичну підтримку</a:t>
            </a:r>
          </a:p>
          <a:p>
            <a:pPr marL="342900" indent="-342900" defTabSz="14668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>
                    <a:lumMod val="50000"/>
                  </a:schemeClr>
                </a:solidFill>
              </a:rPr>
              <a:t>Розвиток навичок емоційної регуляції</a:t>
            </a:r>
          </a:p>
          <a:p>
            <a:pPr marL="342900" indent="-342900" defTabSz="14668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>
                    <a:lumMod val="50000"/>
                  </a:schemeClr>
                </a:solidFill>
              </a:rPr>
              <a:t>Стабілізація психоемоційного стану та підтримка батьків</a:t>
            </a:r>
          </a:p>
          <a:p>
            <a:pPr marL="342900" indent="-342900" defTabSz="14668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>
                    <a:lumMod val="50000"/>
                  </a:schemeClr>
                </a:solidFill>
              </a:rPr>
              <a:t>Збільшення запитів на тему суїцидальної та самоушкоджувальної поведінки у підлітків</a:t>
            </a:r>
          </a:p>
          <a:p>
            <a:pPr marL="342900" indent="-342900" defTabSz="14668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>
                    <a:lumMod val="50000"/>
                  </a:schemeClr>
                </a:solidFill>
              </a:rPr>
              <a:t>Опрацювання постравматичних симптомів та травмуючих подій </a:t>
            </a:r>
          </a:p>
          <a:p>
            <a:pPr marL="342900" indent="-342900" defTabSz="14668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>
                    <a:lumMod val="50000"/>
                  </a:schemeClr>
                </a:solidFill>
              </a:rPr>
              <a:t>Психоедукація батьків та педагогів</a:t>
            </a:r>
          </a:p>
          <a:p>
            <a:pPr marL="342900" indent="-342900" defTabSz="146685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uk-UA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76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OS Palette">
      <a:dk1>
        <a:srgbClr val="1C325D"/>
      </a:dk1>
      <a:lt1>
        <a:srgbClr val="FFFFFF"/>
      </a:lt1>
      <a:dk2>
        <a:srgbClr val="1C325D"/>
      </a:dk2>
      <a:lt2>
        <a:srgbClr val="FEFFFE"/>
      </a:lt2>
      <a:accent1>
        <a:srgbClr val="00ABEC"/>
      </a:accent1>
      <a:accent2>
        <a:srgbClr val="CDE8F8"/>
      </a:accent2>
      <a:accent3>
        <a:srgbClr val="DEF0FB"/>
      </a:accent3>
      <a:accent4>
        <a:srgbClr val="DE596C"/>
      </a:accent4>
      <a:accent5>
        <a:srgbClr val="F5D0CD"/>
      </a:accent5>
      <a:accent6>
        <a:srgbClr val="83CCF1"/>
      </a:accent6>
      <a:hlink>
        <a:srgbClr val="00ABEC"/>
      </a:hlink>
      <a:folHlink>
        <a:srgbClr val="DE596C"/>
      </a:folHlink>
    </a:clrScheme>
    <a:fontScheme name="SOS Aktiv">
      <a:majorFont>
        <a:latin typeface="Aktiv Grotesk"/>
        <a:ea typeface=""/>
        <a:cs typeface=""/>
      </a:majorFont>
      <a:minorFont>
        <a:latin typeface="Aktiv Grotes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ktiv Grotesk" panose="020B0504020202020204" pitchFamily="34" charset="0"/>
            <a:ea typeface="Aktiv Grotesk" panose="020B0504020202020204" pitchFamily="34" charset="0"/>
            <a:cs typeface="Aktiv Grotesk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S Childrens Villages Official Powerpoint Template" id="{94409320-6F50-4116-AF55-EF7122520A0B}" vid="{6D6D88EA-CF6E-4F75-A8C6-C028617012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A3DE0045B864392ABB5C326122261" ma:contentTypeVersion="44" ma:contentTypeDescription="Create a new document." ma:contentTypeScope="" ma:versionID="14a6ec1afe1d8de8d10c5ba7954532fe">
  <xsd:schema xmlns:xsd="http://www.w3.org/2001/XMLSchema" xmlns:xs="http://www.w3.org/2001/XMLSchema" xmlns:p="http://schemas.microsoft.com/office/2006/metadata/properties" xmlns:ns1="http://schemas.microsoft.com/sharepoint/v3" xmlns:ns2="ca343ac9-432d-4817-ada1-31b8b48db893" xmlns:ns3="8e09b820-eb36-4e63-be9a-5b0f012778fe" targetNamespace="http://schemas.microsoft.com/office/2006/metadata/properties" ma:root="true" ma:fieldsID="2d4547d809462c2e75eedd44e580c4ee" ns1:_="" ns2:_="" ns3:_="">
    <xsd:import namespace="http://schemas.microsoft.com/sharepoint/v3"/>
    <xsd:import namespace="ca343ac9-432d-4817-ada1-31b8b48db893"/>
    <xsd:import namespace="8e09b820-eb36-4e63-be9a-5b0f012778fe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Description0" minOccurs="0"/>
                <xsd:element ref="ns2:_x0027_Non_x002d_SOS_x0027__x0020_location" minOccurs="0"/>
                <xsd:element ref="ns2:Subtopic" minOccurs="0"/>
                <xsd:element ref="ns2:Order_x0020_number" minOccurs="0"/>
                <xsd:element ref="ns2:Owner" minOccurs="0"/>
                <xsd:element ref="ns2:Initial_x0020_release_x0020_date" minOccurs="0"/>
                <xsd:element ref="ns2:Version_x0020_number_x0020_" minOccurs="0"/>
                <xsd:element ref="ns2:Version_x0020_date" minOccurs="0"/>
                <xsd:element ref="ns2:Next_x0020_review_x0020_date" minOccurs="0"/>
                <xsd:element ref="ns3:SOS_Owner" minOccurs="0"/>
                <xsd:element ref="ns3:SOS_VersionNumber" minOccurs="0"/>
                <xsd:element ref="ns3:SOS_InitialReleaseDate" minOccurs="0"/>
                <xsd:element ref="ns3:SOS_VersionDate" minOccurs="0"/>
                <xsd:element ref="ns3:SOS_NextReviewDate" minOccurs="0"/>
                <xsd:element ref="ns3:SOS_OrderNumbe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6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7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9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0" nillable="true" ma:displayName="Number of Likes" ma:internalName="LikesCount">
      <xsd:simpleType>
        <xsd:restriction base="dms:Unknown"/>
      </xsd:simpleType>
    </xsd:element>
    <xsd:element name="LikedBy" ma:index="11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43ac9-432d-4817-ada1-31b8b48db89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format="DateTim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format="DateTime" ma:internalName="PublishingExpirationDate" ma:readOnly="false">
      <xsd:simpleType>
        <xsd:restriction base="dms:Unknown"/>
      </xsd:simpleType>
    </xsd:element>
    <xsd:element name="Description0" ma:index="12" nillable="true" ma:displayName="Description" ma:description="Your entry of max. 255 characters is strongly recommended" ma:internalName="Description0" ma:readOnly="false">
      <xsd:simpleType>
        <xsd:restriction base="dms:Note">
          <xsd:maxLength value="255"/>
        </xsd:restriction>
      </xsd:simpleType>
    </xsd:element>
    <xsd:element name="_x0027_Non_x002d_SOS_x0027__x0020_location" ma:index="13" nillable="true" ma:displayName="'Non-SOS' location" ma:description="To be used if a document covers places beyond the 'SOS world'" ma:internalName="_x0027_Non_x002d_SOS_x0027__x0020_location" ma:readOnly="false">
      <xsd:simpleType>
        <xsd:restriction base="dms:Text"/>
      </xsd:simpleType>
    </xsd:element>
    <xsd:element name="Subtopic" ma:index="14" nillable="true" ma:displayName="Subtopic" ma:description="Can be used to implement filtering or grouping of documents" ma:internalName="Subtopic" ma:readOnly="false">
      <xsd:simpleType>
        <xsd:restriction base="dms:Text"/>
      </xsd:simpleType>
    </xsd:element>
    <xsd:element name="Order_x0020_number" ma:index="15" nillable="true" ma:displayName="Order number" ma:decimals="1" ma:description="Can be used to implement filtering or grouping of documents" ma:internalName="Order_x0020_number" ma:readOnly="false" ma:percentage="FALSE">
      <xsd:simpleType>
        <xsd:restriction base="dms:Number">
          <xsd:maxInclusive value="999999999"/>
          <xsd:minInclusive value="1"/>
        </xsd:restriction>
      </xsd:simpleType>
    </xsd:element>
    <xsd:element name="Owner" ma:index="16" nillable="true" ma:displayName="Owner" ma:description="The co-worker in charge of the document; entry recommended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itial_x0020_release_x0020_date" ma:index="17" nillable="true" ma:displayName="Initial release date" ma:description="Pick the release date of the first official document version" ma:format="DateOnly" ma:internalName="Initial_x0020_release_x0020_date" ma:readOnly="false">
      <xsd:simpleType>
        <xsd:restriction base="dms:DateTime"/>
      </xsd:simpleType>
    </xsd:element>
    <xsd:element name="Version_x0020_number_x0020_" ma:index="18" nillable="true" ma:displayName="Version number " ma:description="Specify the current document version in your preferred format" ma:internalName="Version_x0020_number_x0020_" ma:readOnly="false">
      <xsd:simpleType>
        <xsd:restriction base="dms:Text"/>
      </xsd:simpleType>
    </xsd:element>
    <xsd:element name="Version_x0020_date" ma:index="19" nillable="true" ma:displayName="Version date" ma:description="Date of the current document version or the latest document review" ma:format="DateOnly" ma:internalName="Version_x0020_date" ma:readOnly="false">
      <xsd:simpleType>
        <xsd:restriction base="dms:DateTime"/>
      </xsd:simpleType>
    </xsd:element>
    <xsd:element name="Next_x0020_review_x0020_date" ma:index="20" nillable="true" ma:displayName="Next review date" ma:description="Pick the date scheduled for the next document review" ma:format="DateOnly" ma:internalName="Next_x0020_review_x0020_date" ma:readOnly="false">
      <xsd:simpleType>
        <xsd:restriction base="dms:DateTime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3" nillable="true" ma:displayName="Location" ma:internalName="MediaServiceLocatio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6" nillable="true" ma:taxonomy="true" ma:internalName="lcf76f155ced4ddcb4097134ff3c332f" ma:taxonomyFieldName="MediaServiceImageTags" ma:displayName="Image Tags" ma:readOnly="false" ma:fieldId="{5cf76f15-5ced-4ddc-b409-7134ff3c332f}" ma:taxonomyMulti="true" ma:sspId="7df4511f-57b0-42db-a0aa-6c63a5fbba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9b820-eb36-4e63-be9a-5b0f012778fe" elementFormDefault="qualified">
    <xsd:import namespace="http://schemas.microsoft.com/office/2006/documentManagement/types"/>
    <xsd:import namespace="http://schemas.microsoft.com/office/infopath/2007/PartnerControls"/>
    <xsd:element name="SOS_Owner" ma:index="25" nillable="true" ma:displayName="Owner" ma:internalName="SOS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S_VersionNumber" ma:index="26" nillable="true" ma:displayName="Version number" ma:internalName="SOS_VersionNumber">
      <xsd:simpleType>
        <xsd:restriction base="dms:Text"/>
      </xsd:simpleType>
    </xsd:element>
    <xsd:element name="SOS_InitialReleaseDate" ma:index="27" nillable="true" ma:displayName="Initial release date" ma:format="DateOnly" ma:internalName="SOS_InitialReleaseDate">
      <xsd:simpleType>
        <xsd:restriction base="dms:DateTime"/>
      </xsd:simpleType>
    </xsd:element>
    <xsd:element name="SOS_VersionDate" ma:index="28" nillable="true" ma:displayName="Version date" ma:format="DateOnly" ma:internalName="SOS_VersionDate">
      <xsd:simpleType>
        <xsd:restriction base="dms:DateTime"/>
      </xsd:simpleType>
    </xsd:element>
    <xsd:element name="SOS_NextReviewDate" ma:index="29" nillable="true" ma:displayName="Next review date" ma:format="DateOnly" ma:internalName="SOS_NextReviewDate">
      <xsd:simpleType>
        <xsd:restriction base="dms:DateTime"/>
      </xsd:simpleType>
    </xsd:element>
    <xsd:element name="SOS_OrderNumber" ma:index="30" nillable="true" ma:displayName="Order number" ma:internalName="SOS_OrderNumber">
      <xsd:simpleType>
        <xsd:restriction base="dms:Number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7" nillable="true" ma:displayName="Taxonomy Catch All Column" ma:hidden="true" ma:list="{498c0b84-4212-4b3d-8c0e-f1026e936cdf}" ma:internalName="TaxCatchAll" ma:showField="CatchAllData" ma:web="8e09b820-eb36-4e63-be9a-5b0f01277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S_InitialReleaseDate xmlns="8e09b820-eb36-4e63-be9a-5b0f012778fe" xsi:nil="true"/>
    <lcf76f155ced4ddcb4097134ff3c332f xmlns="ca343ac9-432d-4817-ada1-31b8b48db893">
      <Terms xmlns="http://schemas.microsoft.com/office/infopath/2007/PartnerControls"/>
    </lcf76f155ced4ddcb4097134ff3c332f>
    <SOS_OrderNumber xmlns="8e09b820-eb36-4e63-be9a-5b0f012778fe" xsi:nil="true"/>
    <SOS_VersionNumber xmlns="8e09b820-eb36-4e63-be9a-5b0f012778fe" xsi:nil="true"/>
    <SOS_Owner xmlns="8e09b820-eb36-4e63-be9a-5b0f012778fe">
      <UserInfo>
        <DisplayName/>
        <AccountId xsi:nil="true"/>
        <AccountType/>
      </UserInfo>
    </SOS_Owner>
    <TaxCatchAll xmlns="8e09b820-eb36-4e63-be9a-5b0f012778fe" xsi:nil="true"/>
    <SOS_VersionDate xmlns="8e09b820-eb36-4e63-be9a-5b0f012778fe" xsi:nil="true"/>
    <SOS_NextReviewDate xmlns="8e09b820-eb36-4e63-be9a-5b0f012778fe" xsi:nil="true"/>
    <_x0027_Non_x002d_SOS_x0027__x0020_location xmlns="ca343ac9-432d-4817-ada1-31b8b48db893" xsi:nil="true"/>
    <PublishingStartDate xmlns="ca343ac9-432d-4817-ada1-31b8b48db893" xsi:nil="true"/>
    <LikesCount xmlns="http://schemas.microsoft.com/sharepoint/v3" xsi:nil="true"/>
    <Order_x0020_number xmlns="ca343ac9-432d-4817-ada1-31b8b48db893" xsi:nil="true"/>
    <Version_x0020_number_x0020_ xmlns="ca343ac9-432d-4817-ada1-31b8b48db893" xsi:nil="true"/>
    <Ratings xmlns="http://schemas.microsoft.com/sharepoint/v3" xsi:nil="true"/>
    <Subtopic xmlns="ca343ac9-432d-4817-ada1-31b8b48db893" xsi:nil="true"/>
    <LikedBy xmlns="http://schemas.microsoft.com/sharepoint/v3">
      <UserInfo>
        <DisplayName/>
        <AccountId xsi:nil="true"/>
        <AccountType/>
      </UserInfo>
    </LikedBy>
    <Initial_x0020_release_x0020_date xmlns="ca343ac9-432d-4817-ada1-31b8b48db893" xsi:nil="true"/>
    <PublishingExpirationDate xmlns="ca343ac9-432d-4817-ada1-31b8b48db893" xsi:nil="true"/>
    <Description0 xmlns="ca343ac9-432d-4817-ada1-31b8b48db893" xsi:nil="true"/>
    <Owner xmlns="ca343ac9-432d-4817-ada1-31b8b48db893">
      <UserInfo>
        <DisplayName/>
        <AccountId xsi:nil="true"/>
        <AccountType/>
      </UserInfo>
    </Owner>
    <Version_x0020_date xmlns="ca343ac9-432d-4817-ada1-31b8b48db893" xsi:nil="true"/>
    <Next_x0020_review_x0020_date xmlns="ca343ac9-432d-4817-ada1-31b8b48db89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A561BE4B-BF09-4C0E-B2F9-47510C8FB5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36243-F22A-4BA1-9A2D-C5731953B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343ac9-432d-4817-ada1-31b8b48db893"/>
    <ds:schemaRef ds:uri="8e09b820-eb36-4e63-be9a-5b0f01277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AFE84B-10B6-4131-B3A6-2BB652E80F8A}">
  <ds:schemaRefs>
    <ds:schemaRef ds:uri="http://schemas.microsoft.com/sharepoint/v3"/>
    <ds:schemaRef ds:uri="8e09b820-eb36-4e63-be9a-5b0f012778f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a343ac9-432d-4817-ada1-31b8b48db89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19409</TotalTime>
  <Words>1269</Words>
  <Application>Microsoft Office PowerPoint</Application>
  <PresentationFormat>Widescreen</PresentationFormat>
  <Paragraphs>132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Що ми робимо?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Golikova Tetiana</dc:creator>
  <cp:lastModifiedBy>Semeniak Ksenia</cp:lastModifiedBy>
  <cp:revision>631</cp:revision>
  <dcterms:created xsi:type="dcterms:W3CDTF">2023-02-21T09:09:15Z</dcterms:created>
  <dcterms:modified xsi:type="dcterms:W3CDTF">2025-03-26T08:27:25Z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0x010100A571756AD1DED14199AAA7FA6736BEFB</vt:lpwstr>
  </property>
  <property fmtid="{D5CDD505-2E9C-101B-9397-08002B2CF9AE}" pid="3" name="MediaServiceImageTags">
    <vt:lpwstr/>
  </property>
</Properties>
</file>